
<file path=[Content_Types].xml><?xml version="1.0" encoding="utf-8"?>
<Types xmlns="http://schemas.openxmlformats.org/package/2006/content-types">
  <Default Extension="vml" ContentType="application/vnd.openxmlformats-officedocument.vmlDrawing"/>
  <Default Extension="doc" ContentType="application/msword"/>
  <Default Extension="bin" ContentType="application/vnd.openxmlformats-officedocument.oleObject"/>
  <Default Extension="png" ContentType="image/png"/>
  <Default Extension="emf" ContentType="image/x-emf"/>
  <Default Extension="wmf" ContentType="image/x-w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trictFirstAndLastChars="0">
  <p:sldMasterIdLst>
    <p:sldMasterId id="2147483648" r:id="rId1"/>
  </p:sldMasterIdLst>
  <p:notesMasterIdLst>
    <p:notesMasterId r:id="rId4"/>
  </p:notesMasterIdLst>
  <p:handoutMasterIdLst>
    <p:handoutMasterId r:id="rId99"/>
  </p:handoutMasterIdLst>
  <p:sldIdLst>
    <p:sldId id="559" r:id="rId3"/>
    <p:sldId id="515" r:id="rId5"/>
    <p:sldId id="516" r:id="rId6"/>
    <p:sldId id="517" r:id="rId7"/>
    <p:sldId id="669" r:id="rId8"/>
    <p:sldId id="522" r:id="rId9"/>
    <p:sldId id="851" r:id="rId10"/>
    <p:sldId id="663" r:id="rId11"/>
    <p:sldId id="307" r:id="rId12"/>
    <p:sldId id="681" r:id="rId13"/>
    <p:sldId id="676" r:id="rId14"/>
    <p:sldId id="677" r:id="rId15"/>
    <p:sldId id="678" r:id="rId16"/>
    <p:sldId id="670" r:id="rId17"/>
    <p:sldId id="679" r:id="rId18"/>
    <p:sldId id="680" r:id="rId19"/>
    <p:sldId id="301" r:id="rId20"/>
    <p:sldId id="682" r:id="rId21"/>
    <p:sldId id="683" r:id="rId22"/>
    <p:sldId id="684" r:id="rId23"/>
    <p:sldId id="685" r:id="rId24"/>
    <p:sldId id="686" r:id="rId25"/>
    <p:sldId id="687" r:id="rId26"/>
    <p:sldId id="688" r:id="rId27"/>
    <p:sldId id="689" r:id="rId28"/>
    <p:sldId id="690" r:id="rId29"/>
    <p:sldId id="692" r:id="rId30"/>
    <p:sldId id="691" r:id="rId31"/>
    <p:sldId id="693" r:id="rId32"/>
    <p:sldId id="694" r:id="rId33"/>
    <p:sldId id="695" r:id="rId34"/>
    <p:sldId id="696" r:id="rId35"/>
    <p:sldId id="697" r:id="rId36"/>
    <p:sldId id="698" r:id="rId37"/>
    <p:sldId id="699" r:id="rId38"/>
    <p:sldId id="700" r:id="rId39"/>
    <p:sldId id="701" r:id="rId40"/>
    <p:sldId id="702" r:id="rId41"/>
    <p:sldId id="703" r:id="rId42"/>
    <p:sldId id="705" r:id="rId43"/>
    <p:sldId id="707" r:id="rId44"/>
    <p:sldId id="714" r:id="rId45"/>
    <p:sldId id="715" r:id="rId46"/>
    <p:sldId id="718" r:id="rId47"/>
    <p:sldId id="719" r:id="rId48"/>
    <p:sldId id="717" r:id="rId49"/>
    <p:sldId id="776" r:id="rId50"/>
    <p:sldId id="721" r:id="rId51"/>
    <p:sldId id="724" r:id="rId52"/>
    <p:sldId id="723" r:id="rId53"/>
    <p:sldId id="722" r:id="rId54"/>
    <p:sldId id="725" r:id="rId55"/>
    <p:sldId id="726" r:id="rId56"/>
    <p:sldId id="727" r:id="rId57"/>
    <p:sldId id="728" r:id="rId58"/>
    <p:sldId id="729" r:id="rId59"/>
    <p:sldId id="731" r:id="rId60"/>
    <p:sldId id="732" r:id="rId61"/>
    <p:sldId id="744" r:id="rId62"/>
    <p:sldId id="770" r:id="rId63"/>
    <p:sldId id="771" r:id="rId64"/>
    <p:sldId id="745" r:id="rId65"/>
    <p:sldId id="746" r:id="rId66"/>
    <p:sldId id="747" r:id="rId67"/>
    <p:sldId id="750" r:id="rId68"/>
    <p:sldId id="772" r:id="rId69"/>
    <p:sldId id="751" r:id="rId70"/>
    <p:sldId id="752" r:id="rId71"/>
    <p:sldId id="753" r:id="rId72"/>
    <p:sldId id="754" r:id="rId73"/>
    <p:sldId id="755" r:id="rId74"/>
    <p:sldId id="756" r:id="rId75"/>
    <p:sldId id="757" r:id="rId76"/>
    <p:sldId id="758" r:id="rId77"/>
    <p:sldId id="773" r:id="rId78"/>
    <p:sldId id="759" r:id="rId79"/>
    <p:sldId id="761" r:id="rId80"/>
    <p:sldId id="760" r:id="rId81"/>
    <p:sldId id="763" r:id="rId82"/>
    <p:sldId id="764" r:id="rId83"/>
    <p:sldId id="765" r:id="rId84"/>
    <p:sldId id="762" r:id="rId85"/>
    <p:sldId id="766" r:id="rId86"/>
    <p:sldId id="767" r:id="rId87"/>
    <p:sldId id="768" r:id="rId88"/>
    <p:sldId id="781" r:id="rId89"/>
    <p:sldId id="774" r:id="rId90"/>
    <p:sldId id="775" r:id="rId91"/>
    <p:sldId id="778" r:id="rId92"/>
    <p:sldId id="779" r:id="rId93"/>
    <p:sldId id="782" r:id="rId94"/>
    <p:sldId id="783" r:id="rId95"/>
    <p:sldId id="784" r:id="rId96"/>
    <p:sldId id="658" r:id="rId97"/>
    <p:sldId id="785" r:id="rId98"/>
  </p:sldIdLst>
  <p:sldSz cx="9144000" cy="6858000" type="screen4x3"/>
  <p:notesSz cx="7102475" cy="8991600"/>
  <p:custDataLst>
    <p:tags r:id="rId103"/>
  </p:custDataLst>
  <p:defaultTextStyle>
    <a:defPPr>
      <a:defRPr lang="en-US"/>
    </a:defPPr>
    <a:lvl1pPr algn="l" rtl="0" fontAlgn="base">
      <a:lnSpc>
        <a:spcPct val="90000"/>
      </a:lnSpc>
      <a:spcBef>
        <a:spcPct val="0"/>
      </a:spcBef>
      <a:spcAft>
        <a:spcPct val="0"/>
      </a:spcAft>
      <a:buChar char="•"/>
      <a:defRPr kern="1200">
        <a:solidFill>
          <a:schemeClr val="tx1"/>
        </a:solidFill>
        <a:latin typeface="Arial" panose="020B0604020202020204" pitchFamily="34" charset="0"/>
        <a:ea typeface="幼圆" panose="02010509060101010101" pitchFamily="49" charset="-122"/>
        <a:cs typeface="+mn-cs"/>
      </a:defRPr>
    </a:lvl1pPr>
    <a:lvl2pPr marL="457200" algn="l" rtl="0" fontAlgn="base">
      <a:lnSpc>
        <a:spcPct val="90000"/>
      </a:lnSpc>
      <a:spcBef>
        <a:spcPct val="0"/>
      </a:spcBef>
      <a:spcAft>
        <a:spcPct val="0"/>
      </a:spcAft>
      <a:buChar char="•"/>
      <a:defRPr kern="1200">
        <a:solidFill>
          <a:schemeClr val="tx1"/>
        </a:solidFill>
        <a:latin typeface="Arial" panose="020B0604020202020204" pitchFamily="34" charset="0"/>
        <a:ea typeface="幼圆" panose="02010509060101010101" pitchFamily="49" charset="-122"/>
        <a:cs typeface="+mn-cs"/>
      </a:defRPr>
    </a:lvl2pPr>
    <a:lvl3pPr marL="914400" algn="l" rtl="0" fontAlgn="base">
      <a:lnSpc>
        <a:spcPct val="90000"/>
      </a:lnSpc>
      <a:spcBef>
        <a:spcPct val="0"/>
      </a:spcBef>
      <a:spcAft>
        <a:spcPct val="0"/>
      </a:spcAft>
      <a:buChar char="•"/>
      <a:defRPr kern="1200">
        <a:solidFill>
          <a:schemeClr val="tx1"/>
        </a:solidFill>
        <a:latin typeface="Arial" panose="020B0604020202020204" pitchFamily="34" charset="0"/>
        <a:ea typeface="幼圆" panose="02010509060101010101" pitchFamily="49" charset="-122"/>
        <a:cs typeface="+mn-cs"/>
      </a:defRPr>
    </a:lvl3pPr>
    <a:lvl4pPr marL="1371600" algn="l" rtl="0" fontAlgn="base">
      <a:lnSpc>
        <a:spcPct val="90000"/>
      </a:lnSpc>
      <a:spcBef>
        <a:spcPct val="0"/>
      </a:spcBef>
      <a:spcAft>
        <a:spcPct val="0"/>
      </a:spcAft>
      <a:buChar char="•"/>
      <a:defRPr kern="1200">
        <a:solidFill>
          <a:schemeClr val="tx1"/>
        </a:solidFill>
        <a:latin typeface="Arial" panose="020B0604020202020204" pitchFamily="34" charset="0"/>
        <a:ea typeface="幼圆" panose="02010509060101010101" pitchFamily="49" charset="-122"/>
        <a:cs typeface="+mn-cs"/>
      </a:defRPr>
    </a:lvl4pPr>
    <a:lvl5pPr marL="1828800" algn="l" rtl="0" fontAlgn="base">
      <a:lnSpc>
        <a:spcPct val="90000"/>
      </a:lnSpc>
      <a:spcBef>
        <a:spcPct val="0"/>
      </a:spcBef>
      <a:spcAft>
        <a:spcPct val="0"/>
      </a:spcAft>
      <a:buChar char="•"/>
      <a:defRPr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38B"/>
    <a:srgbClr val="AFA587"/>
    <a:srgbClr val="FFFFFF"/>
    <a:srgbClr val="BAE18F"/>
    <a:srgbClr val="FFEFAB"/>
    <a:srgbClr val="FFC000"/>
    <a:srgbClr val="E6E7D9"/>
    <a:srgbClr val="DCF0C6"/>
    <a:srgbClr val="D9D9D9"/>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66" autoAdjust="0"/>
    <p:restoredTop sz="97232" autoAdjust="0"/>
  </p:normalViewPr>
  <p:slideViewPr>
    <p:cSldViewPr>
      <p:cViewPr>
        <p:scale>
          <a:sx n="70" d="100"/>
          <a:sy n="70" d="100"/>
        </p:scale>
        <p:origin x="-90" y="-132"/>
      </p:cViewPr>
      <p:guideLst>
        <p:guide orient="horz" pos="2115"/>
        <p:guide pos="28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54"/>
    </p:cViewPr>
  </p:sorterViewPr>
  <p:notesViewPr>
    <p:cSldViewPr>
      <p:cViewPr>
        <p:scale>
          <a:sx n="100" d="100"/>
          <a:sy n="100" d="100"/>
        </p:scale>
        <p:origin x="-1157" y="326"/>
      </p:cViewPr>
      <p:guideLst>
        <p:guide orient="horz" pos="2773"/>
        <p:guide pos="2252"/>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handoutMaster" Target="handoutMasters/handoutMaster1.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3" Type="http://schemas.openxmlformats.org/officeDocument/2006/relationships/tags" Target="tags/tag2.xml"/><Relationship Id="rId102" Type="http://schemas.openxmlformats.org/officeDocument/2006/relationships/tableStyles" Target="tableStyles.xml"/><Relationship Id="rId101" Type="http://schemas.openxmlformats.org/officeDocument/2006/relationships/viewProps" Target="viewProps.xml"/><Relationship Id="rId100"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7">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593DE35-DEF9-45D8-B652-67E9B8ADE1BB}" type="doc">
      <dgm:prSet loTypeId="urn:microsoft.com/office/officeart/2005/8/layout/radial5" loCatId="cycle" qsTypeId="urn:microsoft.com/office/officeart/2005/8/quickstyle/simple1#1" qsCatId="simple" csTypeId="urn:microsoft.com/office/officeart/2005/8/colors/colorful1#1" csCatId="colorful" phldr="1"/>
      <dgm:spPr/>
      <dgm:t>
        <a:bodyPr/>
        <a:lstStyle/>
        <a:p>
          <a:endParaRPr lang="zh-CN" altLang="en-US"/>
        </a:p>
      </dgm:t>
    </dgm:pt>
    <dgm:pt modelId="{1938ABF1-0371-4759-B3FC-1DA54E77BF07}">
      <dgm:prSet phldrT="[文本]"/>
      <dgm:spPr>
        <a:solidFill>
          <a:srgbClr val="00B0F0"/>
        </a:solidFill>
      </dgm:spPr>
      <dgm:t>
        <a:bodyPr/>
        <a:lstStyle/>
        <a:p>
          <a:r>
            <a:rPr lang="zh-CN" altLang="en-US" dirty="0" smtClean="0"/>
            <a:t>散列函数的构造</a:t>
          </a:r>
          <a:endParaRPr lang="zh-CN" altLang="en-US" dirty="0"/>
        </a:p>
      </dgm:t>
    </dgm:pt>
    <dgm:pt modelId="{50FCED62-3559-451E-B016-2285548FFB63}" cxnId="{CD1BDFA3-1CD6-4691-8FB2-E73C66324B26}" type="parTrans">
      <dgm:prSet/>
      <dgm:spPr/>
      <dgm:t>
        <a:bodyPr/>
        <a:lstStyle/>
        <a:p>
          <a:endParaRPr lang="zh-CN" altLang="en-US"/>
        </a:p>
      </dgm:t>
    </dgm:pt>
    <dgm:pt modelId="{6CCA0C03-1160-4A4A-B615-0D134796E763}" cxnId="{CD1BDFA3-1CD6-4691-8FB2-E73C66324B26}" type="sibTrans">
      <dgm:prSet/>
      <dgm:spPr/>
      <dgm:t>
        <a:bodyPr/>
        <a:lstStyle/>
        <a:p>
          <a:endParaRPr lang="zh-CN" altLang="en-US"/>
        </a:p>
      </dgm:t>
    </dgm:pt>
    <dgm:pt modelId="{73AC98D8-6282-413C-96DC-FE5F457F6721}">
      <dgm:prSet phldrT="[文本]"/>
      <dgm:spPr/>
      <dgm:t>
        <a:bodyPr/>
        <a:lstStyle/>
        <a:p>
          <a:r>
            <a:rPr lang="zh-CN" altLang="en-US" dirty="0" smtClean="0"/>
            <a:t>随机数法</a:t>
          </a:r>
          <a:endParaRPr lang="zh-CN" altLang="en-US" dirty="0"/>
        </a:p>
      </dgm:t>
    </dgm:pt>
    <dgm:pt modelId="{5CFB6A49-26B9-4710-9034-A4EAD2F9B55F}" cxnId="{9CB4D9FC-DD89-41D5-BF17-620612EA926C}" type="parTrans">
      <dgm:prSet/>
      <dgm:spPr/>
      <dgm:t>
        <a:bodyPr/>
        <a:lstStyle/>
        <a:p>
          <a:endParaRPr lang="zh-CN" altLang="en-US"/>
        </a:p>
      </dgm:t>
    </dgm:pt>
    <dgm:pt modelId="{1D6AFC53-096F-4835-BC02-63D10D4C3119}" cxnId="{9CB4D9FC-DD89-41D5-BF17-620612EA926C}" type="sibTrans">
      <dgm:prSet/>
      <dgm:spPr/>
      <dgm:t>
        <a:bodyPr/>
        <a:lstStyle/>
        <a:p>
          <a:endParaRPr lang="zh-CN" altLang="en-US"/>
        </a:p>
      </dgm:t>
    </dgm:pt>
    <dgm:pt modelId="{759A09CC-1BD1-4CE1-B57C-0F03BF98B715}">
      <dgm:prSet phldrT="[文本]">
        <dgm:style>
          <a:lnRef idx="2">
            <a:schemeClr val="accent2"/>
          </a:lnRef>
          <a:fillRef idx="1">
            <a:schemeClr val="lt1"/>
          </a:fillRef>
          <a:effectRef idx="0">
            <a:schemeClr val="accent2"/>
          </a:effectRef>
          <a:fontRef idx="minor">
            <a:schemeClr val="dk1"/>
          </a:fontRef>
        </dgm:style>
      </dgm:prSet>
      <dgm:spPr/>
      <dgm:t>
        <a:bodyPr/>
        <a:lstStyle/>
        <a:p>
          <a:r>
            <a:rPr lang="zh-CN" altLang="en-US" dirty="0" smtClean="0"/>
            <a:t>除留余数法</a:t>
          </a:r>
          <a:endParaRPr lang="zh-CN" altLang="en-US" dirty="0"/>
        </a:p>
      </dgm:t>
    </dgm:pt>
    <dgm:pt modelId="{32709FF0-ABD5-4665-B46D-C0BBA570430E}" cxnId="{159F64E1-61CE-476E-B573-6EF7C5AC5490}" type="parTrans">
      <dgm:prSet>
        <dgm:style>
          <a:lnRef idx="2">
            <a:schemeClr val="accent2"/>
          </a:lnRef>
          <a:fillRef idx="1">
            <a:schemeClr val="lt1"/>
          </a:fillRef>
          <a:effectRef idx="0">
            <a:schemeClr val="accent2"/>
          </a:effectRef>
          <a:fontRef idx="minor">
            <a:schemeClr val="dk1"/>
          </a:fontRef>
        </dgm:style>
      </dgm:prSet>
      <dgm:spPr/>
      <dgm:t>
        <a:bodyPr/>
        <a:lstStyle/>
        <a:p>
          <a:endParaRPr lang="zh-CN" altLang="en-US"/>
        </a:p>
      </dgm:t>
    </dgm:pt>
    <dgm:pt modelId="{A942DC99-31E4-4E60-835A-380AF0C88DEA}" cxnId="{159F64E1-61CE-476E-B573-6EF7C5AC5490}" type="sibTrans">
      <dgm:prSet/>
      <dgm:spPr/>
      <dgm:t>
        <a:bodyPr/>
        <a:lstStyle/>
        <a:p>
          <a:endParaRPr lang="zh-CN" altLang="en-US"/>
        </a:p>
      </dgm:t>
    </dgm:pt>
    <dgm:pt modelId="{2DBF5510-D02A-4ADE-8E37-7974E03976EB}">
      <dgm:prSet phldrT="[文本]"/>
      <dgm:spPr/>
      <dgm:t>
        <a:bodyPr/>
        <a:lstStyle/>
        <a:p>
          <a:r>
            <a:rPr lang="zh-CN" altLang="en-US" dirty="0" smtClean="0"/>
            <a:t>数字选择法</a:t>
          </a:r>
          <a:endParaRPr lang="zh-CN" altLang="en-US" dirty="0"/>
        </a:p>
      </dgm:t>
    </dgm:pt>
    <dgm:pt modelId="{6BAF0890-B4DE-4AB0-A838-CCB83ED332B8}" cxnId="{2069D194-CCB0-4769-8CED-589C271728B1}" type="parTrans">
      <dgm:prSet/>
      <dgm:spPr/>
      <dgm:t>
        <a:bodyPr/>
        <a:lstStyle/>
        <a:p>
          <a:endParaRPr lang="zh-CN" altLang="en-US"/>
        </a:p>
      </dgm:t>
    </dgm:pt>
    <dgm:pt modelId="{152326C9-A16D-4708-96F2-C27BB8D61663}" cxnId="{2069D194-CCB0-4769-8CED-589C271728B1}" type="sibTrans">
      <dgm:prSet/>
      <dgm:spPr/>
      <dgm:t>
        <a:bodyPr/>
        <a:lstStyle/>
        <a:p>
          <a:endParaRPr lang="zh-CN" altLang="en-US"/>
        </a:p>
      </dgm:t>
    </dgm:pt>
    <dgm:pt modelId="{078FA9BC-3B4B-4B20-9914-41B133487546}">
      <dgm:prSet phldrT="[文本]"/>
      <dgm:spPr/>
      <dgm:t>
        <a:bodyPr/>
        <a:lstStyle/>
        <a:p>
          <a:r>
            <a:rPr lang="zh-CN" altLang="en-US" dirty="0" smtClean="0"/>
            <a:t>平方取中法</a:t>
          </a:r>
          <a:endParaRPr lang="zh-CN" altLang="en-US" dirty="0"/>
        </a:p>
      </dgm:t>
    </dgm:pt>
    <dgm:pt modelId="{83146B12-EA6F-47F6-97A3-721A4E03C5CB}" cxnId="{355D1036-A7B7-4F27-98D3-D8F8500DFE88}" type="parTrans">
      <dgm:prSet/>
      <dgm:spPr/>
      <dgm:t>
        <a:bodyPr/>
        <a:lstStyle/>
        <a:p>
          <a:endParaRPr lang="zh-CN" altLang="en-US"/>
        </a:p>
      </dgm:t>
    </dgm:pt>
    <dgm:pt modelId="{A2B9111A-5738-455D-97B2-D09AB3628DEB}" cxnId="{355D1036-A7B7-4F27-98D3-D8F8500DFE88}" type="sibTrans">
      <dgm:prSet/>
      <dgm:spPr/>
      <dgm:t>
        <a:bodyPr/>
        <a:lstStyle/>
        <a:p>
          <a:endParaRPr lang="zh-CN" altLang="en-US"/>
        </a:p>
      </dgm:t>
    </dgm:pt>
    <dgm:pt modelId="{C1A0DBFC-522E-49F7-A486-A9600556AB31}">
      <dgm:prSet phldrT="[文本]"/>
      <dgm:spPr>
        <a:solidFill>
          <a:schemeClr val="accent1">
            <a:lumMod val="75000"/>
          </a:schemeClr>
        </a:solidFill>
      </dgm:spPr>
      <dgm:t>
        <a:bodyPr/>
        <a:lstStyle/>
        <a:p>
          <a:r>
            <a:rPr lang="zh-CN" altLang="en-US" smtClean="0"/>
            <a:t>基数转换法</a:t>
          </a:r>
          <a:endParaRPr lang="zh-CN" altLang="en-US" dirty="0"/>
        </a:p>
      </dgm:t>
    </dgm:pt>
    <dgm:pt modelId="{08951BA7-29AB-4913-AE1D-270A5F53BFC9}" cxnId="{06E54487-323C-47A1-BFC4-F1FE5B56C2BC}" type="parTrans">
      <dgm:prSet/>
      <dgm:spPr>
        <a:solidFill>
          <a:schemeClr val="accent1">
            <a:lumMod val="75000"/>
          </a:schemeClr>
        </a:solidFill>
      </dgm:spPr>
      <dgm:t>
        <a:bodyPr/>
        <a:lstStyle/>
        <a:p>
          <a:endParaRPr lang="zh-CN" altLang="en-US"/>
        </a:p>
      </dgm:t>
    </dgm:pt>
    <dgm:pt modelId="{43EA30D0-5C67-406D-B482-DC4E97BD6125}" cxnId="{06E54487-323C-47A1-BFC4-F1FE5B56C2BC}" type="sibTrans">
      <dgm:prSet/>
      <dgm:spPr/>
      <dgm:t>
        <a:bodyPr/>
        <a:lstStyle/>
        <a:p>
          <a:endParaRPr lang="zh-CN" altLang="en-US"/>
        </a:p>
      </dgm:t>
    </dgm:pt>
    <dgm:pt modelId="{2F2CEF8F-27B2-46A8-B1E9-2716BE49471D}">
      <dgm:prSet phldrT="[文本]"/>
      <dgm:spPr>
        <a:solidFill>
          <a:schemeClr val="bg2">
            <a:lumMod val="75000"/>
          </a:schemeClr>
        </a:solidFill>
      </dgm:spPr>
      <dgm:t>
        <a:bodyPr/>
        <a:lstStyle/>
        <a:p>
          <a:r>
            <a:rPr lang="zh-CN" altLang="en-US" dirty="0" smtClean="0"/>
            <a:t>其他</a:t>
          </a:r>
          <a:r>
            <a:rPr lang="en-US" altLang="zh-CN" dirty="0" smtClean="0"/>
            <a:t>…</a:t>
          </a:r>
          <a:endParaRPr lang="zh-CN" altLang="en-US" dirty="0"/>
        </a:p>
      </dgm:t>
    </dgm:pt>
    <dgm:pt modelId="{385604F2-385B-4EB1-9C1A-0813D32EA2EC}" cxnId="{3F3FBAF4-E997-47A4-A3B1-93D84CA0CEF0}" type="parTrans">
      <dgm:prSet/>
      <dgm:spPr>
        <a:solidFill>
          <a:schemeClr val="bg2">
            <a:lumMod val="75000"/>
          </a:schemeClr>
        </a:solidFill>
      </dgm:spPr>
      <dgm:t>
        <a:bodyPr/>
        <a:lstStyle/>
        <a:p>
          <a:endParaRPr lang="zh-CN" altLang="en-US"/>
        </a:p>
      </dgm:t>
    </dgm:pt>
    <dgm:pt modelId="{51BC13C3-5E38-4C1E-9FED-A97CF9632F48}" cxnId="{3F3FBAF4-E997-47A4-A3B1-93D84CA0CEF0}" type="sibTrans">
      <dgm:prSet/>
      <dgm:spPr/>
      <dgm:t>
        <a:bodyPr/>
        <a:lstStyle/>
        <a:p>
          <a:endParaRPr lang="zh-CN" altLang="en-US"/>
        </a:p>
      </dgm:t>
    </dgm:pt>
    <dgm:pt modelId="{B9D703A5-5DAF-41E9-AA19-7D09EC8E8E49}">
      <dgm:prSet phldrT="[文本]"/>
      <dgm:spPr/>
      <dgm:t>
        <a:bodyPr/>
        <a:lstStyle/>
        <a:p>
          <a:r>
            <a:rPr lang="zh-CN" altLang="en-US" dirty="0" smtClean="0"/>
            <a:t>折叠法</a:t>
          </a:r>
          <a:endParaRPr lang="zh-CN" altLang="en-US" dirty="0"/>
        </a:p>
      </dgm:t>
    </dgm:pt>
    <dgm:pt modelId="{331953FB-B814-463A-9B5B-2929A5F21647}" cxnId="{9D4E4A40-B3C3-4D2A-88C0-C3D4D11E4CAB}" type="sibTrans">
      <dgm:prSet/>
      <dgm:spPr/>
      <dgm:t>
        <a:bodyPr/>
        <a:lstStyle/>
        <a:p>
          <a:endParaRPr lang="zh-CN" altLang="en-US"/>
        </a:p>
      </dgm:t>
    </dgm:pt>
    <dgm:pt modelId="{8C1EB283-3738-40B1-B691-131CA817BAC4}" cxnId="{9D4E4A40-B3C3-4D2A-88C0-C3D4D11E4CAB}" type="parTrans">
      <dgm:prSet/>
      <dgm:spPr/>
      <dgm:t>
        <a:bodyPr/>
        <a:lstStyle/>
        <a:p>
          <a:endParaRPr lang="zh-CN" altLang="en-US"/>
        </a:p>
      </dgm:t>
    </dgm:pt>
    <dgm:pt modelId="{F2938B63-C773-4521-BE20-6A4DBAC66CDE}" type="pres">
      <dgm:prSet presAssocID="{0593DE35-DEF9-45D8-B652-67E9B8ADE1BB}" presName="Name0" presStyleCnt="0">
        <dgm:presLayoutVars>
          <dgm:chMax val="1"/>
          <dgm:dir/>
          <dgm:animLvl val="ctr"/>
          <dgm:resizeHandles val="exact"/>
        </dgm:presLayoutVars>
      </dgm:prSet>
      <dgm:spPr/>
      <dgm:t>
        <a:bodyPr/>
        <a:lstStyle/>
        <a:p>
          <a:endParaRPr lang="zh-CN" altLang="en-US"/>
        </a:p>
      </dgm:t>
    </dgm:pt>
    <dgm:pt modelId="{230BB1ED-F427-4007-BC6E-4E17806CF5B4}" type="pres">
      <dgm:prSet presAssocID="{1938ABF1-0371-4759-B3FC-1DA54E77BF07}" presName="centerShape" presStyleLbl="node0" presStyleIdx="0" presStyleCnt="1"/>
      <dgm:spPr/>
      <dgm:t>
        <a:bodyPr/>
        <a:lstStyle/>
        <a:p>
          <a:endParaRPr lang="zh-CN" altLang="en-US"/>
        </a:p>
      </dgm:t>
    </dgm:pt>
    <dgm:pt modelId="{CD195313-4881-43D9-9A0E-8B656564899C}" type="pres">
      <dgm:prSet presAssocID="{5CFB6A49-26B9-4710-9034-A4EAD2F9B55F}" presName="parTrans" presStyleLbl="sibTrans2D1" presStyleIdx="0" presStyleCnt="7"/>
      <dgm:spPr/>
      <dgm:t>
        <a:bodyPr/>
        <a:lstStyle/>
        <a:p>
          <a:endParaRPr lang="zh-CN" altLang="en-US"/>
        </a:p>
      </dgm:t>
    </dgm:pt>
    <dgm:pt modelId="{E32B8CE6-0048-4CE2-A6D1-6A91F6AE0891}" type="pres">
      <dgm:prSet presAssocID="{5CFB6A49-26B9-4710-9034-A4EAD2F9B55F}" presName="connectorText" presStyleLbl="sibTrans2D1" presStyleIdx="0" presStyleCnt="7"/>
      <dgm:spPr/>
      <dgm:t>
        <a:bodyPr/>
        <a:lstStyle/>
        <a:p>
          <a:endParaRPr lang="zh-CN" altLang="en-US"/>
        </a:p>
      </dgm:t>
    </dgm:pt>
    <dgm:pt modelId="{9A60A214-EDE9-4BC7-A3DB-9526BE725D86}" type="pres">
      <dgm:prSet presAssocID="{73AC98D8-6282-413C-96DC-FE5F457F6721}" presName="node" presStyleLbl="node1" presStyleIdx="0" presStyleCnt="7">
        <dgm:presLayoutVars>
          <dgm:bulletEnabled val="1"/>
        </dgm:presLayoutVars>
      </dgm:prSet>
      <dgm:spPr/>
      <dgm:t>
        <a:bodyPr/>
        <a:lstStyle/>
        <a:p>
          <a:endParaRPr lang="zh-CN" altLang="en-US"/>
        </a:p>
      </dgm:t>
    </dgm:pt>
    <dgm:pt modelId="{BBAFEAFC-7D1B-451B-BC65-C404600B26EC}" type="pres">
      <dgm:prSet presAssocID="{32709FF0-ABD5-4665-B46D-C0BBA570430E}" presName="parTrans" presStyleLbl="sibTrans2D1" presStyleIdx="1" presStyleCnt="7"/>
      <dgm:spPr/>
      <dgm:t>
        <a:bodyPr/>
        <a:lstStyle/>
        <a:p>
          <a:endParaRPr lang="zh-CN" altLang="en-US"/>
        </a:p>
      </dgm:t>
    </dgm:pt>
    <dgm:pt modelId="{3B46ABC6-A701-4151-803B-D6861904A392}" type="pres">
      <dgm:prSet presAssocID="{32709FF0-ABD5-4665-B46D-C0BBA570430E}" presName="connectorText" presStyleLbl="sibTrans2D1" presStyleIdx="1" presStyleCnt="7"/>
      <dgm:spPr/>
      <dgm:t>
        <a:bodyPr/>
        <a:lstStyle/>
        <a:p>
          <a:endParaRPr lang="zh-CN" altLang="en-US"/>
        </a:p>
      </dgm:t>
    </dgm:pt>
    <dgm:pt modelId="{894D459A-8DF8-4440-B60B-CF19DCF4D1FF}" type="pres">
      <dgm:prSet presAssocID="{759A09CC-1BD1-4CE1-B57C-0F03BF98B715}" presName="node" presStyleLbl="node1" presStyleIdx="1" presStyleCnt="7">
        <dgm:presLayoutVars>
          <dgm:bulletEnabled val="1"/>
        </dgm:presLayoutVars>
      </dgm:prSet>
      <dgm:spPr/>
      <dgm:t>
        <a:bodyPr/>
        <a:lstStyle/>
        <a:p>
          <a:endParaRPr lang="zh-CN" altLang="en-US"/>
        </a:p>
      </dgm:t>
    </dgm:pt>
    <dgm:pt modelId="{AF509C87-6A90-4D17-AE68-458EA358065D}" type="pres">
      <dgm:prSet presAssocID="{6BAF0890-B4DE-4AB0-A838-CCB83ED332B8}" presName="parTrans" presStyleLbl="sibTrans2D1" presStyleIdx="2" presStyleCnt="7"/>
      <dgm:spPr/>
      <dgm:t>
        <a:bodyPr/>
        <a:lstStyle/>
        <a:p>
          <a:endParaRPr lang="zh-CN" altLang="en-US"/>
        </a:p>
      </dgm:t>
    </dgm:pt>
    <dgm:pt modelId="{84050EEC-35FC-44AA-8090-2052156B20EF}" type="pres">
      <dgm:prSet presAssocID="{6BAF0890-B4DE-4AB0-A838-CCB83ED332B8}" presName="connectorText" presStyleLbl="sibTrans2D1" presStyleIdx="2" presStyleCnt="7"/>
      <dgm:spPr/>
      <dgm:t>
        <a:bodyPr/>
        <a:lstStyle/>
        <a:p>
          <a:endParaRPr lang="zh-CN" altLang="en-US"/>
        </a:p>
      </dgm:t>
    </dgm:pt>
    <dgm:pt modelId="{83F38D14-96C8-4DC3-9946-853C6AB64928}" type="pres">
      <dgm:prSet presAssocID="{2DBF5510-D02A-4ADE-8E37-7974E03976EB}" presName="node" presStyleLbl="node1" presStyleIdx="2" presStyleCnt="7">
        <dgm:presLayoutVars>
          <dgm:bulletEnabled val="1"/>
        </dgm:presLayoutVars>
      </dgm:prSet>
      <dgm:spPr/>
      <dgm:t>
        <a:bodyPr/>
        <a:lstStyle/>
        <a:p>
          <a:endParaRPr lang="zh-CN" altLang="en-US"/>
        </a:p>
      </dgm:t>
    </dgm:pt>
    <dgm:pt modelId="{41BA4906-5E0D-4B4E-B064-8AD7005B1BB5}" type="pres">
      <dgm:prSet presAssocID="{83146B12-EA6F-47F6-97A3-721A4E03C5CB}" presName="parTrans" presStyleLbl="sibTrans2D1" presStyleIdx="3" presStyleCnt="7"/>
      <dgm:spPr/>
      <dgm:t>
        <a:bodyPr/>
        <a:lstStyle/>
        <a:p>
          <a:endParaRPr lang="zh-CN" altLang="en-US"/>
        </a:p>
      </dgm:t>
    </dgm:pt>
    <dgm:pt modelId="{E4FDD254-A89E-4673-BD82-DF87CE7AF6BA}" type="pres">
      <dgm:prSet presAssocID="{83146B12-EA6F-47F6-97A3-721A4E03C5CB}" presName="connectorText" presStyleLbl="sibTrans2D1" presStyleIdx="3" presStyleCnt="7"/>
      <dgm:spPr/>
      <dgm:t>
        <a:bodyPr/>
        <a:lstStyle/>
        <a:p>
          <a:endParaRPr lang="zh-CN" altLang="en-US"/>
        </a:p>
      </dgm:t>
    </dgm:pt>
    <dgm:pt modelId="{4547E3C2-AF69-4C7F-AC63-B21312E745BB}" type="pres">
      <dgm:prSet presAssocID="{078FA9BC-3B4B-4B20-9914-41B133487546}" presName="node" presStyleLbl="node1" presStyleIdx="3" presStyleCnt="7">
        <dgm:presLayoutVars>
          <dgm:bulletEnabled val="1"/>
        </dgm:presLayoutVars>
      </dgm:prSet>
      <dgm:spPr/>
      <dgm:t>
        <a:bodyPr/>
        <a:lstStyle/>
        <a:p>
          <a:endParaRPr lang="zh-CN" altLang="en-US"/>
        </a:p>
      </dgm:t>
    </dgm:pt>
    <dgm:pt modelId="{9D673FE5-E3B3-4DCD-8F2A-BBC3DEA8F810}" type="pres">
      <dgm:prSet presAssocID="{8C1EB283-3738-40B1-B691-131CA817BAC4}" presName="parTrans" presStyleLbl="sibTrans2D1" presStyleIdx="4" presStyleCnt="7"/>
      <dgm:spPr/>
      <dgm:t>
        <a:bodyPr/>
        <a:lstStyle/>
        <a:p>
          <a:endParaRPr lang="zh-CN" altLang="en-US"/>
        </a:p>
      </dgm:t>
    </dgm:pt>
    <dgm:pt modelId="{77CB49E1-8ED0-466C-9306-7F895D461EB9}" type="pres">
      <dgm:prSet presAssocID="{8C1EB283-3738-40B1-B691-131CA817BAC4}" presName="connectorText" presStyleLbl="sibTrans2D1" presStyleIdx="4" presStyleCnt="7"/>
      <dgm:spPr/>
      <dgm:t>
        <a:bodyPr/>
        <a:lstStyle/>
        <a:p>
          <a:endParaRPr lang="zh-CN" altLang="en-US"/>
        </a:p>
      </dgm:t>
    </dgm:pt>
    <dgm:pt modelId="{555CD876-C7DD-4F91-99FA-CD17DD62F2B0}" type="pres">
      <dgm:prSet presAssocID="{B9D703A5-5DAF-41E9-AA19-7D09EC8E8E49}" presName="node" presStyleLbl="node1" presStyleIdx="4" presStyleCnt="7">
        <dgm:presLayoutVars>
          <dgm:bulletEnabled val="1"/>
        </dgm:presLayoutVars>
      </dgm:prSet>
      <dgm:spPr/>
      <dgm:t>
        <a:bodyPr/>
        <a:lstStyle/>
        <a:p>
          <a:endParaRPr lang="zh-CN" altLang="en-US"/>
        </a:p>
      </dgm:t>
    </dgm:pt>
    <dgm:pt modelId="{246E1F47-B988-44F2-B6DD-5E95B0F6CF3A}" type="pres">
      <dgm:prSet presAssocID="{08951BA7-29AB-4913-AE1D-270A5F53BFC9}" presName="parTrans" presStyleLbl="sibTrans2D1" presStyleIdx="5" presStyleCnt="7"/>
      <dgm:spPr/>
      <dgm:t>
        <a:bodyPr/>
        <a:lstStyle/>
        <a:p>
          <a:endParaRPr lang="zh-CN" altLang="en-US"/>
        </a:p>
      </dgm:t>
    </dgm:pt>
    <dgm:pt modelId="{7E540A04-890E-40C5-B54B-117D9C0CE315}" type="pres">
      <dgm:prSet presAssocID="{08951BA7-29AB-4913-AE1D-270A5F53BFC9}" presName="connectorText" presStyleLbl="sibTrans2D1" presStyleIdx="5" presStyleCnt="7"/>
      <dgm:spPr/>
      <dgm:t>
        <a:bodyPr/>
        <a:lstStyle/>
        <a:p>
          <a:endParaRPr lang="zh-CN" altLang="en-US"/>
        </a:p>
      </dgm:t>
    </dgm:pt>
    <dgm:pt modelId="{A1ABF7C5-DA37-4C4A-91BE-297F2DAC01D9}" type="pres">
      <dgm:prSet presAssocID="{C1A0DBFC-522E-49F7-A486-A9600556AB31}" presName="node" presStyleLbl="node1" presStyleIdx="5" presStyleCnt="7">
        <dgm:presLayoutVars>
          <dgm:bulletEnabled val="1"/>
        </dgm:presLayoutVars>
      </dgm:prSet>
      <dgm:spPr/>
      <dgm:t>
        <a:bodyPr/>
        <a:lstStyle/>
        <a:p>
          <a:endParaRPr lang="zh-CN" altLang="en-US"/>
        </a:p>
      </dgm:t>
    </dgm:pt>
    <dgm:pt modelId="{CE98940F-7807-4906-8823-9F53DA14FFD4}" type="pres">
      <dgm:prSet presAssocID="{385604F2-385B-4EB1-9C1A-0813D32EA2EC}" presName="parTrans" presStyleLbl="sibTrans2D1" presStyleIdx="6" presStyleCnt="7"/>
      <dgm:spPr/>
      <dgm:t>
        <a:bodyPr/>
        <a:lstStyle/>
        <a:p>
          <a:endParaRPr lang="zh-CN" altLang="en-US"/>
        </a:p>
      </dgm:t>
    </dgm:pt>
    <dgm:pt modelId="{3A327962-74E2-4C88-8A57-F58D75D42D81}" type="pres">
      <dgm:prSet presAssocID="{385604F2-385B-4EB1-9C1A-0813D32EA2EC}" presName="connectorText" presStyleLbl="sibTrans2D1" presStyleIdx="6" presStyleCnt="7"/>
      <dgm:spPr/>
      <dgm:t>
        <a:bodyPr/>
        <a:lstStyle/>
        <a:p>
          <a:endParaRPr lang="zh-CN" altLang="en-US"/>
        </a:p>
      </dgm:t>
    </dgm:pt>
    <dgm:pt modelId="{90279C37-7553-408B-9E00-440C8975DE86}" type="pres">
      <dgm:prSet presAssocID="{2F2CEF8F-27B2-46A8-B1E9-2716BE49471D}" presName="node" presStyleLbl="node1" presStyleIdx="6" presStyleCnt="7">
        <dgm:presLayoutVars>
          <dgm:bulletEnabled val="1"/>
        </dgm:presLayoutVars>
      </dgm:prSet>
      <dgm:spPr/>
      <dgm:t>
        <a:bodyPr/>
        <a:lstStyle/>
        <a:p>
          <a:endParaRPr lang="zh-CN" altLang="en-US"/>
        </a:p>
      </dgm:t>
    </dgm:pt>
  </dgm:ptLst>
  <dgm:cxnLst>
    <dgm:cxn modelId="{CD1BDFA3-1CD6-4691-8FB2-E73C66324B26}" srcId="{0593DE35-DEF9-45D8-B652-67E9B8ADE1BB}" destId="{1938ABF1-0371-4759-B3FC-1DA54E77BF07}" srcOrd="0" destOrd="0" parTransId="{50FCED62-3559-451E-B016-2285548FFB63}" sibTransId="{6CCA0C03-1160-4A4A-B615-0D134796E763}"/>
    <dgm:cxn modelId="{09758CEF-95F3-4144-956F-4F7E43A9B8A2}" type="presOf" srcId="{6BAF0890-B4DE-4AB0-A838-CCB83ED332B8}" destId="{84050EEC-35FC-44AA-8090-2052156B20EF}" srcOrd="1" destOrd="0" presId="urn:microsoft.com/office/officeart/2005/8/layout/radial5"/>
    <dgm:cxn modelId="{AC950BF6-B0E6-41E7-BC3A-B5CA95C553B4}" type="presOf" srcId="{83146B12-EA6F-47F6-97A3-721A4E03C5CB}" destId="{E4FDD254-A89E-4673-BD82-DF87CE7AF6BA}" srcOrd="1" destOrd="0" presId="urn:microsoft.com/office/officeart/2005/8/layout/radial5"/>
    <dgm:cxn modelId="{F566857F-C159-4221-B9E7-BF9609B4CD08}" type="presOf" srcId="{08951BA7-29AB-4913-AE1D-270A5F53BFC9}" destId="{246E1F47-B988-44F2-B6DD-5E95B0F6CF3A}" srcOrd="0" destOrd="0" presId="urn:microsoft.com/office/officeart/2005/8/layout/radial5"/>
    <dgm:cxn modelId="{9D4E4A40-B3C3-4D2A-88C0-C3D4D11E4CAB}" srcId="{1938ABF1-0371-4759-B3FC-1DA54E77BF07}" destId="{B9D703A5-5DAF-41E9-AA19-7D09EC8E8E49}" srcOrd="4" destOrd="0" parTransId="{8C1EB283-3738-40B1-B691-131CA817BAC4}" sibTransId="{331953FB-B814-463A-9B5B-2929A5F21647}"/>
    <dgm:cxn modelId="{1AEF89E8-9FD6-472D-B916-58CBB9F16D17}" type="presOf" srcId="{2F2CEF8F-27B2-46A8-B1E9-2716BE49471D}" destId="{90279C37-7553-408B-9E00-440C8975DE86}" srcOrd="0" destOrd="0" presId="urn:microsoft.com/office/officeart/2005/8/layout/radial5"/>
    <dgm:cxn modelId="{159F64E1-61CE-476E-B573-6EF7C5AC5490}" srcId="{1938ABF1-0371-4759-B3FC-1DA54E77BF07}" destId="{759A09CC-1BD1-4CE1-B57C-0F03BF98B715}" srcOrd="1" destOrd="0" parTransId="{32709FF0-ABD5-4665-B46D-C0BBA570430E}" sibTransId="{A942DC99-31E4-4E60-835A-380AF0C88DEA}"/>
    <dgm:cxn modelId="{A1D3ABF8-B937-4C4F-BE44-A5CE3CA39DB8}" type="presOf" srcId="{32709FF0-ABD5-4665-B46D-C0BBA570430E}" destId="{3B46ABC6-A701-4151-803B-D6861904A392}" srcOrd="1" destOrd="0" presId="urn:microsoft.com/office/officeart/2005/8/layout/radial5"/>
    <dgm:cxn modelId="{2069D194-CCB0-4769-8CED-589C271728B1}" srcId="{1938ABF1-0371-4759-B3FC-1DA54E77BF07}" destId="{2DBF5510-D02A-4ADE-8E37-7974E03976EB}" srcOrd="2" destOrd="0" parTransId="{6BAF0890-B4DE-4AB0-A838-CCB83ED332B8}" sibTransId="{152326C9-A16D-4708-96F2-C27BB8D61663}"/>
    <dgm:cxn modelId="{C7082D9E-876C-4036-B012-040CE978BB13}" type="presOf" srcId="{B9D703A5-5DAF-41E9-AA19-7D09EC8E8E49}" destId="{555CD876-C7DD-4F91-99FA-CD17DD62F2B0}" srcOrd="0" destOrd="0" presId="urn:microsoft.com/office/officeart/2005/8/layout/radial5"/>
    <dgm:cxn modelId="{AC73DA25-B6C4-4882-A628-447E6052053A}" type="presOf" srcId="{8C1EB283-3738-40B1-B691-131CA817BAC4}" destId="{9D673FE5-E3B3-4DCD-8F2A-BBC3DEA8F810}" srcOrd="0" destOrd="0" presId="urn:microsoft.com/office/officeart/2005/8/layout/radial5"/>
    <dgm:cxn modelId="{F4A5D68B-CA4B-4979-852A-DB41CE94A2C8}" type="presOf" srcId="{385604F2-385B-4EB1-9C1A-0813D32EA2EC}" destId="{CE98940F-7807-4906-8823-9F53DA14FFD4}" srcOrd="0" destOrd="0" presId="urn:microsoft.com/office/officeart/2005/8/layout/radial5"/>
    <dgm:cxn modelId="{355D1036-A7B7-4F27-98D3-D8F8500DFE88}" srcId="{1938ABF1-0371-4759-B3FC-1DA54E77BF07}" destId="{078FA9BC-3B4B-4B20-9914-41B133487546}" srcOrd="3" destOrd="0" parTransId="{83146B12-EA6F-47F6-97A3-721A4E03C5CB}" sibTransId="{A2B9111A-5738-455D-97B2-D09AB3628DEB}"/>
    <dgm:cxn modelId="{926098C6-18C9-492E-AF10-6780F279DE35}" type="presOf" srcId="{32709FF0-ABD5-4665-B46D-C0BBA570430E}" destId="{BBAFEAFC-7D1B-451B-BC65-C404600B26EC}" srcOrd="0" destOrd="0" presId="urn:microsoft.com/office/officeart/2005/8/layout/radial5"/>
    <dgm:cxn modelId="{AD8199FC-AF00-4BD6-BF1E-DE8C23C07DC6}" type="presOf" srcId="{83146B12-EA6F-47F6-97A3-721A4E03C5CB}" destId="{41BA4906-5E0D-4B4E-B064-8AD7005B1BB5}" srcOrd="0" destOrd="0" presId="urn:microsoft.com/office/officeart/2005/8/layout/radial5"/>
    <dgm:cxn modelId="{8474CB6C-0FC2-43D7-8FB5-33608BC509CE}" type="presOf" srcId="{385604F2-385B-4EB1-9C1A-0813D32EA2EC}" destId="{3A327962-74E2-4C88-8A57-F58D75D42D81}" srcOrd="1" destOrd="0" presId="urn:microsoft.com/office/officeart/2005/8/layout/radial5"/>
    <dgm:cxn modelId="{06E54487-323C-47A1-BFC4-F1FE5B56C2BC}" srcId="{1938ABF1-0371-4759-B3FC-1DA54E77BF07}" destId="{C1A0DBFC-522E-49F7-A486-A9600556AB31}" srcOrd="5" destOrd="0" parTransId="{08951BA7-29AB-4913-AE1D-270A5F53BFC9}" sibTransId="{43EA30D0-5C67-406D-B482-DC4E97BD6125}"/>
    <dgm:cxn modelId="{57CF10B3-B717-4CD0-9022-122938F26EA9}" type="presOf" srcId="{1938ABF1-0371-4759-B3FC-1DA54E77BF07}" destId="{230BB1ED-F427-4007-BC6E-4E17806CF5B4}" srcOrd="0" destOrd="0" presId="urn:microsoft.com/office/officeart/2005/8/layout/radial5"/>
    <dgm:cxn modelId="{AE7237E2-E768-499D-BFC3-951BDE62F439}" type="presOf" srcId="{5CFB6A49-26B9-4710-9034-A4EAD2F9B55F}" destId="{CD195313-4881-43D9-9A0E-8B656564899C}" srcOrd="0" destOrd="0" presId="urn:microsoft.com/office/officeart/2005/8/layout/radial5"/>
    <dgm:cxn modelId="{E84A7225-334E-464E-B67D-F85C3467972C}" type="presOf" srcId="{759A09CC-1BD1-4CE1-B57C-0F03BF98B715}" destId="{894D459A-8DF8-4440-B60B-CF19DCF4D1FF}" srcOrd="0" destOrd="0" presId="urn:microsoft.com/office/officeart/2005/8/layout/radial5"/>
    <dgm:cxn modelId="{2DCC64B0-F363-4759-A141-76B70331DE93}" type="presOf" srcId="{2DBF5510-D02A-4ADE-8E37-7974E03976EB}" destId="{83F38D14-96C8-4DC3-9946-853C6AB64928}" srcOrd="0" destOrd="0" presId="urn:microsoft.com/office/officeart/2005/8/layout/radial5"/>
    <dgm:cxn modelId="{05FCD6D9-F125-41CD-BEB4-7BA36BD44CF7}" type="presOf" srcId="{8C1EB283-3738-40B1-B691-131CA817BAC4}" destId="{77CB49E1-8ED0-466C-9306-7F895D461EB9}" srcOrd="1" destOrd="0" presId="urn:microsoft.com/office/officeart/2005/8/layout/radial5"/>
    <dgm:cxn modelId="{3F3FBAF4-E997-47A4-A3B1-93D84CA0CEF0}" srcId="{1938ABF1-0371-4759-B3FC-1DA54E77BF07}" destId="{2F2CEF8F-27B2-46A8-B1E9-2716BE49471D}" srcOrd="6" destOrd="0" parTransId="{385604F2-385B-4EB1-9C1A-0813D32EA2EC}" sibTransId="{51BC13C3-5E38-4C1E-9FED-A97CF9632F48}"/>
    <dgm:cxn modelId="{9CB4D9FC-DD89-41D5-BF17-620612EA926C}" srcId="{1938ABF1-0371-4759-B3FC-1DA54E77BF07}" destId="{73AC98D8-6282-413C-96DC-FE5F457F6721}" srcOrd="0" destOrd="0" parTransId="{5CFB6A49-26B9-4710-9034-A4EAD2F9B55F}" sibTransId="{1D6AFC53-096F-4835-BC02-63D10D4C3119}"/>
    <dgm:cxn modelId="{E93D39D7-9990-46B1-8C66-BF8D25FBF973}" type="presOf" srcId="{078FA9BC-3B4B-4B20-9914-41B133487546}" destId="{4547E3C2-AF69-4C7F-AC63-B21312E745BB}" srcOrd="0" destOrd="0" presId="urn:microsoft.com/office/officeart/2005/8/layout/radial5"/>
    <dgm:cxn modelId="{E1BE6A84-77AF-4E4B-8EF8-24E250F89B6A}" type="presOf" srcId="{6BAF0890-B4DE-4AB0-A838-CCB83ED332B8}" destId="{AF509C87-6A90-4D17-AE68-458EA358065D}" srcOrd="0" destOrd="0" presId="urn:microsoft.com/office/officeart/2005/8/layout/radial5"/>
    <dgm:cxn modelId="{CE959836-942F-4030-A5B0-7B89F66C6557}" type="presOf" srcId="{C1A0DBFC-522E-49F7-A486-A9600556AB31}" destId="{A1ABF7C5-DA37-4C4A-91BE-297F2DAC01D9}" srcOrd="0" destOrd="0" presId="urn:microsoft.com/office/officeart/2005/8/layout/radial5"/>
    <dgm:cxn modelId="{C80F0A7C-A947-40E1-916D-83184EED29C1}" type="presOf" srcId="{73AC98D8-6282-413C-96DC-FE5F457F6721}" destId="{9A60A214-EDE9-4BC7-A3DB-9526BE725D86}" srcOrd="0" destOrd="0" presId="urn:microsoft.com/office/officeart/2005/8/layout/radial5"/>
    <dgm:cxn modelId="{3CDDAAC5-0DCA-46E0-A396-CB7BA8C5D3E2}" type="presOf" srcId="{5CFB6A49-26B9-4710-9034-A4EAD2F9B55F}" destId="{E32B8CE6-0048-4CE2-A6D1-6A91F6AE0891}" srcOrd="1" destOrd="0" presId="urn:microsoft.com/office/officeart/2005/8/layout/radial5"/>
    <dgm:cxn modelId="{C4C26A92-CAB8-4C2E-94F3-E24B285AEB15}" type="presOf" srcId="{0593DE35-DEF9-45D8-B652-67E9B8ADE1BB}" destId="{F2938B63-C773-4521-BE20-6A4DBAC66CDE}" srcOrd="0" destOrd="0" presId="urn:microsoft.com/office/officeart/2005/8/layout/radial5"/>
    <dgm:cxn modelId="{1ADCC2FB-9E45-47D1-A2D8-ED95A101D994}" type="presOf" srcId="{08951BA7-29AB-4913-AE1D-270A5F53BFC9}" destId="{7E540A04-890E-40C5-B54B-117D9C0CE315}" srcOrd="1" destOrd="0" presId="urn:microsoft.com/office/officeart/2005/8/layout/radial5"/>
    <dgm:cxn modelId="{91F226C7-21C8-4B77-A4E1-AA97CC19AE0D}" type="presParOf" srcId="{F2938B63-C773-4521-BE20-6A4DBAC66CDE}" destId="{230BB1ED-F427-4007-BC6E-4E17806CF5B4}" srcOrd="0" destOrd="0" presId="urn:microsoft.com/office/officeart/2005/8/layout/radial5"/>
    <dgm:cxn modelId="{A2F78562-AB61-405E-98D3-675A82206E48}" type="presParOf" srcId="{F2938B63-C773-4521-BE20-6A4DBAC66CDE}" destId="{CD195313-4881-43D9-9A0E-8B656564899C}" srcOrd="1" destOrd="0" presId="urn:microsoft.com/office/officeart/2005/8/layout/radial5"/>
    <dgm:cxn modelId="{F228FDEC-603A-413C-8AB3-07552CF1BF92}" type="presParOf" srcId="{CD195313-4881-43D9-9A0E-8B656564899C}" destId="{E32B8CE6-0048-4CE2-A6D1-6A91F6AE0891}" srcOrd="0" destOrd="0" presId="urn:microsoft.com/office/officeart/2005/8/layout/radial5"/>
    <dgm:cxn modelId="{F70F94BE-4949-46F3-8942-D78BFE7AA0CF}" type="presParOf" srcId="{F2938B63-C773-4521-BE20-6A4DBAC66CDE}" destId="{9A60A214-EDE9-4BC7-A3DB-9526BE725D86}" srcOrd="2" destOrd="0" presId="urn:microsoft.com/office/officeart/2005/8/layout/radial5"/>
    <dgm:cxn modelId="{CCBADAB0-EBC4-4A3C-B973-BF61F9315EF8}" type="presParOf" srcId="{F2938B63-C773-4521-BE20-6A4DBAC66CDE}" destId="{BBAFEAFC-7D1B-451B-BC65-C404600B26EC}" srcOrd="3" destOrd="0" presId="urn:microsoft.com/office/officeart/2005/8/layout/radial5"/>
    <dgm:cxn modelId="{0345EE2B-553C-4C62-AA84-A57FC994FFD2}" type="presParOf" srcId="{BBAFEAFC-7D1B-451B-BC65-C404600B26EC}" destId="{3B46ABC6-A701-4151-803B-D6861904A392}" srcOrd="0" destOrd="0" presId="urn:microsoft.com/office/officeart/2005/8/layout/radial5"/>
    <dgm:cxn modelId="{09DC3770-F1EE-41DC-859A-B9C23B8E1A86}" type="presParOf" srcId="{F2938B63-C773-4521-BE20-6A4DBAC66CDE}" destId="{894D459A-8DF8-4440-B60B-CF19DCF4D1FF}" srcOrd="4" destOrd="0" presId="urn:microsoft.com/office/officeart/2005/8/layout/radial5"/>
    <dgm:cxn modelId="{D395D73E-6009-4E7C-BD31-219EF2420032}" type="presParOf" srcId="{F2938B63-C773-4521-BE20-6A4DBAC66CDE}" destId="{AF509C87-6A90-4D17-AE68-458EA358065D}" srcOrd="5" destOrd="0" presId="urn:microsoft.com/office/officeart/2005/8/layout/radial5"/>
    <dgm:cxn modelId="{25F8E351-DF2F-4544-86FA-D0DB9DE8366E}" type="presParOf" srcId="{AF509C87-6A90-4D17-AE68-458EA358065D}" destId="{84050EEC-35FC-44AA-8090-2052156B20EF}" srcOrd="0" destOrd="0" presId="urn:microsoft.com/office/officeart/2005/8/layout/radial5"/>
    <dgm:cxn modelId="{081ED7A4-90D8-448C-9F6A-BCC01547344D}" type="presParOf" srcId="{F2938B63-C773-4521-BE20-6A4DBAC66CDE}" destId="{83F38D14-96C8-4DC3-9946-853C6AB64928}" srcOrd="6" destOrd="0" presId="urn:microsoft.com/office/officeart/2005/8/layout/radial5"/>
    <dgm:cxn modelId="{31EED2B8-8AEF-4E9B-AB7B-FD956E8952E4}" type="presParOf" srcId="{F2938B63-C773-4521-BE20-6A4DBAC66CDE}" destId="{41BA4906-5E0D-4B4E-B064-8AD7005B1BB5}" srcOrd="7" destOrd="0" presId="urn:microsoft.com/office/officeart/2005/8/layout/radial5"/>
    <dgm:cxn modelId="{E1BD54A2-2B6E-45DB-A741-D1EA2F397871}" type="presParOf" srcId="{41BA4906-5E0D-4B4E-B064-8AD7005B1BB5}" destId="{E4FDD254-A89E-4673-BD82-DF87CE7AF6BA}" srcOrd="0" destOrd="0" presId="urn:microsoft.com/office/officeart/2005/8/layout/radial5"/>
    <dgm:cxn modelId="{ED96CA38-9421-4156-8A4A-23E0B918CFDA}" type="presParOf" srcId="{F2938B63-C773-4521-BE20-6A4DBAC66CDE}" destId="{4547E3C2-AF69-4C7F-AC63-B21312E745BB}" srcOrd="8" destOrd="0" presId="urn:microsoft.com/office/officeart/2005/8/layout/radial5"/>
    <dgm:cxn modelId="{C5A2A327-AD1D-4D0F-841F-E719084253A1}" type="presParOf" srcId="{F2938B63-C773-4521-BE20-6A4DBAC66CDE}" destId="{9D673FE5-E3B3-4DCD-8F2A-BBC3DEA8F810}" srcOrd="9" destOrd="0" presId="urn:microsoft.com/office/officeart/2005/8/layout/radial5"/>
    <dgm:cxn modelId="{F81C76F7-F537-4826-8AE5-DF3846F7D8D0}" type="presParOf" srcId="{9D673FE5-E3B3-4DCD-8F2A-BBC3DEA8F810}" destId="{77CB49E1-8ED0-466C-9306-7F895D461EB9}" srcOrd="0" destOrd="0" presId="urn:microsoft.com/office/officeart/2005/8/layout/radial5"/>
    <dgm:cxn modelId="{7A55095C-969F-4796-86B0-7082C189A9AA}" type="presParOf" srcId="{F2938B63-C773-4521-BE20-6A4DBAC66CDE}" destId="{555CD876-C7DD-4F91-99FA-CD17DD62F2B0}" srcOrd="10" destOrd="0" presId="urn:microsoft.com/office/officeart/2005/8/layout/radial5"/>
    <dgm:cxn modelId="{99E0BAD0-0142-4950-B3D8-CFCDAD287A33}" type="presParOf" srcId="{F2938B63-C773-4521-BE20-6A4DBAC66CDE}" destId="{246E1F47-B988-44F2-B6DD-5E95B0F6CF3A}" srcOrd="11" destOrd="0" presId="urn:microsoft.com/office/officeart/2005/8/layout/radial5"/>
    <dgm:cxn modelId="{22CDDA43-5136-4D88-9484-6E0E67D69ED7}" type="presParOf" srcId="{246E1F47-B988-44F2-B6DD-5E95B0F6CF3A}" destId="{7E540A04-890E-40C5-B54B-117D9C0CE315}" srcOrd="0" destOrd="0" presId="urn:microsoft.com/office/officeart/2005/8/layout/radial5"/>
    <dgm:cxn modelId="{55BAEE7A-9B47-45AB-911D-A344E13BD8AA}" type="presParOf" srcId="{F2938B63-C773-4521-BE20-6A4DBAC66CDE}" destId="{A1ABF7C5-DA37-4C4A-91BE-297F2DAC01D9}" srcOrd="12" destOrd="0" presId="urn:microsoft.com/office/officeart/2005/8/layout/radial5"/>
    <dgm:cxn modelId="{406E67EF-D6C4-41BC-9891-36B176A1701E}" type="presParOf" srcId="{F2938B63-C773-4521-BE20-6A4DBAC66CDE}" destId="{CE98940F-7807-4906-8823-9F53DA14FFD4}" srcOrd="13" destOrd="0" presId="urn:microsoft.com/office/officeart/2005/8/layout/radial5"/>
    <dgm:cxn modelId="{821F9BAE-CD5A-4786-B31D-209AB2F3FBD6}" type="presParOf" srcId="{CE98940F-7807-4906-8823-9F53DA14FFD4}" destId="{3A327962-74E2-4C88-8A57-F58D75D42D81}" srcOrd="0" destOrd="0" presId="urn:microsoft.com/office/officeart/2005/8/layout/radial5"/>
    <dgm:cxn modelId="{37A8140A-FEC3-417A-B634-FA93A9F2985D}" type="presParOf" srcId="{F2938B63-C773-4521-BE20-6A4DBAC66CDE}" destId="{90279C37-7553-408B-9E00-440C8975DE86}" srcOrd="14" destOrd="0" presId="urn:microsoft.com/office/officeart/2005/8/layout/radial5"/>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93DE35-DEF9-45D8-B652-67E9B8ADE1BB}" type="doc">
      <dgm:prSet loTypeId="urn:microsoft.com/office/officeart/2005/8/layout/radial5" loCatId="cycle" qsTypeId="urn:microsoft.com/office/officeart/2005/8/quickstyle/simple1#2" qsCatId="simple" csTypeId="urn:microsoft.com/office/officeart/2005/8/colors/colorful1#2" csCatId="colorful" phldr="1"/>
      <dgm:spPr/>
      <dgm:t>
        <a:bodyPr/>
        <a:lstStyle/>
        <a:p>
          <a:endParaRPr lang="zh-CN" altLang="en-US"/>
        </a:p>
      </dgm:t>
    </dgm:pt>
    <dgm:pt modelId="{1938ABF1-0371-4759-B3FC-1DA54E77BF07}">
      <dgm:prSet phldrT="[文本]"/>
      <dgm:spPr>
        <a:solidFill>
          <a:srgbClr val="00B0F0"/>
        </a:solidFill>
      </dgm:spPr>
      <dgm:t>
        <a:bodyPr/>
        <a:lstStyle/>
        <a:p>
          <a:r>
            <a:rPr lang="zh-CN" altLang="en-US" dirty="0" smtClean="0"/>
            <a:t>散列函数的构造</a:t>
          </a:r>
          <a:endParaRPr lang="zh-CN" altLang="en-US" dirty="0"/>
        </a:p>
      </dgm:t>
    </dgm:pt>
    <dgm:pt modelId="{50FCED62-3559-451E-B016-2285548FFB63}" cxnId="{CD1BDFA3-1CD6-4691-8FB2-E73C66324B26}" type="parTrans">
      <dgm:prSet/>
      <dgm:spPr/>
      <dgm:t>
        <a:bodyPr/>
        <a:lstStyle/>
        <a:p>
          <a:endParaRPr lang="zh-CN" altLang="en-US"/>
        </a:p>
      </dgm:t>
    </dgm:pt>
    <dgm:pt modelId="{6CCA0C03-1160-4A4A-B615-0D134796E763}" cxnId="{CD1BDFA3-1CD6-4691-8FB2-E73C66324B26}" type="sibTrans">
      <dgm:prSet/>
      <dgm:spPr/>
      <dgm:t>
        <a:bodyPr/>
        <a:lstStyle/>
        <a:p>
          <a:endParaRPr lang="zh-CN" altLang="en-US"/>
        </a:p>
      </dgm:t>
    </dgm:pt>
    <dgm:pt modelId="{73AC98D8-6282-413C-96DC-FE5F457F6721}">
      <dgm:prSet phldrT="[文本]"/>
      <dgm:spPr/>
      <dgm:t>
        <a:bodyPr/>
        <a:lstStyle/>
        <a:p>
          <a:r>
            <a:rPr lang="zh-CN" altLang="en-US" dirty="0" smtClean="0"/>
            <a:t>随机数法</a:t>
          </a:r>
          <a:endParaRPr lang="zh-CN" altLang="en-US" dirty="0"/>
        </a:p>
      </dgm:t>
    </dgm:pt>
    <dgm:pt modelId="{5CFB6A49-26B9-4710-9034-A4EAD2F9B55F}" cxnId="{9CB4D9FC-DD89-41D5-BF17-620612EA926C}" type="parTrans">
      <dgm:prSet/>
      <dgm:spPr/>
      <dgm:t>
        <a:bodyPr/>
        <a:lstStyle/>
        <a:p>
          <a:endParaRPr lang="zh-CN" altLang="en-US"/>
        </a:p>
      </dgm:t>
    </dgm:pt>
    <dgm:pt modelId="{1D6AFC53-096F-4835-BC02-63D10D4C3119}" cxnId="{9CB4D9FC-DD89-41D5-BF17-620612EA926C}" type="sibTrans">
      <dgm:prSet/>
      <dgm:spPr/>
      <dgm:t>
        <a:bodyPr/>
        <a:lstStyle/>
        <a:p>
          <a:endParaRPr lang="zh-CN" altLang="en-US"/>
        </a:p>
      </dgm:t>
    </dgm:pt>
    <dgm:pt modelId="{759A09CC-1BD1-4CE1-B57C-0F03BF98B715}">
      <dgm:prSet phldrT="[文本]">
        <dgm:style>
          <a:lnRef idx="2">
            <a:schemeClr val="accent2"/>
          </a:lnRef>
          <a:fillRef idx="1">
            <a:schemeClr val="lt1"/>
          </a:fillRef>
          <a:effectRef idx="0">
            <a:schemeClr val="accent2"/>
          </a:effectRef>
          <a:fontRef idx="minor">
            <a:schemeClr val="dk1"/>
          </a:fontRef>
        </dgm:style>
      </dgm:prSet>
      <dgm:spPr/>
      <dgm:t>
        <a:bodyPr/>
        <a:lstStyle/>
        <a:p>
          <a:r>
            <a:rPr lang="zh-CN" altLang="en-US" dirty="0" smtClean="0"/>
            <a:t>除留余数法</a:t>
          </a:r>
          <a:endParaRPr lang="zh-CN" altLang="en-US" dirty="0"/>
        </a:p>
      </dgm:t>
    </dgm:pt>
    <dgm:pt modelId="{32709FF0-ABD5-4665-B46D-C0BBA570430E}" cxnId="{159F64E1-61CE-476E-B573-6EF7C5AC5490}" type="parTrans">
      <dgm:prSet>
        <dgm:style>
          <a:lnRef idx="2">
            <a:schemeClr val="accent2"/>
          </a:lnRef>
          <a:fillRef idx="1">
            <a:schemeClr val="lt1"/>
          </a:fillRef>
          <a:effectRef idx="0">
            <a:schemeClr val="accent2"/>
          </a:effectRef>
          <a:fontRef idx="minor">
            <a:schemeClr val="dk1"/>
          </a:fontRef>
        </dgm:style>
      </dgm:prSet>
      <dgm:spPr/>
      <dgm:t>
        <a:bodyPr/>
        <a:lstStyle/>
        <a:p>
          <a:endParaRPr lang="zh-CN" altLang="en-US"/>
        </a:p>
      </dgm:t>
    </dgm:pt>
    <dgm:pt modelId="{A942DC99-31E4-4E60-835A-380AF0C88DEA}" cxnId="{159F64E1-61CE-476E-B573-6EF7C5AC5490}" type="sibTrans">
      <dgm:prSet/>
      <dgm:spPr/>
      <dgm:t>
        <a:bodyPr/>
        <a:lstStyle/>
        <a:p>
          <a:endParaRPr lang="zh-CN" altLang="en-US"/>
        </a:p>
      </dgm:t>
    </dgm:pt>
    <dgm:pt modelId="{2DBF5510-D02A-4ADE-8E37-7974E03976EB}">
      <dgm:prSet phldrT="[文本]"/>
      <dgm:spPr/>
      <dgm:t>
        <a:bodyPr/>
        <a:lstStyle/>
        <a:p>
          <a:r>
            <a:rPr lang="zh-CN" altLang="en-US" dirty="0" smtClean="0"/>
            <a:t>数字选择法</a:t>
          </a:r>
          <a:endParaRPr lang="zh-CN" altLang="en-US" dirty="0"/>
        </a:p>
      </dgm:t>
    </dgm:pt>
    <dgm:pt modelId="{6BAF0890-B4DE-4AB0-A838-CCB83ED332B8}" cxnId="{2069D194-CCB0-4769-8CED-589C271728B1}" type="parTrans">
      <dgm:prSet/>
      <dgm:spPr/>
      <dgm:t>
        <a:bodyPr/>
        <a:lstStyle/>
        <a:p>
          <a:endParaRPr lang="zh-CN" altLang="en-US"/>
        </a:p>
      </dgm:t>
    </dgm:pt>
    <dgm:pt modelId="{152326C9-A16D-4708-96F2-C27BB8D61663}" cxnId="{2069D194-CCB0-4769-8CED-589C271728B1}" type="sibTrans">
      <dgm:prSet/>
      <dgm:spPr/>
      <dgm:t>
        <a:bodyPr/>
        <a:lstStyle/>
        <a:p>
          <a:endParaRPr lang="zh-CN" altLang="en-US"/>
        </a:p>
      </dgm:t>
    </dgm:pt>
    <dgm:pt modelId="{078FA9BC-3B4B-4B20-9914-41B133487546}">
      <dgm:prSet phldrT="[文本]"/>
      <dgm:spPr/>
      <dgm:t>
        <a:bodyPr/>
        <a:lstStyle/>
        <a:p>
          <a:r>
            <a:rPr lang="zh-CN" altLang="en-US" dirty="0" smtClean="0"/>
            <a:t>平方取中法</a:t>
          </a:r>
          <a:endParaRPr lang="zh-CN" altLang="en-US" dirty="0"/>
        </a:p>
      </dgm:t>
    </dgm:pt>
    <dgm:pt modelId="{83146B12-EA6F-47F6-97A3-721A4E03C5CB}" cxnId="{355D1036-A7B7-4F27-98D3-D8F8500DFE88}" type="parTrans">
      <dgm:prSet/>
      <dgm:spPr/>
      <dgm:t>
        <a:bodyPr/>
        <a:lstStyle/>
        <a:p>
          <a:endParaRPr lang="zh-CN" altLang="en-US"/>
        </a:p>
      </dgm:t>
    </dgm:pt>
    <dgm:pt modelId="{A2B9111A-5738-455D-97B2-D09AB3628DEB}" cxnId="{355D1036-A7B7-4F27-98D3-D8F8500DFE88}" type="sibTrans">
      <dgm:prSet/>
      <dgm:spPr/>
      <dgm:t>
        <a:bodyPr/>
        <a:lstStyle/>
        <a:p>
          <a:endParaRPr lang="zh-CN" altLang="en-US"/>
        </a:p>
      </dgm:t>
    </dgm:pt>
    <dgm:pt modelId="{C1A0DBFC-522E-49F7-A486-A9600556AB31}">
      <dgm:prSet phldrT="[文本]"/>
      <dgm:spPr>
        <a:solidFill>
          <a:schemeClr val="accent1">
            <a:lumMod val="75000"/>
          </a:schemeClr>
        </a:solidFill>
      </dgm:spPr>
      <dgm:t>
        <a:bodyPr/>
        <a:lstStyle/>
        <a:p>
          <a:r>
            <a:rPr lang="zh-CN" altLang="en-US" smtClean="0"/>
            <a:t>基数转换法</a:t>
          </a:r>
          <a:endParaRPr lang="zh-CN" altLang="en-US" dirty="0"/>
        </a:p>
      </dgm:t>
    </dgm:pt>
    <dgm:pt modelId="{08951BA7-29AB-4913-AE1D-270A5F53BFC9}" cxnId="{06E54487-323C-47A1-BFC4-F1FE5B56C2BC}" type="parTrans">
      <dgm:prSet/>
      <dgm:spPr>
        <a:solidFill>
          <a:schemeClr val="accent1">
            <a:lumMod val="75000"/>
          </a:schemeClr>
        </a:solidFill>
      </dgm:spPr>
      <dgm:t>
        <a:bodyPr/>
        <a:lstStyle/>
        <a:p>
          <a:endParaRPr lang="zh-CN" altLang="en-US"/>
        </a:p>
      </dgm:t>
    </dgm:pt>
    <dgm:pt modelId="{43EA30D0-5C67-406D-B482-DC4E97BD6125}" cxnId="{06E54487-323C-47A1-BFC4-F1FE5B56C2BC}" type="sibTrans">
      <dgm:prSet/>
      <dgm:spPr/>
      <dgm:t>
        <a:bodyPr/>
        <a:lstStyle/>
        <a:p>
          <a:endParaRPr lang="zh-CN" altLang="en-US"/>
        </a:p>
      </dgm:t>
    </dgm:pt>
    <dgm:pt modelId="{2F2CEF8F-27B2-46A8-B1E9-2716BE49471D}">
      <dgm:prSet phldrT="[文本]"/>
      <dgm:spPr>
        <a:solidFill>
          <a:schemeClr val="bg2">
            <a:lumMod val="75000"/>
          </a:schemeClr>
        </a:solidFill>
      </dgm:spPr>
      <dgm:t>
        <a:bodyPr/>
        <a:lstStyle/>
        <a:p>
          <a:r>
            <a:rPr lang="zh-CN" altLang="en-US" dirty="0" smtClean="0"/>
            <a:t>其他</a:t>
          </a:r>
          <a:r>
            <a:rPr lang="en-US" altLang="zh-CN" dirty="0" smtClean="0"/>
            <a:t>…</a:t>
          </a:r>
          <a:endParaRPr lang="zh-CN" altLang="en-US" dirty="0"/>
        </a:p>
      </dgm:t>
    </dgm:pt>
    <dgm:pt modelId="{385604F2-385B-4EB1-9C1A-0813D32EA2EC}" cxnId="{3F3FBAF4-E997-47A4-A3B1-93D84CA0CEF0}" type="parTrans">
      <dgm:prSet/>
      <dgm:spPr>
        <a:solidFill>
          <a:schemeClr val="bg2">
            <a:lumMod val="75000"/>
          </a:schemeClr>
        </a:solidFill>
      </dgm:spPr>
      <dgm:t>
        <a:bodyPr/>
        <a:lstStyle/>
        <a:p>
          <a:endParaRPr lang="zh-CN" altLang="en-US"/>
        </a:p>
      </dgm:t>
    </dgm:pt>
    <dgm:pt modelId="{51BC13C3-5E38-4C1E-9FED-A97CF9632F48}" cxnId="{3F3FBAF4-E997-47A4-A3B1-93D84CA0CEF0}" type="sibTrans">
      <dgm:prSet/>
      <dgm:spPr/>
      <dgm:t>
        <a:bodyPr/>
        <a:lstStyle/>
        <a:p>
          <a:endParaRPr lang="zh-CN" altLang="en-US"/>
        </a:p>
      </dgm:t>
    </dgm:pt>
    <dgm:pt modelId="{B9D703A5-5DAF-41E9-AA19-7D09EC8E8E49}">
      <dgm:prSet phldrT="[文本]"/>
      <dgm:spPr/>
      <dgm:t>
        <a:bodyPr/>
        <a:lstStyle/>
        <a:p>
          <a:r>
            <a:rPr lang="zh-CN" altLang="en-US" dirty="0" smtClean="0"/>
            <a:t>折叠法</a:t>
          </a:r>
          <a:endParaRPr lang="zh-CN" altLang="en-US" dirty="0"/>
        </a:p>
      </dgm:t>
    </dgm:pt>
    <dgm:pt modelId="{331953FB-B814-463A-9B5B-2929A5F21647}" cxnId="{9D4E4A40-B3C3-4D2A-88C0-C3D4D11E4CAB}" type="sibTrans">
      <dgm:prSet/>
      <dgm:spPr/>
      <dgm:t>
        <a:bodyPr/>
        <a:lstStyle/>
        <a:p>
          <a:endParaRPr lang="zh-CN" altLang="en-US"/>
        </a:p>
      </dgm:t>
    </dgm:pt>
    <dgm:pt modelId="{8C1EB283-3738-40B1-B691-131CA817BAC4}" cxnId="{9D4E4A40-B3C3-4D2A-88C0-C3D4D11E4CAB}" type="parTrans">
      <dgm:prSet/>
      <dgm:spPr/>
      <dgm:t>
        <a:bodyPr/>
        <a:lstStyle/>
        <a:p>
          <a:endParaRPr lang="zh-CN" altLang="en-US"/>
        </a:p>
      </dgm:t>
    </dgm:pt>
    <dgm:pt modelId="{F2938B63-C773-4521-BE20-6A4DBAC66CDE}" type="pres">
      <dgm:prSet presAssocID="{0593DE35-DEF9-45D8-B652-67E9B8ADE1BB}" presName="Name0" presStyleCnt="0">
        <dgm:presLayoutVars>
          <dgm:chMax val="1"/>
          <dgm:dir/>
          <dgm:animLvl val="ctr"/>
          <dgm:resizeHandles val="exact"/>
        </dgm:presLayoutVars>
      </dgm:prSet>
      <dgm:spPr/>
      <dgm:t>
        <a:bodyPr/>
        <a:lstStyle/>
        <a:p>
          <a:endParaRPr lang="zh-CN" altLang="en-US"/>
        </a:p>
      </dgm:t>
    </dgm:pt>
    <dgm:pt modelId="{230BB1ED-F427-4007-BC6E-4E17806CF5B4}" type="pres">
      <dgm:prSet presAssocID="{1938ABF1-0371-4759-B3FC-1DA54E77BF07}" presName="centerShape" presStyleLbl="node0" presStyleIdx="0" presStyleCnt="1"/>
      <dgm:spPr/>
      <dgm:t>
        <a:bodyPr/>
        <a:lstStyle/>
        <a:p>
          <a:endParaRPr lang="zh-CN" altLang="en-US"/>
        </a:p>
      </dgm:t>
    </dgm:pt>
    <dgm:pt modelId="{CD195313-4881-43D9-9A0E-8B656564899C}" type="pres">
      <dgm:prSet presAssocID="{5CFB6A49-26B9-4710-9034-A4EAD2F9B55F}" presName="parTrans" presStyleLbl="sibTrans2D1" presStyleIdx="0" presStyleCnt="7"/>
      <dgm:spPr/>
      <dgm:t>
        <a:bodyPr/>
        <a:lstStyle/>
        <a:p>
          <a:endParaRPr lang="zh-CN" altLang="en-US"/>
        </a:p>
      </dgm:t>
    </dgm:pt>
    <dgm:pt modelId="{E32B8CE6-0048-4CE2-A6D1-6A91F6AE0891}" type="pres">
      <dgm:prSet presAssocID="{5CFB6A49-26B9-4710-9034-A4EAD2F9B55F}" presName="connectorText" presStyleLbl="sibTrans2D1" presStyleIdx="0" presStyleCnt="7"/>
      <dgm:spPr/>
      <dgm:t>
        <a:bodyPr/>
        <a:lstStyle/>
        <a:p>
          <a:endParaRPr lang="zh-CN" altLang="en-US"/>
        </a:p>
      </dgm:t>
    </dgm:pt>
    <dgm:pt modelId="{9A60A214-EDE9-4BC7-A3DB-9526BE725D86}" type="pres">
      <dgm:prSet presAssocID="{73AC98D8-6282-413C-96DC-FE5F457F6721}" presName="node" presStyleLbl="node1" presStyleIdx="0" presStyleCnt="7">
        <dgm:presLayoutVars>
          <dgm:bulletEnabled val="1"/>
        </dgm:presLayoutVars>
      </dgm:prSet>
      <dgm:spPr/>
      <dgm:t>
        <a:bodyPr/>
        <a:lstStyle/>
        <a:p>
          <a:endParaRPr lang="zh-CN" altLang="en-US"/>
        </a:p>
      </dgm:t>
    </dgm:pt>
    <dgm:pt modelId="{BBAFEAFC-7D1B-451B-BC65-C404600B26EC}" type="pres">
      <dgm:prSet presAssocID="{32709FF0-ABD5-4665-B46D-C0BBA570430E}" presName="parTrans" presStyleLbl="sibTrans2D1" presStyleIdx="1" presStyleCnt="7"/>
      <dgm:spPr/>
      <dgm:t>
        <a:bodyPr/>
        <a:lstStyle/>
        <a:p>
          <a:endParaRPr lang="zh-CN" altLang="en-US"/>
        </a:p>
      </dgm:t>
    </dgm:pt>
    <dgm:pt modelId="{3B46ABC6-A701-4151-803B-D6861904A392}" type="pres">
      <dgm:prSet presAssocID="{32709FF0-ABD5-4665-B46D-C0BBA570430E}" presName="connectorText" presStyleLbl="sibTrans2D1" presStyleIdx="1" presStyleCnt="7"/>
      <dgm:spPr/>
      <dgm:t>
        <a:bodyPr/>
        <a:lstStyle/>
        <a:p>
          <a:endParaRPr lang="zh-CN" altLang="en-US"/>
        </a:p>
      </dgm:t>
    </dgm:pt>
    <dgm:pt modelId="{894D459A-8DF8-4440-B60B-CF19DCF4D1FF}" type="pres">
      <dgm:prSet presAssocID="{759A09CC-1BD1-4CE1-B57C-0F03BF98B715}" presName="node" presStyleLbl="node1" presStyleIdx="1" presStyleCnt="7">
        <dgm:presLayoutVars>
          <dgm:bulletEnabled val="1"/>
        </dgm:presLayoutVars>
      </dgm:prSet>
      <dgm:spPr/>
      <dgm:t>
        <a:bodyPr/>
        <a:lstStyle/>
        <a:p>
          <a:endParaRPr lang="zh-CN" altLang="en-US"/>
        </a:p>
      </dgm:t>
    </dgm:pt>
    <dgm:pt modelId="{AF509C87-6A90-4D17-AE68-458EA358065D}" type="pres">
      <dgm:prSet presAssocID="{6BAF0890-B4DE-4AB0-A838-CCB83ED332B8}" presName="parTrans" presStyleLbl="sibTrans2D1" presStyleIdx="2" presStyleCnt="7"/>
      <dgm:spPr/>
      <dgm:t>
        <a:bodyPr/>
        <a:lstStyle/>
        <a:p>
          <a:endParaRPr lang="zh-CN" altLang="en-US"/>
        </a:p>
      </dgm:t>
    </dgm:pt>
    <dgm:pt modelId="{84050EEC-35FC-44AA-8090-2052156B20EF}" type="pres">
      <dgm:prSet presAssocID="{6BAF0890-B4DE-4AB0-A838-CCB83ED332B8}" presName="connectorText" presStyleLbl="sibTrans2D1" presStyleIdx="2" presStyleCnt="7"/>
      <dgm:spPr/>
      <dgm:t>
        <a:bodyPr/>
        <a:lstStyle/>
        <a:p>
          <a:endParaRPr lang="zh-CN" altLang="en-US"/>
        </a:p>
      </dgm:t>
    </dgm:pt>
    <dgm:pt modelId="{83F38D14-96C8-4DC3-9946-853C6AB64928}" type="pres">
      <dgm:prSet presAssocID="{2DBF5510-D02A-4ADE-8E37-7974E03976EB}" presName="node" presStyleLbl="node1" presStyleIdx="2" presStyleCnt="7">
        <dgm:presLayoutVars>
          <dgm:bulletEnabled val="1"/>
        </dgm:presLayoutVars>
      </dgm:prSet>
      <dgm:spPr/>
      <dgm:t>
        <a:bodyPr/>
        <a:lstStyle/>
        <a:p>
          <a:endParaRPr lang="zh-CN" altLang="en-US"/>
        </a:p>
      </dgm:t>
    </dgm:pt>
    <dgm:pt modelId="{41BA4906-5E0D-4B4E-B064-8AD7005B1BB5}" type="pres">
      <dgm:prSet presAssocID="{83146B12-EA6F-47F6-97A3-721A4E03C5CB}" presName="parTrans" presStyleLbl="sibTrans2D1" presStyleIdx="3" presStyleCnt="7"/>
      <dgm:spPr/>
      <dgm:t>
        <a:bodyPr/>
        <a:lstStyle/>
        <a:p>
          <a:endParaRPr lang="zh-CN" altLang="en-US"/>
        </a:p>
      </dgm:t>
    </dgm:pt>
    <dgm:pt modelId="{E4FDD254-A89E-4673-BD82-DF87CE7AF6BA}" type="pres">
      <dgm:prSet presAssocID="{83146B12-EA6F-47F6-97A3-721A4E03C5CB}" presName="connectorText" presStyleLbl="sibTrans2D1" presStyleIdx="3" presStyleCnt="7"/>
      <dgm:spPr/>
      <dgm:t>
        <a:bodyPr/>
        <a:lstStyle/>
        <a:p>
          <a:endParaRPr lang="zh-CN" altLang="en-US"/>
        </a:p>
      </dgm:t>
    </dgm:pt>
    <dgm:pt modelId="{4547E3C2-AF69-4C7F-AC63-B21312E745BB}" type="pres">
      <dgm:prSet presAssocID="{078FA9BC-3B4B-4B20-9914-41B133487546}" presName="node" presStyleLbl="node1" presStyleIdx="3" presStyleCnt="7">
        <dgm:presLayoutVars>
          <dgm:bulletEnabled val="1"/>
        </dgm:presLayoutVars>
      </dgm:prSet>
      <dgm:spPr/>
      <dgm:t>
        <a:bodyPr/>
        <a:lstStyle/>
        <a:p>
          <a:endParaRPr lang="zh-CN" altLang="en-US"/>
        </a:p>
      </dgm:t>
    </dgm:pt>
    <dgm:pt modelId="{9D673FE5-E3B3-4DCD-8F2A-BBC3DEA8F810}" type="pres">
      <dgm:prSet presAssocID="{8C1EB283-3738-40B1-B691-131CA817BAC4}" presName="parTrans" presStyleLbl="sibTrans2D1" presStyleIdx="4" presStyleCnt="7"/>
      <dgm:spPr/>
      <dgm:t>
        <a:bodyPr/>
        <a:lstStyle/>
        <a:p>
          <a:endParaRPr lang="zh-CN" altLang="en-US"/>
        </a:p>
      </dgm:t>
    </dgm:pt>
    <dgm:pt modelId="{77CB49E1-8ED0-466C-9306-7F895D461EB9}" type="pres">
      <dgm:prSet presAssocID="{8C1EB283-3738-40B1-B691-131CA817BAC4}" presName="connectorText" presStyleLbl="sibTrans2D1" presStyleIdx="4" presStyleCnt="7"/>
      <dgm:spPr/>
      <dgm:t>
        <a:bodyPr/>
        <a:lstStyle/>
        <a:p>
          <a:endParaRPr lang="zh-CN" altLang="en-US"/>
        </a:p>
      </dgm:t>
    </dgm:pt>
    <dgm:pt modelId="{555CD876-C7DD-4F91-99FA-CD17DD62F2B0}" type="pres">
      <dgm:prSet presAssocID="{B9D703A5-5DAF-41E9-AA19-7D09EC8E8E49}" presName="node" presStyleLbl="node1" presStyleIdx="4" presStyleCnt="7">
        <dgm:presLayoutVars>
          <dgm:bulletEnabled val="1"/>
        </dgm:presLayoutVars>
      </dgm:prSet>
      <dgm:spPr/>
      <dgm:t>
        <a:bodyPr/>
        <a:lstStyle/>
        <a:p>
          <a:endParaRPr lang="zh-CN" altLang="en-US"/>
        </a:p>
      </dgm:t>
    </dgm:pt>
    <dgm:pt modelId="{246E1F47-B988-44F2-B6DD-5E95B0F6CF3A}" type="pres">
      <dgm:prSet presAssocID="{08951BA7-29AB-4913-AE1D-270A5F53BFC9}" presName="parTrans" presStyleLbl="sibTrans2D1" presStyleIdx="5" presStyleCnt="7"/>
      <dgm:spPr/>
      <dgm:t>
        <a:bodyPr/>
        <a:lstStyle/>
        <a:p>
          <a:endParaRPr lang="zh-CN" altLang="en-US"/>
        </a:p>
      </dgm:t>
    </dgm:pt>
    <dgm:pt modelId="{7E540A04-890E-40C5-B54B-117D9C0CE315}" type="pres">
      <dgm:prSet presAssocID="{08951BA7-29AB-4913-AE1D-270A5F53BFC9}" presName="connectorText" presStyleLbl="sibTrans2D1" presStyleIdx="5" presStyleCnt="7"/>
      <dgm:spPr/>
      <dgm:t>
        <a:bodyPr/>
        <a:lstStyle/>
        <a:p>
          <a:endParaRPr lang="zh-CN" altLang="en-US"/>
        </a:p>
      </dgm:t>
    </dgm:pt>
    <dgm:pt modelId="{A1ABF7C5-DA37-4C4A-91BE-297F2DAC01D9}" type="pres">
      <dgm:prSet presAssocID="{C1A0DBFC-522E-49F7-A486-A9600556AB31}" presName="node" presStyleLbl="node1" presStyleIdx="5" presStyleCnt="7">
        <dgm:presLayoutVars>
          <dgm:bulletEnabled val="1"/>
        </dgm:presLayoutVars>
      </dgm:prSet>
      <dgm:spPr/>
      <dgm:t>
        <a:bodyPr/>
        <a:lstStyle/>
        <a:p>
          <a:endParaRPr lang="zh-CN" altLang="en-US"/>
        </a:p>
      </dgm:t>
    </dgm:pt>
    <dgm:pt modelId="{CE98940F-7807-4906-8823-9F53DA14FFD4}" type="pres">
      <dgm:prSet presAssocID="{385604F2-385B-4EB1-9C1A-0813D32EA2EC}" presName="parTrans" presStyleLbl="sibTrans2D1" presStyleIdx="6" presStyleCnt="7"/>
      <dgm:spPr/>
      <dgm:t>
        <a:bodyPr/>
        <a:lstStyle/>
        <a:p>
          <a:endParaRPr lang="zh-CN" altLang="en-US"/>
        </a:p>
      </dgm:t>
    </dgm:pt>
    <dgm:pt modelId="{3A327962-74E2-4C88-8A57-F58D75D42D81}" type="pres">
      <dgm:prSet presAssocID="{385604F2-385B-4EB1-9C1A-0813D32EA2EC}" presName="connectorText" presStyleLbl="sibTrans2D1" presStyleIdx="6" presStyleCnt="7"/>
      <dgm:spPr/>
      <dgm:t>
        <a:bodyPr/>
        <a:lstStyle/>
        <a:p>
          <a:endParaRPr lang="zh-CN" altLang="en-US"/>
        </a:p>
      </dgm:t>
    </dgm:pt>
    <dgm:pt modelId="{90279C37-7553-408B-9E00-440C8975DE86}" type="pres">
      <dgm:prSet presAssocID="{2F2CEF8F-27B2-46A8-B1E9-2716BE49471D}" presName="node" presStyleLbl="node1" presStyleIdx="6" presStyleCnt="7">
        <dgm:presLayoutVars>
          <dgm:bulletEnabled val="1"/>
        </dgm:presLayoutVars>
      </dgm:prSet>
      <dgm:spPr/>
      <dgm:t>
        <a:bodyPr/>
        <a:lstStyle/>
        <a:p>
          <a:endParaRPr lang="zh-CN" altLang="en-US"/>
        </a:p>
      </dgm:t>
    </dgm:pt>
  </dgm:ptLst>
  <dgm:cxnLst>
    <dgm:cxn modelId="{CD1BDFA3-1CD6-4691-8FB2-E73C66324B26}" srcId="{0593DE35-DEF9-45D8-B652-67E9B8ADE1BB}" destId="{1938ABF1-0371-4759-B3FC-1DA54E77BF07}" srcOrd="0" destOrd="0" parTransId="{50FCED62-3559-451E-B016-2285548FFB63}" sibTransId="{6CCA0C03-1160-4A4A-B615-0D134796E763}"/>
    <dgm:cxn modelId="{75D58CB8-194E-4011-8452-E31D13416038}" type="presOf" srcId="{8C1EB283-3738-40B1-B691-131CA817BAC4}" destId="{9D673FE5-E3B3-4DCD-8F2A-BBC3DEA8F810}" srcOrd="0" destOrd="0" presId="urn:microsoft.com/office/officeart/2005/8/layout/radial5"/>
    <dgm:cxn modelId="{2A7994D7-284B-45EC-A4E7-1F3D9D625A80}" type="presOf" srcId="{C1A0DBFC-522E-49F7-A486-A9600556AB31}" destId="{A1ABF7C5-DA37-4C4A-91BE-297F2DAC01D9}" srcOrd="0" destOrd="0" presId="urn:microsoft.com/office/officeart/2005/8/layout/radial5"/>
    <dgm:cxn modelId="{FE0A9330-9113-4DF4-AC47-38C3BF2F10DA}" type="presOf" srcId="{759A09CC-1BD1-4CE1-B57C-0F03BF98B715}" destId="{894D459A-8DF8-4440-B60B-CF19DCF4D1FF}" srcOrd="0" destOrd="0" presId="urn:microsoft.com/office/officeart/2005/8/layout/radial5"/>
    <dgm:cxn modelId="{9D4E4A40-B3C3-4D2A-88C0-C3D4D11E4CAB}" srcId="{1938ABF1-0371-4759-B3FC-1DA54E77BF07}" destId="{B9D703A5-5DAF-41E9-AA19-7D09EC8E8E49}" srcOrd="4" destOrd="0" parTransId="{8C1EB283-3738-40B1-B691-131CA817BAC4}" sibTransId="{331953FB-B814-463A-9B5B-2929A5F21647}"/>
    <dgm:cxn modelId="{353A6422-4C07-49C1-8372-582EA5C771E9}" type="presOf" srcId="{32709FF0-ABD5-4665-B46D-C0BBA570430E}" destId="{3B46ABC6-A701-4151-803B-D6861904A392}" srcOrd="1" destOrd="0" presId="urn:microsoft.com/office/officeart/2005/8/layout/radial5"/>
    <dgm:cxn modelId="{159F64E1-61CE-476E-B573-6EF7C5AC5490}" srcId="{1938ABF1-0371-4759-B3FC-1DA54E77BF07}" destId="{759A09CC-1BD1-4CE1-B57C-0F03BF98B715}" srcOrd="1" destOrd="0" parTransId="{32709FF0-ABD5-4665-B46D-C0BBA570430E}" sibTransId="{A942DC99-31E4-4E60-835A-380AF0C88DEA}"/>
    <dgm:cxn modelId="{2A67ED23-23AA-4EE9-88F9-A81DA92EC092}" type="presOf" srcId="{8C1EB283-3738-40B1-B691-131CA817BAC4}" destId="{77CB49E1-8ED0-466C-9306-7F895D461EB9}" srcOrd="1" destOrd="0" presId="urn:microsoft.com/office/officeart/2005/8/layout/radial5"/>
    <dgm:cxn modelId="{41222597-FA12-4FA7-9518-4A46007E857B}" type="presOf" srcId="{5CFB6A49-26B9-4710-9034-A4EAD2F9B55F}" destId="{CD195313-4881-43D9-9A0E-8B656564899C}" srcOrd="0" destOrd="0" presId="urn:microsoft.com/office/officeart/2005/8/layout/radial5"/>
    <dgm:cxn modelId="{2069D194-CCB0-4769-8CED-589C271728B1}" srcId="{1938ABF1-0371-4759-B3FC-1DA54E77BF07}" destId="{2DBF5510-D02A-4ADE-8E37-7974E03976EB}" srcOrd="2" destOrd="0" parTransId="{6BAF0890-B4DE-4AB0-A838-CCB83ED332B8}" sibTransId="{152326C9-A16D-4708-96F2-C27BB8D61663}"/>
    <dgm:cxn modelId="{992424BB-31DD-462E-8337-370E56AB5691}" type="presOf" srcId="{2DBF5510-D02A-4ADE-8E37-7974E03976EB}" destId="{83F38D14-96C8-4DC3-9946-853C6AB64928}" srcOrd="0" destOrd="0" presId="urn:microsoft.com/office/officeart/2005/8/layout/radial5"/>
    <dgm:cxn modelId="{355D1036-A7B7-4F27-98D3-D8F8500DFE88}" srcId="{1938ABF1-0371-4759-B3FC-1DA54E77BF07}" destId="{078FA9BC-3B4B-4B20-9914-41B133487546}" srcOrd="3" destOrd="0" parTransId="{83146B12-EA6F-47F6-97A3-721A4E03C5CB}" sibTransId="{A2B9111A-5738-455D-97B2-D09AB3628DEB}"/>
    <dgm:cxn modelId="{545B6B0F-7892-45B1-9B9B-970285F233C2}" type="presOf" srcId="{83146B12-EA6F-47F6-97A3-721A4E03C5CB}" destId="{41BA4906-5E0D-4B4E-B064-8AD7005B1BB5}" srcOrd="0" destOrd="0" presId="urn:microsoft.com/office/officeart/2005/8/layout/radial5"/>
    <dgm:cxn modelId="{2810E898-12ED-4530-B389-ABCCA0984076}" type="presOf" srcId="{6BAF0890-B4DE-4AB0-A838-CCB83ED332B8}" destId="{AF509C87-6A90-4D17-AE68-458EA358065D}" srcOrd="0" destOrd="0" presId="urn:microsoft.com/office/officeart/2005/8/layout/radial5"/>
    <dgm:cxn modelId="{06E54487-323C-47A1-BFC4-F1FE5B56C2BC}" srcId="{1938ABF1-0371-4759-B3FC-1DA54E77BF07}" destId="{C1A0DBFC-522E-49F7-A486-A9600556AB31}" srcOrd="5" destOrd="0" parTransId="{08951BA7-29AB-4913-AE1D-270A5F53BFC9}" sibTransId="{43EA30D0-5C67-406D-B482-DC4E97BD6125}"/>
    <dgm:cxn modelId="{489BAEB1-8C9C-4063-8D67-DE705C374FFB}" type="presOf" srcId="{0593DE35-DEF9-45D8-B652-67E9B8ADE1BB}" destId="{F2938B63-C773-4521-BE20-6A4DBAC66CDE}" srcOrd="0" destOrd="0" presId="urn:microsoft.com/office/officeart/2005/8/layout/radial5"/>
    <dgm:cxn modelId="{794F0D31-01FB-46AB-98CD-19FCA9B620FB}" type="presOf" srcId="{83146B12-EA6F-47F6-97A3-721A4E03C5CB}" destId="{E4FDD254-A89E-4673-BD82-DF87CE7AF6BA}" srcOrd="1" destOrd="0" presId="urn:microsoft.com/office/officeart/2005/8/layout/radial5"/>
    <dgm:cxn modelId="{2A5CAEEB-CE0F-41E1-A9F6-A558CE1C6FDA}" type="presOf" srcId="{385604F2-385B-4EB1-9C1A-0813D32EA2EC}" destId="{CE98940F-7807-4906-8823-9F53DA14FFD4}" srcOrd="0" destOrd="0" presId="urn:microsoft.com/office/officeart/2005/8/layout/radial5"/>
    <dgm:cxn modelId="{4783B39F-7DC7-45A0-B9F3-421E340B5B2A}" type="presOf" srcId="{1938ABF1-0371-4759-B3FC-1DA54E77BF07}" destId="{230BB1ED-F427-4007-BC6E-4E17806CF5B4}" srcOrd="0" destOrd="0" presId="urn:microsoft.com/office/officeart/2005/8/layout/radial5"/>
    <dgm:cxn modelId="{128462E3-148F-4904-826A-2B3C87C92F0C}" type="presOf" srcId="{08951BA7-29AB-4913-AE1D-270A5F53BFC9}" destId="{246E1F47-B988-44F2-B6DD-5E95B0F6CF3A}" srcOrd="0" destOrd="0" presId="urn:microsoft.com/office/officeart/2005/8/layout/radial5"/>
    <dgm:cxn modelId="{3F3FBAF4-E997-47A4-A3B1-93D84CA0CEF0}" srcId="{1938ABF1-0371-4759-B3FC-1DA54E77BF07}" destId="{2F2CEF8F-27B2-46A8-B1E9-2716BE49471D}" srcOrd="6" destOrd="0" parTransId="{385604F2-385B-4EB1-9C1A-0813D32EA2EC}" sibTransId="{51BC13C3-5E38-4C1E-9FED-A97CF9632F48}"/>
    <dgm:cxn modelId="{9CB4D9FC-DD89-41D5-BF17-620612EA926C}" srcId="{1938ABF1-0371-4759-B3FC-1DA54E77BF07}" destId="{73AC98D8-6282-413C-96DC-FE5F457F6721}" srcOrd="0" destOrd="0" parTransId="{5CFB6A49-26B9-4710-9034-A4EAD2F9B55F}" sibTransId="{1D6AFC53-096F-4835-BC02-63D10D4C3119}"/>
    <dgm:cxn modelId="{020D7F8E-0F93-4053-A2C7-F42A865DBD70}" type="presOf" srcId="{08951BA7-29AB-4913-AE1D-270A5F53BFC9}" destId="{7E540A04-890E-40C5-B54B-117D9C0CE315}" srcOrd="1" destOrd="0" presId="urn:microsoft.com/office/officeart/2005/8/layout/radial5"/>
    <dgm:cxn modelId="{C4F93007-00C8-4B78-9C19-5BC43A6EEFAB}" type="presOf" srcId="{6BAF0890-B4DE-4AB0-A838-CCB83ED332B8}" destId="{84050EEC-35FC-44AA-8090-2052156B20EF}" srcOrd="1" destOrd="0" presId="urn:microsoft.com/office/officeart/2005/8/layout/radial5"/>
    <dgm:cxn modelId="{D921FCE9-FAA0-4F3A-94C0-766E9F6EB2BC}" type="presOf" srcId="{32709FF0-ABD5-4665-B46D-C0BBA570430E}" destId="{BBAFEAFC-7D1B-451B-BC65-C404600B26EC}" srcOrd="0" destOrd="0" presId="urn:microsoft.com/office/officeart/2005/8/layout/radial5"/>
    <dgm:cxn modelId="{A56FE656-D8B7-4DE8-A97D-2EE189E01FF9}" type="presOf" srcId="{73AC98D8-6282-413C-96DC-FE5F457F6721}" destId="{9A60A214-EDE9-4BC7-A3DB-9526BE725D86}" srcOrd="0" destOrd="0" presId="urn:microsoft.com/office/officeart/2005/8/layout/radial5"/>
    <dgm:cxn modelId="{3C63EDE0-1943-4F64-A055-937D4DE67F76}" type="presOf" srcId="{5CFB6A49-26B9-4710-9034-A4EAD2F9B55F}" destId="{E32B8CE6-0048-4CE2-A6D1-6A91F6AE0891}" srcOrd="1" destOrd="0" presId="urn:microsoft.com/office/officeart/2005/8/layout/radial5"/>
    <dgm:cxn modelId="{AC5BDF14-C0D4-4FDC-9B18-711765958C6C}" type="presOf" srcId="{2F2CEF8F-27B2-46A8-B1E9-2716BE49471D}" destId="{90279C37-7553-408B-9E00-440C8975DE86}" srcOrd="0" destOrd="0" presId="urn:microsoft.com/office/officeart/2005/8/layout/radial5"/>
    <dgm:cxn modelId="{472F07E2-4950-4CBF-9C10-B3300229AE9E}" type="presOf" srcId="{385604F2-385B-4EB1-9C1A-0813D32EA2EC}" destId="{3A327962-74E2-4C88-8A57-F58D75D42D81}" srcOrd="1" destOrd="0" presId="urn:microsoft.com/office/officeart/2005/8/layout/radial5"/>
    <dgm:cxn modelId="{D52D2BAF-10C2-4DD1-A555-EA58B373020E}" type="presOf" srcId="{B9D703A5-5DAF-41E9-AA19-7D09EC8E8E49}" destId="{555CD876-C7DD-4F91-99FA-CD17DD62F2B0}" srcOrd="0" destOrd="0" presId="urn:microsoft.com/office/officeart/2005/8/layout/radial5"/>
    <dgm:cxn modelId="{320AA7AC-C153-4162-B1BF-B944AEC69C27}" type="presOf" srcId="{078FA9BC-3B4B-4B20-9914-41B133487546}" destId="{4547E3C2-AF69-4C7F-AC63-B21312E745BB}" srcOrd="0" destOrd="0" presId="urn:microsoft.com/office/officeart/2005/8/layout/radial5"/>
    <dgm:cxn modelId="{C339C0F9-3336-4D23-BDB8-34125D8C9F40}" type="presParOf" srcId="{F2938B63-C773-4521-BE20-6A4DBAC66CDE}" destId="{230BB1ED-F427-4007-BC6E-4E17806CF5B4}" srcOrd="0" destOrd="0" presId="urn:microsoft.com/office/officeart/2005/8/layout/radial5"/>
    <dgm:cxn modelId="{7B56C53A-A8CC-4BD7-80A2-654B3F7FC518}" type="presParOf" srcId="{F2938B63-C773-4521-BE20-6A4DBAC66CDE}" destId="{CD195313-4881-43D9-9A0E-8B656564899C}" srcOrd="1" destOrd="0" presId="urn:microsoft.com/office/officeart/2005/8/layout/radial5"/>
    <dgm:cxn modelId="{FBF3CD10-F9A3-4D19-AF43-F4294954F881}" type="presParOf" srcId="{CD195313-4881-43D9-9A0E-8B656564899C}" destId="{E32B8CE6-0048-4CE2-A6D1-6A91F6AE0891}" srcOrd="0" destOrd="0" presId="urn:microsoft.com/office/officeart/2005/8/layout/radial5"/>
    <dgm:cxn modelId="{86CED23D-5A2C-4E42-9F69-A41B91BB5F68}" type="presParOf" srcId="{F2938B63-C773-4521-BE20-6A4DBAC66CDE}" destId="{9A60A214-EDE9-4BC7-A3DB-9526BE725D86}" srcOrd="2" destOrd="0" presId="urn:microsoft.com/office/officeart/2005/8/layout/radial5"/>
    <dgm:cxn modelId="{9896EF73-E82A-4C1C-B966-51332679776D}" type="presParOf" srcId="{F2938B63-C773-4521-BE20-6A4DBAC66CDE}" destId="{BBAFEAFC-7D1B-451B-BC65-C404600B26EC}" srcOrd="3" destOrd="0" presId="urn:microsoft.com/office/officeart/2005/8/layout/radial5"/>
    <dgm:cxn modelId="{BB39FA30-3295-46EC-A9BF-09233EECF90A}" type="presParOf" srcId="{BBAFEAFC-7D1B-451B-BC65-C404600B26EC}" destId="{3B46ABC6-A701-4151-803B-D6861904A392}" srcOrd="0" destOrd="0" presId="urn:microsoft.com/office/officeart/2005/8/layout/radial5"/>
    <dgm:cxn modelId="{82B06BFA-3C1B-4572-8F4B-9AB392F5EDA1}" type="presParOf" srcId="{F2938B63-C773-4521-BE20-6A4DBAC66CDE}" destId="{894D459A-8DF8-4440-B60B-CF19DCF4D1FF}" srcOrd="4" destOrd="0" presId="urn:microsoft.com/office/officeart/2005/8/layout/radial5"/>
    <dgm:cxn modelId="{2E92FDF7-C2E5-49DD-9F45-68933C24D610}" type="presParOf" srcId="{F2938B63-C773-4521-BE20-6A4DBAC66CDE}" destId="{AF509C87-6A90-4D17-AE68-458EA358065D}" srcOrd="5" destOrd="0" presId="urn:microsoft.com/office/officeart/2005/8/layout/radial5"/>
    <dgm:cxn modelId="{591A3C29-8474-475B-A4C4-414B42389B11}" type="presParOf" srcId="{AF509C87-6A90-4D17-AE68-458EA358065D}" destId="{84050EEC-35FC-44AA-8090-2052156B20EF}" srcOrd="0" destOrd="0" presId="urn:microsoft.com/office/officeart/2005/8/layout/radial5"/>
    <dgm:cxn modelId="{89D6206B-AD21-42AC-BFF7-640C6CE78D1F}" type="presParOf" srcId="{F2938B63-C773-4521-BE20-6A4DBAC66CDE}" destId="{83F38D14-96C8-4DC3-9946-853C6AB64928}" srcOrd="6" destOrd="0" presId="urn:microsoft.com/office/officeart/2005/8/layout/radial5"/>
    <dgm:cxn modelId="{56761067-223A-41C0-A9E9-F1B01C0B33CF}" type="presParOf" srcId="{F2938B63-C773-4521-BE20-6A4DBAC66CDE}" destId="{41BA4906-5E0D-4B4E-B064-8AD7005B1BB5}" srcOrd="7" destOrd="0" presId="urn:microsoft.com/office/officeart/2005/8/layout/radial5"/>
    <dgm:cxn modelId="{F20C27FD-837E-4EE4-A95D-DC8F0FD858D4}" type="presParOf" srcId="{41BA4906-5E0D-4B4E-B064-8AD7005B1BB5}" destId="{E4FDD254-A89E-4673-BD82-DF87CE7AF6BA}" srcOrd="0" destOrd="0" presId="urn:microsoft.com/office/officeart/2005/8/layout/radial5"/>
    <dgm:cxn modelId="{E1FA4E62-EDAB-4876-B6FB-6B51AA5E8813}" type="presParOf" srcId="{F2938B63-C773-4521-BE20-6A4DBAC66CDE}" destId="{4547E3C2-AF69-4C7F-AC63-B21312E745BB}" srcOrd="8" destOrd="0" presId="urn:microsoft.com/office/officeart/2005/8/layout/radial5"/>
    <dgm:cxn modelId="{6B52B4FB-040F-4566-9C62-4476A791F02D}" type="presParOf" srcId="{F2938B63-C773-4521-BE20-6A4DBAC66CDE}" destId="{9D673FE5-E3B3-4DCD-8F2A-BBC3DEA8F810}" srcOrd="9" destOrd="0" presId="urn:microsoft.com/office/officeart/2005/8/layout/radial5"/>
    <dgm:cxn modelId="{FFB86F94-0398-4E08-9433-A06C69B704A1}" type="presParOf" srcId="{9D673FE5-E3B3-4DCD-8F2A-BBC3DEA8F810}" destId="{77CB49E1-8ED0-466C-9306-7F895D461EB9}" srcOrd="0" destOrd="0" presId="urn:microsoft.com/office/officeart/2005/8/layout/radial5"/>
    <dgm:cxn modelId="{7483773C-5056-43F2-8CE1-5E114D9A9407}" type="presParOf" srcId="{F2938B63-C773-4521-BE20-6A4DBAC66CDE}" destId="{555CD876-C7DD-4F91-99FA-CD17DD62F2B0}" srcOrd="10" destOrd="0" presId="urn:microsoft.com/office/officeart/2005/8/layout/radial5"/>
    <dgm:cxn modelId="{0A5B1A1D-2A9F-41DE-B48E-CDC4DDCC9541}" type="presParOf" srcId="{F2938B63-C773-4521-BE20-6A4DBAC66CDE}" destId="{246E1F47-B988-44F2-B6DD-5E95B0F6CF3A}" srcOrd="11" destOrd="0" presId="urn:microsoft.com/office/officeart/2005/8/layout/radial5"/>
    <dgm:cxn modelId="{70B726A2-0C13-44B1-807B-55D4BA6380B3}" type="presParOf" srcId="{246E1F47-B988-44F2-B6DD-5E95B0F6CF3A}" destId="{7E540A04-890E-40C5-B54B-117D9C0CE315}" srcOrd="0" destOrd="0" presId="urn:microsoft.com/office/officeart/2005/8/layout/radial5"/>
    <dgm:cxn modelId="{2D67FEEF-A224-49FB-8FC2-A01711190062}" type="presParOf" srcId="{F2938B63-C773-4521-BE20-6A4DBAC66CDE}" destId="{A1ABF7C5-DA37-4C4A-91BE-297F2DAC01D9}" srcOrd="12" destOrd="0" presId="urn:microsoft.com/office/officeart/2005/8/layout/radial5"/>
    <dgm:cxn modelId="{F11E8CAD-9AEF-4BEE-BC92-353B017997DA}" type="presParOf" srcId="{F2938B63-C773-4521-BE20-6A4DBAC66CDE}" destId="{CE98940F-7807-4906-8823-9F53DA14FFD4}" srcOrd="13" destOrd="0" presId="urn:microsoft.com/office/officeart/2005/8/layout/radial5"/>
    <dgm:cxn modelId="{1B13DBED-2A9C-4D06-8278-356357ED0AD6}" type="presParOf" srcId="{CE98940F-7807-4906-8823-9F53DA14FFD4}" destId="{3A327962-74E2-4C88-8A57-F58D75D42D81}" srcOrd="0" destOrd="0" presId="urn:microsoft.com/office/officeart/2005/8/layout/radial5"/>
    <dgm:cxn modelId="{B072A37E-EF56-4D96-98FA-1CC475E5563A}" type="presParOf" srcId="{F2938B63-C773-4521-BE20-6A4DBAC66CDE}" destId="{90279C37-7553-408B-9E00-440C8975DE86}" srcOrd="14" destOrd="0" presId="urn:microsoft.com/office/officeart/2005/8/layout/radial5"/>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93DE35-DEF9-45D8-B652-67E9B8ADE1BB}" type="doc">
      <dgm:prSet loTypeId="urn:microsoft.com/office/officeart/2005/8/layout/radial5" loCatId="cycle" qsTypeId="urn:microsoft.com/office/officeart/2005/8/quickstyle/simple1#3" qsCatId="simple" csTypeId="urn:microsoft.com/office/officeart/2005/8/colors/colorful1#3" csCatId="colorful" phldr="1"/>
      <dgm:spPr/>
      <dgm:t>
        <a:bodyPr/>
        <a:lstStyle/>
        <a:p>
          <a:endParaRPr lang="zh-CN" altLang="en-US"/>
        </a:p>
      </dgm:t>
    </dgm:pt>
    <dgm:pt modelId="{1938ABF1-0371-4759-B3FC-1DA54E77BF07}">
      <dgm:prSet phldrT="[文本]"/>
      <dgm:spPr>
        <a:solidFill>
          <a:srgbClr val="00B0F0"/>
        </a:solidFill>
      </dgm:spPr>
      <dgm:t>
        <a:bodyPr/>
        <a:lstStyle/>
        <a:p>
          <a:r>
            <a:rPr lang="zh-CN" altLang="en-US" dirty="0" smtClean="0"/>
            <a:t>散列函数的构造</a:t>
          </a:r>
          <a:endParaRPr lang="zh-CN" altLang="en-US" dirty="0"/>
        </a:p>
      </dgm:t>
    </dgm:pt>
    <dgm:pt modelId="{50FCED62-3559-451E-B016-2285548FFB63}" cxnId="{CD1BDFA3-1CD6-4691-8FB2-E73C66324B26}" type="parTrans">
      <dgm:prSet/>
      <dgm:spPr/>
      <dgm:t>
        <a:bodyPr/>
        <a:lstStyle/>
        <a:p>
          <a:endParaRPr lang="zh-CN" altLang="en-US"/>
        </a:p>
      </dgm:t>
    </dgm:pt>
    <dgm:pt modelId="{6CCA0C03-1160-4A4A-B615-0D134796E763}" cxnId="{CD1BDFA3-1CD6-4691-8FB2-E73C66324B26}" type="sibTrans">
      <dgm:prSet/>
      <dgm:spPr/>
      <dgm:t>
        <a:bodyPr/>
        <a:lstStyle/>
        <a:p>
          <a:endParaRPr lang="zh-CN" altLang="en-US"/>
        </a:p>
      </dgm:t>
    </dgm:pt>
    <dgm:pt modelId="{73AC98D8-6282-413C-96DC-FE5F457F6721}">
      <dgm:prSet phldrT="[文本]"/>
      <dgm:spPr/>
      <dgm:t>
        <a:bodyPr/>
        <a:lstStyle/>
        <a:p>
          <a:r>
            <a:rPr lang="zh-CN" altLang="en-US" dirty="0" smtClean="0"/>
            <a:t>随机数法</a:t>
          </a:r>
          <a:endParaRPr lang="zh-CN" altLang="en-US" dirty="0"/>
        </a:p>
      </dgm:t>
    </dgm:pt>
    <dgm:pt modelId="{5CFB6A49-26B9-4710-9034-A4EAD2F9B55F}" cxnId="{9CB4D9FC-DD89-41D5-BF17-620612EA926C}" type="parTrans">
      <dgm:prSet/>
      <dgm:spPr/>
      <dgm:t>
        <a:bodyPr/>
        <a:lstStyle/>
        <a:p>
          <a:endParaRPr lang="zh-CN" altLang="en-US"/>
        </a:p>
      </dgm:t>
    </dgm:pt>
    <dgm:pt modelId="{1D6AFC53-096F-4835-BC02-63D10D4C3119}" cxnId="{9CB4D9FC-DD89-41D5-BF17-620612EA926C}" type="sibTrans">
      <dgm:prSet/>
      <dgm:spPr/>
      <dgm:t>
        <a:bodyPr/>
        <a:lstStyle/>
        <a:p>
          <a:endParaRPr lang="zh-CN" altLang="en-US"/>
        </a:p>
      </dgm:t>
    </dgm:pt>
    <dgm:pt modelId="{759A09CC-1BD1-4CE1-B57C-0F03BF98B715}">
      <dgm:prSet phldrT="[文本]">
        <dgm:style>
          <a:lnRef idx="2">
            <a:schemeClr val="accent2"/>
          </a:lnRef>
          <a:fillRef idx="1">
            <a:schemeClr val="lt1"/>
          </a:fillRef>
          <a:effectRef idx="0">
            <a:schemeClr val="accent2"/>
          </a:effectRef>
          <a:fontRef idx="minor">
            <a:schemeClr val="dk1"/>
          </a:fontRef>
        </dgm:style>
      </dgm:prSet>
      <dgm:spPr/>
      <dgm:t>
        <a:bodyPr/>
        <a:lstStyle/>
        <a:p>
          <a:r>
            <a:rPr lang="zh-CN" altLang="en-US" dirty="0" smtClean="0"/>
            <a:t>除留余数法</a:t>
          </a:r>
          <a:endParaRPr lang="zh-CN" altLang="en-US" dirty="0"/>
        </a:p>
      </dgm:t>
    </dgm:pt>
    <dgm:pt modelId="{32709FF0-ABD5-4665-B46D-C0BBA570430E}" cxnId="{159F64E1-61CE-476E-B573-6EF7C5AC5490}" type="parTrans">
      <dgm:prSet>
        <dgm:style>
          <a:lnRef idx="2">
            <a:schemeClr val="accent2"/>
          </a:lnRef>
          <a:fillRef idx="1">
            <a:schemeClr val="lt1"/>
          </a:fillRef>
          <a:effectRef idx="0">
            <a:schemeClr val="accent2"/>
          </a:effectRef>
          <a:fontRef idx="minor">
            <a:schemeClr val="dk1"/>
          </a:fontRef>
        </dgm:style>
      </dgm:prSet>
      <dgm:spPr/>
      <dgm:t>
        <a:bodyPr/>
        <a:lstStyle/>
        <a:p>
          <a:endParaRPr lang="zh-CN" altLang="en-US"/>
        </a:p>
      </dgm:t>
    </dgm:pt>
    <dgm:pt modelId="{A942DC99-31E4-4E60-835A-380AF0C88DEA}" cxnId="{159F64E1-61CE-476E-B573-6EF7C5AC5490}" type="sibTrans">
      <dgm:prSet/>
      <dgm:spPr/>
      <dgm:t>
        <a:bodyPr/>
        <a:lstStyle/>
        <a:p>
          <a:endParaRPr lang="zh-CN" altLang="en-US"/>
        </a:p>
      </dgm:t>
    </dgm:pt>
    <dgm:pt modelId="{2DBF5510-D02A-4ADE-8E37-7974E03976EB}">
      <dgm:prSet phldrT="[文本]"/>
      <dgm:spPr/>
      <dgm:t>
        <a:bodyPr/>
        <a:lstStyle/>
        <a:p>
          <a:r>
            <a:rPr lang="zh-CN" altLang="en-US" dirty="0" smtClean="0"/>
            <a:t>数字选择法</a:t>
          </a:r>
          <a:endParaRPr lang="zh-CN" altLang="en-US" dirty="0"/>
        </a:p>
      </dgm:t>
    </dgm:pt>
    <dgm:pt modelId="{6BAF0890-B4DE-4AB0-A838-CCB83ED332B8}" cxnId="{2069D194-CCB0-4769-8CED-589C271728B1}" type="parTrans">
      <dgm:prSet/>
      <dgm:spPr/>
      <dgm:t>
        <a:bodyPr/>
        <a:lstStyle/>
        <a:p>
          <a:endParaRPr lang="zh-CN" altLang="en-US"/>
        </a:p>
      </dgm:t>
    </dgm:pt>
    <dgm:pt modelId="{152326C9-A16D-4708-96F2-C27BB8D61663}" cxnId="{2069D194-CCB0-4769-8CED-589C271728B1}" type="sibTrans">
      <dgm:prSet/>
      <dgm:spPr/>
      <dgm:t>
        <a:bodyPr/>
        <a:lstStyle/>
        <a:p>
          <a:endParaRPr lang="zh-CN" altLang="en-US"/>
        </a:p>
      </dgm:t>
    </dgm:pt>
    <dgm:pt modelId="{078FA9BC-3B4B-4B20-9914-41B133487546}">
      <dgm:prSet phldrT="[文本]"/>
      <dgm:spPr/>
      <dgm:t>
        <a:bodyPr/>
        <a:lstStyle/>
        <a:p>
          <a:r>
            <a:rPr lang="zh-CN" altLang="en-US" dirty="0" smtClean="0"/>
            <a:t>平方取中法</a:t>
          </a:r>
          <a:endParaRPr lang="zh-CN" altLang="en-US" dirty="0"/>
        </a:p>
      </dgm:t>
    </dgm:pt>
    <dgm:pt modelId="{83146B12-EA6F-47F6-97A3-721A4E03C5CB}" cxnId="{355D1036-A7B7-4F27-98D3-D8F8500DFE88}" type="parTrans">
      <dgm:prSet/>
      <dgm:spPr/>
      <dgm:t>
        <a:bodyPr/>
        <a:lstStyle/>
        <a:p>
          <a:endParaRPr lang="zh-CN" altLang="en-US"/>
        </a:p>
      </dgm:t>
    </dgm:pt>
    <dgm:pt modelId="{A2B9111A-5738-455D-97B2-D09AB3628DEB}" cxnId="{355D1036-A7B7-4F27-98D3-D8F8500DFE88}" type="sibTrans">
      <dgm:prSet/>
      <dgm:spPr/>
      <dgm:t>
        <a:bodyPr/>
        <a:lstStyle/>
        <a:p>
          <a:endParaRPr lang="zh-CN" altLang="en-US"/>
        </a:p>
      </dgm:t>
    </dgm:pt>
    <dgm:pt modelId="{C1A0DBFC-522E-49F7-A486-A9600556AB31}">
      <dgm:prSet phldrT="[文本]"/>
      <dgm:spPr>
        <a:solidFill>
          <a:schemeClr val="accent1">
            <a:lumMod val="75000"/>
          </a:schemeClr>
        </a:solidFill>
      </dgm:spPr>
      <dgm:t>
        <a:bodyPr/>
        <a:lstStyle/>
        <a:p>
          <a:r>
            <a:rPr lang="zh-CN" altLang="en-US" smtClean="0"/>
            <a:t>基数转换法</a:t>
          </a:r>
          <a:endParaRPr lang="zh-CN" altLang="en-US" dirty="0"/>
        </a:p>
      </dgm:t>
    </dgm:pt>
    <dgm:pt modelId="{08951BA7-29AB-4913-AE1D-270A5F53BFC9}" cxnId="{06E54487-323C-47A1-BFC4-F1FE5B56C2BC}" type="parTrans">
      <dgm:prSet/>
      <dgm:spPr>
        <a:solidFill>
          <a:schemeClr val="accent1">
            <a:lumMod val="75000"/>
          </a:schemeClr>
        </a:solidFill>
      </dgm:spPr>
      <dgm:t>
        <a:bodyPr/>
        <a:lstStyle/>
        <a:p>
          <a:endParaRPr lang="zh-CN" altLang="en-US"/>
        </a:p>
      </dgm:t>
    </dgm:pt>
    <dgm:pt modelId="{43EA30D0-5C67-406D-B482-DC4E97BD6125}" cxnId="{06E54487-323C-47A1-BFC4-F1FE5B56C2BC}" type="sibTrans">
      <dgm:prSet/>
      <dgm:spPr/>
      <dgm:t>
        <a:bodyPr/>
        <a:lstStyle/>
        <a:p>
          <a:endParaRPr lang="zh-CN" altLang="en-US"/>
        </a:p>
      </dgm:t>
    </dgm:pt>
    <dgm:pt modelId="{2F2CEF8F-27B2-46A8-B1E9-2716BE49471D}">
      <dgm:prSet phldrT="[文本]"/>
      <dgm:spPr>
        <a:solidFill>
          <a:schemeClr val="bg2">
            <a:lumMod val="75000"/>
          </a:schemeClr>
        </a:solidFill>
      </dgm:spPr>
      <dgm:t>
        <a:bodyPr/>
        <a:lstStyle/>
        <a:p>
          <a:r>
            <a:rPr lang="zh-CN" altLang="en-US" dirty="0" smtClean="0"/>
            <a:t>其他</a:t>
          </a:r>
          <a:r>
            <a:rPr lang="en-US" altLang="zh-CN" dirty="0" smtClean="0"/>
            <a:t>…</a:t>
          </a:r>
          <a:endParaRPr lang="zh-CN" altLang="en-US" dirty="0"/>
        </a:p>
      </dgm:t>
    </dgm:pt>
    <dgm:pt modelId="{385604F2-385B-4EB1-9C1A-0813D32EA2EC}" cxnId="{3F3FBAF4-E997-47A4-A3B1-93D84CA0CEF0}" type="parTrans">
      <dgm:prSet/>
      <dgm:spPr>
        <a:solidFill>
          <a:schemeClr val="bg2">
            <a:lumMod val="75000"/>
          </a:schemeClr>
        </a:solidFill>
      </dgm:spPr>
      <dgm:t>
        <a:bodyPr/>
        <a:lstStyle/>
        <a:p>
          <a:endParaRPr lang="zh-CN" altLang="en-US"/>
        </a:p>
      </dgm:t>
    </dgm:pt>
    <dgm:pt modelId="{51BC13C3-5E38-4C1E-9FED-A97CF9632F48}" cxnId="{3F3FBAF4-E997-47A4-A3B1-93D84CA0CEF0}" type="sibTrans">
      <dgm:prSet/>
      <dgm:spPr/>
      <dgm:t>
        <a:bodyPr/>
        <a:lstStyle/>
        <a:p>
          <a:endParaRPr lang="zh-CN" altLang="en-US"/>
        </a:p>
      </dgm:t>
    </dgm:pt>
    <dgm:pt modelId="{B9D703A5-5DAF-41E9-AA19-7D09EC8E8E49}">
      <dgm:prSet phldrT="[文本]"/>
      <dgm:spPr/>
      <dgm:t>
        <a:bodyPr/>
        <a:lstStyle/>
        <a:p>
          <a:r>
            <a:rPr lang="zh-CN" altLang="en-US" dirty="0" smtClean="0"/>
            <a:t>折叠法</a:t>
          </a:r>
          <a:endParaRPr lang="zh-CN" altLang="en-US" dirty="0"/>
        </a:p>
      </dgm:t>
    </dgm:pt>
    <dgm:pt modelId="{331953FB-B814-463A-9B5B-2929A5F21647}" cxnId="{9D4E4A40-B3C3-4D2A-88C0-C3D4D11E4CAB}" type="sibTrans">
      <dgm:prSet/>
      <dgm:spPr/>
      <dgm:t>
        <a:bodyPr/>
        <a:lstStyle/>
        <a:p>
          <a:endParaRPr lang="zh-CN" altLang="en-US"/>
        </a:p>
      </dgm:t>
    </dgm:pt>
    <dgm:pt modelId="{8C1EB283-3738-40B1-B691-131CA817BAC4}" cxnId="{9D4E4A40-B3C3-4D2A-88C0-C3D4D11E4CAB}" type="parTrans">
      <dgm:prSet/>
      <dgm:spPr/>
      <dgm:t>
        <a:bodyPr/>
        <a:lstStyle/>
        <a:p>
          <a:endParaRPr lang="zh-CN" altLang="en-US"/>
        </a:p>
      </dgm:t>
    </dgm:pt>
    <dgm:pt modelId="{F2938B63-C773-4521-BE20-6A4DBAC66CDE}" type="pres">
      <dgm:prSet presAssocID="{0593DE35-DEF9-45D8-B652-67E9B8ADE1BB}" presName="Name0" presStyleCnt="0">
        <dgm:presLayoutVars>
          <dgm:chMax val="1"/>
          <dgm:dir/>
          <dgm:animLvl val="ctr"/>
          <dgm:resizeHandles val="exact"/>
        </dgm:presLayoutVars>
      </dgm:prSet>
      <dgm:spPr/>
      <dgm:t>
        <a:bodyPr/>
        <a:lstStyle/>
        <a:p>
          <a:endParaRPr lang="zh-CN" altLang="en-US"/>
        </a:p>
      </dgm:t>
    </dgm:pt>
    <dgm:pt modelId="{230BB1ED-F427-4007-BC6E-4E17806CF5B4}" type="pres">
      <dgm:prSet presAssocID="{1938ABF1-0371-4759-B3FC-1DA54E77BF07}" presName="centerShape" presStyleLbl="node0" presStyleIdx="0" presStyleCnt="1"/>
      <dgm:spPr/>
      <dgm:t>
        <a:bodyPr/>
        <a:lstStyle/>
        <a:p>
          <a:endParaRPr lang="zh-CN" altLang="en-US"/>
        </a:p>
      </dgm:t>
    </dgm:pt>
    <dgm:pt modelId="{CD195313-4881-43D9-9A0E-8B656564899C}" type="pres">
      <dgm:prSet presAssocID="{5CFB6A49-26B9-4710-9034-A4EAD2F9B55F}" presName="parTrans" presStyleLbl="sibTrans2D1" presStyleIdx="0" presStyleCnt="7"/>
      <dgm:spPr/>
      <dgm:t>
        <a:bodyPr/>
        <a:lstStyle/>
        <a:p>
          <a:endParaRPr lang="zh-CN" altLang="en-US"/>
        </a:p>
      </dgm:t>
    </dgm:pt>
    <dgm:pt modelId="{E32B8CE6-0048-4CE2-A6D1-6A91F6AE0891}" type="pres">
      <dgm:prSet presAssocID="{5CFB6A49-26B9-4710-9034-A4EAD2F9B55F}" presName="connectorText" presStyleLbl="sibTrans2D1" presStyleIdx="0" presStyleCnt="7"/>
      <dgm:spPr/>
      <dgm:t>
        <a:bodyPr/>
        <a:lstStyle/>
        <a:p>
          <a:endParaRPr lang="zh-CN" altLang="en-US"/>
        </a:p>
      </dgm:t>
    </dgm:pt>
    <dgm:pt modelId="{9A60A214-EDE9-4BC7-A3DB-9526BE725D86}" type="pres">
      <dgm:prSet presAssocID="{73AC98D8-6282-413C-96DC-FE5F457F6721}" presName="node" presStyleLbl="node1" presStyleIdx="0" presStyleCnt="7">
        <dgm:presLayoutVars>
          <dgm:bulletEnabled val="1"/>
        </dgm:presLayoutVars>
      </dgm:prSet>
      <dgm:spPr/>
      <dgm:t>
        <a:bodyPr/>
        <a:lstStyle/>
        <a:p>
          <a:endParaRPr lang="zh-CN" altLang="en-US"/>
        </a:p>
      </dgm:t>
    </dgm:pt>
    <dgm:pt modelId="{BBAFEAFC-7D1B-451B-BC65-C404600B26EC}" type="pres">
      <dgm:prSet presAssocID="{32709FF0-ABD5-4665-B46D-C0BBA570430E}" presName="parTrans" presStyleLbl="sibTrans2D1" presStyleIdx="1" presStyleCnt="7"/>
      <dgm:spPr/>
      <dgm:t>
        <a:bodyPr/>
        <a:lstStyle/>
        <a:p>
          <a:endParaRPr lang="zh-CN" altLang="en-US"/>
        </a:p>
      </dgm:t>
    </dgm:pt>
    <dgm:pt modelId="{3B46ABC6-A701-4151-803B-D6861904A392}" type="pres">
      <dgm:prSet presAssocID="{32709FF0-ABD5-4665-B46D-C0BBA570430E}" presName="connectorText" presStyleLbl="sibTrans2D1" presStyleIdx="1" presStyleCnt="7"/>
      <dgm:spPr/>
      <dgm:t>
        <a:bodyPr/>
        <a:lstStyle/>
        <a:p>
          <a:endParaRPr lang="zh-CN" altLang="en-US"/>
        </a:p>
      </dgm:t>
    </dgm:pt>
    <dgm:pt modelId="{894D459A-8DF8-4440-B60B-CF19DCF4D1FF}" type="pres">
      <dgm:prSet presAssocID="{759A09CC-1BD1-4CE1-B57C-0F03BF98B715}" presName="node" presStyleLbl="node1" presStyleIdx="1" presStyleCnt="7">
        <dgm:presLayoutVars>
          <dgm:bulletEnabled val="1"/>
        </dgm:presLayoutVars>
      </dgm:prSet>
      <dgm:spPr/>
      <dgm:t>
        <a:bodyPr/>
        <a:lstStyle/>
        <a:p>
          <a:endParaRPr lang="zh-CN" altLang="en-US"/>
        </a:p>
      </dgm:t>
    </dgm:pt>
    <dgm:pt modelId="{AF509C87-6A90-4D17-AE68-458EA358065D}" type="pres">
      <dgm:prSet presAssocID="{6BAF0890-B4DE-4AB0-A838-CCB83ED332B8}" presName="parTrans" presStyleLbl="sibTrans2D1" presStyleIdx="2" presStyleCnt="7"/>
      <dgm:spPr/>
      <dgm:t>
        <a:bodyPr/>
        <a:lstStyle/>
        <a:p>
          <a:endParaRPr lang="zh-CN" altLang="en-US"/>
        </a:p>
      </dgm:t>
    </dgm:pt>
    <dgm:pt modelId="{84050EEC-35FC-44AA-8090-2052156B20EF}" type="pres">
      <dgm:prSet presAssocID="{6BAF0890-B4DE-4AB0-A838-CCB83ED332B8}" presName="connectorText" presStyleLbl="sibTrans2D1" presStyleIdx="2" presStyleCnt="7"/>
      <dgm:spPr/>
      <dgm:t>
        <a:bodyPr/>
        <a:lstStyle/>
        <a:p>
          <a:endParaRPr lang="zh-CN" altLang="en-US"/>
        </a:p>
      </dgm:t>
    </dgm:pt>
    <dgm:pt modelId="{83F38D14-96C8-4DC3-9946-853C6AB64928}" type="pres">
      <dgm:prSet presAssocID="{2DBF5510-D02A-4ADE-8E37-7974E03976EB}" presName="node" presStyleLbl="node1" presStyleIdx="2" presStyleCnt="7">
        <dgm:presLayoutVars>
          <dgm:bulletEnabled val="1"/>
        </dgm:presLayoutVars>
      </dgm:prSet>
      <dgm:spPr/>
      <dgm:t>
        <a:bodyPr/>
        <a:lstStyle/>
        <a:p>
          <a:endParaRPr lang="zh-CN" altLang="en-US"/>
        </a:p>
      </dgm:t>
    </dgm:pt>
    <dgm:pt modelId="{41BA4906-5E0D-4B4E-B064-8AD7005B1BB5}" type="pres">
      <dgm:prSet presAssocID="{83146B12-EA6F-47F6-97A3-721A4E03C5CB}" presName="parTrans" presStyleLbl="sibTrans2D1" presStyleIdx="3" presStyleCnt="7"/>
      <dgm:spPr/>
      <dgm:t>
        <a:bodyPr/>
        <a:lstStyle/>
        <a:p>
          <a:endParaRPr lang="zh-CN" altLang="en-US"/>
        </a:p>
      </dgm:t>
    </dgm:pt>
    <dgm:pt modelId="{E4FDD254-A89E-4673-BD82-DF87CE7AF6BA}" type="pres">
      <dgm:prSet presAssocID="{83146B12-EA6F-47F6-97A3-721A4E03C5CB}" presName="connectorText" presStyleLbl="sibTrans2D1" presStyleIdx="3" presStyleCnt="7"/>
      <dgm:spPr/>
      <dgm:t>
        <a:bodyPr/>
        <a:lstStyle/>
        <a:p>
          <a:endParaRPr lang="zh-CN" altLang="en-US"/>
        </a:p>
      </dgm:t>
    </dgm:pt>
    <dgm:pt modelId="{4547E3C2-AF69-4C7F-AC63-B21312E745BB}" type="pres">
      <dgm:prSet presAssocID="{078FA9BC-3B4B-4B20-9914-41B133487546}" presName="node" presStyleLbl="node1" presStyleIdx="3" presStyleCnt="7">
        <dgm:presLayoutVars>
          <dgm:bulletEnabled val="1"/>
        </dgm:presLayoutVars>
      </dgm:prSet>
      <dgm:spPr/>
      <dgm:t>
        <a:bodyPr/>
        <a:lstStyle/>
        <a:p>
          <a:endParaRPr lang="zh-CN" altLang="en-US"/>
        </a:p>
      </dgm:t>
    </dgm:pt>
    <dgm:pt modelId="{9D673FE5-E3B3-4DCD-8F2A-BBC3DEA8F810}" type="pres">
      <dgm:prSet presAssocID="{8C1EB283-3738-40B1-B691-131CA817BAC4}" presName="parTrans" presStyleLbl="sibTrans2D1" presStyleIdx="4" presStyleCnt="7"/>
      <dgm:spPr/>
      <dgm:t>
        <a:bodyPr/>
        <a:lstStyle/>
        <a:p>
          <a:endParaRPr lang="zh-CN" altLang="en-US"/>
        </a:p>
      </dgm:t>
    </dgm:pt>
    <dgm:pt modelId="{77CB49E1-8ED0-466C-9306-7F895D461EB9}" type="pres">
      <dgm:prSet presAssocID="{8C1EB283-3738-40B1-B691-131CA817BAC4}" presName="connectorText" presStyleLbl="sibTrans2D1" presStyleIdx="4" presStyleCnt="7"/>
      <dgm:spPr/>
      <dgm:t>
        <a:bodyPr/>
        <a:lstStyle/>
        <a:p>
          <a:endParaRPr lang="zh-CN" altLang="en-US"/>
        </a:p>
      </dgm:t>
    </dgm:pt>
    <dgm:pt modelId="{555CD876-C7DD-4F91-99FA-CD17DD62F2B0}" type="pres">
      <dgm:prSet presAssocID="{B9D703A5-5DAF-41E9-AA19-7D09EC8E8E49}" presName="node" presStyleLbl="node1" presStyleIdx="4" presStyleCnt="7">
        <dgm:presLayoutVars>
          <dgm:bulletEnabled val="1"/>
        </dgm:presLayoutVars>
      </dgm:prSet>
      <dgm:spPr/>
      <dgm:t>
        <a:bodyPr/>
        <a:lstStyle/>
        <a:p>
          <a:endParaRPr lang="zh-CN" altLang="en-US"/>
        </a:p>
      </dgm:t>
    </dgm:pt>
    <dgm:pt modelId="{246E1F47-B988-44F2-B6DD-5E95B0F6CF3A}" type="pres">
      <dgm:prSet presAssocID="{08951BA7-29AB-4913-AE1D-270A5F53BFC9}" presName="parTrans" presStyleLbl="sibTrans2D1" presStyleIdx="5" presStyleCnt="7"/>
      <dgm:spPr/>
      <dgm:t>
        <a:bodyPr/>
        <a:lstStyle/>
        <a:p>
          <a:endParaRPr lang="zh-CN" altLang="en-US"/>
        </a:p>
      </dgm:t>
    </dgm:pt>
    <dgm:pt modelId="{7E540A04-890E-40C5-B54B-117D9C0CE315}" type="pres">
      <dgm:prSet presAssocID="{08951BA7-29AB-4913-AE1D-270A5F53BFC9}" presName="connectorText" presStyleLbl="sibTrans2D1" presStyleIdx="5" presStyleCnt="7"/>
      <dgm:spPr/>
      <dgm:t>
        <a:bodyPr/>
        <a:lstStyle/>
        <a:p>
          <a:endParaRPr lang="zh-CN" altLang="en-US"/>
        </a:p>
      </dgm:t>
    </dgm:pt>
    <dgm:pt modelId="{A1ABF7C5-DA37-4C4A-91BE-297F2DAC01D9}" type="pres">
      <dgm:prSet presAssocID="{C1A0DBFC-522E-49F7-A486-A9600556AB31}" presName="node" presStyleLbl="node1" presStyleIdx="5" presStyleCnt="7">
        <dgm:presLayoutVars>
          <dgm:bulletEnabled val="1"/>
        </dgm:presLayoutVars>
      </dgm:prSet>
      <dgm:spPr/>
      <dgm:t>
        <a:bodyPr/>
        <a:lstStyle/>
        <a:p>
          <a:endParaRPr lang="zh-CN" altLang="en-US"/>
        </a:p>
      </dgm:t>
    </dgm:pt>
    <dgm:pt modelId="{CE98940F-7807-4906-8823-9F53DA14FFD4}" type="pres">
      <dgm:prSet presAssocID="{385604F2-385B-4EB1-9C1A-0813D32EA2EC}" presName="parTrans" presStyleLbl="sibTrans2D1" presStyleIdx="6" presStyleCnt="7"/>
      <dgm:spPr/>
      <dgm:t>
        <a:bodyPr/>
        <a:lstStyle/>
        <a:p>
          <a:endParaRPr lang="zh-CN" altLang="en-US"/>
        </a:p>
      </dgm:t>
    </dgm:pt>
    <dgm:pt modelId="{3A327962-74E2-4C88-8A57-F58D75D42D81}" type="pres">
      <dgm:prSet presAssocID="{385604F2-385B-4EB1-9C1A-0813D32EA2EC}" presName="connectorText" presStyleLbl="sibTrans2D1" presStyleIdx="6" presStyleCnt="7"/>
      <dgm:spPr/>
      <dgm:t>
        <a:bodyPr/>
        <a:lstStyle/>
        <a:p>
          <a:endParaRPr lang="zh-CN" altLang="en-US"/>
        </a:p>
      </dgm:t>
    </dgm:pt>
    <dgm:pt modelId="{90279C37-7553-408B-9E00-440C8975DE86}" type="pres">
      <dgm:prSet presAssocID="{2F2CEF8F-27B2-46A8-B1E9-2716BE49471D}" presName="node" presStyleLbl="node1" presStyleIdx="6" presStyleCnt="7">
        <dgm:presLayoutVars>
          <dgm:bulletEnabled val="1"/>
        </dgm:presLayoutVars>
      </dgm:prSet>
      <dgm:spPr/>
      <dgm:t>
        <a:bodyPr/>
        <a:lstStyle/>
        <a:p>
          <a:endParaRPr lang="zh-CN" altLang="en-US"/>
        </a:p>
      </dgm:t>
    </dgm:pt>
  </dgm:ptLst>
  <dgm:cxnLst>
    <dgm:cxn modelId="{CD1BDFA3-1CD6-4691-8FB2-E73C66324B26}" srcId="{0593DE35-DEF9-45D8-B652-67E9B8ADE1BB}" destId="{1938ABF1-0371-4759-B3FC-1DA54E77BF07}" srcOrd="0" destOrd="0" parTransId="{50FCED62-3559-451E-B016-2285548FFB63}" sibTransId="{6CCA0C03-1160-4A4A-B615-0D134796E763}"/>
    <dgm:cxn modelId="{4D4DE103-F679-4D86-8642-752EF7E827F7}" type="presOf" srcId="{078FA9BC-3B4B-4B20-9914-41B133487546}" destId="{4547E3C2-AF69-4C7F-AC63-B21312E745BB}" srcOrd="0" destOrd="0" presId="urn:microsoft.com/office/officeart/2005/8/layout/radial5"/>
    <dgm:cxn modelId="{C344F128-E927-4292-84CD-093F7F67D7F0}" type="presOf" srcId="{32709FF0-ABD5-4665-B46D-C0BBA570430E}" destId="{BBAFEAFC-7D1B-451B-BC65-C404600B26EC}" srcOrd="0" destOrd="0" presId="urn:microsoft.com/office/officeart/2005/8/layout/radial5"/>
    <dgm:cxn modelId="{4AD48F53-8ECC-4423-8F35-C7EBAA781D52}" type="presOf" srcId="{385604F2-385B-4EB1-9C1A-0813D32EA2EC}" destId="{3A327962-74E2-4C88-8A57-F58D75D42D81}" srcOrd="1" destOrd="0" presId="urn:microsoft.com/office/officeart/2005/8/layout/radial5"/>
    <dgm:cxn modelId="{9D4E4A40-B3C3-4D2A-88C0-C3D4D11E4CAB}" srcId="{1938ABF1-0371-4759-B3FC-1DA54E77BF07}" destId="{B9D703A5-5DAF-41E9-AA19-7D09EC8E8E49}" srcOrd="4" destOrd="0" parTransId="{8C1EB283-3738-40B1-B691-131CA817BAC4}" sibTransId="{331953FB-B814-463A-9B5B-2929A5F21647}"/>
    <dgm:cxn modelId="{159F64E1-61CE-476E-B573-6EF7C5AC5490}" srcId="{1938ABF1-0371-4759-B3FC-1DA54E77BF07}" destId="{759A09CC-1BD1-4CE1-B57C-0F03BF98B715}" srcOrd="1" destOrd="0" parTransId="{32709FF0-ABD5-4665-B46D-C0BBA570430E}" sibTransId="{A942DC99-31E4-4E60-835A-380AF0C88DEA}"/>
    <dgm:cxn modelId="{1E1FA549-11D0-4064-BA64-8D828C69887B}" type="presOf" srcId="{0593DE35-DEF9-45D8-B652-67E9B8ADE1BB}" destId="{F2938B63-C773-4521-BE20-6A4DBAC66CDE}" srcOrd="0" destOrd="0" presId="urn:microsoft.com/office/officeart/2005/8/layout/radial5"/>
    <dgm:cxn modelId="{F43D736F-BC6F-4512-B759-A4D381289F95}" type="presOf" srcId="{73AC98D8-6282-413C-96DC-FE5F457F6721}" destId="{9A60A214-EDE9-4BC7-A3DB-9526BE725D86}" srcOrd="0" destOrd="0" presId="urn:microsoft.com/office/officeart/2005/8/layout/radial5"/>
    <dgm:cxn modelId="{2069D194-CCB0-4769-8CED-589C271728B1}" srcId="{1938ABF1-0371-4759-B3FC-1DA54E77BF07}" destId="{2DBF5510-D02A-4ADE-8E37-7974E03976EB}" srcOrd="2" destOrd="0" parTransId="{6BAF0890-B4DE-4AB0-A838-CCB83ED332B8}" sibTransId="{152326C9-A16D-4708-96F2-C27BB8D61663}"/>
    <dgm:cxn modelId="{55620AEB-1A18-4DA3-A7B4-9056A92A4613}" type="presOf" srcId="{83146B12-EA6F-47F6-97A3-721A4E03C5CB}" destId="{41BA4906-5E0D-4B4E-B064-8AD7005B1BB5}" srcOrd="0" destOrd="0" presId="urn:microsoft.com/office/officeart/2005/8/layout/radial5"/>
    <dgm:cxn modelId="{F6C9F30E-1D94-426D-B781-11BEEB26191A}" type="presOf" srcId="{759A09CC-1BD1-4CE1-B57C-0F03BF98B715}" destId="{894D459A-8DF8-4440-B60B-CF19DCF4D1FF}" srcOrd="0" destOrd="0" presId="urn:microsoft.com/office/officeart/2005/8/layout/radial5"/>
    <dgm:cxn modelId="{6D662C45-B7E6-445F-9668-7DAAAC4F1A71}" type="presOf" srcId="{5CFB6A49-26B9-4710-9034-A4EAD2F9B55F}" destId="{CD195313-4881-43D9-9A0E-8B656564899C}" srcOrd="0" destOrd="0" presId="urn:microsoft.com/office/officeart/2005/8/layout/radial5"/>
    <dgm:cxn modelId="{355D1036-A7B7-4F27-98D3-D8F8500DFE88}" srcId="{1938ABF1-0371-4759-B3FC-1DA54E77BF07}" destId="{078FA9BC-3B4B-4B20-9914-41B133487546}" srcOrd="3" destOrd="0" parTransId="{83146B12-EA6F-47F6-97A3-721A4E03C5CB}" sibTransId="{A2B9111A-5738-455D-97B2-D09AB3628DEB}"/>
    <dgm:cxn modelId="{7CD7F3E1-03C8-4523-9A10-B6D9810DE3BE}" type="presOf" srcId="{C1A0DBFC-522E-49F7-A486-A9600556AB31}" destId="{A1ABF7C5-DA37-4C4A-91BE-297F2DAC01D9}" srcOrd="0" destOrd="0" presId="urn:microsoft.com/office/officeart/2005/8/layout/radial5"/>
    <dgm:cxn modelId="{06E54487-323C-47A1-BFC4-F1FE5B56C2BC}" srcId="{1938ABF1-0371-4759-B3FC-1DA54E77BF07}" destId="{C1A0DBFC-522E-49F7-A486-A9600556AB31}" srcOrd="5" destOrd="0" parTransId="{08951BA7-29AB-4913-AE1D-270A5F53BFC9}" sibTransId="{43EA30D0-5C67-406D-B482-DC4E97BD6125}"/>
    <dgm:cxn modelId="{B66455A2-E708-4463-8870-89BE53574444}" type="presOf" srcId="{8C1EB283-3738-40B1-B691-131CA817BAC4}" destId="{77CB49E1-8ED0-466C-9306-7F895D461EB9}" srcOrd="1" destOrd="0" presId="urn:microsoft.com/office/officeart/2005/8/layout/radial5"/>
    <dgm:cxn modelId="{C2B6F16C-5B82-4BEB-86D2-DFA13FF0050D}" type="presOf" srcId="{83146B12-EA6F-47F6-97A3-721A4E03C5CB}" destId="{E4FDD254-A89E-4673-BD82-DF87CE7AF6BA}" srcOrd="1" destOrd="0" presId="urn:microsoft.com/office/officeart/2005/8/layout/radial5"/>
    <dgm:cxn modelId="{A4FB12CC-7B0E-4BF6-AE4B-30DDDB523FA8}" type="presOf" srcId="{B9D703A5-5DAF-41E9-AA19-7D09EC8E8E49}" destId="{555CD876-C7DD-4F91-99FA-CD17DD62F2B0}" srcOrd="0" destOrd="0" presId="urn:microsoft.com/office/officeart/2005/8/layout/radial5"/>
    <dgm:cxn modelId="{4A16AF0B-A5FD-46D2-9428-572A4FA40CDA}" type="presOf" srcId="{6BAF0890-B4DE-4AB0-A838-CCB83ED332B8}" destId="{AF509C87-6A90-4D17-AE68-458EA358065D}" srcOrd="0" destOrd="0" presId="urn:microsoft.com/office/officeart/2005/8/layout/radial5"/>
    <dgm:cxn modelId="{0DA3A31F-9DDA-469B-A21D-B10D9F0DB031}" type="presOf" srcId="{08951BA7-29AB-4913-AE1D-270A5F53BFC9}" destId="{246E1F47-B988-44F2-B6DD-5E95B0F6CF3A}" srcOrd="0" destOrd="0" presId="urn:microsoft.com/office/officeart/2005/8/layout/radial5"/>
    <dgm:cxn modelId="{A3190441-0BF0-4199-83A4-C42AE0EC0FC1}" type="presOf" srcId="{8C1EB283-3738-40B1-B691-131CA817BAC4}" destId="{9D673FE5-E3B3-4DCD-8F2A-BBC3DEA8F810}" srcOrd="0" destOrd="0" presId="urn:microsoft.com/office/officeart/2005/8/layout/radial5"/>
    <dgm:cxn modelId="{3F3FBAF4-E997-47A4-A3B1-93D84CA0CEF0}" srcId="{1938ABF1-0371-4759-B3FC-1DA54E77BF07}" destId="{2F2CEF8F-27B2-46A8-B1E9-2716BE49471D}" srcOrd="6" destOrd="0" parTransId="{385604F2-385B-4EB1-9C1A-0813D32EA2EC}" sibTransId="{51BC13C3-5E38-4C1E-9FED-A97CF9632F48}"/>
    <dgm:cxn modelId="{6CF4585B-A284-421C-B5A4-088308A7671B}" type="presOf" srcId="{32709FF0-ABD5-4665-B46D-C0BBA570430E}" destId="{3B46ABC6-A701-4151-803B-D6861904A392}" srcOrd="1" destOrd="0" presId="urn:microsoft.com/office/officeart/2005/8/layout/radial5"/>
    <dgm:cxn modelId="{8096027E-C1D6-4F37-AB7E-FF2DD8D4FA80}" type="presOf" srcId="{385604F2-385B-4EB1-9C1A-0813D32EA2EC}" destId="{CE98940F-7807-4906-8823-9F53DA14FFD4}" srcOrd="0" destOrd="0" presId="urn:microsoft.com/office/officeart/2005/8/layout/radial5"/>
    <dgm:cxn modelId="{9CB4D9FC-DD89-41D5-BF17-620612EA926C}" srcId="{1938ABF1-0371-4759-B3FC-1DA54E77BF07}" destId="{73AC98D8-6282-413C-96DC-FE5F457F6721}" srcOrd="0" destOrd="0" parTransId="{5CFB6A49-26B9-4710-9034-A4EAD2F9B55F}" sibTransId="{1D6AFC53-096F-4835-BC02-63D10D4C3119}"/>
    <dgm:cxn modelId="{648C4870-8158-48A0-9A5D-BC519ECFBA0C}" type="presOf" srcId="{08951BA7-29AB-4913-AE1D-270A5F53BFC9}" destId="{7E540A04-890E-40C5-B54B-117D9C0CE315}" srcOrd="1" destOrd="0" presId="urn:microsoft.com/office/officeart/2005/8/layout/radial5"/>
    <dgm:cxn modelId="{753454CA-3B6C-4AD2-B02E-67E84E306118}" type="presOf" srcId="{2DBF5510-D02A-4ADE-8E37-7974E03976EB}" destId="{83F38D14-96C8-4DC3-9946-853C6AB64928}" srcOrd="0" destOrd="0" presId="urn:microsoft.com/office/officeart/2005/8/layout/radial5"/>
    <dgm:cxn modelId="{CBFDC93F-28EC-4F99-98DD-EF3306146FFD}" type="presOf" srcId="{2F2CEF8F-27B2-46A8-B1E9-2716BE49471D}" destId="{90279C37-7553-408B-9E00-440C8975DE86}" srcOrd="0" destOrd="0" presId="urn:microsoft.com/office/officeart/2005/8/layout/radial5"/>
    <dgm:cxn modelId="{065404CE-732F-4D84-B4F7-6D548EBE1FD3}" type="presOf" srcId="{1938ABF1-0371-4759-B3FC-1DA54E77BF07}" destId="{230BB1ED-F427-4007-BC6E-4E17806CF5B4}" srcOrd="0" destOrd="0" presId="urn:microsoft.com/office/officeart/2005/8/layout/radial5"/>
    <dgm:cxn modelId="{83B31945-272F-4452-9FBE-4890F930ECE3}" type="presOf" srcId="{5CFB6A49-26B9-4710-9034-A4EAD2F9B55F}" destId="{E32B8CE6-0048-4CE2-A6D1-6A91F6AE0891}" srcOrd="1" destOrd="0" presId="urn:microsoft.com/office/officeart/2005/8/layout/radial5"/>
    <dgm:cxn modelId="{3EEB04D6-3E0C-4F96-8224-75ACD078A73F}" type="presOf" srcId="{6BAF0890-B4DE-4AB0-A838-CCB83ED332B8}" destId="{84050EEC-35FC-44AA-8090-2052156B20EF}" srcOrd="1" destOrd="0" presId="urn:microsoft.com/office/officeart/2005/8/layout/radial5"/>
    <dgm:cxn modelId="{A81017B8-1B14-4536-9194-A5D97EDA07E5}" type="presParOf" srcId="{F2938B63-C773-4521-BE20-6A4DBAC66CDE}" destId="{230BB1ED-F427-4007-BC6E-4E17806CF5B4}" srcOrd="0" destOrd="0" presId="urn:microsoft.com/office/officeart/2005/8/layout/radial5"/>
    <dgm:cxn modelId="{8960B165-1F1B-4F96-9A81-045A4C2C8172}" type="presParOf" srcId="{F2938B63-C773-4521-BE20-6A4DBAC66CDE}" destId="{CD195313-4881-43D9-9A0E-8B656564899C}" srcOrd="1" destOrd="0" presId="urn:microsoft.com/office/officeart/2005/8/layout/radial5"/>
    <dgm:cxn modelId="{80E3184A-F8C7-4F00-8870-33341A1F89A4}" type="presParOf" srcId="{CD195313-4881-43D9-9A0E-8B656564899C}" destId="{E32B8CE6-0048-4CE2-A6D1-6A91F6AE0891}" srcOrd="0" destOrd="0" presId="urn:microsoft.com/office/officeart/2005/8/layout/radial5"/>
    <dgm:cxn modelId="{E05C2B26-DE98-4242-9CBC-599A4B131FFD}" type="presParOf" srcId="{F2938B63-C773-4521-BE20-6A4DBAC66CDE}" destId="{9A60A214-EDE9-4BC7-A3DB-9526BE725D86}" srcOrd="2" destOrd="0" presId="urn:microsoft.com/office/officeart/2005/8/layout/radial5"/>
    <dgm:cxn modelId="{4C2FD5FF-F113-4011-B41A-15D14D4F7D32}" type="presParOf" srcId="{F2938B63-C773-4521-BE20-6A4DBAC66CDE}" destId="{BBAFEAFC-7D1B-451B-BC65-C404600B26EC}" srcOrd="3" destOrd="0" presId="urn:microsoft.com/office/officeart/2005/8/layout/radial5"/>
    <dgm:cxn modelId="{798396F0-B276-45DD-8C36-630D953C1C08}" type="presParOf" srcId="{BBAFEAFC-7D1B-451B-BC65-C404600B26EC}" destId="{3B46ABC6-A701-4151-803B-D6861904A392}" srcOrd="0" destOrd="0" presId="urn:microsoft.com/office/officeart/2005/8/layout/radial5"/>
    <dgm:cxn modelId="{CD3BFADD-A9FF-4C8E-B88E-118A20B8AE86}" type="presParOf" srcId="{F2938B63-C773-4521-BE20-6A4DBAC66CDE}" destId="{894D459A-8DF8-4440-B60B-CF19DCF4D1FF}" srcOrd="4" destOrd="0" presId="urn:microsoft.com/office/officeart/2005/8/layout/radial5"/>
    <dgm:cxn modelId="{D5E51BF1-F98A-4CBB-828E-F03C509886F5}" type="presParOf" srcId="{F2938B63-C773-4521-BE20-6A4DBAC66CDE}" destId="{AF509C87-6A90-4D17-AE68-458EA358065D}" srcOrd="5" destOrd="0" presId="urn:microsoft.com/office/officeart/2005/8/layout/radial5"/>
    <dgm:cxn modelId="{52801F54-A01C-4D66-9959-8D750F3671BD}" type="presParOf" srcId="{AF509C87-6A90-4D17-AE68-458EA358065D}" destId="{84050EEC-35FC-44AA-8090-2052156B20EF}" srcOrd="0" destOrd="0" presId="urn:microsoft.com/office/officeart/2005/8/layout/radial5"/>
    <dgm:cxn modelId="{3D6F429F-0240-410A-ABD9-1E93DB09457A}" type="presParOf" srcId="{F2938B63-C773-4521-BE20-6A4DBAC66CDE}" destId="{83F38D14-96C8-4DC3-9946-853C6AB64928}" srcOrd="6" destOrd="0" presId="urn:microsoft.com/office/officeart/2005/8/layout/radial5"/>
    <dgm:cxn modelId="{8E831D20-A92B-4CDE-89C2-56630476E4A2}" type="presParOf" srcId="{F2938B63-C773-4521-BE20-6A4DBAC66CDE}" destId="{41BA4906-5E0D-4B4E-B064-8AD7005B1BB5}" srcOrd="7" destOrd="0" presId="urn:microsoft.com/office/officeart/2005/8/layout/radial5"/>
    <dgm:cxn modelId="{9D409559-7080-4E7B-8D8C-09DD869E173E}" type="presParOf" srcId="{41BA4906-5E0D-4B4E-B064-8AD7005B1BB5}" destId="{E4FDD254-A89E-4673-BD82-DF87CE7AF6BA}" srcOrd="0" destOrd="0" presId="urn:microsoft.com/office/officeart/2005/8/layout/radial5"/>
    <dgm:cxn modelId="{AEC27657-8EC7-49A1-B341-BE57ED95DEA0}" type="presParOf" srcId="{F2938B63-C773-4521-BE20-6A4DBAC66CDE}" destId="{4547E3C2-AF69-4C7F-AC63-B21312E745BB}" srcOrd="8" destOrd="0" presId="urn:microsoft.com/office/officeart/2005/8/layout/radial5"/>
    <dgm:cxn modelId="{68850B36-A08A-4133-B0FC-6493822794F9}" type="presParOf" srcId="{F2938B63-C773-4521-BE20-6A4DBAC66CDE}" destId="{9D673FE5-E3B3-4DCD-8F2A-BBC3DEA8F810}" srcOrd="9" destOrd="0" presId="urn:microsoft.com/office/officeart/2005/8/layout/radial5"/>
    <dgm:cxn modelId="{BFFBB504-63F2-49DF-8F5C-AA2F13386D97}" type="presParOf" srcId="{9D673FE5-E3B3-4DCD-8F2A-BBC3DEA8F810}" destId="{77CB49E1-8ED0-466C-9306-7F895D461EB9}" srcOrd="0" destOrd="0" presId="urn:microsoft.com/office/officeart/2005/8/layout/radial5"/>
    <dgm:cxn modelId="{D8287725-CEF7-474F-A589-540D2BAA4993}" type="presParOf" srcId="{F2938B63-C773-4521-BE20-6A4DBAC66CDE}" destId="{555CD876-C7DD-4F91-99FA-CD17DD62F2B0}" srcOrd="10" destOrd="0" presId="urn:microsoft.com/office/officeart/2005/8/layout/radial5"/>
    <dgm:cxn modelId="{39B8478E-106F-4A0F-ADA3-A4C0DA57A18D}" type="presParOf" srcId="{F2938B63-C773-4521-BE20-6A4DBAC66CDE}" destId="{246E1F47-B988-44F2-B6DD-5E95B0F6CF3A}" srcOrd="11" destOrd="0" presId="urn:microsoft.com/office/officeart/2005/8/layout/radial5"/>
    <dgm:cxn modelId="{49FEA149-76DB-4BBE-B910-F446D2889A36}" type="presParOf" srcId="{246E1F47-B988-44F2-B6DD-5E95B0F6CF3A}" destId="{7E540A04-890E-40C5-B54B-117D9C0CE315}" srcOrd="0" destOrd="0" presId="urn:microsoft.com/office/officeart/2005/8/layout/radial5"/>
    <dgm:cxn modelId="{32FC6D72-A954-44FA-8F79-DED098D97D90}" type="presParOf" srcId="{F2938B63-C773-4521-BE20-6A4DBAC66CDE}" destId="{A1ABF7C5-DA37-4C4A-91BE-297F2DAC01D9}" srcOrd="12" destOrd="0" presId="urn:microsoft.com/office/officeart/2005/8/layout/radial5"/>
    <dgm:cxn modelId="{22B1CFEF-E4D8-4FB2-BC5D-64191BCE8D46}" type="presParOf" srcId="{F2938B63-C773-4521-BE20-6A4DBAC66CDE}" destId="{CE98940F-7807-4906-8823-9F53DA14FFD4}" srcOrd="13" destOrd="0" presId="urn:microsoft.com/office/officeart/2005/8/layout/radial5"/>
    <dgm:cxn modelId="{72E46EC0-7E5E-4F7F-B887-6B53BD373E8E}" type="presParOf" srcId="{CE98940F-7807-4906-8823-9F53DA14FFD4}" destId="{3A327962-74E2-4C88-8A57-F58D75D42D81}" srcOrd="0" destOrd="0" presId="urn:microsoft.com/office/officeart/2005/8/layout/radial5"/>
    <dgm:cxn modelId="{F7F318C6-C3C0-4044-B595-83753FE02BCE}" type="presParOf" srcId="{F2938B63-C773-4521-BE20-6A4DBAC66CDE}" destId="{90279C37-7553-408B-9E00-440C8975DE86}" srcOrd="14" destOrd="0" presId="urn:microsoft.com/office/officeart/2005/8/layout/radial5"/>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593DE35-DEF9-45D8-B652-67E9B8ADE1BB}" type="doc">
      <dgm:prSet loTypeId="urn:microsoft.com/office/officeart/2005/8/layout/radial5" loCatId="cycle" qsTypeId="urn:microsoft.com/office/officeart/2005/8/quickstyle/simple1#4" qsCatId="simple" csTypeId="urn:microsoft.com/office/officeart/2005/8/colors/colorful1#4" csCatId="colorful" phldr="1"/>
      <dgm:spPr/>
      <dgm:t>
        <a:bodyPr/>
        <a:lstStyle/>
        <a:p>
          <a:endParaRPr lang="zh-CN" altLang="en-US"/>
        </a:p>
      </dgm:t>
    </dgm:pt>
    <dgm:pt modelId="{1938ABF1-0371-4759-B3FC-1DA54E77BF07}">
      <dgm:prSet phldrT="[文本]"/>
      <dgm:spPr>
        <a:solidFill>
          <a:srgbClr val="00B0F0"/>
        </a:solidFill>
      </dgm:spPr>
      <dgm:t>
        <a:bodyPr/>
        <a:lstStyle/>
        <a:p>
          <a:r>
            <a:rPr lang="zh-CN" altLang="en-US" dirty="0" smtClean="0"/>
            <a:t>散列函数的构造</a:t>
          </a:r>
          <a:endParaRPr lang="zh-CN" altLang="en-US" dirty="0"/>
        </a:p>
      </dgm:t>
    </dgm:pt>
    <dgm:pt modelId="{50FCED62-3559-451E-B016-2285548FFB63}" cxnId="{CD1BDFA3-1CD6-4691-8FB2-E73C66324B26}" type="parTrans">
      <dgm:prSet/>
      <dgm:spPr/>
      <dgm:t>
        <a:bodyPr/>
        <a:lstStyle/>
        <a:p>
          <a:endParaRPr lang="zh-CN" altLang="en-US"/>
        </a:p>
      </dgm:t>
    </dgm:pt>
    <dgm:pt modelId="{6CCA0C03-1160-4A4A-B615-0D134796E763}" cxnId="{CD1BDFA3-1CD6-4691-8FB2-E73C66324B26}" type="sibTrans">
      <dgm:prSet/>
      <dgm:spPr/>
      <dgm:t>
        <a:bodyPr/>
        <a:lstStyle/>
        <a:p>
          <a:endParaRPr lang="zh-CN" altLang="en-US"/>
        </a:p>
      </dgm:t>
    </dgm:pt>
    <dgm:pt modelId="{73AC98D8-6282-413C-96DC-FE5F457F6721}">
      <dgm:prSet phldrT="[文本]"/>
      <dgm:spPr/>
      <dgm:t>
        <a:bodyPr/>
        <a:lstStyle/>
        <a:p>
          <a:r>
            <a:rPr lang="zh-CN" altLang="en-US" dirty="0" smtClean="0"/>
            <a:t>随机数法</a:t>
          </a:r>
          <a:endParaRPr lang="zh-CN" altLang="en-US" dirty="0"/>
        </a:p>
      </dgm:t>
    </dgm:pt>
    <dgm:pt modelId="{5CFB6A49-26B9-4710-9034-A4EAD2F9B55F}" cxnId="{9CB4D9FC-DD89-41D5-BF17-620612EA926C}" type="parTrans">
      <dgm:prSet/>
      <dgm:spPr/>
      <dgm:t>
        <a:bodyPr/>
        <a:lstStyle/>
        <a:p>
          <a:endParaRPr lang="zh-CN" altLang="en-US"/>
        </a:p>
      </dgm:t>
    </dgm:pt>
    <dgm:pt modelId="{1D6AFC53-096F-4835-BC02-63D10D4C3119}" cxnId="{9CB4D9FC-DD89-41D5-BF17-620612EA926C}" type="sibTrans">
      <dgm:prSet/>
      <dgm:spPr/>
      <dgm:t>
        <a:bodyPr/>
        <a:lstStyle/>
        <a:p>
          <a:endParaRPr lang="zh-CN" altLang="en-US"/>
        </a:p>
      </dgm:t>
    </dgm:pt>
    <dgm:pt modelId="{759A09CC-1BD1-4CE1-B57C-0F03BF98B715}">
      <dgm:prSet phldrT="[文本]">
        <dgm:style>
          <a:lnRef idx="2">
            <a:schemeClr val="accent2"/>
          </a:lnRef>
          <a:fillRef idx="1">
            <a:schemeClr val="lt1"/>
          </a:fillRef>
          <a:effectRef idx="0">
            <a:schemeClr val="accent2"/>
          </a:effectRef>
          <a:fontRef idx="minor">
            <a:schemeClr val="dk1"/>
          </a:fontRef>
        </dgm:style>
      </dgm:prSet>
      <dgm:spPr/>
      <dgm:t>
        <a:bodyPr/>
        <a:lstStyle/>
        <a:p>
          <a:r>
            <a:rPr lang="zh-CN" altLang="en-US" dirty="0" smtClean="0"/>
            <a:t>除留余数法</a:t>
          </a:r>
          <a:endParaRPr lang="zh-CN" altLang="en-US" dirty="0"/>
        </a:p>
      </dgm:t>
    </dgm:pt>
    <dgm:pt modelId="{32709FF0-ABD5-4665-B46D-C0BBA570430E}" cxnId="{159F64E1-61CE-476E-B573-6EF7C5AC5490}" type="parTrans">
      <dgm:prSet>
        <dgm:style>
          <a:lnRef idx="2">
            <a:schemeClr val="accent2"/>
          </a:lnRef>
          <a:fillRef idx="1">
            <a:schemeClr val="lt1"/>
          </a:fillRef>
          <a:effectRef idx="0">
            <a:schemeClr val="accent2"/>
          </a:effectRef>
          <a:fontRef idx="minor">
            <a:schemeClr val="dk1"/>
          </a:fontRef>
        </dgm:style>
      </dgm:prSet>
      <dgm:spPr/>
      <dgm:t>
        <a:bodyPr/>
        <a:lstStyle/>
        <a:p>
          <a:endParaRPr lang="zh-CN" altLang="en-US"/>
        </a:p>
      </dgm:t>
    </dgm:pt>
    <dgm:pt modelId="{A942DC99-31E4-4E60-835A-380AF0C88DEA}" cxnId="{159F64E1-61CE-476E-B573-6EF7C5AC5490}" type="sibTrans">
      <dgm:prSet/>
      <dgm:spPr/>
      <dgm:t>
        <a:bodyPr/>
        <a:lstStyle/>
        <a:p>
          <a:endParaRPr lang="zh-CN" altLang="en-US"/>
        </a:p>
      </dgm:t>
    </dgm:pt>
    <dgm:pt modelId="{2DBF5510-D02A-4ADE-8E37-7974E03976EB}">
      <dgm:prSet phldrT="[文本]"/>
      <dgm:spPr/>
      <dgm:t>
        <a:bodyPr/>
        <a:lstStyle/>
        <a:p>
          <a:r>
            <a:rPr lang="zh-CN" altLang="en-US" dirty="0" smtClean="0"/>
            <a:t>数字选择法</a:t>
          </a:r>
          <a:endParaRPr lang="zh-CN" altLang="en-US" dirty="0"/>
        </a:p>
      </dgm:t>
    </dgm:pt>
    <dgm:pt modelId="{6BAF0890-B4DE-4AB0-A838-CCB83ED332B8}" cxnId="{2069D194-CCB0-4769-8CED-589C271728B1}" type="parTrans">
      <dgm:prSet/>
      <dgm:spPr/>
      <dgm:t>
        <a:bodyPr/>
        <a:lstStyle/>
        <a:p>
          <a:endParaRPr lang="zh-CN" altLang="en-US"/>
        </a:p>
      </dgm:t>
    </dgm:pt>
    <dgm:pt modelId="{152326C9-A16D-4708-96F2-C27BB8D61663}" cxnId="{2069D194-CCB0-4769-8CED-589C271728B1}" type="sibTrans">
      <dgm:prSet/>
      <dgm:spPr/>
      <dgm:t>
        <a:bodyPr/>
        <a:lstStyle/>
        <a:p>
          <a:endParaRPr lang="zh-CN" altLang="en-US"/>
        </a:p>
      </dgm:t>
    </dgm:pt>
    <dgm:pt modelId="{078FA9BC-3B4B-4B20-9914-41B133487546}">
      <dgm:prSet phldrT="[文本]"/>
      <dgm:spPr/>
      <dgm:t>
        <a:bodyPr/>
        <a:lstStyle/>
        <a:p>
          <a:r>
            <a:rPr lang="zh-CN" altLang="en-US" dirty="0" smtClean="0"/>
            <a:t>平方取中法</a:t>
          </a:r>
          <a:endParaRPr lang="zh-CN" altLang="en-US" dirty="0"/>
        </a:p>
      </dgm:t>
    </dgm:pt>
    <dgm:pt modelId="{83146B12-EA6F-47F6-97A3-721A4E03C5CB}" cxnId="{355D1036-A7B7-4F27-98D3-D8F8500DFE88}" type="parTrans">
      <dgm:prSet/>
      <dgm:spPr/>
      <dgm:t>
        <a:bodyPr/>
        <a:lstStyle/>
        <a:p>
          <a:endParaRPr lang="zh-CN" altLang="en-US"/>
        </a:p>
      </dgm:t>
    </dgm:pt>
    <dgm:pt modelId="{A2B9111A-5738-455D-97B2-D09AB3628DEB}" cxnId="{355D1036-A7B7-4F27-98D3-D8F8500DFE88}" type="sibTrans">
      <dgm:prSet/>
      <dgm:spPr/>
      <dgm:t>
        <a:bodyPr/>
        <a:lstStyle/>
        <a:p>
          <a:endParaRPr lang="zh-CN" altLang="en-US"/>
        </a:p>
      </dgm:t>
    </dgm:pt>
    <dgm:pt modelId="{C1A0DBFC-522E-49F7-A486-A9600556AB31}">
      <dgm:prSet phldrT="[文本]"/>
      <dgm:spPr>
        <a:solidFill>
          <a:schemeClr val="accent1">
            <a:lumMod val="75000"/>
          </a:schemeClr>
        </a:solidFill>
      </dgm:spPr>
      <dgm:t>
        <a:bodyPr/>
        <a:lstStyle/>
        <a:p>
          <a:r>
            <a:rPr lang="zh-CN" altLang="en-US" smtClean="0"/>
            <a:t>基数转换法</a:t>
          </a:r>
          <a:endParaRPr lang="zh-CN" altLang="en-US" dirty="0"/>
        </a:p>
      </dgm:t>
    </dgm:pt>
    <dgm:pt modelId="{08951BA7-29AB-4913-AE1D-270A5F53BFC9}" cxnId="{06E54487-323C-47A1-BFC4-F1FE5B56C2BC}" type="parTrans">
      <dgm:prSet/>
      <dgm:spPr>
        <a:solidFill>
          <a:schemeClr val="accent1">
            <a:lumMod val="75000"/>
          </a:schemeClr>
        </a:solidFill>
      </dgm:spPr>
      <dgm:t>
        <a:bodyPr/>
        <a:lstStyle/>
        <a:p>
          <a:endParaRPr lang="zh-CN" altLang="en-US"/>
        </a:p>
      </dgm:t>
    </dgm:pt>
    <dgm:pt modelId="{43EA30D0-5C67-406D-B482-DC4E97BD6125}" cxnId="{06E54487-323C-47A1-BFC4-F1FE5B56C2BC}" type="sibTrans">
      <dgm:prSet/>
      <dgm:spPr/>
      <dgm:t>
        <a:bodyPr/>
        <a:lstStyle/>
        <a:p>
          <a:endParaRPr lang="zh-CN" altLang="en-US"/>
        </a:p>
      </dgm:t>
    </dgm:pt>
    <dgm:pt modelId="{2F2CEF8F-27B2-46A8-B1E9-2716BE49471D}">
      <dgm:prSet phldrT="[文本]"/>
      <dgm:spPr>
        <a:solidFill>
          <a:schemeClr val="bg2">
            <a:lumMod val="75000"/>
          </a:schemeClr>
        </a:solidFill>
      </dgm:spPr>
      <dgm:t>
        <a:bodyPr/>
        <a:lstStyle/>
        <a:p>
          <a:r>
            <a:rPr lang="zh-CN" altLang="en-US" dirty="0" smtClean="0"/>
            <a:t>其他</a:t>
          </a:r>
          <a:r>
            <a:rPr lang="en-US" altLang="zh-CN" dirty="0" smtClean="0"/>
            <a:t>…</a:t>
          </a:r>
          <a:endParaRPr lang="zh-CN" altLang="en-US" dirty="0"/>
        </a:p>
      </dgm:t>
    </dgm:pt>
    <dgm:pt modelId="{385604F2-385B-4EB1-9C1A-0813D32EA2EC}" cxnId="{3F3FBAF4-E997-47A4-A3B1-93D84CA0CEF0}" type="parTrans">
      <dgm:prSet/>
      <dgm:spPr>
        <a:solidFill>
          <a:schemeClr val="bg2">
            <a:lumMod val="75000"/>
          </a:schemeClr>
        </a:solidFill>
      </dgm:spPr>
      <dgm:t>
        <a:bodyPr/>
        <a:lstStyle/>
        <a:p>
          <a:endParaRPr lang="zh-CN" altLang="en-US"/>
        </a:p>
      </dgm:t>
    </dgm:pt>
    <dgm:pt modelId="{51BC13C3-5E38-4C1E-9FED-A97CF9632F48}" cxnId="{3F3FBAF4-E997-47A4-A3B1-93D84CA0CEF0}" type="sibTrans">
      <dgm:prSet/>
      <dgm:spPr/>
      <dgm:t>
        <a:bodyPr/>
        <a:lstStyle/>
        <a:p>
          <a:endParaRPr lang="zh-CN" altLang="en-US"/>
        </a:p>
      </dgm:t>
    </dgm:pt>
    <dgm:pt modelId="{B9D703A5-5DAF-41E9-AA19-7D09EC8E8E49}">
      <dgm:prSet phldrT="[文本]"/>
      <dgm:spPr/>
      <dgm:t>
        <a:bodyPr/>
        <a:lstStyle/>
        <a:p>
          <a:r>
            <a:rPr lang="zh-CN" altLang="en-US" dirty="0" smtClean="0"/>
            <a:t>折叠法</a:t>
          </a:r>
          <a:endParaRPr lang="zh-CN" altLang="en-US" dirty="0"/>
        </a:p>
      </dgm:t>
    </dgm:pt>
    <dgm:pt modelId="{331953FB-B814-463A-9B5B-2929A5F21647}" cxnId="{9D4E4A40-B3C3-4D2A-88C0-C3D4D11E4CAB}" type="sibTrans">
      <dgm:prSet/>
      <dgm:spPr/>
      <dgm:t>
        <a:bodyPr/>
        <a:lstStyle/>
        <a:p>
          <a:endParaRPr lang="zh-CN" altLang="en-US"/>
        </a:p>
      </dgm:t>
    </dgm:pt>
    <dgm:pt modelId="{8C1EB283-3738-40B1-B691-131CA817BAC4}" cxnId="{9D4E4A40-B3C3-4D2A-88C0-C3D4D11E4CAB}" type="parTrans">
      <dgm:prSet/>
      <dgm:spPr/>
      <dgm:t>
        <a:bodyPr/>
        <a:lstStyle/>
        <a:p>
          <a:endParaRPr lang="zh-CN" altLang="en-US"/>
        </a:p>
      </dgm:t>
    </dgm:pt>
    <dgm:pt modelId="{F2938B63-C773-4521-BE20-6A4DBAC66CDE}" type="pres">
      <dgm:prSet presAssocID="{0593DE35-DEF9-45D8-B652-67E9B8ADE1BB}" presName="Name0" presStyleCnt="0">
        <dgm:presLayoutVars>
          <dgm:chMax val="1"/>
          <dgm:dir/>
          <dgm:animLvl val="ctr"/>
          <dgm:resizeHandles val="exact"/>
        </dgm:presLayoutVars>
      </dgm:prSet>
      <dgm:spPr/>
      <dgm:t>
        <a:bodyPr/>
        <a:lstStyle/>
        <a:p>
          <a:endParaRPr lang="zh-CN" altLang="en-US"/>
        </a:p>
      </dgm:t>
    </dgm:pt>
    <dgm:pt modelId="{230BB1ED-F427-4007-BC6E-4E17806CF5B4}" type="pres">
      <dgm:prSet presAssocID="{1938ABF1-0371-4759-B3FC-1DA54E77BF07}" presName="centerShape" presStyleLbl="node0" presStyleIdx="0" presStyleCnt="1"/>
      <dgm:spPr/>
      <dgm:t>
        <a:bodyPr/>
        <a:lstStyle/>
        <a:p>
          <a:endParaRPr lang="zh-CN" altLang="en-US"/>
        </a:p>
      </dgm:t>
    </dgm:pt>
    <dgm:pt modelId="{CD195313-4881-43D9-9A0E-8B656564899C}" type="pres">
      <dgm:prSet presAssocID="{5CFB6A49-26B9-4710-9034-A4EAD2F9B55F}" presName="parTrans" presStyleLbl="sibTrans2D1" presStyleIdx="0" presStyleCnt="7"/>
      <dgm:spPr/>
      <dgm:t>
        <a:bodyPr/>
        <a:lstStyle/>
        <a:p>
          <a:endParaRPr lang="zh-CN" altLang="en-US"/>
        </a:p>
      </dgm:t>
    </dgm:pt>
    <dgm:pt modelId="{E32B8CE6-0048-4CE2-A6D1-6A91F6AE0891}" type="pres">
      <dgm:prSet presAssocID="{5CFB6A49-26B9-4710-9034-A4EAD2F9B55F}" presName="connectorText" presStyleLbl="sibTrans2D1" presStyleIdx="0" presStyleCnt="7"/>
      <dgm:spPr/>
      <dgm:t>
        <a:bodyPr/>
        <a:lstStyle/>
        <a:p>
          <a:endParaRPr lang="zh-CN" altLang="en-US"/>
        </a:p>
      </dgm:t>
    </dgm:pt>
    <dgm:pt modelId="{9A60A214-EDE9-4BC7-A3DB-9526BE725D86}" type="pres">
      <dgm:prSet presAssocID="{73AC98D8-6282-413C-96DC-FE5F457F6721}" presName="node" presStyleLbl="node1" presStyleIdx="0" presStyleCnt="7">
        <dgm:presLayoutVars>
          <dgm:bulletEnabled val="1"/>
        </dgm:presLayoutVars>
      </dgm:prSet>
      <dgm:spPr/>
      <dgm:t>
        <a:bodyPr/>
        <a:lstStyle/>
        <a:p>
          <a:endParaRPr lang="zh-CN" altLang="en-US"/>
        </a:p>
      </dgm:t>
    </dgm:pt>
    <dgm:pt modelId="{BBAFEAFC-7D1B-451B-BC65-C404600B26EC}" type="pres">
      <dgm:prSet presAssocID="{32709FF0-ABD5-4665-B46D-C0BBA570430E}" presName="parTrans" presStyleLbl="sibTrans2D1" presStyleIdx="1" presStyleCnt="7"/>
      <dgm:spPr/>
      <dgm:t>
        <a:bodyPr/>
        <a:lstStyle/>
        <a:p>
          <a:endParaRPr lang="zh-CN" altLang="en-US"/>
        </a:p>
      </dgm:t>
    </dgm:pt>
    <dgm:pt modelId="{3B46ABC6-A701-4151-803B-D6861904A392}" type="pres">
      <dgm:prSet presAssocID="{32709FF0-ABD5-4665-B46D-C0BBA570430E}" presName="connectorText" presStyleLbl="sibTrans2D1" presStyleIdx="1" presStyleCnt="7"/>
      <dgm:spPr/>
      <dgm:t>
        <a:bodyPr/>
        <a:lstStyle/>
        <a:p>
          <a:endParaRPr lang="zh-CN" altLang="en-US"/>
        </a:p>
      </dgm:t>
    </dgm:pt>
    <dgm:pt modelId="{894D459A-8DF8-4440-B60B-CF19DCF4D1FF}" type="pres">
      <dgm:prSet presAssocID="{759A09CC-1BD1-4CE1-B57C-0F03BF98B715}" presName="node" presStyleLbl="node1" presStyleIdx="1" presStyleCnt="7">
        <dgm:presLayoutVars>
          <dgm:bulletEnabled val="1"/>
        </dgm:presLayoutVars>
      </dgm:prSet>
      <dgm:spPr/>
      <dgm:t>
        <a:bodyPr/>
        <a:lstStyle/>
        <a:p>
          <a:endParaRPr lang="zh-CN" altLang="en-US"/>
        </a:p>
      </dgm:t>
    </dgm:pt>
    <dgm:pt modelId="{AF509C87-6A90-4D17-AE68-458EA358065D}" type="pres">
      <dgm:prSet presAssocID="{6BAF0890-B4DE-4AB0-A838-CCB83ED332B8}" presName="parTrans" presStyleLbl="sibTrans2D1" presStyleIdx="2" presStyleCnt="7"/>
      <dgm:spPr/>
      <dgm:t>
        <a:bodyPr/>
        <a:lstStyle/>
        <a:p>
          <a:endParaRPr lang="zh-CN" altLang="en-US"/>
        </a:p>
      </dgm:t>
    </dgm:pt>
    <dgm:pt modelId="{84050EEC-35FC-44AA-8090-2052156B20EF}" type="pres">
      <dgm:prSet presAssocID="{6BAF0890-B4DE-4AB0-A838-CCB83ED332B8}" presName="connectorText" presStyleLbl="sibTrans2D1" presStyleIdx="2" presStyleCnt="7"/>
      <dgm:spPr/>
      <dgm:t>
        <a:bodyPr/>
        <a:lstStyle/>
        <a:p>
          <a:endParaRPr lang="zh-CN" altLang="en-US"/>
        </a:p>
      </dgm:t>
    </dgm:pt>
    <dgm:pt modelId="{83F38D14-96C8-4DC3-9946-853C6AB64928}" type="pres">
      <dgm:prSet presAssocID="{2DBF5510-D02A-4ADE-8E37-7974E03976EB}" presName="node" presStyleLbl="node1" presStyleIdx="2" presStyleCnt="7">
        <dgm:presLayoutVars>
          <dgm:bulletEnabled val="1"/>
        </dgm:presLayoutVars>
      </dgm:prSet>
      <dgm:spPr/>
      <dgm:t>
        <a:bodyPr/>
        <a:lstStyle/>
        <a:p>
          <a:endParaRPr lang="zh-CN" altLang="en-US"/>
        </a:p>
      </dgm:t>
    </dgm:pt>
    <dgm:pt modelId="{41BA4906-5E0D-4B4E-B064-8AD7005B1BB5}" type="pres">
      <dgm:prSet presAssocID="{83146B12-EA6F-47F6-97A3-721A4E03C5CB}" presName="parTrans" presStyleLbl="sibTrans2D1" presStyleIdx="3" presStyleCnt="7"/>
      <dgm:spPr/>
      <dgm:t>
        <a:bodyPr/>
        <a:lstStyle/>
        <a:p>
          <a:endParaRPr lang="zh-CN" altLang="en-US"/>
        </a:p>
      </dgm:t>
    </dgm:pt>
    <dgm:pt modelId="{E4FDD254-A89E-4673-BD82-DF87CE7AF6BA}" type="pres">
      <dgm:prSet presAssocID="{83146B12-EA6F-47F6-97A3-721A4E03C5CB}" presName="connectorText" presStyleLbl="sibTrans2D1" presStyleIdx="3" presStyleCnt="7"/>
      <dgm:spPr/>
      <dgm:t>
        <a:bodyPr/>
        <a:lstStyle/>
        <a:p>
          <a:endParaRPr lang="zh-CN" altLang="en-US"/>
        </a:p>
      </dgm:t>
    </dgm:pt>
    <dgm:pt modelId="{4547E3C2-AF69-4C7F-AC63-B21312E745BB}" type="pres">
      <dgm:prSet presAssocID="{078FA9BC-3B4B-4B20-9914-41B133487546}" presName="node" presStyleLbl="node1" presStyleIdx="3" presStyleCnt="7">
        <dgm:presLayoutVars>
          <dgm:bulletEnabled val="1"/>
        </dgm:presLayoutVars>
      </dgm:prSet>
      <dgm:spPr/>
      <dgm:t>
        <a:bodyPr/>
        <a:lstStyle/>
        <a:p>
          <a:endParaRPr lang="zh-CN" altLang="en-US"/>
        </a:p>
      </dgm:t>
    </dgm:pt>
    <dgm:pt modelId="{9D673FE5-E3B3-4DCD-8F2A-BBC3DEA8F810}" type="pres">
      <dgm:prSet presAssocID="{8C1EB283-3738-40B1-B691-131CA817BAC4}" presName="parTrans" presStyleLbl="sibTrans2D1" presStyleIdx="4" presStyleCnt="7"/>
      <dgm:spPr/>
      <dgm:t>
        <a:bodyPr/>
        <a:lstStyle/>
        <a:p>
          <a:endParaRPr lang="zh-CN" altLang="en-US"/>
        </a:p>
      </dgm:t>
    </dgm:pt>
    <dgm:pt modelId="{77CB49E1-8ED0-466C-9306-7F895D461EB9}" type="pres">
      <dgm:prSet presAssocID="{8C1EB283-3738-40B1-B691-131CA817BAC4}" presName="connectorText" presStyleLbl="sibTrans2D1" presStyleIdx="4" presStyleCnt="7"/>
      <dgm:spPr/>
      <dgm:t>
        <a:bodyPr/>
        <a:lstStyle/>
        <a:p>
          <a:endParaRPr lang="zh-CN" altLang="en-US"/>
        </a:p>
      </dgm:t>
    </dgm:pt>
    <dgm:pt modelId="{555CD876-C7DD-4F91-99FA-CD17DD62F2B0}" type="pres">
      <dgm:prSet presAssocID="{B9D703A5-5DAF-41E9-AA19-7D09EC8E8E49}" presName="node" presStyleLbl="node1" presStyleIdx="4" presStyleCnt="7">
        <dgm:presLayoutVars>
          <dgm:bulletEnabled val="1"/>
        </dgm:presLayoutVars>
      </dgm:prSet>
      <dgm:spPr/>
      <dgm:t>
        <a:bodyPr/>
        <a:lstStyle/>
        <a:p>
          <a:endParaRPr lang="zh-CN" altLang="en-US"/>
        </a:p>
      </dgm:t>
    </dgm:pt>
    <dgm:pt modelId="{246E1F47-B988-44F2-B6DD-5E95B0F6CF3A}" type="pres">
      <dgm:prSet presAssocID="{08951BA7-29AB-4913-AE1D-270A5F53BFC9}" presName="parTrans" presStyleLbl="sibTrans2D1" presStyleIdx="5" presStyleCnt="7"/>
      <dgm:spPr/>
      <dgm:t>
        <a:bodyPr/>
        <a:lstStyle/>
        <a:p>
          <a:endParaRPr lang="zh-CN" altLang="en-US"/>
        </a:p>
      </dgm:t>
    </dgm:pt>
    <dgm:pt modelId="{7E540A04-890E-40C5-B54B-117D9C0CE315}" type="pres">
      <dgm:prSet presAssocID="{08951BA7-29AB-4913-AE1D-270A5F53BFC9}" presName="connectorText" presStyleLbl="sibTrans2D1" presStyleIdx="5" presStyleCnt="7"/>
      <dgm:spPr/>
      <dgm:t>
        <a:bodyPr/>
        <a:lstStyle/>
        <a:p>
          <a:endParaRPr lang="zh-CN" altLang="en-US"/>
        </a:p>
      </dgm:t>
    </dgm:pt>
    <dgm:pt modelId="{A1ABF7C5-DA37-4C4A-91BE-297F2DAC01D9}" type="pres">
      <dgm:prSet presAssocID="{C1A0DBFC-522E-49F7-A486-A9600556AB31}" presName="node" presStyleLbl="node1" presStyleIdx="5" presStyleCnt="7">
        <dgm:presLayoutVars>
          <dgm:bulletEnabled val="1"/>
        </dgm:presLayoutVars>
      </dgm:prSet>
      <dgm:spPr/>
      <dgm:t>
        <a:bodyPr/>
        <a:lstStyle/>
        <a:p>
          <a:endParaRPr lang="zh-CN" altLang="en-US"/>
        </a:p>
      </dgm:t>
    </dgm:pt>
    <dgm:pt modelId="{CE98940F-7807-4906-8823-9F53DA14FFD4}" type="pres">
      <dgm:prSet presAssocID="{385604F2-385B-4EB1-9C1A-0813D32EA2EC}" presName="parTrans" presStyleLbl="sibTrans2D1" presStyleIdx="6" presStyleCnt="7"/>
      <dgm:spPr/>
      <dgm:t>
        <a:bodyPr/>
        <a:lstStyle/>
        <a:p>
          <a:endParaRPr lang="zh-CN" altLang="en-US"/>
        </a:p>
      </dgm:t>
    </dgm:pt>
    <dgm:pt modelId="{3A327962-74E2-4C88-8A57-F58D75D42D81}" type="pres">
      <dgm:prSet presAssocID="{385604F2-385B-4EB1-9C1A-0813D32EA2EC}" presName="connectorText" presStyleLbl="sibTrans2D1" presStyleIdx="6" presStyleCnt="7"/>
      <dgm:spPr/>
      <dgm:t>
        <a:bodyPr/>
        <a:lstStyle/>
        <a:p>
          <a:endParaRPr lang="zh-CN" altLang="en-US"/>
        </a:p>
      </dgm:t>
    </dgm:pt>
    <dgm:pt modelId="{90279C37-7553-408B-9E00-440C8975DE86}" type="pres">
      <dgm:prSet presAssocID="{2F2CEF8F-27B2-46A8-B1E9-2716BE49471D}" presName="node" presStyleLbl="node1" presStyleIdx="6" presStyleCnt="7">
        <dgm:presLayoutVars>
          <dgm:bulletEnabled val="1"/>
        </dgm:presLayoutVars>
      </dgm:prSet>
      <dgm:spPr/>
      <dgm:t>
        <a:bodyPr/>
        <a:lstStyle/>
        <a:p>
          <a:endParaRPr lang="zh-CN" altLang="en-US"/>
        </a:p>
      </dgm:t>
    </dgm:pt>
  </dgm:ptLst>
  <dgm:cxnLst>
    <dgm:cxn modelId="{4E51EF21-E080-4285-AC1E-CA2330772A51}" type="presOf" srcId="{5CFB6A49-26B9-4710-9034-A4EAD2F9B55F}" destId="{E32B8CE6-0048-4CE2-A6D1-6A91F6AE0891}" srcOrd="1" destOrd="0" presId="urn:microsoft.com/office/officeart/2005/8/layout/radial5"/>
    <dgm:cxn modelId="{0971E0D7-C053-47BC-95E3-5F45063F5735}" type="presOf" srcId="{1938ABF1-0371-4759-B3FC-1DA54E77BF07}" destId="{230BB1ED-F427-4007-BC6E-4E17806CF5B4}" srcOrd="0" destOrd="0" presId="urn:microsoft.com/office/officeart/2005/8/layout/radial5"/>
    <dgm:cxn modelId="{CD1BDFA3-1CD6-4691-8FB2-E73C66324B26}" srcId="{0593DE35-DEF9-45D8-B652-67E9B8ADE1BB}" destId="{1938ABF1-0371-4759-B3FC-1DA54E77BF07}" srcOrd="0" destOrd="0" parTransId="{50FCED62-3559-451E-B016-2285548FFB63}" sibTransId="{6CCA0C03-1160-4A4A-B615-0D134796E763}"/>
    <dgm:cxn modelId="{EA564BDF-A74D-47E2-8B0E-2535E1329A1C}" type="presOf" srcId="{73AC98D8-6282-413C-96DC-FE5F457F6721}" destId="{9A60A214-EDE9-4BC7-A3DB-9526BE725D86}" srcOrd="0" destOrd="0" presId="urn:microsoft.com/office/officeart/2005/8/layout/radial5"/>
    <dgm:cxn modelId="{0F6AAAAD-B2C0-4BED-B58B-070F13C507B5}" type="presOf" srcId="{B9D703A5-5DAF-41E9-AA19-7D09EC8E8E49}" destId="{555CD876-C7DD-4F91-99FA-CD17DD62F2B0}" srcOrd="0" destOrd="0" presId="urn:microsoft.com/office/officeart/2005/8/layout/radial5"/>
    <dgm:cxn modelId="{9D4E4A40-B3C3-4D2A-88C0-C3D4D11E4CAB}" srcId="{1938ABF1-0371-4759-B3FC-1DA54E77BF07}" destId="{B9D703A5-5DAF-41E9-AA19-7D09EC8E8E49}" srcOrd="4" destOrd="0" parTransId="{8C1EB283-3738-40B1-B691-131CA817BAC4}" sibTransId="{331953FB-B814-463A-9B5B-2929A5F21647}"/>
    <dgm:cxn modelId="{159F64E1-61CE-476E-B573-6EF7C5AC5490}" srcId="{1938ABF1-0371-4759-B3FC-1DA54E77BF07}" destId="{759A09CC-1BD1-4CE1-B57C-0F03BF98B715}" srcOrd="1" destOrd="0" parTransId="{32709FF0-ABD5-4665-B46D-C0BBA570430E}" sibTransId="{A942DC99-31E4-4E60-835A-380AF0C88DEA}"/>
    <dgm:cxn modelId="{3AE185FB-FB60-4C3D-833E-9C6CD69ECB5D}" type="presOf" srcId="{C1A0DBFC-522E-49F7-A486-A9600556AB31}" destId="{A1ABF7C5-DA37-4C4A-91BE-297F2DAC01D9}" srcOrd="0" destOrd="0" presId="urn:microsoft.com/office/officeart/2005/8/layout/radial5"/>
    <dgm:cxn modelId="{2069D194-CCB0-4769-8CED-589C271728B1}" srcId="{1938ABF1-0371-4759-B3FC-1DA54E77BF07}" destId="{2DBF5510-D02A-4ADE-8E37-7974E03976EB}" srcOrd="2" destOrd="0" parTransId="{6BAF0890-B4DE-4AB0-A838-CCB83ED332B8}" sibTransId="{152326C9-A16D-4708-96F2-C27BB8D61663}"/>
    <dgm:cxn modelId="{2EE35FDD-933D-45CF-B95D-A7D1695265E0}" type="presOf" srcId="{08951BA7-29AB-4913-AE1D-270A5F53BFC9}" destId="{7E540A04-890E-40C5-B54B-117D9C0CE315}" srcOrd="1" destOrd="0" presId="urn:microsoft.com/office/officeart/2005/8/layout/radial5"/>
    <dgm:cxn modelId="{A13A56C9-31A1-4737-B886-CB9679303054}" type="presOf" srcId="{078FA9BC-3B4B-4B20-9914-41B133487546}" destId="{4547E3C2-AF69-4C7F-AC63-B21312E745BB}" srcOrd="0" destOrd="0" presId="urn:microsoft.com/office/officeart/2005/8/layout/radial5"/>
    <dgm:cxn modelId="{355D1036-A7B7-4F27-98D3-D8F8500DFE88}" srcId="{1938ABF1-0371-4759-B3FC-1DA54E77BF07}" destId="{078FA9BC-3B4B-4B20-9914-41B133487546}" srcOrd="3" destOrd="0" parTransId="{83146B12-EA6F-47F6-97A3-721A4E03C5CB}" sibTransId="{A2B9111A-5738-455D-97B2-D09AB3628DEB}"/>
    <dgm:cxn modelId="{8EA951AA-5D3B-4A88-9365-2EF5D0C0FD0C}" type="presOf" srcId="{8C1EB283-3738-40B1-B691-131CA817BAC4}" destId="{77CB49E1-8ED0-466C-9306-7F895D461EB9}" srcOrd="1" destOrd="0" presId="urn:microsoft.com/office/officeart/2005/8/layout/radial5"/>
    <dgm:cxn modelId="{E323EBDD-1A7A-4F11-A463-914ADAC7F70F}" type="presOf" srcId="{83146B12-EA6F-47F6-97A3-721A4E03C5CB}" destId="{E4FDD254-A89E-4673-BD82-DF87CE7AF6BA}" srcOrd="1" destOrd="0" presId="urn:microsoft.com/office/officeart/2005/8/layout/radial5"/>
    <dgm:cxn modelId="{65BA884F-2305-42C0-B6E8-FB155129A15E}" type="presOf" srcId="{385604F2-385B-4EB1-9C1A-0813D32EA2EC}" destId="{3A327962-74E2-4C88-8A57-F58D75D42D81}" srcOrd="1" destOrd="0" presId="urn:microsoft.com/office/officeart/2005/8/layout/radial5"/>
    <dgm:cxn modelId="{06E54487-323C-47A1-BFC4-F1FE5B56C2BC}" srcId="{1938ABF1-0371-4759-B3FC-1DA54E77BF07}" destId="{C1A0DBFC-522E-49F7-A486-A9600556AB31}" srcOrd="5" destOrd="0" parTransId="{08951BA7-29AB-4913-AE1D-270A5F53BFC9}" sibTransId="{43EA30D0-5C67-406D-B482-DC4E97BD6125}"/>
    <dgm:cxn modelId="{31ACEFC2-B7F5-444C-B8EB-5F1B5D75A723}" type="presOf" srcId="{8C1EB283-3738-40B1-B691-131CA817BAC4}" destId="{9D673FE5-E3B3-4DCD-8F2A-BBC3DEA8F810}" srcOrd="0" destOrd="0" presId="urn:microsoft.com/office/officeart/2005/8/layout/radial5"/>
    <dgm:cxn modelId="{B407F3AB-E500-4C4B-94B5-FBFDC6CB1640}" type="presOf" srcId="{5CFB6A49-26B9-4710-9034-A4EAD2F9B55F}" destId="{CD195313-4881-43D9-9A0E-8B656564899C}" srcOrd="0" destOrd="0" presId="urn:microsoft.com/office/officeart/2005/8/layout/radial5"/>
    <dgm:cxn modelId="{D7F3462F-58DD-4F5A-B76D-2A3CA58A0F17}" type="presOf" srcId="{32709FF0-ABD5-4665-B46D-C0BBA570430E}" destId="{BBAFEAFC-7D1B-451B-BC65-C404600B26EC}" srcOrd="0" destOrd="0" presId="urn:microsoft.com/office/officeart/2005/8/layout/radial5"/>
    <dgm:cxn modelId="{6FFB2C0B-F97C-4405-BCA8-147F11DD5B80}" type="presOf" srcId="{32709FF0-ABD5-4665-B46D-C0BBA570430E}" destId="{3B46ABC6-A701-4151-803B-D6861904A392}" srcOrd="1" destOrd="0" presId="urn:microsoft.com/office/officeart/2005/8/layout/radial5"/>
    <dgm:cxn modelId="{3299DD2E-276E-4D3B-829C-B940ABD2E957}" type="presOf" srcId="{08951BA7-29AB-4913-AE1D-270A5F53BFC9}" destId="{246E1F47-B988-44F2-B6DD-5E95B0F6CF3A}" srcOrd="0" destOrd="0" presId="urn:microsoft.com/office/officeart/2005/8/layout/radial5"/>
    <dgm:cxn modelId="{3F3FBAF4-E997-47A4-A3B1-93D84CA0CEF0}" srcId="{1938ABF1-0371-4759-B3FC-1DA54E77BF07}" destId="{2F2CEF8F-27B2-46A8-B1E9-2716BE49471D}" srcOrd="6" destOrd="0" parTransId="{385604F2-385B-4EB1-9C1A-0813D32EA2EC}" sibTransId="{51BC13C3-5E38-4C1E-9FED-A97CF9632F48}"/>
    <dgm:cxn modelId="{9CB4D9FC-DD89-41D5-BF17-620612EA926C}" srcId="{1938ABF1-0371-4759-B3FC-1DA54E77BF07}" destId="{73AC98D8-6282-413C-96DC-FE5F457F6721}" srcOrd="0" destOrd="0" parTransId="{5CFB6A49-26B9-4710-9034-A4EAD2F9B55F}" sibTransId="{1D6AFC53-096F-4835-BC02-63D10D4C3119}"/>
    <dgm:cxn modelId="{CE01BDD9-CB1E-47B0-91C2-3AB5CBFD3CE2}" type="presOf" srcId="{2F2CEF8F-27B2-46A8-B1E9-2716BE49471D}" destId="{90279C37-7553-408B-9E00-440C8975DE86}" srcOrd="0" destOrd="0" presId="urn:microsoft.com/office/officeart/2005/8/layout/radial5"/>
    <dgm:cxn modelId="{6C728707-5F02-4BF7-A20F-5C3895553E95}" type="presOf" srcId="{6BAF0890-B4DE-4AB0-A838-CCB83ED332B8}" destId="{AF509C87-6A90-4D17-AE68-458EA358065D}" srcOrd="0" destOrd="0" presId="urn:microsoft.com/office/officeart/2005/8/layout/radial5"/>
    <dgm:cxn modelId="{FE2BED8A-A316-4ED3-A38C-0BB9C3193F1F}" type="presOf" srcId="{385604F2-385B-4EB1-9C1A-0813D32EA2EC}" destId="{CE98940F-7807-4906-8823-9F53DA14FFD4}" srcOrd="0" destOrd="0" presId="urn:microsoft.com/office/officeart/2005/8/layout/radial5"/>
    <dgm:cxn modelId="{834776E2-7FF8-4A30-8269-8FB41014736C}" type="presOf" srcId="{6BAF0890-B4DE-4AB0-A838-CCB83ED332B8}" destId="{84050EEC-35FC-44AA-8090-2052156B20EF}" srcOrd="1" destOrd="0" presId="urn:microsoft.com/office/officeart/2005/8/layout/radial5"/>
    <dgm:cxn modelId="{A507CCCB-3C72-4FC8-BD88-2114ED6EB4D6}" type="presOf" srcId="{83146B12-EA6F-47F6-97A3-721A4E03C5CB}" destId="{41BA4906-5E0D-4B4E-B064-8AD7005B1BB5}" srcOrd="0" destOrd="0" presId="urn:microsoft.com/office/officeart/2005/8/layout/radial5"/>
    <dgm:cxn modelId="{20193593-D132-4320-BA01-99D2E86D9687}" type="presOf" srcId="{759A09CC-1BD1-4CE1-B57C-0F03BF98B715}" destId="{894D459A-8DF8-4440-B60B-CF19DCF4D1FF}" srcOrd="0" destOrd="0" presId="urn:microsoft.com/office/officeart/2005/8/layout/radial5"/>
    <dgm:cxn modelId="{5A7EB8AE-71EF-4DE3-B622-B30755723241}" type="presOf" srcId="{0593DE35-DEF9-45D8-B652-67E9B8ADE1BB}" destId="{F2938B63-C773-4521-BE20-6A4DBAC66CDE}" srcOrd="0" destOrd="0" presId="urn:microsoft.com/office/officeart/2005/8/layout/radial5"/>
    <dgm:cxn modelId="{1E5D6FEF-5EC5-458B-8C43-9DAE2A5957AA}" type="presOf" srcId="{2DBF5510-D02A-4ADE-8E37-7974E03976EB}" destId="{83F38D14-96C8-4DC3-9946-853C6AB64928}" srcOrd="0" destOrd="0" presId="urn:microsoft.com/office/officeart/2005/8/layout/radial5"/>
    <dgm:cxn modelId="{3D6ED38C-F507-473F-B025-91DFE865B5A1}" type="presParOf" srcId="{F2938B63-C773-4521-BE20-6A4DBAC66CDE}" destId="{230BB1ED-F427-4007-BC6E-4E17806CF5B4}" srcOrd="0" destOrd="0" presId="urn:microsoft.com/office/officeart/2005/8/layout/radial5"/>
    <dgm:cxn modelId="{588EC33C-4051-480A-B10C-884EBB5470AF}" type="presParOf" srcId="{F2938B63-C773-4521-BE20-6A4DBAC66CDE}" destId="{CD195313-4881-43D9-9A0E-8B656564899C}" srcOrd="1" destOrd="0" presId="urn:microsoft.com/office/officeart/2005/8/layout/radial5"/>
    <dgm:cxn modelId="{821FBBA8-AF0E-4A4F-9DDF-2EA86A3A881A}" type="presParOf" srcId="{CD195313-4881-43D9-9A0E-8B656564899C}" destId="{E32B8CE6-0048-4CE2-A6D1-6A91F6AE0891}" srcOrd="0" destOrd="0" presId="urn:microsoft.com/office/officeart/2005/8/layout/radial5"/>
    <dgm:cxn modelId="{567CC5E7-A8C8-420B-9C82-BD6006A3D8F5}" type="presParOf" srcId="{F2938B63-C773-4521-BE20-6A4DBAC66CDE}" destId="{9A60A214-EDE9-4BC7-A3DB-9526BE725D86}" srcOrd="2" destOrd="0" presId="urn:microsoft.com/office/officeart/2005/8/layout/radial5"/>
    <dgm:cxn modelId="{F3E17EC2-FEA2-43FD-9F35-A574C2EF8C6D}" type="presParOf" srcId="{F2938B63-C773-4521-BE20-6A4DBAC66CDE}" destId="{BBAFEAFC-7D1B-451B-BC65-C404600B26EC}" srcOrd="3" destOrd="0" presId="urn:microsoft.com/office/officeart/2005/8/layout/radial5"/>
    <dgm:cxn modelId="{940806CC-FAB0-4F24-B3D4-1B11A398BF08}" type="presParOf" srcId="{BBAFEAFC-7D1B-451B-BC65-C404600B26EC}" destId="{3B46ABC6-A701-4151-803B-D6861904A392}" srcOrd="0" destOrd="0" presId="urn:microsoft.com/office/officeart/2005/8/layout/radial5"/>
    <dgm:cxn modelId="{DA1188E7-F565-44F0-B46D-7C511A33F231}" type="presParOf" srcId="{F2938B63-C773-4521-BE20-6A4DBAC66CDE}" destId="{894D459A-8DF8-4440-B60B-CF19DCF4D1FF}" srcOrd="4" destOrd="0" presId="urn:microsoft.com/office/officeart/2005/8/layout/radial5"/>
    <dgm:cxn modelId="{E2D716AF-F363-4F86-BC9D-4D2C24350189}" type="presParOf" srcId="{F2938B63-C773-4521-BE20-6A4DBAC66CDE}" destId="{AF509C87-6A90-4D17-AE68-458EA358065D}" srcOrd="5" destOrd="0" presId="urn:microsoft.com/office/officeart/2005/8/layout/radial5"/>
    <dgm:cxn modelId="{9A4D48C3-0A74-4557-92A5-633E8B7BA10F}" type="presParOf" srcId="{AF509C87-6A90-4D17-AE68-458EA358065D}" destId="{84050EEC-35FC-44AA-8090-2052156B20EF}" srcOrd="0" destOrd="0" presId="urn:microsoft.com/office/officeart/2005/8/layout/radial5"/>
    <dgm:cxn modelId="{B91B1825-7C50-4DD3-AACD-0D04123BF8D5}" type="presParOf" srcId="{F2938B63-C773-4521-BE20-6A4DBAC66CDE}" destId="{83F38D14-96C8-4DC3-9946-853C6AB64928}" srcOrd="6" destOrd="0" presId="urn:microsoft.com/office/officeart/2005/8/layout/radial5"/>
    <dgm:cxn modelId="{01A6E63C-CC31-4E65-8CD1-63E30001E206}" type="presParOf" srcId="{F2938B63-C773-4521-BE20-6A4DBAC66CDE}" destId="{41BA4906-5E0D-4B4E-B064-8AD7005B1BB5}" srcOrd="7" destOrd="0" presId="urn:microsoft.com/office/officeart/2005/8/layout/radial5"/>
    <dgm:cxn modelId="{B13747B4-EBAB-493B-B20D-F7281C542FBE}" type="presParOf" srcId="{41BA4906-5E0D-4B4E-B064-8AD7005B1BB5}" destId="{E4FDD254-A89E-4673-BD82-DF87CE7AF6BA}" srcOrd="0" destOrd="0" presId="urn:microsoft.com/office/officeart/2005/8/layout/radial5"/>
    <dgm:cxn modelId="{343FF7A0-A443-457D-BEE6-3123AED815E6}" type="presParOf" srcId="{F2938B63-C773-4521-BE20-6A4DBAC66CDE}" destId="{4547E3C2-AF69-4C7F-AC63-B21312E745BB}" srcOrd="8" destOrd="0" presId="urn:microsoft.com/office/officeart/2005/8/layout/radial5"/>
    <dgm:cxn modelId="{383D7E6F-1D54-4362-9E90-331DED0C33EB}" type="presParOf" srcId="{F2938B63-C773-4521-BE20-6A4DBAC66CDE}" destId="{9D673FE5-E3B3-4DCD-8F2A-BBC3DEA8F810}" srcOrd="9" destOrd="0" presId="urn:microsoft.com/office/officeart/2005/8/layout/radial5"/>
    <dgm:cxn modelId="{77E3F462-4805-4C37-9DBB-A14671DB8530}" type="presParOf" srcId="{9D673FE5-E3B3-4DCD-8F2A-BBC3DEA8F810}" destId="{77CB49E1-8ED0-466C-9306-7F895D461EB9}" srcOrd="0" destOrd="0" presId="urn:microsoft.com/office/officeart/2005/8/layout/radial5"/>
    <dgm:cxn modelId="{3C1B991C-6CE2-49F7-BA0E-8B550F6185B3}" type="presParOf" srcId="{F2938B63-C773-4521-BE20-6A4DBAC66CDE}" destId="{555CD876-C7DD-4F91-99FA-CD17DD62F2B0}" srcOrd="10" destOrd="0" presId="urn:microsoft.com/office/officeart/2005/8/layout/radial5"/>
    <dgm:cxn modelId="{4545F499-8592-42EF-8CAE-D53DC0AFDA6B}" type="presParOf" srcId="{F2938B63-C773-4521-BE20-6A4DBAC66CDE}" destId="{246E1F47-B988-44F2-B6DD-5E95B0F6CF3A}" srcOrd="11" destOrd="0" presId="urn:microsoft.com/office/officeart/2005/8/layout/radial5"/>
    <dgm:cxn modelId="{4EA0DB75-6ADF-4AB9-B7C4-A453DBBB5F05}" type="presParOf" srcId="{246E1F47-B988-44F2-B6DD-5E95B0F6CF3A}" destId="{7E540A04-890E-40C5-B54B-117D9C0CE315}" srcOrd="0" destOrd="0" presId="urn:microsoft.com/office/officeart/2005/8/layout/radial5"/>
    <dgm:cxn modelId="{95567934-9F2C-4F49-B37E-E7D2C3EBD639}" type="presParOf" srcId="{F2938B63-C773-4521-BE20-6A4DBAC66CDE}" destId="{A1ABF7C5-DA37-4C4A-91BE-297F2DAC01D9}" srcOrd="12" destOrd="0" presId="urn:microsoft.com/office/officeart/2005/8/layout/radial5"/>
    <dgm:cxn modelId="{092DD4AB-F559-49C2-816F-69A66B1D5A3F}" type="presParOf" srcId="{F2938B63-C773-4521-BE20-6A4DBAC66CDE}" destId="{CE98940F-7807-4906-8823-9F53DA14FFD4}" srcOrd="13" destOrd="0" presId="urn:microsoft.com/office/officeart/2005/8/layout/radial5"/>
    <dgm:cxn modelId="{462CFD81-1A4A-4C50-8545-84A764523E58}" type="presParOf" srcId="{CE98940F-7807-4906-8823-9F53DA14FFD4}" destId="{3A327962-74E2-4C88-8A57-F58D75D42D81}" srcOrd="0" destOrd="0" presId="urn:microsoft.com/office/officeart/2005/8/layout/radial5"/>
    <dgm:cxn modelId="{4EDA36EB-E625-4260-8D27-C597C0140118}" type="presParOf" srcId="{F2938B63-C773-4521-BE20-6A4DBAC66CDE}" destId="{90279C37-7553-408B-9E00-440C8975DE86}" srcOrd="14" destOrd="0" presId="urn:microsoft.com/office/officeart/2005/8/layout/radial5"/>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593DE35-DEF9-45D8-B652-67E9B8ADE1BB}" type="doc">
      <dgm:prSet loTypeId="urn:microsoft.com/office/officeart/2005/8/layout/radial5" loCatId="cycle" qsTypeId="urn:microsoft.com/office/officeart/2005/8/quickstyle/simple1#5" qsCatId="simple" csTypeId="urn:microsoft.com/office/officeart/2005/8/colors/colorful1#5" csCatId="colorful" phldr="1"/>
      <dgm:spPr/>
      <dgm:t>
        <a:bodyPr/>
        <a:lstStyle/>
        <a:p>
          <a:endParaRPr lang="zh-CN" altLang="en-US"/>
        </a:p>
      </dgm:t>
    </dgm:pt>
    <dgm:pt modelId="{1938ABF1-0371-4759-B3FC-1DA54E77BF07}">
      <dgm:prSet phldrT="[文本]"/>
      <dgm:spPr>
        <a:solidFill>
          <a:srgbClr val="00B0F0"/>
        </a:solidFill>
      </dgm:spPr>
      <dgm:t>
        <a:bodyPr/>
        <a:lstStyle/>
        <a:p>
          <a:r>
            <a:rPr lang="zh-CN" altLang="en-US" dirty="0" smtClean="0"/>
            <a:t>散列函数的构造</a:t>
          </a:r>
          <a:endParaRPr lang="zh-CN" altLang="en-US" dirty="0"/>
        </a:p>
      </dgm:t>
    </dgm:pt>
    <dgm:pt modelId="{50FCED62-3559-451E-B016-2285548FFB63}" cxnId="{CD1BDFA3-1CD6-4691-8FB2-E73C66324B26}" type="parTrans">
      <dgm:prSet/>
      <dgm:spPr/>
      <dgm:t>
        <a:bodyPr/>
        <a:lstStyle/>
        <a:p>
          <a:endParaRPr lang="zh-CN" altLang="en-US"/>
        </a:p>
      </dgm:t>
    </dgm:pt>
    <dgm:pt modelId="{6CCA0C03-1160-4A4A-B615-0D134796E763}" cxnId="{CD1BDFA3-1CD6-4691-8FB2-E73C66324B26}" type="sibTrans">
      <dgm:prSet/>
      <dgm:spPr/>
      <dgm:t>
        <a:bodyPr/>
        <a:lstStyle/>
        <a:p>
          <a:endParaRPr lang="zh-CN" altLang="en-US"/>
        </a:p>
      </dgm:t>
    </dgm:pt>
    <dgm:pt modelId="{73AC98D8-6282-413C-96DC-FE5F457F6721}">
      <dgm:prSet phldrT="[文本]"/>
      <dgm:spPr/>
      <dgm:t>
        <a:bodyPr/>
        <a:lstStyle/>
        <a:p>
          <a:r>
            <a:rPr lang="zh-CN" altLang="en-US" dirty="0" smtClean="0"/>
            <a:t>随机数法</a:t>
          </a:r>
          <a:endParaRPr lang="zh-CN" altLang="en-US" dirty="0"/>
        </a:p>
      </dgm:t>
    </dgm:pt>
    <dgm:pt modelId="{5CFB6A49-26B9-4710-9034-A4EAD2F9B55F}" cxnId="{9CB4D9FC-DD89-41D5-BF17-620612EA926C}" type="parTrans">
      <dgm:prSet/>
      <dgm:spPr/>
      <dgm:t>
        <a:bodyPr/>
        <a:lstStyle/>
        <a:p>
          <a:endParaRPr lang="zh-CN" altLang="en-US"/>
        </a:p>
      </dgm:t>
    </dgm:pt>
    <dgm:pt modelId="{1D6AFC53-096F-4835-BC02-63D10D4C3119}" cxnId="{9CB4D9FC-DD89-41D5-BF17-620612EA926C}" type="sibTrans">
      <dgm:prSet/>
      <dgm:spPr/>
      <dgm:t>
        <a:bodyPr/>
        <a:lstStyle/>
        <a:p>
          <a:endParaRPr lang="zh-CN" altLang="en-US"/>
        </a:p>
      </dgm:t>
    </dgm:pt>
    <dgm:pt modelId="{759A09CC-1BD1-4CE1-B57C-0F03BF98B715}">
      <dgm:prSet phldrT="[文本]">
        <dgm:style>
          <a:lnRef idx="2">
            <a:schemeClr val="accent2"/>
          </a:lnRef>
          <a:fillRef idx="1">
            <a:schemeClr val="lt1"/>
          </a:fillRef>
          <a:effectRef idx="0">
            <a:schemeClr val="accent2"/>
          </a:effectRef>
          <a:fontRef idx="minor">
            <a:schemeClr val="dk1"/>
          </a:fontRef>
        </dgm:style>
      </dgm:prSet>
      <dgm:spPr/>
      <dgm:t>
        <a:bodyPr/>
        <a:lstStyle/>
        <a:p>
          <a:r>
            <a:rPr lang="zh-CN" altLang="en-US" dirty="0" smtClean="0"/>
            <a:t>除留余数法</a:t>
          </a:r>
          <a:endParaRPr lang="zh-CN" altLang="en-US" dirty="0"/>
        </a:p>
      </dgm:t>
    </dgm:pt>
    <dgm:pt modelId="{32709FF0-ABD5-4665-B46D-C0BBA570430E}" cxnId="{159F64E1-61CE-476E-B573-6EF7C5AC5490}" type="parTrans">
      <dgm:prSet>
        <dgm:style>
          <a:lnRef idx="2">
            <a:schemeClr val="accent2"/>
          </a:lnRef>
          <a:fillRef idx="1">
            <a:schemeClr val="lt1"/>
          </a:fillRef>
          <a:effectRef idx="0">
            <a:schemeClr val="accent2"/>
          </a:effectRef>
          <a:fontRef idx="minor">
            <a:schemeClr val="dk1"/>
          </a:fontRef>
        </dgm:style>
      </dgm:prSet>
      <dgm:spPr/>
      <dgm:t>
        <a:bodyPr/>
        <a:lstStyle/>
        <a:p>
          <a:endParaRPr lang="zh-CN" altLang="en-US"/>
        </a:p>
      </dgm:t>
    </dgm:pt>
    <dgm:pt modelId="{A942DC99-31E4-4E60-835A-380AF0C88DEA}" cxnId="{159F64E1-61CE-476E-B573-6EF7C5AC5490}" type="sibTrans">
      <dgm:prSet/>
      <dgm:spPr/>
      <dgm:t>
        <a:bodyPr/>
        <a:lstStyle/>
        <a:p>
          <a:endParaRPr lang="zh-CN" altLang="en-US"/>
        </a:p>
      </dgm:t>
    </dgm:pt>
    <dgm:pt modelId="{2DBF5510-D02A-4ADE-8E37-7974E03976EB}">
      <dgm:prSet phldrT="[文本]"/>
      <dgm:spPr/>
      <dgm:t>
        <a:bodyPr/>
        <a:lstStyle/>
        <a:p>
          <a:r>
            <a:rPr lang="zh-CN" altLang="en-US" dirty="0" smtClean="0"/>
            <a:t>数字选择法</a:t>
          </a:r>
          <a:endParaRPr lang="zh-CN" altLang="en-US" dirty="0"/>
        </a:p>
      </dgm:t>
    </dgm:pt>
    <dgm:pt modelId="{6BAF0890-B4DE-4AB0-A838-CCB83ED332B8}" cxnId="{2069D194-CCB0-4769-8CED-589C271728B1}" type="parTrans">
      <dgm:prSet/>
      <dgm:spPr/>
      <dgm:t>
        <a:bodyPr/>
        <a:lstStyle/>
        <a:p>
          <a:endParaRPr lang="zh-CN" altLang="en-US"/>
        </a:p>
      </dgm:t>
    </dgm:pt>
    <dgm:pt modelId="{152326C9-A16D-4708-96F2-C27BB8D61663}" cxnId="{2069D194-CCB0-4769-8CED-589C271728B1}" type="sibTrans">
      <dgm:prSet/>
      <dgm:spPr/>
      <dgm:t>
        <a:bodyPr/>
        <a:lstStyle/>
        <a:p>
          <a:endParaRPr lang="zh-CN" altLang="en-US"/>
        </a:p>
      </dgm:t>
    </dgm:pt>
    <dgm:pt modelId="{078FA9BC-3B4B-4B20-9914-41B133487546}">
      <dgm:prSet phldrT="[文本]"/>
      <dgm:spPr/>
      <dgm:t>
        <a:bodyPr/>
        <a:lstStyle/>
        <a:p>
          <a:r>
            <a:rPr lang="zh-CN" altLang="en-US" dirty="0" smtClean="0"/>
            <a:t>平方取中法</a:t>
          </a:r>
          <a:endParaRPr lang="zh-CN" altLang="en-US" dirty="0"/>
        </a:p>
      </dgm:t>
    </dgm:pt>
    <dgm:pt modelId="{83146B12-EA6F-47F6-97A3-721A4E03C5CB}" cxnId="{355D1036-A7B7-4F27-98D3-D8F8500DFE88}" type="parTrans">
      <dgm:prSet/>
      <dgm:spPr/>
      <dgm:t>
        <a:bodyPr/>
        <a:lstStyle/>
        <a:p>
          <a:endParaRPr lang="zh-CN" altLang="en-US"/>
        </a:p>
      </dgm:t>
    </dgm:pt>
    <dgm:pt modelId="{A2B9111A-5738-455D-97B2-D09AB3628DEB}" cxnId="{355D1036-A7B7-4F27-98D3-D8F8500DFE88}" type="sibTrans">
      <dgm:prSet/>
      <dgm:spPr/>
      <dgm:t>
        <a:bodyPr/>
        <a:lstStyle/>
        <a:p>
          <a:endParaRPr lang="zh-CN" altLang="en-US"/>
        </a:p>
      </dgm:t>
    </dgm:pt>
    <dgm:pt modelId="{C1A0DBFC-522E-49F7-A486-A9600556AB31}">
      <dgm:prSet phldrT="[文本]"/>
      <dgm:spPr>
        <a:solidFill>
          <a:schemeClr val="accent1">
            <a:lumMod val="75000"/>
          </a:schemeClr>
        </a:solidFill>
      </dgm:spPr>
      <dgm:t>
        <a:bodyPr/>
        <a:lstStyle/>
        <a:p>
          <a:r>
            <a:rPr lang="zh-CN" altLang="en-US" smtClean="0"/>
            <a:t>基数转换法</a:t>
          </a:r>
          <a:endParaRPr lang="zh-CN" altLang="en-US" dirty="0"/>
        </a:p>
      </dgm:t>
    </dgm:pt>
    <dgm:pt modelId="{08951BA7-29AB-4913-AE1D-270A5F53BFC9}" cxnId="{06E54487-323C-47A1-BFC4-F1FE5B56C2BC}" type="parTrans">
      <dgm:prSet/>
      <dgm:spPr>
        <a:solidFill>
          <a:schemeClr val="accent1">
            <a:lumMod val="75000"/>
          </a:schemeClr>
        </a:solidFill>
      </dgm:spPr>
      <dgm:t>
        <a:bodyPr/>
        <a:lstStyle/>
        <a:p>
          <a:endParaRPr lang="zh-CN" altLang="en-US"/>
        </a:p>
      </dgm:t>
    </dgm:pt>
    <dgm:pt modelId="{43EA30D0-5C67-406D-B482-DC4E97BD6125}" cxnId="{06E54487-323C-47A1-BFC4-F1FE5B56C2BC}" type="sibTrans">
      <dgm:prSet/>
      <dgm:spPr/>
      <dgm:t>
        <a:bodyPr/>
        <a:lstStyle/>
        <a:p>
          <a:endParaRPr lang="zh-CN" altLang="en-US"/>
        </a:p>
      </dgm:t>
    </dgm:pt>
    <dgm:pt modelId="{2F2CEF8F-27B2-46A8-B1E9-2716BE49471D}">
      <dgm:prSet phldrT="[文本]"/>
      <dgm:spPr>
        <a:solidFill>
          <a:schemeClr val="bg2">
            <a:lumMod val="75000"/>
          </a:schemeClr>
        </a:solidFill>
      </dgm:spPr>
      <dgm:t>
        <a:bodyPr/>
        <a:lstStyle/>
        <a:p>
          <a:r>
            <a:rPr lang="zh-CN" altLang="en-US" dirty="0" smtClean="0"/>
            <a:t>其他</a:t>
          </a:r>
          <a:r>
            <a:rPr lang="en-US" altLang="zh-CN" dirty="0" smtClean="0"/>
            <a:t>…</a:t>
          </a:r>
          <a:endParaRPr lang="zh-CN" altLang="en-US" dirty="0"/>
        </a:p>
      </dgm:t>
    </dgm:pt>
    <dgm:pt modelId="{385604F2-385B-4EB1-9C1A-0813D32EA2EC}" cxnId="{3F3FBAF4-E997-47A4-A3B1-93D84CA0CEF0}" type="parTrans">
      <dgm:prSet/>
      <dgm:spPr>
        <a:solidFill>
          <a:schemeClr val="bg2">
            <a:lumMod val="75000"/>
          </a:schemeClr>
        </a:solidFill>
      </dgm:spPr>
      <dgm:t>
        <a:bodyPr/>
        <a:lstStyle/>
        <a:p>
          <a:endParaRPr lang="zh-CN" altLang="en-US"/>
        </a:p>
      </dgm:t>
    </dgm:pt>
    <dgm:pt modelId="{51BC13C3-5E38-4C1E-9FED-A97CF9632F48}" cxnId="{3F3FBAF4-E997-47A4-A3B1-93D84CA0CEF0}" type="sibTrans">
      <dgm:prSet/>
      <dgm:spPr/>
      <dgm:t>
        <a:bodyPr/>
        <a:lstStyle/>
        <a:p>
          <a:endParaRPr lang="zh-CN" altLang="en-US"/>
        </a:p>
      </dgm:t>
    </dgm:pt>
    <dgm:pt modelId="{B9D703A5-5DAF-41E9-AA19-7D09EC8E8E49}">
      <dgm:prSet phldrT="[文本]"/>
      <dgm:spPr/>
      <dgm:t>
        <a:bodyPr/>
        <a:lstStyle/>
        <a:p>
          <a:r>
            <a:rPr lang="zh-CN" altLang="en-US" dirty="0" smtClean="0"/>
            <a:t>折叠法</a:t>
          </a:r>
          <a:endParaRPr lang="zh-CN" altLang="en-US" dirty="0"/>
        </a:p>
      </dgm:t>
    </dgm:pt>
    <dgm:pt modelId="{331953FB-B814-463A-9B5B-2929A5F21647}" cxnId="{9D4E4A40-B3C3-4D2A-88C0-C3D4D11E4CAB}" type="sibTrans">
      <dgm:prSet/>
      <dgm:spPr/>
      <dgm:t>
        <a:bodyPr/>
        <a:lstStyle/>
        <a:p>
          <a:endParaRPr lang="zh-CN" altLang="en-US"/>
        </a:p>
      </dgm:t>
    </dgm:pt>
    <dgm:pt modelId="{8C1EB283-3738-40B1-B691-131CA817BAC4}" cxnId="{9D4E4A40-B3C3-4D2A-88C0-C3D4D11E4CAB}" type="parTrans">
      <dgm:prSet/>
      <dgm:spPr/>
      <dgm:t>
        <a:bodyPr/>
        <a:lstStyle/>
        <a:p>
          <a:endParaRPr lang="zh-CN" altLang="en-US"/>
        </a:p>
      </dgm:t>
    </dgm:pt>
    <dgm:pt modelId="{F2938B63-C773-4521-BE20-6A4DBAC66CDE}" type="pres">
      <dgm:prSet presAssocID="{0593DE35-DEF9-45D8-B652-67E9B8ADE1BB}" presName="Name0" presStyleCnt="0">
        <dgm:presLayoutVars>
          <dgm:chMax val="1"/>
          <dgm:dir/>
          <dgm:animLvl val="ctr"/>
          <dgm:resizeHandles val="exact"/>
        </dgm:presLayoutVars>
      </dgm:prSet>
      <dgm:spPr/>
      <dgm:t>
        <a:bodyPr/>
        <a:lstStyle/>
        <a:p>
          <a:endParaRPr lang="zh-CN" altLang="en-US"/>
        </a:p>
      </dgm:t>
    </dgm:pt>
    <dgm:pt modelId="{230BB1ED-F427-4007-BC6E-4E17806CF5B4}" type="pres">
      <dgm:prSet presAssocID="{1938ABF1-0371-4759-B3FC-1DA54E77BF07}" presName="centerShape" presStyleLbl="node0" presStyleIdx="0" presStyleCnt="1"/>
      <dgm:spPr/>
      <dgm:t>
        <a:bodyPr/>
        <a:lstStyle/>
        <a:p>
          <a:endParaRPr lang="zh-CN" altLang="en-US"/>
        </a:p>
      </dgm:t>
    </dgm:pt>
    <dgm:pt modelId="{CD195313-4881-43D9-9A0E-8B656564899C}" type="pres">
      <dgm:prSet presAssocID="{5CFB6A49-26B9-4710-9034-A4EAD2F9B55F}" presName="parTrans" presStyleLbl="sibTrans2D1" presStyleIdx="0" presStyleCnt="7"/>
      <dgm:spPr/>
      <dgm:t>
        <a:bodyPr/>
        <a:lstStyle/>
        <a:p>
          <a:endParaRPr lang="zh-CN" altLang="en-US"/>
        </a:p>
      </dgm:t>
    </dgm:pt>
    <dgm:pt modelId="{E32B8CE6-0048-4CE2-A6D1-6A91F6AE0891}" type="pres">
      <dgm:prSet presAssocID="{5CFB6A49-26B9-4710-9034-A4EAD2F9B55F}" presName="connectorText" presStyleLbl="sibTrans2D1" presStyleIdx="0" presStyleCnt="7"/>
      <dgm:spPr/>
      <dgm:t>
        <a:bodyPr/>
        <a:lstStyle/>
        <a:p>
          <a:endParaRPr lang="zh-CN" altLang="en-US"/>
        </a:p>
      </dgm:t>
    </dgm:pt>
    <dgm:pt modelId="{9A60A214-EDE9-4BC7-A3DB-9526BE725D86}" type="pres">
      <dgm:prSet presAssocID="{73AC98D8-6282-413C-96DC-FE5F457F6721}" presName="node" presStyleLbl="node1" presStyleIdx="0" presStyleCnt="7">
        <dgm:presLayoutVars>
          <dgm:bulletEnabled val="1"/>
        </dgm:presLayoutVars>
      </dgm:prSet>
      <dgm:spPr/>
      <dgm:t>
        <a:bodyPr/>
        <a:lstStyle/>
        <a:p>
          <a:endParaRPr lang="zh-CN" altLang="en-US"/>
        </a:p>
      </dgm:t>
    </dgm:pt>
    <dgm:pt modelId="{BBAFEAFC-7D1B-451B-BC65-C404600B26EC}" type="pres">
      <dgm:prSet presAssocID="{32709FF0-ABD5-4665-B46D-C0BBA570430E}" presName="parTrans" presStyleLbl="sibTrans2D1" presStyleIdx="1" presStyleCnt="7"/>
      <dgm:spPr/>
      <dgm:t>
        <a:bodyPr/>
        <a:lstStyle/>
        <a:p>
          <a:endParaRPr lang="zh-CN" altLang="en-US"/>
        </a:p>
      </dgm:t>
    </dgm:pt>
    <dgm:pt modelId="{3B46ABC6-A701-4151-803B-D6861904A392}" type="pres">
      <dgm:prSet presAssocID="{32709FF0-ABD5-4665-B46D-C0BBA570430E}" presName="connectorText" presStyleLbl="sibTrans2D1" presStyleIdx="1" presStyleCnt="7"/>
      <dgm:spPr/>
      <dgm:t>
        <a:bodyPr/>
        <a:lstStyle/>
        <a:p>
          <a:endParaRPr lang="zh-CN" altLang="en-US"/>
        </a:p>
      </dgm:t>
    </dgm:pt>
    <dgm:pt modelId="{894D459A-8DF8-4440-B60B-CF19DCF4D1FF}" type="pres">
      <dgm:prSet presAssocID="{759A09CC-1BD1-4CE1-B57C-0F03BF98B715}" presName="node" presStyleLbl="node1" presStyleIdx="1" presStyleCnt="7">
        <dgm:presLayoutVars>
          <dgm:bulletEnabled val="1"/>
        </dgm:presLayoutVars>
      </dgm:prSet>
      <dgm:spPr/>
      <dgm:t>
        <a:bodyPr/>
        <a:lstStyle/>
        <a:p>
          <a:endParaRPr lang="zh-CN" altLang="en-US"/>
        </a:p>
      </dgm:t>
    </dgm:pt>
    <dgm:pt modelId="{AF509C87-6A90-4D17-AE68-458EA358065D}" type="pres">
      <dgm:prSet presAssocID="{6BAF0890-B4DE-4AB0-A838-CCB83ED332B8}" presName="parTrans" presStyleLbl="sibTrans2D1" presStyleIdx="2" presStyleCnt="7"/>
      <dgm:spPr/>
      <dgm:t>
        <a:bodyPr/>
        <a:lstStyle/>
        <a:p>
          <a:endParaRPr lang="zh-CN" altLang="en-US"/>
        </a:p>
      </dgm:t>
    </dgm:pt>
    <dgm:pt modelId="{84050EEC-35FC-44AA-8090-2052156B20EF}" type="pres">
      <dgm:prSet presAssocID="{6BAF0890-B4DE-4AB0-A838-CCB83ED332B8}" presName="connectorText" presStyleLbl="sibTrans2D1" presStyleIdx="2" presStyleCnt="7"/>
      <dgm:spPr/>
      <dgm:t>
        <a:bodyPr/>
        <a:lstStyle/>
        <a:p>
          <a:endParaRPr lang="zh-CN" altLang="en-US"/>
        </a:p>
      </dgm:t>
    </dgm:pt>
    <dgm:pt modelId="{83F38D14-96C8-4DC3-9946-853C6AB64928}" type="pres">
      <dgm:prSet presAssocID="{2DBF5510-D02A-4ADE-8E37-7974E03976EB}" presName="node" presStyleLbl="node1" presStyleIdx="2" presStyleCnt="7">
        <dgm:presLayoutVars>
          <dgm:bulletEnabled val="1"/>
        </dgm:presLayoutVars>
      </dgm:prSet>
      <dgm:spPr/>
      <dgm:t>
        <a:bodyPr/>
        <a:lstStyle/>
        <a:p>
          <a:endParaRPr lang="zh-CN" altLang="en-US"/>
        </a:p>
      </dgm:t>
    </dgm:pt>
    <dgm:pt modelId="{41BA4906-5E0D-4B4E-B064-8AD7005B1BB5}" type="pres">
      <dgm:prSet presAssocID="{83146B12-EA6F-47F6-97A3-721A4E03C5CB}" presName="parTrans" presStyleLbl="sibTrans2D1" presStyleIdx="3" presStyleCnt="7"/>
      <dgm:spPr/>
      <dgm:t>
        <a:bodyPr/>
        <a:lstStyle/>
        <a:p>
          <a:endParaRPr lang="zh-CN" altLang="en-US"/>
        </a:p>
      </dgm:t>
    </dgm:pt>
    <dgm:pt modelId="{E4FDD254-A89E-4673-BD82-DF87CE7AF6BA}" type="pres">
      <dgm:prSet presAssocID="{83146B12-EA6F-47F6-97A3-721A4E03C5CB}" presName="connectorText" presStyleLbl="sibTrans2D1" presStyleIdx="3" presStyleCnt="7"/>
      <dgm:spPr/>
      <dgm:t>
        <a:bodyPr/>
        <a:lstStyle/>
        <a:p>
          <a:endParaRPr lang="zh-CN" altLang="en-US"/>
        </a:p>
      </dgm:t>
    </dgm:pt>
    <dgm:pt modelId="{4547E3C2-AF69-4C7F-AC63-B21312E745BB}" type="pres">
      <dgm:prSet presAssocID="{078FA9BC-3B4B-4B20-9914-41B133487546}" presName="node" presStyleLbl="node1" presStyleIdx="3" presStyleCnt="7">
        <dgm:presLayoutVars>
          <dgm:bulletEnabled val="1"/>
        </dgm:presLayoutVars>
      </dgm:prSet>
      <dgm:spPr/>
      <dgm:t>
        <a:bodyPr/>
        <a:lstStyle/>
        <a:p>
          <a:endParaRPr lang="zh-CN" altLang="en-US"/>
        </a:p>
      </dgm:t>
    </dgm:pt>
    <dgm:pt modelId="{9D673FE5-E3B3-4DCD-8F2A-BBC3DEA8F810}" type="pres">
      <dgm:prSet presAssocID="{8C1EB283-3738-40B1-B691-131CA817BAC4}" presName="parTrans" presStyleLbl="sibTrans2D1" presStyleIdx="4" presStyleCnt="7"/>
      <dgm:spPr/>
      <dgm:t>
        <a:bodyPr/>
        <a:lstStyle/>
        <a:p>
          <a:endParaRPr lang="zh-CN" altLang="en-US"/>
        </a:p>
      </dgm:t>
    </dgm:pt>
    <dgm:pt modelId="{77CB49E1-8ED0-466C-9306-7F895D461EB9}" type="pres">
      <dgm:prSet presAssocID="{8C1EB283-3738-40B1-B691-131CA817BAC4}" presName="connectorText" presStyleLbl="sibTrans2D1" presStyleIdx="4" presStyleCnt="7"/>
      <dgm:spPr/>
      <dgm:t>
        <a:bodyPr/>
        <a:lstStyle/>
        <a:p>
          <a:endParaRPr lang="zh-CN" altLang="en-US"/>
        </a:p>
      </dgm:t>
    </dgm:pt>
    <dgm:pt modelId="{555CD876-C7DD-4F91-99FA-CD17DD62F2B0}" type="pres">
      <dgm:prSet presAssocID="{B9D703A5-5DAF-41E9-AA19-7D09EC8E8E49}" presName="node" presStyleLbl="node1" presStyleIdx="4" presStyleCnt="7">
        <dgm:presLayoutVars>
          <dgm:bulletEnabled val="1"/>
        </dgm:presLayoutVars>
      </dgm:prSet>
      <dgm:spPr/>
      <dgm:t>
        <a:bodyPr/>
        <a:lstStyle/>
        <a:p>
          <a:endParaRPr lang="zh-CN" altLang="en-US"/>
        </a:p>
      </dgm:t>
    </dgm:pt>
    <dgm:pt modelId="{246E1F47-B988-44F2-B6DD-5E95B0F6CF3A}" type="pres">
      <dgm:prSet presAssocID="{08951BA7-29AB-4913-AE1D-270A5F53BFC9}" presName="parTrans" presStyleLbl="sibTrans2D1" presStyleIdx="5" presStyleCnt="7"/>
      <dgm:spPr/>
      <dgm:t>
        <a:bodyPr/>
        <a:lstStyle/>
        <a:p>
          <a:endParaRPr lang="zh-CN" altLang="en-US"/>
        </a:p>
      </dgm:t>
    </dgm:pt>
    <dgm:pt modelId="{7E540A04-890E-40C5-B54B-117D9C0CE315}" type="pres">
      <dgm:prSet presAssocID="{08951BA7-29AB-4913-AE1D-270A5F53BFC9}" presName="connectorText" presStyleLbl="sibTrans2D1" presStyleIdx="5" presStyleCnt="7"/>
      <dgm:spPr/>
      <dgm:t>
        <a:bodyPr/>
        <a:lstStyle/>
        <a:p>
          <a:endParaRPr lang="zh-CN" altLang="en-US"/>
        </a:p>
      </dgm:t>
    </dgm:pt>
    <dgm:pt modelId="{A1ABF7C5-DA37-4C4A-91BE-297F2DAC01D9}" type="pres">
      <dgm:prSet presAssocID="{C1A0DBFC-522E-49F7-A486-A9600556AB31}" presName="node" presStyleLbl="node1" presStyleIdx="5" presStyleCnt="7">
        <dgm:presLayoutVars>
          <dgm:bulletEnabled val="1"/>
        </dgm:presLayoutVars>
      </dgm:prSet>
      <dgm:spPr/>
      <dgm:t>
        <a:bodyPr/>
        <a:lstStyle/>
        <a:p>
          <a:endParaRPr lang="zh-CN" altLang="en-US"/>
        </a:p>
      </dgm:t>
    </dgm:pt>
    <dgm:pt modelId="{CE98940F-7807-4906-8823-9F53DA14FFD4}" type="pres">
      <dgm:prSet presAssocID="{385604F2-385B-4EB1-9C1A-0813D32EA2EC}" presName="parTrans" presStyleLbl="sibTrans2D1" presStyleIdx="6" presStyleCnt="7"/>
      <dgm:spPr/>
      <dgm:t>
        <a:bodyPr/>
        <a:lstStyle/>
        <a:p>
          <a:endParaRPr lang="zh-CN" altLang="en-US"/>
        </a:p>
      </dgm:t>
    </dgm:pt>
    <dgm:pt modelId="{3A327962-74E2-4C88-8A57-F58D75D42D81}" type="pres">
      <dgm:prSet presAssocID="{385604F2-385B-4EB1-9C1A-0813D32EA2EC}" presName="connectorText" presStyleLbl="sibTrans2D1" presStyleIdx="6" presStyleCnt="7"/>
      <dgm:spPr/>
      <dgm:t>
        <a:bodyPr/>
        <a:lstStyle/>
        <a:p>
          <a:endParaRPr lang="zh-CN" altLang="en-US"/>
        </a:p>
      </dgm:t>
    </dgm:pt>
    <dgm:pt modelId="{90279C37-7553-408B-9E00-440C8975DE86}" type="pres">
      <dgm:prSet presAssocID="{2F2CEF8F-27B2-46A8-B1E9-2716BE49471D}" presName="node" presStyleLbl="node1" presStyleIdx="6" presStyleCnt="7">
        <dgm:presLayoutVars>
          <dgm:bulletEnabled val="1"/>
        </dgm:presLayoutVars>
      </dgm:prSet>
      <dgm:spPr/>
      <dgm:t>
        <a:bodyPr/>
        <a:lstStyle/>
        <a:p>
          <a:endParaRPr lang="zh-CN" altLang="en-US"/>
        </a:p>
      </dgm:t>
    </dgm:pt>
  </dgm:ptLst>
  <dgm:cxnLst>
    <dgm:cxn modelId="{787690EC-3E7B-4590-9A67-D61F63B5D2CA}" type="presOf" srcId="{83146B12-EA6F-47F6-97A3-721A4E03C5CB}" destId="{E4FDD254-A89E-4673-BD82-DF87CE7AF6BA}" srcOrd="1" destOrd="0" presId="urn:microsoft.com/office/officeart/2005/8/layout/radial5"/>
    <dgm:cxn modelId="{C97098AC-A33A-4E93-9BB3-D643A454AF7D}" type="presOf" srcId="{B9D703A5-5DAF-41E9-AA19-7D09EC8E8E49}" destId="{555CD876-C7DD-4F91-99FA-CD17DD62F2B0}" srcOrd="0" destOrd="0" presId="urn:microsoft.com/office/officeart/2005/8/layout/radial5"/>
    <dgm:cxn modelId="{B4D8F619-D30A-409F-AFF2-1DE6EF974534}" type="presOf" srcId="{078FA9BC-3B4B-4B20-9914-41B133487546}" destId="{4547E3C2-AF69-4C7F-AC63-B21312E745BB}" srcOrd="0" destOrd="0" presId="urn:microsoft.com/office/officeart/2005/8/layout/radial5"/>
    <dgm:cxn modelId="{CD1BDFA3-1CD6-4691-8FB2-E73C66324B26}" srcId="{0593DE35-DEF9-45D8-B652-67E9B8ADE1BB}" destId="{1938ABF1-0371-4759-B3FC-1DA54E77BF07}" srcOrd="0" destOrd="0" parTransId="{50FCED62-3559-451E-B016-2285548FFB63}" sibTransId="{6CCA0C03-1160-4A4A-B615-0D134796E763}"/>
    <dgm:cxn modelId="{1760D28A-EE2B-4592-87E5-D8D4BEFA5A1C}" type="presOf" srcId="{759A09CC-1BD1-4CE1-B57C-0F03BF98B715}" destId="{894D459A-8DF8-4440-B60B-CF19DCF4D1FF}" srcOrd="0" destOrd="0" presId="urn:microsoft.com/office/officeart/2005/8/layout/radial5"/>
    <dgm:cxn modelId="{75EF9657-AA00-448E-847F-AD868AC8B15A}" type="presOf" srcId="{385604F2-385B-4EB1-9C1A-0813D32EA2EC}" destId="{3A327962-74E2-4C88-8A57-F58D75D42D81}" srcOrd="1" destOrd="0" presId="urn:microsoft.com/office/officeart/2005/8/layout/radial5"/>
    <dgm:cxn modelId="{9D4E4A40-B3C3-4D2A-88C0-C3D4D11E4CAB}" srcId="{1938ABF1-0371-4759-B3FC-1DA54E77BF07}" destId="{B9D703A5-5DAF-41E9-AA19-7D09EC8E8E49}" srcOrd="4" destOrd="0" parTransId="{8C1EB283-3738-40B1-B691-131CA817BAC4}" sibTransId="{331953FB-B814-463A-9B5B-2929A5F21647}"/>
    <dgm:cxn modelId="{E6486E85-D4F3-4A92-984F-CD8BB744779A}" type="presOf" srcId="{32709FF0-ABD5-4665-B46D-C0BBA570430E}" destId="{BBAFEAFC-7D1B-451B-BC65-C404600B26EC}" srcOrd="0" destOrd="0" presId="urn:microsoft.com/office/officeart/2005/8/layout/radial5"/>
    <dgm:cxn modelId="{5E74E54C-F739-4F14-95CB-4B0CECDB0791}" type="presOf" srcId="{6BAF0890-B4DE-4AB0-A838-CCB83ED332B8}" destId="{AF509C87-6A90-4D17-AE68-458EA358065D}" srcOrd="0" destOrd="0" presId="urn:microsoft.com/office/officeart/2005/8/layout/radial5"/>
    <dgm:cxn modelId="{159F64E1-61CE-476E-B573-6EF7C5AC5490}" srcId="{1938ABF1-0371-4759-B3FC-1DA54E77BF07}" destId="{759A09CC-1BD1-4CE1-B57C-0F03BF98B715}" srcOrd="1" destOrd="0" parTransId="{32709FF0-ABD5-4665-B46D-C0BBA570430E}" sibTransId="{A942DC99-31E4-4E60-835A-380AF0C88DEA}"/>
    <dgm:cxn modelId="{50055BE9-03CE-47AC-9235-7E15AC25DA03}" type="presOf" srcId="{0593DE35-DEF9-45D8-B652-67E9B8ADE1BB}" destId="{F2938B63-C773-4521-BE20-6A4DBAC66CDE}" srcOrd="0" destOrd="0" presId="urn:microsoft.com/office/officeart/2005/8/layout/radial5"/>
    <dgm:cxn modelId="{9A31E9D5-A809-4F0F-BD67-5EC00EDE03C1}" type="presOf" srcId="{C1A0DBFC-522E-49F7-A486-A9600556AB31}" destId="{A1ABF7C5-DA37-4C4A-91BE-297F2DAC01D9}" srcOrd="0" destOrd="0" presId="urn:microsoft.com/office/officeart/2005/8/layout/radial5"/>
    <dgm:cxn modelId="{040F98D4-6489-4D3B-BDA1-DF012D37E26B}" type="presOf" srcId="{8C1EB283-3738-40B1-B691-131CA817BAC4}" destId="{77CB49E1-8ED0-466C-9306-7F895D461EB9}" srcOrd="1" destOrd="0" presId="urn:microsoft.com/office/officeart/2005/8/layout/radial5"/>
    <dgm:cxn modelId="{EC661CF6-C8F9-4753-80C5-3F8D181D7497}" type="presOf" srcId="{73AC98D8-6282-413C-96DC-FE5F457F6721}" destId="{9A60A214-EDE9-4BC7-A3DB-9526BE725D86}" srcOrd="0" destOrd="0" presId="urn:microsoft.com/office/officeart/2005/8/layout/radial5"/>
    <dgm:cxn modelId="{2069D194-CCB0-4769-8CED-589C271728B1}" srcId="{1938ABF1-0371-4759-B3FC-1DA54E77BF07}" destId="{2DBF5510-D02A-4ADE-8E37-7974E03976EB}" srcOrd="2" destOrd="0" parTransId="{6BAF0890-B4DE-4AB0-A838-CCB83ED332B8}" sibTransId="{152326C9-A16D-4708-96F2-C27BB8D61663}"/>
    <dgm:cxn modelId="{4BE1CD31-1B7D-41BF-88F2-679ACCEC1498}" type="presOf" srcId="{8C1EB283-3738-40B1-B691-131CA817BAC4}" destId="{9D673FE5-E3B3-4DCD-8F2A-BBC3DEA8F810}" srcOrd="0" destOrd="0" presId="urn:microsoft.com/office/officeart/2005/8/layout/radial5"/>
    <dgm:cxn modelId="{CE6571EC-0F9B-4446-ABEC-4A69D7E622F3}" type="presOf" srcId="{385604F2-385B-4EB1-9C1A-0813D32EA2EC}" destId="{CE98940F-7807-4906-8823-9F53DA14FFD4}" srcOrd="0" destOrd="0" presId="urn:microsoft.com/office/officeart/2005/8/layout/radial5"/>
    <dgm:cxn modelId="{355D1036-A7B7-4F27-98D3-D8F8500DFE88}" srcId="{1938ABF1-0371-4759-B3FC-1DA54E77BF07}" destId="{078FA9BC-3B4B-4B20-9914-41B133487546}" srcOrd="3" destOrd="0" parTransId="{83146B12-EA6F-47F6-97A3-721A4E03C5CB}" sibTransId="{A2B9111A-5738-455D-97B2-D09AB3628DEB}"/>
    <dgm:cxn modelId="{AB80B86A-A753-451F-BCF7-586938F68F91}" type="presOf" srcId="{5CFB6A49-26B9-4710-9034-A4EAD2F9B55F}" destId="{CD195313-4881-43D9-9A0E-8B656564899C}" srcOrd="0" destOrd="0" presId="urn:microsoft.com/office/officeart/2005/8/layout/radial5"/>
    <dgm:cxn modelId="{53CA7716-1991-4B37-814B-52AF50A21981}" type="presOf" srcId="{32709FF0-ABD5-4665-B46D-C0BBA570430E}" destId="{3B46ABC6-A701-4151-803B-D6861904A392}" srcOrd="1" destOrd="0" presId="urn:microsoft.com/office/officeart/2005/8/layout/radial5"/>
    <dgm:cxn modelId="{06E54487-323C-47A1-BFC4-F1FE5B56C2BC}" srcId="{1938ABF1-0371-4759-B3FC-1DA54E77BF07}" destId="{C1A0DBFC-522E-49F7-A486-A9600556AB31}" srcOrd="5" destOrd="0" parTransId="{08951BA7-29AB-4913-AE1D-270A5F53BFC9}" sibTransId="{43EA30D0-5C67-406D-B482-DC4E97BD6125}"/>
    <dgm:cxn modelId="{B9A91ABE-934F-4A2E-82B9-F506D8FA238A}" type="presOf" srcId="{83146B12-EA6F-47F6-97A3-721A4E03C5CB}" destId="{41BA4906-5E0D-4B4E-B064-8AD7005B1BB5}" srcOrd="0" destOrd="0" presId="urn:microsoft.com/office/officeart/2005/8/layout/radial5"/>
    <dgm:cxn modelId="{B2308D6B-E65C-4EDA-A057-6C292F2DB02C}" type="presOf" srcId="{1938ABF1-0371-4759-B3FC-1DA54E77BF07}" destId="{230BB1ED-F427-4007-BC6E-4E17806CF5B4}" srcOrd="0" destOrd="0" presId="urn:microsoft.com/office/officeart/2005/8/layout/radial5"/>
    <dgm:cxn modelId="{3F3FBAF4-E997-47A4-A3B1-93D84CA0CEF0}" srcId="{1938ABF1-0371-4759-B3FC-1DA54E77BF07}" destId="{2F2CEF8F-27B2-46A8-B1E9-2716BE49471D}" srcOrd="6" destOrd="0" parTransId="{385604F2-385B-4EB1-9C1A-0813D32EA2EC}" sibTransId="{51BC13C3-5E38-4C1E-9FED-A97CF9632F48}"/>
    <dgm:cxn modelId="{D20993FB-90BE-4A20-A878-6F31ACA36F69}" type="presOf" srcId="{6BAF0890-B4DE-4AB0-A838-CCB83ED332B8}" destId="{84050EEC-35FC-44AA-8090-2052156B20EF}" srcOrd="1" destOrd="0" presId="urn:microsoft.com/office/officeart/2005/8/layout/radial5"/>
    <dgm:cxn modelId="{6FCBBA5B-F4AD-484C-BCBF-BAFDFBC07B6A}" type="presOf" srcId="{08951BA7-29AB-4913-AE1D-270A5F53BFC9}" destId="{246E1F47-B988-44F2-B6DD-5E95B0F6CF3A}" srcOrd="0" destOrd="0" presId="urn:microsoft.com/office/officeart/2005/8/layout/radial5"/>
    <dgm:cxn modelId="{9CB4D9FC-DD89-41D5-BF17-620612EA926C}" srcId="{1938ABF1-0371-4759-B3FC-1DA54E77BF07}" destId="{73AC98D8-6282-413C-96DC-FE5F457F6721}" srcOrd="0" destOrd="0" parTransId="{5CFB6A49-26B9-4710-9034-A4EAD2F9B55F}" sibTransId="{1D6AFC53-096F-4835-BC02-63D10D4C3119}"/>
    <dgm:cxn modelId="{6B362351-4A17-4C69-B3B8-D0A4A0022535}" type="presOf" srcId="{2F2CEF8F-27B2-46A8-B1E9-2716BE49471D}" destId="{90279C37-7553-408B-9E00-440C8975DE86}" srcOrd="0" destOrd="0" presId="urn:microsoft.com/office/officeart/2005/8/layout/radial5"/>
    <dgm:cxn modelId="{5BA3F8A0-7B68-4648-8D73-749EA35C0F8B}" type="presOf" srcId="{2DBF5510-D02A-4ADE-8E37-7974E03976EB}" destId="{83F38D14-96C8-4DC3-9946-853C6AB64928}" srcOrd="0" destOrd="0" presId="urn:microsoft.com/office/officeart/2005/8/layout/radial5"/>
    <dgm:cxn modelId="{ADE3A0B1-299C-4F36-A39F-C82894866709}" type="presOf" srcId="{08951BA7-29AB-4913-AE1D-270A5F53BFC9}" destId="{7E540A04-890E-40C5-B54B-117D9C0CE315}" srcOrd="1" destOrd="0" presId="urn:microsoft.com/office/officeart/2005/8/layout/radial5"/>
    <dgm:cxn modelId="{C5C73B34-A648-4583-B253-ADC9DBBA6CF6}" type="presOf" srcId="{5CFB6A49-26B9-4710-9034-A4EAD2F9B55F}" destId="{E32B8CE6-0048-4CE2-A6D1-6A91F6AE0891}" srcOrd="1" destOrd="0" presId="urn:microsoft.com/office/officeart/2005/8/layout/radial5"/>
    <dgm:cxn modelId="{C3F3EE79-CAEB-4713-AC10-E9EB3DED5515}" type="presParOf" srcId="{F2938B63-C773-4521-BE20-6A4DBAC66CDE}" destId="{230BB1ED-F427-4007-BC6E-4E17806CF5B4}" srcOrd="0" destOrd="0" presId="urn:microsoft.com/office/officeart/2005/8/layout/radial5"/>
    <dgm:cxn modelId="{B7D9A1C6-6CBC-44BF-BFB0-E6D080314DCE}" type="presParOf" srcId="{F2938B63-C773-4521-BE20-6A4DBAC66CDE}" destId="{CD195313-4881-43D9-9A0E-8B656564899C}" srcOrd="1" destOrd="0" presId="urn:microsoft.com/office/officeart/2005/8/layout/radial5"/>
    <dgm:cxn modelId="{6B29B62E-A305-42C2-9B47-C6F7CD7B7C71}" type="presParOf" srcId="{CD195313-4881-43D9-9A0E-8B656564899C}" destId="{E32B8CE6-0048-4CE2-A6D1-6A91F6AE0891}" srcOrd="0" destOrd="0" presId="urn:microsoft.com/office/officeart/2005/8/layout/radial5"/>
    <dgm:cxn modelId="{50C146AF-9CDB-4D83-9E90-F667233F7B53}" type="presParOf" srcId="{F2938B63-C773-4521-BE20-6A4DBAC66CDE}" destId="{9A60A214-EDE9-4BC7-A3DB-9526BE725D86}" srcOrd="2" destOrd="0" presId="urn:microsoft.com/office/officeart/2005/8/layout/radial5"/>
    <dgm:cxn modelId="{F872B69F-F8D2-4348-BE56-C76EA3AF73C1}" type="presParOf" srcId="{F2938B63-C773-4521-BE20-6A4DBAC66CDE}" destId="{BBAFEAFC-7D1B-451B-BC65-C404600B26EC}" srcOrd="3" destOrd="0" presId="urn:microsoft.com/office/officeart/2005/8/layout/radial5"/>
    <dgm:cxn modelId="{38765185-87CA-409E-818B-47AC77A821C4}" type="presParOf" srcId="{BBAFEAFC-7D1B-451B-BC65-C404600B26EC}" destId="{3B46ABC6-A701-4151-803B-D6861904A392}" srcOrd="0" destOrd="0" presId="urn:microsoft.com/office/officeart/2005/8/layout/radial5"/>
    <dgm:cxn modelId="{53474797-E211-4CEF-8417-4F272E4B69BB}" type="presParOf" srcId="{F2938B63-C773-4521-BE20-6A4DBAC66CDE}" destId="{894D459A-8DF8-4440-B60B-CF19DCF4D1FF}" srcOrd="4" destOrd="0" presId="urn:microsoft.com/office/officeart/2005/8/layout/radial5"/>
    <dgm:cxn modelId="{A788431B-E5FF-4225-A753-AE5244F3228E}" type="presParOf" srcId="{F2938B63-C773-4521-BE20-6A4DBAC66CDE}" destId="{AF509C87-6A90-4D17-AE68-458EA358065D}" srcOrd="5" destOrd="0" presId="urn:microsoft.com/office/officeart/2005/8/layout/radial5"/>
    <dgm:cxn modelId="{64A5AE27-C8C5-499C-A01E-A09EDB5FA447}" type="presParOf" srcId="{AF509C87-6A90-4D17-AE68-458EA358065D}" destId="{84050EEC-35FC-44AA-8090-2052156B20EF}" srcOrd="0" destOrd="0" presId="urn:microsoft.com/office/officeart/2005/8/layout/radial5"/>
    <dgm:cxn modelId="{04E83C36-97D6-48A5-A0FE-8BAE87EB2220}" type="presParOf" srcId="{F2938B63-C773-4521-BE20-6A4DBAC66CDE}" destId="{83F38D14-96C8-4DC3-9946-853C6AB64928}" srcOrd="6" destOrd="0" presId="urn:microsoft.com/office/officeart/2005/8/layout/radial5"/>
    <dgm:cxn modelId="{9C52792B-13F7-4D6D-8B27-3B2DA566E1A0}" type="presParOf" srcId="{F2938B63-C773-4521-BE20-6A4DBAC66CDE}" destId="{41BA4906-5E0D-4B4E-B064-8AD7005B1BB5}" srcOrd="7" destOrd="0" presId="urn:microsoft.com/office/officeart/2005/8/layout/radial5"/>
    <dgm:cxn modelId="{81647143-D4DD-4129-80B4-62D7467FF713}" type="presParOf" srcId="{41BA4906-5E0D-4B4E-B064-8AD7005B1BB5}" destId="{E4FDD254-A89E-4673-BD82-DF87CE7AF6BA}" srcOrd="0" destOrd="0" presId="urn:microsoft.com/office/officeart/2005/8/layout/radial5"/>
    <dgm:cxn modelId="{E398673D-53A3-4BD5-B8C9-32C2A996E379}" type="presParOf" srcId="{F2938B63-C773-4521-BE20-6A4DBAC66CDE}" destId="{4547E3C2-AF69-4C7F-AC63-B21312E745BB}" srcOrd="8" destOrd="0" presId="urn:microsoft.com/office/officeart/2005/8/layout/radial5"/>
    <dgm:cxn modelId="{93D11753-A92E-44CF-BBD6-4FA0E4CB4369}" type="presParOf" srcId="{F2938B63-C773-4521-BE20-6A4DBAC66CDE}" destId="{9D673FE5-E3B3-4DCD-8F2A-BBC3DEA8F810}" srcOrd="9" destOrd="0" presId="urn:microsoft.com/office/officeart/2005/8/layout/radial5"/>
    <dgm:cxn modelId="{3D473D96-EAC8-425B-B58D-68FF239F0A1F}" type="presParOf" srcId="{9D673FE5-E3B3-4DCD-8F2A-BBC3DEA8F810}" destId="{77CB49E1-8ED0-466C-9306-7F895D461EB9}" srcOrd="0" destOrd="0" presId="urn:microsoft.com/office/officeart/2005/8/layout/radial5"/>
    <dgm:cxn modelId="{0DA12161-38FD-4823-ACFD-1E5358FF91F4}" type="presParOf" srcId="{F2938B63-C773-4521-BE20-6A4DBAC66CDE}" destId="{555CD876-C7DD-4F91-99FA-CD17DD62F2B0}" srcOrd="10" destOrd="0" presId="urn:microsoft.com/office/officeart/2005/8/layout/radial5"/>
    <dgm:cxn modelId="{850ABB5B-D768-4C65-B20F-FA2AAC81FF74}" type="presParOf" srcId="{F2938B63-C773-4521-BE20-6A4DBAC66CDE}" destId="{246E1F47-B988-44F2-B6DD-5E95B0F6CF3A}" srcOrd="11" destOrd="0" presId="urn:microsoft.com/office/officeart/2005/8/layout/radial5"/>
    <dgm:cxn modelId="{4FF00641-8936-4015-9279-E897960FB9AA}" type="presParOf" srcId="{246E1F47-B988-44F2-B6DD-5E95B0F6CF3A}" destId="{7E540A04-890E-40C5-B54B-117D9C0CE315}" srcOrd="0" destOrd="0" presId="urn:microsoft.com/office/officeart/2005/8/layout/radial5"/>
    <dgm:cxn modelId="{372F4440-672E-4D26-BE89-21A7EA834BF5}" type="presParOf" srcId="{F2938B63-C773-4521-BE20-6A4DBAC66CDE}" destId="{A1ABF7C5-DA37-4C4A-91BE-297F2DAC01D9}" srcOrd="12" destOrd="0" presId="urn:microsoft.com/office/officeart/2005/8/layout/radial5"/>
    <dgm:cxn modelId="{AC98F772-DF55-4712-BAF0-3C3C399988E7}" type="presParOf" srcId="{F2938B63-C773-4521-BE20-6A4DBAC66CDE}" destId="{CE98940F-7807-4906-8823-9F53DA14FFD4}" srcOrd="13" destOrd="0" presId="urn:microsoft.com/office/officeart/2005/8/layout/radial5"/>
    <dgm:cxn modelId="{15B645D6-9E19-4E3B-951F-71DB2A0FBA0E}" type="presParOf" srcId="{CE98940F-7807-4906-8823-9F53DA14FFD4}" destId="{3A327962-74E2-4C88-8A57-F58D75D42D81}" srcOrd="0" destOrd="0" presId="urn:microsoft.com/office/officeart/2005/8/layout/radial5"/>
    <dgm:cxn modelId="{C3E833B3-E164-4550-AD11-4992F4C7E21B}" type="presParOf" srcId="{F2938B63-C773-4521-BE20-6A4DBAC66CDE}" destId="{90279C37-7553-408B-9E00-440C8975DE86}" srcOrd="14" destOrd="0" presId="urn:microsoft.com/office/officeart/2005/8/layout/radial5"/>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593DE35-DEF9-45D8-B652-67E9B8ADE1BB}" type="doc">
      <dgm:prSet loTypeId="urn:microsoft.com/office/officeart/2005/8/layout/radial5" loCatId="cycle" qsTypeId="urn:microsoft.com/office/officeart/2005/8/quickstyle/simple1#6" qsCatId="simple" csTypeId="urn:microsoft.com/office/officeart/2005/8/colors/colorful1#6" csCatId="colorful" phldr="1"/>
      <dgm:spPr/>
      <dgm:t>
        <a:bodyPr/>
        <a:lstStyle/>
        <a:p>
          <a:endParaRPr lang="zh-CN" altLang="en-US"/>
        </a:p>
      </dgm:t>
    </dgm:pt>
    <dgm:pt modelId="{1938ABF1-0371-4759-B3FC-1DA54E77BF07}">
      <dgm:prSet phldrT="[文本]"/>
      <dgm:spPr>
        <a:solidFill>
          <a:srgbClr val="00B0F0"/>
        </a:solidFill>
      </dgm:spPr>
      <dgm:t>
        <a:bodyPr/>
        <a:lstStyle/>
        <a:p>
          <a:r>
            <a:rPr lang="zh-CN" altLang="en-US" dirty="0" smtClean="0"/>
            <a:t>散列函数的构造</a:t>
          </a:r>
          <a:endParaRPr lang="zh-CN" altLang="en-US" dirty="0"/>
        </a:p>
      </dgm:t>
    </dgm:pt>
    <dgm:pt modelId="{50FCED62-3559-451E-B016-2285548FFB63}" cxnId="{CD1BDFA3-1CD6-4691-8FB2-E73C66324B26}" type="parTrans">
      <dgm:prSet/>
      <dgm:spPr/>
      <dgm:t>
        <a:bodyPr/>
        <a:lstStyle/>
        <a:p>
          <a:endParaRPr lang="zh-CN" altLang="en-US"/>
        </a:p>
      </dgm:t>
    </dgm:pt>
    <dgm:pt modelId="{6CCA0C03-1160-4A4A-B615-0D134796E763}" cxnId="{CD1BDFA3-1CD6-4691-8FB2-E73C66324B26}" type="sibTrans">
      <dgm:prSet/>
      <dgm:spPr/>
      <dgm:t>
        <a:bodyPr/>
        <a:lstStyle/>
        <a:p>
          <a:endParaRPr lang="zh-CN" altLang="en-US"/>
        </a:p>
      </dgm:t>
    </dgm:pt>
    <dgm:pt modelId="{73AC98D8-6282-413C-96DC-FE5F457F6721}">
      <dgm:prSet phldrT="[文本]"/>
      <dgm:spPr/>
      <dgm:t>
        <a:bodyPr/>
        <a:lstStyle/>
        <a:p>
          <a:r>
            <a:rPr lang="zh-CN" altLang="en-US" dirty="0" smtClean="0"/>
            <a:t>随机数法</a:t>
          </a:r>
          <a:endParaRPr lang="zh-CN" altLang="en-US" dirty="0"/>
        </a:p>
      </dgm:t>
    </dgm:pt>
    <dgm:pt modelId="{5CFB6A49-26B9-4710-9034-A4EAD2F9B55F}" cxnId="{9CB4D9FC-DD89-41D5-BF17-620612EA926C}" type="parTrans">
      <dgm:prSet/>
      <dgm:spPr/>
      <dgm:t>
        <a:bodyPr/>
        <a:lstStyle/>
        <a:p>
          <a:endParaRPr lang="zh-CN" altLang="en-US"/>
        </a:p>
      </dgm:t>
    </dgm:pt>
    <dgm:pt modelId="{1D6AFC53-096F-4835-BC02-63D10D4C3119}" cxnId="{9CB4D9FC-DD89-41D5-BF17-620612EA926C}" type="sibTrans">
      <dgm:prSet/>
      <dgm:spPr/>
      <dgm:t>
        <a:bodyPr/>
        <a:lstStyle/>
        <a:p>
          <a:endParaRPr lang="zh-CN" altLang="en-US"/>
        </a:p>
      </dgm:t>
    </dgm:pt>
    <dgm:pt modelId="{759A09CC-1BD1-4CE1-B57C-0F03BF98B715}">
      <dgm:prSet phldrT="[文本]">
        <dgm:style>
          <a:lnRef idx="2">
            <a:schemeClr val="accent2"/>
          </a:lnRef>
          <a:fillRef idx="1">
            <a:schemeClr val="lt1"/>
          </a:fillRef>
          <a:effectRef idx="0">
            <a:schemeClr val="accent2"/>
          </a:effectRef>
          <a:fontRef idx="minor">
            <a:schemeClr val="dk1"/>
          </a:fontRef>
        </dgm:style>
      </dgm:prSet>
      <dgm:spPr/>
      <dgm:t>
        <a:bodyPr/>
        <a:lstStyle/>
        <a:p>
          <a:r>
            <a:rPr lang="zh-CN" altLang="en-US" dirty="0" smtClean="0"/>
            <a:t>除留余数法</a:t>
          </a:r>
          <a:endParaRPr lang="zh-CN" altLang="en-US" dirty="0"/>
        </a:p>
      </dgm:t>
    </dgm:pt>
    <dgm:pt modelId="{32709FF0-ABD5-4665-B46D-C0BBA570430E}" cxnId="{159F64E1-61CE-476E-B573-6EF7C5AC5490}" type="parTrans">
      <dgm:prSet>
        <dgm:style>
          <a:lnRef idx="2">
            <a:schemeClr val="accent2"/>
          </a:lnRef>
          <a:fillRef idx="1">
            <a:schemeClr val="lt1"/>
          </a:fillRef>
          <a:effectRef idx="0">
            <a:schemeClr val="accent2"/>
          </a:effectRef>
          <a:fontRef idx="minor">
            <a:schemeClr val="dk1"/>
          </a:fontRef>
        </dgm:style>
      </dgm:prSet>
      <dgm:spPr/>
      <dgm:t>
        <a:bodyPr/>
        <a:lstStyle/>
        <a:p>
          <a:endParaRPr lang="zh-CN" altLang="en-US"/>
        </a:p>
      </dgm:t>
    </dgm:pt>
    <dgm:pt modelId="{A942DC99-31E4-4E60-835A-380AF0C88DEA}" cxnId="{159F64E1-61CE-476E-B573-6EF7C5AC5490}" type="sibTrans">
      <dgm:prSet/>
      <dgm:spPr/>
      <dgm:t>
        <a:bodyPr/>
        <a:lstStyle/>
        <a:p>
          <a:endParaRPr lang="zh-CN" altLang="en-US"/>
        </a:p>
      </dgm:t>
    </dgm:pt>
    <dgm:pt modelId="{2DBF5510-D02A-4ADE-8E37-7974E03976EB}">
      <dgm:prSet phldrT="[文本]"/>
      <dgm:spPr/>
      <dgm:t>
        <a:bodyPr/>
        <a:lstStyle/>
        <a:p>
          <a:r>
            <a:rPr lang="zh-CN" altLang="en-US" dirty="0" smtClean="0"/>
            <a:t>数字选择法</a:t>
          </a:r>
          <a:endParaRPr lang="zh-CN" altLang="en-US" dirty="0"/>
        </a:p>
      </dgm:t>
    </dgm:pt>
    <dgm:pt modelId="{6BAF0890-B4DE-4AB0-A838-CCB83ED332B8}" cxnId="{2069D194-CCB0-4769-8CED-589C271728B1}" type="parTrans">
      <dgm:prSet/>
      <dgm:spPr/>
      <dgm:t>
        <a:bodyPr/>
        <a:lstStyle/>
        <a:p>
          <a:endParaRPr lang="zh-CN" altLang="en-US"/>
        </a:p>
      </dgm:t>
    </dgm:pt>
    <dgm:pt modelId="{152326C9-A16D-4708-96F2-C27BB8D61663}" cxnId="{2069D194-CCB0-4769-8CED-589C271728B1}" type="sibTrans">
      <dgm:prSet/>
      <dgm:spPr/>
      <dgm:t>
        <a:bodyPr/>
        <a:lstStyle/>
        <a:p>
          <a:endParaRPr lang="zh-CN" altLang="en-US"/>
        </a:p>
      </dgm:t>
    </dgm:pt>
    <dgm:pt modelId="{078FA9BC-3B4B-4B20-9914-41B133487546}">
      <dgm:prSet phldrT="[文本]"/>
      <dgm:spPr/>
      <dgm:t>
        <a:bodyPr/>
        <a:lstStyle/>
        <a:p>
          <a:r>
            <a:rPr lang="zh-CN" altLang="en-US" dirty="0" smtClean="0"/>
            <a:t>平方取中法</a:t>
          </a:r>
          <a:endParaRPr lang="zh-CN" altLang="en-US" dirty="0"/>
        </a:p>
      </dgm:t>
    </dgm:pt>
    <dgm:pt modelId="{83146B12-EA6F-47F6-97A3-721A4E03C5CB}" cxnId="{355D1036-A7B7-4F27-98D3-D8F8500DFE88}" type="parTrans">
      <dgm:prSet/>
      <dgm:spPr/>
      <dgm:t>
        <a:bodyPr/>
        <a:lstStyle/>
        <a:p>
          <a:endParaRPr lang="zh-CN" altLang="en-US"/>
        </a:p>
      </dgm:t>
    </dgm:pt>
    <dgm:pt modelId="{A2B9111A-5738-455D-97B2-D09AB3628DEB}" cxnId="{355D1036-A7B7-4F27-98D3-D8F8500DFE88}" type="sibTrans">
      <dgm:prSet/>
      <dgm:spPr/>
      <dgm:t>
        <a:bodyPr/>
        <a:lstStyle/>
        <a:p>
          <a:endParaRPr lang="zh-CN" altLang="en-US"/>
        </a:p>
      </dgm:t>
    </dgm:pt>
    <dgm:pt modelId="{C1A0DBFC-522E-49F7-A486-A9600556AB31}">
      <dgm:prSet phldrT="[文本]"/>
      <dgm:spPr>
        <a:solidFill>
          <a:schemeClr val="accent1">
            <a:lumMod val="75000"/>
          </a:schemeClr>
        </a:solidFill>
      </dgm:spPr>
      <dgm:t>
        <a:bodyPr/>
        <a:lstStyle/>
        <a:p>
          <a:r>
            <a:rPr lang="zh-CN" altLang="en-US" smtClean="0"/>
            <a:t>基数转换法</a:t>
          </a:r>
          <a:endParaRPr lang="zh-CN" altLang="en-US" dirty="0"/>
        </a:p>
      </dgm:t>
    </dgm:pt>
    <dgm:pt modelId="{08951BA7-29AB-4913-AE1D-270A5F53BFC9}" cxnId="{06E54487-323C-47A1-BFC4-F1FE5B56C2BC}" type="parTrans">
      <dgm:prSet/>
      <dgm:spPr>
        <a:solidFill>
          <a:schemeClr val="accent1">
            <a:lumMod val="75000"/>
          </a:schemeClr>
        </a:solidFill>
      </dgm:spPr>
      <dgm:t>
        <a:bodyPr/>
        <a:lstStyle/>
        <a:p>
          <a:endParaRPr lang="zh-CN" altLang="en-US"/>
        </a:p>
      </dgm:t>
    </dgm:pt>
    <dgm:pt modelId="{43EA30D0-5C67-406D-B482-DC4E97BD6125}" cxnId="{06E54487-323C-47A1-BFC4-F1FE5B56C2BC}" type="sibTrans">
      <dgm:prSet/>
      <dgm:spPr/>
      <dgm:t>
        <a:bodyPr/>
        <a:lstStyle/>
        <a:p>
          <a:endParaRPr lang="zh-CN" altLang="en-US"/>
        </a:p>
      </dgm:t>
    </dgm:pt>
    <dgm:pt modelId="{2F2CEF8F-27B2-46A8-B1E9-2716BE49471D}">
      <dgm:prSet phldrT="[文本]"/>
      <dgm:spPr>
        <a:solidFill>
          <a:schemeClr val="bg2">
            <a:lumMod val="75000"/>
          </a:schemeClr>
        </a:solidFill>
      </dgm:spPr>
      <dgm:t>
        <a:bodyPr/>
        <a:lstStyle/>
        <a:p>
          <a:r>
            <a:rPr lang="zh-CN" altLang="en-US" dirty="0" smtClean="0"/>
            <a:t>其他</a:t>
          </a:r>
          <a:r>
            <a:rPr lang="en-US" altLang="zh-CN" dirty="0" smtClean="0"/>
            <a:t>…</a:t>
          </a:r>
          <a:endParaRPr lang="zh-CN" altLang="en-US" dirty="0"/>
        </a:p>
      </dgm:t>
    </dgm:pt>
    <dgm:pt modelId="{385604F2-385B-4EB1-9C1A-0813D32EA2EC}" cxnId="{3F3FBAF4-E997-47A4-A3B1-93D84CA0CEF0}" type="parTrans">
      <dgm:prSet/>
      <dgm:spPr>
        <a:solidFill>
          <a:schemeClr val="bg2">
            <a:lumMod val="75000"/>
          </a:schemeClr>
        </a:solidFill>
      </dgm:spPr>
      <dgm:t>
        <a:bodyPr/>
        <a:lstStyle/>
        <a:p>
          <a:endParaRPr lang="zh-CN" altLang="en-US"/>
        </a:p>
      </dgm:t>
    </dgm:pt>
    <dgm:pt modelId="{51BC13C3-5E38-4C1E-9FED-A97CF9632F48}" cxnId="{3F3FBAF4-E997-47A4-A3B1-93D84CA0CEF0}" type="sibTrans">
      <dgm:prSet/>
      <dgm:spPr/>
      <dgm:t>
        <a:bodyPr/>
        <a:lstStyle/>
        <a:p>
          <a:endParaRPr lang="zh-CN" altLang="en-US"/>
        </a:p>
      </dgm:t>
    </dgm:pt>
    <dgm:pt modelId="{B9D703A5-5DAF-41E9-AA19-7D09EC8E8E49}">
      <dgm:prSet phldrT="[文本]"/>
      <dgm:spPr/>
      <dgm:t>
        <a:bodyPr/>
        <a:lstStyle/>
        <a:p>
          <a:r>
            <a:rPr lang="zh-CN" altLang="en-US" dirty="0" smtClean="0"/>
            <a:t>折叠法</a:t>
          </a:r>
          <a:endParaRPr lang="zh-CN" altLang="en-US" dirty="0"/>
        </a:p>
      </dgm:t>
    </dgm:pt>
    <dgm:pt modelId="{331953FB-B814-463A-9B5B-2929A5F21647}" cxnId="{9D4E4A40-B3C3-4D2A-88C0-C3D4D11E4CAB}" type="sibTrans">
      <dgm:prSet/>
      <dgm:spPr/>
      <dgm:t>
        <a:bodyPr/>
        <a:lstStyle/>
        <a:p>
          <a:endParaRPr lang="zh-CN" altLang="en-US"/>
        </a:p>
      </dgm:t>
    </dgm:pt>
    <dgm:pt modelId="{8C1EB283-3738-40B1-B691-131CA817BAC4}" cxnId="{9D4E4A40-B3C3-4D2A-88C0-C3D4D11E4CAB}" type="parTrans">
      <dgm:prSet/>
      <dgm:spPr/>
      <dgm:t>
        <a:bodyPr/>
        <a:lstStyle/>
        <a:p>
          <a:endParaRPr lang="zh-CN" altLang="en-US"/>
        </a:p>
      </dgm:t>
    </dgm:pt>
    <dgm:pt modelId="{F2938B63-C773-4521-BE20-6A4DBAC66CDE}" type="pres">
      <dgm:prSet presAssocID="{0593DE35-DEF9-45D8-B652-67E9B8ADE1BB}" presName="Name0" presStyleCnt="0">
        <dgm:presLayoutVars>
          <dgm:chMax val="1"/>
          <dgm:dir/>
          <dgm:animLvl val="ctr"/>
          <dgm:resizeHandles val="exact"/>
        </dgm:presLayoutVars>
      </dgm:prSet>
      <dgm:spPr/>
      <dgm:t>
        <a:bodyPr/>
        <a:lstStyle/>
        <a:p>
          <a:endParaRPr lang="zh-CN" altLang="en-US"/>
        </a:p>
      </dgm:t>
    </dgm:pt>
    <dgm:pt modelId="{230BB1ED-F427-4007-BC6E-4E17806CF5B4}" type="pres">
      <dgm:prSet presAssocID="{1938ABF1-0371-4759-B3FC-1DA54E77BF07}" presName="centerShape" presStyleLbl="node0" presStyleIdx="0" presStyleCnt="1"/>
      <dgm:spPr/>
      <dgm:t>
        <a:bodyPr/>
        <a:lstStyle/>
        <a:p>
          <a:endParaRPr lang="zh-CN" altLang="en-US"/>
        </a:p>
      </dgm:t>
    </dgm:pt>
    <dgm:pt modelId="{CD195313-4881-43D9-9A0E-8B656564899C}" type="pres">
      <dgm:prSet presAssocID="{5CFB6A49-26B9-4710-9034-A4EAD2F9B55F}" presName="parTrans" presStyleLbl="sibTrans2D1" presStyleIdx="0" presStyleCnt="7"/>
      <dgm:spPr/>
      <dgm:t>
        <a:bodyPr/>
        <a:lstStyle/>
        <a:p>
          <a:endParaRPr lang="zh-CN" altLang="en-US"/>
        </a:p>
      </dgm:t>
    </dgm:pt>
    <dgm:pt modelId="{E32B8CE6-0048-4CE2-A6D1-6A91F6AE0891}" type="pres">
      <dgm:prSet presAssocID="{5CFB6A49-26B9-4710-9034-A4EAD2F9B55F}" presName="connectorText" presStyleLbl="sibTrans2D1" presStyleIdx="0" presStyleCnt="7"/>
      <dgm:spPr/>
      <dgm:t>
        <a:bodyPr/>
        <a:lstStyle/>
        <a:p>
          <a:endParaRPr lang="zh-CN" altLang="en-US"/>
        </a:p>
      </dgm:t>
    </dgm:pt>
    <dgm:pt modelId="{9A60A214-EDE9-4BC7-A3DB-9526BE725D86}" type="pres">
      <dgm:prSet presAssocID="{73AC98D8-6282-413C-96DC-FE5F457F6721}" presName="node" presStyleLbl="node1" presStyleIdx="0" presStyleCnt="7">
        <dgm:presLayoutVars>
          <dgm:bulletEnabled val="1"/>
        </dgm:presLayoutVars>
      </dgm:prSet>
      <dgm:spPr/>
      <dgm:t>
        <a:bodyPr/>
        <a:lstStyle/>
        <a:p>
          <a:endParaRPr lang="zh-CN" altLang="en-US"/>
        </a:p>
      </dgm:t>
    </dgm:pt>
    <dgm:pt modelId="{BBAFEAFC-7D1B-451B-BC65-C404600B26EC}" type="pres">
      <dgm:prSet presAssocID="{32709FF0-ABD5-4665-B46D-C0BBA570430E}" presName="parTrans" presStyleLbl="sibTrans2D1" presStyleIdx="1" presStyleCnt="7"/>
      <dgm:spPr/>
      <dgm:t>
        <a:bodyPr/>
        <a:lstStyle/>
        <a:p>
          <a:endParaRPr lang="zh-CN" altLang="en-US"/>
        </a:p>
      </dgm:t>
    </dgm:pt>
    <dgm:pt modelId="{3B46ABC6-A701-4151-803B-D6861904A392}" type="pres">
      <dgm:prSet presAssocID="{32709FF0-ABD5-4665-B46D-C0BBA570430E}" presName="connectorText" presStyleLbl="sibTrans2D1" presStyleIdx="1" presStyleCnt="7"/>
      <dgm:spPr/>
      <dgm:t>
        <a:bodyPr/>
        <a:lstStyle/>
        <a:p>
          <a:endParaRPr lang="zh-CN" altLang="en-US"/>
        </a:p>
      </dgm:t>
    </dgm:pt>
    <dgm:pt modelId="{894D459A-8DF8-4440-B60B-CF19DCF4D1FF}" type="pres">
      <dgm:prSet presAssocID="{759A09CC-1BD1-4CE1-B57C-0F03BF98B715}" presName="node" presStyleLbl="node1" presStyleIdx="1" presStyleCnt="7">
        <dgm:presLayoutVars>
          <dgm:bulletEnabled val="1"/>
        </dgm:presLayoutVars>
      </dgm:prSet>
      <dgm:spPr/>
      <dgm:t>
        <a:bodyPr/>
        <a:lstStyle/>
        <a:p>
          <a:endParaRPr lang="zh-CN" altLang="en-US"/>
        </a:p>
      </dgm:t>
    </dgm:pt>
    <dgm:pt modelId="{AF509C87-6A90-4D17-AE68-458EA358065D}" type="pres">
      <dgm:prSet presAssocID="{6BAF0890-B4DE-4AB0-A838-CCB83ED332B8}" presName="parTrans" presStyleLbl="sibTrans2D1" presStyleIdx="2" presStyleCnt="7"/>
      <dgm:spPr/>
      <dgm:t>
        <a:bodyPr/>
        <a:lstStyle/>
        <a:p>
          <a:endParaRPr lang="zh-CN" altLang="en-US"/>
        </a:p>
      </dgm:t>
    </dgm:pt>
    <dgm:pt modelId="{84050EEC-35FC-44AA-8090-2052156B20EF}" type="pres">
      <dgm:prSet presAssocID="{6BAF0890-B4DE-4AB0-A838-CCB83ED332B8}" presName="connectorText" presStyleLbl="sibTrans2D1" presStyleIdx="2" presStyleCnt="7"/>
      <dgm:spPr/>
      <dgm:t>
        <a:bodyPr/>
        <a:lstStyle/>
        <a:p>
          <a:endParaRPr lang="zh-CN" altLang="en-US"/>
        </a:p>
      </dgm:t>
    </dgm:pt>
    <dgm:pt modelId="{83F38D14-96C8-4DC3-9946-853C6AB64928}" type="pres">
      <dgm:prSet presAssocID="{2DBF5510-D02A-4ADE-8E37-7974E03976EB}" presName="node" presStyleLbl="node1" presStyleIdx="2" presStyleCnt="7">
        <dgm:presLayoutVars>
          <dgm:bulletEnabled val="1"/>
        </dgm:presLayoutVars>
      </dgm:prSet>
      <dgm:spPr/>
      <dgm:t>
        <a:bodyPr/>
        <a:lstStyle/>
        <a:p>
          <a:endParaRPr lang="zh-CN" altLang="en-US"/>
        </a:p>
      </dgm:t>
    </dgm:pt>
    <dgm:pt modelId="{41BA4906-5E0D-4B4E-B064-8AD7005B1BB5}" type="pres">
      <dgm:prSet presAssocID="{83146B12-EA6F-47F6-97A3-721A4E03C5CB}" presName="parTrans" presStyleLbl="sibTrans2D1" presStyleIdx="3" presStyleCnt="7"/>
      <dgm:spPr/>
      <dgm:t>
        <a:bodyPr/>
        <a:lstStyle/>
        <a:p>
          <a:endParaRPr lang="zh-CN" altLang="en-US"/>
        </a:p>
      </dgm:t>
    </dgm:pt>
    <dgm:pt modelId="{E4FDD254-A89E-4673-BD82-DF87CE7AF6BA}" type="pres">
      <dgm:prSet presAssocID="{83146B12-EA6F-47F6-97A3-721A4E03C5CB}" presName="connectorText" presStyleLbl="sibTrans2D1" presStyleIdx="3" presStyleCnt="7"/>
      <dgm:spPr/>
      <dgm:t>
        <a:bodyPr/>
        <a:lstStyle/>
        <a:p>
          <a:endParaRPr lang="zh-CN" altLang="en-US"/>
        </a:p>
      </dgm:t>
    </dgm:pt>
    <dgm:pt modelId="{4547E3C2-AF69-4C7F-AC63-B21312E745BB}" type="pres">
      <dgm:prSet presAssocID="{078FA9BC-3B4B-4B20-9914-41B133487546}" presName="node" presStyleLbl="node1" presStyleIdx="3" presStyleCnt="7">
        <dgm:presLayoutVars>
          <dgm:bulletEnabled val="1"/>
        </dgm:presLayoutVars>
      </dgm:prSet>
      <dgm:spPr/>
      <dgm:t>
        <a:bodyPr/>
        <a:lstStyle/>
        <a:p>
          <a:endParaRPr lang="zh-CN" altLang="en-US"/>
        </a:p>
      </dgm:t>
    </dgm:pt>
    <dgm:pt modelId="{9D673FE5-E3B3-4DCD-8F2A-BBC3DEA8F810}" type="pres">
      <dgm:prSet presAssocID="{8C1EB283-3738-40B1-B691-131CA817BAC4}" presName="parTrans" presStyleLbl="sibTrans2D1" presStyleIdx="4" presStyleCnt="7"/>
      <dgm:spPr/>
      <dgm:t>
        <a:bodyPr/>
        <a:lstStyle/>
        <a:p>
          <a:endParaRPr lang="zh-CN" altLang="en-US"/>
        </a:p>
      </dgm:t>
    </dgm:pt>
    <dgm:pt modelId="{77CB49E1-8ED0-466C-9306-7F895D461EB9}" type="pres">
      <dgm:prSet presAssocID="{8C1EB283-3738-40B1-B691-131CA817BAC4}" presName="connectorText" presStyleLbl="sibTrans2D1" presStyleIdx="4" presStyleCnt="7"/>
      <dgm:spPr/>
      <dgm:t>
        <a:bodyPr/>
        <a:lstStyle/>
        <a:p>
          <a:endParaRPr lang="zh-CN" altLang="en-US"/>
        </a:p>
      </dgm:t>
    </dgm:pt>
    <dgm:pt modelId="{555CD876-C7DD-4F91-99FA-CD17DD62F2B0}" type="pres">
      <dgm:prSet presAssocID="{B9D703A5-5DAF-41E9-AA19-7D09EC8E8E49}" presName="node" presStyleLbl="node1" presStyleIdx="4" presStyleCnt="7">
        <dgm:presLayoutVars>
          <dgm:bulletEnabled val="1"/>
        </dgm:presLayoutVars>
      </dgm:prSet>
      <dgm:spPr/>
      <dgm:t>
        <a:bodyPr/>
        <a:lstStyle/>
        <a:p>
          <a:endParaRPr lang="zh-CN" altLang="en-US"/>
        </a:p>
      </dgm:t>
    </dgm:pt>
    <dgm:pt modelId="{246E1F47-B988-44F2-B6DD-5E95B0F6CF3A}" type="pres">
      <dgm:prSet presAssocID="{08951BA7-29AB-4913-AE1D-270A5F53BFC9}" presName="parTrans" presStyleLbl="sibTrans2D1" presStyleIdx="5" presStyleCnt="7"/>
      <dgm:spPr/>
      <dgm:t>
        <a:bodyPr/>
        <a:lstStyle/>
        <a:p>
          <a:endParaRPr lang="zh-CN" altLang="en-US"/>
        </a:p>
      </dgm:t>
    </dgm:pt>
    <dgm:pt modelId="{7E540A04-890E-40C5-B54B-117D9C0CE315}" type="pres">
      <dgm:prSet presAssocID="{08951BA7-29AB-4913-AE1D-270A5F53BFC9}" presName="connectorText" presStyleLbl="sibTrans2D1" presStyleIdx="5" presStyleCnt="7"/>
      <dgm:spPr/>
      <dgm:t>
        <a:bodyPr/>
        <a:lstStyle/>
        <a:p>
          <a:endParaRPr lang="zh-CN" altLang="en-US"/>
        </a:p>
      </dgm:t>
    </dgm:pt>
    <dgm:pt modelId="{A1ABF7C5-DA37-4C4A-91BE-297F2DAC01D9}" type="pres">
      <dgm:prSet presAssocID="{C1A0DBFC-522E-49F7-A486-A9600556AB31}" presName="node" presStyleLbl="node1" presStyleIdx="5" presStyleCnt="7">
        <dgm:presLayoutVars>
          <dgm:bulletEnabled val="1"/>
        </dgm:presLayoutVars>
      </dgm:prSet>
      <dgm:spPr/>
      <dgm:t>
        <a:bodyPr/>
        <a:lstStyle/>
        <a:p>
          <a:endParaRPr lang="zh-CN" altLang="en-US"/>
        </a:p>
      </dgm:t>
    </dgm:pt>
    <dgm:pt modelId="{CE98940F-7807-4906-8823-9F53DA14FFD4}" type="pres">
      <dgm:prSet presAssocID="{385604F2-385B-4EB1-9C1A-0813D32EA2EC}" presName="parTrans" presStyleLbl="sibTrans2D1" presStyleIdx="6" presStyleCnt="7"/>
      <dgm:spPr/>
      <dgm:t>
        <a:bodyPr/>
        <a:lstStyle/>
        <a:p>
          <a:endParaRPr lang="zh-CN" altLang="en-US"/>
        </a:p>
      </dgm:t>
    </dgm:pt>
    <dgm:pt modelId="{3A327962-74E2-4C88-8A57-F58D75D42D81}" type="pres">
      <dgm:prSet presAssocID="{385604F2-385B-4EB1-9C1A-0813D32EA2EC}" presName="connectorText" presStyleLbl="sibTrans2D1" presStyleIdx="6" presStyleCnt="7"/>
      <dgm:spPr/>
      <dgm:t>
        <a:bodyPr/>
        <a:lstStyle/>
        <a:p>
          <a:endParaRPr lang="zh-CN" altLang="en-US"/>
        </a:p>
      </dgm:t>
    </dgm:pt>
    <dgm:pt modelId="{90279C37-7553-408B-9E00-440C8975DE86}" type="pres">
      <dgm:prSet presAssocID="{2F2CEF8F-27B2-46A8-B1E9-2716BE49471D}" presName="node" presStyleLbl="node1" presStyleIdx="6" presStyleCnt="7">
        <dgm:presLayoutVars>
          <dgm:bulletEnabled val="1"/>
        </dgm:presLayoutVars>
      </dgm:prSet>
      <dgm:spPr/>
      <dgm:t>
        <a:bodyPr/>
        <a:lstStyle/>
        <a:p>
          <a:endParaRPr lang="zh-CN" altLang="en-US"/>
        </a:p>
      </dgm:t>
    </dgm:pt>
  </dgm:ptLst>
  <dgm:cxnLst>
    <dgm:cxn modelId="{3A785122-93DA-44C4-AF22-903E24A629F7}" type="presOf" srcId="{83146B12-EA6F-47F6-97A3-721A4E03C5CB}" destId="{41BA4906-5E0D-4B4E-B064-8AD7005B1BB5}" srcOrd="0" destOrd="0" presId="urn:microsoft.com/office/officeart/2005/8/layout/radial5"/>
    <dgm:cxn modelId="{CD1BDFA3-1CD6-4691-8FB2-E73C66324B26}" srcId="{0593DE35-DEF9-45D8-B652-67E9B8ADE1BB}" destId="{1938ABF1-0371-4759-B3FC-1DA54E77BF07}" srcOrd="0" destOrd="0" parTransId="{50FCED62-3559-451E-B016-2285548FFB63}" sibTransId="{6CCA0C03-1160-4A4A-B615-0D134796E763}"/>
    <dgm:cxn modelId="{62A84082-448F-4E5D-8A93-F89A58583C62}" type="presOf" srcId="{5CFB6A49-26B9-4710-9034-A4EAD2F9B55F}" destId="{CD195313-4881-43D9-9A0E-8B656564899C}" srcOrd="0" destOrd="0" presId="urn:microsoft.com/office/officeart/2005/8/layout/radial5"/>
    <dgm:cxn modelId="{FD4720A3-79B2-4BAD-A6A5-13647D43EE0C}" type="presOf" srcId="{0593DE35-DEF9-45D8-B652-67E9B8ADE1BB}" destId="{F2938B63-C773-4521-BE20-6A4DBAC66CDE}" srcOrd="0" destOrd="0" presId="urn:microsoft.com/office/officeart/2005/8/layout/radial5"/>
    <dgm:cxn modelId="{B337D2E1-13E8-430A-B9AC-E8FBA79C87C0}" type="presOf" srcId="{8C1EB283-3738-40B1-B691-131CA817BAC4}" destId="{9D673FE5-E3B3-4DCD-8F2A-BBC3DEA8F810}" srcOrd="0" destOrd="0" presId="urn:microsoft.com/office/officeart/2005/8/layout/radial5"/>
    <dgm:cxn modelId="{0E98CFF2-640D-4285-B898-5F4C7948874E}" type="presOf" srcId="{6BAF0890-B4DE-4AB0-A838-CCB83ED332B8}" destId="{84050EEC-35FC-44AA-8090-2052156B20EF}" srcOrd="1" destOrd="0" presId="urn:microsoft.com/office/officeart/2005/8/layout/radial5"/>
    <dgm:cxn modelId="{3832EBBE-7B07-4CE0-8989-E98070FE76C3}" type="presOf" srcId="{08951BA7-29AB-4913-AE1D-270A5F53BFC9}" destId="{246E1F47-B988-44F2-B6DD-5E95B0F6CF3A}" srcOrd="0" destOrd="0" presId="urn:microsoft.com/office/officeart/2005/8/layout/radial5"/>
    <dgm:cxn modelId="{9D4E4A40-B3C3-4D2A-88C0-C3D4D11E4CAB}" srcId="{1938ABF1-0371-4759-B3FC-1DA54E77BF07}" destId="{B9D703A5-5DAF-41E9-AA19-7D09EC8E8E49}" srcOrd="4" destOrd="0" parTransId="{8C1EB283-3738-40B1-B691-131CA817BAC4}" sibTransId="{331953FB-B814-463A-9B5B-2929A5F21647}"/>
    <dgm:cxn modelId="{159F64E1-61CE-476E-B573-6EF7C5AC5490}" srcId="{1938ABF1-0371-4759-B3FC-1DA54E77BF07}" destId="{759A09CC-1BD1-4CE1-B57C-0F03BF98B715}" srcOrd="1" destOrd="0" parTransId="{32709FF0-ABD5-4665-B46D-C0BBA570430E}" sibTransId="{A942DC99-31E4-4E60-835A-380AF0C88DEA}"/>
    <dgm:cxn modelId="{719DD30B-8630-4493-9FDE-4FD7D333E9C2}" type="presOf" srcId="{2F2CEF8F-27B2-46A8-B1E9-2716BE49471D}" destId="{90279C37-7553-408B-9E00-440C8975DE86}" srcOrd="0" destOrd="0" presId="urn:microsoft.com/office/officeart/2005/8/layout/radial5"/>
    <dgm:cxn modelId="{AC22586B-CF97-4B09-98E8-B5BB63C5CBBE}" type="presOf" srcId="{73AC98D8-6282-413C-96DC-FE5F457F6721}" destId="{9A60A214-EDE9-4BC7-A3DB-9526BE725D86}" srcOrd="0" destOrd="0" presId="urn:microsoft.com/office/officeart/2005/8/layout/radial5"/>
    <dgm:cxn modelId="{161BC0B1-FEED-4F41-975A-559B68A95234}" type="presOf" srcId="{1938ABF1-0371-4759-B3FC-1DA54E77BF07}" destId="{230BB1ED-F427-4007-BC6E-4E17806CF5B4}" srcOrd="0" destOrd="0" presId="urn:microsoft.com/office/officeart/2005/8/layout/radial5"/>
    <dgm:cxn modelId="{2069D194-CCB0-4769-8CED-589C271728B1}" srcId="{1938ABF1-0371-4759-B3FC-1DA54E77BF07}" destId="{2DBF5510-D02A-4ADE-8E37-7974E03976EB}" srcOrd="2" destOrd="0" parTransId="{6BAF0890-B4DE-4AB0-A838-CCB83ED332B8}" sibTransId="{152326C9-A16D-4708-96F2-C27BB8D61663}"/>
    <dgm:cxn modelId="{939E7C6C-AFCB-4475-9A25-04AECADCF50A}" type="presOf" srcId="{32709FF0-ABD5-4665-B46D-C0BBA570430E}" destId="{3B46ABC6-A701-4151-803B-D6861904A392}" srcOrd="1" destOrd="0" presId="urn:microsoft.com/office/officeart/2005/8/layout/radial5"/>
    <dgm:cxn modelId="{355D1036-A7B7-4F27-98D3-D8F8500DFE88}" srcId="{1938ABF1-0371-4759-B3FC-1DA54E77BF07}" destId="{078FA9BC-3B4B-4B20-9914-41B133487546}" srcOrd="3" destOrd="0" parTransId="{83146B12-EA6F-47F6-97A3-721A4E03C5CB}" sibTransId="{A2B9111A-5738-455D-97B2-D09AB3628DEB}"/>
    <dgm:cxn modelId="{F97267E0-8015-4EC3-BC21-E518704D4E75}" type="presOf" srcId="{078FA9BC-3B4B-4B20-9914-41B133487546}" destId="{4547E3C2-AF69-4C7F-AC63-B21312E745BB}" srcOrd="0" destOrd="0" presId="urn:microsoft.com/office/officeart/2005/8/layout/radial5"/>
    <dgm:cxn modelId="{37647717-62B3-4AB8-A145-34BF879E9974}" type="presOf" srcId="{759A09CC-1BD1-4CE1-B57C-0F03BF98B715}" destId="{894D459A-8DF8-4440-B60B-CF19DCF4D1FF}" srcOrd="0" destOrd="0" presId="urn:microsoft.com/office/officeart/2005/8/layout/radial5"/>
    <dgm:cxn modelId="{0725970D-6318-4F70-A90D-2CE87970FEC3}" type="presOf" srcId="{6BAF0890-B4DE-4AB0-A838-CCB83ED332B8}" destId="{AF509C87-6A90-4D17-AE68-458EA358065D}" srcOrd="0" destOrd="0" presId="urn:microsoft.com/office/officeart/2005/8/layout/radial5"/>
    <dgm:cxn modelId="{06E54487-323C-47A1-BFC4-F1FE5B56C2BC}" srcId="{1938ABF1-0371-4759-B3FC-1DA54E77BF07}" destId="{C1A0DBFC-522E-49F7-A486-A9600556AB31}" srcOrd="5" destOrd="0" parTransId="{08951BA7-29AB-4913-AE1D-270A5F53BFC9}" sibTransId="{43EA30D0-5C67-406D-B482-DC4E97BD6125}"/>
    <dgm:cxn modelId="{ADFFC7D2-F0A5-473C-8FA3-B12411861BDE}" type="presOf" srcId="{385604F2-385B-4EB1-9C1A-0813D32EA2EC}" destId="{3A327962-74E2-4C88-8A57-F58D75D42D81}" srcOrd="1" destOrd="0" presId="urn:microsoft.com/office/officeart/2005/8/layout/radial5"/>
    <dgm:cxn modelId="{A77BA599-CCBF-4042-991A-EB25D91925F4}" type="presOf" srcId="{83146B12-EA6F-47F6-97A3-721A4E03C5CB}" destId="{E4FDD254-A89E-4673-BD82-DF87CE7AF6BA}" srcOrd="1" destOrd="0" presId="urn:microsoft.com/office/officeart/2005/8/layout/radial5"/>
    <dgm:cxn modelId="{DCD9D823-E4E5-453A-91DE-7B1E6B870723}" type="presOf" srcId="{B9D703A5-5DAF-41E9-AA19-7D09EC8E8E49}" destId="{555CD876-C7DD-4F91-99FA-CD17DD62F2B0}" srcOrd="0" destOrd="0" presId="urn:microsoft.com/office/officeart/2005/8/layout/radial5"/>
    <dgm:cxn modelId="{9EC280FB-C681-449E-9697-29543B342992}" type="presOf" srcId="{8C1EB283-3738-40B1-B691-131CA817BAC4}" destId="{77CB49E1-8ED0-466C-9306-7F895D461EB9}" srcOrd="1" destOrd="0" presId="urn:microsoft.com/office/officeart/2005/8/layout/radial5"/>
    <dgm:cxn modelId="{72DC2AFC-CABE-4F49-838E-BD0BB02D8A10}" type="presOf" srcId="{2DBF5510-D02A-4ADE-8E37-7974E03976EB}" destId="{83F38D14-96C8-4DC3-9946-853C6AB64928}" srcOrd="0" destOrd="0" presId="urn:microsoft.com/office/officeart/2005/8/layout/radial5"/>
    <dgm:cxn modelId="{3F3FBAF4-E997-47A4-A3B1-93D84CA0CEF0}" srcId="{1938ABF1-0371-4759-B3FC-1DA54E77BF07}" destId="{2F2CEF8F-27B2-46A8-B1E9-2716BE49471D}" srcOrd="6" destOrd="0" parTransId="{385604F2-385B-4EB1-9C1A-0813D32EA2EC}" sibTransId="{51BC13C3-5E38-4C1E-9FED-A97CF9632F48}"/>
    <dgm:cxn modelId="{15C7FBEC-2A59-42D5-B842-10F6ECEB7CB6}" type="presOf" srcId="{32709FF0-ABD5-4665-B46D-C0BBA570430E}" destId="{BBAFEAFC-7D1B-451B-BC65-C404600B26EC}" srcOrd="0" destOrd="0" presId="urn:microsoft.com/office/officeart/2005/8/layout/radial5"/>
    <dgm:cxn modelId="{9CB4D9FC-DD89-41D5-BF17-620612EA926C}" srcId="{1938ABF1-0371-4759-B3FC-1DA54E77BF07}" destId="{73AC98D8-6282-413C-96DC-FE5F457F6721}" srcOrd="0" destOrd="0" parTransId="{5CFB6A49-26B9-4710-9034-A4EAD2F9B55F}" sibTransId="{1D6AFC53-096F-4835-BC02-63D10D4C3119}"/>
    <dgm:cxn modelId="{DB7B3A16-4183-4938-B8F0-2E4117CA7608}" type="presOf" srcId="{5CFB6A49-26B9-4710-9034-A4EAD2F9B55F}" destId="{E32B8CE6-0048-4CE2-A6D1-6A91F6AE0891}" srcOrd="1" destOrd="0" presId="urn:microsoft.com/office/officeart/2005/8/layout/radial5"/>
    <dgm:cxn modelId="{D3CF6B7C-59F0-4563-B513-176EB5B23C6C}" type="presOf" srcId="{385604F2-385B-4EB1-9C1A-0813D32EA2EC}" destId="{CE98940F-7807-4906-8823-9F53DA14FFD4}" srcOrd="0" destOrd="0" presId="urn:microsoft.com/office/officeart/2005/8/layout/radial5"/>
    <dgm:cxn modelId="{6AA0DFA1-0B51-4A2A-9872-50743B02F15E}" type="presOf" srcId="{C1A0DBFC-522E-49F7-A486-A9600556AB31}" destId="{A1ABF7C5-DA37-4C4A-91BE-297F2DAC01D9}" srcOrd="0" destOrd="0" presId="urn:microsoft.com/office/officeart/2005/8/layout/radial5"/>
    <dgm:cxn modelId="{42D2FB77-7AD9-4F19-8819-FF5F35213E79}" type="presOf" srcId="{08951BA7-29AB-4913-AE1D-270A5F53BFC9}" destId="{7E540A04-890E-40C5-B54B-117D9C0CE315}" srcOrd="1" destOrd="0" presId="urn:microsoft.com/office/officeart/2005/8/layout/radial5"/>
    <dgm:cxn modelId="{B7D019EE-AAB4-414C-AD4F-AC7D9720F45F}" type="presParOf" srcId="{F2938B63-C773-4521-BE20-6A4DBAC66CDE}" destId="{230BB1ED-F427-4007-BC6E-4E17806CF5B4}" srcOrd="0" destOrd="0" presId="urn:microsoft.com/office/officeart/2005/8/layout/radial5"/>
    <dgm:cxn modelId="{4790F713-413B-4D3D-95F6-557C2EFEC1B6}" type="presParOf" srcId="{F2938B63-C773-4521-BE20-6A4DBAC66CDE}" destId="{CD195313-4881-43D9-9A0E-8B656564899C}" srcOrd="1" destOrd="0" presId="urn:microsoft.com/office/officeart/2005/8/layout/radial5"/>
    <dgm:cxn modelId="{5E23D425-B87C-40FF-9058-0D96FD27D113}" type="presParOf" srcId="{CD195313-4881-43D9-9A0E-8B656564899C}" destId="{E32B8CE6-0048-4CE2-A6D1-6A91F6AE0891}" srcOrd="0" destOrd="0" presId="urn:microsoft.com/office/officeart/2005/8/layout/radial5"/>
    <dgm:cxn modelId="{A1F340ED-FAB3-4907-A9FB-EE522640B9BB}" type="presParOf" srcId="{F2938B63-C773-4521-BE20-6A4DBAC66CDE}" destId="{9A60A214-EDE9-4BC7-A3DB-9526BE725D86}" srcOrd="2" destOrd="0" presId="urn:microsoft.com/office/officeart/2005/8/layout/radial5"/>
    <dgm:cxn modelId="{02AF8582-DD99-425D-A410-46861638E433}" type="presParOf" srcId="{F2938B63-C773-4521-BE20-6A4DBAC66CDE}" destId="{BBAFEAFC-7D1B-451B-BC65-C404600B26EC}" srcOrd="3" destOrd="0" presId="urn:microsoft.com/office/officeart/2005/8/layout/radial5"/>
    <dgm:cxn modelId="{02859BD6-7925-4E99-859C-0B6EF66E8166}" type="presParOf" srcId="{BBAFEAFC-7D1B-451B-BC65-C404600B26EC}" destId="{3B46ABC6-A701-4151-803B-D6861904A392}" srcOrd="0" destOrd="0" presId="urn:microsoft.com/office/officeart/2005/8/layout/radial5"/>
    <dgm:cxn modelId="{DB382008-3C6C-4847-97A6-0B945CA76FC8}" type="presParOf" srcId="{F2938B63-C773-4521-BE20-6A4DBAC66CDE}" destId="{894D459A-8DF8-4440-B60B-CF19DCF4D1FF}" srcOrd="4" destOrd="0" presId="urn:microsoft.com/office/officeart/2005/8/layout/radial5"/>
    <dgm:cxn modelId="{CDCA2246-E7FF-4451-A160-EAB738FF18D9}" type="presParOf" srcId="{F2938B63-C773-4521-BE20-6A4DBAC66CDE}" destId="{AF509C87-6A90-4D17-AE68-458EA358065D}" srcOrd="5" destOrd="0" presId="urn:microsoft.com/office/officeart/2005/8/layout/radial5"/>
    <dgm:cxn modelId="{79A0C944-A098-4B6A-8109-D209D7C175B6}" type="presParOf" srcId="{AF509C87-6A90-4D17-AE68-458EA358065D}" destId="{84050EEC-35FC-44AA-8090-2052156B20EF}" srcOrd="0" destOrd="0" presId="urn:microsoft.com/office/officeart/2005/8/layout/radial5"/>
    <dgm:cxn modelId="{894D6E97-D015-40CF-A052-D63CF4423D39}" type="presParOf" srcId="{F2938B63-C773-4521-BE20-6A4DBAC66CDE}" destId="{83F38D14-96C8-4DC3-9946-853C6AB64928}" srcOrd="6" destOrd="0" presId="urn:microsoft.com/office/officeart/2005/8/layout/radial5"/>
    <dgm:cxn modelId="{CE243111-95FB-40BF-A3B0-D5EC87993B13}" type="presParOf" srcId="{F2938B63-C773-4521-BE20-6A4DBAC66CDE}" destId="{41BA4906-5E0D-4B4E-B064-8AD7005B1BB5}" srcOrd="7" destOrd="0" presId="urn:microsoft.com/office/officeart/2005/8/layout/radial5"/>
    <dgm:cxn modelId="{0FFFFA93-E94E-4FD2-BF8B-06651A2E024D}" type="presParOf" srcId="{41BA4906-5E0D-4B4E-B064-8AD7005B1BB5}" destId="{E4FDD254-A89E-4673-BD82-DF87CE7AF6BA}" srcOrd="0" destOrd="0" presId="urn:microsoft.com/office/officeart/2005/8/layout/radial5"/>
    <dgm:cxn modelId="{265C620B-F83E-4200-8616-6229DC3C7972}" type="presParOf" srcId="{F2938B63-C773-4521-BE20-6A4DBAC66CDE}" destId="{4547E3C2-AF69-4C7F-AC63-B21312E745BB}" srcOrd="8" destOrd="0" presId="urn:microsoft.com/office/officeart/2005/8/layout/radial5"/>
    <dgm:cxn modelId="{71005873-6D67-4966-BFD7-E14B6DDC43AA}" type="presParOf" srcId="{F2938B63-C773-4521-BE20-6A4DBAC66CDE}" destId="{9D673FE5-E3B3-4DCD-8F2A-BBC3DEA8F810}" srcOrd="9" destOrd="0" presId="urn:microsoft.com/office/officeart/2005/8/layout/radial5"/>
    <dgm:cxn modelId="{04A27D94-3DD8-43C3-B6F1-02A84CAD3A59}" type="presParOf" srcId="{9D673FE5-E3B3-4DCD-8F2A-BBC3DEA8F810}" destId="{77CB49E1-8ED0-466C-9306-7F895D461EB9}" srcOrd="0" destOrd="0" presId="urn:microsoft.com/office/officeart/2005/8/layout/radial5"/>
    <dgm:cxn modelId="{78F0093C-82B2-4012-9210-95CA98A3F227}" type="presParOf" srcId="{F2938B63-C773-4521-BE20-6A4DBAC66CDE}" destId="{555CD876-C7DD-4F91-99FA-CD17DD62F2B0}" srcOrd="10" destOrd="0" presId="urn:microsoft.com/office/officeart/2005/8/layout/radial5"/>
    <dgm:cxn modelId="{13589B4B-30C3-48A8-9B70-23193DEC8C2A}" type="presParOf" srcId="{F2938B63-C773-4521-BE20-6A4DBAC66CDE}" destId="{246E1F47-B988-44F2-B6DD-5E95B0F6CF3A}" srcOrd="11" destOrd="0" presId="urn:microsoft.com/office/officeart/2005/8/layout/radial5"/>
    <dgm:cxn modelId="{0556CB94-B2B4-4939-A39F-32A3AF021E74}" type="presParOf" srcId="{246E1F47-B988-44F2-B6DD-5E95B0F6CF3A}" destId="{7E540A04-890E-40C5-B54B-117D9C0CE315}" srcOrd="0" destOrd="0" presId="urn:microsoft.com/office/officeart/2005/8/layout/radial5"/>
    <dgm:cxn modelId="{0FFB327B-2B08-4EF0-AED5-D73292022473}" type="presParOf" srcId="{F2938B63-C773-4521-BE20-6A4DBAC66CDE}" destId="{A1ABF7C5-DA37-4C4A-91BE-297F2DAC01D9}" srcOrd="12" destOrd="0" presId="urn:microsoft.com/office/officeart/2005/8/layout/radial5"/>
    <dgm:cxn modelId="{50F43ADE-5091-46CB-96C4-EC8181C6BF9E}" type="presParOf" srcId="{F2938B63-C773-4521-BE20-6A4DBAC66CDE}" destId="{CE98940F-7807-4906-8823-9F53DA14FFD4}" srcOrd="13" destOrd="0" presId="urn:microsoft.com/office/officeart/2005/8/layout/radial5"/>
    <dgm:cxn modelId="{BA4340ED-24FA-4F45-98BB-6DEBCE33066F}" type="presParOf" srcId="{CE98940F-7807-4906-8823-9F53DA14FFD4}" destId="{3A327962-74E2-4C88-8A57-F58D75D42D81}" srcOrd="0" destOrd="0" presId="urn:microsoft.com/office/officeart/2005/8/layout/radial5"/>
    <dgm:cxn modelId="{FC597CF8-1147-428C-A3CF-C3DBFED48AF7}" type="presParOf" srcId="{F2938B63-C773-4521-BE20-6A4DBAC66CDE}" destId="{90279C37-7553-408B-9E00-440C8975DE86}" srcOrd="14" destOrd="0" presId="urn:microsoft.com/office/officeart/2005/8/layout/radial5"/>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593DE35-DEF9-45D8-B652-67E9B8ADE1BB}" type="doc">
      <dgm:prSet loTypeId="urn:microsoft.com/office/officeart/2005/8/layout/radial5" loCatId="cycle" qsTypeId="urn:microsoft.com/office/officeart/2005/8/quickstyle/simple1#7" qsCatId="simple" csTypeId="urn:microsoft.com/office/officeart/2005/8/colors/colorful1#7" csCatId="colorful" phldr="1"/>
      <dgm:spPr/>
      <dgm:t>
        <a:bodyPr/>
        <a:lstStyle/>
        <a:p>
          <a:endParaRPr lang="zh-CN" altLang="en-US"/>
        </a:p>
      </dgm:t>
    </dgm:pt>
    <dgm:pt modelId="{1938ABF1-0371-4759-B3FC-1DA54E77BF07}">
      <dgm:prSet phldrT="[文本]"/>
      <dgm:spPr>
        <a:solidFill>
          <a:srgbClr val="00B0F0"/>
        </a:solidFill>
      </dgm:spPr>
      <dgm:t>
        <a:bodyPr/>
        <a:lstStyle/>
        <a:p>
          <a:r>
            <a:rPr lang="zh-CN" altLang="en-US" dirty="0" smtClean="0"/>
            <a:t>散列函数的构造</a:t>
          </a:r>
          <a:endParaRPr lang="zh-CN" altLang="en-US" dirty="0"/>
        </a:p>
      </dgm:t>
    </dgm:pt>
    <dgm:pt modelId="{50FCED62-3559-451E-B016-2285548FFB63}" cxnId="{CD1BDFA3-1CD6-4691-8FB2-E73C66324B26}" type="parTrans">
      <dgm:prSet/>
      <dgm:spPr/>
      <dgm:t>
        <a:bodyPr/>
        <a:lstStyle/>
        <a:p>
          <a:endParaRPr lang="zh-CN" altLang="en-US"/>
        </a:p>
      </dgm:t>
    </dgm:pt>
    <dgm:pt modelId="{6CCA0C03-1160-4A4A-B615-0D134796E763}" cxnId="{CD1BDFA3-1CD6-4691-8FB2-E73C66324B26}" type="sibTrans">
      <dgm:prSet/>
      <dgm:spPr/>
      <dgm:t>
        <a:bodyPr/>
        <a:lstStyle/>
        <a:p>
          <a:endParaRPr lang="zh-CN" altLang="en-US"/>
        </a:p>
      </dgm:t>
    </dgm:pt>
    <dgm:pt modelId="{73AC98D8-6282-413C-96DC-FE5F457F6721}">
      <dgm:prSet phldrT="[文本]"/>
      <dgm:spPr/>
      <dgm:t>
        <a:bodyPr/>
        <a:lstStyle/>
        <a:p>
          <a:r>
            <a:rPr lang="zh-CN" altLang="en-US" dirty="0" smtClean="0"/>
            <a:t>随机数法</a:t>
          </a:r>
          <a:endParaRPr lang="zh-CN" altLang="en-US" dirty="0"/>
        </a:p>
      </dgm:t>
    </dgm:pt>
    <dgm:pt modelId="{5CFB6A49-26B9-4710-9034-A4EAD2F9B55F}" cxnId="{9CB4D9FC-DD89-41D5-BF17-620612EA926C}" type="parTrans">
      <dgm:prSet/>
      <dgm:spPr/>
      <dgm:t>
        <a:bodyPr/>
        <a:lstStyle/>
        <a:p>
          <a:endParaRPr lang="zh-CN" altLang="en-US"/>
        </a:p>
      </dgm:t>
    </dgm:pt>
    <dgm:pt modelId="{1D6AFC53-096F-4835-BC02-63D10D4C3119}" cxnId="{9CB4D9FC-DD89-41D5-BF17-620612EA926C}" type="sibTrans">
      <dgm:prSet/>
      <dgm:spPr/>
      <dgm:t>
        <a:bodyPr/>
        <a:lstStyle/>
        <a:p>
          <a:endParaRPr lang="zh-CN" altLang="en-US"/>
        </a:p>
      </dgm:t>
    </dgm:pt>
    <dgm:pt modelId="{759A09CC-1BD1-4CE1-B57C-0F03BF98B715}">
      <dgm:prSet phldrT="[文本]">
        <dgm:style>
          <a:lnRef idx="2">
            <a:schemeClr val="accent2"/>
          </a:lnRef>
          <a:fillRef idx="1">
            <a:schemeClr val="lt1"/>
          </a:fillRef>
          <a:effectRef idx="0">
            <a:schemeClr val="accent2"/>
          </a:effectRef>
          <a:fontRef idx="minor">
            <a:schemeClr val="dk1"/>
          </a:fontRef>
        </dgm:style>
      </dgm:prSet>
      <dgm:spPr/>
      <dgm:t>
        <a:bodyPr/>
        <a:lstStyle/>
        <a:p>
          <a:r>
            <a:rPr lang="zh-CN" altLang="en-US" dirty="0" smtClean="0"/>
            <a:t>除留余数法</a:t>
          </a:r>
          <a:endParaRPr lang="zh-CN" altLang="en-US" dirty="0"/>
        </a:p>
      </dgm:t>
    </dgm:pt>
    <dgm:pt modelId="{32709FF0-ABD5-4665-B46D-C0BBA570430E}" cxnId="{159F64E1-61CE-476E-B573-6EF7C5AC5490}" type="parTrans">
      <dgm:prSet>
        <dgm:style>
          <a:lnRef idx="2">
            <a:schemeClr val="accent2"/>
          </a:lnRef>
          <a:fillRef idx="1">
            <a:schemeClr val="lt1"/>
          </a:fillRef>
          <a:effectRef idx="0">
            <a:schemeClr val="accent2"/>
          </a:effectRef>
          <a:fontRef idx="minor">
            <a:schemeClr val="dk1"/>
          </a:fontRef>
        </dgm:style>
      </dgm:prSet>
      <dgm:spPr/>
      <dgm:t>
        <a:bodyPr/>
        <a:lstStyle/>
        <a:p>
          <a:endParaRPr lang="zh-CN" altLang="en-US"/>
        </a:p>
      </dgm:t>
    </dgm:pt>
    <dgm:pt modelId="{A942DC99-31E4-4E60-835A-380AF0C88DEA}" cxnId="{159F64E1-61CE-476E-B573-6EF7C5AC5490}" type="sibTrans">
      <dgm:prSet/>
      <dgm:spPr/>
      <dgm:t>
        <a:bodyPr/>
        <a:lstStyle/>
        <a:p>
          <a:endParaRPr lang="zh-CN" altLang="en-US"/>
        </a:p>
      </dgm:t>
    </dgm:pt>
    <dgm:pt modelId="{2DBF5510-D02A-4ADE-8E37-7974E03976EB}">
      <dgm:prSet phldrT="[文本]"/>
      <dgm:spPr/>
      <dgm:t>
        <a:bodyPr/>
        <a:lstStyle/>
        <a:p>
          <a:r>
            <a:rPr lang="zh-CN" altLang="en-US" dirty="0" smtClean="0"/>
            <a:t>数字选择法</a:t>
          </a:r>
          <a:endParaRPr lang="zh-CN" altLang="en-US" dirty="0"/>
        </a:p>
      </dgm:t>
    </dgm:pt>
    <dgm:pt modelId="{6BAF0890-B4DE-4AB0-A838-CCB83ED332B8}" cxnId="{2069D194-CCB0-4769-8CED-589C271728B1}" type="parTrans">
      <dgm:prSet/>
      <dgm:spPr/>
      <dgm:t>
        <a:bodyPr/>
        <a:lstStyle/>
        <a:p>
          <a:endParaRPr lang="zh-CN" altLang="en-US"/>
        </a:p>
      </dgm:t>
    </dgm:pt>
    <dgm:pt modelId="{152326C9-A16D-4708-96F2-C27BB8D61663}" cxnId="{2069D194-CCB0-4769-8CED-589C271728B1}" type="sibTrans">
      <dgm:prSet/>
      <dgm:spPr/>
      <dgm:t>
        <a:bodyPr/>
        <a:lstStyle/>
        <a:p>
          <a:endParaRPr lang="zh-CN" altLang="en-US"/>
        </a:p>
      </dgm:t>
    </dgm:pt>
    <dgm:pt modelId="{078FA9BC-3B4B-4B20-9914-41B133487546}">
      <dgm:prSet phldrT="[文本]"/>
      <dgm:spPr/>
      <dgm:t>
        <a:bodyPr/>
        <a:lstStyle/>
        <a:p>
          <a:r>
            <a:rPr lang="zh-CN" altLang="en-US" dirty="0" smtClean="0"/>
            <a:t>平方取中法</a:t>
          </a:r>
          <a:endParaRPr lang="zh-CN" altLang="en-US" dirty="0"/>
        </a:p>
      </dgm:t>
    </dgm:pt>
    <dgm:pt modelId="{83146B12-EA6F-47F6-97A3-721A4E03C5CB}" cxnId="{355D1036-A7B7-4F27-98D3-D8F8500DFE88}" type="parTrans">
      <dgm:prSet/>
      <dgm:spPr/>
      <dgm:t>
        <a:bodyPr/>
        <a:lstStyle/>
        <a:p>
          <a:endParaRPr lang="zh-CN" altLang="en-US"/>
        </a:p>
      </dgm:t>
    </dgm:pt>
    <dgm:pt modelId="{A2B9111A-5738-455D-97B2-D09AB3628DEB}" cxnId="{355D1036-A7B7-4F27-98D3-D8F8500DFE88}" type="sibTrans">
      <dgm:prSet/>
      <dgm:spPr/>
      <dgm:t>
        <a:bodyPr/>
        <a:lstStyle/>
        <a:p>
          <a:endParaRPr lang="zh-CN" altLang="en-US"/>
        </a:p>
      </dgm:t>
    </dgm:pt>
    <dgm:pt modelId="{C1A0DBFC-522E-49F7-A486-A9600556AB31}">
      <dgm:prSet phldrT="[文本]"/>
      <dgm:spPr>
        <a:solidFill>
          <a:schemeClr val="accent1">
            <a:lumMod val="75000"/>
          </a:schemeClr>
        </a:solidFill>
      </dgm:spPr>
      <dgm:t>
        <a:bodyPr/>
        <a:lstStyle/>
        <a:p>
          <a:r>
            <a:rPr lang="zh-CN" altLang="en-US" smtClean="0"/>
            <a:t>基数转换法</a:t>
          </a:r>
          <a:endParaRPr lang="zh-CN" altLang="en-US" dirty="0"/>
        </a:p>
      </dgm:t>
    </dgm:pt>
    <dgm:pt modelId="{08951BA7-29AB-4913-AE1D-270A5F53BFC9}" cxnId="{06E54487-323C-47A1-BFC4-F1FE5B56C2BC}" type="parTrans">
      <dgm:prSet/>
      <dgm:spPr>
        <a:solidFill>
          <a:schemeClr val="accent1">
            <a:lumMod val="75000"/>
          </a:schemeClr>
        </a:solidFill>
      </dgm:spPr>
      <dgm:t>
        <a:bodyPr/>
        <a:lstStyle/>
        <a:p>
          <a:endParaRPr lang="zh-CN" altLang="en-US"/>
        </a:p>
      </dgm:t>
    </dgm:pt>
    <dgm:pt modelId="{43EA30D0-5C67-406D-B482-DC4E97BD6125}" cxnId="{06E54487-323C-47A1-BFC4-F1FE5B56C2BC}" type="sibTrans">
      <dgm:prSet/>
      <dgm:spPr/>
      <dgm:t>
        <a:bodyPr/>
        <a:lstStyle/>
        <a:p>
          <a:endParaRPr lang="zh-CN" altLang="en-US"/>
        </a:p>
      </dgm:t>
    </dgm:pt>
    <dgm:pt modelId="{2F2CEF8F-27B2-46A8-B1E9-2716BE49471D}">
      <dgm:prSet phldrT="[文本]"/>
      <dgm:spPr>
        <a:solidFill>
          <a:schemeClr val="bg2">
            <a:lumMod val="75000"/>
          </a:schemeClr>
        </a:solidFill>
      </dgm:spPr>
      <dgm:t>
        <a:bodyPr/>
        <a:lstStyle/>
        <a:p>
          <a:r>
            <a:rPr lang="zh-CN" altLang="en-US" dirty="0" smtClean="0"/>
            <a:t>其他</a:t>
          </a:r>
          <a:r>
            <a:rPr lang="en-US" altLang="zh-CN" dirty="0" smtClean="0"/>
            <a:t>…</a:t>
          </a:r>
          <a:endParaRPr lang="zh-CN" altLang="en-US" dirty="0"/>
        </a:p>
      </dgm:t>
    </dgm:pt>
    <dgm:pt modelId="{385604F2-385B-4EB1-9C1A-0813D32EA2EC}" cxnId="{3F3FBAF4-E997-47A4-A3B1-93D84CA0CEF0}" type="parTrans">
      <dgm:prSet/>
      <dgm:spPr>
        <a:solidFill>
          <a:schemeClr val="bg2">
            <a:lumMod val="75000"/>
          </a:schemeClr>
        </a:solidFill>
      </dgm:spPr>
      <dgm:t>
        <a:bodyPr/>
        <a:lstStyle/>
        <a:p>
          <a:endParaRPr lang="zh-CN" altLang="en-US"/>
        </a:p>
      </dgm:t>
    </dgm:pt>
    <dgm:pt modelId="{51BC13C3-5E38-4C1E-9FED-A97CF9632F48}" cxnId="{3F3FBAF4-E997-47A4-A3B1-93D84CA0CEF0}" type="sibTrans">
      <dgm:prSet/>
      <dgm:spPr/>
      <dgm:t>
        <a:bodyPr/>
        <a:lstStyle/>
        <a:p>
          <a:endParaRPr lang="zh-CN" altLang="en-US"/>
        </a:p>
      </dgm:t>
    </dgm:pt>
    <dgm:pt modelId="{B9D703A5-5DAF-41E9-AA19-7D09EC8E8E49}">
      <dgm:prSet phldrT="[文本]"/>
      <dgm:spPr/>
      <dgm:t>
        <a:bodyPr/>
        <a:lstStyle/>
        <a:p>
          <a:r>
            <a:rPr lang="zh-CN" altLang="en-US" dirty="0" smtClean="0"/>
            <a:t>折叠法</a:t>
          </a:r>
          <a:endParaRPr lang="zh-CN" altLang="en-US" dirty="0"/>
        </a:p>
      </dgm:t>
    </dgm:pt>
    <dgm:pt modelId="{331953FB-B814-463A-9B5B-2929A5F21647}" cxnId="{9D4E4A40-B3C3-4D2A-88C0-C3D4D11E4CAB}" type="sibTrans">
      <dgm:prSet/>
      <dgm:spPr/>
      <dgm:t>
        <a:bodyPr/>
        <a:lstStyle/>
        <a:p>
          <a:endParaRPr lang="zh-CN" altLang="en-US"/>
        </a:p>
      </dgm:t>
    </dgm:pt>
    <dgm:pt modelId="{8C1EB283-3738-40B1-B691-131CA817BAC4}" cxnId="{9D4E4A40-B3C3-4D2A-88C0-C3D4D11E4CAB}" type="parTrans">
      <dgm:prSet/>
      <dgm:spPr/>
      <dgm:t>
        <a:bodyPr/>
        <a:lstStyle/>
        <a:p>
          <a:endParaRPr lang="zh-CN" altLang="en-US"/>
        </a:p>
      </dgm:t>
    </dgm:pt>
    <dgm:pt modelId="{F2938B63-C773-4521-BE20-6A4DBAC66CDE}" type="pres">
      <dgm:prSet presAssocID="{0593DE35-DEF9-45D8-B652-67E9B8ADE1BB}" presName="Name0" presStyleCnt="0">
        <dgm:presLayoutVars>
          <dgm:chMax val="1"/>
          <dgm:dir/>
          <dgm:animLvl val="ctr"/>
          <dgm:resizeHandles val="exact"/>
        </dgm:presLayoutVars>
      </dgm:prSet>
      <dgm:spPr/>
      <dgm:t>
        <a:bodyPr/>
        <a:lstStyle/>
        <a:p>
          <a:endParaRPr lang="zh-CN" altLang="en-US"/>
        </a:p>
      </dgm:t>
    </dgm:pt>
    <dgm:pt modelId="{230BB1ED-F427-4007-BC6E-4E17806CF5B4}" type="pres">
      <dgm:prSet presAssocID="{1938ABF1-0371-4759-B3FC-1DA54E77BF07}" presName="centerShape" presStyleLbl="node0" presStyleIdx="0" presStyleCnt="1"/>
      <dgm:spPr/>
      <dgm:t>
        <a:bodyPr/>
        <a:lstStyle/>
        <a:p>
          <a:endParaRPr lang="zh-CN" altLang="en-US"/>
        </a:p>
      </dgm:t>
    </dgm:pt>
    <dgm:pt modelId="{CD195313-4881-43D9-9A0E-8B656564899C}" type="pres">
      <dgm:prSet presAssocID="{5CFB6A49-26B9-4710-9034-A4EAD2F9B55F}" presName="parTrans" presStyleLbl="sibTrans2D1" presStyleIdx="0" presStyleCnt="7"/>
      <dgm:spPr/>
      <dgm:t>
        <a:bodyPr/>
        <a:lstStyle/>
        <a:p>
          <a:endParaRPr lang="zh-CN" altLang="en-US"/>
        </a:p>
      </dgm:t>
    </dgm:pt>
    <dgm:pt modelId="{E32B8CE6-0048-4CE2-A6D1-6A91F6AE0891}" type="pres">
      <dgm:prSet presAssocID="{5CFB6A49-26B9-4710-9034-A4EAD2F9B55F}" presName="connectorText" presStyleLbl="sibTrans2D1" presStyleIdx="0" presStyleCnt="7"/>
      <dgm:spPr/>
      <dgm:t>
        <a:bodyPr/>
        <a:lstStyle/>
        <a:p>
          <a:endParaRPr lang="zh-CN" altLang="en-US"/>
        </a:p>
      </dgm:t>
    </dgm:pt>
    <dgm:pt modelId="{9A60A214-EDE9-4BC7-A3DB-9526BE725D86}" type="pres">
      <dgm:prSet presAssocID="{73AC98D8-6282-413C-96DC-FE5F457F6721}" presName="node" presStyleLbl="node1" presStyleIdx="0" presStyleCnt="7">
        <dgm:presLayoutVars>
          <dgm:bulletEnabled val="1"/>
        </dgm:presLayoutVars>
      </dgm:prSet>
      <dgm:spPr/>
      <dgm:t>
        <a:bodyPr/>
        <a:lstStyle/>
        <a:p>
          <a:endParaRPr lang="zh-CN" altLang="en-US"/>
        </a:p>
      </dgm:t>
    </dgm:pt>
    <dgm:pt modelId="{BBAFEAFC-7D1B-451B-BC65-C404600B26EC}" type="pres">
      <dgm:prSet presAssocID="{32709FF0-ABD5-4665-B46D-C0BBA570430E}" presName="parTrans" presStyleLbl="sibTrans2D1" presStyleIdx="1" presStyleCnt="7"/>
      <dgm:spPr/>
      <dgm:t>
        <a:bodyPr/>
        <a:lstStyle/>
        <a:p>
          <a:endParaRPr lang="zh-CN" altLang="en-US"/>
        </a:p>
      </dgm:t>
    </dgm:pt>
    <dgm:pt modelId="{3B46ABC6-A701-4151-803B-D6861904A392}" type="pres">
      <dgm:prSet presAssocID="{32709FF0-ABD5-4665-B46D-C0BBA570430E}" presName="connectorText" presStyleLbl="sibTrans2D1" presStyleIdx="1" presStyleCnt="7"/>
      <dgm:spPr/>
      <dgm:t>
        <a:bodyPr/>
        <a:lstStyle/>
        <a:p>
          <a:endParaRPr lang="zh-CN" altLang="en-US"/>
        </a:p>
      </dgm:t>
    </dgm:pt>
    <dgm:pt modelId="{894D459A-8DF8-4440-B60B-CF19DCF4D1FF}" type="pres">
      <dgm:prSet presAssocID="{759A09CC-1BD1-4CE1-B57C-0F03BF98B715}" presName="node" presStyleLbl="node1" presStyleIdx="1" presStyleCnt="7">
        <dgm:presLayoutVars>
          <dgm:bulletEnabled val="1"/>
        </dgm:presLayoutVars>
      </dgm:prSet>
      <dgm:spPr/>
      <dgm:t>
        <a:bodyPr/>
        <a:lstStyle/>
        <a:p>
          <a:endParaRPr lang="zh-CN" altLang="en-US"/>
        </a:p>
      </dgm:t>
    </dgm:pt>
    <dgm:pt modelId="{AF509C87-6A90-4D17-AE68-458EA358065D}" type="pres">
      <dgm:prSet presAssocID="{6BAF0890-B4DE-4AB0-A838-CCB83ED332B8}" presName="parTrans" presStyleLbl="sibTrans2D1" presStyleIdx="2" presStyleCnt="7"/>
      <dgm:spPr/>
      <dgm:t>
        <a:bodyPr/>
        <a:lstStyle/>
        <a:p>
          <a:endParaRPr lang="zh-CN" altLang="en-US"/>
        </a:p>
      </dgm:t>
    </dgm:pt>
    <dgm:pt modelId="{84050EEC-35FC-44AA-8090-2052156B20EF}" type="pres">
      <dgm:prSet presAssocID="{6BAF0890-B4DE-4AB0-A838-CCB83ED332B8}" presName="connectorText" presStyleLbl="sibTrans2D1" presStyleIdx="2" presStyleCnt="7"/>
      <dgm:spPr/>
      <dgm:t>
        <a:bodyPr/>
        <a:lstStyle/>
        <a:p>
          <a:endParaRPr lang="zh-CN" altLang="en-US"/>
        </a:p>
      </dgm:t>
    </dgm:pt>
    <dgm:pt modelId="{83F38D14-96C8-4DC3-9946-853C6AB64928}" type="pres">
      <dgm:prSet presAssocID="{2DBF5510-D02A-4ADE-8E37-7974E03976EB}" presName="node" presStyleLbl="node1" presStyleIdx="2" presStyleCnt="7">
        <dgm:presLayoutVars>
          <dgm:bulletEnabled val="1"/>
        </dgm:presLayoutVars>
      </dgm:prSet>
      <dgm:spPr/>
      <dgm:t>
        <a:bodyPr/>
        <a:lstStyle/>
        <a:p>
          <a:endParaRPr lang="zh-CN" altLang="en-US"/>
        </a:p>
      </dgm:t>
    </dgm:pt>
    <dgm:pt modelId="{41BA4906-5E0D-4B4E-B064-8AD7005B1BB5}" type="pres">
      <dgm:prSet presAssocID="{83146B12-EA6F-47F6-97A3-721A4E03C5CB}" presName="parTrans" presStyleLbl="sibTrans2D1" presStyleIdx="3" presStyleCnt="7"/>
      <dgm:spPr/>
      <dgm:t>
        <a:bodyPr/>
        <a:lstStyle/>
        <a:p>
          <a:endParaRPr lang="zh-CN" altLang="en-US"/>
        </a:p>
      </dgm:t>
    </dgm:pt>
    <dgm:pt modelId="{E4FDD254-A89E-4673-BD82-DF87CE7AF6BA}" type="pres">
      <dgm:prSet presAssocID="{83146B12-EA6F-47F6-97A3-721A4E03C5CB}" presName="connectorText" presStyleLbl="sibTrans2D1" presStyleIdx="3" presStyleCnt="7"/>
      <dgm:spPr/>
      <dgm:t>
        <a:bodyPr/>
        <a:lstStyle/>
        <a:p>
          <a:endParaRPr lang="zh-CN" altLang="en-US"/>
        </a:p>
      </dgm:t>
    </dgm:pt>
    <dgm:pt modelId="{4547E3C2-AF69-4C7F-AC63-B21312E745BB}" type="pres">
      <dgm:prSet presAssocID="{078FA9BC-3B4B-4B20-9914-41B133487546}" presName="node" presStyleLbl="node1" presStyleIdx="3" presStyleCnt="7">
        <dgm:presLayoutVars>
          <dgm:bulletEnabled val="1"/>
        </dgm:presLayoutVars>
      </dgm:prSet>
      <dgm:spPr/>
      <dgm:t>
        <a:bodyPr/>
        <a:lstStyle/>
        <a:p>
          <a:endParaRPr lang="zh-CN" altLang="en-US"/>
        </a:p>
      </dgm:t>
    </dgm:pt>
    <dgm:pt modelId="{9D673FE5-E3B3-4DCD-8F2A-BBC3DEA8F810}" type="pres">
      <dgm:prSet presAssocID="{8C1EB283-3738-40B1-B691-131CA817BAC4}" presName="parTrans" presStyleLbl="sibTrans2D1" presStyleIdx="4" presStyleCnt="7"/>
      <dgm:spPr/>
      <dgm:t>
        <a:bodyPr/>
        <a:lstStyle/>
        <a:p>
          <a:endParaRPr lang="zh-CN" altLang="en-US"/>
        </a:p>
      </dgm:t>
    </dgm:pt>
    <dgm:pt modelId="{77CB49E1-8ED0-466C-9306-7F895D461EB9}" type="pres">
      <dgm:prSet presAssocID="{8C1EB283-3738-40B1-B691-131CA817BAC4}" presName="connectorText" presStyleLbl="sibTrans2D1" presStyleIdx="4" presStyleCnt="7"/>
      <dgm:spPr/>
      <dgm:t>
        <a:bodyPr/>
        <a:lstStyle/>
        <a:p>
          <a:endParaRPr lang="zh-CN" altLang="en-US"/>
        </a:p>
      </dgm:t>
    </dgm:pt>
    <dgm:pt modelId="{555CD876-C7DD-4F91-99FA-CD17DD62F2B0}" type="pres">
      <dgm:prSet presAssocID="{B9D703A5-5DAF-41E9-AA19-7D09EC8E8E49}" presName="node" presStyleLbl="node1" presStyleIdx="4" presStyleCnt="7">
        <dgm:presLayoutVars>
          <dgm:bulletEnabled val="1"/>
        </dgm:presLayoutVars>
      </dgm:prSet>
      <dgm:spPr/>
      <dgm:t>
        <a:bodyPr/>
        <a:lstStyle/>
        <a:p>
          <a:endParaRPr lang="zh-CN" altLang="en-US"/>
        </a:p>
      </dgm:t>
    </dgm:pt>
    <dgm:pt modelId="{246E1F47-B988-44F2-B6DD-5E95B0F6CF3A}" type="pres">
      <dgm:prSet presAssocID="{08951BA7-29AB-4913-AE1D-270A5F53BFC9}" presName="parTrans" presStyleLbl="sibTrans2D1" presStyleIdx="5" presStyleCnt="7"/>
      <dgm:spPr/>
      <dgm:t>
        <a:bodyPr/>
        <a:lstStyle/>
        <a:p>
          <a:endParaRPr lang="zh-CN" altLang="en-US"/>
        </a:p>
      </dgm:t>
    </dgm:pt>
    <dgm:pt modelId="{7E540A04-890E-40C5-B54B-117D9C0CE315}" type="pres">
      <dgm:prSet presAssocID="{08951BA7-29AB-4913-AE1D-270A5F53BFC9}" presName="connectorText" presStyleLbl="sibTrans2D1" presStyleIdx="5" presStyleCnt="7"/>
      <dgm:spPr/>
      <dgm:t>
        <a:bodyPr/>
        <a:lstStyle/>
        <a:p>
          <a:endParaRPr lang="zh-CN" altLang="en-US"/>
        </a:p>
      </dgm:t>
    </dgm:pt>
    <dgm:pt modelId="{A1ABF7C5-DA37-4C4A-91BE-297F2DAC01D9}" type="pres">
      <dgm:prSet presAssocID="{C1A0DBFC-522E-49F7-A486-A9600556AB31}" presName="node" presStyleLbl="node1" presStyleIdx="5" presStyleCnt="7">
        <dgm:presLayoutVars>
          <dgm:bulletEnabled val="1"/>
        </dgm:presLayoutVars>
      </dgm:prSet>
      <dgm:spPr/>
      <dgm:t>
        <a:bodyPr/>
        <a:lstStyle/>
        <a:p>
          <a:endParaRPr lang="zh-CN" altLang="en-US"/>
        </a:p>
      </dgm:t>
    </dgm:pt>
    <dgm:pt modelId="{CE98940F-7807-4906-8823-9F53DA14FFD4}" type="pres">
      <dgm:prSet presAssocID="{385604F2-385B-4EB1-9C1A-0813D32EA2EC}" presName="parTrans" presStyleLbl="sibTrans2D1" presStyleIdx="6" presStyleCnt="7"/>
      <dgm:spPr/>
      <dgm:t>
        <a:bodyPr/>
        <a:lstStyle/>
        <a:p>
          <a:endParaRPr lang="zh-CN" altLang="en-US"/>
        </a:p>
      </dgm:t>
    </dgm:pt>
    <dgm:pt modelId="{3A327962-74E2-4C88-8A57-F58D75D42D81}" type="pres">
      <dgm:prSet presAssocID="{385604F2-385B-4EB1-9C1A-0813D32EA2EC}" presName="connectorText" presStyleLbl="sibTrans2D1" presStyleIdx="6" presStyleCnt="7"/>
      <dgm:spPr/>
      <dgm:t>
        <a:bodyPr/>
        <a:lstStyle/>
        <a:p>
          <a:endParaRPr lang="zh-CN" altLang="en-US"/>
        </a:p>
      </dgm:t>
    </dgm:pt>
    <dgm:pt modelId="{90279C37-7553-408B-9E00-440C8975DE86}" type="pres">
      <dgm:prSet presAssocID="{2F2CEF8F-27B2-46A8-B1E9-2716BE49471D}" presName="node" presStyleLbl="node1" presStyleIdx="6" presStyleCnt="7">
        <dgm:presLayoutVars>
          <dgm:bulletEnabled val="1"/>
        </dgm:presLayoutVars>
      </dgm:prSet>
      <dgm:spPr/>
      <dgm:t>
        <a:bodyPr/>
        <a:lstStyle/>
        <a:p>
          <a:endParaRPr lang="zh-CN" altLang="en-US"/>
        </a:p>
      </dgm:t>
    </dgm:pt>
  </dgm:ptLst>
  <dgm:cxnLst>
    <dgm:cxn modelId="{CD1BDFA3-1CD6-4691-8FB2-E73C66324B26}" srcId="{0593DE35-DEF9-45D8-B652-67E9B8ADE1BB}" destId="{1938ABF1-0371-4759-B3FC-1DA54E77BF07}" srcOrd="0" destOrd="0" parTransId="{50FCED62-3559-451E-B016-2285548FFB63}" sibTransId="{6CCA0C03-1160-4A4A-B615-0D134796E763}"/>
    <dgm:cxn modelId="{D73039DD-7C6B-4C5E-8E92-793DD8872E4C}" type="presOf" srcId="{32709FF0-ABD5-4665-B46D-C0BBA570430E}" destId="{3B46ABC6-A701-4151-803B-D6861904A392}" srcOrd="1" destOrd="0" presId="urn:microsoft.com/office/officeart/2005/8/layout/radial5"/>
    <dgm:cxn modelId="{A626F40E-F68A-4799-BFB1-83E17FFADB8F}" type="presOf" srcId="{32709FF0-ABD5-4665-B46D-C0BBA570430E}" destId="{BBAFEAFC-7D1B-451B-BC65-C404600B26EC}" srcOrd="0" destOrd="0" presId="urn:microsoft.com/office/officeart/2005/8/layout/radial5"/>
    <dgm:cxn modelId="{AAEFDAB2-6E30-4A82-AABB-83511F5E1EB4}" type="presOf" srcId="{5CFB6A49-26B9-4710-9034-A4EAD2F9B55F}" destId="{CD195313-4881-43D9-9A0E-8B656564899C}" srcOrd="0" destOrd="0" presId="urn:microsoft.com/office/officeart/2005/8/layout/radial5"/>
    <dgm:cxn modelId="{9D4E4A40-B3C3-4D2A-88C0-C3D4D11E4CAB}" srcId="{1938ABF1-0371-4759-B3FC-1DA54E77BF07}" destId="{B9D703A5-5DAF-41E9-AA19-7D09EC8E8E49}" srcOrd="4" destOrd="0" parTransId="{8C1EB283-3738-40B1-B691-131CA817BAC4}" sibTransId="{331953FB-B814-463A-9B5B-2929A5F21647}"/>
    <dgm:cxn modelId="{159F64E1-61CE-476E-B573-6EF7C5AC5490}" srcId="{1938ABF1-0371-4759-B3FC-1DA54E77BF07}" destId="{759A09CC-1BD1-4CE1-B57C-0F03BF98B715}" srcOrd="1" destOrd="0" parTransId="{32709FF0-ABD5-4665-B46D-C0BBA570430E}" sibTransId="{A942DC99-31E4-4E60-835A-380AF0C88DEA}"/>
    <dgm:cxn modelId="{5C07AD93-287F-4AD0-8A87-D2E3935CD593}" type="presOf" srcId="{08951BA7-29AB-4913-AE1D-270A5F53BFC9}" destId="{7E540A04-890E-40C5-B54B-117D9C0CE315}" srcOrd="1" destOrd="0" presId="urn:microsoft.com/office/officeart/2005/8/layout/radial5"/>
    <dgm:cxn modelId="{2069D194-CCB0-4769-8CED-589C271728B1}" srcId="{1938ABF1-0371-4759-B3FC-1DA54E77BF07}" destId="{2DBF5510-D02A-4ADE-8E37-7974E03976EB}" srcOrd="2" destOrd="0" parTransId="{6BAF0890-B4DE-4AB0-A838-CCB83ED332B8}" sibTransId="{152326C9-A16D-4708-96F2-C27BB8D61663}"/>
    <dgm:cxn modelId="{355D1036-A7B7-4F27-98D3-D8F8500DFE88}" srcId="{1938ABF1-0371-4759-B3FC-1DA54E77BF07}" destId="{078FA9BC-3B4B-4B20-9914-41B133487546}" srcOrd="3" destOrd="0" parTransId="{83146B12-EA6F-47F6-97A3-721A4E03C5CB}" sibTransId="{A2B9111A-5738-455D-97B2-D09AB3628DEB}"/>
    <dgm:cxn modelId="{AA3CFE5C-3810-4E22-8AB2-F582BCA752E5}" type="presOf" srcId="{83146B12-EA6F-47F6-97A3-721A4E03C5CB}" destId="{41BA4906-5E0D-4B4E-B064-8AD7005B1BB5}" srcOrd="0" destOrd="0" presId="urn:microsoft.com/office/officeart/2005/8/layout/radial5"/>
    <dgm:cxn modelId="{C617ED22-FB63-4A38-B7B1-F28E98168BAA}" type="presOf" srcId="{078FA9BC-3B4B-4B20-9914-41B133487546}" destId="{4547E3C2-AF69-4C7F-AC63-B21312E745BB}" srcOrd="0" destOrd="0" presId="urn:microsoft.com/office/officeart/2005/8/layout/radial5"/>
    <dgm:cxn modelId="{9EBC7C74-615B-445B-BCE8-F46028E2B2D9}" type="presOf" srcId="{6BAF0890-B4DE-4AB0-A838-CCB83ED332B8}" destId="{AF509C87-6A90-4D17-AE68-458EA358065D}" srcOrd="0" destOrd="0" presId="urn:microsoft.com/office/officeart/2005/8/layout/radial5"/>
    <dgm:cxn modelId="{064D84B3-C441-4F7E-94C7-34A3423FF50E}" type="presOf" srcId="{C1A0DBFC-522E-49F7-A486-A9600556AB31}" destId="{A1ABF7C5-DA37-4C4A-91BE-297F2DAC01D9}" srcOrd="0" destOrd="0" presId="urn:microsoft.com/office/officeart/2005/8/layout/radial5"/>
    <dgm:cxn modelId="{04883D8A-45EF-4A31-8D8F-972049D5C950}" type="presOf" srcId="{759A09CC-1BD1-4CE1-B57C-0F03BF98B715}" destId="{894D459A-8DF8-4440-B60B-CF19DCF4D1FF}" srcOrd="0" destOrd="0" presId="urn:microsoft.com/office/officeart/2005/8/layout/radial5"/>
    <dgm:cxn modelId="{A8437396-2F7B-453A-A0FD-4399DF4CD76C}" type="presOf" srcId="{2DBF5510-D02A-4ADE-8E37-7974E03976EB}" destId="{83F38D14-96C8-4DC3-9946-853C6AB64928}" srcOrd="0" destOrd="0" presId="urn:microsoft.com/office/officeart/2005/8/layout/radial5"/>
    <dgm:cxn modelId="{06E54487-323C-47A1-BFC4-F1FE5B56C2BC}" srcId="{1938ABF1-0371-4759-B3FC-1DA54E77BF07}" destId="{C1A0DBFC-522E-49F7-A486-A9600556AB31}" srcOrd="5" destOrd="0" parTransId="{08951BA7-29AB-4913-AE1D-270A5F53BFC9}" sibTransId="{43EA30D0-5C67-406D-B482-DC4E97BD6125}"/>
    <dgm:cxn modelId="{55C74BCD-B15C-4F08-ADB4-F7C4C4C19C23}" type="presOf" srcId="{385604F2-385B-4EB1-9C1A-0813D32EA2EC}" destId="{3A327962-74E2-4C88-8A57-F58D75D42D81}" srcOrd="1" destOrd="0" presId="urn:microsoft.com/office/officeart/2005/8/layout/radial5"/>
    <dgm:cxn modelId="{F2F75B94-A40F-45C9-AFDB-6F91A84C93F3}" type="presOf" srcId="{B9D703A5-5DAF-41E9-AA19-7D09EC8E8E49}" destId="{555CD876-C7DD-4F91-99FA-CD17DD62F2B0}" srcOrd="0" destOrd="0" presId="urn:microsoft.com/office/officeart/2005/8/layout/radial5"/>
    <dgm:cxn modelId="{BAB7ACF8-803A-4AA0-BEA8-5272D38EF143}" type="presOf" srcId="{0593DE35-DEF9-45D8-B652-67E9B8ADE1BB}" destId="{F2938B63-C773-4521-BE20-6A4DBAC66CDE}" srcOrd="0" destOrd="0" presId="urn:microsoft.com/office/officeart/2005/8/layout/radial5"/>
    <dgm:cxn modelId="{DA1C3A2B-F8D8-467C-9687-3A1677FCFABE}" type="presOf" srcId="{83146B12-EA6F-47F6-97A3-721A4E03C5CB}" destId="{E4FDD254-A89E-4673-BD82-DF87CE7AF6BA}" srcOrd="1" destOrd="0" presId="urn:microsoft.com/office/officeart/2005/8/layout/radial5"/>
    <dgm:cxn modelId="{D241BC5C-ABC7-4A5E-BA30-A5EE8132A1A3}" type="presOf" srcId="{8C1EB283-3738-40B1-B691-131CA817BAC4}" destId="{77CB49E1-8ED0-466C-9306-7F895D461EB9}" srcOrd="1" destOrd="0" presId="urn:microsoft.com/office/officeart/2005/8/layout/radial5"/>
    <dgm:cxn modelId="{7A964D43-F2C2-4566-8DD6-052D7D071B47}" type="presOf" srcId="{08951BA7-29AB-4913-AE1D-270A5F53BFC9}" destId="{246E1F47-B988-44F2-B6DD-5E95B0F6CF3A}" srcOrd="0" destOrd="0" presId="urn:microsoft.com/office/officeart/2005/8/layout/radial5"/>
    <dgm:cxn modelId="{A63D80BB-B0BA-45DF-8F45-FC63C6184F84}" type="presOf" srcId="{73AC98D8-6282-413C-96DC-FE5F457F6721}" destId="{9A60A214-EDE9-4BC7-A3DB-9526BE725D86}" srcOrd="0" destOrd="0" presId="urn:microsoft.com/office/officeart/2005/8/layout/radial5"/>
    <dgm:cxn modelId="{BD2A4F75-3E88-411A-94B4-FC6EF4F2DD70}" type="presOf" srcId="{2F2CEF8F-27B2-46A8-B1E9-2716BE49471D}" destId="{90279C37-7553-408B-9E00-440C8975DE86}" srcOrd="0" destOrd="0" presId="urn:microsoft.com/office/officeart/2005/8/layout/radial5"/>
    <dgm:cxn modelId="{3F3FBAF4-E997-47A4-A3B1-93D84CA0CEF0}" srcId="{1938ABF1-0371-4759-B3FC-1DA54E77BF07}" destId="{2F2CEF8F-27B2-46A8-B1E9-2716BE49471D}" srcOrd="6" destOrd="0" parTransId="{385604F2-385B-4EB1-9C1A-0813D32EA2EC}" sibTransId="{51BC13C3-5E38-4C1E-9FED-A97CF9632F48}"/>
    <dgm:cxn modelId="{9CB4D9FC-DD89-41D5-BF17-620612EA926C}" srcId="{1938ABF1-0371-4759-B3FC-1DA54E77BF07}" destId="{73AC98D8-6282-413C-96DC-FE5F457F6721}" srcOrd="0" destOrd="0" parTransId="{5CFB6A49-26B9-4710-9034-A4EAD2F9B55F}" sibTransId="{1D6AFC53-096F-4835-BC02-63D10D4C3119}"/>
    <dgm:cxn modelId="{F0858982-5162-4B1E-B5A4-026A6BAE7872}" type="presOf" srcId="{1938ABF1-0371-4759-B3FC-1DA54E77BF07}" destId="{230BB1ED-F427-4007-BC6E-4E17806CF5B4}" srcOrd="0" destOrd="0" presId="urn:microsoft.com/office/officeart/2005/8/layout/radial5"/>
    <dgm:cxn modelId="{6AE95D31-F45A-4DF4-A1C5-303B251D5952}" type="presOf" srcId="{6BAF0890-B4DE-4AB0-A838-CCB83ED332B8}" destId="{84050EEC-35FC-44AA-8090-2052156B20EF}" srcOrd="1" destOrd="0" presId="urn:microsoft.com/office/officeart/2005/8/layout/radial5"/>
    <dgm:cxn modelId="{A3D645AF-F6D0-45A2-B2FF-643BB897FD9C}" type="presOf" srcId="{8C1EB283-3738-40B1-B691-131CA817BAC4}" destId="{9D673FE5-E3B3-4DCD-8F2A-BBC3DEA8F810}" srcOrd="0" destOrd="0" presId="urn:microsoft.com/office/officeart/2005/8/layout/radial5"/>
    <dgm:cxn modelId="{2AA039E9-F1A7-4EA4-AE25-2B848443CB6A}" type="presOf" srcId="{385604F2-385B-4EB1-9C1A-0813D32EA2EC}" destId="{CE98940F-7807-4906-8823-9F53DA14FFD4}" srcOrd="0" destOrd="0" presId="urn:microsoft.com/office/officeart/2005/8/layout/radial5"/>
    <dgm:cxn modelId="{1AB247D8-5477-4C49-BBD0-2D0A9C0F5B3F}" type="presOf" srcId="{5CFB6A49-26B9-4710-9034-A4EAD2F9B55F}" destId="{E32B8CE6-0048-4CE2-A6D1-6A91F6AE0891}" srcOrd="1" destOrd="0" presId="urn:microsoft.com/office/officeart/2005/8/layout/radial5"/>
    <dgm:cxn modelId="{B67DCB04-BCB2-40EE-A85E-38971EA01A9D}" type="presParOf" srcId="{F2938B63-C773-4521-BE20-6A4DBAC66CDE}" destId="{230BB1ED-F427-4007-BC6E-4E17806CF5B4}" srcOrd="0" destOrd="0" presId="urn:microsoft.com/office/officeart/2005/8/layout/radial5"/>
    <dgm:cxn modelId="{F6072D2D-5F2D-4570-A8EC-04FD62D46C24}" type="presParOf" srcId="{F2938B63-C773-4521-BE20-6A4DBAC66CDE}" destId="{CD195313-4881-43D9-9A0E-8B656564899C}" srcOrd="1" destOrd="0" presId="urn:microsoft.com/office/officeart/2005/8/layout/radial5"/>
    <dgm:cxn modelId="{58C222D6-5678-41E7-923E-A301C8E13B4A}" type="presParOf" srcId="{CD195313-4881-43D9-9A0E-8B656564899C}" destId="{E32B8CE6-0048-4CE2-A6D1-6A91F6AE0891}" srcOrd="0" destOrd="0" presId="urn:microsoft.com/office/officeart/2005/8/layout/radial5"/>
    <dgm:cxn modelId="{B80EA96C-61FA-4BF6-97F6-3C2865D9584E}" type="presParOf" srcId="{F2938B63-C773-4521-BE20-6A4DBAC66CDE}" destId="{9A60A214-EDE9-4BC7-A3DB-9526BE725D86}" srcOrd="2" destOrd="0" presId="urn:microsoft.com/office/officeart/2005/8/layout/radial5"/>
    <dgm:cxn modelId="{E456DE2D-FA81-49A6-844C-98A85F4AAFC1}" type="presParOf" srcId="{F2938B63-C773-4521-BE20-6A4DBAC66CDE}" destId="{BBAFEAFC-7D1B-451B-BC65-C404600B26EC}" srcOrd="3" destOrd="0" presId="urn:microsoft.com/office/officeart/2005/8/layout/radial5"/>
    <dgm:cxn modelId="{F5EAD5D6-F3A1-476A-ACD8-55CDFD48436F}" type="presParOf" srcId="{BBAFEAFC-7D1B-451B-BC65-C404600B26EC}" destId="{3B46ABC6-A701-4151-803B-D6861904A392}" srcOrd="0" destOrd="0" presId="urn:microsoft.com/office/officeart/2005/8/layout/radial5"/>
    <dgm:cxn modelId="{A7A15BE8-6600-4DB5-A102-CE56CC257686}" type="presParOf" srcId="{F2938B63-C773-4521-BE20-6A4DBAC66CDE}" destId="{894D459A-8DF8-4440-B60B-CF19DCF4D1FF}" srcOrd="4" destOrd="0" presId="urn:microsoft.com/office/officeart/2005/8/layout/radial5"/>
    <dgm:cxn modelId="{495863F2-E393-4E5D-803D-99BC0A96356E}" type="presParOf" srcId="{F2938B63-C773-4521-BE20-6A4DBAC66CDE}" destId="{AF509C87-6A90-4D17-AE68-458EA358065D}" srcOrd="5" destOrd="0" presId="urn:microsoft.com/office/officeart/2005/8/layout/radial5"/>
    <dgm:cxn modelId="{68E25F27-6D7E-457C-AA75-4A473BA1C543}" type="presParOf" srcId="{AF509C87-6A90-4D17-AE68-458EA358065D}" destId="{84050EEC-35FC-44AA-8090-2052156B20EF}" srcOrd="0" destOrd="0" presId="urn:microsoft.com/office/officeart/2005/8/layout/radial5"/>
    <dgm:cxn modelId="{BCD555F1-5FD1-4BCE-A990-EB1F3B1BEC54}" type="presParOf" srcId="{F2938B63-C773-4521-BE20-6A4DBAC66CDE}" destId="{83F38D14-96C8-4DC3-9946-853C6AB64928}" srcOrd="6" destOrd="0" presId="urn:microsoft.com/office/officeart/2005/8/layout/radial5"/>
    <dgm:cxn modelId="{87DC0EB3-F689-4E27-B7A1-0D434E8402A1}" type="presParOf" srcId="{F2938B63-C773-4521-BE20-6A4DBAC66CDE}" destId="{41BA4906-5E0D-4B4E-B064-8AD7005B1BB5}" srcOrd="7" destOrd="0" presId="urn:microsoft.com/office/officeart/2005/8/layout/radial5"/>
    <dgm:cxn modelId="{CA9B5064-FAE0-4566-AD80-F64EF21797DF}" type="presParOf" srcId="{41BA4906-5E0D-4B4E-B064-8AD7005B1BB5}" destId="{E4FDD254-A89E-4673-BD82-DF87CE7AF6BA}" srcOrd="0" destOrd="0" presId="urn:microsoft.com/office/officeart/2005/8/layout/radial5"/>
    <dgm:cxn modelId="{421AAD26-A70D-4C33-ABCD-A87E993AA57D}" type="presParOf" srcId="{F2938B63-C773-4521-BE20-6A4DBAC66CDE}" destId="{4547E3C2-AF69-4C7F-AC63-B21312E745BB}" srcOrd="8" destOrd="0" presId="urn:microsoft.com/office/officeart/2005/8/layout/radial5"/>
    <dgm:cxn modelId="{E20F8829-DE8E-457F-88B2-6EAB2C2F88F6}" type="presParOf" srcId="{F2938B63-C773-4521-BE20-6A4DBAC66CDE}" destId="{9D673FE5-E3B3-4DCD-8F2A-BBC3DEA8F810}" srcOrd="9" destOrd="0" presId="urn:microsoft.com/office/officeart/2005/8/layout/radial5"/>
    <dgm:cxn modelId="{1058D9D2-C70C-4F4A-A27D-A4D46CA020FF}" type="presParOf" srcId="{9D673FE5-E3B3-4DCD-8F2A-BBC3DEA8F810}" destId="{77CB49E1-8ED0-466C-9306-7F895D461EB9}" srcOrd="0" destOrd="0" presId="urn:microsoft.com/office/officeart/2005/8/layout/radial5"/>
    <dgm:cxn modelId="{6D00A9E3-2D85-4B7B-A256-688FA5739BD0}" type="presParOf" srcId="{F2938B63-C773-4521-BE20-6A4DBAC66CDE}" destId="{555CD876-C7DD-4F91-99FA-CD17DD62F2B0}" srcOrd="10" destOrd="0" presId="urn:microsoft.com/office/officeart/2005/8/layout/radial5"/>
    <dgm:cxn modelId="{5E1A6CB1-76BF-4270-BF64-E69C0622B858}" type="presParOf" srcId="{F2938B63-C773-4521-BE20-6A4DBAC66CDE}" destId="{246E1F47-B988-44F2-B6DD-5E95B0F6CF3A}" srcOrd="11" destOrd="0" presId="urn:microsoft.com/office/officeart/2005/8/layout/radial5"/>
    <dgm:cxn modelId="{9ADAFA36-DFAA-42D2-AD37-D4649C0878BB}" type="presParOf" srcId="{246E1F47-B988-44F2-B6DD-5E95B0F6CF3A}" destId="{7E540A04-890E-40C5-B54B-117D9C0CE315}" srcOrd="0" destOrd="0" presId="urn:microsoft.com/office/officeart/2005/8/layout/radial5"/>
    <dgm:cxn modelId="{6CE4C124-C187-4453-A797-C9278E248C7F}" type="presParOf" srcId="{F2938B63-C773-4521-BE20-6A4DBAC66CDE}" destId="{A1ABF7C5-DA37-4C4A-91BE-297F2DAC01D9}" srcOrd="12" destOrd="0" presId="urn:microsoft.com/office/officeart/2005/8/layout/radial5"/>
    <dgm:cxn modelId="{ECB50761-0E32-49BB-BB37-BF92C331FCC6}" type="presParOf" srcId="{F2938B63-C773-4521-BE20-6A4DBAC66CDE}" destId="{CE98940F-7807-4906-8823-9F53DA14FFD4}" srcOrd="13" destOrd="0" presId="urn:microsoft.com/office/officeart/2005/8/layout/radial5"/>
    <dgm:cxn modelId="{0E9AE45A-9C06-4296-A085-006040402EAA}" type="presParOf" srcId="{CE98940F-7807-4906-8823-9F53DA14FFD4}" destId="{3A327962-74E2-4C88-8A57-F58D75D42D81}" srcOrd="0" destOrd="0" presId="urn:microsoft.com/office/officeart/2005/8/layout/radial5"/>
    <dgm:cxn modelId="{8D14FDD2-2FC7-4864-8EEC-002DD35003F9}" type="presParOf" srcId="{F2938B63-C773-4521-BE20-6A4DBAC66CDE}" destId="{90279C37-7553-408B-9E00-440C8975DE86}" srcOrd="14" destOrd="0" presId="urn:microsoft.com/office/officeart/2005/8/layout/radial5"/>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941888" cy="4524375"/>
        <a:chOff x="0" y="0"/>
        <a:chExt cx="4941888" cy="4524375"/>
      </a:xfrm>
    </dsp:grpSpPr>
    <dsp:sp modelId="{230BB1ED-F427-4007-BC6E-4E17806CF5B4}">
      <dsp:nvSpPr>
        <dsp:cNvPr id="3" name="椭圆 2"/>
        <dsp:cNvSpPr/>
      </dsp:nvSpPr>
      <dsp:spPr bwMode="white">
        <a:xfrm>
          <a:off x="1883032" y="1761497"/>
          <a:ext cx="1175823" cy="1175823"/>
        </a:xfrm>
        <a:prstGeom prst="ellipse">
          <a:avLst/>
        </a:prstGeom>
        <a:solidFill>
          <a:srgbClr val="00B0F0"/>
        </a:solidFill>
      </dsp:spPr>
      <dsp:style>
        <a:lnRef idx="2">
          <a:schemeClr val="lt1"/>
        </a:lnRef>
        <a:fillRef idx="1">
          <a:schemeClr val="accent1"/>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散列函数的构造</a:t>
          </a:r>
          <a:endParaRPr lang="zh-CN" altLang="en-US" dirty="0"/>
        </a:p>
      </dsp:txBody>
      <dsp:txXfrm>
        <a:off x="1883032" y="1761497"/>
        <a:ext cx="1175823" cy="1175823"/>
      </dsp:txXfrm>
    </dsp:sp>
    <dsp:sp modelId="{CD195313-4881-43D9-9A0E-8B656564899C}">
      <dsp:nvSpPr>
        <dsp:cNvPr id="4" name="右箭头 3"/>
        <dsp:cNvSpPr/>
      </dsp:nvSpPr>
      <dsp:spPr bwMode="white">
        <a:xfrm rot="16199999">
          <a:off x="2315740" y="1268770"/>
          <a:ext cx="310407" cy="399780"/>
        </a:xfrm>
        <a:prstGeom prst="rightArrow">
          <a:avLst>
            <a:gd name="adj1" fmla="val 60000"/>
            <a:gd name="adj2" fmla="val 50000"/>
          </a:avLst>
        </a:prstGeom>
      </dsp:spPr>
      <dsp:style>
        <a:lnRef idx="0">
          <a:schemeClr val="lt1">
            <a:hueOff val="0"/>
            <a:satOff val="0"/>
            <a:lumOff val="0"/>
            <a:alpha val="100000"/>
          </a:schemeClr>
        </a:lnRef>
        <a:fillRef idx="1">
          <a:schemeClr val="accent2"/>
        </a:fillRef>
        <a:effectRef idx="0">
          <a:scrgbClr r="0" g="0" b="0"/>
        </a:effectRef>
        <a:fontRef idx="minor">
          <a:schemeClr val="lt1"/>
        </a:fontRef>
      </dsp:style>
      <dsp:txBody>
        <a:bodyPr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16199999">
        <a:off x="2315740" y="1268770"/>
        <a:ext cx="310407" cy="399780"/>
      </dsp:txXfrm>
    </dsp:sp>
    <dsp:sp modelId="{9A60A214-EDE9-4BC7-A3DB-9526BE725D86}">
      <dsp:nvSpPr>
        <dsp:cNvPr id="5" name="椭圆 4"/>
        <dsp:cNvSpPr/>
      </dsp:nvSpPr>
      <dsp:spPr bwMode="white">
        <a:xfrm>
          <a:off x="1883032" y="0"/>
          <a:ext cx="1175823" cy="1175823"/>
        </a:xfrm>
        <a:prstGeom prst="ellipse">
          <a:avLst/>
        </a:prstGeom>
      </dsp:spPr>
      <dsp:style>
        <a:lnRef idx="2">
          <a:schemeClr val="lt1"/>
        </a:lnRef>
        <a:fillRef idx="1">
          <a:schemeClr val="accent2"/>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随机数法</a:t>
          </a:r>
          <a:endParaRPr lang="zh-CN" altLang="en-US" dirty="0"/>
        </a:p>
      </dsp:txBody>
      <dsp:txXfrm>
        <a:off x="1883032" y="0"/>
        <a:ext cx="1175823" cy="1175823"/>
      </dsp:txXfrm>
    </dsp:sp>
    <dsp:sp modelId="{BBAFEAFC-7D1B-451B-BC65-C404600B26EC}">
      <dsp:nvSpPr>
        <dsp:cNvPr id="6" name="右箭头 5"/>
        <dsp:cNvSpPr/>
      </dsp:nvSpPr>
      <dsp:spPr bwMode="white">
        <a:xfrm rot="-2314285">
          <a:off x="3004337" y="1600381"/>
          <a:ext cx="310407" cy="399780"/>
        </a:xfrm>
        <a:prstGeom prst="rightArrow">
          <a:avLst>
            <a:gd name="adj1" fmla="val 60000"/>
            <a:gd name="adj2" fmla="val 50000"/>
          </a:avLst>
        </a:prstGeom>
      </dsp:spPr>
      <dsp:style>
        <a:lnRef idx="2">
          <a:schemeClr val="accent2"/>
        </a:lnRef>
        <a:fillRef idx="1">
          <a:schemeClr val="lt1"/>
        </a:fillRef>
        <a:effectRef idx="0">
          <a:schemeClr val="accent2"/>
        </a:effectRef>
        <a:fontRef idx="minor">
          <a:schemeClr val="dk1"/>
        </a:fontRef>
      </dsp:style>
      <dsp:txBody>
        <a:bodyPr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2314285">
        <a:off x="3004337" y="1600381"/>
        <a:ext cx="310407" cy="399780"/>
      </dsp:txXfrm>
    </dsp:sp>
    <dsp:sp modelId="{894D459A-8DF8-4440-B60B-CF19DCF4D1FF}">
      <dsp:nvSpPr>
        <dsp:cNvPr id="7" name="椭圆 6"/>
        <dsp:cNvSpPr/>
      </dsp:nvSpPr>
      <dsp:spPr bwMode="white">
        <a:xfrm>
          <a:off x="3260227" y="663222"/>
          <a:ext cx="1175823" cy="1175823"/>
        </a:xfrm>
        <a:prstGeom prst="ellipse">
          <a:avLst/>
        </a:prstGeom>
      </dsp:spPr>
      <dsp:style>
        <a:lnRef idx="2">
          <a:schemeClr val="accent2"/>
        </a:lnRef>
        <a:fillRef idx="1">
          <a:schemeClr val="lt1"/>
        </a:fillRef>
        <a:effectRef idx="0">
          <a:schemeClr val="accent2"/>
        </a:effectRef>
        <a:fontRef idx="minor">
          <a:schemeClr val="dk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除留余数法</a:t>
          </a:r>
          <a:endParaRPr lang="zh-CN" altLang="en-US" dirty="0"/>
        </a:p>
      </dsp:txBody>
      <dsp:txXfrm>
        <a:off x="3260227" y="663222"/>
        <a:ext cx="1175823" cy="1175823"/>
      </dsp:txXfrm>
    </dsp:sp>
    <dsp:sp modelId="{AF509C87-6A90-4D17-AE68-458EA358065D}">
      <dsp:nvSpPr>
        <dsp:cNvPr id="8" name="右箭头 7"/>
        <dsp:cNvSpPr/>
      </dsp:nvSpPr>
      <dsp:spPr bwMode="white">
        <a:xfrm rot="771428">
          <a:off x="3174407" y="2345504"/>
          <a:ext cx="310407" cy="399780"/>
        </a:xfrm>
        <a:prstGeom prst="rightArrow">
          <a:avLst>
            <a:gd name="adj1" fmla="val 60000"/>
            <a:gd name="adj2" fmla="val 50000"/>
          </a:avLst>
        </a:prstGeom>
      </dsp:spPr>
      <dsp:style>
        <a:lnRef idx="0">
          <a:schemeClr val="lt1">
            <a:hueOff val="0"/>
            <a:satOff val="0"/>
            <a:lumOff val="0"/>
            <a:alpha val="100000"/>
          </a:schemeClr>
        </a:lnRef>
        <a:fillRef idx="1">
          <a:schemeClr val="accent4"/>
        </a:fillRef>
        <a:effectRef idx="0">
          <a:scrgbClr r="0" g="0" b="0"/>
        </a:effectRef>
        <a:fontRef idx="minor">
          <a:schemeClr val="lt1"/>
        </a:fontRef>
      </dsp:style>
      <dsp:txBody>
        <a:bodyPr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771428">
        <a:off x="3174407" y="2345504"/>
        <a:ext cx="310407" cy="399780"/>
      </dsp:txXfrm>
    </dsp:sp>
    <dsp:sp modelId="{83F38D14-96C8-4DC3-9946-853C6AB64928}">
      <dsp:nvSpPr>
        <dsp:cNvPr id="9" name="椭圆 8"/>
        <dsp:cNvSpPr/>
      </dsp:nvSpPr>
      <dsp:spPr bwMode="white">
        <a:xfrm>
          <a:off x="3600365" y="2153467"/>
          <a:ext cx="1175823" cy="1175823"/>
        </a:xfrm>
        <a:prstGeom prst="ellipse">
          <a:avLst/>
        </a:prstGeom>
      </dsp:spPr>
      <dsp:style>
        <a:lnRef idx="2">
          <a:schemeClr val="lt1"/>
        </a:lnRef>
        <a:fillRef idx="1">
          <a:schemeClr val="accent4"/>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数字选择法</a:t>
          </a:r>
          <a:endParaRPr lang="zh-CN" altLang="en-US" dirty="0"/>
        </a:p>
      </dsp:txBody>
      <dsp:txXfrm>
        <a:off x="3600365" y="2153467"/>
        <a:ext cx="1175823" cy="1175823"/>
      </dsp:txXfrm>
    </dsp:sp>
    <dsp:sp modelId="{41BA4906-5E0D-4B4E-B064-8AD7005B1BB5}">
      <dsp:nvSpPr>
        <dsp:cNvPr id="10" name="右箭头 9"/>
        <dsp:cNvSpPr/>
      </dsp:nvSpPr>
      <dsp:spPr bwMode="white">
        <a:xfrm rot="3857142">
          <a:off x="2697883" y="2943046"/>
          <a:ext cx="310407" cy="399780"/>
        </a:xfrm>
        <a:prstGeom prst="rightArrow">
          <a:avLst>
            <a:gd name="adj1" fmla="val 60000"/>
            <a:gd name="adj2" fmla="val 50000"/>
          </a:avLst>
        </a:prstGeom>
      </dsp:spPr>
      <dsp:style>
        <a:lnRef idx="0">
          <a:schemeClr val="lt1">
            <a:hueOff val="0"/>
            <a:satOff val="0"/>
            <a:lumOff val="0"/>
            <a:alpha val="100000"/>
          </a:schemeClr>
        </a:lnRef>
        <a:fillRef idx="1">
          <a:schemeClr val="accent5"/>
        </a:fillRef>
        <a:effectRef idx="0">
          <a:scrgbClr r="0" g="0" b="0"/>
        </a:effectRef>
        <a:fontRef idx="minor">
          <a:schemeClr val="lt1"/>
        </a:fontRef>
      </dsp:style>
      <dsp:txBody>
        <a:bodyPr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3857142">
        <a:off x="2697883" y="2943046"/>
        <a:ext cx="310407" cy="399780"/>
      </dsp:txXfrm>
    </dsp:sp>
    <dsp:sp modelId="{4547E3C2-AF69-4C7F-AC63-B21312E745BB}">
      <dsp:nvSpPr>
        <dsp:cNvPr id="11" name="椭圆 10"/>
        <dsp:cNvSpPr/>
      </dsp:nvSpPr>
      <dsp:spPr bwMode="white">
        <a:xfrm>
          <a:off x="2647317" y="3348552"/>
          <a:ext cx="1175823" cy="1175823"/>
        </a:xfrm>
        <a:prstGeom prst="ellipse">
          <a:avLst/>
        </a:prstGeom>
      </dsp:spPr>
      <dsp:style>
        <a:lnRef idx="2">
          <a:schemeClr val="lt1"/>
        </a:lnRef>
        <a:fillRef idx="1">
          <a:schemeClr val="accent5"/>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平方取中法</a:t>
          </a:r>
          <a:endParaRPr lang="zh-CN" altLang="en-US" dirty="0"/>
        </a:p>
      </dsp:txBody>
      <dsp:txXfrm>
        <a:off x="2647317" y="3348552"/>
        <a:ext cx="1175823" cy="1175823"/>
      </dsp:txXfrm>
    </dsp:sp>
    <dsp:sp modelId="{9D673FE5-E3B3-4DCD-8F2A-BBC3DEA8F810}">
      <dsp:nvSpPr>
        <dsp:cNvPr id="12" name="右箭头 11"/>
        <dsp:cNvSpPr/>
      </dsp:nvSpPr>
      <dsp:spPr bwMode="white">
        <a:xfrm rot="6942857">
          <a:off x="1933598" y="2943046"/>
          <a:ext cx="310407" cy="399780"/>
        </a:xfrm>
        <a:prstGeom prst="rightArrow">
          <a:avLst>
            <a:gd name="adj1" fmla="val 60000"/>
            <a:gd name="adj2" fmla="val 50000"/>
          </a:avLst>
        </a:prstGeom>
      </dsp:spPr>
      <dsp:style>
        <a:lnRef idx="0">
          <a:schemeClr val="lt1">
            <a:hueOff val="0"/>
            <a:satOff val="0"/>
            <a:lumOff val="0"/>
            <a:alpha val="100000"/>
          </a:schemeClr>
        </a:lnRef>
        <a:fillRef idx="1">
          <a:schemeClr val="accent6"/>
        </a:fillRef>
        <a:effectRef idx="0">
          <a:scrgbClr r="0" g="0" b="0"/>
        </a:effectRef>
        <a:fontRef idx="minor">
          <a:schemeClr val="lt1"/>
        </a:fontRef>
      </dsp:style>
      <dsp:txBody>
        <a:bodyPr rot="10800000"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6942857">
        <a:off x="1933598" y="2943046"/>
        <a:ext cx="310407" cy="399780"/>
      </dsp:txXfrm>
    </dsp:sp>
    <dsp:sp modelId="{555CD876-C7DD-4F91-99FA-CD17DD62F2B0}">
      <dsp:nvSpPr>
        <dsp:cNvPr id="13" name="椭圆 12"/>
        <dsp:cNvSpPr/>
      </dsp:nvSpPr>
      <dsp:spPr bwMode="white">
        <a:xfrm>
          <a:off x="1118747" y="3348552"/>
          <a:ext cx="1175823" cy="1175823"/>
        </a:xfrm>
        <a:prstGeom prst="ellipse">
          <a:avLst/>
        </a:prstGeom>
      </dsp:spPr>
      <dsp:style>
        <a:lnRef idx="2">
          <a:schemeClr val="lt1"/>
        </a:lnRef>
        <a:fillRef idx="1">
          <a:schemeClr val="accent6"/>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折叠法</a:t>
          </a:r>
          <a:endParaRPr lang="zh-CN" altLang="en-US" dirty="0"/>
        </a:p>
      </dsp:txBody>
      <dsp:txXfrm>
        <a:off x="1118747" y="3348552"/>
        <a:ext cx="1175823" cy="1175823"/>
      </dsp:txXfrm>
    </dsp:sp>
    <dsp:sp modelId="{246E1F47-B988-44F2-B6DD-5E95B0F6CF3A}">
      <dsp:nvSpPr>
        <dsp:cNvPr id="14" name="右箭头 13"/>
        <dsp:cNvSpPr/>
      </dsp:nvSpPr>
      <dsp:spPr bwMode="white">
        <a:xfrm rot="10028571">
          <a:off x="1457074" y="2345504"/>
          <a:ext cx="310407" cy="399780"/>
        </a:xfrm>
        <a:prstGeom prst="rightArrow">
          <a:avLst>
            <a:gd name="adj1" fmla="val 60000"/>
            <a:gd name="adj2" fmla="val 50000"/>
          </a:avLst>
        </a:prstGeom>
        <a:solidFill>
          <a:schemeClr val="accent1">
            <a:lumMod val="75000"/>
          </a:schemeClr>
        </a:solidFill>
      </dsp:spPr>
      <dsp:style>
        <a:lnRef idx="0">
          <a:schemeClr val="lt1">
            <a:hueOff val="0"/>
            <a:satOff val="0"/>
            <a:lumOff val="0"/>
            <a:alpha val="100000"/>
          </a:schemeClr>
        </a:lnRef>
        <a:fillRef idx="1">
          <a:schemeClr val="accent2"/>
        </a:fillRef>
        <a:effectRef idx="0">
          <a:scrgbClr r="0" g="0" b="0"/>
        </a:effectRef>
        <a:fontRef idx="minor">
          <a:schemeClr val="lt1"/>
        </a:fontRef>
      </dsp:style>
      <dsp:txBody>
        <a:bodyPr rot="10800000"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10028571">
        <a:off x="1457074" y="2345504"/>
        <a:ext cx="310407" cy="399780"/>
      </dsp:txXfrm>
    </dsp:sp>
    <dsp:sp modelId="{A1ABF7C5-DA37-4C4A-91BE-297F2DAC01D9}">
      <dsp:nvSpPr>
        <dsp:cNvPr id="15" name="椭圆 14"/>
        <dsp:cNvSpPr/>
      </dsp:nvSpPr>
      <dsp:spPr bwMode="white">
        <a:xfrm>
          <a:off x="165699" y="2153467"/>
          <a:ext cx="1175823" cy="1175823"/>
        </a:xfrm>
        <a:prstGeom prst="ellipse">
          <a:avLst/>
        </a:prstGeom>
        <a:solidFill>
          <a:schemeClr val="accent1">
            <a:lumMod val="75000"/>
          </a:schemeClr>
        </a:solidFill>
      </dsp:spPr>
      <dsp:style>
        <a:lnRef idx="2">
          <a:schemeClr val="lt1"/>
        </a:lnRef>
        <a:fillRef idx="1">
          <a:schemeClr val="accent2"/>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smtClean="0"/>
            <a:t>基数转换法</a:t>
          </a:r>
          <a:endParaRPr lang="zh-CN" altLang="en-US" dirty="0"/>
        </a:p>
      </dsp:txBody>
      <dsp:txXfrm>
        <a:off x="165699" y="2153467"/>
        <a:ext cx="1175823" cy="1175823"/>
      </dsp:txXfrm>
    </dsp:sp>
    <dsp:sp modelId="{CE98940F-7807-4906-8823-9F53DA14FFD4}">
      <dsp:nvSpPr>
        <dsp:cNvPr id="16" name="右箭头 15"/>
        <dsp:cNvSpPr/>
      </dsp:nvSpPr>
      <dsp:spPr bwMode="white">
        <a:xfrm rot="13114285">
          <a:off x="1627143" y="1600381"/>
          <a:ext cx="310407" cy="399780"/>
        </a:xfrm>
        <a:prstGeom prst="rightArrow">
          <a:avLst>
            <a:gd name="adj1" fmla="val 60000"/>
            <a:gd name="adj2" fmla="val 50000"/>
          </a:avLst>
        </a:prstGeom>
        <a:solidFill>
          <a:schemeClr val="bg2">
            <a:lumMod val="75000"/>
          </a:schemeClr>
        </a:solidFill>
      </dsp:spPr>
      <dsp:style>
        <a:lnRef idx="0">
          <a:schemeClr val="lt1">
            <a:hueOff val="0"/>
            <a:satOff val="0"/>
            <a:lumOff val="0"/>
            <a:alpha val="100000"/>
          </a:schemeClr>
        </a:lnRef>
        <a:fillRef idx="1">
          <a:schemeClr val="accent3"/>
        </a:fillRef>
        <a:effectRef idx="0">
          <a:scrgbClr r="0" g="0" b="0"/>
        </a:effectRef>
        <a:fontRef idx="minor">
          <a:schemeClr val="lt1"/>
        </a:fontRef>
      </dsp:style>
      <dsp:txBody>
        <a:bodyPr rot="10800000"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13114285">
        <a:off x="1627143" y="1600381"/>
        <a:ext cx="310407" cy="399780"/>
      </dsp:txXfrm>
    </dsp:sp>
    <dsp:sp modelId="{90279C37-7553-408B-9E00-440C8975DE86}">
      <dsp:nvSpPr>
        <dsp:cNvPr id="17" name="椭圆 16"/>
        <dsp:cNvSpPr/>
      </dsp:nvSpPr>
      <dsp:spPr bwMode="white">
        <a:xfrm>
          <a:off x="505838" y="663222"/>
          <a:ext cx="1175823" cy="1175823"/>
        </a:xfrm>
        <a:prstGeom prst="ellipse">
          <a:avLst/>
        </a:prstGeom>
        <a:solidFill>
          <a:schemeClr val="bg2">
            <a:lumMod val="75000"/>
          </a:schemeClr>
        </a:solidFill>
      </dsp:spPr>
      <dsp:style>
        <a:lnRef idx="2">
          <a:schemeClr val="lt1"/>
        </a:lnRef>
        <a:fillRef idx="1">
          <a:schemeClr val="accent3"/>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其他</a:t>
          </a:r>
          <a:r>
            <a:rPr lang="en-US" altLang="zh-CN" dirty="0" smtClean="0"/>
            <a:t>…</a:t>
          </a:r>
          <a:endParaRPr lang="zh-CN" altLang="en-US" dirty="0"/>
        </a:p>
      </dsp:txBody>
      <dsp:txXfrm>
        <a:off x="505838" y="663222"/>
        <a:ext cx="1175823" cy="1175823"/>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941888" cy="4524375"/>
        <a:chOff x="0" y="0"/>
        <a:chExt cx="4941888" cy="4524375"/>
      </a:xfrm>
    </dsp:grpSpPr>
    <dsp:sp modelId="{230BB1ED-F427-4007-BC6E-4E17806CF5B4}">
      <dsp:nvSpPr>
        <dsp:cNvPr id="3" name="椭圆 2"/>
        <dsp:cNvSpPr/>
      </dsp:nvSpPr>
      <dsp:spPr bwMode="white">
        <a:xfrm>
          <a:off x="1883032" y="1761497"/>
          <a:ext cx="1175823" cy="1175823"/>
        </a:xfrm>
        <a:prstGeom prst="ellipse">
          <a:avLst/>
        </a:prstGeom>
        <a:solidFill>
          <a:srgbClr val="00B0F0"/>
        </a:solidFill>
      </dsp:spPr>
      <dsp:style>
        <a:lnRef idx="2">
          <a:schemeClr val="lt1"/>
        </a:lnRef>
        <a:fillRef idx="1">
          <a:schemeClr val="accent1"/>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散列函数的构造</a:t>
          </a:r>
          <a:endParaRPr lang="zh-CN" altLang="en-US" dirty="0"/>
        </a:p>
      </dsp:txBody>
      <dsp:txXfrm>
        <a:off x="1883032" y="1761497"/>
        <a:ext cx="1175823" cy="1175823"/>
      </dsp:txXfrm>
    </dsp:sp>
    <dsp:sp modelId="{CD195313-4881-43D9-9A0E-8B656564899C}">
      <dsp:nvSpPr>
        <dsp:cNvPr id="4" name="右箭头 3"/>
        <dsp:cNvSpPr/>
      </dsp:nvSpPr>
      <dsp:spPr bwMode="white">
        <a:xfrm rot="16199999">
          <a:off x="2315740" y="1268770"/>
          <a:ext cx="310407" cy="399780"/>
        </a:xfrm>
        <a:prstGeom prst="rightArrow">
          <a:avLst>
            <a:gd name="adj1" fmla="val 60000"/>
            <a:gd name="adj2" fmla="val 50000"/>
          </a:avLst>
        </a:prstGeom>
      </dsp:spPr>
      <dsp:style>
        <a:lnRef idx="0">
          <a:schemeClr val="lt1">
            <a:hueOff val="0"/>
            <a:satOff val="0"/>
            <a:lumOff val="0"/>
            <a:alpha val="100000"/>
          </a:schemeClr>
        </a:lnRef>
        <a:fillRef idx="1">
          <a:schemeClr val="accent2"/>
        </a:fillRef>
        <a:effectRef idx="0">
          <a:scrgbClr r="0" g="0" b="0"/>
        </a:effectRef>
        <a:fontRef idx="minor">
          <a:schemeClr val="lt1"/>
        </a:fontRef>
      </dsp:style>
      <dsp:txBody>
        <a:bodyPr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16199999">
        <a:off x="2315740" y="1268770"/>
        <a:ext cx="310407" cy="399780"/>
      </dsp:txXfrm>
    </dsp:sp>
    <dsp:sp modelId="{9A60A214-EDE9-4BC7-A3DB-9526BE725D86}">
      <dsp:nvSpPr>
        <dsp:cNvPr id="5" name="椭圆 4"/>
        <dsp:cNvSpPr/>
      </dsp:nvSpPr>
      <dsp:spPr bwMode="white">
        <a:xfrm>
          <a:off x="1883032" y="0"/>
          <a:ext cx="1175823" cy="1175823"/>
        </a:xfrm>
        <a:prstGeom prst="ellipse">
          <a:avLst/>
        </a:prstGeom>
      </dsp:spPr>
      <dsp:style>
        <a:lnRef idx="2">
          <a:schemeClr val="lt1"/>
        </a:lnRef>
        <a:fillRef idx="1">
          <a:schemeClr val="accent2"/>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随机数法</a:t>
          </a:r>
          <a:endParaRPr lang="zh-CN" altLang="en-US" dirty="0"/>
        </a:p>
      </dsp:txBody>
      <dsp:txXfrm>
        <a:off x="1883032" y="0"/>
        <a:ext cx="1175823" cy="1175823"/>
      </dsp:txXfrm>
    </dsp:sp>
    <dsp:sp modelId="{BBAFEAFC-7D1B-451B-BC65-C404600B26EC}">
      <dsp:nvSpPr>
        <dsp:cNvPr id="6" name="右箭头 5"/>
        <dsp:cNvSpPr/>
      </dsp:nvSpPr>
      <dsp:spPr bwMode="white">
        <a:xfrm rot="-2314285">
          <a:off x="3004337" y="1600381"/>
          <a:ext cx="310407" cy="399780"/>
        </a:xfrm>
        <a:prstGeom prst="rightArrow">
          <a:avLst>
            <a:gd name="adj1" fmla="val 60000"/>
            <a:gd name="adj2" fmla="val 50000"/>
          </a:avLst>
        </a:prstGeom>
      </dsp:spPr>
      <dsp:style>
        <a:lnRef idx="2">
          <a:schemeClr val="accent2"/>
        </a:lnRef>
        <a:fillRef idx="1">
          <a:schemeClr val="lt1"/>
        </a:fillRef>
        <a:effectRef idx="0">
          <a:schemeClr val="accent2"/>
        </a:effectRef>
        <a:fontRef idx="minor">
          <a:schemeClr val="dk1"/>
        </a:fontRef>
      </dsp:style>
      <dsp:txBody>
        <a:bodyPr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2314285">
        <a:off x="3004337" y="1600381"/>
        <a:ext cx="310407" cy="399780"/>
      </dsp:txXfrm>
    </dsp:sp>
    <dsp:sp modelId="{894D459A-8DF8-4440-B60B-CF19DCF4D1FF}">
      <dsp:nvSpPr>
        <dsp:cNvPr id="7" name="椭圆 6"/>
        <dsp:cNvSpPr/>
      </dsp:nvSpPr>
      <dsp:spPr bwMode="white">
        <a:xfrm>
          <a:off x="3260227" y="663222"/>
          <a:ext cx="1175823" cy="1175823"/>
        </a:xfrm>
        <a:prstGeom prst="ellipse">
          <a:avLst/>
        </a:prstGeom>
      </dsp:spPr>
      <dsp:style>
        <a:lnRef idx="2">
          <a:schemeClr val="accent2"/>
        </a:lnRef>
        <a:fillRef idx="1">
          <a:schemeClr val="lt1"/>
        </a:fillRef>
        <a:effectRef idx="0">
          <a:schemeClr val="accent2"/>
        </a:effectRef>
        <a:fontRef idx="minor">
          <a:schemeClr val="dk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除留余数法</a:t>
          </a:r>
          <a:endParaRPr lang="zh-CN" altLang="en-US" dirty="0"/>
        </a:p>
      </dsp:txBody>
      <dsp:txXfrm>
        <a:off x="3260227" y="663222"/>
        <a:ext cx="1175823" cy="1175823"/>
      </dsp:txXfrm>
    </dsp:sp>
    <dsp:sp modelId="{AF509C87-6A90-4D17-AE68-458EA358065D}">
      <dsp:nvSpPr>
        <dsp:cNvPr id="8" name="右箭头 7"/>
        <dsp:cNvSpPr/>
      </dsp:nvSpPr>
      <dsp:spPr bwMode="white">
        <a:xfrm rot="771428">
          <a:off x="3174407" y="2345504"/>
          <a:ext cx="310407" cy="399780"/>
        </a:xfrm>
        <a:prstGeom prst="rightArrow">
          <a:avLst>
            <a:gd name="adj1" fmla="val 60000"/>
            <a:gd name="adj2" fmla="val 50000"/>
          </a:avLst>
        </a:prstGeom>
      </dsp:spPr>
      <dsp:style>
        <a:lnRef idx="0">
          <a:schemeClr val="lt1">
            <a:hueOff val="0"/>
            <a:satOff val="0"/>
            <a:lumOff val="0"/>
            <a:alpha val="100000"/>
          </a:schemeClr>
        </a:lnRef>
        <a:fillRef idx="1">
          <a:schemeClr val="accent4"/>
        </a:fillRef>
        <a:effectRef idx="0">
          <a:scrgbClr r="0" g="0" b="0"/>
        </a:effectRef>
        <a:fontRef idx="minor">
          <a:schemeClr val="lt1"/>
        </a:fontRef>
      </dsp:style>
      <dsp:txBody>
        <a:bodyPr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771428">
        <a:off x="3174407" y="2345504"/>
        <a:ext cx="310407" cy="399780"/>
      </dsp:txXfrm>
    </dsp:sp>
    <dsp:sp modelId="{83F38D14-96C8-4DC3-9946-853C6AB64928}">
      <dsp:nvSpPr>
        <dsp:cNvPr id="9" name="椭圆 8"/>
        <dsp:cNvSpPr/>
      </dsp:nvSpPr>
      <dsp:spPr bwMode="white">
        <a:xfrm>
          <a:off x="3600365" y="2153467"/>
          <a:ext cx="1175823" cy="1175823"/>
        </a:xfrm>
        <a:prstGeom prst="ellipse">
          <a:avLst/>
        </a:prstGeom>
      </dsp:spPr>
      <dsp:style>
        <a:lnRef idx="2">
          <a:schemeClr val="lt1"/>
        </a:lnRef>
        <a:fillRef idx="1">
          <a:schemeClr val="accent4"/>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数字选择法</a:t>
          </a:r>
          <a:endParaRPr lang="zh-CN" altLang="en-US" dirty="0"/>
        </a:p>
      </dsp:txBody>
      <dsp:txXfrm>
        <a:off x="3600365" y="2153467"/>
        <a:ext cx="1175823" cy="1175823"/>
      </dsp:txXfrm>
    </dsp:sp>
    <dsp:sp modelId="{41BA4906-5E0D-4B4E-B064-8AD7005B1BB5}">
      <dsp:nvSpPr>
        <dsp:cNvPr id="10" name="右箭头 9"/>
        <dsp:cNvSpPr/>
      </dsp:nvSpPr>
      <dsp:spPr bwMode="white">
        <a:xfrm rot="3857142">
          <a:off x="2697883" y="2943046"/>
          <a:ext cx="310407" cy="399780"/>
        </a:xfrm>
        <a:prstGeom prst="rightArrow">
          <a:avLst>
            <a:gd name="adj1" fmla="val 60000"/>
            <a:gd name="adj2" fmla="val 50000"/>
          </a:avLst>
        </a:prstGeom>
      </dsp:spPr>
      <dsp:style>
        <a:lnRef idx="0">
          <a:schemeClr val="lt1">
            <a:hueOff val="0"/>
            <a:satOff val="0"/>
            <a:lumOff val="0"/>
            <a:alpha val="100000"/>
          </a:schemeClr>
        </a:lnRef>
        <a:fillRef idx="1">
          <a:schemeClr val="accent5"/>
        </a:fillRef>
        <a:effectRef idx="0">
          <a:scrgbClr r="0" g="0" b="0"/>
        </a:effectRef>
        <a:fontRef idx="minor">
          <a:schemeClr val="lt1"/>
        </a:fontRef>
      </dsp:style>
      <dsp:txBody>
        <a:bodyPr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3857142">
        <a:off x="2697883" y="2943046"/>
        <a:ext cx="310407" cy="399780"/>
      </dsp:txXfrm>
    </dsp:sp>
    <dsp:sp modelId="{4547E3C2-AF69-4C7F-AC63-B21312E745BB}">
      <dsp:nvSpPr>
        <dsp:cNvPr id="11" name="椭圆 10"/>
        <dsp:cNvSpPr/>
      </dsp:nvSpPr>
      <dsp:spPr bwMode="white">
        <a:xfrm>
          <a:off x="2647317" y="3348552"/>
          <a:ext cx="1175823" cy="1175823"/>
        </a:xfrm>
        <a:prstGeom prst="ellipse">
          <a:avLst/>
        </a:prstGeom>
      </dsp:spPr>
      <dsp:style>
        <a:lnRef idx="2">
          <a:schemeClr val="lt1"/>
        </a:lnRef>
        <a:fillRef idx="1">
          <a:schemeClr val="accent5"/>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平方取中法</a:t>
          </a:r>
          <a:endParaRPr lang="zh-CN" altLang="en-US" dirty="0"/>
        </a:p>
      </dsp:txBody>
      <dsp:txXfrm>
        <a:off x="2647317" y="3348552"/>
        <a:ext cx="1175823" cy="1175823"/>
      </dsp:txXfrm>
    </dsp:sp>
    <dsp:sp modelId="{9D673FE5-E3B3-4DCD-8F2A-BBC3DEA8F810}">
      <dsp:nvSpPr>
        <dsp:cNvPr id="12" name="右箭头 11"/>
        <dsp:cNvSpPr/>
      </dsp:nvSpPr>
      <dsp:spPr bwMode="white">
        <a:xfrm rot="6942857">
          <a:off x="1933598" y="2943046"/>
          <a:ext cx="310407" cy="399780"/>
        </a:xfrm>
        <a:prstGeom prst="rightArrow">
          <a:avLst>
            <a:gd name="adj1" fmla="val 60000"/>
            <a:gd name="adj2" fmla="val 50000"/>
          </a:avLst>
        </a:prstGeom>
      </dsp:spPr>
      <dsp:style>
        <a:lnRef idx="0">
          <a:schemeClr val="lt1">
            <a:hueOff val="0"/>
            <a:satOff val="0"/>
            <a:lumOff val="0"/>
            <a:alpha val="100000"/>
          </a:schemeClr>
        </a:lnRef>
        <a:fillRef idx="1">
          <a:schemeClr val="accent6"/>
        </a:fillRef>
        <a:effectRef idx="0">
          <a:scrgbClr r="0" g="0" b="0"/>
        </a:effectRef>
        <a:fontRef idx="minor">
          <a:schemeClr val="lt1"/>
        </a:fontRef>
      </dsp:style>
      <dsp:txBody>
        <a:bodyPr rot="10800000"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6942857">
        <a:off x="1933598" y="2943046"/>
        <a:ext cx="310407" cy="399780"/>
      </dsp:txXfrm>
    </dsp:sp>
    <dsp:sp modelId="{555CD876-C7DD-4F91-99FA-CD17DD62F2B0}">
      <dsp:nvSpPr>
        <dsp:cNvPr id="13" name="椭圆 12"/>
        <dsp:cNvSpPr/>
      </dsp:nvSpPr>
      <dsp:spPr bwMode="white">
        <a:xfrm>
          <a:off x="1118747" y="3348552"/>
          <a:ext cx="1175823" cy="1175823"/>
        </a:xfrm>
        <a:prstGeom prst="ellipse">
          <a:avLst/>
        </a:prstGeom>
      </dsp:spPr>
      <dsp:style>
        <a:lnRef idx="2">
          <a:schemeClr val="lt1"/>
        </a:lnRef>
        <a:fillRef idx="1">
          <a:schemeClr val="accent6"/>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折叠法</a:t>
          </a:r>
          <a:endParaRPr lang="zh-CN" altLang="en-US" dirty="0"/>
        </a:p>
      </dsp:txBody>
      <dsp:txXfrm>
        <a:off x="1118747" y="3348552"/>
        <a:ext cx="1175823" cy="1175823"/>
      </dsp:txXfrm>
    </dsp:sp>
    <dsp:sp modelId="{246E1F47-B988-44F2-B6DD-5E95B0F6CF3A}">
      <dsp:nvSpPr>
        <dsp:cNvPr id="14" name="右箭头 13"/>
        <dsp:cNvSpPr/>
      </dsp:nvSpPr>
      <dsp:spPr bwMode="white">
        <a:xfrm rot="10028571">
          <a:off x="1457074" y="2345504"/>
          <a:ext cx="310407" cy="399780"/>
        </a:xfrm>
        <a:prstGeom prst="rightArrow">
          <a:avLst>
            <a:gd name="adj1" fmla="val 60000"/>
            <a:gd name="adj2" fmla="val 50000"/>
          </a:avLst>
        </a:prstGeom>
        <a:solidFill>
          <a:schemeClr val="accent1">
            <a:lumMod val="75000"/>
          </a:schemeClr>
        </a:solidFill>
      </dsp:spPr>
      <dsp:style>
        <a:lnRef idx="0">
          <a:schemeClr val="lt1">
            <a:hueOff val="0"/>
            <a:satOff val="0"/>
            <a:lumOff val="0"/>
            <a:alpha val="100000"/>
          </a:schemeClr>
        </a:lnRef>
        <a:fillRef idx="1">
          <a:schemeClr val="accent2"/>
        </a:fillRef>
        <a:effectRef idx="0">
          <a:scrgbClr r="0" g="0" b="0"/>
        </a:effectRef>
        <a:fontRef idx="minor">
          <a:schemeClr val="lt1"/>
        </a:fontRef>
      </dsp:style>
      <dsp:txBody>
        <a:bodyPr rot="10800000"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10028571">
        <a:off x="1457074" y="2345504"/>
        <a:ext cx="310407" cy="399780"/>
      </dsp:txXfrm>
    </dsp:sp>
    <dsp:sp modelId="{A1ABF7C5-DA37-4C4A-91BE-297F2DAC01D9}">
      <dsp:nvSpPr>
        <dsp:cNvPr id="15" name="椭圆 14"/>
        <dsp:cNvSpPr/>
      </dsp:nvSpPr>
      <dsp:spPr bwMode="white">
        <a:xfrm>
          <a:off x="165699" y="2153467"/>
          <a:ext cx="1175823" cy="1175823"/>
        </a:xfrm>
        <a:prstGeom prst="ellipse">
          <a:avLst/>
        </a:prstGeom>
        <a:solidFill>
          <a:schemeClr val="accent1">
            <a:lumMod val="75000"/>
          </a:schemeClr>
        </a:solidFill>
      </dsp:spPr>
      <dsp:style>
        <a:lnRef idx="2">
          <a:schemeClr val="lt1"/>
        </a:lnRef>
        <a:fillRef idx="1">
          <a:schemeClr val="accent2"/>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smtClean="0"/>
            <a:t>基数转换法</a:t>
          </a:r>
          <a:endParaRPr lang="zh-CN" altLang="en-US" dirty="0"/>
        </a:p>
      </dsp:txBody>
      <dsp:txXfrm>
        <a:off x="165699" y="2153467"/>
        <a:ext cx="1175823" cy="1175823"/>
      </dsp:txXfrm>
    </dsp:sp>
    <dsp:sp modelId="{CE98940F-7807-4906-8823-9F53DA14FFD4}">
      <dsp:nvSpPr>
        <dsp:cNvPr id="16" name="右箭头 15"/>
        <dsp:cNvSpPr/>
      </dsp:nvSpPr>
      <dsp:spPr bwMode="white">
        <a:xfrm rot="13114285">
          <a:off x="1627143" y="1600381"/>
          <a:ext cx="310407" cy="399780"/>
        </a:xfrm>
        <a:prstGeom prst="rightArrow">
          <a:avLst>
            <a:gd name="adj1" fmla="val 60000"/>
            <a:gd name="adj2" fmla="val 50000"/>
          </a:avLst>
        </a:prstGeom>
        <a:solidFill>
          <a:schemeClr val="bg2">
            <a:lumMod val="75000"/>
          </a:schemeClr>
        </a:solidFill>
      </dsp:spPr>
      <dsp:style>
        <a:lnRef idx="0">
          <a:schemeClr val="lt1">
            <a:hueOff val="0"/>
            <a:satOff val="0"/>
            <a:lumOff val="0"/>
            <a:alpha val="100000"/>
          </a:schemeClr>
        </a:lnRef>
        <a:fillRef idx="1">
          <a:schemeClr val="accent3"/>
        </a:fillRef>
        <a:effectRef idx="0">
          <a:scrgbClr r="0" g="0" b="0"/>
        </a:effectRef>
        <a:fontRef idx="minor">
          <a:schemeClr val="lt1"/>
        </a:fontRef>
      </dsp:style>
      <dsp:txBody>
        <a:bodyPr rot="10800000"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13114285">
        <a:off x="1627143" y="1600381"/>
        <a:ext cx="310407" cy="399780"/>
      </dsp:txXfrm>
    </dsp:sp>
    <dsp:sp modelId="{90279C37-7553-408B-9E00-440C8975DE86}">
      <dsp:nvSpPr>
        <dsp:cNvPr id="17" name="椭圆 16"/>
        <dsp:cNvSpPr/>
      </dsp:nvSpPr>
      <dsp:spPr bwMode="white">
        <a:xfrm>
          <a:off x="505838" y="663222"/>
          <a:ext cx="1175823" cy="1175823"/>
        </a:xfrm>
        <a:prstGeom prst="ellipse">
          <a:avLst/>
        </a:prstGeom>
        <a:solidFill>
          <a:schemeClr val="bg2">
            <a:lumMod val="75000"/>
          </a:schemeClr>
        </a:solidFill>
      </dsp:spPr>
      <dsp:style>
        <a:lnRef idx="2">
          <a:schemeClr val="lt1"/>
        </a:lnRef>
        <a:fillRef idx="1">
          <a:schemeClr val="accent3"/>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其他</a:t>
          </a:r>
          <a:r>
            <a:rPr lang="en-US" altLang="zh-CN" dirty="0" smtClean="0"/>
            <a:t>…</a:t>
          </a:r>
          <a:endParaRPr lang="zh-CN" altLang="en-US" dirty="0"/>
        </a:p>
      </dsp:txBody>
      <dsp:txXfrm>
        <a:off x="505838" y="663222"/>
        <a:ext cx="1175823" cy="1175823"/>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941888" cy="4524375"/>
        <a:chOff x="0" y="0"/>
        <a:chExt cx="4941888" cy="4524375"/>
      </a:xfrm>
    </dsp:grpSpPr>
    <dsp:sp modelId="{230BB1ED-F427-4007-BC6E-4E17806CF5B4}">
      <dsp:nvSpPr>
        <dsp:cNvPr id="3" name="椭圆 2"/>
        <dsp:cNvSpPr/>
      </dsp:nvSpPr>
      <dsp:spPr bwMode="white">
        <a:xfrm>
          <a:off x="1883032" y="1761497"/>
          <a:ext cx="1175823" cy="1175823"/>
        </a:xfrm>
        <a:prstGeom prst="ellipse">
          <a:avLst/>
        </a:prstGeom>
        <a:solidFill>
          <a:srgbClr val="00B0F0"/>
        </a:solidFill>
      </dsp:spPr>
      <dsp:style>
        <a:lnRef idx="2">
          <a:schemeClr val="lt1"/>
        </a:lnRef>
        <a:fillRef idx="1">
          <a:schemeClr val="accent1"/>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散列函数的构造</a:t>
          </a:r>
          <a:endParaRPr lang="zh-CN" altLang="en-US" dirty="0"/>
        </a:p>
      </dsp:txBody>
      <dsp:txXfrm>
        <a:off x="1883032" y="1761497"/>
        <a:ext cx="1175823" cy="1175823"/>
      </dsp:txXfrm>
    </dsp:sp>
    <dsp:sp modelId="{CD195313-4881-43D9-9A0E-8B656564899C}">
      <dsp:nvSpPr>
        <dsp:cNvPr id="4" name="右箭头 3"/>
        <dsp:cNvSpPr/>
      </dsp:nvSpPr>
      <dsp:spPr bwMode="white">
        <a:xfrm rot="16199999">
          <a:off x="2315740" y="1268770"/>
          <a:ext cx="310407" cy="399780"/>
        </a:xfrm>
        <a:prstGeom prst="rightArrow">
          <a:avLst>
            <a:gd name="adj1" fmla="val 60000"/>
            <a:gd name="adj2" fmla="val 50000"/>
          </a:avLst>
        </a:prstGeom>
      </dsp:spPr>
      <dsp:style>
        <a:lnRef idx="0">
          <a:schemeClr val="lt1">
            <a:hueOff val="0"/>
            <a:satOff val="0"/>
            <a:lumOff val="0"/>
            <a:alpha val="100000"/>
          </a:schemeClr>
        </a:lnRef>
        <a:fillRef idx="1">
          <a:schemeClr val="accent2"/>
        </a:fillRef>
        <a:effectRef idx="0">
          <a:scrgbClr r="0" g="0" b="0"/>
        </a:effectRef>
        <a:fontRef idx="minor">
          <a:schemeClr val="lt1"/>
        </a:fontRef>
      </dsp:style>
      <dsp:txBody>
        <a:bodyPr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16199999">
        <a:off x="2315740" y="1268770"/>
        <a:ext cx="310407" cy="399780"/>
      </dsp:txXfrm>
    </dsp:sp>
    <dsp:sp modelId="{9A60A214-EDE9-4BC7-A3DB-9526BE725D86}">
      <dsp:nvSpPr>
        <dsp:cNvPr id="5" name="椭圆 4"/>
        <dsp:cNvSpPr/>
      </dsp:nvSpPr>
      <dsp:spPr bwMode="white">
        <a:xfrm>
          <a:off x="1883032" y="0"/>
          <a:ext cx="1175823" cy="1175823"/>
        </a:xfrm>
        <a:prstGeom prst="ellipse">
          <a:avLst/>
        </a:prstGeom>
      </dsp:spPr>
      <dsp:style>
        <a:lnRef idx="2">
          <a:schemeClr val="lt1"/>
        </a:lnRef>
        <a:fillRef idx="1">
          <a:schemeClr val="accent2"/>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随机数法</a:t>
          </a:r>
          <a:endParaRPr lang="zh-CN" altLang="en-US" dirty="0"/>
        </a:p>
      </dsp:txBody>
      <dsp:txXfrm>
        <a:off x="1883032" y="0"/>
        <a:ext cx="1175823" cy="1175823"/>
      </dsp:txXfrm>
    </dsp:sp>
    <dsp:sp modelId="{BBAFEAFC-7D1B-451B-BC65-C404600B26EC}">
      <dsp:nvSpPr>
        <dsp:cNvPr id="6" name="右箭头 5"/>
        <dsp:cNvSpPr/>
      </dsp:nvSpPr>
      <dsp:spPr bwMode="white">
        <a:xfrm rot="-2314285">
          <a:off x="3004337" y="1600381"/>
          <a:ext cx="310407" cy="399780"/>
        </a:xfrm>
        <a:prstGeom prst="rightArrow">
          <a:avLst>
            <a:gd name="adj1" fmla="val 60000"/>
            <a:gd name="adj2" fmla="val 50000"/>
          </a:avLst>
        </a:prstGeom>
      </dsp:spPr>
      <dsp:style>
        <a:lnRef idx="2">
          <a:schemeClr val="accent2"/>
        </a:lnRef>
        <a:fillRef idx="1">
          <a:schemeClr val="lt1"/>
        </a:fillRef>
        <a:effectRef idx="0">
          <a:schemeClr val="accent2"/>
        </a:effectRef>
        <a:fontRef idx="minor">
          <a:schemeClr val="dk1"/>
        </a:fontRef>
      </dsp:style>
      <dsp:txBody>
        <a:bodyPr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2314285">
        <a:off x="3004337" y="1600381"/>
        <a:ext cx="310407" cy="399780"/>
      </dsp:txXfrm>
    </dsp:sp>
    <dsp:sp modelId="{894D459A-8DF8-4440-B60B-CF19DCF4D1FF}">
      <dsp:nvSpPr>
        <dsp:cNvPr id="7" name="椭圆 6"/>
        <dsp:cNvSpPr/>
      </dsp:nvSpPr>
      <dsp:spPr bwMode="white">
        <a:xfrm>
          <a:off x="3260227" y="663222"/>
          <a:ext cx="1175823" cy="1175823"/>
        </a:xfrm>
        <a:prstGeom prst="ellipse">
          <a:avLst/>
        </a:prstGeom>
      </dsp:spPr>
      <dsp:style>
        <a:lnRef idx="2">
          <a:schemeClr val="accent2"/>
        </a:lnRef>
        <a:fillRef idx="1">
          <a:schemeClr val="lt1"/>
        </a:fillRef>
        <a:effectRef idx="0">
          <a:schemeClr val="accent2"/>
        </a:effectRef>
        <a:fontRef idx="minor">
          <a:schemeClr val="dk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除留余数法</a:t>
          </a:r>
          <a:endParaRPr lang="zh-CN" altLang="en-US" dirty="0"/>
        </a:p>
      </dsp:txBody>
      <dsp:txXfrm>
        <a:off x="3260227" y="663222"/>
        <a:ext cx="1175823" cy="1175823"/>
      </dsp:txXfrm>
    </dsp:sp>
    <dsp:sp modelId="{AF509C87-6A90-4D17-AE68-458EA358065D}">
      <dsp:nvSpPr>
        <dsp:cNvPr id="8" name="右箭头 7"/>
        <dsp:cNvSpPr/>
      </dsp:nvSpPr>
      <dsp:spPr bwMode="white">
        <a:xfrm rot="771428">
          <a:off x="3174407" y="2345504"/>
          <a:ext cx="310407" cy="399780"/>
        </a:xfrm>
        <a:prstGeom prst="rightArrow">
          <a:avLst>
            <a:gd name="adj1" fmla="val 60000"/>
            <a:gd name="adj2" fmla="val 50000"/>
          </a:avLst>
        </a:prstGeom>
      </dsp:spPr>
      <dsp:style>
        <a:lnRef idx="0">
          <a:schemeClr val="lt1">
            <a:hueOff val="0"/>
            <a:satOff val="0"/>
            <a:lumOff val="0"/>
            <a:alpha val="100000"/>
          </a:schemeClr>
        </a:lnRef>
        <a:fillRef idx="1">
          <a:schemeClr val="accent4"/>
        </a:fillRef>
        <a:effectRef idx="0">
          <a:scrgbClr r="0" g="0" b="0"/>
        </a:effectRef>
        <a:fontRef idx="minor">
          <a:schemeClr val="lt1"/>
        </a:fontRef>
      </dsp:style>
      <dsp:txBody>
        <a:bodyPr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771428">
        <a:off x="3174407" y="2345504"/>
        <a:ext cx="310407" cy="399780"/>
      </dsp:txXfrm>
    </dsp:sp>
    <dsp:sp modelId="{83F38D14-96C8-4DC3-9946-853C6AB64928}">
      <dsp:nvSpPr>
        <dsp:cNvPr id="9" name="椭圆 8"/>
        <dsp:cNvSpPr/>
      </dsp:nvSpPr>
      <dsp:spPr bwMode="white">
        <a:xfrm>
          <a:off x="3600365" y="2153467"/>
          <a:ext cx="1175823" cy="1175823"/>
        </a:xfrm>
        <a:prstGeom prst="ellipse">
          <a:avLst/>
        </a:prstGeom>
      </dsp:spPr>
      <dsp:style>
        <a:lnRef idx="2">
          <a:schemeClr val="lt1"/>
        </a:lnRef>
        <a:fillRef idx="1">
          <a:schemeClr val="accent4"/>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数字选择法</a:t>
          </a:r>
          <a:endParaRPr lang="zh-CN" altLang="en-US" dirty="0"/>
        </a:p>
      </dsp:txBody>
      <dsp:txXfrm>
        <a:off x="3600365" y="2153467"/>
        <a:ext cx="1175823" cy="1175823"/>
      </dsp:txXfrm>
    </dsp:sp>
    <dsp:sp modelId="{41BA4906-5E0D-4B4E-B064-8AD7005B1BB5}">
      <dsp:nvSpPr>
        <dsp:cNvPr id="10" name="右箭头 9"/>
        <dsp:cNvSpPr/>
      </dsp:nvSpPr>
      <dsp:spPr bwMode="white">
        <a:xfrm rot="3857142">
          <a:off x="2697883" y="2943046"/>
          <a:ext cx="310407" cy="399780"/>
        </a:xfrm>
        <a:prstGeom prst="rightArrow">
          <a:avLst>
            <a:gd name="adj1" fmla="val 60000"/>
            <a:gd name="adj2" fmla="val 50000"/>
          </a:avLst>
        </a:prstGeom>
      </dsp:spPr>
      <dsp:style>
        <a:lnRef idx="0">
          <a:schemeClr val="lt1">
            <a:hueOff val="0"/>
            <a:satOff val="0"/>
            <a:lumOff val="0"/>
            <a:alpha val="100000"/>
          </a:schemeClr>
        </a:lnRef>
        <a:fillRef idx="1">
          <a:schemeClr val="accent5"/>
        </a:fillRef>
        <a:effectRef idx="0">
          <a:scrgbClr r="0" g="0" b="0"/>
        </a:effectRef>
        <a:fontRef idx="minor">
          <a:schemeClr val="lt1"/>
        </a:fontRef>
      </dsp:style>
      <dsp:txBody>
        <a:bodyPr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3857142">
        <a:off x="2697883" y="2943046"/>
        <a:ext cx="310407" cy="399780"/>
      </dsp:txXfrm>
    </dsp:sp>
    <dsp:sp modelId="{4547E3C2-AF69-4C7F-AC63-B21312E745BB}">
      <dsp:nvSpPr>
        <dsp:cNvPr id="11" name="椭圆 10"/>
        <dsp:cNvSpPr/>
      </dsp:nvSpPr>
      <dsp:spPr bwMode="white">
        <a:xfrm>
          <a:off x="2647317" y="3348552"/>
          <a:ext cx="1175823" cy="1175823"/>
        </a:xfrm>
        <a:prstGeom prst="ellipse">
          <a:avLst/>
        </a:prstGeom>
      </dsp:spPr>
      <dsp:style>
        <a:lnRef idx="2">
          <a:schemeClr val="lt1"/>
        </a:lnRef>
        <a:fillRef idx="1">
          <a:schemeClr val="accent5"/>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平方取中法</a:t>
          </a:r>
          <a:endParaRPr lang="zh-CN" altLang="en-US" dirty="0"/>
        </a:p>
      </dsp:txBody>
      <dsp:txXfrm>
        <a:off x="2647317" y="3348552"/>
        <a:ext cx="1175823" cy="1175823"/>
      </dsp:txXfrm>
    </dsp:sp>
    <dsp:sp modelId="{9D673FE5-E3B3-4DCD-8F2A-BBC3DEA8F810}">
      <dsp:nvSpPr>
        <dsp:cNvPr id="12" name="右箭头 11"/>
        <dsp:cNvSpPr/>
      </dsp:nvSpPr>
      <dsp:spPr bwMode="white">
        <a:xfrm rot="6942857">
          <a:off x="1933598" y="2943046"/>
          <a:ext cx="310407" cy="399780"/>
        </a:xfrm>
        <a:prstGeom prst="rightArrow">
          <a:avLst>
            <a:gd name="adj1" fmla="val 60000"/>
            <a:gd name="adj2" fmla="val 50000"/>
          </a:avLst>
        </a:prstGeom>
      </dsp:spPr>
      <dsp:style>
        <a:lnRef idx="0">
          <a:schemeClr val="lt1">
            <a:hueOff val="0"/>
            <a:satOff val="0"/>
            <a:lumOff val="0"/>
            <a:alpha val="100000"/>
          </a:schemeClr>
        </a:lnRef>
        <a:fillRef idx="1">
          <a:schemeClr val="accent6"/>
        </a:fillRef>
        <a:effectRef idx="0">
          <a:scrgbClr r="0" g="0" b="0"/>
        </a:effectRef>
        <a:fontRef idx="minor">
          <a:schemeClr val="lt1"/>
        </a:fontRef>
      </dsp:style>
      <dsp:txBody>
        <a:bodyPr rot="10800000"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6942857">
        <a:off x="1933598" y="2943046"/>
        <a:ext cx="310407" cy="399780"/>
      </dsp:txXfrm>
    </dsp:sp>
    <dsp:sp modelId="{555CD876-C7DD-4F91-99FA-CD17DD62F2B0}">
      <dsp:nvSpPr>
        <dsp:cNvPr id="13" name="椭圆 12"/>
        <dsp:cNvSpPr/>
      </dsp:nvSpPr>
      <dsp:spPr bwMode="white">
        <a:xfrm>
          <a:off x="1118747" y="3348552"/>
          <a:ext cx="1175823" cy="1175823"/>
        </a:xfrm>
        <a:prstGeom prst="ellipse">
          <a:avLst/>
        </a:prstGeom>
      </dsp:spPr>
      <dsp:style>
        <a:lnRef idx="2">
          <a:schemeClr val="lt1"/>
        </a:lnRef>
        <a:fillRef idx="1">
          <a:schemeClr val="accent6"/>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折叠法</a:t>
          </a:r>
          <a:endParaRPr lang="zh-CN" altLang="en-US" dirty="0"/>
        </a:p>
      </dsp:txBody>
      <dsp:txXfrm>
        <a:off x="1118747" y="3348552"/>
        <a:ext cx="1175823" cy="1175823"/>
      </dsp:txXfrm>
    </dsp:sp>
    <dsp:sp modelId="{246E1F47-B988-44F2-B6DD-5E95B0F6CF3A}">
      <dsp:nvSpPr>
        <dsp:cNvPr id="14" name="右箭头 13"/>
        <dsp:cNvSpPr/>
      </dsp:nvSpPr>
      <dsp:spPr bwMode="white">
        <a:xfrm rot="10028571">
          <a:off x="1457074" y="2345504"/>
          <a:ext cx="310407" cy="399780"/>
        </a:xfrm>
        <a:prstGeom prst="rightArrow">
          <a:avLst>
            <a:gd name="adj1" fmla="val 60000"/>
            <a:gd name="adj2" fmla="val 50000"/>
          </a:avLst>
        </a:prstGeom>
        <a:solidFill>
          <a:schemeClr val="accent1">
            <a:lumMod val="75000"/>
          </a:schemeClr>
        </a:solidFill>
      </dsp:spPr>
      <dsp:style>
        <a:lnRef idx="0">
          <a:schemeClr val="lt1">
            <a:hueOff val="0"/>
            <a:satOff val="0"/>
            <a:lumOff val="0"/>
            <a:alpha val="100000"/>
          </a:schemeClr>
        </a:lnRef>
        <a:fillRef idx="1">
          <a:schemeClr val="accent2"/>
        </a:fillRef>
        <a:effectRef idx="0">
          <a:scrgbClr r="0" g="0" b="0"/>
        </a:effectRef>
        <a:fontRef idx="minor">
          <a:schemeClr val="lt1"/>
        </a:fontRef>
      </dsp:style>
      <dsp:txBody>
        <a:bodyPr rot="10800000"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10028571">
        <a:off x="1457074" y="2345504"/>
        <a:ext cx="310407" cy="399780"/>
      </dsp:txXfrm>
    </dsp:sp>
    <dsp:sp modelId="{A1ABF7C5-DA37-4C4A-91BE-297F2DAC01D9}">
      <dsp:nvSpPr>
        <dsp:cNvPr id="15" name="椭圆 14"/>
        <dsp:cNvSpPr/>
      </dsp:nvSpPr>
      <dsp:spPr bwMode="white">
        <a:xfrm>
          <a:off x="165699" y="2153467"/>
          <a:ext cx="1175823" cy="1175823"/>
        </a:xfrm>
        <a:prstGeom prst="ellipse">
          <a:avLst/>
        </a:prstGeom>
        <a:solidFill>
          <a:schemeClr val="accent1">
            <a:lumMod val="75000"/>
          </a:schemeClr>
        </a:solidFill>
      </dsp:spPr>
      <dsp:style>
        <a:lnRef idx="2">
          <a:schemeClr val="lt1"/>
        </a:lnRef>
        <a:fillRef idx="1">
          <a:schemeClr val="accent2"/>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smtClean="0"/>
            <a:t>基数转换法</a:t>
          </a:r>
          <a:endParaRPr lang="zh-CN" altLang="en-US" dirty="0"/>
        </a:p>
      </dsp:txBody>
      <dsp:txXfrm>
        <a:off x="165699" y="2153467"/>
        <a:ext cx="1175823" cy="1175823"/>
      </dsp:txXfrm>
    </dsp:sp>
    <dsp:sp modelId="{CE98940F-7807-4906-8823-9F53DA14FFD4}">
      <dsp:nvSpPr>
        <dsp:cNvPr id="16" name="右箭头 15"/>
        <dsp:cNvSpPr/>
      </dsp:nvSpPr>
      <dsp:spPr bwMode="white">
        <a:xfrm rot="13114285">
          <a:off x="1627143" y="1600381"/>
          <a:ext cx="310407" cy="399780"/>
        </a:xfrm>
        <a:prstGeom prst="rightArrow">
          <a:avLst>
            <a:gd name="adj1" fmla="val 60000"/>
            <a:gd name="adj2" fmla="val 50000"/>
          </a:avLst>
        </a:prstGeom>
        <a:solidFill>
          <a:schemeClr val="bg2">
            <a:lumMod val="75000"/>
          </a:schemeClr>
        </a:solidFill>
      </dsp:spPr>
      <dsp:style>
        <a:lnRef idx="0">
          <a:schemeClr val="lt1">
            <a:hueOff val="0"/>
            <a:satOff val="0"/>
            <a:lumOff val="0"/>
            <a:alpha val="100000"/>
          </a:schemeClr>
        </a:lnRef>
        <a:fillRef idx="1">
          <a:schemeClr val="accent3"/>
        </a:fillRef>
        <a:effectRef idx="0">
          <a:scrgbClr r="0" g="0" b="0"/>
        </a:effectRef>
        <a:fontRef idx="minor">
          <a:schemeClr val="lt1"/>
        </a:fontRef>
      </dsp:style>
      <dsp:txBody>
        <a:bodyPr rot="10800000"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13114285">
        <a:off x="1627143" y="1600381"/>
        <a:ext cx="310407" cy="399780"/>
      </dsp:txXfrm>
    </dsp:sp>
    <dsp:sp modelId="{90279C37-7553-408B-9E00-440C8975DE86}">
      <dsp:nvSpPr>
        <dsp:cNvPr id="17" name="椭圆 16"/>
        <dsp:cNvSpPr/>
      </dsp:nvSpPr>
      <dsp:spPr bwMode="white">
        <a:xfrm>
          <a:off x="505838" y="663222"/>
          <a:ext cx="1175823" cy="1175823"/>
        </a:xfrm>
        <a:prstGeom prst="ellipse">
          <a:avLst/>
        </a:prstGeom>
        <a:solidFill>
          <a:schemeClr val="bg2">
            <a:lumMod val="75000"/>
          </a:schemeClr>
        </a:solidFill>
      </dsp:spPr>
      <dsp:style>
        <a:lnRef idx="2">
          <a:schemeClr val="lt1"/>
        </a:lnRef>
        <a:fillRef idx="1">
          <a:schemeClr val="accent3"/>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其他</a:t>
          </a:r>
          <a:r>
            <a:rPr lang="en-US" altLang="zh-CN" dirty="0" smtClean="0"/>
            <a:t>…</a:t>
          </a:r>
          <a:endParaRPr lang="zh-CN" altLang="en-US" dirty="0"/>
        </a:p>
      </dsp:txBody>
      <dsp:txXfrm>
        <a:off x="505838" y="663222"/>
        <a:ext cx="1175823" cy="1175823"/>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941888" cy="4524375"/>
        <a:chOff x="0" y="0"/>
        <a:chExt cx="4941888" cy="4524375"/>
      </a:xfrm>
    </dsp:grpSpPr>
    <dsp:sp modelId="{230BB1ED-F427-4007-BC6E-4E17806CF5B4}">
      <dsp:nvSpPr>
        <dsp:cNvPr id="3" name="椭圆 2"/>
        <dsp:cNvSpPr/>
      </dsp:nvSpPr>
      <dsp:spPr bwMode="white">
        <a:xfrm>
          <a:off x="1883032" y="1761497"/>
          <a:ext cx="1175823" cy="1175823"/>
        </a:xfrm>
        <a:prstGeom prst="ellipse">
          <a:avLst/>
        </a:prstGeom>
        <a:solidFill>
          <a:srgbClr val="00B0F0"/>
        </a:solidFill>
      </dsp:spPr>
      <dsp:style>
        <a:lnRef idx="2">
          <a:schemeClr val="lt1"/>
        </a:lnRef>
        <a:fillRef idx="1">
          <a:schemeClr val="accent1"/>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散列函数的构造</a:t>
          </a:r>
          <a:endParaRPr lang="zh-CN" altLang="en-US" dirty="0"/>
        </a:p>
      </dsp:txBody>
      <dsp:txXfrm>
        <a:off x="1883032" y="1761497"/>
        <a:ext cx="1175823" cy="1175823"/>
      </dsp:txXfrm>
    </dsp:sp>
    <dsp:sp modelId="{CD195313-4881-43D9-9A0E-8B656564899C}">
      <dsp:nvSpPr>
        <dsp:cNvPr id="4" name="右箭头 3"/>
        <dsp:cNvSpPr/>
      </dsp:nvSpPr>
      <dsp:spPr bwMode="white">
        <a:xfrm rot="16199999">
          <a:off x="2315740" y="1268770"/>
          <a:ext cx="310407" cy="399780"/>
        </a:xfrm>
        <a:prstGeom prst="rightArrow">
          <a:avLst>
            <a:gd name="adj1" fmla="val 60000"/>
            <a:gd name="adj2" fmla="val 50000"/>
          </a:avLst>
        </a:prstGeom>
      </dsp:spPr>
      <dsp:style>
        <a:lnRef idx="0">
          <a:schemeClr val="lt1">
            <a:hueOff val="0"/>
            <a:satOff val="0"/>
            <a:lumOff val="0"/>
            <a:alpha val="100000"/>
          </a:schemeClr>
        </a:lnRef>
        <a:fillRef idx="1">
          <a:schemeClr val="accent2"/>
        </a:fillRef>
        <a:effectRef idx="0">
          <a:scrgbClr r="0" g="0" b="0"/>
        </a:effectRef>
        <a:fontRef idx="minor">
          <a:schemeClr val="lt1"/>
        </a:fontRef>
      </dsp:style>
      <dsp:txBody>
        <a:bodyPr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16199999">
        <a:off x="2315740" y="1268770"/>
        <a:ext cx="310407" cy="399780"/>
      </dsp:txXfrm>
    </dsp:sp>
    <dsp:sp modelId="{9A60A214-EDE9-4BC7-A3DB-9526BE725D86}">
      <dsp:nvSpPr>
        <dsp:cNvPr id="5" name="椭圆 4"/>
        <dsp:cNvSpPr/>
      </dsp:nvSpPr>
      <dsp:spPr bwMode="white">
        <a:xfrm>
          <a:off x="1883032" y="0"/>
          <a:ext cx="1175823" cy="1175823"/>
        </a:xfrm>
        <a:prstGeom prst="ellipse">
          <a:avLst/>
        </a:prstGeom>
      </dsp:spPr>
      <dsp:style>
        <a:lnRef idx="2">
          <a:schemeClr val="lt1"/>
        </a:lnRef>
        <a:fillRef idx="1">
          <a:schemeClr val="accent2"/>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随机数法</a:t>
          </a:r>
          <a:endParaRPr lang="zh-CN" altLang="en-US" dirty="0"/>
        </a:p>
      </dsp:txBody>
      <dsp:txXfrm>
        <a:off x="1883032" y="0"/>
        <a:ext cx="1175823" cy="1175823"/>
      </dsp:txXfrm>
    </dsp:sp>
    <dsp:sp modelId="{BBAFEAFC-7D1B-451B-BC65-C404600B26EC}">
      <dsp:nvSpPr>
        <dsp:cNvPr id="6" name="右箭头 5"/>
        <dsp:cNvSpPr/>
      </dsp:nvSpPr>
      <dsp:spPr bwMode="white">
        <a:xfrm rot="-2314285">
          <a:off x="3004337" y="1600381"/>
          <a:ext cx="310407" cy="399780"/>
        </a:xfrm>
        <a:prstGeom prst="rightArrow">
          <a:avLst>
            <a:gd name="adj1" fmla="val 60000"/>
            <a:gd name="adj2" fmla="val 50000"/>
          </a:avLst>
        </a:prstGeom>
      </dsp:spPr>
      <dsp:style>
        <a:lnRef idx="2">
          <a:schemeClr val="accent2"/>
        </a:lnRef>
        <a:fillRef idx="1">
          <a:schemeClr val="lt1"/>
        </a:fillRef>
        <a:effectRef idx="0">
          <a:schemeClr val="accent2"/>
        </a:effectRef>
        <a:fontRef idx="minor">
          <a:schemeClr val="dk1"/>
        </a:fontRef>
      </dsp:style>
      <dsp:txBody>
        <a:bodyPr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2314285">
        <a:off x="3004337" y="1600381"/>
        <a:ext cx="310407" cy="399780"/>
      </dsp:txXfrm>
    </dsp:sp>
    <dsp:sp modelId="{894D459A-8DF8-4440-B60B-CF19DCF4D1FF}">
      <dsp:nvSpPr>
        <dsp:cNvPr id="7" name="椭圆 6"/>
        <dsp:cNvSpPr/>
      </dsp:nvSpPr>
      <dsp:spPr bwMode="white">
        <a:xfrm>
          <a:off x="3260227" y="663222"/>
          <a:ext cx="1175823" cy="1175823"/>
        </a:xfrm>
        <a:prstGeom prst="ellipse">
          <a:avLst/>
        </a:prstGeom>
      </dsp:spPr>
      <dsp:style>
        <a:lnRef idx="2">
          <a:schemeClr val="accent2"/>
        </a:lnRef>
        <a:fillRef idx="1">
          <a:schemeClr val="lt1"/>
        </a:fillRef>
        <a:effectRef idx="0">
          <a:schemeClr val="accent2"/>
        </a:effectRef>
        <a:fontRef idx="minor">
          <a:schemeClr val="dk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除留余数法</a:t>
          </a:r>
          <a:endParaRPr lang="zh-CN" altLang="en-US" dirty="0"/>
        </a:p>
      </dsp:txBody>
      <dsp:txXfrm>
        <a:off x="3260227" y="663222"/>
        <a:ext cx="1175823" cy="1175823"/>
      </dsp:txXfrm>
    </dsp:sp>
    <dsp:sp modelId="{AF509C87-6A90-4D17-AE68-458EA358065D}">
      <dsp:nvSpPr>
        <dsp:cNvPr id="8" name="右箭头 7"/>
        <dsp:cNvSpPr/>
      </dsp:nvSpPr>
      <dsp:spPr bwMode="white">
        <a:xfrm rot="771428">
          <a:off x="3174407" y="2345504"/>
          <a:ext cx="310407" cy="399780"/>
        </a:xfrm>
        <a:prstGeom prst="rightArrow">
          <a:avLst>
            <a:gd name="adj1" fmla="val 60000"/>
            <a:gd name="adj2" fmla="val 50000"/>
          </a:avLst>
        </a:prstGeom>
      </dsp:spPr>
      <dsp:style>
        <a:lnRef idx="0">
          <a:schemeClr val="lt1">
            <a:hueOff val="0"/>
            <a:satOff val="0"/>
            <a:lumOff val="0"/>
            <a:alpha val="100000"/>
          </a:schemeClr>
        </a:lnRef>
        <a:fillRef idx="1">
          <a:schemeClr val="accent4"/>
        </a:fillRef>
        <a:effectRef idx="0">
          <a:scrgbClr r="0" g="0" b="0"/>
        </a:effectRef>
        <a:fontRef idx="minor">
          <a:schemeClr val="lt1"/>
        </a:fontRef>
      </dsp:style>
      <dsp:txBody>
        <a:bodyPr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771428">
        <a:off x="3174407" y="2345504"/>
        <a:ext cx="310407" cy="399780"/>
      </dsp:txXfrm>
    </dsp:sp>
    <dsp:sp modelId="{83F38D14-96C8-4DC3-9946-853C6AB64928}">
      <dsp:nvSpPr>
        <dsp:cNvPr id="9" name="椭圆 8"/>
        <dsp:cNvSpPr/>
      </dsp:nvSpPr>
      <dsp:spPr bwMode="white">
        <a:xfrm>
          <a:off x="3600365" y="2153467"/>
          <a:ext cx="1175823" cy="1175823"/>
        </a:xfrm>
        <a:prstGeom prst="ellipse">
          <a:avLst/>
        </a:prstGeom>
      </dsp:spPr>
      <dsp:style>
        <a:lnRef idx="2">
          <a:schemeClr val="lt1"/>
        </a:lnRef>
        <a:fillRef idx="1">
          <a:schemeClr val="accent4"/>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数字选择法</a:t>
          </a:r>
          <a:endParaRPr lang="zh-CN" altLang="en-US" dirty="0"/>
        </a:p>
      </dsp:txBody>
      <dsp:txXfrm>
        <a:off x="3600365" y="2153467"/>
        <a:ext cx="1175823" cy="1175823"/>
      </dsp:txXfrm>
    </dsp:sp>
    <dsp:sp modelId="{41BA4906-5E0D-4B4E-B064-8AD7005B1BB5}">
      <dsp:nvSpPr>
        <dsp:cNvPr id="10" name="右箭头 9"/>
        <dsp:cNvSpPr/>
      </dsp:nvSpPr>
      <dsp:spPr bwMode="white">
        <a:xfrm rot="3857142">
          <a:off x="2697883" y="2943046"/>
          <a:ext cx="310407" cy="399780"/>
        </a:xfrm>
        <a:prstGeom prst="rightArrow">
          <a:avLst>
            <a:gd name="adj1" fmla="val 60000"/>
            <a:gd name="adj2" fmla="val 50000"/>
          </a:avLst>
        </a:prstGeom>
      </dsp:spPr>
      <dsp:style>
        <a:lnRef idx="0">
          <a:schemeClr val="lt1">
            <a:hueOff val="0"/>
            <a:satOff val="0"/>
            <a:lumOff val="0"/>
            <a:alpha val="100000"/>
          </a:schemeClr>
        </a:lnRef>
        <a:fillRef idx="1">
          <a:schemeClr val="accent5"/>
        </a:fillRef>
        <a:effectRef idx="0">
          <a:scrgbClr r="0" g="0" b="0"/>
        </a:effectRef>
        <a:fontRef idx="minor">
          <a:schemeClr val="lt1"/>
        </a:fontRef>
      </dsp:style>
      <dsp:txBody>
        <a:bodyPr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3857142">
        <a:off x="2697883" y="2943046"/>
        <a:ext cx="310407" cy="399780"/>
      </dsp:txXfrm>
    </dsp:sp>
    <dsp:sp modelId="{4547E3C2-AF69-4C7F-AC63-B21312E745BB}">
      <dsp:nvSpPr>
        <dsp:cNvPr id="11" name="椭圆 10"/>
        <dsp:cNvSpPr/>
      </dsp:nvSpPr>
      <dsp:spPr bwMode="white">
        <a:xfrm>
          <a:off x="2647317" y="3348552"/>
          <a:ext cx="1175823" cy="1175823"/>
        </a:xfrm>
        <a:prstGeom prst="ellipse">
          <a:avLst/>
        </a:prstGeom>
      </dsp:spPr>
      <dsp:style>
        <a:lnRef idx="2">
          <a:schemeClr val="lt1"/>
        </a:lnRef>
        <a:fillRef idx="1">
          <a:schemeClr val="accent5"/>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平方取中法</a:t>
          </a:r>
          <a:endParaRPr lang="zh-CN" altLang="en-US" dirty="0"/>
        </a:p>
      </dsp:txBody>
      <dsp:txXfrm>
        <a:off x="2647317" y="3348552"/>
        <a:ext cx="1175823" cy="1175823"/>
      </dsp:txXfrm>
    </dsp:sp>
    <dsp:sp modelId="{9D673FE5-E3B3-4DCD-8F2A-BBC3DEA8F810}">
      <dsp:nvSpPr>
        <dsp:cNvPr id="12" name="右箭头 11"/>
        <dsp:cNvSpPr/>
      </dsp:nvSpPr>
      <dsp:spPr bwMode="white">
        <a:xfrm rot="6942857">
          <a:off x="1933598" y="2943046"/>
          <a:ext cx="310407" cy="399780"/>
        </a:xfrm>
        <a:prstGeom prst="rightArrow">
          <a:avLst>
            <a:gd name="adj1" fmla="val 60000"/>
            <a:gd name="adj2" fmla="val 50000"/>
          </a:avLst>
        </a:prstGeom>
      </dsp:spPr>
      <dsp:style>
        <a:lnRef idx="0">
          <a:schemeClr val="lt1">
            <a:hueOff val="0"/>
            <a:satOff val="0"/>
            <a:lumOff val="0"/>
            <a:alpha val="100000"/>
          </a:schemeClr>
        </a:lnRef>
        <a:fillRef idx="1">
          <a:schemeClr val="accent6"/>
        </a:fillRef>
        <a:effectRef idx="0">
          <a:scrgbClr r="0" g="0" b="0"/>
        </a:effectRef>
        <a:fontRef idx="minor">
          <a:schemeClr val="lt1"/>
        </a:fontRef>
      </dsp:style>
      <dsp:txBody>
        <a:bodyPr rot="10800000"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6942857">
        <a:off x="1933598" y="2943046"/>
        <a:ext cx="310407" cy="399780"/>
      </dsp:txXfrm>
    </dsp:sp>
    <dsp:sp modelId="{555CD876-C7DD-4F91-99FA-CD17DD62F2B0}">
      <dsp:nvSpPr>
        <dsp:cNvPr id="13" name="椭圆 12"/>
        <dsp:cNvSpPr/>
      </dsp:nvSpPr>
      <dsp:spPr bwMode="white">
        <a:xfrm>
          <a:off x="1118747" y="3348552"/>
          <a:ext cx="1175823" cy="1175823"/>
        </a:xfrm>
        <a:prstGeom prst="ellipse">
          <a:avLst/>
        </a:prstGeom>
      </dsp:spPr>
      <dsp:style>
        <a:lnRef idx="2">
          <a:schemeClr val="lt1"/>
        </a:lnRef>
        <a:fillRef idx="1">
          <a:schemeClr val="accent6"/>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折叠法</a:t>
          </a:r>
          <a:endParaRPr lang="zh-CN" altLang="en-US" dirty="0"/>
        </a:p>
      </dsp:txBody>
      <dsp:txXfrm>
        <a:off x="1118747" y="3348552"/>
        <a:ext cx="1175823" cy="1175823"/>
      </dsp:txXfrm>
    </dsp:sp>
    <dsp:sp modelId="{246E1F47-B988-44F2-B6DD-5E95B0F6CF3A}">
      <dsp:nvSpPr>
        <dsp:cNvPr id="14" name="右箭头 13"/>
        <dsp:cNvSpPr/>
      </dsp:nvSpPr>
      <dsp:spPr bwMode="white">
        <a:xfrm rot="10028571">
          <a:off x="1457074" y="2345504"/>
          <a:ext cx="310407" cy="399780"/>
        </a:xfrm>
        <a:prstGeom prst="rightArrow">
          <a:avLst>
            <a:gd name="adj1" fmla="val 60000"/>
            <a:gd name="adj2" fmla="val 50000"/>
          </a:avLst>
        </a:prstGeom>
        <a:solidFill>
          <a:schemeClr val="accent1">
            <a:lumMod val="75000"/>
          </a:schemeClr>
        </a:solidFill>
      </dsp:spPr>
      <dsp:style>
        <a:lnRef idx="0">
          <a:schemeClr val="lt1">
            <a:hueOff val="0"/>
            <a:satOff val="0"/>
            <a:lumOff val="0"/>
            <a:alpha val="100000"/>
          </a:schemeClr>
        </a:lnRef>
        <a:fillRef idx="1">
          <a:schemeClr val="accent2"/>
        </a:fillRef>
        <a:effectRef idx="0">
          <a:scrgbClr r="0" g="0" b="0"/>
        </a:effectRef>
        <a:fontRef idx="minor">
          <a:schemeClr val="lt1"/>
        </a:fontRef>
      </dsp:style>
      <dsp:txBody>
        <a:bodyPr rot="10800000"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10028571">
        <a:off x="1457074" y="2345504"/>
        <a:ext cx="310407" cy="399780"/>
      </dsp:txXfrm>
    </dsp:sp>
    <dsp:sp modelId="{A1ABF7C5-DA37-4C4A-91BE-297F2DAC01D9}">
      <dsp:nvSpPr>
        <dsp:cNvPr id="15" name="椭圆 14"/>
        <dsp:cNvSpPr/>
      </dsp:nvSpPr>
      <dsp:spPr bwMode="white">
        <a:xfrm>
          <a:off x="165699" y="2153467"/>
          <a:ext cx="1175823" cy="1175823"/>
        </a:xfrm>
        <a:prstGeom prst="ellipse">
          <a:avLst/>
        </a:prstGeom>
        <a:solidFill>
          <a:schemeClr val="accent1">
            <a:lumMod val="75000"/>
          </a:schemeClr>
        </a:solidFill>
      </dsp:spPr>
      <dsp:style>
        <a:lnRef idx="2">
          <a:schemeClr val="lt1"/>
        </a:lnRef>
        <a:fillRef idx="1">
          <a:schemeClr val="accent2"/>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smtClean="0"/>
            <a:t>基数转换法</a:t>
          </a:r>
          <a:endParaRPr lang="zh-CN" altLang="en-US" dirty="0"/>
        </a:p>
      </dsp:txBody>
      <dsp:txXfrm>
        <a:off x="165699" y="2153467"/>
        <a:ext cx="1175823" cy="1175823"/>
      </dsp:txXfrm>
    </dsp:sp>
    <dsp:sp modelId="{CE98940F-7807-4906-8823-9F53DA14FFD4}">
      <dsp:nvSpPr>
        <dsp:cNvPr id="16" name="右箭头 15"/>
        <dsp:cNvSpPr/>
      </dsp:nvSpPr>
      <dsp:spPr bwMode="white">
        <a:xfrm rot="13114285">
          <a:off x="1627143" y="1600381"/>
          <a:ext cx="310407" cy="399780"/>
        </a:xfrm>
        <a:prstGeom prst="rightArrow">
          <a:avLst>
            <a:gd name="adj1" fmla="val 60000"/>
            <a:gd name="adj2" fmla="val 50000"/>
          </a:avLst>
        </a:prstGeom>
        <a:solidFill>
          <a:schemeClr val="bg2">
            <a:lumMod val="75000"/>
          </a:schemeClr>
        </a:solidFill>
      </dsp:spPr>
      <dsp:style>
        <a:lnRef idx="0">
          <a:schemeClr val="lt1">
            <a:hueOff val="0"/>
            <a:satOff val="0"/>
            <a:lumOff val="0"/>
            <a:alpha val="100000"/>
          </a:schemeClr>
        </a:lnRef>
        <a:fillRef idx="1">
          <a:schemeClr val="accent3"/>
        </a:fillRef>
        <a:effectRef idx="0">
          <a:scrgbClr r="0" g="0" b="0"/>
        </a:effectRef>
        <a:fontRef idx="minor">
          <a:schemeClr val="lt1"/>
        </a:fontRef>
      </dsp:style>
      <dsp:txBody>
        <a:bodyPr rot="10800000"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13114285">
        <a:off x="1627143" y="1600381"/>
        <a:ext cx="310407" cy="399780"/>
      </dsp:txXfrm>
    </dsp:sp>
    <dsp:sp modelId="{90279C37-7553-408B-9E00-440C8975DE86}">
      <dsp:nvSpPr>
        <dsp:cNvPr id="17" name="椭圆 16"/>
        <dsp:cNvSpPr/>
      </dsp:nvSpPr>
      <dsp:spPr bwMode="white">
        <a:xfrm>
          <a:off x="505838" y="663222"/>
          <a:ext cx="1175823" cy="1175823"/>
        </a:xfrm>
        <a:prstGeom prst="ellipse">
          <a:avLst/>
        </a:prstGeom>
        <a:solidFill>
          <a:schemeClr val="bg2">
            <a:lumMod val="75000"/>
          </a:schemeClr>
        </a:solidFill>
      </dsp:spPr>
      <dsp:style>
        <a:lnRef idx="2">
          <a:schemeClr val="lt1"/>
        </a:lnRef>
        <a:fillRef idx="1">
          <a:schemeClr val="accent3"/>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其他</a:t>
          </a:r>
          <a:r>
            <a:rPr lang="en-US" altLang="zh-CN" dirty="0" smtClean="0"/>
            <a:t>…</a:t>
          </a:r>
          <a:endParaRPr lang="zh-CN" altLang="en-US" dirty="0"/>
        </a:p>
      </dsp:txBody>
      <dsp:txXfrm>
        <a:off x="505838" y="663222"/>
        <a:ext cx="1175823" cy="1175823"/>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941888" cy="4524375"/>
        <a:chOff x="0" y="0"/>
        <a:chExt cx="4941888" cy="4524375"/>
      </a:xfrm>
    </dsp:grpSpPr>
    <dsp:sp modelId="{230BB1ED-F427-4007-BC6E-4E17806CF5B4}">
      <dsp:nvSpPr>
        <dsp:cNvPr id="3" name="椭圆 2"/>
        <dsp:cNvSpPr/>
      </dsp:nvSpPr>
      <dsp:spPr bwMode="white">
        <a:xfrm>
          <a:off x="1883032" y="1761497"/>
          <a:ext cx="1175823" cy="1175823"/>
        </a:xfrm>
        <a:prstGeom prst="ellipse">
          <a:avLst/>
        </a:prstGeom>
        <a:solidFill>
          <a:srgbClr val="00B0F0"/>
        </a:solidFill>
      </dsp:spPr>
      <dsp:style>
        <a:lnRef idx="2">
          <a:schemeClr val="lt1"/>
        </a:lnRef>
        <a:fillRef idx="1">
          <a:schemeClr val="accent1"/>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散列函数的构造</a:t>
          </a:r>
          <a:endParaRPr lang="zh-CN" altLang="en-US" dirty="0"/>
        </a:p>
      </dsp:txBody>
      <dsp:txXfrm>
        <a:off x="1883032" y="1761497"/>
        <a:ext cx="1175823" cy="1175823"/>
      </dsp:txXfrm>
    </dsp:sp>
    <dsp:sp modelId="{CD195313-4881-43D9-9A0E-8B656564899C}">
      <dsp:nvSpPr>
        <dsp:cNvPr id="4" name="右箭头 3"/>
        <dsp:cNvSpPr/>
      </dsp:nvSpPr>
      <dsp:spPr bwMode="white">
        <a:xfrm rot="16199999">
          <a:off x="2315740" y="1268770"/>
          <a:ext cx="310407" cy="399780"/>
        </a:xfrm>
        <a:prstGeom prst="rightArrow">
          <a:avLst>
            <a:gd name="adj1" fmla="val 60000"/>
            <a:gd name="adj2" fmla="val 50000"/>
          </a:avLst>
        </a:prstGeom>
      </dsp:spPr>
      <dsp:style>
        <a:lnRef idx="0">
          <a:schemeClr val="lt1">
            <a:hueOff val="0"/>
            <a:satOff val="0"/>
            <a:lumOff val="0"/>
            <a:alpha val="100000"/>
          </a:schemeClr>
        </a:lnRef>
        <a:fillRef idx="1">
          <a:schemeClr val="accent2"/>
        </a:fillRef>
        <a:effectRef idx="0">
          <a:scrgbClr r="0" g="0" b="0"/>
        </a:effectRef>
        <a:fontRef idx="minor">
          <a:schemeClr val="lt1"/>
        </a:fontRef>
      </dsp:style>
      <dsp:txBody>
        <a:bodyPr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16199999">
        <a:off x="2315740" y="1268770"/>
        <a:ext cx="310407" cy="399780"/>
      </dsp:txXfrm>
    </dsp:sp>
    <dsp:sp modelId="{9A60A214-EDE9-4BC7-A3DB-9526BE725D86}">
      <dsp:nvSpPr>
        <dsp:cNvPr id="5" name="椭圆 4"/>
        <dsp:cNvSpPr/>
      </dsp:nvSpPr>
      <dsp:spPr bwMode="white">
        <a:xfrm>
          <a:off x="1883032" y="0"/>
          <a:ext cx="1175823" cy="1175823"/>
        </a:xfrm>
        <a:prstGeom prst="ellipse">
          <a:avLst/>
        </a:prstGeom>
      </dsp:spPr>
      <dsp:style>
        <a:lnRef idx="2">
          <a:schemeClr val="lt1"/>
        </a:lnRef>
        <a:fillRef idx="1">
          <a:schemeClr val="accent2"/>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随机数法</a:t>
          </a:r>
          <a:endParaRPr lang="zh-CN" altLang="en-US" dirty="0"/>
        </a:p>
      </dsp:txBody>
      <dsp:txXfrm>
        <a:off x="1883032" y="0"/>
        <a:ext cx="1175823" cy="1175823"/>
      </dsp:txXfrm>
    </dsp:sp>
    <dsp:sp modelId="{BBAFEAFC-7D1B-451B-BC65-C404600B26EC}">
      <dsp:nvSpPr>
        <dsp:cNvPr id="6" name="右箭头 5"/>
        <dsp:cNvSpPr/>
      </dsp:nvSpPr>
      <dsp:spPr bwMode="white">
        <a:xfrm rot="-2314285">
          <a:off x="3004337" y="1600381"/>
          <a:ext cx="310407" cy="399780"/>
        </a:xfrm>
        <a:prstGeom prst="rightArrow">
          <a:avLst>
            <a:gd name="adj1" fmla="val 60000"/>
            <a:gd name="adj2" fmla="val 50000"/>
          </a:avLst>
        </a:prstGeom>
      </dsp:spPr>
      <dsp:style>
        <a:lnRef idx="2">
          <a:schemeClr val="accent2"/>
        </a:lnRef>
        <a:fillRef idx="1">
          <a:schemeClr val="lt1"/>
        </a:fillRef>
        <a:effectRef idx="0">
          <a:schemeClr val="accent2"/>
        </a:effectRef>
        <a:fontRef idx="minor">
          <a:schemeClr val="dk1"/>
        </a:fontRef>
      </dsp:style>
      <dsp:txBody>
        <a:bodyPr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2314285">
        <a:off x="3004337" y="1600381"/>
        <a:ext cx="310407" cy="399780"/>
      </dsp:txXfrm>
    </dsp:sp>
    <dsp:sp modelId="{894D459A-8DF8-4440-B60B-CF19DCF4D1FF}">
      <dsp:nvSpPr>
        <dsp:cNvPr id="7" name="椭圆 6"/>
        <dsp:cNvSpPr/>
      </dsp:nvSpPr>
      <dsp:spPr bwMode="white">
        <a:xfrm>
          <a:off x="3260227" y="663222"/>
          <a:ext cx="1175823" cy="1175823"/>
        </a:xfrm>
        <a:prstGeom prst="ellipse">
          <a:avLst/>
        </a:prstGeom>
      </dsp:spPr>
      <dsp:style>
        <a:lnRef idx="2">
          <a:schemeClr val="accent2"/>
        </a:lnRef>
        <a:fillRef idx="1">
          <a:schemeClr val="lt1"/>
        </a:fillRef>
        <a:effectRef idx="0">
          <a:schemeClr val="accent2"/>
        </a:effectRef>
        <a:fontRef idx="minor">
          <a:schemeClr val="dk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除留余数法</a:t>
          </a:r>
          <a:endParaRPr lang="zh-CN" altLang="en-US" dirty="0"/>
        </a:p>
      </dsp:txBody>
      <dsp:txXfrm>
        <a:off x="3260227" y="663222"/>
        <a:ext cx="1175823" cy="1175823"/>
      </dsp:txXfrm>
    </dsp:sp>
    <dsp:sp modelId="{AF509C87-6A90-4D17-AE68-458EA358065D}">
      <dsp:nvSpPr>
        <dsp:cNvPr id="8" name="右箭头 7"/>
        <dsp:cNvSpPr/>
      </dsp:nvSpPr>
      <dsp:spPr bwMode="white">
        <a:xfrm rot="771428">
          <a:off x="3174407" y="2345504"/>
          <a:ext cx="310407" cy="399780"/>
        </a:xfrm>
        <a:prstGeom prst="rightArrow">
          <a:avLst>
            <a:gd name="adj1" fmla="val 60000"/>
            <a:gd name="adj2" fmla="val 50000"/>
          </a:avLst>
        </a:prstGeom>
      </dsp:spPr>
      <dsp:style>
        <a:lnRef idx="0">
          <a:schemeClr val="lt1">
            <a:hueOff val="0"/>
            <a:satOff val="0"/>
            <a:lumOff val="0"/>
            <a:alpha val="100000"/>
          </a:schemeClr>
        </a:lnRef>
        <a:fillRef idx="1">
          <a:schemeClr val="accent4"/>
        </a:fillRef>
        <a:effectRef idx="0">
          <a:scrgbClr r="0" g="0" b="0"/>
        </a:effectRef>
        <a:fontRef idx="minor">
          <a:schemeClr val="lt1"/>
        </a:fontRef>
      </dsp:style>
      <dsp:txBody>
        <a:bodyPr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771428">
        <a:off x="3174407" y="2345504"/>
        <a:ext cx="310407" cy="399780"/>
      </dsp:txXfrm>
    </dsp:sp>
    <dsp:sp modelId="{83F38D14-96C8-4DC3-9946-853C6AB64928}">
      <dsp:nvSpPr>
        <dsp:cNvPr id="9" name="椭圆 8"/>
        <dsp:cNvSpPr/>
      </dsp:nvSpPr>
      <dsp:spPr bwMode="white">
        <a:xfrm>
          <a:off x="3600365" y="2153467"/>
          <a:ext cx="1175823" cy="1175823"/>
        </a:xfrm>
        <a:prstGeom prst="ellipse">
          <a:avLst/>
        </a:prstGeom>
      </dsp:spPr>
      <dsp:style>
        <a:lnRef idx="2">
          <a:schemeClr val="lt1"/>
        </a:lnRef>
        <a:fillRef idx="1">
          <a:schemeClr val="accent4"/>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数字选择法</a:t>
          </a:r>
          <a:endParaRPr lang="zh-CN" altLang="en-US" dirty="0"/>
        </a:p>
      </dsp:txBody>
      <dsp:txXfrm>
        <a:off x="3600365" y="2153467"/>
        <a:ext cx="1175823" cy="1175823"/>
      </dsp:txXfrm>
    </dsp:sp>
    <dsp:sp modelId="{41BA4906-5E0D-4B4E-B064-8AD7005B1BB5}">
      <dsp:nvSpPr>
        <dsp:cNvPr id="10" name="右箭头 9"/>
        <dsp:cNvSpPr/>
      </dsp:nvSpPr>
      <dsp:spPr bwMode="white">
        <a:xfrm rot="3857142">
          <a:off x="2697883" y="2943046"/>
          <a:ext cx="310407" cy="399780"/>
        </a:xfrm>
        <a:prstGeom prst="rightArrow">
          <a:avLst>
            <a:gd name="adj1" fmla="val 60000"/>
            <a:gd name="adj2" fmla="val 50000"/>
          </a:avLst>
        </a:prstGeom>
      </dsp:spPr>
      <dsp:style>
        <a:lnRef idx="0">
          <a:schemeClr val="lt1">
            <a:hueOff val="0"/>
            <a:satOff val="0"/>
            <a:lumOff val="0"/>
            <a:alpha val="100000"/>
          </a:schemeClr>
        </a:lnRef>
        <a:fillRef idx="1">
          <a:schemeClr val="accent5"/>
        </a:fillRef>
        <a:effectRef idx="0">
          <a:scrgbClr r="0" g="0" b="0"/>
        </a:effectRef>
        <a:fontRef idx="minor">
          <a:schemeClr val="lt1"/>
        </a:fontRef>
      </dsp:style>
      <dsp:txBody>
        <a:bodyPr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3857142">
        <a:off x="2697883" y="2943046"/>
        <a:ext cx="310407" cy="399780"/>
      </dsp:txXfrm>
    </dsp:sp>
    <dsp:sp modelId="{4547E3C2-AF69-4C7F-AC63-B21312E745BB}">
      <dsp:nvSpPr>
        <dsp:cNvPr id="11" name="椭圆 10"/>
        <dsp:cNvSpPr/>
      </dsp:nvSpPr>
      <dsp:spPr bwMode="white">
        <a:xfrm>
          <a:off x="2647317" y="3348552"/>
          <a:ext cx="1175823" cy="1175823"/>
        </a:xfrm>
        <a:prstGeom prst="ellipse">
          <a:avLst/>
        </a:prstGeom>
      </dsp:spPr>
      <dsp:style>
        <a:lnRef idx="2">
          <a:schemeClr val="lt1"/>
        </a:lnRef>
        <a:fillRef idx="1">
          <a:schemeClr val="accent5"/>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平方取中法</a:t>
          </a:r>
          <a:endParaRPr lang="zh-CN" altLang="en-US" dirty="0"/>
        </a:p>
      </dsp:txBody>
      <dsp:txXfrm>
        <a:off x="2647317" y="3348552"/>
        <a:ext cx="1175823" cy="1175823"/>
      </dsp:txXfrm>
    </dsp:sp>
    <dsp:sp modelId="{9D673FE5-E3B3-4DCD-8F2A-BBC3DEA8F810}">
      <dsp:nvSpPr>
        <dsp:cNvPr id="12" name="右箭头 11"/>
        <dsp:cNvSpPr/>
      </dsp:nvSpPr>
      <dsp:spPr bwMode="white">
        <a:xfrm rot="6942857">
          <a:off x="1933598" y="2943046"/>
          <a:ext cx="310407" cy="399780"/>
        </a:xfrm>
        <a:prstGeom prst="rightArrow">
          <a:avLst>
            <a:gd name="adj1" fmla="val 60000"/>
            <a:gd name="adj2" fmla="val 50000"/>
          </a:avLst>
        </a:prstGeom>
      </dsp:spPr>
      <dsp:style>
        <a:lnRef idx="0">
          <a:schemeClr val="lt1">
            <a:hueOff val="0"/>
            <a:satOff val="0"/>
            <a:lumOff val="0"/>
            <a:alpha val="100000"/>
          </a:schemeClr>
        </a:lnRef>
        <a:fillRef idx="1">
          <a:schemeClr val="accent6"/>
        </a:fillRef>
        <a:effectRef idx="0">
          <a:scrgbClr r="0" g="0" b="0"/>
        </a:effectRef>
        <a:fontRef idx="minor">
          <a:schemeClr val="lt1"/>
        </a:fontRef>
      </dsp:style>
      <dsp:txBody>
        <a:bodyPr rot="10800000"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6942857">
        <a:off x="1933598" y="2943046"/>
        <a:ext cx="310407" cy="399780"/>
      </dsp:txXfrm>
    </dsp:sp>
    <dsp:sp modelId="{555CD876-C7DD-4F91-99FA-CD17DD62F2B0}">
      <dsp:nvSpPr>
        <dsp:cNvPr id="13" name="椭圆 12"/>
        <dsp:cNvSpPr/>
      </dsp:nvSpPr>
      <dsp:spPr bwMode="white">
        <a:xfrm>
          <a:off x="1118747" y="3348552"/>
          <a:ext cx="1175823" cy="1175823"/>
        </a:xfrm>
        <a:prstGeom prst="ellipse">
          <a:avLst/>
        </a:prstGeom>
      </dsp:spPr>
      <dsp:style>
        <a:lnRef idx="2">
          <a:schemeClr val="lt1"/>
        </a:lnRef>
        <a:fillRef idx="1">
          <a:schemeClr val="accent6"/>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折叠法</a:t>
          </a:r>
          <a:endParaRPr lang="zh-CN" altLang="en-US" dirty="0"/>
        </a:p>
      </dsp:txBody>
      <dsp:txXfrm>
        <a:off x="1118747" y="3348552"/>
        <a:ext cx="1175823" cy="1175823"/>
      </dsp:txXfrm>
    </dsp:sp>
    <dsp:sp modelId="{246E1F47-B988-44F2-B6DD-5E95B0F6CF3A}">
      <dsp:nvSpPr>
        <dsp:cNvPr id="14" name="右箭头 13"/>
        <dsp:cNvSpPr/>
      </dsp:nvSpPr>
      <dsp:spPr bwMode="white">
        <a:xfrm rot="10028571">
          <a:off x="1457074" y="2345504"/>
          <a:ext cx="310407" cy="399780"/>
        </a:xfrm>
        <a:prstGeom prst="rightArrow">
          <a:avLst>
            <a:gd name="adj1" fmla="val 60000"/>
            <a:gd name="adj2" fmla="val 50000"/>
          </a:avLst>
        </a:prstGeom>
        <a:solidFill>
          <a:schemeClr val="accent1">
            <a:lumMod val="75000"/>
          </a:schemeClr>
        </a:solidFill>
      </dsp:spPr>
      <dsp:style>
        <a:lnRef idx="0">
          <a:schemeClr val="lt1">
            <a:hueOff val="0"/>
            <a:satOff val="0"/>
            <a:lumOff val="0"/>
            <a:alpha val="100000"/>
          </a:schemeClr>
        </a:lnRef>
        <a:fillRef idx="1">
          <a:schemeClr val="accent2"/>
        </a:fillRef>
        <a:effectRef idx="0">
          <a:scrgbClr r="0" g="0" b="0"/>
        </a:effectRef>
        <a:fontRef idx="minor">
          <a:schemeClr val="lt1"/>
        </a:fontRef>
      </dsp:style>
      <dsp:txBody>
        <a:bodyPr rot="10800000"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10028571">
        <a:off x="1457074" y="2345504"/>
        <a:ext cx="310407" cy="399780"/>
      </dsp:txXfrm>
    </dsp:sp>
    <dsp:sp modelId="{A1ABF7C5-DA37-4C4A-91BE-297F2DAC01D9}">
      <dsp:nvSpPr>
        <dsp:cNvPr id="15" name="椭圆 14"/>
        <dsp:cNvSpPr/>
      </dsp:nvSpPr>
      <dsp:spPr bwMode="white">
        <a:xfrm>
          <a:off x="165699" y="2153467"/>
          <a:ext cx="1175823" cy="1175823"/>
        </a:xfrm>
        <a:prstGeom prst="ellipse">
          <a:avLst/>
        </a:prstGeom>
        <a:solidFill>
          <a:schemeClr val="accent1">
            <a:lumMod val="75000"/>
          </a:schemeClr>
        </a:solidFill>
      </dsp:spPr>
      <dsp:style>
        <a:lnRef idx="2">
          <a:schemeClr val="lt1"/>
        </a:lnRef>
        <a:fillRef idx="1">
          <a:schemeClr val="accent2"/>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smtClean="0"/>
            <a:t>基数转换法</a:t>
          </a:r>
          <a:endParaRPr lang="zh-CN" altLang="en-US" dirty="0"/>
        </a:p>
      </dsp:txBody>
      <dsp:txXfrm>
        <a:off x="165699" y="2153467"/>
        <a:ext cx="1175823" cy="1175823"/>
      </dsp:txXfrm>
    </dsp:sp>
    <dsp:sp modelId="{CE98940F-7807-4906-8823-9F53DA14FFD4}">
      <dsp:nvSpPr>
        <dsp:cNvPr id="16" name="右箭头 15"/>
        <dsp:cNvSpPr/>
      </dsp:nvSpPr>
      <dsp:spPr bwMode="white">
        <a:xfrm rot="13114285">
          <a:off x="1627143" y="1600381"/>
          <a:ext cx="310407" cy="399780"/>
        </a:xfrm>
        <a:prstGeom prst="rightArrow">
          <a:avLst>
            <a:gd name="adj1" fmla="val 60000"/>
            <a:gd name="adj2" fmla="val 50000"/>
          </a:avLst>
        </a:prstGeom>
        <a:solidFill>
          <a:schemeClr val="bg2">
            <a:lumMod val="75000"/>
          </a:schemeClr>
        </a:solidFill>
      </dsp:spPr>
      <dsp:style>
        <a:lnRef idx="0">
          <a:schemeClr val="lt1">
            <a:hueOff val="0"/>
            <a:satOff val="0"/>
            <a:lumOff val="0"/>
            <a:alpha val="100000"/>
          </a:schemeClr>
        </a:lnRef>
        <a:fillRef idx="1">
          <a:schemeClr val="accent3"/>
        </a:fillRef>
        <a:effectRef idx="0">
          <a:scrgbClr r="0" g="0" b="0"/>
        </a:effectRef>
        <a:fontRef idx="minor">
          <a:schemeClr val="lt1"/>
        </a:fontRef>
      </dsp:style>
      <dsp:txBody>
        <a:bodyPr rot="10800000"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13114285">
        <a:off x="1627143" y="1600381"/>
        <a:ext cx="310407" cy="399780"/>
      </dsp:txXfrm>
    </dsp:sp>
    <dsp:sp modelId="{90279C37-7553-408B-9E00-440C8975DE86}">
      <dsp:nvSpPr>
        <dsp:cNvPr id="17" name="椭圆 16"/>
        <dsp:cNvSpPr/>
      </dsp:nvSpPr>
      <dsp:spPr bwMode="white">
        <a:xfrm>
          <a:off x="505838" y="663222"/>
          <a:ext cx="1175823" cy="1175823"/>
        </a:xfrm>
        <a:prstGeom prst="ellipse">
          <a:avLst/>
        </a:prstGeom>
        <a:solidFill>
          <a:schemeClr val="bg2">
            <a:lumMod val="75000"/>
          </a:schemeClr>
        </a:solidFill>
      </dsp:spPr>
      <dsp:style>
        <a:lnRef idx="2">
          <a:schemeClr val="lt1"/>
        </a:lnRef>
        <a:fillRef idx="1">
          <a:schemeClr val="accent3"/>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其他</a:t>
          </a:r>
          <a:r>
            <a:rPr lang="en-US" altLang="zh-CN" dirty="0" smtClean="0"/>
            <a:t>…</a:t>
          </a:r>
          <a:endParaRPr lang="zh-CN" altLang="en-US" dirty="0"/>
        </a:p>
      </dsp:txBody>
      <dsp:txXfrm>
        <a:off x="505838" y="663222"/>
        <a:ext cx="1175823" cy="1175823"/>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941888" cy="4524375"/>
        <a:chOff x="0" y="0"/>
        <a:chExt cx="4941888" cy="4524375"/>
      </a:xfrm>
    </dsp:grpSpPr>
    <dsp:sp modelId="{230BB1ED-F427-4007-BC6E-4E17806CF5B4}">
      <dsp:nvSpPr>
        <dsp:cNvPr id="3" name="椭圆 2"/>
        <dsp:cNvSpPr/>
      </dsp:nvSpPr>
      <dsp:spPr bwMode="white">
        <a:xfrm>
          <a:off x="1883032" y="1761497"/>
          <a:ext cx="1175823" cy="1175823"/>
        </a:xfrm>
        <a:prstGeom prst="ellipse">
          <a:avLst/>
        </a:prstGeom>
        <a:solidFill>
          <a:srgbClr val="00B0F0"/>
        </a:solidFill>
      </dsp:spPr>
      <dsp:style>
        <a:lnRef idx="2">
          <a:schemeClr val="lt1"/>
        </a:lnRef>
        <a:fillRef idx="1">
          <a:schemeClr val="accent1"/>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散列函数的构造</a:t>
          </a:r>
          <a:endParaRPr lang="zh-CN" altLang="en-US" dirty="0"/>
        </a:p>
      </dsp:txBody>
      <dsp:txXfrm>
        <a:off x="1883032" y="1761497"/>
        <a:ext cx="1175823" cy="1175823"/>
      </dsp:txXfrm>
    </dsp:sp>
    <dsp:sp modelId="{CD195313-4881-43D9-9A0E-8B656564899C}">
      <dsp:nvSpPr>
        <dsp:cNvPr id="4" name="右箭头 3"/>
        <dsp:cNvSpPr/>
      </dsp:nvSpPr>
      <dsp:spPr bwMode="white">
        <a:xfrm rot="16199999">
          <a:off x="2315740" y="1268770"/>
          <a:ext cx="310407" cy="399780"/>
        </a:xfrm>
        <a:prstGeom prst="rightArrow">
          <a:avLst>
            <a:gd name="adj1" fmla="val 60000"/>
            <a:gd name="adj2" fmla="val 50000"/>
          </a:avLst>
        </a:prstGeom>
      </dsp:spPr>
      <dsp:style>
        <a:lnRef idx="0">
          <a:schemeClr val="lt1">
            <a:hueOff val="0"/>
            <a:satOff val="0"/>
            <a:lumOff val="0"/>
            <a:alpha val="100000"/>
          </a:schemeClr>
        </a:lnRef>
        <a:fillRef idx="1">
          <a:schemeClr val="accent2"/>
        </a:fillRef>
        <a:effectRef idx="0">
          <a:scrgbClr r="0" g="0" b="0"/>
        </a:effectRef>
        <a:fontRef idx="minor">
          <a:schemeClr val="lt1"/>
        </a:fontRef>
      </dsp:style>
      <dsp:txBody>
        <a:bodyPr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16199999">
        <a:off x="2315740" y="1268770"/>
        <a:ext cx="310407" cy="399780"/>
      </dsp:txXfrm>
    </dsp:sp>
    <dsp:sp modelId="{9A60A214-EDE9-4BC7-A3DB-9526BE725D86}">
      <dsp:nvSpPr>
        <dsp:cNvPr id="5" name="椭圆 4"/>
        <dsp:cNvSpPr/>
      </dsp:nvSpPr>
      <dsp:spPr bwMode="white">
        <a:xfrm>
          <a:off x="1883032" y="0"/>
          <a:ext cx="1175823" cy="1175823"/>
        </a:xfrm>
        <a:prstGeom prst="ellipse">
          <a:avLst/>
        </a:prstGeom>
      </dsp:spPr>
      <dsp:style>
        <a:lnRef idx="2">
          <a:schemeClr val="lt1"/>
        </a:lnRef>
        <a:fillRef idx="1">
          <a:schemeClr val="accent2"/>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随机数法</a:t>
          </a:r>
          <a:endParaRPr lang="zh-CN" altLang="en-US" dirty="0"/>
        </a:p>
      </dsp:txBody>
      <dsp:txXfrm>
        <a:off x="1883032" y="0"/>
        <a:ext cx="1175823" cy="1175823"/>
      </dsp:txXfrm>
    </dsp:sp>
    <dsp:sp modelId="{BBAFEAFC-7D1B-451B-BC65-C404600B26EC}">
      <dsp:nvSpPr>
        <dsp:cNvPr id="6" name="右箭头 5"/>
        <dsp:cNvSpPr/>
      </dsp:nvSpPr>
      <dsp:spPr bwMode="white">
        <a:xfrm rot="-2314285">
          <a:off x="3004337" y="1600381"/>
          <a:ext cx="310407" cy="399780"/>
        </a:xfrm>
        <a:prstGeom prst="rightArrow">
          <a:avLst>
            <a:gd name="adj1" fmla="val 60000"/>
            <a:gd name="adj2" fmla="val 50000"/>
          </a:avLst>
        </a:prstGeom>
      </dsp:spPr>
      <dsp:style>
        <a:lnRef idx="2">
          <a:schemeClr val="accent2"/>
        </a:lnRef>
        <a:fillRef idx="1">
          <a:schemeClr val="lt1"/>
        </a:fillRef>
        <a:effectRef idx="0">
          <a:schemeClr val="accent2"/>
        </a:effectRef>
        <a:fontRef idx="minor">
          <a:schemeClr val="dk1"/>
        </a:fontRef>
      </dsp:style>
      <dsp:txBody>
        <a:bodyPr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2314285">
        <a:off x="3004337" y="1600381"/>
        <a:ext cx="310407" cy="399780"/>
      </dsp:txXfrm>
    </dsp:sp>
    <dsp:sp modelId="{894D459A-8DF8-4440-B60B-CF19DCF4D1FF}">
      <dsp:nvSpPr>
        <dsp:cNvPr id="7" name="椭圆 6"/>
        <dsp:cNvSpPr/>
      </dsp:nvSpPr>
      <dsp:spPr bwMode="white">
        <a:xfrm>
          <a:off x="3260227" y="663222"/>
          <a:ext cx="1175823" cy="1175823"/>
        </a:xfrm>
        <a:prstGeom prst="ellipse">
          <a:avLst/>
        </a:prstGeom>
      </dsp:spPr>
      <dsp:style>
        <a:lnRef idx="2">
          <a:schemeClr val="accent2"/>
        </a:lnRef>
        <a:fillRef idx="1">
          <a:schemeClr val="lt1"/>
        </a:fillRef>
        <a:effectRef idx="0">
          <a:schemeClr val="accent2"/>
        </a:effectRef>
        <a:fontRef idx="minor">
          <a:schemeClr val="dk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除留余数法</a:t>
          </a:r>
          <a:endParaRPr lang="zh-CN" altLang="en-US" dirty="0"/>
        </a:p>
      </dsp:txBody>
      <dsp:txXfrm>
        <a:off x="3260227" y="663222"/>
        <a:ext cx="1175823" cy="1175823"/>
      </dsp:txXfrm>
    </dsp:sp>
    <dsp:sp modelId="{AF509C87-6A90-4D17-AE68-458EA358065D}">
      <dsp:nvSpPr>
        <dsp:cNvPr id="8" name="右箭头 7"/>
        <dsp:cNvSpPr/>
      </dsp:nvSpPr>
      <dsp:spPr bwMode="white">
        <a:xfrm rot="771428">
          <a:off x="3174407" y="2345504"/>
          <a:ext cx="310407" cy="399780"/>
        </a:xfrm>
        <a:prstGeom prst="rightArrow">
          <a:avLst>
            <a:gd name="adj1" fmla="val 60000"/>
            <a:gd name="adj2" fmla="val 50000"/>
          </a:avLst>
        </a:prstGeom>
      </dsp:spPr>
      <dsp:style>
        <a:lnRef idx="0">
          <a:schemeClr val="lt1">
            <a:hueOff val="0"/>
            <a:satOff val="0"/>
            <a:lumOff val="0"/>
            <a:alpha val="100000"/>
          </a:schemeClr>
        </a:lnRef>
        <a:fillRef idx="1">
          <a:schemeClr val="accent4"/>
        </a:fillRef>
        <a:effectRef idx="0">
          <a:scrgbClr r="0" g="0" b="0"/>
        </a:effectRef>
        <a:fontRef idx="minor">
          <a:schemeClr val="lt1"/>
        </a:fontRef>
      </dsp:style>
      <dsp:txBody>
        <a:bodyPr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771428">
        <a:off x="3174407" y="2345504"/>
        <a:ext cx="310407" cy="399780"/>
      </dsp:txXfrm>
    </dsp:sp>
    <dsp:sp modelId="{83F38D14-96C8-4DC3-9946-853C6AB64928}">
      <dsp:nvSpPr>
        <dsp:cNvPr id="9" name="椭圆 8"/>
        <dsp:cNvSpPr/>
      </dsp:nvSpPr>
      <dsp:spPr bwMode="white">
        <a:xfrm>
          <a:off x="3600365" y="2153467"/>
          <a:ext cx="1175823" cy="1175823"/>
        </a:xfrm>
        <a:prstGeom prst="ellipse">
          <a:avLst/>
        </a:prstGeom>
      </dsp:spPr>
      <dsp:style>
        <a:lnRef idx="2">
          <a:schemeClr val="lt1"/>
        </a:lnRef>
        <a:fillRef idx="1">
          <a:schemeClr val="accent4"/>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数字选择法</a:t>
          </a:r>
          <a:endParaRPr lang="zh-CN" altLang="en-US" dirty="0"/>
        </a:p>
      </dsp:txBody>
      <dsp:txXfrm>
        <a:off x="3600365" y="2153467"/>
        <a:ext cx="1175823" cy="1175823"/>
      </dsp:txXfrm>
    </dsp:sp>
    <dsp:sp modelId="{41BA4906-5E0D-4B4E-B064-8AD7005B1BB5}">
      <dsp:nvSpPr>
        <dsp:cNvPr id="10" name="右箭头 9"/>
        <dsp:cNvSpPr/>
      </dsp:nvSpPr>
      <dsp:spPr bwMode="white">
        <a:xfrm rot="3857142">
          <a:off x="2697883" y="2943046"/>
          <a:ext cx="310407" cy="399780"/>
        </a:xfrm>
        <a:prstGeom prst="rightArrow">
          <a:avLst>
            <a:gd name="adj1" fmla="val 60000"/>
            <a:gd name="adj2" fmla="val 50000"/>
          </a:avLst>
        </a:prstGeom>
      </dsp:spPr>
      <dsp:style>
        <a:lnRef idx="0">
          <a:schemeClr val="lt1">
            <a:hueOff val="0"/>
            <a:satOff val="0"/>
            <a:lumOff val="0"/>
            <a:alpha val="100000"/>
          </a:schemeClr>
        </a:lnRef>
        <a:fillRef idx="1">
          <a:schemeClr val="accent5"/>
        </a:fillRef>
        <a:effectRef idx="0">
          <a:scrgbClr r="0" g="0" b="0"/>
        </a:effectRef>
        <a:fontRef idx="minor">
          <a:schemeClr val="lt1"/>
        </a:fontRef>
      </dsp:style>
      <dsp:txBody>
        <a:bodyPr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3857142">
        <a:off x="2697883" y="2943046"/>
        <a:ext cx="310407" cy="399780"/>
      </dsp:txXfrm>
    </dsp:sp>
    <dsp:sp modelId="{4547E3C2-AF69-4C7F-AC63-B21312E745BB}">
      <dsp:nvSpPr>
        <dsp:cNvPr id="11" name="椭圆 10"/>
        <dsp:cNvSpPr/>
      </dsp:nvSpPr>
      <dsp:spPr bwMode="white">
        <a:xfrm>
          <a:off x="2647317" y="3348552"/>
          <a:ext cx="1175823" cy="1175823"/>
        </a:xfrm>
        <a:prstGeom prst="ellipse">
          <a:avLst/>
        </a:prstGeom>
      </dsp:spPr>
      <dsp:style>
        <a:lnRef idx="2">
          <a:schemeClr val="lt1"/>
        </a:lnRef>
        <a:fillRef idx="1">
          <a:schemeClr val="accent5"/>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平方取中法</a:t>
          </a:r>
          <a:endParaRPr lang="zh-CN" altLang="en-US" dirty="0"/>
        </a:p>
      </dsp:txBody>
      <dsp:txXfrm>
        <a:off x="2647317" y="3348552"/>
        <a:ext cx="1175823" cy="1175823"/>
      </dsp:txXfrm>
    </dsp:sp>
    <dsp:sp modelId="{9D673FE5-E3B3-4DCD-8F2A-BBC3DEA8F810}">
      <dsp:nvSpPr>
        <dsp:cNvPr id="12" name="右箭头 11"/>
        <dsp:cNvSpPr/>
      </dsp:nvSpPr>
      <dsp:spPr bwMode="white">
        <a:xfrm rot="6942857">
          <a:off x="1933598" y="2943046"/>
          <a:ext cx="310407" cy="399780"/>
        </a:xfrm>
        <a:prstGeom prst="rightArrow">
          <a:avLst>
            <a:gd name="adj1" fmla="val 60000"/>
            <a:gd name="adj2" fmla="val 50000"/>
          </a:avLst>
        </a:prstGeom>
      </dsp:spPr>
      <dsp:style>
        <a:lnRef idx="0">
          <a:schemeClr val="lt1">
            <a:hueOff val="0"/>
            <a:satOff val="0"/>
            <a:lumOff val="0"/>
            <a:alpha val="100000"/>
          </a:schemeClr>
        </a:lnRef>
        <a:fillRef idx="1">
          <a:schemeClr val="accent6"/>
        </a:fillRef>
        <a:effectRef idx="0">
          <a:scrgbClr r="0" g="0" b="0"/>
        </a:effectRef>
        <a:fontRef idx="minor">
          <a:schemeClr val="lt1"/>
        </a:fontRef>
      </dsp:style>
      <dsp:txBody>
        <a:bodyPr rot="10800000"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6942857">
        <a:off x="1933598" y="2943046"/>
        <a:ext cx="310407" cy="399780"/>
      </dsp:txXfrm>
    </dsp:sp>
    <dsp:sp modelId="{555CD876-C7DD-4F91-99FA-CD17DD62F2B0}">
      <dsp:nvSpPr>
        <dsp:cNvPr id="13" name="椭圆 12"/>
        <dsp:cNvSpPr/>
      </dsp:nvSpPr>
      <dsp:spPr bwMode="white">
        <a:xfrm>
          <a:off x="1118747" y="3348552"/>
          <a:ext cx="1175823" cy="1175823"/>
        </a:xfrm>
        <a:prstGeom prst="ellipse">
          <a:avLst/>
        </a:prstGeom>
      </dsp:spPr>
      <dsp:style>
        <a:lnRef idx="2">
          <a:schemeClr val="lt1"/>
        </a:lnRef>
        <a:fillRef idx="1">
          <a:schemeClr val="accent6"/>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折叠法</a:t>
          </a:r>
          <a:endParaRPr lang="zh-CN" altLang="en-US" dirty="0"/>
        </a:p>
      </dsp:txBody>
      <dsp:txXfrm>
        <a:off x="1118747" y="3348552"/>
        <a:ext cx="1175823" cy="1175823"/>
      </dsp:txXfrm>
    </dsp:sp>
    <dsp:sp modelId="{246E1F47-B988-44F2-B6DD-5E95B0F6CF3A}">
      <dsp:nvSpPr>
        <dsp:cNvPr id="14" name="右箭头 13"/>
        <dsp:cNvSpPr/>
      </dsp:nvSpPr>
      <dsp:spPr bwMode="white">
        <a:xfrm rot="10028571">
          <a:off x="1457074" y="2345504"/>
          <a:ext cx="310407" cy="399780"/>
        </a:xfrm>
        <a:prstGeom prst="rightArrow">
          <a:avLst>
            <a:gd name="adj1" fmla="val 60000"/>
            <a:gd name="adj2" fmla="val 50000"/>
          </a:avLst>
        </a:prstGeom>
        <a:solidFill>
          <a:schemeClr val="accent1">
            <a:lumMod val="75000"/>
          </a:schemeClr>
        </a:solidFill>
      </dsp:spPr>
      <dsp:style>
        <a:lnRef idx="0">
          <a:schemeClr val="lt1">
            <a:hueOff val="0"/>
            <a:satOff val="0"/>
            <a:lumOff val="0"/>
            <a:alpha val="100000"/>
          </a:schemeClr>
        </a:lnRef>
        <a:fillRef idx="1">
          <a:schemeClr val="accent2"/>
        </a:fillRef>
        <a:effectRef idx="0">
          <a:scrgbClr r="0" g="0" b="0"/>
        </a:effectRef>
        <a:fontRef idx="minor">
          <a:schemeClr val="lt1"/>
        </a:fontRef>
      </dsp:style>
      <dsp:txBody>
        <a:bodyPr rot="10800000"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10028571">
        <a:off x="1457074" y="2345504"/>
        <a:ext cx="310407" cy="399780"/>
      </dsp:txXfrm>
    </dsp:sp>
    <dsp:sp modelId="{A1ABF7C5-DA37-4C4A-91BE-297F2DAC01D9}">
      <dsp:nvSpPr>
        <dsp:cNvPr id="15" name="椭圆 14"/>
        <dsp:cNvSpPr/>
      </dsp:nvSpPr>
      <dsp:spPr bwMode="white">
        <a:xfrm>
          <a:off x="165699" y="2153467"/>
          <a:ext cx="1175823" cy="1175823"/>
        </a:xfrm>
        <a:prstGeom prst="ellipse">
          <a:avLst/>
        </a:prstGeom>
        <a:solidFill>
          <a:schemeClr val="accent1">
            <a:lumMod val="75000"/>
          </a:schemeClr>
        </a:solidFill>
      </dsp:spPr>
      <dsp:style>
        <a:lnRef idx="2">
          <a:schemeClr val="lt1"/>
        </a:lnRef>
        <a:fillRef idx="1">
          <a:schemeClr val="accent2"/>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smtClean="0"/>
            <a:t>基数转换法</a:t>
          </a:r>
          <a:endParaRPr lang="zh-CN" altLang="en-US" dirty="0"/>
        </a:p>
      </dsp:txBody>
      <dsp:txXfrm>
        <a:off x="165699" y="2153467"/>
        <a:ext cx="1175823" cy="1175823"/>
      </dsp:txXfrm>
    </dsp:sp>
    <dsp:sp modelId="{CE98940F-7807-4906-8823-9F53DA14FFD4}">
      <dsp:nvSpPr>
        <dsp:cNvPr id="16" name="右箭头 15"/>
        <dsp:cNvSpPr/>
      </dsp:nvSpPr>
      <dsp:spPr bwMode="white">
        <a:xfrm rot="13114285">
          <a:off x="1627143" y="1600381"/>
          <a:ext cx="310407" cy="399780"/>
        </a:xfrm>
        <a:prstGeom prst="rightArrow">
          <a:avLst>
            <a:gd name="adj1" fmla="val 60000"/>
            <a:gd name="adj2" fmla="val 50000"/>
          </a:avLst>
        </a:prstGeom>
        <a:solidFill>
          <a:schemeClr val="bg2">
            <a:lumMod val="75000"/>
          </a:schemeClr>
        </a:solidFill>
      </dsp:spPr>
      <dsp:style>
        <a:lnRef idx="0">
          <a:schemeClr val="lt1">
            <a:hueOff val="0"/>
            <a:satOff val="0"/>
            <a:lumOff val="0"/>
            <a:alpha val="100000"/>
          </a:schemeClr>
        </a:lnRef>
        <a:fillRef idx="1">
          <a:schemeClr val="accent3"/>
        </a:fillRef>
        <a:effectRef idx="0">
          <a:scrgbClr r="0" g="0" b="0"/>
        </a:effectRef>
        <a:fontRef idx="minor">
          <a:schemeClr val="lt1"/>
        </a:fontRef>
      </dsp:style>
      <dsp:txBody>
        <a:bodyPr rot="10800000"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13114285">
        <a:off x="1627143" y="1600381"/>
        <a:ext cx="310407" cy="399780"/>
      </dsp:txXfrm>
    </dsp:sp>
    <dsp:sp modelId="{90279C37-7553-408B-9E00-440C8975DE86}">
      <dsp:nvSpPr>
        <dsp:cNvPr id="17" name="椭圆 16"/>
        <dsp:cNvSpPr/>
      </dsp:nvSpPr>
      <dsp:spPr bwMode="white">
        <a:xfrm>
          <a:off x="505838" y="663222"/>
          <a:ext cx="1175823" cy="1175823"/>
        </a:xfrm>
        <a:prstGeom prst="ellipse">
          <a:avLst/>
        </a:prstGeom>
        <a:solidFill>
          <a:schemeClr val="bg2">
            <a:lumMod val="75000"/>
          </a:schemeClr>
        </a:solidFill>
      </dsp:spPr>
      <dsp:style>
        <a:lnRef idx="2">
          <a:schemeClr val="lt1"/>
        </a:lnRef>
        <a:fillRef idx="1">
          <a:schemeClr val="accent3"/>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其他</a:t>
          </a:r>
          <a:r>
            <a:rPr lang="en-US" altLang="zh-CN" dirty="0" smtClean="0"/>
            <a:t>…</a:t>
          </a:r>
          <a:endParaRPr lang="zh-CN" altLang="en-US" dirty="0"/>
        </a:p>
      </dsp:txBody>
      <dsp:txXfrm>
        <a:off x="505838" y="663222"/>
        <a:ext cx="1175823" cy="1175823"/>
      </dsp:txXfrm>
    </dsp:sp>
  </dsp:spTree>
</dsp:drawing>
</file>

<file path=ppt/diagrams/drawing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941888" cy="4524375"/>
        <a:chOff x="0" y="0"/>
        <a:chExt cx="4941888" cy="4524375"/>
      </a:xfrm>
    </dsp:grpSpPr>
    <dsp:sp modelId="{230BB1ED-F427-4007-BC6E-4E17806CF5B4}">
      <dsp:nvSpPr>
        <dsp:cNvPr id="3" name="椭圆 2"/>
        <dsp:cNvSpPr/>
      </dsp:nvSpPr>
      <dsp:spPr bwMode="white">
        <a:xfrm>
          <a:off x="1883032" y="1761497"/>
          <a:ext cx="1175823" cy="1175823"/>
        </a:xfrm>
        <a:prstGeom prst="ellipse">
          <a:avLst/>
        </a:prstGeom>
        <a:solidFill>
          <a:srgbClr val="00B0F0"/>
        </a:solidFill>
      </dsp:spPr>
      <dsp:style>
        <a:lnRef idx="2">
          <a:schemeClr val="lt1"/>
        </a:lnRef>
        <a:fillRef idx="1">
          <a:schemeClr val="accent1"/>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散列函数的构造</a:t>
          </a:r>
          <a:endParaRPr lang="zh-CN" altLang="en-US" dirty="0"/>
        </a:p>
      </dsp:txBody>
      <dsp:txXfrm>
        <a:off x="1883032" y="1761497"/>
        <a:ext cx="1175823" cy="1175823"/>
      </dsp:txXfrm>
    </dsp:sp>
    <dsp:sp modelId="{CD195313-4881-43D9-9A0E-8B656564899C}">
      <dsp:nvSpPr>
        <dsp:cNvPr id="4" name="右箭头 3"/>
        <dsp:cNvSpPr/>
      </dsp:nvSpPr>
      <dsp:spPr bwMode="white">
        <a:xfrm rot="16199999">
          <a:off x="2315740" y="1268770"/>
          <a:ext cx="310407" cy="399780"/>
        </a:xfrm>
        <a:prstGeom prst="rightArrow">
          <a:avLst>
            <a:gd name="adj1" fmla="val 60000"/>
            <a:gd name="adj2" fmla="val 50000"/>
          </a:avLst>
        </a:prstGeom>
      </dsp:spPr>
      <dsp:style>
        <a:lnRef idx="0">
          <a:schemeClr val="lt1">
            <a:hueOff val="0"/>
            <a:satOff val="0"/>
            <a:lumOff val="0"/>
            <a:alpha val="100000"/>
          </a:schemeClr>
        </a:lnRef>
        <a:fillRef idx="1">
          <a:schemeClr val="accent2"/>
        </a:fillRef>
        <a:effectRef idx="0">
          <a:scrgbClr r="0" g="0" b="0"/>
        </a:effectRef>
        <a:fontRef idx="minor">
          <a:schemeClr val="lt1"/>
        </a:fontRef>
      </dsp:style>
      <dsp:txBody>
        <a:bodyPr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16199999">
        <a:off x="2315740" y="1268770"/>
        <a:ext cx="310407" cy="399780"/>
      </dsp:txXfrm>
    </dsp:sp>
    <dsp:sp modelId="{9A60A214-EDE9-4BC7-A3DB-9526BE725D86}">
      <dsp:nvSpPr>
        <dsp:cNvPr id="5" name="椭圆 4"/>
        <dsp:cNvSpPr/>
      </dsp:nvSpPr>
      <dsp:spPr bwMode="white">
        <a:xfrm>
          <a:off x="1883032" y="0"/>
          <a:ext cx="1175823" cy="1175823"/>
        </a:xfrm>
        <a:prstGeom prst="ellipse">
          <a:avLst/>
        </a:prstGeom>
      </dsp:spPr>
      <dsp:style>
        <a:lnRef idx="2">
          <a:schemeClr val="lt1"/>
        </a:lnRef>
        <a:fillRef idx="1">
          <a:schemeClr val="accent2"/>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随机数法</a:t>
          </a:r>
          <a:endParaRPr lang="zh-CN" altLang="en-US" dirty="0"/>
        </a:p>
      </dsp:txBody>
      <dsp:txXfrm>
        <a:off x="1883032" y="0"/>
        <a:ext cx="1175823" cy="1175823"/>
      </dsp:txXfrm>
    </dsp:sp>
    <dsp:sp modelId="{BBAFEAFC-7D1B-451B-BC65-C404600B26EC}">
      <dsp:nvSpPr>
        <dsp:cNvPr id="6" name="右箭头 5"/>
        <dsp:cNvSpPr/>
      </dsp:nvSpPr>
      <dsp:spPr bwMode="white">
        <a:xfrm rot="-2314285">
          <a:off x="3004337" y="1600381"/>
          <a:ext cx="310407" cy="399780"/>
        </a:xfrm>
        <a:prstGeom prst="rightArrow">
          <a:avLst>
            <a:gd name="adj1" fmla="val 60000"/>
            <a:gd name="adj2" fmla="val 50000"/>
          </a:avLst>
        </a:prstGeom>
      </dsp:spPr>
      <dsp:style>
        <a:lnRef idx="2">
          <a:schemeClr val="accent2"/>
        </a:lnRef>
        <a:fillRef idx="1">
          <a:schemeClr val="lt1"/>
        </a:fillRef>
        <a:effectRef idx="0">
          <a:schemeClr val="accent2"/>
        </a:effectRef>
        <a:fontRef idx="minor">
          <a:schemeClr val="dk1"/>
        </a:fontRef>
      </dsp:style>
      <dsp:txBody>
        <a:bodyPr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2314285">
        <a:off x="3004337" y="1600381"/>
        <a:ext cx="310407" cy="399780"/>
      </dsp:txXfrm>
    </dsp:sp>
    <dsp:sp modelId="{894D459A-8DF8-4440-B60B-CF19DCF4D1FF}">
      <dsp:nvSpPr>
        <dsp:cNvPr id="7" name="椭圆 6"/>
        <dsp:cNvSpPr/>
      </dsp:nvSpPr>
      <dsp:spPr bwMode="white">
        <a:xfrm>
          <a:off x="3260227" y="663222"/>
          <a:ext cx="1175823" cy="1175823"/>
        </a:xfrm>
        <a:prstGeom prst="ellipse">
          <a:avLst/>
        </a:prstGeom>
      </dsp:spPr>
      <dsp:style>
        <a:lnRef idx="2">
          <a:schemeClr val="accent2"/>
        </a:lnRef>
        <a:fillRef idx="1">
          <a:schemeClr val="lt1"/>
        </a:fillRef>
        <a:effectRef idx="0">
          <a:schemeClr val="accent2"/>
        </a:effectRef>
        <a:fontRef idx="minor">
          <a:schemeClr val="dk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除留余数法</a:t>
          </a:r>
          <a:endParaRPr lang="zh-CN" altLang="en-US" dirty="0"/>
        </a:p>
      </dsp:txBody>
      <dsp:txXfrm>
        <a:off x="3260227" y="663222"/>
        <a:ext cx="1175823" cy="1175823"/>
      </dsp:txXfrm>
    </dsp:sp>
    <dsp:sp modelId="{AF509C87-6A90-4D17-AE68-458EA358065D}">
      <dsp:nvSpPr>
        <dsp:cNvPr id="8" name="右箭头 7"/>
        <dsp:cNvSpPr/>
      </dsp:nvSpPr>
      <dsp:spPr bwMode="white">
        <a:xfrm rot="771428">
          <a:off x="3174407" y="2345504"/>
          <a:ext cx="310407" cy="399780"/>
        </a:xfrm>
        <a:prstGeom prst="rightArrow">
          <a:avLst>
            <a:gd name="adj1" fmla="val 60000"/>
            <a:gd name="adj2" fmla="val 50000"/>
          </a:avLst>
        </a:prstGeom>
      </dsp:spPr>
      <dsp:style>
        <a:lnRef idx="0">
          <a:schemeClr val="lt1">
            <a:hueOff val="0"/>
            <a:satOff val="0"/>
            <a:lumOff val="0"/>
            <a:alpha val="100000"/>
          </a:schemeClr>
        </a:lnRef>
        <a:fillRef idx="1">
          <a:schemeClr val="accent4"/>
        </a:fillRef>
        <a:effectRef idx="0">
          <a:scrgbClr r="0" g="0" b="0"/>
        </a:effectRef>
        <a:fontRef idx="minor">
          <a:schemeClr val="lt1"/>
        </a:fontRef>
      </dsp:style>
      <dsp:txBody>
        <a:bodyPr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771428">
        <a:off x="3174407" y="2345504"/>
        <a:ext cx="310407" cy="399780"/>
      </dsp:txXfrm>
    </dsp:sp>
    <dsp:sp modelId="{83F38D14-96C8-4DC3-9946-853C6AB64928}">
      <dsp:nvSpPr>
        <dsp:cNvPr id="9" name="椭圆 8"/>
        <dsp:cNvSpPr/>
      </dsp:nvSpPr>
      <dsp:spPr bwMode="white">
        <a:xfrm>
          <a:off x="3600365" y="2153467"/>
          <a:ext cx="1175823" cy="1175823"/>
        </a:xfrm>
        <a:prstGeom prst="ellipse">
          <a:avLst/>
        </a:prstGeom>
      </dsp:spPr>
      <dsp:style>
        <a:lnRef idx="2">
          <a:schemeClr val="lt1"/>
        </a:lnRef>
        <a:fillRef idx="1">
          <a:schemeClr val="accent4"/>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数字选择法</a:t>
          </a:r>
          <a:endParaRPr lang="zh-CN" altLang="en-US" dirty="0"/>
        </a:p>
      </dsp:txBody>
      <dsp:txXfrm>
        <a:off x="3600365" y="2153467"/>
        <a:ext cx="1175823" cy="1175823"/>
      </dsp:txXfrm>
    </dsp:sp>
    <dsp:sp modelId="{41BA4906-5E0D-4B4E-B064-8AD7005B1BB5}">
      <dsp:nvSpPr>
        <dsp:cNvPr id="10" name="右箭头 9"/>
        <dsp:cNvSpPr/>
      </dsp:nvSpPr>
      <dsp:spPr bwMode="white">
        <a:xfrm rot="3857142">
          <a:off x="2697883" y="2943046"/>
          <a:ext cx="310407" cy="399780"/>
        </a:xfrm>
        <a:prstGeom prst="rightArrow">
          <a:avLst>
            <a:gd name="adj1" fmla="val 60000"/>
            <a:gd name="adj2" fmla="val 50000"/>
          </a:avLst>
        </a:prstGeom>
      </dsp:spPr>
      <dsp:style>
        <a:lnRef idx="0">
          <a:schemeClr val="lt1">
            <a:hueOff val="0"/>
            <a:satOff val="0"/>
            <a:lumOff val="0"/>
            <a:alpha val="100000"/>
          </a:schemeClr>
        </a:lnRef>
        <a:fillRef idx="1">
          <a:schemeClr val="accent5"/>
        </a:fillRef>
        <a:effectRef idx="0">
          <a:scrgbClr r="0" g="0" b="0"/>
        </a:effectRef>
        <a:fontRef idx="minor">
          <a:schemeClr val="lt1"/>
        </a:fontRef>
      </dsp:style>
      <dsp:txBody>
        <a:bodyPr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3857142">
        <a:off x="2697883" y="2943046"/>
        <a:ext cx="310407" cy="399780"/>
      </dsp:txXfrm>
    </dsp:sp>
    <dsp:sp modelId="{4547E3C2-AF69-4C7F-AC63-B21312E745BB}">
      <dsp:nvSpPr>
        <dsp:cNvPr id="11" name="椭圆 10"/>
        <dsp:cNvSpPr/>
      </dsp:nvSpPr>
      <dsp:spPr bwMode="white">
        <a:xfrm>
          <a:off x="2647317" y="3348552"/>
          <a:ext cx="1175823" cy="1175823"/>
        </a:xfrm>
        <a:prstGeom prst="ellipse">
          <a:avLst/>
        </a:prstGeom>
      </dsp:spPr>
      <dsp:style>
        <a:lnRef idx="2">
          <a:schemeClr val="lt1"/>
        </a:lnRef>
        <a:fillRef idx="1">
          <a:schemeClr val="accent5"/>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平方取中法</a:t>
          </a:r>
          <a:endParaRPr lang="zh-CN" altLang="en-US" dirty="0"/>
        </a:p>
      </dsp:txBody>
      <dsp:txXfrm>
        <a:off x="2647317" y="3348552"/>
        <a:ext cx="1175823" cy="1175823"/>
      </dsp:txXfrm>
    </dsp:sp>
    <dsp:sp modelId="{9D673FE5-E3B3-4DCD-8F2A-BBC3DEA8F810}">
      <dsp:nvSpPr>
        <dsp:cNvPr id="12" name="右箭头 11"/>
        <dsp:cNvSpPr/>
      </dsp:nvSpPr>
      <dsp:spPr bwMode="white">
        <a:xfrm rot="6942857">
          <a:off x="1933598" y="2943046"/>
          <a:ext cx="310407" cy="399780"/>
        </a:xfrm>
        <a:prstGeom prst="rightArrow">
          <a:avLst>
            <a:gd name="adj1" fmla="val 60000"/>
            <a:gd name="adj2" fmla="val 50000"/>
          </a:avLst>
        </a:prstGeom>
      </dsp:spPr>
      <dsp:style>
        <a:lnRef idx="0">
          <a:schemeClr val="lt1">
            <a:hueOff val="0"/>
            <a:satOff val="0"/>
            <a:lumOff val="0"/>
            <a:alpha val="100000"/>
          </a:schemeClr>
        </a:lnRef>
        <a:fillRef idx="1">
          <a:schemeClr val="accent6"/>
        </a:fillRef>
        <a:effectRef idx="0">
          <a:scrgbClr r="0" g="0" b="0"/>
        </a:effectRef>
        <a:fontRef idx="minor">
          <a:schemeClr val="lt1"/>
        </a:fontRef>
      </dsp:style>
      <dsp:txBody>
        <a:bodyPr rot="10800000"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6942857">
        <a:off x="1933598" y="2943046"/>
        <a:ext cx="310407" cy="399780"/>
      </dsp:txXfrm>
    </dsp:sp>
    <dsp:sp modelId="{555CD876-C7DD-4F91-99FA-CD17DD62F2B0}">
      <dsp:nvSpPr>
        <dsp:cNvPr id="13" name="椭圆 12"/>
        <dsp:cNvSpPr/>
      </dsp:nvSpPr>
      <dsp:spPr bwMode="white">
        <a:xfrm>
          <a:off x="1118747" y="3348552"/>
          <a:ext cx="1175823" cy="1175823"/>
        </a:xfrm>
        <a:prstGeom prst="ellipse">
          <a:avLst/>
        </a:prstGeom>
      </dsp:spPr>
      <dsp:style>
        <a:lnRef idx="2">
          <a:schemeClr val="lt1"/>
        </a:lnRef>
        <a:fillRef idx="1">
          <a:schemeClr val="accent6"/>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折叠法</a:t>
          </a:r>
          <a:endParaRPr lang="zh-CN" altLang="en-US" dirty="0"/>
        </a:p>
      </dsp:txBody>
      <dsp:txXfrm>
        <a:off x="1118747" y="3348552"/>
        <a:ext cx="1175823" cy="1175823"/>
      </dsp:txXfrm>
    </dsp:sp>
    <dsp:sp modelId="{246E1F47-B988-44F2-B6DD-5E95B0F6CF3A}">
      <dsp:nvSpPr>
        <dsp:cNvPr id="14" name="右箭头 13"/>
        <dsp:cNvSpPr/>
      </dsp:nvSpPr>
      <dsp:spPr bwMode="white">
        <a:xfrm rot="10028571">
          <a:off x="1457074" y="2345504"/>
          <a:ext cx="310407" cy="399780"/>
        </a:xfrm>
        <a:prstGeom prst="rightArrow">
          <a:avLst>
            <a:gd name="adj1" fmla="val 60000"/>
            <a:gd name="adj2" fmla="val 50000"/>
          </a:avLst>
        </a:prstGeom>
        <a:solidFill>
          <a:schemeClr val="accent1">
            <a:lumMod val="75000"/>
          </a:schemeClr>
        </a:solidFill>
      </dsp:spPr>
      <dsp:style>
        <a:lnRef idx="0">
          <a:schemeClr val="lt1">
            <a:hueOff val="0"/>
            <a:satOff val="0"/>
            <a:lumOff val="0"/>
            <a:alpha val="100000"/>
          </a:schemeClr>
        </a:lnRef>
        <a:fillRef idx="1">
          <a:schemeClr val="accent2"/>
        </a:fillRef>
        <a:effectRef idx="0">
          <a:scrgbClr r="0" g="0" b="0"/>
        </a:effectRef>
        <a:fontRef idx="minor">
          <a:schemeClr val="lt1"/>
        </a:fontRef>
      </dsp:style>
      <dsp:txBody>
        <a:bodyPr rot="10800000"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10028571">
        <a:off x="1457074" y="2345504"/>
        <a:ext cx="310407" cy="399780"/>
      </dsp:txXfrm>
    </dsp:sp>
    <dsp:sp modelId="{A1ABF7C5-DA37-4C4A-91BE-297F2DAC01D9}">
      <dsp:nvSpPr>
        <dsp:cNvPr id="15" name="椭圆 14"/>
        <dsp:cNvSpPr/>
      </dsp:nvSpPr>
      <dsp:spPr bwMode="white">
        <a:xfrm>
          <a:off x="165699" y="2153467"/>
          <a:ext cx="1175823" cy="1175823"/>
        </a:xfrm>
        <a:prstGeom prst="ellipse">
          <a:avLst/>
        </a:prstGeom>
        <a:solidFill>
          <a:schemeClr val="accent1">
            <a:lumMod val="75000"/>
          </a:schemeClr>
        </a:solidFill>
      </dsp:spPr>
      <dsp:style>
        <a:lnRef idx="2">
          <a:schemeClr val="lt1"/>
        </a:lnRef>
        <a:fillRef idx="1">
          <a:schemeClr val="accent2"/>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smtClean="0"/>
            <a:t>基数转换法</a:t>
          </a:r>
          <a:endParaRPr lang="zh-CN" altLang="en-US" dirty="0"/>
        </a:p>
      </dsp:txBody>
      <dsp:txXfrm>
        <a:off x="165699" y="2153467"/>
        <a:ext cx="1175823" cy="1175823"/>
      </dsp:txXfrm>
    </dsp:sp>
    <dsp:sp modelId="{CE98940F-7807-4906-8823-9F53DA14FFD4}">
      <dsp:nvSpPr>
        <dsp:cNvPr id="16" name="右箭头 15"/>
        <dsp:cNvSpPr/>
      </dsp:nvSpPr>
      <dsp:spPr bwMode="white">
        <a:xfrm rot="13114285">
          <a:off x="1627143" y="1600381"/>
          <a:ext cx="310407" cy="399780"/>
        </a:xfrm>
        <a:prstGeom prst="rightArrow">
          <a:avLst>
            <a:gd name="adj1" fmla="val 60000"/>
            <a:gd name="adj2" fmla="val 50000"/>
          </a:avLst>
        </a:prstGeom>
        <a:solidFill>
          <a:schemeClr val="bg2">
            <a:lumMod val="75000"/>
          </a:schemeClr>
        </a:solidFill>
      </dsp:spPr>
      <dsp:style>
        <a:lnRef idx="0">
          <a:schemeClr val="lt1">
            <a:hueOff val="0"/>
            <a:satOff val="0"/>
            <a:lumOff val="0"/>
            <a:alpha val="100000"/>
          </a:schemeClr>
        </a:lnRef>
        <a:fillRef idx="1">
          <a:schemeClr val="accent3"/>
        </a:fillRef>
        <a:effectRef idx="0">
          <a:scrgbClr r="0" g="0" b="0"/>
        </a:effectRef>
        <a:fontRef idx="minor">
          <a:schemeClr val="lt1"/>
        </a:fontRef>
      </dsp:style>
      <dsp:txBody>
        <a:bodyPr rot="10800000"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13114285">
        <a:off x="1627143" y="1600381"/>
        <a:ext cx="310407" cy="399780"/>
      </dsp:txXfrm>
    </dsp:sp>
    <dsp:sp modelId="{90279C37-7553-408B-9E00-440C8975DE86}">
      <dsp:nvSpPr>
        <dsp:cNvPr id="17" name="椭圆 16"/>
        <dsp:cNvSpPr/>
      </dsp:nvSpPr>
      <dsp:spPr bwMode="white">
        <a:xfrm>
          <a:off x="505838" y="663222"/>
          <a:ext cx="1175823" cy="1175823"/>
        </a:xfrm>
        <a:prstGeom prst="ellipse">
          <a:avLst/>
        </a:prstGeom>
        <a:solidFill>
          <a:schemeClr val="bg2">
            <a:lumMod val="75000"/>
          </a:schemeClr>
        </a:solidFill>
      </dsp:spPr>
      <dsp:style>
        <a:lnRef idx="2">
          <a:schemeClr val="lt1"/>
        </a:lnRef>
        <a:fillRef idx="1">
          <a:schemeClr val="accent3"/>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t>其他</a:t>
          </a:r>
          <a:r>
            <a:rPr lang="en-US" altLang="zh-CN" dirty="0" smtClean="0"/>
            <a:t>…</a:t>
          </a:r>
          <a:endParaRPr lang="zh-CN" altLang="en-US" dirty="0"/>
        </a:p>
      </dsp:txBody>
      <dsp:txXfrm>
        <a:off x="505838" y="663222"/>
        <a:ext cx="1175823" cy="1175823"/>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3078163"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nSpc>
                <a:spcPct val="100000"/>
              </a:lnSpc>
              <a:buFontTx/>
              <a:buNone/>
              <a:defRPr sz="1200">
                <a:ea typeface="宋体" panose="02010600030101010101" pitchFamily="2" charset="-122"/>
              </a:defRPr>
            </a:lvl1pPr>
          </a:lstStyle>
          <a:p>
            <a:pPr>
              <a:defRPr/>
            </a:pPr>
            <a:endParaRPr lang="zh-CN" altLang="en-US"/>
          </a:p>
        </p:txBody>
      </p:sp>
      <p:sp>
        <p:nvSpPr>
          <p:cNvPr id="112643" name="Rectangle 3"/>
          <p:cNvSpPr>
            <a:spLocks noGrp="1" noChangeArrowheads="1"/>
          </p:cNvSpPr>
          <p:nvPr>
            <p:ph type="dt" sz="quarter" idx="1"/>
          </p:nvPr>
        </p:nvSpPr>
        <p:spPr bwMode="auto">
          <a:xfrm>
            <a:off x="4022725" y="0"/>
            <a:ext cx="3078163"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lnSpc>
                <a:spcPct val="100000"/>
              </a:lnSpc>
              <a:buFontTx/>
              <a:buNone/>
              <a:defRPr sz="1200">
                <a:ea typeface="宋体" panose="02010600030101010101" pitchFamily="2" charset="-122"/>
              </a:defRPr>
            </a:lvl1pPr>
          </a:lstStyle>
          <a:p>
            <a:pPr>
              <a:defRPr/>
            </a:pPr>
            <a:endParaRPr lang="en-US" altLang="zh-CN"/>
          </a:p>
        </p:txBody>
      </p:sp>
      <p:sp>
        <p:nvSpPr>
          <p:cNvPr id="112644" name="Rectangle 4"/>
          <p:cNvSpPr>
            <a:spLocks noGrp="1" noChangeArrowheads="1"/>
          </p:cNvSpPr>
          <p:nvPr>
            <p:ph type="ftr" sz="quarter" idx="2"/>
          </p:nvPr>
        </p:nvSpPr>
        <p:spPr bwMode="auto">
          <a:xfrm>
            <a:off x="0" y="8540750"/>
            <a:ext cx="307816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nSpc>
                <a:spcPct val="100000"/>
              </a:lnSpc>
              <a:buFontTx/>
              <a:buNone/>
              <a:defRPr sz="1200">
                <a:ea typeface="宋体" panose="02010600030101010101" pitchFamily="2" charset="-122"/>
              </a:defRPr>
            </a:lvl1pPr>
          </a:lstStyle>
          <a:p>
            <a:pPr>
              <a:defRPr/>
            </a:pPr>
            <a:endParaRPr lang="en-US" altLang="zh-CN"/>
          </a:p>
        </p:txBody>
      </p:sp>
      <p:sp>
        <p:nvSpPr>
          <p:cNvPr id="112645" name="Rectangle 5"/>
          <p:cNvSpPr>
            <a:spLocks noGrp="1" noChangeArrowheads="1"/>
          </p:cNvSpPr>
          <p:nvPr>
            <p:ph type="sldNum" sz="quarter" idx="3"/>
          </p:nvPr>
        </p:nvSpPr>
        <p:spPr bwMode="auto">
          <a:xfrm>
            <a:off x="4022725" y="8540750"/>
            <a:ext cx="307816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lnSpc>
                <a:spcPct val="100000"/>
              </a:lnSpc>
              <a:buFontTx/>
              <a:buNone/>
              <a:defRPr sz="1200">
                <a:ea typeface="宋体" panose="02010600030101010101" pitchFamily="2" charset="-122"/>
              </a:defRPr>
            </a:lvl1pPr>
          </a:lstStyle>
          <a:p>
            <a:pPr>
              <a:defRPr/>
            </a:pPr>
            <a:fld id="{2458A1D9-8C6E-4EE2-8112-9540BD2E8C62}"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098" name="Rectangle 4"/>
          <p:cNvSpPr>
            <a:spLocks noGrp="1" noRot="1" noChangeAspect="1" noChangeArrowheads="1" noTextEdit="1"/>
          </p:cNvSpPr>
          <p:nvPr>
            <p:ph type="sldImg" idx="2"/>
          </p:nvPr>
        </p:nvSpPr>
        <p:spPr bwMode="auto">
          <a:xfrm>
            <a:off x="1822450" y="174625"/>
            <a:ext cx="3671888" cy="252095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0293" name="Rectangle 5"/>
          <p:cNvSpPr>
            <a:spLocks noGrp="1" noChangeArrowheads="1"/>
          </p:cNvSpPr>
          <p:nvPr>
            <p:ph type="body" sz="quarter" idx="3"/>
          </p:nvPr>
        </p:nvSpPr>
        <p:spPr bwMode="auto">
          <a:xfrm>
            <a:off x="1174750" y="2695575"/>
            <a:ext cx="5256213"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140295" name="Rectangle 7"/>
          <p:cNvSpPr>
            <a:spLocks noGrp="1" noChangeArrowheads="1"/>
          </p:cNvSpPr>
          <p:nvPr>
            <p:ph type="sldNum" sz="quarter" idx="5"/>
          </p:nvPr>
        </p:nvSpPr>
        <p:spPr bwMode="auto">
          <a:xfrm>
            <a:off x="4630738" y="7951788"/>
            <a:ext cx="1317625"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lnSpc>
                <a:spcPct val="100000"/>
              </a:lnSpc>
              <a:buFontTx/>
              <a:buNone/>
              <a:defRPr sz="1200">
                <a:latin typeface="幼圆" panose="02010509060101010101" pitchFamily="49" charset="-122"/>
              </a:defRPr>
            </a:lvl1pPr>
          </a:lstStyle>
          <a:p>
            <a:pPr>
              <a:defRPr/>
            </a:pPr>
            <a:r>
              <a:rPr lang="zh-CN" altLang="en-US"/>
              <a:t>绪论</a:t>
            </a:r>
            <a:r>
              <a:rPr lang="en-US" altLang="zh-CN">
                <a:latin typeface="Arial" panose="020B0604020202020204"/>
              </a:rPr>
              <a:t>——</a:t>
            </a:r>
            <a:fld id="{3B7B6935-A2F1-49D8-BBF7-26C00780E2BD}" type="slidenum">
              <a:rPr lang="en-US" altLang="zh-CN" b="1">
                <a:latin typeface="Arial" panose="020B0604020202020204"/>
              </a:rPr>
            </a:fld>
            <a:endParaRPr lang="en-US" altLang="zh-CN" b="1"/>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黑体" panose="02010609060101010101" pitchFamily="49" charset="-122"/>
        <a:ea typeface="黑体" panose="02010609060101010101" pitchFamily="49" charset="-122"/>
        <a:cs typeface="+mn-cs"/>
      </a:defRPr>
    </a:lvl1pPr>
    <a:lvl2pPr marL="457200" algn="l" rtl="0" eaLnBrk="0" fontAlgn="base" hangingPunct="0">
      <a:spcBef>
        <a:spcPct val="30000"/>
      </a:spcBef>
      <a:spcAft>
        <a:spcPct val="0"/>
      </a:spcAft>
      <a:defRPr sz="1400" kern="1200">
        <a:solidFill>
          <a:schemeClr val="tx1"/>
        </a:solidFill>
        <a:latin typeface="黑体" panose="02010609060101010101" pitchFamily="49" charset="-122"/>
        <a:ea typeface="黑体" panose="02010609060101010101" pitchFamily="49" charset="-122"/>
        <a:cs typeface="+mn-cs"/>
      </a:defRPr>
    </a:lvl2pPr>
    <a:lvl3pPr marL="914400" algn="l" rtl="0" eaLnBrk="0" fontAlgn="base" hangingPunct="0">
      <a:spcBef>
        <a:spcPct val="30000"/>
      </a:spcBef>
      <a:spcAft>
        <a:spcPct val="0"/>
      </a:spcAft>
      <a:defRPr sz="1400" kern="1200">
        <a:solidFill>
          <a:schemeClr val="tx1"/>
        </a:solidFill>
        <a:latin typeface="黑体" panose="02010609060101010101" pitchFamily="49" charset="-122"/>
        <a:ea typeface="黑体" panose="02010609060101010101" pitchFamily="49" charset="-122"/>
        <a:cs typeface="+mn-cs"/>
      </a:defRPr>
    </a:lvl3pPr>
    <a:lvl4pPr marL="1371600" algn="l" rtl="0" eaLnBrk="0" fontAlgn="base" hangingPunct="0">
      <a:spcBef>
        <a:spcPct val="30000"/>
      </a:spcBef>
      <a:spcAft>
        <a:spcPct val="0"/>
      </a:spcAft>
      <a:defRPr sz="1400" kern="1200">
        <a:solidFill>
          <a:schemeClr val="tx1"/>
        </a:solidFill>
        <a:latin typeface="黑体" panose="02010609060101010101" pitchFamily="49" charset="-122"/>
        <a:ea typeface="黑体" panose="02010609060101010101" pitchFamily="49" charset="-122"/>
        <a:cs typeface="+mn-cs"/>
      </a:defRPr>
    </a:lvl4pPr>
    <a:lvl5pPr marL="1828800" algn="l" rtl="0" eaLnBrk="0" fontAlgn="base" hangingPunct="0">
      <a:spcBef>
        <a:spcPct val="30000"/>
      </a:spcBef>
      <a:spcAft>
        <a:spcPct val="0"/>
      </a:spcAft>
      <a:defRPr sz="1400" kern="1200">
        <a:solidFill>
          <a:schemeClr val="tx1"/>
        </a:solidFill>
        <a:latin typeface="黑体" panose="02010609060101010101" pitchFamily="49" charset="-122"/>
        <a:ea typeface="黑体" panose="02010609060101010101"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a:xfrm>
            <a:off x="1938338" y="174625"/>
            <a:ext cx="3168650" cy="2376488"/>
          </a:xfrm>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Lst>
        </p:spPr>
        <p:txBody>
          <a:bodyPr anchor="t"/>
          <a:lstStyle/>
          <a:p>
            <a:pPr eaLnBrk="1" hangingPunct="1">
              <a:spcBef>
                <a:spcPct val="0"/>
              </a:spcBef>
            </a:pPr>
            <a:endParaRPr lang="zh-CN" altLang="en-US" smtClean="0"/>
          </a:p>
        </p:txBody>
      </p:sp>
      <p:sp>
        <p:nvSpPr>
          <p:cNvPr id="9216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1pPr>
            <a:lvl2pPr marL="742950" indent="-285750" algn="l"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2pPr>
            <a:lvl3pPr marL="1143000" indent="-228600" algn="l"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3pPr>
            <a:lvl4pPr marL="1600200" indent="-228600" algn="l"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4pPr>
            <a:lvl5pPr marL="2057400" indent="-228600" algn="l"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5pPr>
            <a:lvl6pPr marL="25146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6pPr>
            <a:lvl7pPr marL="29718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7pPr>
            <a:lvl8pPr marL="34290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8pPr>
            <a:lvl9pPr marL="38862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9pPr>
          </a:lstStyle>
          <a:p>
            <a:pPr algn="r" eaLnBrk="1" hangingPunct="1">
              <a:lnSpc>
                <a:spcPct val="100000"/>
              </a:lnSpc>
              <a:spcBef>
                <a:spcPct val="0"/>
              </a:spcBef>
            </a:pPr>
            <a:fld id="{10DF3A47-9F7E-4533-A7F6-9985143CF3B6}" type="slidenum">
              <a:rPr lang="zh-CN" altLang="en-US" smtClean="0"/>
            </a:fld>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978025" y="174625"/>
            <a:ext cx="3360738" cy="2520950"/>
          </a:xfrm>
        </p:spPr>
      </p:sp>
      <p:sp>
        <p:nvSpPr>
          <p:cNvPr id="3" name="备注占位符 2"/>
          <p:cNvSpPr>
            <a:spLocks noGrp="1"/>
          </p:cNvSpPr>
          <p:nvPr>
            <p:ph type="body" idx="1"/>
          </p:nvPr>
        </p:nvSpPr>
        <p:spPr/>
        <p:txBody>
          <a:bodyPr/>
          <a:lstStyle/>
          <a:p>
            <a:r>
              <a:rPr lang="zh-CN" altLang="zh-CN" sz="1400" kern="1200" dirty="0" smtClean="0">
                <a:solidFill>
                  <a:schemeClr val="tx1"/>
                </a:solidFill>
                <a:effectLst/>
                <a:latin typeface="黑体" panose="02010609060101010101" pitchFamily="49" charset="-122"/>
                <a:ea typeface="黑体" panose="02010609060101010101" pitchFamily="49" charset="-122"/>
                <a:cs typeface="+mn-cs"/>
              </a:rPr>
              <a:t>根据索引是否便于修改，索引分为静态索引和动态索引。而根据索引使用的逻辑结构，可以分为线性索引和树形索引。</a:t>
            </a:r>
            <a:endParaRPr lang="zh-CN" altLang="zh-CN" sz="1400" kern="1200" dirty="0" smtClean="0">
              <a:solidFill>
                <a:schemeClr val="tx1"/>
              </a:solidFill>
              <a:effectLst/>
              <a:latin typeface="黑体" panose="02010609060101010101" pitchFamily="49" charset="-122"/>
              <a:ea typeface="黑体" panose="02010609060101010101" pitchFamily="49" charset="-122"/>
              <a:cs typeface="+mn-cs"/>
            </a:endParaRPr>
          </a:p>
          <a:p>
            <a:r>
              <a:rPr lang="en-US" altLang="zh-CN" sz="1400" kern="1200" dirty="0" smtClean="0">
                <a:solidFill>
                  <a:schemeClr val="tx1"/>
                </a:solidFill>
                <a:effectLst/>
                <a:latin typeface="黑体" panose="02010609060101010101" pitchFamily="49" charset="-122"/>
                <a:ea typeface="黑体" panose="02010609060101010101" pitchFamily="49" charset="-122"/>
                <a:cs typeface="+mn-cs"/>
              </a:rPr>
              <a:t> </a:t>
            </a:r>
            <a:endParaRPr lang="zh-CN" altLang="zh-CN" sz="1400" kern="1200" dirty="0" smtClean="0">
              <a:solidFill>
                <a:schemeClr val="tx1"/>
              </a:solidFill>
              <a:effectLst/>
              <a:latin typeface="黑体" panose="02010609060101010101" pitchFamily="49" charset="-122"/>
              <a:ea typeface="黑体" panose="02010609060101010101" pitchFamily="49" charset="-122"/>
              <a:cs typeface="+mn-cs"/>
            </a:endParaRPr>
          </a:p>
          <a:p>
            <a:r>
              <a:rPr lang="zh-CN" altLang="zh-CN" sz="1400" kern="1200" dirty="0" smtClean="0">
                <a:solidFill>
                  <a:schemeClr val="tx1"/>
                </a:solidFill>
                <a:effectLst/>
                <a:latin typeface="黑体" panose="02010609060101010101" pitchFamily="49" charset="-122"/>
                <a:ea typeface="黑体" panose="02010609060101010101" pitchFamily="49" charset="-122"/>
                <a:cs typeface="+mn-cs"/>
              </a:rPr>
              <a:t>根据索引中关键字对应项目在数据表中的唯一性，索引中的关键字可以分为主关键字和次关键字。通常我们所说的索引是指针对主关键字的索引。但是一个数据元素往往具有多个特征，这些主关键字之外的特征可以作为次关键字，并且也可以建立相应的索引。</a:t>
            </a:r>
            <a:endParaRPr lang="zh-CN" altLang="zh-CN" sz="1400" kern="1200" dirty="0" smtClean="0">
              <a:solidFill>
                <a:schemeClr val="tx1"/>
              </a:solidFill>
              <a:effectLst/>
              <a:latin typeface="黑体" panose="02010609060101010101" pitchFamily="49" charset="-122"/>
              <a:ea typeface="黑体" panose="02010609060101010101" pitchFamily="49" charset="-122"/>
              <a:cs typeface="+mn-cs"/>
            </a:endParaRPr>
          </a:p>
          <a:p>
            <a:r>
              <a:rPr lang="zh-CN" altLang="zh-CN" sz="1400" kern="1200" dirty="0" smtClean="0">
                <a:solidFill>
                  <a:schemeClr val="tx1"/>
                </a:solidFill>
                <a:effectLst/>
                <a:latin typeface="黑体" panose="02010609060101010101" pitchFamily="49" charset="-122"/>
                <a:ea typeface="黑体" panose="02010609060101010101" pitchFamily="49" charset="-122"/>
                <a:cs typeface="+mn-cs"/>
              </a:rPr>
              <a:t>对主关键字建立的线性索引，根据其索引项与数据表中数据元素之间的个数关系，可以分为稠密索引和稀疏索引（也叫分块索引）。</a:t>
            </a:r>
            <a:endParaRPr lang="zh-CN" altLang="zh-CN" sz="1400" kern="1200" dirty="0" smtClean="0">
              <a:solidFill>
                <a:schemeClr val="tx1"/>
              </a:solidFill>
              <a:effectLst/>
              <a:latin typeface="黑体" panose="02010609060101010101" pitchFamily="49" charset="-122"/>
              <a:ea typeface="黑体" panose="02010609060101010101" pitchFamily="49" charset="-122"/>
              <a:cs typeface="+mn-cs"/>
            </a:endParaRPr>
          </a:p>
          <a:p>
            <a:r>
              <a:rPr lang="zh-CN" altLang="zh-CN" sz="1400" kern="1200" dirty="0" smtClean="0">
                <a:solidFill>
                  <a:schemeClr val="tx1"/>
                </a:solidFill>
                <a:effectLst/>
                <a:latin typeface="黑体" panose="02010609060101010101" pitchFamily="49" charset="-122"/>
                <a:ea typeface="黑体" panose="02010609060101010101" pitchFamily="49" charset="-122"/>
                <a:cs typeface="+mn-cs"/>
              </a:rPr>
              <a:t>对次关键字建立的索引，有多重表（又称多关键字表）、倒排表这些不同的索引表形式。</a:t>
            </a:r>
            <a:endParaRPr lang="zh-CN" altLang="zh-CN" sz="1400" kern="1200" dirty="0" smtClean="0">
              <a:solidFill>
                <a:schemeClr val="tx1"/>
              </a:solidFill>
              <a:effectLst/>
              <a:latin typeface="黑体" panose="02010609060101010101" pitchFamily="49" charset="-122"/>
              <a:ea typeface="黑体" panose="02010609060101010101" pitchFamily="49" charset="-122"/>
              <a:cs typeface="+mn-cs"/>
            </a:endParaRPr>
          </a:p>
          <a:p>
            <a:r>
              <a:rPr lang="zh-CN" altLang="zh-CN" sz="1400" kern="1200" dirty="0" smtClean="0">
                <a:solidFill>
                  <a:schemeClr val="tx1"/>
                </a:solidFill>
                <a:effectLst/>
                <a:latin typeface="黑体" panose="02010609060101010101" pitchFamily="49" charset="-122"/>
                <a:ea typeface="黑体" panose="02010609060101010101" pitchFamily="49" charset="-122"/>
                <a:cs typeface="+mn-cs"/>
              </a:rPr>
              <a:t>对数据量很大的线性索引处理仍然比较耗时，可以对其再建立索引，称为二级索引；在二级索引之上还可以建立三级索引、四级索引</a:t>
            </a:r>
            <a:r>
              <a:rPr lang="en-US" altLang="zh-CN" sz="1400" kern="1200" dirty="0" smtClean="0">
                <a:solidFill>
                  <a:schemeClr val="tx1"/>
                </a:solidFill>
                <a:effectLst/>
                <a:latin typeface="黑体" panose="02010609060101010101" pitchFamily="49" charset="-122"/>
                <a:ea typeface="黑体" panose="02010609060101010101" pitchFamily="49" charset="-122"/>
                <a:cs typeface="+mn-cs"/>
              </a:rPr>
              <a:t>……</a:t>
            </a:r>
            <a:r>
              <a:rPr lang="zh-CN" altLang="zh-CN" sz="1400" kern="1200" dirty="0" smtClean="0">
                <a:solidFill>
                  <a:schemeClr val="tx1"/>
                </a:solidFill>
                <a:effectLst/>
                <a:latin typeface="黑体" panose="02010609060101010101" pitchFamily="49" charset="-122"/>
                <a:ea typeface="黑体" panose="02010609060101010101" pitchFamily="49" charset="-122"/>
                <a:cs typeface="+mn-cs"/>
              </a:rPr>
              <a:t>多级索引会形成类似树形的结构，便于实际中的查找工作。但这种索引结构往往以顺序表的方式存储，其索引项不易随着数据项的增减变化而修改，我们称它是静态的索引，适用于数据项基本固定的场景。</a:t>
            </a:r>
            <a:endParaRPr lang="zh-CN" altLang="zh-CN" sz="1400" kern="1200" dirty="0" smtClean="0">
              <a:solidFill>
                <a:schemeClr val="tx1"/>
              </a:solidFill>
              <a:effectLst/>
              <a:latin typeface="黑体" panose="02010609060101010101" pitchFamily="49" charset="-122"/>
              <a:ea typeface="黑体" panose="02010609060101010101" pitchFamily="49" charset="-122"/>
              <a:cs typeface="+mn-cs"/>
            </a:endParaRPr>
          </a:p>
          <a:p>
            <a:r>
              <a:rPr lang="en-US" altLang="zh-CN" sz="1400" kern="1200" dirty="0" smtClean="0">
                <a:solidFill>
                  <a:schemeClr val="tx1"/>
                </a:solidFill>
                <a:effectLst/>
                <a:latin typeface="黑体" panose="02010609060101010101" pitchFamily="49" charset="-122"/>
                <a:ea typeface="黑体" panose="02010609060101010101" pitchFamily="49" charset="-122"/>
                <a:cs typeface="+mn-cs"/>
              </a:rPr>
              <a:t> </a:t>
            </a:r>
            <a:endParaRPr lang="zh-CN" altLang="zh-CN" sz="1400" kern="1200" dirty="0" smtClean="0">
              <a:solidFill>
                <a:schemeClr val="tx1"/>
              </a:solidFill>
              <a:effectLst/>
              <a:latin typeface="黑体" panose="02010609060101010101" pitchFamily="49" charset="-122"/>
              <a:ea typeface="黑体" panose="02010609060101010101" pitchFamily="49" charset="-122"/>
              <a:cs typeface="+mn-cs"/>
            </a:endParaRPr>
          </a:p>
          <a:p>
            <a:r>
              <a:rPr lang="zh-CN" altLang="zh-CN" sz="1400" kern="1200" dirty="0" smtClean="0">
                <a:solidFill>
                  <a:schemeClr val="tx1"/>
                </a:solidFill>
                <a:effectLst/>
                <a:latin typeface="黑体" panose="02010609060101010101" pitchFamily="49" charset="-122"/>
                <a:ea typeface="黑体" panose="02010609060101010101" pitchFamily="49" charset="-122"/>
                <a:cs typeface="+mn-cs"/>
              </a:rPr>
              <a:t>树形索引更多地用作动态索引，这些树的形态可以方便的根据数据项的变化而增减变化，同时保持索引的排序属性不变。其中，根据采用的树的形态又分为二叉树和非二叉树两种。二叉搜索树（或者称作二叉排序树）是这里二叉树索引的典型代表，其中又有平衡二叉树这种更为适合使用的索引结构；非二叉树的索引典型代表是</a:t>
            </a:r>
            <a:r>
              <a:rPr lang="en-US" altLang="zh-CN" sz="1400" kern="1200" dirty="0" smtClean="0">
                <a:solidFill>
                  <a:schemeClr val="tx1"/>
                </a:solidFill>
                <a:effectLst/>
                <a:latin typeface="黑体" panose="02010609060101010101" pitchFamily="49" charset="-122"/>
                <a:ea typeface="黑体" panose="02010609060101010101" pitchFamily="49" charset="-122"/>
                <a:cs typeface="+mn-cs"/>
              </a:rPr>
              <a:t>B</a:t>
            </a:r>
            <a:r>
              <a:rPr lang="zh-CN" altLang="zh-CN" sz="1400" kern="1200" dirty="0" smtClean="0">
                <a:solidFill>
                  <a:schemeClr val="tx1"/>
                </a:solidFill>
                <a:effectLst/>
                <a:latin typeface="黑体" panose="02010609060101010101" pitchFamily="49" charset="-122"/>
                <a:ea typeface="黑体" panose="02010609060101010101" pitchFamily="49" charset="-122"/>
                <a:cs typeface="+mn-cs"/>
              </a:rPr>
              <a:t>树，即平衡多路搜索树，它是为磁盘或其他直接存取的辅助存储设备（即相对于“内存”而言的“外存”）而设计的一种平衡搜索树，比二叉树的优势在于可以降低磁盘的读入读出（</a:t>
            </a:r>
            <a:r>
              <a:rPr lang="en-US" altLang="zh-CN" sz="1400" kern="1200" dirty="0" smtClean="0">
                <a:solidFill>
                  <a:schemeClr val="tx1"/>
                </a:solidFill>
                <a:effectLst/>
                <a:latin typeface="黑体" panose="02010609060101010101" pitchFamily="49" charset="-122"/>
                <a:ea typeface="黑体" panose="02010609060101010101" pitchFamily="49" charset="-122"/>
                <a:cs typeface="+mn-cs"/>
              </a:rPr>
              <a:t>I/O</a:t>
            </a:r>
            <a:r>
              <a:rPr lang="zh-CN" altLang="zh-CN" sz="1400" kern="1200" dirty="0" smtClean="0">
                <a:solidFill>
                  <a:schemeClr val="tx1"/>
                </a:solidFill>
                <a:effectLst/>
                <a:latin typeface="黑体" panose="02010609060101010101" pitchFamily="49" charset="-122"/>
                <a:ea typeface="黑体" panose="02010609060101010101" pitchFamily="49" charset="-122"/>
                <a:cs typeface="+mn-cs"/>
              </a:rPr>
              <a:t>）操作的数目，从而提高运算效率。</a:t>
            </a:r>
            <a:endParaRPr lang="zh-CN" altLang="en-US" dirty="0"/>
          </a:p>
        </p:txBody>
      </p:sp>
      <p:sp>
        <p:nvSpPr>
          <p:cNvPr id="4" name="灯片编号占位符 3"/>
          <p:cNvSpPr>
            <a:spLocks noGrp="1"/>
          </p:cNvSpPr>
          <p:nvPr>
            <p:ph type="sldNum" sz="quarter" idx="10"/>
          </p:nvPr>
        </p:nvSpPr>
        <p:spPr/>
        <p:txBody>
          <a:bodyPr/>
          <a:lstStyle/>
          <a:p>
            <a:pPr>
              <a:defRPr/>
            </a:pPr>
            <a:r>
              <a:rPr lang="zh-CN" altLang="en-US" smtClean="0"/>
              <a:t>绪论</a:t>
            </a:r>
            <a:r>
              <a:rPr lang="en-US" altLang="zh-CN" smtClean="0">
                <a:latin typeface="Arial" panose="020B0604020202020204"/>
              </a:rPr>
              <a:t>——</a:t>
            </a:r>
            <a:fld id="{3B7B6935-A2F1-49D8-BBF7-26C00780E2BD}" type="slidenum">
              <a:rPr lang="en-US" altLang="zh-CN" b="1" smtClean="0">
                <a:latin typeface="Arial" panose="020B0604020202020204"/>
              </a:rPr>
            </a:fld>
            <a:endParaRPr lang="en-US" altLang="zh-CN" b="1"/>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a:xfrm>
            <a:off x="2020888" y="246063"/>
            <a:ext cx="3171825" cy="2378075"/>
          </a:xfrm>
        </p:spPr>
      </p:sp>
      <p:sp>
        <p:nvSpPr>
          <p:cNvPr id="119811" name="备注占位符 2"/>
          <p:cNvSpPr>
            <a:spLocks noGrp="1"/>
          </p:cNvSpPr>
          <p:nvPr>
            <p:ph type="body" idx="1"/>
          </p:nvPr>
        </p:nvSpPr>
        <p:spPr>
          <a:noFill/>
        </p:spPr>
        <p:txBody>
          <a:bodyPr/>
          <a:lstStyle/>
          <a:p>
            <a:endParaRPr lang="zh-CN" altLang="zh-CN" sz="1400" kern="1200">
              <a:solidFill>
                <a:schemeClr val="tx1"/>
              </a:solidFill>
              <a:effectLst/>
              <a:latin typeface="幼圆" panose="02010509060101010101" pitchFamily="49" charset="-122"/>
              <a:ea typeface="幼圆" panose="02010509060101010101" pitchFamily="49" charset="-122"/>
              <a:cs typeface="+mn-cs"/>
            </a:endParaRPr>
          </a:p>
        </p:txBody>
      </p:sp>
      <p:sp>
        <p:nvSpPr>
          <p:cNvPr id="119812" name="灯片编号占位符 3"/>
          <p:cNvSpPr>
            <a:spLocks noGrp="1"/>
          </p:cNvSpPr>
          <p:nvPr>
            <p:ph type="sldNum" sz="quarter" idx="5"/>
          </p:nvPr>
        </p:nvSpPr>
        <p:spPr>
          <a:noFill/>
        </p:spPr>
        <p:txBody>
          <a:bodyPr/>
          <a:lstStyle>
            <a:lvl1pPr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1pPr>
            <a:lvl2pPr marL="742950" indent="-28575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2pPr>
            <a:lvl3pPr marL="11430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3pPr>
            <a:lvl4pPr marL="16002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4pPr>
            <a:lvl5pPr marL="20574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5pPr>
            <a:lvl6pPr marL="25146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6pPr>
            <a:lvl7pPr marL="29718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7pPr>
            <a:lvl8pPr marL="34290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8pPr>
            <a:lvl9pPr marL="38862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9pPr>
          </a:lstStyle>
          <a:p>
            <a:pPr eaLnBrk="1" hangingPunct="1">
              <a:lnSpc>
                <a:spcPct val="100000"/>
              </a:lnSpc>
              <a:spcBef>
                <a:spcPct val="0"/>
              </a:spcBef>
            </a:pPr>
            <a:r>
              <a:rPr lang="zh-CN" altLang="en-US" sz="1200" smtClean="0">
                <a:latin typeface="Arial" panose="020B0604020202020204" pitchFamily="34" charset="0"/>
                <a:ea typeface="宋体" panose="02010600030101010101" pitchFamily="2" charset="-122"/>
              </a:rPr>
              <a:t>线性表</a:t>
            </a:r>
            <a:r>
              <a:rPr lang="en-US" altLang="zh-CN" sz="1200" smtClean="0">
                <a:latin typeface="Arial" panose="020B0604020202020204" pitchFamily="34" charset="0"/>
                <a:ea typeface="宋体" panose="02010600030101010101" pitchFamily="2" charset="-122"/>
              </a:rPr>
              <a:t>——</a:t>
            </a:r>
            <a:fld id="{E6242BAD-7AE5-4F3F-940F-BA8237D35BAB}" type="slidenum">
              <a:rPr lang="en-US" altLang="zh-CN" sz="1200" smtClean="0">
                <a:latin typeface="Arial" panose="020B0604020202020204" pitchFamily="34" charset="0"/>
                <a:ea typeface="宋体" panose="02010600030101010101" pitchFamily="2" charset="-122"/>
              </a:rPr>
            </a:fld>
            <a:endParaRPr lang="en-US" altLang="zh-CN" sz="1200" smtClean="0">
              <a:latin typeface="Arial" panose="020B060402020202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xfrm>
            <a:off x="1938338" y="174625"/>
            <a:ext cx="3168650" cy="2376488"/>
          </a:xfrm>
        </p:spPr>
      </p:sp>
      <p:sp>
        <p:nvSpPr>
          <p:cNvPr id="1218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200" kern="1200">
              <a:solidFill>
                <a:schemeClr val="tx1"/>
              </a:solidFill>
              <a:effectLst/>
              <a:latin typeface="幼圆" panose="02010509060101010101" pitchFamily="49" charset="-122"/>
              <a:ea typeface="幼圆" panose="02010509060101010101" pitchFamily="49" charset="-122"/>
              <a:cs typeface="+mn-cs"/>
            </a:endParaRPr>
          </a:p>
        </p:txBody>
      </p:sp>
      <p:sp>
        <p:nvSpPr>
          <p:cNvPr id="1218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1pPr>
            <a:lvl2pPr marL="742950" indent="-28575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2pPr>
            <a:lvl3pPr marL="11430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3pPr>
            <a:lvl4pPr marL="16002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4pPr>
            <a:lvl5pPr marL="20574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5pPr>
            <a:lvl6pPr marL="25146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6pPr>
            <a:lvl7pPr marL="29718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7pPr>
            <a:lvl8pPr marL="34290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8pPr>
            <a:lvl9pPr marL="38862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9pPr>
          </a:lstStyle>
          <a:p>
            <a:pPr eaLnBrk="1" hangingPunct="1">
              <a:lnSpc>
                <a:spcPct val="100000"/>
              </a:lnSpc>
              <a:spcBef>
                <a:spcPct val="0"/>
              </a:spcBef>
            </a:pPr>
            <a:fld id="{176C5688-91B6-4144-A0BA-188CC68D3403}" type="slidenum">
              <a:rPr lang="zh-CN" altLang="en-US" sz="1200" smtClean="0">
                <a:latin typeface="Calibri" panose="020F0502020204030204" pitchFamily="34" charset="0"/>
                <a:ea typeface="宋体" panose="02010600030101010101" pitchFamily="2" charset="-122"/>
              </a:rPr>
            </a:fld>
            <a:endParaRPr lang="zh-CN" altLang="en-US" sz="1200"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xfrm>
            <a:off x="1938338" y="174625"/>
            <a:ext cx="3168650" cy="2376488"/>
          </a:xfrm>
        </p:spPr>
      </p:sp>
      <p:sp>
        <p:nvSpPr>
          <p:cNvPr id="1218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200" kern="1200">
              <a:solidFill>
                <a:schemeClr val="tx1"/>
              </a:solidFill>
              <a:effectLst/>
              <a:latin typeface="幼圆" panose="02010509060101010101" pitchFamily="49" charset="-122"/>
              <a:ea typeface="幼圆" panose="02010509060101010101" pitchFamily="49" charset="-122"/>
              <a:cs typeface="+mn-cs"/>
            </a:endParaRPr>
          </a:p>
        </p:txBody>
      </p:sp>
      <p:sp>
        <p:nvSpPr>
          <p:cNvPr id="1218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1pPr>
            <a:lvl2pPr marL="742950" indent="-28575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2pPr>
            <a:lvl3pPr marL="11430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3pPr>
            <a:lvl4pPr marL="16002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4pPr>
            <a:lvl5pPr marL="20574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5pPr>
            <a:lvl6pPr marL="25146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6pPr>
            <a:lvl7pPr marL="29718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7pPr>
            <a:lvl8pPr marL="34290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8pPr>
            <a:lvl9pPr marL="38862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9pPr>
          </a:lstStyle>
          <a:p>
            <a:pPr eaLnBrk="1" hangingPunct="1">
              <a:lnSpc>
                <a:spcPct val="100000"/>
              </a:lnSpc>
              <a:spcBef>
                <a:spcPct val="0"/>
              </a:spcBef>
            </a:pPr>
            <a:fld id="{176C5688-91B6-4144-A0BA-188CC68D3403}" type="slidenum">
              <a:rPr lang="zh-CN" altLang="en-US" sz="1200" smtClean="0">
                <a:latin typeface="Calibri" panose="020F0502020204030204" pitchFamily="34" charset="0"/>
                <a:ea typeface="宋体" panose="02010600030101010101" pitchFamily="2" charset="-122"/>
              </a:rPr>
            </a:fld>
            <a:endParaRPr lang="zh-CN" altLang="en-US" sz="1200"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lvl1pPr eaLnBrk="0" hangingPunct="0">
              <a:spcBef>
                <a:spcPct val="30000"/>
              </a:spcBef>
              <a:defRPr sz="1400">
                <a:solidFill>
                  <a:schemeClr val="tx1"/>
                </a:solidFill>
                <a:latin typeface="幼圆" panose="02010509060101010101" pitchFamily="49" charset="-122"/>
                <a:ea typeface="幼圆" panose="02010509060101010101" pitchFamily="49" charset="-122"/>
              </a:defRPr>
            </a:lvl1pPr>
            <a:lvl2pPr marL="742950" indent="-285750" eaLnBrk="0" hangingPunct="0">
              <a:spcBef>
                <a:spcPct val="30000"/>
              </a:spcBef>
              <a:defRPr sz="1400">
                <a:solidFill>
                  <a:schemeClr val="tx1"/>
                </a:solidFill>
                <a:latin typeface="幼圆" panose="02010509060101010101" pitchFamily="49" charset="-122"/>
                <a:ea typeface="幼圆" panose="02010509060101010101" pitchFamily="49" charset="-122"/>
              </a:defRPr>
            </a:lvl2pPr>
            <a:lvl3pPr marL="1143000" indent="-228600" eaLnBrk="0" hangingPunct="0">
              <a:spcBef>
                <a:spcPct val="30000"/>
              </a:spcBef>
              <a:defRPr sz="1400">
                <a:solidFill>
                  <a:schemeClr val="tx1"/>
                </a:solidFill>
                <a:latin typeface="幼圆" panose="02010509060101010101" pitchFamily="49" charset="-122"/>
                <a:ea typeface="幼圆" panose="02010509060101010101" pitchFamily="49" charset="-122"/>
              </a:defRPr>
            </a:lvl3pPr>
            <a:lvl4pPr marL="1600200" indent="-228600" eaLnBrk="0" hangingPunct="0">
              <a:spcBef>
                <a:spcPct val="30000"/>
              </a:spcBef>
              <a:defRPr sz="1400">
                <a:solidFill>
                  <a:schemeClr val="tx1"/>
                </a:solidFill>
                <a:latin typeface="幼圆" panose="02010509060101010101" pitchFamily="49" charset="-122"/>
                <a:ea typeface="幼圆" panose="02010509060101010101" pitchFamily="49" charset="-122"/>
              </a:defRPr>
            </a:lvl4pPr>
            <a:lvl5pPr marL="2057400" indent="-228600" eaLnBrk="0" hangingPunct="0">
              <a:spcBef>
                <a:spcPct val="30000"/>
              </a:spcBef>
              <a:defRPr sz="1400">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30000"/>
              </a:spcBef>
              <a:spcAft>
                <a:spcPct val="0"/>
              </a:spcAft>
              <a:defRPr sz="1400">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30000"/>
              </a:spcBef>
              <a:spcAft>
                <a:spcPct val="0"/>
              </a:spcAft>
              <a:defRPr sz="1400">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30000"/>
              </a:spcBef>
              <a:spcAft>
                <a:spcPct val="0"/>
              </a:spcAft>
              <a:defRPr sz="1400">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30000"/>
              </a:spcBef>
              <a:spcAft>
                <a:spcPct val="0"/>
              </a:spcAft>
              <a:defRPr sz="1400">
                <a:solidFill>
                  <a:schemeClr val="tx1"/>
                </a:solidFill>
                <a:latin typeface="幼圆" panose="02010509060101010101" pitchFamily="49" charset="-122"/>
                <a:ea typeface="幼圆" panose="02010509060101010101" pitchFamily="49" charset="-122"/>
              </a:defRPr>
            </a:lvl9pPr>
          </a:lstStyle>
          <a:p>
            <a:pPr eaLnBrk="1" hangingPunct="1">
              <a:spcBef>
                <a:spcPct val="0"/>
              </a:spcBef>
            </a:pPr>
            <a:r>
              <a:rPr lang="zh-CN" altLang="en-US" sz="1200" smtClean="0"/>
              <a:t>绪论</a:t>
            </a:r>
            <a:r>
              <a:rPr lang="en-US" altLang="zh-CN" sz="1200" smtClean="0">
                <a:latin typeface="Arial" panose="020B0604020202020204" pitchFamily="34" charset="0"/>
              </a:rPr>
              <a:t>——</a:t>
            </a:r>
            <a:fld id="{33A592BD-4AAA-4F8F-A90F-3B4909EE0D20}" type="slidenum">
              <a:rPr lang="en-US" altLang="zh-CN" sz="1200" b="1" smtClean="0">
                <a:latin typeface="Arial" panose="020B0604020202020204" pitchFamily="34" charset="0"/>
              </a:rPr>
            </a:fld>
            <a:endParaRPr lang="en-US" altLang="zh-CN" sz="1200" b="1" smtClean="0"/>
          </a:p>
        </p:txBody>
      </p:sp>
      <p:sp>
        <p:nvSpPr>
          <p:cNvPr id="161795" name="Rectangle 2"/>
          <p:cNvSpPr>
            <a:spLocks noGrp="1" noRot="1" noChangeAspect="1" noChangeArrowheads="1" noTextEdit="1"/>
          </p:cNvSpPr>
          <p:nvPr>
            <p:ph type="sldImg"/>
          </p:nvPr>
        </p:nvSpPr>
        <p:spPr>
          <a:xfrm>
            <a:off x="1978025" y="174625"/>
            <a:ext cx="3360738" cy="2520950"/>
          </a:xfrm>
        </p:spPr>
      </p:sp>
      <p:sp>
        <p:nvSpPr>
          <p:cNvPr id="161796" name="Rectangle 3"/>
          <p:cNvSpPr>
            <a:spLocks noGrp="1" noChangeArrowheads="1"/>
          </p:cNvSpPr>
          <p:nvPr>
            <p:ph type="body" idx="1"/>
          </p:nvPr>
        </p:nvSpPr>
        <p:spPr>
          <a:noFill/>
        </p:spPr>
        <p:txBody>
          <a:bodyPr/>
          <a:lstStyle/>
          <a:p>
            <a:pPr eaLnBrk="1" hangingPunct="1"/>
            <a:endParaRPr lang="zh-CN" alt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xfrm>
            <a:off x="1938338" y="174625"/>
            <a:ext cx="3168650" cy="2376488"/>
          </a:xfrm>
        </p:spPr>
      </p:sp>
      <p:sp>
        <p:nvSpPr>
          <p:cNvPr id="1218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200" kern="1200">
              <a:solidFill>
                <a:schemeClr val="tx1"/>
              </a:solidFill>
              <a:effectLst/>
              <a:latin typeface="幼圆" panose="02010509060101010101" pitchFamily="49" charset="-122"/>
              <a:ea typeface="幼圆" panose="02010509060101010101" pitchFamily="49" charset="-122"/>
              <a:cs typeface="+mn-cs"/>
            </a:endParaRPr>
          </a:p>
        </p:txBody>
      </p:sp>
      <p:sp>
        <p:nvSpPr>
          <p:cNvPr id="1218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1pPr>
            <a:lvl2pPr marL="742950" indent="-28575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2pPr>
            <a:lvl3pPr marL="11430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3pPr>
            <a:lvl4pPr marL="16002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4pPr>
            <a:lvl5pPr marL="20574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5pPr>
            <a:lvl6pPr marL="25146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6pPr>
            <a:lvl7pPr marL="29718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7pPr>
            <a:lvl8pPr marL="34290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8pPr>
            <a:lvl9pPr marL="38862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9pPr>
          </a:lstStyle>
          <a:p>
            <a:pPr eaLnBrk="1" hangingPunct="1">
              <a:lnSpc>
                <a:spcPct val="100000"/>
              </a:lnSpc>
              <a:spcBef>
                <a:spcPct val="0"/>
              </a:spcBef>
            </a:pPr>
            <a:fld id="{176C5688-91B6-4144-A0BA-188CC68D3403}" type="slidenum">
              <a:rPr lang="zh-CN" altLang="en-US" sz="1200" smtClean="0">
                <a:latin typeface="Calibri" panose="020F0502020204030204" pitchFamily="34" charset="0"/>
                <a:ea typeface="宋体" panose="02010600030101010101" pitchFamily="2" charset="-122"/>
              </a:rPr>
            </a:fld>
            <a:endParaRPr lang="zh-CN" altLang="en-US" sz="1200"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978025" y="174625"/>
            <a:ext cx="3360738" cy="252095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zh-CN" sz="1400" kern="1200" dirty="0" smtClean="0">
                <a:solidFill>
                  <a:schemeClr val="tx1"/>
                </a:solidFill>
                <a:effectLst/>
                <a:latin typeface="黑体" panose="02010609060101010101" pitchFamily="49" charset="-122"/>
                <a:ea typeface="黑体" panose="02010609060101010101" pitchFamily="49" charset="-122"/>
                <a:cs typeface="+mn-cs"/>
              </a:rPr>
              <a:t>建立一个分块有序的数据表，将</a:t>
            </a:r>
            <a:r>
              <a:rPr lang="en-US" altLang="zh-CN" sz="1400" kern="1200" dirty="0" smtClean="0">
                <a:solidFill>
                  <a:schemeClr val="tx1"/>
                </a:solidFill>
                <a:effectLst/>
                <a:latin typeface="黑体" panose="02010609060101010101" pitchFamily="49" charset="-122"/>
                <a:ea typeface="黑体" panose="02010609060101010101" pitchFamily="49" charset="-122"/>
                <a:cs typeface="+mn-cs"/>
              </a:rPr>
              <a:t>n</a:t>
            </a:r>
            <a:r>
              <a:rPr lang="zh-CN" altLang="zh-CN" sz="1400" kern="1200" dirty="0" smtClean="0">
                <a:solidFill>
                  <a:schemeClr val="tx1"/>
                </a:solidFill>
                <a:effectLst/>
                <a:latin typeface="黑体" panose="02010609060101010101" pitchFamily="49" charset="-122"/>
                <a:ea typeface="黑体" panose="02010609060101010101" pitchFamily="49" charset="-122"/>
                <a:cs typeface="+mn-cs"/>
              </a:rPr>
              <a:t>个数据元素</a:t>
            </a:r>
            <a:r>
              <a:rPr lang="en-US" altLang="zh-CN" sz="1400" kern="1200" dirty="0" smtClean="0">
                <a:solidFill>
                  <a:schemeClr val="tx1"/>
                </a:solidFill>
                <a:effectLst/>
                <a:latin typeface="黑体" panose="02010609060101010101" pitchFamily="49" charset="-122"/>
                <a:ea typeface="黑体" panose="02010609060101010101" pitchFamily="49" charset="-122"/>
                <a:cs typeface="+mn-cs"/>
              </a:rPr>
              <a:t>"</a:t>
            </a:r>
            <a:r>
              <a:rPr lang="zh-CN" altLang="zh-CN" sz="1400" kern="1200" dirty="0" smtClean="0">
                <a:solidFill>
                  <a:schemeClr val="tx1"/>
                </a:solidFill>
                <a:effectLst/>
                <a:latin typeface="黑体" panose="02010609060101010101" pitchFamily="49" charset="-122"/>
                <a:ea typeface="黑体" panose="02010609060101010101" pitchFamily="49" charset="-122"/>
                <a:cs typeface="+mn-cs"/>
              </a:rPr>
              <a:t>按块有序</a:t>
            </a:r>
            <a:r>
              <a:rPr lang="en-US" altLang="zh-CN" sz="1400" kern="1200" dirty="0" smtClean="0">
                <a:solidFill>
                  <a:schemeClr val="tx1"/>
                </a:solidFill>
                <a:effectLst/>
                <a:latin typeface="黑体" panose="02010609060101010101" pitchFamily="49" charset="-122"/>
                <a:ea typeface="黑体" panose="02010609060101010101" pitchFamily="49" charset="-122"/>
                <a:cs typeface="+mn-cs"/>
              </a:rPr>
              <a:t>"</a:t>
            </a:r>
            <a:r>
              <a:rPr lang="zh-CN" altLang="zh-CN" sz="1400" kern="1200" dirty="0" smtClean="0">
                <a:solidFill>
                  <a:schemeClr val="tx1"/>
                </a:solidFill>
                <a:effectLst/>
                <a:latin typeface="黑体" panose="02010609060101010101" pitchFamily="49" charset="-122"/>
                <a:ea typeface="黑体" panose="02010609060101010101" pitchFamily="49" charset="-122"/>
                <a:cs typeface="+mn-cs"/>
              </a:rPr>
              <a:t>划分为</a:t>
            </a:r>
            <a:r>
              <a:rPr lang="en-US" altLang="zh-CN" sz="1400" kern="1200" dirty="0" smtClean="0">
                <a:solidFill>
                  <a:schemeClr val="tx1"/>
                </a:solidFill>
                <a:effectLst/>
                <a:latin typeface="黑体" panose="02010609060101010101" pitchFamily="49" charset="-122"/>
                <a:ea typeface="黑体" panose="02010609060101010101" pitchFamily="49" charset="-122"/>
                <a:cs typeface="+mn-cs"/>
              </a:rPr>
              <a:t>m</a:t>
            </a:r>
            <a:r>
              <a:rPr lang="zh-CN" altLang="zh-CN" sz="1400" kern="1200" dirty="0" smtClean="0">
                <a:solidFill>
                  <a:schemeClr val="tx1"/>
                </a:solidFill>
                <a:effectLst/>
                <a:latin typeface="黑体" panose="02010609060101010101" pitchFamily="49" charset="-122"/>
                <a:ea typeface="黑体" panose="02010609060101010101" pitchFamily="49" charset="-122"/>
                <a:cs typeface="+mn-cs"/>
              </a:rPr>
              <a:t>块（</a:t>
            </a:r>
            <a:r>
              <a:rPr lang="en-US" altLang="zh-CN" sz="1400" kern="1200" dirty="0" smtClean="0">
                <a:solidFill>
                  <a:schemeClr val="tx1"/>
                </a:solidFill>
                <a:effectLst/>
                <a:latin typeface="黑体" panose="02010609060101010101" pitchFamily="49" charset="-122"/>
                <a:ea typeface="黑体" panose="02010609060101010101" pitchFamily="49" charset="-122"/>
                <a:cs typeface="+mn-cs"/>
              </a:rPr>
              <a:t>m ≤ n</a:t>
            </a:r>
            <a:r>
              <a:rPr lang="zh-CN" altLang="zh-CN" sz="1400" kern="1200" dirty="0" smtClean="0">
                <a:solidFill>
                  <a:schemeClr val="tx1"/>
                </a:solidFill>
                <a:effectLst/>
                <a:latin typeface="黑体" panose="02010609060101010101" pitchFamily="49" charset="-122"/>
                <a:ea typeface="黑体" panose="02010609060101010101" pitchFamily="49" charset="-122"/>
                <a:cs typeface="+mn-cs"/>
              </a:rPr>
              <a:t>）。每一块中的结点不必有序，但块与块之间必须</a:t>
            </a:r>
            <a:r>
              <a:rPr lang="en-US" altLang="zh-CN" sz="1400" kern="1200" dirty="0" smtClean="0">
                <a:solidFill>
                  <a:schemeClr val="tx1"/>
                </a:solidFill>
                <a:effectLst/>
                <a:latin typeface="黑体" panose="02010609060101010101" pitchFamily="49" charset="-122"/>
                <a:ea typeface="黑体" panose="02010609060101010101" pitchFamily="49" charset="-122"/>
                <a:cs typeface="+mn-cs"/>
              </a:rPr>
              <a:t>"</a:t>
            </a:r>
            <a:r>
              <a:rPr lang="zh-CN" altLang="zh-CN" sz="1400" kern="1200" dirty="0" smtClean="0">
                <a:solidFill>
                  <a:schemeClr val="tx1"/>
                </a:solidFill>
                <a:effectLst/>
                <a:latin typeface="黑体" panose="02010609060101010101" pitchFamily="49" charset="-122"/>
                <a:ea typeface="黑体" panose="02010609060101010101" pitchFamily="49" charset="-122"/>
                <a:cs typeface="+mn-cs"/>
              </a:rPr>
              <a:t>按块有序</a:t>
            </a:r>
            <a:r>
              <a:rPr lang="en-US" altLang="zh-CN" sz="1400" kern="1200" dirty="0" smtClean="0">
                <a:solidFill>
                  <a:schemeClr val="tx1"/>
                </a:solidFill>
                <a:effectLst/>
                <a:latin typeface="黑体" panose="02010609060101010101" pitchFamily="49" charset="-122"/>
                <a:ea typeface="黑体" panose="02010609060101010101" pitchFamily="49" charset="-122"/>
                <a:cs typeface="+mn-cs"/>
              </a:rPr>
              <a:t>"</a:t>
            </a:r>
            <a:r>
              <a:rPr lang="zh-CN" altLang="zh-CN" sz="1400" kern="1200" dirty="0" smtClean="0">
                <a:solidFill>
                  <a:schemeClr val="tx1"/>
                </a:solidFill>
                <a:effectLst/>
                <a:latin typeface="黑体" panose="02010609060101010101" pitchFamily="49" charset="-122"/>
                <a:ea typeface="黑体" panose="02010609060101010101" pitchFamily="49" charset="-122"/>
                <a:cs typeface="+mn-cs"/>
              </a:rPr>
              <a:t>；即第</a:t>
            </a:r>
            <a:r>
              <a:rPr lang="en-US" altLang="zh-CN" sz="1400" kern="1200" dirty="0" smtClean="0">
                <a:solidFill>
                  <a:schemeClr val="tx1"/>
                </a:solidFill>
                <a:effectLst/>
                <a:latin typeface="黑体" panose="02010609060101010101" pitchFamily="49" charset="-122"/>
                <a:ea typeface="黑体" panose="02010609060101010101" pitchFamily="49" charset="-122"/>
                <a:cs typeface="+mn-cs"/>
              </a:rPr>
              <a:t>1</a:t>
            </a:r>
            <a:r>
              <a:rPr lang="zh-CN" altLang="zh-CN" sz="1400" kern="1200" dirty="0" smtClean="0">
                <a:solidFill>
                  <a:schemeClr val="tx1"/>
                </a:solidFill>
                <a:effectLst/>
                <a:latin typeface="黑体" panose="02010609060101010101" pitchFamily="49" charset="-122"/>
                <a:ea typeface="黑体" panose="02010609060101010101" pitchFamily="49" charset="-122"/>
                <a:cs typeface="+mn-cs"/>
              </a:rPr>
              <a:t>块中任一元素的关键字都必须小于第</a:t>
            </a:r>
            <a:r>
              <a:rPr lang="en-US" altLang="zh-CN" sz="1400" kern="1200" dirty="0" smtClean="0">
                <a:solidFill>
                  <a:schemeClr val="tx1"/>
                </a:solidFill>
                <a:effectLst/>
                <a:latin typeface="黑体" panose="02010609060101010101" pitchFamily="49" charset="-122"/>
                <a:ea typeface="黑体" panose="02010609060101010101" pitchFamily="49" charset="-122"/>
                <a:cs typeface="+mn-cs"/>
              </a:rPr>
              <a:t>2</a:t>
            </a:r>
            <a:r>
              <a:rPr lang="zh-CN" altLang="zh-CN" sz="1400" kern="1200" dirty="0" smtClean="0">
                <a:solidFill>
                  <a:schemeClr val="tx1"/>
                </a:solidFill>
                <a:effectLst/>
                <a:latin typeface="黑体" panose="02010609060101010101" pitchFamily="49" charset="-122"/>
                <a:ea typeface="黑体" panose="02010609060101010101" pitchFamily="49" charset="-122"/>
                <a:cs typeface="+mn-cs"/>
              </a:rPr>
              <a:t>块中任一元素的关键字；而第</a:t>
            </a:r>
            <a:r>
              <a:rPr lang="en-US" altLang="zh-CN" sz="1400" kern="1200" dirty="0" smtClean="0">
                <a:solidFill>
                  <a:schemeClr val="tx1"/>
                </a:solidFill>
                <a:effectLst/>
                <a:latin typeface="黑体" panose="02010609060101010101" pitchFamily="49" charset="-122"/>
                <a:ea typeface="黑体" panose="02010609060101010101" pitchFamily="49" charset="-122"/>
                <a:cs typeface="+mn-cs"/>
              </a:rPr>
              <a:t>2</a:t>
            </a:r>
            <a:r>
              <a:rPr lang="zh-CN" altLang="zh-CN" sz="1400" kern="1200" dirty="0" smtClean="0">
                <a:solidFill>
                  <a:schemeClr val="tx1"/>
                </a:solidFill>
                <a:effectLst/>
                <a:latin typeface="黑体" panose="02010609060101010101" pitchFamily="49" charset="-122"/>
                <a:ea typeface="黑体" panose="02010609060101010101" pitchFamily="49" charset="-122"/>
                <a:cs typeface="+mn-cs"/>
              </a:rPr>
              <a:t>块中任一元素的关键字又都必须小于第</a:t>
            </a:r>
            <a:r>
              <a:rPr lang="en-US" altLang="zh-CN" sz="1400" kern="1200" dirty="0" smtClean="0">
                <a:solidFill>
                  <a:schemeClr val="tx1"/>
                </a:solidFill>
                <a:effectLst/>
                <a:latin typeface="黑体" panose="02010609060101010101" pitchFamily="49" charset="-122"/>
                <a:ea typeface="黑体" panose="02010609060101010101" pitchFamily="49" charset="-122"/>
                <a:cs typeface="+mn-cs"/>
              </a:rPr>
              <a:t>3</a:t>
            </a:r>
            <a:r>
              <a:rPr lang="zh-CN" altLang="zh-CN" sz="1400" kern="1200" dirty="0" smtClean="0">
                <a:solidFill>
                  <a:schemeClr val="tx1"/>
                </a:solidFill>
                <a:effectLst/>
                <a:latin typeface="黑体" panose="02010609060101010101" pitchFamily="49" charset="-122"/>
                <a:ea typeface="黑体" panose="02010609060101010101" pitchFamily="49" charset="-122"/>
                <a:cs typeface="+mn-cs"/>
              </a:rPr>
              <a:t>块中的任一元素的关键字</a:t>
            </a:r>
            <a:r>
              <a:rPr lang="en-US" altLang="zh-CN" sz="1400" kern="1200" dirty="0" smtClean="0">
                <a:solidFill>
                  <a:schemeClr val="tx1"/>
                </a:solidFill>
                <a:effectLst/>
                <a:latin typeface="黑体" panose="02010609060101010101" pitchFamily="49" charset="-122"/>
                <a:ea typeface="黑体" panose="02010609060101010101" pitchFamily="49" charset="-122"/>
                <a:cs typeface="+mn-cs"/>
              </a:rPr>
              <a:t>……</a:t>
            </a:r>
            <a:r>
              <a:rPr lang="zh-CN" altLang="zh-CN" sz="1400" kern="1200" dirty="0" smtClean="0">
                <a:solidFill>
                  <a:schemeClr val="tx1"/>
                </a:solidFill>
                <a:effectLst/>
                <a:latin typeface="黑体" panose="02010609060101010101" pitchFamily="49" charset="-122"/>
                <a:ea typeface="黑体" panose="02010609060101010101" pitchFamily="49" charset="-122"/>
                <a:cs typeface="+mn-cs"/>
              </a:rPr>
              <a:t>。在该分块有序数据表中选取各块中的最大关键字构成一个索引表，即为分块索引。由于未对每个记录建立索引项，与稠密索引的概念相对的，分块索引也叫做稀疏索引。</a:t>
            </a:r>
            <a:endParaRPr lang="zh-CN" altLang="zh-CN" sz="1400" kern="1200" dirty="0" smtClean="0">
              <a:solidFill>
                <a:schemeClr val="tx1"/>
              </a:solidFill>
              <a:effectLst/>
              <a:latin typeface="黑体" panose="02010609060101010101" pitchFamily="49" charset="-122"/>
              <a:ea typeface="黑体" panose="02010609060101010101" pitchFamily="49"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r>
              <a:rPr lang="zh-CN" altLang="en-US" smtClean="0"/>
              <a:t>绪论</a:t>
            </a:r>
            <a:r>
              <a:rPr lang="en-US" altLang="zh-CN" smtClean="0">
                <a:latin typeface="Arial" panose="020B0604020202020204"/>
              </a:rPr>
              <a:t>——</a:t>
            </a:r>
            <a:fld id="{3B7B6935-A2F1-49D8-BBF7-26C00780E2BD}" type="slidenum">
              <a:rPr lang="en-US" altLang="zh-CN" b="1" smtClean="0">
                <a:latin typeface="Arial" panose="020B0604020202020204"/>
              </a:rPr>
            </a:fld>
            <a:endParaRPr lang="en-US" altLang="zh-CN" b="1"/>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978025" y="174625"/>
            <a:ext cx="3360738" cy="252095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zh-CN" sz="1400" kern="1200" dirty="0" smtClean="0">
                <a:solidFill>
                  <a:schemeClr val="tx1"/>
                </a:solidFill>
                <a:effectLst/>
                <a:latin typeface="黑体" panose="02010609060101010101" pitchFamily="49" charset="-122"/>
                <a:ea typeface="黑体" panose="02010609060101010101" pitchFamily="49" charset="-122"/>
                <a:cs typeface="+mn-cs"/>
              </a:rPr>
              <a:t>在索引条目非常多的时候，也可以为索引再建立索引表，这就形成了多级的结构。</a:t>
            </a:r>
            <a:endParaRPr lang="zh-CN" altLang="zh-CN" sz="1400" kern="1200" dirty="0" smtClean="0">
              <a:solidFill>
                <a:schemeClr val="tx1"/>
              </a:solidFill>
              <a:effectLst/>
              <a:latin typeface="黑体" panose="02010609060101010101" pitchFamily="49" charset="-122"/>
              <a:ea typeface="黑体" panose="02010609060101010101" pitchFamily="49" charset="-122"/>
              <a:cs typeface="+mn-cs"/>
            </a:endParaRPr>
          </a:p>
        </p:txBody>
      </p:sp>
      <p:sp>
        <p:nvSpPr>
          <p:cNvPr id="4" name="灯片编号占位符 3"/>
          <p:cNvSpPr>
            <a:spLocks noGrp="1"/>
          </p:cNvSpPr>
          <p:nvPr>
            <p:ph type="sldNum" sz="quarter" idx="10"/>
          </p:nvPr>
        </p:nvSpPr>
        <p:spPr/>
        <p:txBody>
          <a:bodyPr/>
          <a:lstStyle/>
          <a:p>
            <a:pPr>
              <a:defRPr/>
            </a:pPr>
            <a:r>
              <a:rPr lang="zh-CN" altLang="en-US" smtClean="0"/>
              <a:t>绪论</a:t>
            </a:r>
            <a:r>
              <a:rPr lang="en-US" altLang="zh-CN" smtClean="0">
                <a:latin typeface="Arial" panose="020B0604020202020204"/>
              </a:rPr>
              <a:t>——</a:t>
            </a:r>
            <a:fld id="{3B7B6935-A2F1-49D8-BBF7-26C00780E2BD}" type="slidenum">
              <a:rPr lang="en-US" altLang="zh-CN" b="1" smtClean="0">
                <a:latin typeface="Arial" panose="020B0604020202020204"/>
              </a:rPr>
            </a:fld>
            <a:endParaRPr lang="en-US" altLang="zh-CN" b="1"/>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xfrm>
            <a:off x="1938338" y="174625"/>
            <a:ext cx="3168650" cy="2376488"/>
          </a:xfrm>
        </p:spPr>
      </p:sp>
      <p:sp>
        <p:nvSpPr>
          <p:cNvPr id="1218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200" kern="1200">
              <a:solidFill>
                <a:schemeClr val="tx1"/>
              </a:solidFill>
              <a:effectLst/>
              <a:latin typeface="幼圆" panose="02010509060101010101" pitchFamily="49" charset="-122"/>
              <a:ea typeface="幼圆" panose="02010509060101010101" pitchFamily="49" charset="-122"/>
              <a:cs typeface="+mn-cs"/>
            </a:endParaRPr>
          </a:p>
        </p:txBody>
      </p:sp>
      <p:sp>
        <p:nvSpPr>
          <p:cNvPr id="1218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1pPr>
            <a:lvl2pPr marL="742950" indent="-28575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2pPr>
            <a:lvl3pPr marL="11430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3pPr>
            <a:lvl4pPr marL="16002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4pPr>
            <a:lvl5pPr marL="20574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5pPr>
            <a:lvl6pPr marL="25146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6pPr>
            <a:lvl7pPr marL="29718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7pPr>
            <a:lvl8pPr marL="34290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8pPr>
            <a:lvl9pPr marL="38862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9pPr>
          </a:lstStyle>
          <a:p>
            <a:pPr eaLnBrk="1" hangingPunct="1">
              <a:lnSpc>
                <a:spcPct val="100000"/>
              </a:lnSpc>
              <a:spcBef>
                <a:spcPct val="0"/>
              </a:spcBef>
            </a:pPr>
            <a:fld id="{176C5688-91B6-4144-A0BA-188CC68D3403}" type="slidenum">
              <a:rPr lang="zh-CN" altLang="en-US" sz="1200" smtClean="0">
                <a:latin typeface="Calibri" panose="020F0502020204030204" pitchFamily="34" charset="0"/>
                <a:ea typeface="宋体" panose="02010600030101010101" pitchFamily="2" charset="-122"/>
              </a:rPr>
            </a:fld>
            <a:endParaRPr lang="zh-CN" altLang="en-US" sz="1200"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978025" y="174625"/>
            <a:ext cx="3360738" cy="252095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zh-CN" sz="1400" kern="1200" dirty="0" smtClean="0">
                <a:solidFill>
                  <a:schemeClr val="tx1"/>
                </a:solidFill>
                <a:effectLst/>
                <a:latin typeface="黑体" panose="02010609060101010101" pitchFamily="49" charset="-122"/>
                <a:ea typeface="黑体" panose="02010609060101010101" pitchFamily="49" charset="-122"/>
                <a:cs typeface="+mn-cs"/>
              </a:rPr>
              <a:t>在多重表中根据次关键字进行信息检索时，需要根据给定值，在对应次关键字索引表中找到对应索引项，再从这个索引项指向的头指针出发，列出该链表上所有记录。</a:t>
            </a:r>
            <a:endParaRPr lang="zh-CN" altLang="zh-CN" sz="1400" kern="1200" dirty="0" smtClean="0">
              <a:solidFill>
                <a:schemeClr val="tx1"/>
              </a:solidFill>
              <a:effectLst/>
              <a:latin typeface="黑体" panose="02010609060101010101" pitchFamily="49" charset="-122"/>
              <a:ea typeface="黑体" panose="02010609060101010101" pitchFamily="49"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r>
              <a:rPr lang="zh-CN" altLang="en-US" smtClean="0"/>
              <a:t>绪论</a:t>
            </a:r>
            <a:r>
              <a:rPr lang="en-US" altLang="zh-CN" smtClean="0">
                <a:latin typeface="Arial" panose="020B0604020202020204"/>
              </a:rPr>
              <a:t>——</a:t>
            </a:r>
            <a:fld id="{3B7B6935-A2F1-49D8-BBF7-26C00780E2BD}" type="slidenum">
              <a:rPr lang="en-US" altLang="zh-CN" b="1" smtClean="0">
                <a:latin typeface="Arial" panose="020B0604020202020204"/>
              </a:rPr>
            </a:fld>
            <a:endParaRPr lang="en-US" altLang="zh-CN" b="1"/>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a:xfrm>
            <a:off x="1938338" y="174625"/>
            <a:ext cx="3168650" cy="2376488"/>
          </a:xfrm>
        </p:spPr>
      </p:sp>
      <p:sp>
        <p:nvSpPr>
          <p:cNvPr id="117763" name="备注占位符 2"/>
          <p:cNvSpPr>
            <a:spLocks noGrp="1"/>
          </p:cNvSpPr>
          <p:nvPr>
            <p:ph type="body" idx="1"/>
          </p:nvPr>
        </p:nvSpPr>
        <p:spPr>
          <a:noFill/>
        </p:spPr>
        <p:txBody>
          <a:bodyPr/>
          <a:lstStyle/>
          <a:p>
            <a:endParaRPr lang="zh-CN" altLang="en-US" smtClean="0"/>
          </a:p>
        </p:txBody>
      </p:sp>
      <p:sp>
        <p:nvSpPr>
          <p:cNvPr id="117764" name="灯片编号占位符 3"/>
          <p:cNvSpPr>
            <a:spLocks noGrp="1"/>
          </p:cNvSpPr>
          <p:nvPr>
            <p:ph type="sldNum" sz="quarter" idx="5"/>
          </p:nvPr>
        </p:nvSpPr>
        <p:spPr>
          <a:noFill/>
        </p:spPr>
        <p:txBody>
          <a:bodyPr/>
          <a:lstStyle>
            <a:lvl1pPr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1pPr>
            <a:lvl2pPr marL="742950" indent="-28575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2pPr>
            <a:lvl3pPr marL="11430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3pPr>
            <a:lvl4pPr marL="16002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4pPr>
            <a:lvl5pPr marL="20574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5pPr>
            <a:lvl6pPr marL="25146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6pPr>
            <a:lvl7pPr marL="29718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7pPr>
            <a:lvl8pPr marL="34290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8pPr>
            <a:lvl9pPr marL="38862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9pPr>
          </a:lstStyle>
          <a:p>
            <a:pPr eaLnBrk="1" hangingPunct="1">
              <a:lnSpc>
                <a:spcPct val="100000"/>
              </a:lnSpc>
              <a:spcBef>
                <a:spcPct val="0"/>
              </a:spcBef>
            </a:pPr>
            <a:r>
              <a:rPr lang="zh-CN" altLang="en-US" smtClean="0"/>
              <a:t>数组串</a:t>
            </a:r>
            <a:r>
              <a:rPr lang="en-US" altLang="zh-CN" smtClean="0">
                <a:latin typeface="Arial" panose="020B0604020202020204" pitchFamily="34" charset="0"/>
              </a:rPr>
              <a:t>——</a:t>
            </a:r>
            <a:fld id="{E378E541-E9D9-417B-BD26-AB38A29D790E}" type="slidenum">
              <a:rPr lang="en-US" altLang="zh-CN" smtClean="0">
                <a:latin typeface="Arial" panose="020B0604020202020204" pitchFamily="34" charset="0"/>
              </a:rPr>
            </a:fld>
            <a:endParaRPr lang="en-US"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xfrm>
            <a:off x="1938338" y="174625"/>
            <a:ext cx="3168650" cy="2376488"/>
          </a:xfrm>
        </p:spPr>
      </p:sp>
      <p:sp>
        <p:nvSpPr>
          <p:cNvPr id="1218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200" kern="1200">
              <a:solidFill>
                <a:schemeClr val="tx1"/>
              </a:solidFill>
              <a:effectLst/>
              <a:latin typeface="幼圆" panose="02010509060101010101" pitchFamily="49" charset="-122"/>
              <a:ea typeface="幼圆" panose="02010509060101010101" pitchFamily="49" charset="-122"/>
              <a:cs typeface="+mn-cs"/>
            </a:endParaRPr>
          </a:p>
        </p:txBody>
      </p:sp>
      <p:sp>
        <p:nvSpPr>
          <p:cNvPr id="1218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1pPr>
            <a:lvl2pPr marL="742950" indent="-28575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2pPr>
            <a:lvl3pPr marL="11430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3pPr>
            <a:lvl4pPr marL="16002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4pPr>
            <a:lvl5pPr marL="20574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5pPr>
            <a:lvl6pPr marL="25146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6pPr>
            <a:lvl7pPr marL="29718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7pPr>
            <a:lvl8pPr marL="34290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8pPr>
            <a:lvl9pPr marL="38862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9pPr>
          </a:lstStyle>
          <a:p>
            <a:pPr eaLnBrk="1" hangingPunct="1">
              <a:lnSpc>
                <a:spcPct val="100000"/>
              </a:lnSpc>
              <a:spcBef>
                <a:spcPct val="0"/>
              </a:spcBef>
            </a:pPr>
            <a:fld id="{176C5688-91B6-4144-A0BA-188CC68D3403}" type="slidenum">
              <a:rPr lang="zh-CN" altLang="en-US" sz="1200" smtClean="0">
                <a:latin typeface="Calibri" panose="020F0502020204030204" pitchFamily="34" charset="0"/>
                <a:ea typeface="宋体" panose="02010600030101010101" pitchFamily="2" charset="-122"/>
              </a:rPr>
            </a:fld>
            <a:endParaRPr lang="zh-CN" altLang="en-US" sz="1200"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978025" y="174625"/>
            <a:ext cx="3360738" cy="2520950"/>
          </a:xfrm>
        </p:spPr>
      </p:sp>
      <p:sp>
        <p:nvSpPr>
          <p:cNvPr id="3" name="备注占位符 2"/>
          <p:cNvSpPr>
            <a:spLocks noGrp="1"/>
          </p:cNvSpPr>
          <p:nvPr>
            <p:ph type="body" idx="1"/>
          </p:nvPr>
        </p:nvSpPr>
        <p:spPr/>
        <p:txBody>
          <a:bodyPr/>
          <a:lstStyle/>
          <a:p>
            <a:r>
              <a:rPr lang="zh-CN" altLang="zh-CN" sz="1400" kern="1200" dirty="0" smtClean="0">
                <a:solidFill>
                  <a:schemeClr val="tx1"/>
                </a:solidFill>
                <a:effectLst/>
                <a:latin typeface="黑体" panose="02010609060101010101" pitchFamily="49" charset="-122"/>
                <a:ea typeface="黑体" panose="02010609060101010101" pitchFamily="49" charset="-122"/>
                <a:cs typeface="+mn-cs"/>
              </a:rPr>
              <a:t>倒排表（也称倒排索引）就是用记录的非主属性值（次关键字）来查找记录的次索引。其中包括了所有次关键字，并列出了与之有关的所有记录主关键字，主要用于复杂查询。</a:t>
            </a:r>
            <a:endParaRPr lang="zh-CN" altLang="zh-CN" sz="1400" kern="1200" dirty="0" smtClean="0">
              <a:solidFill>
                <a:schemeClr val="tx1"/>
              </a:solidFill>
              <a:effectLst/>
              <a:latin typeface="黑体" panose="02010609060101010101" pitchFamily="49" charset="-122"/>
              <a:ea typeface="黑体" panose="02010609060101010101" pitchFamily="49" charset="-122"/>
              <a:cs typeface="+mn-cs"/>
            </a:endParaRPr>
          </a:p>
          <a:p>
            <a:r>
              <a:rPr lang="zh-CN" altLang="zh-CN" sz="1400" kern="1200" dirty="0" smtClean="0">
                <a:solidFill>
                  <a:schemeClr val="tx1"/>
                </a:solidFill>
                <a:effectLst/>
                <a:latin typeface="黑体" panose="02010609060101010101" pitchFamily="49" charset="-122"/>
                <a:ea typeface="黑体" panose="02010609060101010101" pitchFamily="49" charset="-122"/>
                <a:cs typeface="+mn-cs"/>
              </a:rPr>
              <a:t>倒排表还有几个名字：反向索引、置入档案或反向档案，这个</a:t>
            </a:r>
            <a:r>
              <a:rPr lang="en-US" altLang="zh-CN" sz="1400" kern="1200" dirty="0" smtClean="0">
                <a:solidFill>
                  <a:schemeClr val="tx1"/>
                </a:solidFill>
                <a:effectLst/>
                <a:latin typeface="黑体" panose="02010609060101010101" pitchFamily="49" charset="-122"/>
                <a:ea typeface="黑体" panose="02010609060101010101" pitchFamily="49" charset="-122"/>
                <a:cs typeface="+mn-cs"/>
              </a:rPr>
              <a:t>“</a:t>
            </a:r>
            <a:r>
              <a:rPr lang="zh-CN" altLang="zh-CN" sz="1400" kern="1200" dirty="0" smtClean="0">
                <a:solidFill>
                  <a:schemeClr val="tx1"/>
                </a:solidFill>
                <a:effectLst/>
                <a:latin typeface="黑体" panose="02010609060101010101" pitchFamily="49" charset="-122"/>
                <a:ea typeface="黑体" panose="02010609060101010101" pitchFamily="49" charset="-122"/>
                <a:cs typeface="+mn-cs"/>
              </a:rPr>
              <a:t>倒</a:t>
            </a:r>
            <a:r>
              <a:rPr lang="en-US" altLang="zh-CN" sz="1400" kern="1200" dirty="0" smtClean="0">
                <a:solidFill>
                  <a:schemeClr val="tx1"/>
                </a:solidFill>
                <a:effectLst/>
                <a:latin typeface="黑体" panose="02010609060101010101" pitchFamily="49" charset="-122"/>
                <a:ea typeface="黑体" panose="02010609060101010101" pitchFamily="49" charset="-122"/>
                <a:cs typeface="+mn-cs"/>
              </a:rPr>
              <a:t>”</a:t>
            </a:r>
            <a:r>
              <a:rPr lang="zh-CN" altLang="zh-CN" sz="1400" kern="1200" dirty="0" smtClean="0">
                <a:solidFill>
                  <a:schemeClr val="tx1"/>
                </a:solidFill>
                <a:effectLst/>
                <a:latin typeface="黑体" panose="02010609060101010101" pitchFamily="49" charset="-122"/>
                <a:ea typeface="黑体" panose="02010609060101010101" pitchFamily="49" charset="-122"/>
                <a:cs typeface="+mn-cs"/>
              </a:rPr>
              <a:t>或者</a:t>
            </a:r>
            <a:r>
              <a:rPr lang="en-US" altLang="zh-CN" sz="1400" kern="1200" dirty="0" smtClean="0">
                <a:solidFill>
                  <a:schemeClr val="tx1"/>
                </a:solidFill>
                <a:effectLst/>
                <a:latin typeface="黑体" panose="02010609060101010101" pitchFamily="49" charset="-122"/>
                <a:ea typeface="黑体" panose="02010609060101010101" pitchFamily="49" charset="-122"/>
                <a:cs typeface="+mn-cs"/>
              </a:rPr>
              <a:t>“</a:t>
            </a:r>
            <a:r>
              <a:rPr lang="zh-CN" altLang="zh-CN" sz="1400" kern="1200" dirty="0" smtClean="0">
                <a:solidFill>
                  <a:schemeClr val="tx1"/>
                </a:solidFill>
                <a:effectLst/>
                <a:latin typeface="黑体" panose="02010609060101010101" pitchFamily="49" charset="-122"/>
                <a:ea typeface="黑体" panose="02010609060101010101" pitchFamily="49" charset="-122"/>
                <a:cs typeface="+mn-cs"/>
              </a:rPr>
              <a:t>反向</a:t>
            </a:r>
            <a:r>
              <a:rPr lang="en-US" altLang="zh-CN" sz="1400" kern="1200" dirty="0" smtClean="0">
                <a:solidFill>
                  <a:schemeClr val="tx1"/>
                </a:solidFill>
                <a:effectLst/>
                <a:latin typeface="黑体" panose="02010609060101010101" pitchFamily="49" charset="-122"/>
                <a:ea typeface="黑体" panose="02010609060101010101" pitchFamily="49" charset="-122"/>
                <a:cs typeface="+mn-cs"/>
              </a:rPr>
              <a:t>”</a:t>
            </a:r>
            <a:r>
              <a:rPr lang="zh-CN" altLang="zh-CN" sz="1400" kern="1200" dirty="0" smtClean="0">
                <a:solidFill>
                  <a:schemeClr val="tx1"/>
                </a:solidFill>
                <a:effectLst/>
                <a:latin typeface="黑体" panose="02010609060101010101" pitchFamily="49" charset="-122"/>
                <a:ea typeface="黑体" panose="02010609060101010101" pitchFamily="49" charset="-122"/>
                <a:cs typeface="+mn-cs"/>
              </a:rPr>
              <a:t>的来历是由于它不是由记录来确定属性值，而是由属性值来确定记录的位置。事实上，现在的主流搜索引擎在处理复杂查询的时候就是基于倒排表来实现的，它们可以根据单词快速获取包含这个单词的文档列表。</a:t>
            </a:r>
            <a:endParaRPr lang="zh-CN" altLang="zh-CN" sz="1400" kern="1200" dirty="0" smtClean="0">
              <a:solidFill>
                <a:schemeClr val="tx1"/>
              </a:solidFill>
              <a:effectLst/>
              <a:latin typeface="黑体" panose="02010609060101010101" pitchFamily="49" charset="-122"/>
              <a:ea typeface="黑体" panose="02010609060101010101" pitchFamily="49"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r>
              <a:rPr lang="zh-CN" altLang="en-US" smtClean="0"/>
              <a:t>绪论</a:t>
            </a:r>
            <a:r>
              <a:rPr lang="en-US" altLang="zh-CN" smtClean="0">
                <a:latin typeface="Arial" panose="020B0604020202020204"/>
              </a:rPr>
              <a:t>——</a:t>
            </a:r>
            <a:fld id="{3B7B6935-A2F1-49D8-BBF7-26C00780E2BD}" type="slidenum">
              <a:rPr lang="en-US" altLang="zh-CN" b="1" smtClean="0">
                <a:latin typeface="Arial" panose="020B0604020202020204"/>
              </a:rPr>
            </a:fld>
            <a:endParaRPr lang="en-US" altLang="zh-CN" b="1"/>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978025" y="174625"/>
            <a:ext cx="3360738" cy="2520950"/>
          </a:xfrm>
        </p:spPr>
      </p:sp>
      <p:sp>
        <p:nvSpPr>
          <p:cNvPr id="3" name="备注占位符 2"/>
          <p:cNvSpPr>
            <a:spLocks noGrp="1"/>
          </p:cNvSpPr>
          <p:nvPr>
            <p:ph type="body" idx="1"/>
          </p:nvPr>
        </p:nvSpPr>
        <p:spPr/>
        <p:txBody>
          <a:bodyPr/>
          <a:lstStyle/>
          <a:p>
            <a:r>
              <a:rPr lang="zh-CN" altLang="en-US" dirty="0" smtClean="0"/>
              <a:t>倒排表非常方便搜索引擎做集合运算，从而实现多关键字的查找</a:t>
            </a:r>
            <a:endParaRPr lang="zh-CN" altLang="en-US" dirty="0"/>
          </a:p>
        </p:txBody>
      </p:sp>
      <p:sp>
        <p:nvSpPr>
          <p:cNvPr id="4" name="灯片编号占位符 3"/>
          <p:cNvSpPr>
            <a:spLocks noGrp="1"/>
          </p:cNvSpPr>
          <p:nvPr>
            <p:ph type="sldNum" sz="quarter" idx="10"/>
          </p:nvPr>
        </p:nvSpPr>
        <p:spPr/>
        <p:txBody>
          <a:bodyPr/>
          <a:lstStyle/>
          <a:p>
            <a:pPr>
              <a:defRPr/>
            </a:pPr>
            <a:r>
              <a:rPr lang="zh-CN" altLang="en-US" smtClean="0"/>
              <a:t>绪论</a:t>
            </a:r>
            <a:r>
              <a:rPr lang="en-US" altLang="zh-CN" smtClean="0">
                <a:latin typeface="Arial" panose="020B0604020202020204"/>
              </a:rPr>
              <a:t>——</a:t>
            </a:r>
            <a:fld id="{3B7B6935-A2F1-49D8-BBF7-26C00780E2BD}" type="slidenum">
              <a:rPr lang="en-US" altLang="zh-CN" b="1" smtClean="0">
                <a:latin typeface="Arial" panose="020B0604020202020204"/>
              </a:rPr>
            </a:fld>
            <a:endParaRPr lang="en-US" altLang="zh-CN" b="1"/>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a:xfrm>
            <a:off x="2020888" y="246063"/>
            <a:ext cx="3171825" cy="2378075"/>
          </a:xfrm>
        </p:spPr>
      </p:sp>
      <p:sp>
        <p:nvSpPr>
          <p:cNvPr id="119811" name="备注占位符 2"/>
          <p:cNvSpPr>
            <a:spLocks noGrp="1"/>
          </p:cNvSpPr>
          <p:nvPr>
            <p:ph type="body" idx="1"/>
          </p:nvPr>
        </p:nvSpPr>
        <p:spPr>
          <a:noFill/>
        </p:spPr>
        <p:txBody>
          <a:bodyPr/>
          <a:lstStyle/>
          <a:p>
            <a:endParaRPr lang="zh-CN" altLang="zh-CN" sz="1400" kern="1200">
              <a:solidFill>
                <a:schemeClr val="tx1"/>
              </a:solidFill>
              <a:effectLst/>
              <a:latin typeface="幼圆" panose="02010509060101010101" pitchFamily="49" charset="-122"/>
              <a:ea typeface="幼圆" panose="02010509060101010101" pitchFamily="49" charset="-122"/>
              <a:cs typeface="+mn-cs"/>
            </a:endParaRPr>
          </a:p>
        </p:txBody>
      </p:sp>
      <p:sp>
        <p:nvSpPr>
          <p:cNvPr id="119812" name="灯片编号占位符 3"/>
          <p:cNvSpPr>
            <a:spLocks noGrp="1"/>
          </p:cNvSpPr>
          <p:nvPr>
            <p:ph type="sldNum" sz="quarter" idx="5"/>
          </p:nvPr>
        </p:nvSpPr>
        <p:spPr>
          <a:noFill/>
        </p:spPr>
        <p:txBody>
          <a:bodyPr/>
          <a:lstStyle>
            <a:lvl1pPr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1pPr>
            <a:lvl2pPr marL="742950" indent="-28575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2pPr>
            <a:lvl3pPr marL="11430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3pPr>
            <a:lvl4pPr marL="16002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4pPr>
            <a:lvl5pPr marL="20574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5pPr>
            <a:lvl6pPr marL="25146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6pPr>
            <a:lvl7pPr marL="29718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7pPr>
            <a:lvl8pPr marL="34290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8pPr>
            <a:lvl9pPr marL="38862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9pPr>
          </a:lstStyle>
          <a:p>
            <a:pPr eaLnBrk="1" hangingPunct="1">
              <a:lnSpc>
                <a:spcPct val="100000"/>
              </a:lnSpc>
              <a:spcBef>
                <a:spcPct val="0"/>
              </a:spcBef>
            </a:pPr>
            <a:r>
              <a:rPr lang="zh-CN" altLang="en-US" sz="1200" smtClean="0">
                <a:latin typeface="Arial" panose="020B0604020202020204" pitchFamily="34" charset="0"/>
                <a:ea typeface="宋体" panose="02010600030101010101" pitchFamily="2" charset="-122"/>
              </a:rPr>
              <a:t>线性表</a:t>
            </a:r>
            <a:r>
              <a:rPr lang="en-US" altLang="zh-CN" sz="1200" smtClean="0">
                <a:latin typeface="Arial" panose="020B0604020202020204" pitchFamily="34" charset="0"/>
                <a:ea typeface="宋体" panose="02010600030101010101" pitchFamily="2" charset="-122"/>
              </a:rPr>
              <a:t>——</a:t>
            </a:r>
            <a:fld id="{E6242BAD-7AE5-4F3F-940F-BA8237D35BAB}" type="slidenum">
              <a:rPr lang="en-US" altLang="zh-CN" sz="1200" smtClean="0">
                <a:latin typeface="Arial" panose="020B0604020202020204" pitchFamily="34" charset="0"/>
                <a:ea typeface="宋体" panose="02010600030101010101" pitchFamily="2" charset="-122"/>
              </a:rPr>
            </a:fld>
            <a:endParaRPr lang="en-US" altLang="zh-CN" sz="1200" smtClean="0">
              <a:latin typeface="Arial" panose="020B0604020202020204" pitchFamily="34" charset="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xfrm>
            <a:off x="1938338" y="174625"/>
            <a:ext cx="3168650" cy="2376488"/>
          </a:xfrm>
        </p:spPr>
      </p:sp>
      <p:sp>
        <p:nvSpPr>
          <p:cNvPr id="1218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200" kern="1200">
              <a:solidFill>
                <a:schemeClr val="tx1"/>
              </a:solidFill>
              <a:effectLst/>
              <a:latin typeface="幼圆" panose="02010509060101010101" pitchFamily="49" charset="-122"/>
              <a:ea typeface="幼圆" panose="02010509060101010101" pitchFamily="49" charset="-122"/>
              <a:cs typeface="+mn-cs"/>
            </a:endParaRPr>
          </a:p>
        </p:txBody>
      </p:sp>
      <p:sp>
        <p:nvSpPr>
          <p:cNvPr id="1218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1pPr>
            <a:lvl2pPr marL="742950" indent="-28575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2pPr>
            <a:lvl3pPr marL="11430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3pPr>
            <a:lvl4pPr marL="16002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4pPr>
            <a:lvl5pPr marL="20574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5pPr>
            <a:lvl6pPr marL="25146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6pPr>
            <a:lvl7pPr marL="29718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7pPr>
            <a:lvl8pPr marL="34290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8pPr>
            <a:lvl9pPr marL="38862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9pPr>
          </a:lstStyle>
          <a:p>
            <a:pPr eaLnBrk="1" hangingPunct="1">
              <a:lnSpc>
                <a:spcPct val="100000"/>
              </a:lnSpc>
              <a:spcBef>
                <a:spcPct val="0"/>
              </a:spcBef>
            </a:pPr>
            <a:fld id="{176C5688-91B6-4144-A0BA-188CC68D3403}" type="slidenum">
              <a:rPr lang="zh-CN" altLang="en-US" sz="1200" smtClean="0">
                <a:latin typeface="Calibri" panose="020F0502020204030204" pitchFamily="34" charset="0"/>
                <a:ea typeface="宋体" panose="02010600030101010101" pitchFamily="2" charset="-122"/>
              </a:rPr>
            </a:fld>
            <a:endParaRPr lang="zh-CN" altLang="en-US" sz="1200"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xfrm>
            <a:off x="1938338" y="174625"/>
            <a:ext cx="3168650" cy="2376488"/>
          </a:xfrm>
        </p:spPr>
      </p:sp>
      <p:sp>
        <p:nvSpPr>
          <p:cNvPr id="1218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200" kern="1200">
              <a:solidFill>
                <a:schemeClr val="tx1"/>
              </a:solidFill>
              <a:effectLst/>
              <a:latin typeface="幼圆" panose="02010509060101010101" pitchFamily="49" charset="-122"/>
              <a:ea typeface="幼圆" panose="02010509060101010101" pitchFamily="49" charset="-122"/>
              <a:cs typeface="+mn-cs"/>
            </a:endParaRPr>
          </a:p>
        </p:txBody>
      </p:sp>
      <p:sp>
        <p:nvSpPr>
          <p:cNvPr id="1218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1pPr>
            <a:lvl2pPr marL="742950" indent="-28575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2pPr>
            <a:lvl3pPr marL="11430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3pPr>
            <a:lvl4pPr marL="16002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4pPr>
            <a:lvl5pPr marL="20574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5pPr>
            <a:lvl6pPr marL="25146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6pPr>
            <a:lvl7pPr marL="29718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7pPr>
            <a:lvl8pPr marL="34290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8pPr>
            <a:lvl9pPr marL="38862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9pPr>
          </a:lstStyle>
          <a:p>
            <a:pPr eaLnBrk="1" hangingPunct="1">
              <a:lnSpc>
                <a:spcPct val="100000"/>
              </a:lnSpc>
              <a:spcBef>
                <a:spcPct val="0"/>
              </a:spcBef>
            </a:pPr>
            <a:fld id="{176C5688-91B6-4144-A0BA-188CC68D3403}" type="slidenum">
              <a:rPr lang="zh-CN" altLang="en-US" sz="1200" smtClean="0">
                <a:latin typeface="Calibri" panose="020F0502020204030204" pitchFamily="34" charset="0"/>
                <a:ea typeface="宋体" panose="02010600030101010101" pitchFamily="2" charset="-122"/>
              </a:rPr>
            </a:fld>
            <a:endParaRPr lang="zh-CN" altLang="en-US" sz="1200"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978025" y="174625"/>
            <a:ext cx="3360738" cy="2520950"/>
          </a:xfrm>
        </p:spPr>
      </p:sp>
      <p:sp>
        <p:nvSpPr>
          <p:cNvPr id="3" name="备注占位符 2"/>
          <p:cNvSpPr>
            <a:spLocks noGrp="1"/>
          </p:cNvSpPr>
          <p:nvPr>
            <p:ph type="body" idx="1"/>
          </p:nvPr>
        </p:nvSpPr>
        <p:spPr/>
        <p:txBody>
          <a:bodyPr/>
          <a:lstStyle/>
          <a:p>
            <a:r>
              <a:rPr lang="zh-CN" altLang="en-US" dirty="0" smtClean="0"/>
              <a:t>注意，两个方法都有反方向的实现</a:t>
            </a:r>
            <a:endParaRPr lang="zh-CN" altLang="en-US" dirty="0"/>
          </a:p>
        </p:txBody>
      </p:sp>
      <p:sp>
        <p:nvSpPr>
          <p:cNvPr id="4" name="灯片编号占位符 3"/>
          <p:cNvSpPr>
            <a:spLocks noGrp="1"/>
          </p:cNvSpPr>
          <p:nvPr>
            <p:ph type="sldNum" sz="quarter" idx="10"/>
          </p:nvPr>
        </p:nvSpPr>
        <p:spPr/>
        <p:txBody>
          <a:bodyPr/>
          <a:lstStyle/>
          <a:p>
            <a:pPr>
              <a:defRPr/>
            </a:pPr>
            <a:r>
              <a:rPr lang="zh-CN" altLang="en-US" smtClean="0"/>
              <a:t>绪论</a:t>
            </a:r>
            <a:r>
              <a:rPr lang="en-US" altLang="zh-CN" smtClean="0">
                <a:latin typeface="Arial" panose="020B0604020202020204"/>
              </a:rPr>
              <a:t>——</a:t>
            </a:r>
            <a:fld id="{3B7B6935-A2F1-49D8-BBF7-26C00780E2BD}" type="slidenum">
              <a:rPr lang="en-US" altLang="zh-CN" b="1" smtClean="0">
                <a:latin typeface="Arial" panose="020B0604020202020204"/>
              </a:rPr>
            </a:fld>
            <a:endParaRPr lang="en-US" altLang="zh-CN" b="1"/>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a:xfrm>
            <a:off x="2020888" y="246063"/>
            <a:ext cx="3171825" cy="2378075"/>
          </a:xfrm>
        </p:spPr>
      </p:sp>
      <p:sp>
        <p:nvSpPr>
          <p:cNvPr id="119811" name="备注占位符 2"/>
          <p:cNvSpPr>
            <a:spLocks noGrp="1"/>
          </p:cNvSpPr>
          <p:nvPr>
            <p:ph type="body" idx="1"/>
          </p:nvPr>
        </p:nvSpPr>
        <p:spPr>
          <a:noFill/>
        </p:spPr>
        <p:txBody>
          <a:bodyPr/>
          <a:lstStyle/>
          <a:p>
            <a:endParaRPr lang="zh-CN" altLang="zh-CN" sz="1400" kern="1200">
              <a:solidFill>
                <a:schemeClr val="tx1"/>
              </a:solidFill>
              <a:effectLst/>
              <a:latin typeface="幼圆" panose="02010509060101010101" pitchFamily="49" charset="-122"/>
              <a:ea typeface="幼圆" panose="02010509060101010101" pitchFamily="49" charset="-122"/>
              <a:cs typeface="+mn-cs"/>
            </a:endParaRPr>
          </a:p>
        </p:txBody>
      </p:sp>
      <p:sp>
        <p:nvSpPr>
          <p:cNvPr id="119812" name="灯片编号占位符 3"/>
          <p:cNvSpPr>
            <a:spLocks noGrp="1"/>
          </p:cNvSpPr>
          <p:nvPr>
            <p:ph type="sldNum" sz="quarter" idx="5"/>
          </p:nvPr>
        </p:nvSpPr>
        <p:spPr>
          <a:noFill/>
        </p:spPr>
        <p:txBody>
          <a:bodyPr/>
          <a:lstStyle>
            <a:lvl1pPr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1pPr>
            <a:lvl2pPr marL="742950" indent="-28575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2pPr>
            <a:lvl3pPr marL="11430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3pPr>
            <a:lvl4pPr marL="16002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4pPr>
            <a:lvl5pPr marL="20574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5pPr>
            <a:lvl6pPr marL="25146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6pPr>
            <a:lvl7pPr marL="29718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7pPr>
            <a:lvl8pPr marL="34290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8pPr>
            <a:lvl9pPr marL="38862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9pPr>
          </a:lstStyle>
          <a:p>
            <a:pPr eaLnBrk="1" hangingPunct="1">
              <a:lnSpc>
                <a:spcPct val="100000"/>
              </a:lnSpc>
              <a:spcBef>
                <a:spcPct val="0"/>
              </a:spcBef>
            </a:pPr>
            <a:r>
              <a:rPr lang="zh-CN" altLang="en-US" sz="1200" smtClean="0">
                <a:latin typeface="Arial" panose="020B0604020202020204" pitchFamily="34" charset="0"/>
                <a:ea typeface="宋体" panose="02010600030101010101" pitchFamily="2" charset="-122"/>
              </a:rPr>
              <a:t>线性表</a:t>
            </a:r>
            <a:r>
              <a:rPr lang="en-US" altLang="zh-CN" sz="1200" smtClean="0">
                <a:latin typeface="Arial" panose="020B0604020202020204" pitchFamily="34" charset="0"/>
                <a:ea typeface="宋体" panose="02010600030101010101" pitchFamily="2" charset="-122"/>
              </a:rPr>
              <a:t>——</a:t>
            </a:r>
            <a:fld id="{E6242BAD-7AE5-4F3F-940F-BA8237D35BAB}" type="slidenum">
              <a:rPr lang="en-US" altLang="zh-CN" sz="1200" smtClean="0">
                <a:latin typeface="Arial" panose="020B0604020202020204" pitchFamily="34" charset="0"/>
                <a:ea typeface="宋体" panose="02010600030101010101" pitchFamily="2" charset="-122"/>
              </a:rPr>
            </a:fld>
            <a:endParaRPr lang="en-US" altLang="zh-CN" sz="1200" smtClean="0">
              <a:latin typeface="Arial" panose="020B0604020202020204" pitchFamily="34" charset="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xfrm>
            <a:off x="1938338" y="174625"/>
            <a:ext cx="3168650" cy="2376488"/>
          </a:xfrm>
        </p:spPr>
      </p:sp>
      <p:sp>
        <p:nvSpPr>
          <p:cNvPr id="1218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200" kern="1200">
              <a:solidFill>
                <a:schemeClr val="tx1"/>
              </a:solidFill>
              <a:effectLst/>
              <a:latin typeface="幼圆" panose="02010509060101010101" pitchFamily="49" charset="-122"/>
              <a:ea typeface="幼圆" panose="02010509060101010101" pitchFamily="49" charset="-122"/>
              <a:cs typeface="+mn-cs"/>
            </a:endParaRPr>
          </a:p>
        </p:txBody>
      </p:sp>
      <p:sp>
        <p:nvSpPr>
          <p:cNvPr id="1218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1pPr>
            <a:lvl2pPr marL="742950" indent="-28575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2pPr>
            <a:lvl3pPr marL="11430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3pPr>
            <a:lvl4pPr marL="16002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4pPr>
            <a:lvl5pPr marL="20574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5pPr>
            <a:lvl6pPr marL="25146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6pPr>
            <a:lvl7pPr marL="29718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7pPr>
            <a:lvl8pPr marL="34290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8pPr>
            <a:lvl9pPr marL="38862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9pPr>
          </a:lstStyle>
          <a:p>
            <a:pPr eaLnBrk="1" hangingPunct="1">
              <a:lnSpc>
                <a:spcPct val="100000"/>
              </a:lnSpc>
              <a:spcBef>
                <a:spcPct val="0"/>
              </a:spcBef>
            </a:pPr>
            <a:fld id="{176C5688-91B6-4144-A0BA-188CC68D3403}" type="slidenum">
              <a:rPr lang="zh-CN" altLang="en-US" sz="1200" smtClean="0">
                <a:latin typeface="Calibri" panose="020F0502020204030204" pitchFamily="34" charset="0"/>
                <a:ea typeface="宋体" panose="02010600030101010101" pitchFamily="2" charset="-122"/>
              </a:rPr>
            </a:fld>
            <a:endParaRPr lang="zh-CN" altLang="en-US" sz="1200"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xfrm>
            <a:off x="1938338" y="174625"/>
            <a:ext cx="3168650" cy="2376488"/>
          </a:xfrm>
        </p:spPr>
      </p:sp>
      <p:sp>
        <p:nvSpPr>
          <p:cNvPr id="1218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200" kern="1200">
              <a:solidFill>
                <a:schemeClr val="tx1"/>
              </a:solidFill>
              <a:effectLst/>
              <a:latin typeface="幼圆" panose="02010509060101010101" pitchFamily="49" charset="-122"/>
              <a:ea typeface="幼圆" panose="02010509060101010101" pitchFamily="49" charset="-122"/>
              <a:cs typeface="+mn-cs"/>
            </a:endParaRPr>
          </a:p>
        </p:txBody>
      </p:sp>
      <p:sp>
        <p:nvSpPr>
          <p:cNvPr id="1218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1pPr>
            <a:lvl2pPr marL="742950" indent="-28575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2pPr>
            <a:lvl3pPr marL="11430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3pPr>
            <a:lvl4pPr marL="16002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4pPr>
            <a:lvl5pPr marL="20574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5pPr>
            <a:lvl6pPr marL="25146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6pPr>
            <a:lvl7pPr marL="29718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7pPr>
            <a:lvl8pPr marL="34290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8pPr>
            <a:lvl9pPr marL="38862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9pPr>
          </a:lstStyle>
          <a:p>
            <a:pPr eaLnBrk="1" hangingPunct="1">
              <a:lnSpc>
                <a:spcPct val="100000"/>
              </a:lnSpc>
              <a:spcBef>
                <a:spcPct val="0"/>
              </a:spcBef>
            </a:pPr>
            <a:fld id="{176C5688-91B6-4144-A0BA-188CC68D3403}" type="slidenum">
              <a:rPr lang="zh-CN" altLang="en-US" sz="1200" smtClean="0">
                <a:latin typeface="Calibri" panose="020F0502020204030204" pitchFamily="34" charset="0"/>
                <a:ea typeface="宋体" panose="02010600030101010101" pitchFamily="2" charset="-122"/>
              </a:rPr>
            </a:fld>
            <a:endParaRPr lang="zh-CN" altLang="en-US" sz="1200"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xfrm>
            <a:off x="1938338" y="174625"/>
            <a:ext cx="3168650" cy="2376488"/>
          </a:xfrm>
        </p:spPr>
      </p:sp>
      <p:sp>
        <p:nvSpPr>
          <p:cNvPr id="118787" name="备注占位符 2"/>
          <p:cNvSpPr>
            <a:spLocks noGrp="1"/>
          </p:cNvSpPr>
          <p:nvPr>
            <p:ph type="body" idx="1"/>
          </p:nvPr>
        </p:nvSpPr>
        <p:spPr>
          <a:noFill/>
        </p:spPr>
        <p:txBody>
          <a:bodyPr/>
          <a:lstStyle/>
          <a:p>
            <a:endParaRPr lang="zh-CN" altLang="en-US" smtClean="0"/>
          </a:p>
          <a:p>
            <a:endParaRPr lang="zh-CN" altLang="en-US" smtClean="0"/>
          </a:p>
        </p:txBody>
      </p:sp>
      <p:sp>
        <p:nvSpPr>
          <p:cNvPr id="118788" name="灯片编号占位符 3"/>
          <p:cNvSpPr>
            <a:spLocks noGrp="1"/>
          </p:cNvSpPr>
          <p:nvPr>
            <p:ph type="sldNum" sz="quarter" idx="5"/>
          </p:nvPr>
        </p:nvSpPr>
        <p:spPr>
          <a:noFill/>
        </p:spPr>
        <p:txBody>
          <a:bodyPr/>
          <a:lstStyle>
            <a:lvl1pPr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1pPr>
            <a:lvl2pPr marL="742950" indent="-28575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2pPr>
            <a:lvl3pPr marL="11430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3pPr>
            <a:lvl4pPr marL="16002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4pPr>
            <a:lvl5pPr marL="20574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5pPr>
            <a:lvl6pPr marL="25146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6pPr>
            <a:lvl7pPr marL="29718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7pPr>
            <a:lvl8pPr marL="34290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8pPr>
            <a:lvl9pPr marL="38862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9pPr>
          </a:lstStyle>
          <a:p>
            <a:pPr eaLnBrk="1" hangingPunct="1">
              <a:lnSpc>
                <a:spcPct val="100000"/>
              </a:lnSpc>
              <a:spcBef>
                <a:spcPct val="0"/>
              </a:spcBef>
            </a:pPr>
            <a:r>
              <a:rPr lang="zh-CN" altLang="en-US" smtClean="0"/>
              <a:t>数组串</a:t>
            </a:r>
            <a:r>
              <a:rPr lang="en-US" altLang="zh-CN" smtClean="0">
                <a:latin typeface="Arial" panose="020B0604020202020204" pitchFamily="34" charset="0"/>
              </a:rPr>
              <a:t>——</a:t>
            </a:r>
            <a:fld id="{E92F6210-848F-4D80-8C30-8AC0E10B63EA}" type="slidenum">
              <a:rPr lang="en-US" altLang="zh-CN" smtClean="0">
                <a:latin typeface="Arial" panose="020B0604020202020204" pitchFamily="34" charset="0"/>
              </a:rPr>
            </a:fld>
            <a:endParaRPr lang="en-US" altLang="zh-C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978025" y="174625"/>
            <a:ext cx="3360738" cy="2520950"/>
          </a:xfrm>
        </p:spPr>
      </p:sp>
      <p:sp>
        <p:nvSpPr>
          <p:cNvPr id="3" name="备注占位符 2"/>
          <p:cNvSpPr>
            <a:spLocks noGrp="1"/>
          </p:cNvSpPr>
          <p:nvPr>
            <p:ph type="body" idx="1"/>
          </p:nvPr>
        </p:nvSpPr>
        <p:spPr/>
        <p:txBody>
          <a:bodyPr/>
          <a:lstStyle/>
          <a:p>
            <a:r>
              <a:rPr lang="zh-CN" altLang="zh-CN" sz="1400" kern="1200" dirty="0" smtClean="0">
                <a:solidFill>
                  <a:schemeClr val="tx1"/>
                </a:solidFill>
                <a:effectLst/>
                <a:latin typeface="黑体" panose="02010609060101010101" pitchFamily="49" charset="-122"/>
                <a:ea typeface="黑体" panose="02010609060101010101" pitchFamily="49" charset="-122"/>
                <a:cs typeface="+mn-cs"/>
              </a:rPr>
              <a:t>【名词解释】查找</a:t>
            </a:r>
            <a:endParaRPr lang="zh-CN" altLang="zh-CN" sz="1400" kern="1200" dirty="0" smtClean="0">
              <a:solidFill>
                <a:schemeClr val="tx1"/>
              </a:solidFill>
              <a:effectLst/>
              <a:latin typeface="黑体" panose="02010609060101010101" pitchFamily="49" charset="-122"/>
              <a:ea typeface="黑体" panose="02010609060101010101" pitchFamily="49" charset="-122"/>
              <a:cs typeface="+mn-cs"/>
            </a:endParaRPr>
          </a:p>
          <a:p>
            <a:r>
              <a:rPr lang="zh-CN" altLang="zh-CN" sz="1400" kern="1200" dirty="0" smtClean="0">
                <a:solidFill>
                  <a:schemeClr val="tx1"/>
                </a:solidFill>
                <a:effectLst/>
                <a:latin typeface="黑体" panose="02010609060101010101" pitchFamily="49" charset="-122"/>
                <a:ea typeface="黑体" panose="02010609060101010101" pitchFamily="49" charset="-122"/>
                <a:cs typeface="+mn-cs"/>
              </a:rPr>
              <a:t>在数据表（也叫查找表）存储的（有序的</a:t>
            </a:r>
            <a:r>
              <a:rPr lang="en-US" altLang="zh-CN" sz="1400" kern="1200" dirty="0" smtClean="0">
                <a:solidFill>
                  <a:schemeClr val="tx1"/>
                </a:solidFill>
                <a:effectLst/>
                <a:latin typeface="黑体" panose="02010609060101010101" pitchFamily="49" charset="-122"/>
                <a:ea typeface="黑体" panose="02010609060101010101" pitchFamily="49" charset="-122"/>
                <a:cs typeface="+mn-cs"/>
              </a:rPr>
              <a:t>/</a:t>
            </a:r>
            <a:r>
              <a:rPr lang="zh-CN" altLang="zh-CN" sz="1400" kern="1200" dirty="0" smtClean="0">
                <a:solidFill>
                  <a:schemeClr val="tx1"/>
                </a:solidFill>
                <a:effectLst/>
                <a:latin typeface="黑体" panose="02010609060101010101" pitchFamily="49" charset="-122"/>
                <a:ea typeface="黑体" panose="02010609060101010101" pitchFamily="49" charset="-122"/>
                <a:cs typeface="+mn-cs"/>
              </a:rPr>
              <a:t>无序的）数据元素中，通过一定的方法找出与给定关键字相同的数据元素的过程叫做查找。也就是根据给定的某个值，在数据表中确定一个关键字等于给定值的记录或数据元素。</a:t>
            </a:r>
            <a:endParaRPr lang="zh-CN" altLang="zh-CN" sz="1400" kern="1200" dirty="0" smtClean="0">
              <a:solidFill>
                <a:schemeClr val="tx1"/>
              </a:solidFill>
              <a:effectLst/>
              <a:latin typeface="黑体" panose="02010609060101010101" pitchFamily="49" charset="-122"/>
              <a:ea typeface="黑体" panose="02010609060101010101" pitchFamily="49" charset="-122"/>
              <a:cs typeface="+mn-cs"/>
            </a:endParaRPr>
          </a:p>
          <a:p>
            <a:r>
              <a:rPr lang="en-US" altLang="zh-CN" sz="1400" kern="1200" dirty="0" smtClean="0">
                <a:solidFill>
                  <a:schemeClr val="tx1"/>
                </a:solidFill>
                <a:effectLst/>
                <a:latin typeface="黑体" panose="02010609060101010101" pitchFamily="49" charset="-122"/>
                <a:ea typeface="黑体" panose="02010609060101010101" pitchFamily="49" charset="-122"/>
                <a:cs typeface="+mn-cs"/>
              </a:rPr>
              <a:t> </a:t>
            </a:r>
            <a:endParaRPr lang="zh-CN" altLang="zh-CN" sz="1400" kern="1200" dirty="0" smtClean="0">
              <a:solidFill>
                <a:schemeClr val="tx1"/>
              </a:solidFill>
              <a:effectLst/>
              <a:latin typeface="黑体" panose="02010609060101010101" pitchFamily="49" charset="-122"/>
              <a:ea typeface="黑体" panose="02010609060101010101" pitchFamily="49" charset="-122"/>
              <a:cs typeface="+mn-cs"/>
            </a:endParaRPr>
          </a:p>
          <a:p>
            <a:r>
              <a:rPr lang="zh-CN" altLang="zh-CN" sz="1400" kern="1200" dirty="0" smtClean="0">
                <a:solidFill>
                  <a:schemeClr val="tx1"/>
                </a:solidFill>
                <a:effectLst/>
                <a:latin typeface="黑体" panose="02010609060101010101" pitchFamily="49" charset="-122"/>
                <a:ea typeface="黑体" panose="02010609060101010101" pitchFamily="49" charset="-122"/>
                <a:cs typeface="+mn-cs"/>
              </a:rPr>
              <a:t>【名词解释】关键字</a:t>
            </a:r>
            <a:endParaRPr lang="zh-CN" altLang="zh-CN" sz="1400" kern="1200" dirty="0" smtClean="0">
              <a:solidFill>
                <a:schemeClr val="tx1"/>
              </a:solidFill>
              <a:effectLst/>
              <a:latin typeface="黑体" panose="02010609060101010101" pitchFamily="49" charset="-122"/>
              <a:ea typeface="黑体" panose="02010609060101010101" pitchFamily="49" charset="-122"/>
              <a:cs typeface="+mn-cs"/>
            </a:endParaRPr>
          </a:p>
          <a:p>
            <a:r>
              <a:rPr lang="zh-CN" altLang="zh-CN" sz="1400" kern="1200" dirty="0" smtClean="0">
                <a:solidFill>
                  <a:schemeClr val="tx1"/>
                </a:solidFill>
                <a:effectLst/>
                <a:latin typeface="黑体" panose="02010609060101010101" pitchFamily="49" charset="-122"/>
                <a:ea typeface="黑体" panose="02010609060101010101" pitchFamily="49" charset="-122"/>
                <a:cs typeface="+mn-cs"/>
              </a:rPr>
              <a:t>是记录中某个项或组合项的值，用它可以标识记录。能唯一确定一个记录的关键字，称为主关键字；而不能唯一确定一个记录的关键字，称为次关键字。</a:t>
            </a:r>
            <a:endParaRPr lang="zh-CN" altLang="zh-CN" sz="1400" kern="1200" dirty="0" smtClean="0">
              <a:solidFill>
                <a:schemeClr val="tx1"/>
              </a:solidFill>
              <a:effectLst/>
              <a:latin typeface="黑体" panose="02010609060101010101" pitchFamily="49" charset="-122"/>
              <a:ea typeface="黑体" panose="02010609060101010101" pitchFamily="49"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r>
              <a:rPr lang="zh-CN" altLang="en-US" smtClean="0"/>
              <a:t>绪论</a:t>
            </a:r>
            <a:r>
              <a:rPr lang="en-US" altLang="zh-CN" smtClean="0">
                <a:latin typeface="Arial" panose="020B0604020202020204"/>
              </a:rPr>
              <a:t>——</a:t>
            </a:r>
            <a:fld id="{3B7B6935-A2F1-49D8-BBF7-26C00780E2BD}" type="slidenum">
              <a:rPr lang="en-US" altLang="zh-CN" b="1" smtClean="0">
                <a:latin typeface="Arial" panose="020B0604020202020204"/>
              </a:rPr>
            </a:fld>
            <a:endParaRPr lang="en-US" altLang="zh-CN" b="1"/>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xfrm>
            <a:off x="1938338" y="174625"/>
            <a:ext cx="3168650" cy="2376488"/>
          </a:xfrm>
        </p:spPr>
      </p:sp>
      <p:sp>
        <p:nvSpPr>
          <p:cNvPr id="1218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200" kern="1200">
              <a:solidFill>
                <a:schemeClr val="tx1"/>
              </a:solidFill>
              <a:effectLst/>
              <a:latin typeface="幼圆" panose="02010509060101010101" pitchFamily="49" charset="-122"/>
              <a:ea typeface="幼圆" panose="02010509060101010101" pitchFamily="49" charset="-122"/>
              <a:cs typeface="+mn-cs"/>
            </a:endParaRPr>
          </a:p>
        </p:txBody>
      </p:sp>
      <p:sp>
        <p:nvSpPr>
          <p:cNvPr id="1218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1pPr>
            <a:lvl2pPr marL="742950" indent="-28575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2pPr>
            <a:lvl3pPr marL="11430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3pPr>
            <a:lvl4pPr marL="16002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4pPr>
            <a:lvl5pPr marL="20574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5pPr>
            <a:lvl6pPr marL="25146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6pPr>
            <a:lvl7pPr marL="29718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7pPr>
            <a:lvl8pPr marL="34290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8pPr>
            <a:lvl9pPr marL="38862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9pPr>
          </a:lstStyle>
          <a:p>
            <a:pPr eaLnBrk="1" hangingPunct="1">
              <a:lnSpc>
                <a:spcPct val="100000"/>
              </a:lnSpc>
              <a:spcBef>
                <a:spcPct val="0"/>
              </a:spcBef>
            </a:pPr>
            <a:fld id="{176C5688-91B6-4144-A0BA-188CC68D3403}" type="slidenum">
              <a:rPr lang="zh-CN" altLang="en-US" sz="1200" smtClean="0">
                <a:latin typeface="Calibri" panose="020F0502020204030204" pitchFamily="34" charset="0"/>
                <a:ea typeface="宋体" panose="02010600030101010101" pitchFamily="2" charset="-122"/>
              </a:rPr>
            </a:fld>
            <a:endParaRPr lang="zh-CN" altLang="en-US" sz="1200"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a:xfrm>
            <a:off x="2020888" y="246063"/>
            <a:ext cx="3171825" cy="2378075"/>
          </a:xfrm>
        </p:spPr>
      </p:sp>
      <p:sp>
        <p:nvSpPr>
          <p:cNvPr id="119811" name="备注占位符 2"/>
          <p:cNvSpPr>
            <a:spLocks noGrp="1"/>
          </p:cNvSpPr>
          <p:nvPr>
            <p:ph type="body" idx="1"/>
          </p:nvPr>
        </p:nvSpPr>
        <p:spPr>
          <a:noFill/>
        </p:spPr>
        <p:txBody>
          <a:bodyPr/>
          <a:lstStyle/>
          <a:p>
            <a:endParaRPr lang="zh-CN" altLang="zh-CN" sz="1400" kern="1200">
              <a:solidFill>
                <a:schemeClr val="tx1"/>
              </a:solidFill>
              <a:effectLst/>
              <a:latin typeface="幼圆" panose="02010509060101010101" pitchFamily="49" charset="-122"/>
              <a:ea typeface="幼圆" panose="02010509060101010101" pitchFamily="49" charset="-122"/>
              <a:cs typeface="+mn-cs"/>
            </a:endParaRPr>
          </a:p>
        </p:txBody>
      </p:sp>
      <p:sp>
        <p:nvSpPr>
          <p:cNvPr id="119812" name="灯片编号占位符 3"/>
          <p:cNvSpPr>
            <a:spLocks noGrp="1"/>
          </p:cNvSpPr>
          <p:nvPr>
            <p:ph type="sldNum" sz="quarter" idx="5"/>
          </p:nvPr>
        </p:nvSpPr>
        <p:spPr>
          <a:noFill/>
        </p:spPr>
        <p:txBody>
          <a:bodyPr/>
          <a:lstStyle>
            <a:lvl1pPr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1pPr>
            <a:lvl2pPr marL="742950" indent="-28575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2pPr>
            <a:lvl3pPr marL="11430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3pPr>
            <a:lvl4pPr marL="16002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4pPr>
            <a:lvl5pPr marL="20574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5pPr>
            <a:lvl6pPr marL="25146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6pPr>
            <a:lvl7pPr marL="29718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7pPr>
            <a:lvl8pPr marL="34290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8pPr>
            <a:lvl9pPr marL="38862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9pPr>
          </a:lstStyle>
          <a:p>
            <a:pPr eaLnBrk="1" hangingPunct="1">
              <a:lnSpc>
                <a:spcPct val="100000"/>
              </a:lnSpc>
              <a:spcBef>
                <a:spcPct val="0"/>
              </a:spcBef>
            </a:pPr>
            <a:r>
              <a:rPr lang="zh-CN" altLang="en-US" sz="1200" smtClean="0">
                <a:latin typeface="Arial" panose="020B0604020202020204" pitchFamily="34" charset="0"/>
                <a:ea typeface="宋体" panose="02010600030101010101" pitchFamily="2" charset="-122"/>
              </a:rPr>
              <a:t>线性表</a:t>
            </a:r>
            <a:r>
              <a:rPr lang="en-US" altLang="zh-CN" sz="1200" smtClean="0">
                <a:latin typeface="Arial" panose="020B0604020202020204" pitchFamily="34" charset="0"/>
                <a:ea typeface="宋体" panose="02010600030101010101" pitchFamily="2" charset="-122"/>
              </a:rPr>
              <a:t>——</a:t>
            </a:r>
            <a:fld id="{E6242BAD-7AE5-4F3F-940F-BA8237D35BAB}" type="slidenum">
              <a:rPr lang="en-US" altLang="zh-CN" sz="1200" smtClean="0">
                <a:latin typeface="Arial" panose="020B0604020202020204" pitchFamily="34" charset="0"/>
                <a:ea typeface="宋体" panose="02010600030101010101" pitchFamily="2" charset="-122"/>
              </a:rPr>
            </a:fld>
            <a:endParaRPr lang="en-US" altLang="zh-CN" sz="1200" smtClean="0">
              <a:latin typeface="Arial" panose="020B0604020202020204" pitchFamily="34" charset="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xfrm>
            <a:off x="1938338" y="174625"/>
            <a:ext cx="3168650" cy="2376488"/>
          </a:xfrm>
        </p:spPr>
      </p:sp>
      <p:sp>
        <p:nvSpPr>
          <p:cNvPr id="1218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200" kern="1200">
              <a:solidFill>
                <a:schemeClr val="tx1"/>
              </a:solidFill>
              <a:effectLst/>
              <a:latin typeface="幼圆" panose="02010509060101010101" pitchFamily="49" charset="-122"/>
              <a:ea typeface="幼圆" panose="02010509060101010101" pitchFamily="49" charset="-122"/>
              <a:cs typeface="+mn-cs"/>
            </a:endParaRPr>
          </a:p>
        </p:txBody>
      </p:sp>
      <p:sp>
        <p:nvSpPr>
          <p:cNvPr id="1218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1pPr>
            <a:lvl2pPr marL="742950" indent="-28575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2pPr>
            <a:lvl3pPr marL="11430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3pPr>
            <a:lvl4pPr marL="16002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4pPr>
            <a:lvl5pPr marL="20574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5pPr>
            <a:lvl6pPr marL="25146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6pPr>
            <a:lvl7pPr marL="29718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7pPr>
            <a:lvl8pPr marL="34290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8pPr>
            <a:lvl9pPr marL="38862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9pPr>
          </a:lstStyle>
          <a:p>
            <a:pPr eaLnBrk="1" hangingPunct="1">
              <a:lnSpc>
                <a:spcPct val="100000"/>
              </a:lnSpc>
              <a:spcBef>
                <a:spcPct val="0"/>
              </a:spcBef>
            </a:pPr>
            <a:fld id="{176C5688-91B6-4144-A0BA-188CC68D3403}" type="slidenum">
              <a:rPr lang="zh-CN" altLang="en-US" sz="1200" smtClean="0">
                <a:latin typeface="Calibri" panose="020F0502020204030204" pitchFamily="34" charset="0"/>
                <a:ea typeface="宋体" panose="02010600030101010101" pitchFamily="2" charset="-122"/>
              </a:rPr>
            </a:fld>
            <a:endParaRPr lang="zh-CN" altLang="en-US" sz="1200"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xfrm>
            <a:off x="1938338" y="174625"/>
            <a:ext cx="3168650" cy="2376488"/>
          </a:xfrm>
        </p:spPr>
      </p:sp>
      <p:sp>
        <p:nvSpPr>
          <p:cNvPr id="1218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200" kern="1200">
              <a:solidFill>
                <a:schemeClr val="tx1"/>
              </a:solidFill>
              <a:effectLst/>
              <a:latin typeface="幼圆" panose="02010509060101010101" pitchFamily="49" charset="-122"/>
              <a:ea typeface="幼圆" panose="02010509060101010101" pitchFamily="49" charset="-122"/>
              <a:cs typeface="+mn-cs"/>
            </a:endParaRPr>
          </a:p>
        </p:txBody>
      </p:sp>
      <p:sp>
        <p:nvSpPr>
          <p:cNvPr id="1218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1pPr>
            <a:lvl2pPr marL="742950" indent="-28575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2pPr>
            <a:lvl3pPr marL="11430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3pPr>
            <a:lvl4pPr marL="16002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4pPr>
            <a:lvl5pPr marL="20574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5pPr>
            <a:lvl6pPr marL="25146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6pPr>
            <a:lvl7pPr marL="29718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7pPr>
            <a:lvl8pPr marL="34290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8pPr>
            <a:lvl9pPr marL="38862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9pPr>
          </a:lstStyle>
          <a:p>
            <a:pPr eaLnBrk="1" hangingPunct="1">
              <a:lnSpc>
                <a:spcPct val="100000"/>
              </a:lnSpc>
              <a:spcBef>
                <a:spcPct val="0"/>
              </a:spcBef>
            </a:pPr>
            <a:fld id="{176C5688-91B6-4144-A0BA-188CC68D3403}" type="slidenum">
              <a:rPr lang="zh-CN" altLang="en-US" sz="1200" smtClean="0">
                <a:latin typeface="Calibri" panose="020F0502020204030204" pitchFamily="34" charset="0"/>
                <a:ea typeface="宋体" panose="02010600030101010101" pitchFamily="2" charset="-122"/>
              </a:rPr>
            </a:fld>
            <a:endParaRPr lang="zh-CN" altLang="en-US" sz="1200"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xfrm>
            <a:off x="1938338" y="174625"/>
            <a:ext cx="3168650" cy="2376488"/>
          </a:xfrm>
        </p:spPr>
      </p:sp>
      <p:sp>
        <p:nvSpPr>
          <p:cNvPr id="1218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200" kern="1200">
              <a:solidFill>
                <a:schemeClr val="tx1"/>
              </a:solidFill>
              <a:effectLst/>
              <a:latin typeface="幼圆" panose="02010509060101010101" pitchFamily="49" charset="-122"/>
              <a:ea typeface="幼圆" panose="02010509060101010101" pitchFamily="49" charset="-122"/>
              <a:cs typeface="+mn-cs"/>
            </a:endParaRPr>
          </a:p>
        </p:txBody>
      </p:sp>
      <p:sp>
        <p:nvSpPr>
          <p:cNvPr id="1218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1pPr>
            <a:lvl2pPr marL="742950" indent="-28575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2pPr>
            <a:lvl3pPr marL="11430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3pPr>
            <a:lvl4pPr marL="16002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4pPr>
            <a:lvl5pPr marL="20574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5pPr>
            <a:lvl6pPr marL="25146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6pPr>
            <a:lvl7pPr marL="29718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7pPr>
            <a:lvl8pPr marL="34290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8pPr>
            <a:lvl9pPr marL="38862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9pPr>
          </a:lstStyle>
          <a:p>
            <a:pPr eaLnBrk="1" hangingPunct="1">
              <a:lnSpc>
                <a:spcPct val="100000"/>
              </a:lnSpc>
              <a:spcBef>
                <a:spcPct val="0"/>
              </a:spcBef>
            </a:pPr>
            <a:fld id="{176C5688-91B6-4144-A0BA-188CC68D3403}" type="slidenum">
              <a:rPr lang="zh-CN" altLang="en-US" sz="1200" smtClean="0">
                <a:latin typeface="Calibri" panose="020F0502020204030204" pitchFamily="34" charset="0"/>
                <a:ea typeface="宋体" panose="02010600030101010101" pitchFamily="2" charset="-122"/>
              </a:rPr>
            </a:fld>
            <a:endParaRPr lang="zh-CN" altLang="en-US" sz="1200"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978025" y="174625"/>
            <a:ext cx="3360738" cy="252095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zh-CN" sz="1400" kern="1200" dirty="0" smtClean="0">
                <a:solidFill>
                  <a:schemeClr val="tx1"/>
                </a:solidFill>
                <a:effectLst/>
                <a:latin typeface="黑体" panose="02010609060101010101" pitchFamily="49" charset="-122"/>
                <a:ea typeface="黑体" panose="02010609060101010101" pitchFamily="49" charset="-122"/>
                <a:cs typeface="+mn-cs"/>
              </a:rPr>
              <a:t>在有序表中，取中间记录为比较对象，若给定值与中间记录的关键字值相等， 则查找成功，并给出该记录在数据表中的位置。若给定值小于中间记录的关键字值，则在中间记录的左半区继续查找；反之，若给定值大于中间记录的关键字值，则在中间记录的右半区继续查找。每次查找都由中间记录的位置新确定一个查找边界，使得查找区间每次缩小到原来的1/2大小。不断重复以上过程，直到查找成功，或所查区域缩小到0也仍未找到与给定值相等的关键字，则查找失败，给出失败信息。</a:t>
            </a:r>
            <a:endParaRPr lang="zh-CN" altLang="zh-CN" sz="1400" kern="1200" dirty="0" smtClean="0">
              <a:solidFill>
                <a:schemeClr val="tx1"/>
              </a:solidFill>
              <a:effectLst/>
              <a:latin typeface="黑体" panose="02010609060101010101" pitchFamily="49" charset="-122"/>
              <a:ea typeface="黑体" panose="02010609060101010101" pitchFamily="49"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r>
              <a:rPr lang="zh-CN" altLang="en-US" smtClean="0"/>
              <a:t>绪论</a:t>
            </a:r>
            <a:r>
              <a:rPr lang="en-US" altLang="zh-CN" smtClean="0">
                <a:latin typeface="Arial" panose="020B0604020202020204"/>
              </a:rPr>
              <a:t>——</a:t>
            </a:r>
            <a:fld id="{3B7B6935-A2F1-49D8-BBF7-26C00780E2BD}" type="slidenum">
              <a:rPr lang="en-US" altLang="zh-CN" b="1" smtClean="0">
                <a:latin typeface="Arial" panose="020B0604020202020204"/>
              </a:rPr>
            </a:fld>
            <a:endParaRPr lang="en-US" altLang="zh-CN" b="1"/>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xfrm>
            <a:off x="1938338" y="174625"/>
            <a:ext cx="3168650" cy="2376488"/>
          </a:xfrm>
        </p:spPr>
      </p:sp>
      <p:sp>
        <p:nvSpPr>
          <p:cNvPr id="1218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200" kern="1200">
              <a:solidFill>
                <a:schemeClr val="tx1"/>
              </a:solidFill>
              <a:effectLst/>
              <a:latin typeface="幼圆" panose="02010509060101010101" pitchFamily="49" charset="-122"/>
              <a:ea typeface="幼圆" panose="02010509060101010101" pitchFamily="49" charset="-122"/>
              <a:cs typeface="+mn-cs"/>
            </a:endParaRPr>
          </a:p>
        </p:txBody>
      </p:sp>
      <p:sp>
        <p:nvSpPr>
          <p:cNvPr id="1218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1pPr>
            <a:lvl2pPr marL="742950" indent="-28575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2pPr>
            <a:lvl3pPr marL="11430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3pPr>
            <a:lvl4pPr marL="16002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4pPr>
            <a:lvl5pPr marL="20574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5pPr>
            <a:lvl6pPr marL="25146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6pPr>
            <a:lvl7pPr marL="29718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7pPr>
            <a:lvl8pPr marL="34290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8pPr>
            <a:lvl9pPr marL="38862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9pPr>
          </a:lstStyle>
          <a:p>
            <a:pPr eaLnBrk="1" hangingPunct="1">
              <a:lnSpc>
                <a:spcPct val="100000"/>
              </a:lnSpc>
              <a:spcBef>
                <a:spcPct val="0"/>
              </a:spcBef>
            </a:pPr>
            <a:fld id="{176C5688-91B6-4144-A0BA-188CC68D3403}" type="slidenum">
              <a:rPr lang="zh-CN" altLang="en-US" sz="1200" smtClean="0">
                <a:latin typeface="Calibri" panose="020F0502020204030204" pitchFamily="34" charset="0"/>
                <a:ea typeface="宋体" panose="02010600030101010101" pitchFamily="2" charset="-122"/>
              </a:rPr>
            </a:fld>
            <a:endParaRPr lang="zh-CN" altLang="en-US" sz="1200"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a:xfrm>
            <a:off x="2020888" y="246063"/>
            <a:ext cx="3171825" cy="2378075"/>
          </a:xfrm>
        </p:spPr>
      </p:sp>
      <p:sp>
        <p:nvSpPr>
          <p:cNvPr id="119811" name="备注占位符 2"/>
          <p:cNvSpPr>
            <a:spLocks noGrp="1"/>
          </p:cNvSpPr>
          <p:nvPr>
            <p:ph type="body" idx="1"/>
          </p:nvPr>
        </p:nvSpPr>
        <p:spPr>
          <a:noFill/>
        </p:spPr>
        <p:txBody>
          <a:bodyPr/>
          <a:lstStyle/>
          <a:p>
            <a:endParaRPr lang="zh-CN" altLang="zh-CN" sz="1400" kern="1200">
              <a:solidFill>
                <a:schemeClr val="tx1"/>
              </a:solidFill>
              <a:effectLst/>
              <a:latin typeface="幼圆" panose="02010509060101010101" pitchFamily="49" charset="-122"/>
              <a:ea typeface="幼圆" panose="02010509060101010101" pitchFamily="49" charset="-122"/>
              <a:cs typeface="+mn-cs"/>
            </a:endParaRPr>
          </a:p>
        </p:txBody>
      </p:sp>
      <p:sp>
        <p:nvSpPr>
          <p:cNvPr id="119812" name="灯片编号占位符 3"/>
          <p:cNvSpPr>
            <a:spLocks noGrp="1"/>
          </p:cNvSpPr>
          <p:nvPr>
            <p:ph type="sldNum" sz="quarter" idx="5"/>
          </p:nvPr>
        </p:nvSpPr>
        <p:spPr>
          <a:noFill/>
        </p:spPr>
        <p:txBody>
          <a:bodyPr/>
          <a:lstStyle>
            <a:lvl1pPr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1pPr>
            <a:lvl2pPr marL="742950" indent="-28575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2pPr>
            <a:lvl3pPr marL="11430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3pPr>
            <a:lvl4pPr marL="16002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4pPr>
            <a:lvl5pPr marL="20574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5pPr>
            <a:lvl6pPr marL="25146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6pPr>
            <a:lvl7pPr marL="29718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7pPr>
            <a:lvl8pPr marL="34290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8pPr>
            <a:lvl9pPr marL="38862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9pPr>
          </a:lstStyle>
          <a:p>
            <a:pPr eaLnBrk="1" hangingPunct="1">
              <a:lnSpc>
                <a:spcPct val="100000"/>
              </a:lnSpc>
              <a:spcBef>
                <a:spcPct val="0"/>
              </a:spcBef>
            </a:pPr>
            <a:r>
              <a:rPr lang="zh-CN" altLang="en-US" sz="1200" smtClean="0">
                <a:latin typeface="Arial" panose="020B0604020202020204" pitchFamily="34" charset="0"/>
                <a:ea typeface="宋体" panose="02010600030101010101" pitchFamily="2" charset="-122"/>
              </a:rPr>
              <a:t>线性表</a:t>
            </a:r>
            <a:r>
              <a:rPr lang="en-US" altLang="zh-CN" sz="1200" smtClean="0">
                <a:latin typeface="Arial" panose="020B0604020202020204" pitchFamily="34" charset="0"/>
                <a:ea typeface="宋体" panose="02010600030101010101" pitchFamily="2" charset="-122"/>
              </a:rPr>
              <a:t>——</a:t>
            </a:r>
            <a:fld id="{E6242BAD-7AE5-4F3F-940F-BA8237D35BAB}" type="slidenum">
              <a:rPr lang="en-US" altLang="zh-CN" sz="1200" smtClean="0">
                <a:latin typeface="Arial" panose="020B0604020202020204" pitchFamily="34" charset="0"/>
                <a:ea typeface="宋体" panose="02010600030101010101" pitchFamily="2" charset="-122"/>
              </a:rPr>
            </a:fld>
            <a:endParaRPr lang="en-US" altLang="zh-CN" sz="1200" smtClean="0">
              <a:latin typeface="Arial" panose="020B0604020202020204" pitchFamily="34" charset="0"/>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xfrm>
            <a:off x="1938338" y="174625"/>
            <a:ext cx="3168650" cy="2376488"/>
          </a:xfrm>
        </p:spPr>
      </p:sp>
      <p:sp>
        <p:nvSpPr>
          <p:cNvPr id="1218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200" kern="1200">
              <a:solidFill>
                <a:schemeClr val="tx1"/>
              </a:solidFill>
              <a:effectLst/>
              <a:latin typeface="幼圆" panose="02010509060101010101" pitchFamily="49" charset="-122"/>
              <a:ea typeface="幼圆" panose="02010509060101010101" pitchFamily="49" charset="-122"/>
              <a:cs typeface="+mn-cs"/>
            </a:endParaRPr>
          </a:p>
        </p:txBody>
      </p:sp>
      <p:sp>
        <p:nvSpPr>
          <p:cNvPr id="1218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1pPr>
            <a:lvl2pPr marL="742950" indent="-28575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2pPr>
            <a:lvl3pPr marL="11430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3pPr>
            <a:lvl4pPr marL="16002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4pPr>
            <a:lvl5pPr marL="20574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5pPr>
            <a:lvl6pPr marL="25146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6pPr>
            <a:lvl7pPr marL="29718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7pPr>
            <a:lvl8pPr marL="34290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8pPr>
            <a:lvl9pPr marL="38862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9pPr>
          </a:lstStyle>
          <a:p>
            <a:pPr eaLnBrk="1" hangingPunct="1">
              <a:lnSpc>
                <a:spcPct val="100000"/>
              </a:lnSpc>
              <a:spcBef>
                <a:spcPct val="0"/>
              </a:spcBef>
            </a:pPr>
            <a:fld id="{176C5688-91B6-4144-A0BA-188CC68D3403}" type="slidenum">
              <a:rPr lang="zh-CN" altLang="en-US" sz="1200" smtClean="0">
                <a:latin typeface="Calibri" panose="020F0502020204030204" pitchFamily="34" charset="0"/>
                <a:ea typeface="宋体" panose="02010600030101010101" pitchFamily="2" charset="-122"/>
              </a:rPr>
            </a:fld>
            <a:endParaRPr lang="zh-CN" altLang="en-US" sz="1200"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a:xfrm>
            <a:off x="2020888" y="246063"/>
            <a:ext cx="3171825" cy="2378075"/>
          </a:xfrm>
        </p:spPr>
      </p:sp>
      <p:sp>
        <p:nvSpPr>
          <p:cNvPr id="119811" name="备注占位符 2"/>
          <p:cNvSpPr>
            <a:spLocks noGrp="1"/>
          </p:cNvSpPr>
          <p:nvPr>
            <p:ph type="body" idx="1"/>
          </p:nvPr>
        </p:nvSpPr>
        <p:spPr>
          <a:noFill/>
        </p:spPr>
        <p:txBody>
          <a:bodyPr/>
          <a:lstStyle/>
          <a:p>
            <a:endParaRPr lang="zh-CN" altLang="zh-CN" sz="1400" kern="1200">
              <a:solidFill>
                <a:schemeClr val="tx1"/>
              </a:solidFill>
              <a:effectLst/>
              <a:latin typeface="幼圆" panose="02010509060101010101" pitchFamily="49" charset="-122"/>
              <a:ea typeface="幼圆" panose="02010509060101010101" pitchFamily="49" charset="-122"/>
              <a:cs typeface="+mn-cs"/>
            </a:endParaRPr>
          </a:p>
        </p:txBody>
      </p:sp>
      <p:sp>
        <p:nvSpPr>
          <p:cNvPr id="119812" name="灯片编号占位符 3"/>
          <p:cNvSpPr>
            <a:spLocks noGrp="1"/>
          </p:cNvSpPr>
          <p:nvPr>
            <p:ph type="sldNum" sz="quarter" idx="5"/>
          </p:nvPr>
        </p:nvSpPr>
        <p:spPr>
          <a:noFill/>
        </p:spPr>
        <p:txBody>
          <a:bodyPr/>
          <a:lstStyle>
            <a:lvl1pPr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1pPr>
            <a:lvl2pPr marL="742950" indent="-28575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2pPr>
            <a:lvl3pPr marL="11430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3pPr>
            <a:lvl4pPr marL="16002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4pPr>
            <a:lvl5pPr marL="20574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5pPr>
            <a:lvl6pPr marL="25146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6pPr>
            <a:lvl7pPr marL="29718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7pPr>
            <a:lvl8pPr marL="34290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8pPr>
            <a:lvl9pPr marL="38862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9pPr>
          </a:lstStyle>
          <a:p>
            <a:pPr eaLnBrk="1" hangingPunct="1">
              <a:lnSpc>
                <a:spcPct val="100000"/>
              </a:lnSpc>
              <a:spcBef>
                <a:spcPct val="0"/>
              </a:spcBef>
            </a:pPr>
            <a:r>
              <a:rPr lang="zh-CN" altLang="en-US" sz="1200" smtClean="0">
                <a:latin typeface="Arial" panose="020B0604020202020204" pitchFamily="34" charset="0"/>
                <a:ea typeface="宋体" panose="02010600030101010101" pitchFamily="2" charset="-122"/>
              </a:rPr>
              <a:t>线性表</a:t>
            </a:r>
            <a:r>
              <a:rPr lang="en-US" altLang="zh-CN" sz="1200" smtClean="0">
                <a:latin typeface="Arial" panose="020B0604020202020204" pitchFamily="34" charset="0"/>
                <a:ea typeface="宋体" panose="02010600030101010101" pitchFamily="2" charset="-122"/>
              </a:rPr>
              <a:t>——</a:t>
            </a:r>
            <a:fld id="{E6242BAD-7AE5-4F3F-940F-BA8237D35BAB}" type="slidenum">
              <a:rPr lang="en-US" altLang="zh-CN" sz="1200" smtClean="0">
                <a:latin typeface="Arial" panose="020B0604020202020204" pitchFamily="34" charset="0"/>
                <a:ea typeface="宋体" panose="02010600030101010101" pitchFamily="2" charset="-122"/>
              </a:rPr>
            </a:fld>
            <a:endParaRPr lang="en-US" altLang="zh-CN" sz="1200" smtClean="0">
              <a:latin typeface="Arial" panose="020B0604020202020204" pitchFamily="34" charset="0"/>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xfrm>
            <a:off x="1938338" y="174625"/>
            <a:ext cx="3168650" cy="2376488"/>
          </a:xfrm>
        </p:spPr>
      </p:sp>
      <p:sp>
        <p:nvSpPr>
          <p:cNvPr id="1218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200" kern="1200">
              <a:solidFill>
                <a:schemeClr val="tx1"/>
              </a:solidFill>
              <a:effectLst/>
              <a:latin typeface="幼圆" panose="02010509060101010101" pitchFamily="49" charset="-122"/>
              <a:ea typeface="幼圆" panose="02010509060101010101" pitchFamily="49" charset="-122"/>
              <a:cs typeface="+mn-cs"/>
            </a:endParaRPr>
          </a:p>
        </p:txBody>
      </p:sp>
      <p:sp>
        <p:nvSpPr>
          <p:cNvPr id="1218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1pPr>
            <a:lvl2pPr marL="742950" indent="-28575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2pPr>
            <a:lvl3pPr marL="11430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3pPr>
            <a:lvl4pPr marL="16002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4pPr>
            <a:lvl5pPr marL="20574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5pPr>
            <a:lvl6pPr marL="25146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6pPr>
            <a:lvl7pPr marL="29718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7pPr>
            <a:lvl8pPr marL="34290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8pPr>
            <a:lvl9pPr marL="38862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9pPr>
          </a:lstStyle>
          <a:p>
            <a:pPr eaLnBrk="1" hangingPunct="1">
              <a:lnSpc>
                <a:spcPct val="100000"/>
              </a:lnSpc>
              <a:spcBef>
                <a:spcPct val="0"/>
              </a:spcBef>
            </a:pPr>
            <a:fld id="{176C5688-91B6-4144-A0BA-188CC68D3403}" type="slidenum">
              <a:rPr lang="zh-CN" altLang="en-US" sz="1200" smtClean="0">
                <a:latin typeface="Calibri" panose="020F0502020204030204" pitchFamily="34" charset="0"/>
                <a:ea typeface="宋体" panose="02010600030101010101" pitchFamily="2" charset="-122"/>
              </a:rPr>
            </a:fld>
            <a:endParaRPr lang="zh-CN" altLang="en-US" sz="1200"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978025" y="174625"/>
            <a:ext cx="3360738" cy="252095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zh-CN" sz="1400" kern="1200" dirty="0" smtClean="0">
                <a:solidFill>
                  <a:schemeClr val="tx1"/>
                </a:solidFill>
                <a:effectLst/>
                <a:latin typeface="黑体" panose="02010609060101010101" pitchFamily="49" charset="-122"/>
                <a:ea typeface="黑体" panose="02010609060101010101" pitchFamily="49" charset="-122"/>
                <a:cs typeface="+mn-cs"/>
              </a:rPr>
              <a:t>由于散列通常来说是一种有损压缩映射，也就意味着会发生不同关键字取到相同散列值的情况，这种情况我们称之为冲突，而发生冲突的不同关键字之间互称为同义词。图</a:t>
            </a:r>
            <a:r>
              <a:rPr lang="en-US" altLang="zh-CN" sz="1400" kern="1200" dirty="0" smtClean="0">
                <a:solidFill>
                  <a:schemeClr val="tx1"/>
                </a:solidFill>
                <a:effectLst/>
                <a:latin typeface="黑体" panose="02010609060101010101" pitchFamily="49" charset="-122"/>
                <a:ea typeface="黑体" panose="02010609060101010101" pitchFamily="49" charset="-122"/>
                <a:cs typeface="+mn-cs"/>
              </a:rPr>
              <a:t>8. 27</a:t>
            </a:r>
            <a:r>
              <a:rPr lang="zh-CN" altLang="zh-CN" sz="1400" kern="1200" dirty="0" smtClean="0">
                <a:solidFill>
                  <a:schemeClr val="tx1"/>
                </a:solidFill>
                <a:effectLst/>
                <a:latin typeface="黑体" panose="02010609060101010101" pitchFamily="49" charset="-122"/>
                <a:ea typeface="黑体" panose="02010609060101010101" pitchFamily="49" charset="-122"/>
                <a:cs typeface="+mn-cs"/>
              </a:rPr>
              <a:t>中的关键字k2和k3之间就是发生了冲突，k2和k3也就互称为同义词。</a:t>
            </a:r>
            <a:endParaRPr lang="zh-CN" altLang="zh-CN" sz="1400" kern="1200" dirty="0" smtClean="0">
              <a:solidFill>
                <a:schemeClr val="tx1"/>
              </a:solidFill>
              <a:effectLst/>
              <a:latin typeface="黑体" panose="02010609060101010101" pitchFamily="49" charset="-122"/>
              <a:ea typeface="黑体" panose="02010609060101010101" pitchFamily="49"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r>
              <a:rPr lang="zh-CN" altLang="en-US" smtClean="0"/>
              <a:t>绪论</a:t>
            </a:r>
            <a:r>
              <a:rPr lang="en-US" altLang="zh-CN" smtClean="0">
                <a:latin typeface="Arial" panose="020B0604020202020204"/>
              </a:rPr>
              <a:t>——</a:t>
            </a:r>
            <a:fld id="{3B7B6935-A2F1-49D8-BBF7-26C00780E2BD}" type="slidenum">
              <a:rPr lang="en-US" altLang="zh-CN" b="1" smtClean="0">
                <a:latin typeface="Arial" panose="020B0604020202020204"/>
              </a:rPr>
            </a:fld>
            <a:endParaRPr lang="en-US" altLang="zh-CN" b="1"/>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xfrm>
            <a:off x="1938338" y="174625"/>
            <a:ext cx="3168650" cy="2376488"/>
          </a:xfrm>
        </p:spPr>
      </p:sp>
      <p:sp>
        <p:nvSpPr>
          <p:cNvPr id="1218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200" kern="1200">
              <a:solidFill>
                <a:schemeClr val="tx1"/>
              </a:solidFill>
              <a:effectLst/>
              <a:latin typeface="幼圆" panose="02010509060101010101" pitchFamily="49" charset="-122"/>
              <a:ea typeface="幼圆" panose="02010509060101010101" pitchFamily="49" charset="-122"/>
              <a:cs typeface="+mn-cs"/>
            </a:endParaRPr>
          </a:p>
        </p:txBody>
      </p:sp>
      <p:sp>
        <p:nvSpPr>
          <p:cNvPr id="1218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1pPr>
            <a:lvl2pPr marL="742950" indent="-28575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2pPr>
            <a:lvl3pPr marL="11430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3pPr>
            <a:lvl4pPr marL="16002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4pPr>
            <a:lvl5pPr marL="20574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5pPr>
            <a:lvl6pPr marL="25146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6pPr>
            <a:lvl7pPr marL="29718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7pPr>
            <a:lvl8pPr marL="34290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8pPr>
            <a:lvl9pPr marL="38862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9pPr>
          </a:lstStyle>
          <a:p>
            <a:pPr eaLnBrk="1" hangingPunct="1">
              <a:lnSpc>
                <a:spcPct val="100000"/>
              </a:lnSpc>
              <a:spcBef>
                <a:spcPct val="0"/>
              </a:spcBef>
            </a:pPr>
            <a:fld id="{176C5688-91B6-4144-A0BA-188CC68D3403}" type="slidenum">
              <a:rPr lang="zh-CN" altLang="en-US" sz="1200" smtClean="0">
                <a:latin typeface="Calibri" panose="020F0502020204030204" pitchFamily="34" charset="0"/>
                <a:ea typeface="宋体" panose="02010600030101010101" pitchFamily="2" charset="-122"/>
              </a:rPr>
            </a:fld>
            <a:endParaRPr lang="zh-CN" altLang="en-US" sz="1200"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xfrm>
            <a:off x="1938338" y="174625"/>
            <a:ext cx="3168650" cy="2376488"/>
          </a:xfrm>
        </p:spPr>
      </p:sp>
      <p:sp>
        <p:nvSpPr>
          <p:cNvPr id="1218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200" kern="1200">
              <a:solidFill>
                <a:schemeClr val="tx1"/>
              </a:solidFill>
              <a:effectLst/>
              <a:latin typeface="幼圆" panose="02010509060101010101" pitchFamily="49" charset="-122"/>
              <a:ea typeface="幼圆" panose="02010509060101010101" pitchFamily="49" charset="-122"/>
              <a:cs typeface="+mn-cs"/>
            </a:endParaRPr>
          </a:p>
        </p:txBody>
      </p:sp>
      <p:sp>
        <p:nvSpPr>
          <p:cNvPr id="1218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1pPr>
            <a:lvl2pPr marL="742950" indent="-28575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2pPr>
            <a:lvl3pPr marL="11430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3pPr>
            <a:lvl4pPr marL="16002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4pPr>
            <a:lvl5pPr marL="20574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5pPr>
            <a:lvl6pPr marL="25146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6pPr>
            <a:lvl7pPr marL="29718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7pPr>
            <a:lvl8pPr marL="34290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8pPr>
            <a:lvl9pPr marL="38862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9pPr>
          </a:lstStyle>
          <a:p>
            <a:pPr eaLnBrk="1" hangingPunct="1">
              <a:lnSpc>
                <a:spcPct val="100000"/>
              </a:lnSpc>
              <a:spcBef>
                <a:spcPct val="0"/>
              </a:spcBef>
            </a:pPr>
            <a:fld id="{176C5688-91B6-4144-A0BA-188CC68D3403}" type="slidenum">
              <a:rPr lang="zh-CN" altLang="en-US" sz="1200" smtClean="0">
                <a:latin typeface="Calibri" panose="020F0502020204030204" pitchFamily="34" charset="0"/>
                <a:ea typeface="宋体" panose="02010600030101010101" pitchFamily="2" charset="-122"/>
              </a:rPr>
            </a:fld>
            <a:endParaRPr lang="zh-CN" altLang="en-US" sz="1200"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978025" y="174625"/>
            <a:ext cx="3360738" cy="2520950"/>
          </a:xfrm>
        </p:spPr>
      </p:sp>
      <p:sp>
        <p:nvSpPr>
          <p:cNvPr id="3" name="备注占位符 2"/>
          <p:cNvSpPr>
            <a:spLocks noGrp="1"/>
          </p:cNvSpPr>
          <p:nvPr>
            <p:ph type="body" idx="1"/>
          </p:nvPr>
        </p:nvSpPr>
        <p:spPr/>
        <p:txBody>
          <a:bodyPr/>
          <a:lstStyle/>
          <a:p>
            <a:r>
              <a:rPr lang="zh-CN" altLang="zh-CN" sz="1400" kern="1200" dirty="0" smtClean="0">
                <a:solidFill>
                  <a:schemeClr val="tx1"/>
                </a:solidFill>
                <a:effectLst/>
                <a:latin typeface="黑体" panose="02010609060101010101" pitchFamily="49" charset="-122"/>
                <a:ea typeface="黑体" panose="02010609060101010101" pitchFamily="49" charset="-122"/>
                <a:cs typeface="+mn-cs"/>
              </a:rPr>
              <a:t>堆积的发生是再次散列法的主要弊端。</a:t>
            </a:r>
            <a:endParaRPr lang="zh-CN" altLang="zh-CN" sz="1400" kern="1200" dirty="0" smtClean="0">
              <a:solidFill>
                <a:schemeClr val="tx1"/>
              </a:solidFill>
              <a:effectLst/>
              <a:latin typeface="黑体" panose="02010609060101010101" pitchFamily="49" charset="-122"/>
              <a:ea typeface="黑体" panose="02010609060101010101" pitchFamily="49" charset="-122"/>
              <a:cs typeface="+mn-cs"/>
            </a:endParaRPr>
          </a:p>
          <a:p>
            <a:r>
              <a:rPr lang="zh-CN" altLang="zh-CN" sz="1400" kern="1200" dirty="0" smtClean="0">
                <a:solidFill>
                  <a:schemeClr val="tx1"/>
                </a:solidFill>
                <a:effectLst/>
                <a:latin typeface="黑体" panose="02010609060101010101" pitchFamily="49" charset="-122"/>
                <a:ea typeface="黑体" panose="02010609060101010101" pitchFamily="49" charset="-122"/>
                <a:cs typeface="+mn-cs"/>
              </a:rPr>
              <a:t>再次散列法还有一个缺点就是在数据的删除过程中会无法彻底释放该存储单元。这其实也是由堆积现象引起的。因为有不同散列值的数据之间会进行比较，这个插入过程中的弊端在查找时也会发生，如果我们在上述例子中删去</a:t>
            </a:r>
            <a:r>
              <a:rPr lang="en-US" altLang="zh-CN" sz="1400" kern="1200" dirty="0" smtClean="0">
                <a:solidFill>
                  <a:schemeClr val="tx1"/>
                </a:solidFill>
                <a:effectLst/>
                <a:latin typeface="黑体" panose="02010609060101010101" pitchFamily="49" charset="-122"/>
                <a:ea typeface="黑体" panose="02010609060101010101" pitchFamily="49" charset="-122"/>
                <a:cs typeface="+mn-cs"/>
              </a:rPr>
              <a:t>3</a:t>
            </a:r>
            <a:r>
              <a:rPr lang="zh-CN" altLang="zh-CN" sz="1400" kern="1200" dirty="0" smtClean="0">
                <a:solidFill>
                  <a:schemeClr val="tx1"/>
                </a:solidFill>
                <a:effectLst/>
                <a:latin typeface="黑体" panose="02010609060101010101" pitchFamily="49" charset="-122"/>
                <a:ea typeface="黑体" panose="02010609060101010101" pitchFamily="49" charset="-122"/>
                <a:cs typeface="+mn-cs"/>
              </a:rPr>
              <a:t>位置上的</a:t>
            </a:r>
            <a:r>
              <a:rPr lang="en-US" altLang="zh-CN" sz="1400" kern="1200" dirty="0" smtClean="0">
                <a:solidFill>
                  <a:schemeClr val="tx1"/>
                </a:solidFill>
                <a:effectLst/>
                <a:latin typeface="黑体" panose="02010609060101010101" pitchFamily="49" charset="-122"/>
                <a:ea typeface="黑体" panose="02010609060101010101" pitchFamily="49" charset="-122"/>
                <a:cs typeface="+mn-cs"/>
              </a:rPr>
              <a:t>15</a:t>
            </a:r>
            <a:r>
              <a:rPr lang="zh-CN" altLang="zh-CN" sz="1400" kern="1200" dirty="0" smtClean="0">
                <a:solidFill>
                  <a:schemeClr val="tx1"/>
                </a:solidFill>
                <a:effectLst/>
                <a:latin typeface="黑体" panose="02010609060101010101" pitchFamily="49" charset="-122"/>
                <a:ea typeface="黑体" panose="02010609060101010101" pitchFamily="49" charset="-122"/>
                <a:cs typeface="+mn-cs"/>
              </a:rPr>
              <a:t>这个关键字，那么在查找</a:t>
            </a:r>
            <a:r>
              <a:rPr lang="en-US" altLang="zh-CN" sz="1400" kern="1200" dirty="0" smtClean="0">
                <a:solidFill>
                  <a:schemeClr val="tx1"/>
                </a:solidFill>
                <a:effectLst/>
                <a:latin typeface="黑体" panose="02010609060101010101" pitchFamily="49" charset="-122"/>
                <a:ea typeface="黑体" panose="02010609060101010101" pitchFamily="49" charset="-122"/>
                <a:cs typeface="+mn-cs"/>
              </a:rPr>
              <a:t>68</a:t>
            </a:r>
            <a:r>
              <a:rPr lang="zh-CN" altLang="zh-CN" sz="1400" kern="1200" dirty="0" smtClean="0">
                <a:solidFill>
                  <a:schemeClr val="tx1"/>
                </a:solidFill>
                <a:effectLst/>
                <a:latin typeface="黑体" panose="02010609060101010101" pitchFamily="49" charset="-122"/>
                <a:ea typeface="黑体" panose="02010609060101010101" pitchFamily="49" charset="-122"/>
                <a:cs typeface="+mn-cs"/>
              </a:rPr>
              <a:t>这个关键字的时候，就会因为直接散列地址</a:t>
            </a:r>
            <a:r>
              <a:rPr lang="en-US" altLang="zh-CN" sz="1400" kern="1200" dirty="0" smtClean="0">
                <a:solidFill>
                  <a:schemeClr val="tx1"/>
                </a:solidFill>
                <a:effectLst/>
                <a:latin typeface="黑体" panose="02010609060101010101" pitchFamily="49" charset="-122"/>
                <a:ea typeface="黑体" panose="02010609060101010101" pitchFamily="49" charset="-122"/>
                <a:cs typeface="+mn-cs"/>
              </a:rPr>
              <a:t>3</a:t>
            </a:r>
            <a:r>
              <a:rPr lang="zh-CN" altLang="zh-CN" sz="1400" kern="1200" dirty="0" smtClean="0">
                <a:solidFill>
                  <a:schemeClr val="tx1"/>
                </a:solidFill>
                <a:effectLst/>
                <a:latin typeface="黑体" panose="02010609060101010101" pitchFamily="49" charset="-122"/>
                <a:ea typeface="黑体" panose="02010609060101010101" pitchFamily="49" charset="-122"/>
                <a:cs typeface="+mn-cs"/>
              </a:rPr>
              <a:t>上面为空而返回失败。为了避免这种情况的出现，需要对删除的位置进行特殊标记，这加大了算法的复杂度。</a:t>
            </a:r>
            <a:endParaRPr lang="zh-CN" altLang="zh-CN" sz="1400" kern="1200" dirty="0" smtClean="0">
              <a:solidFill>
                <a:schemeClr val="tx1"/>
              </a:solidFill>
              <a:effectLst/>
              <a:latin typeface="黑体" panose="02010609060101010101" pitchFamily="49" charset="-122"/>
              <a:ea typeface="黑体" panose="02010609060101010101" pitchFamily="49"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r>
              <a:rPr lang="zh-CN" altLang="en-US" smtClean="0"/>
              <a:t>绪论</a:t>
            </a:r>
            <a:r>
              <a:rPr lang="en-US" altLang="zh-CN" smtClean="0">
                <a:latin typeface="Arial" panose="020B0604020202020204"/>
              </a:rPr>
              <a:t>——</a:t>
            </a:r>
            <a:fld id="{3B7B6935-A2F1-49D8-BBF7-26C00780E2BD}" type="slidenum">
              <a:rPr lang="en-US" altLang="zh-CN" b="1" smtClean="0">
                <a:latin typeface="Arial" panose="020B0604020202020204"/>
              </a:rPr>
            </a:fld>
            <a:endParaRPr lang="en-US" altLang="zh-CN" b="1"/>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xfrm>
            <a:off x="1938338" y="174625"/>
            <a:ext cx="3168650" cy="2376488"/>
          </a:xfrm>
        </p:spPr>
      </p:sp>
      <p:sp>
        <p:nvSpPr>
          <p:cNvPr id="1218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200" kern="1200">
              <a:solidFill>
                <a:schemeClr val="tx1"/>
              </a:solidFill>
              <a:effectLst/>
              <a:latin typeface="幼圆" panose="02010509060101010101" pitchFamily="49" charset="-122"/>
              <a:ea typeface="幼圆" panose="02010509060101010101" pitchFamily="49" charset="-122"/>
              <a:cs typeface="+mn-cs"/>
            </a:endParaRPr>
          </a:p>
        </p:txBody>
      </p:sp>
      <p:sp>
        <p:nvSpPr>
          <p:cNvPr id="1218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1pPr>
            <a:lvl2pPr marL="742950" indent="-28575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2pPr>
            <a:lvl3pPr marL="11430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3pPr>
            <a:lvl4pPr marL="16002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4pPr>
            <a:lvl5pPr marL="20574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5pPr>
            <a:lvl6pPr marL="25146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6pPr>
            <a:lvl7pPr marL="29718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7pPr>
            <a:lvl8pPr marL="34290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8pPr>
            <a:lvl9pPr marL="38862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9pPr>
          </a:lstStyle>
          <a:p>
            <a:pPr eaLnBrk="1" hangingPunct="1">
              <a:lnSpc>
                <a:spcPct val="100000"/>
              </a:lnSpc>
              <a:spcBef>
                <a:spcPct val="0"/>
              </a:spcBef>
            </a:pPr>
            <a:fld id="{176C5688-91B6-4144-A0BA-188CC68D3403}" type="slidenum">
              <a:rPr lang="zh-CN" altLang="en-US" sz="1200" smtClean="0">
                <a:latin typeface="Calibri" panose="020F0502020204030204" pitchFamily="34" charset="0"/>
                <a:ea typeface="宋体" panose="02010600030101010101" pitchFamily="2" charset="-122"/>
              </a:rPr>
            </a:fld>
            <a:endParaRPr lang="zh-CN" altLang="en-US" sz="1200"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a:xfrm>
            <a:off x="2020888" y="246063"/>
            <a:ext cx="3171825" cy="2378075"/>
          </a:xfrm>
        </p:spPr>
      </p:sp>
      <p:sp>
        <p:nvSpPr>
          <p:cNvPr id="119811" name="备注占位符 2"/>
          <p:cNvSpPr>
            <a:spLocks noGrp="1"/>
          </p:cNvSpPr>
          <p:nvPr>
            <p:ph type="body" idx="1"/>
          </p:nvPr>
        </p:nvSpPr>
        <p:spPr>
          <a:noFill/>
        </p:spPr>
        <p:txBody>
          <a:bodyPr/>
          <a:lstStyle/>
          <a:p>
            <a:endParaRPr lang="zh-CN" altLang="zh-CN" sz="1400" kern="1200">
              <a:solidFill>
                <a:schemeClr val="tx1"/>
              </a:solidFill>
              <a:effectLst/>
              <a:latin typeface="幼圆" panose="02010509060101010101" pitchFamily="49" charset="-122"/>
              <a:ea typeface="幼圆" panose="02010509060101010101" pitchFamily="49" charset="-122"/>
              <a:cs typeface="+mn-cs"/>
            </a:endParaRPr>
          </a:p>
        </p:txBody>
      </p:sp>
      <p:sp>
        <p:nvSpPr>
          <p:cNvPr id="119812" name="灯片编号占位符 3"/>
          <p:cNvSpPr>
            <a:spLocks noGrp="1"/>
          </p:cNvSpPr>
          <p:nvPr>
            <p:ph type="sldNum" sz="quarter" idx="5"/>
          </p:nvPr>
        </p:nvSpPr>
        <p:spPr>
          <a:noFill/>
        </p:spPr>
        <p:txBody>
          <a:bodyPr/>
          <a:lstStyle>
            <a:lvl1pPr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1pPr>
            <a:lvl2pPr marL="742950" indent="-28575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2pPr>
            <a:lvl3pPr marL="11430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3pPr>
            <a:lvl4pPr marL="16002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4pPr>
            <a:lvl5pPr marL="20574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5pPr>
            <a:lvl6pPr marL="25146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6pPr>
            <a:lvl7pPr marL="29718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7pPr>
            <a:lvl8pPr marL="34290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8pPr>
            <a:lvl9pPr marL="38862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9pPr>
          </a:lstStyle>
          <a:p>
            <a:pPr eaLnBrk="1" hangingPunct="1">
              <a:lnSpc>
                <a:spcPct val="100000"/>
              </a:lnSpc>
              <a:spcBef>
                <a:spcPct val="0"/>
              </a:spcBef>
            </a:pPr>
            <a:r>
              <a:rPr lang="zh-CN" altLang="en-US" sz="1200" smtClean="0">
                <a:latin typeface="Arial" panose="020B0604020202020204" pitchFamily="34" charset="0"/>
                <a:ea typeface="宋体" panose="02010600030101010101" pitchFamily="2" charset="-122"/>
              </a:rPr>
              <a:t>线性表</a:t>
            </a:r>
            <a:r>
              <a:rPr lang="en-US" altLang="zh-CN" sz="1200" smtClean="0">
                <a:latin typeface="Arial" panose="020B0604020202020204" pitchFamily="34" charset="0"/>
                <a:ea typeface="宋体" panose="02010600030101010101" pitchFamily="2" charset="-122"/>
              </a:rPr>
              <a:t>——</a:t>
            </a:r>
            <a:fld id="{E6242BAD-7AE5-4F3F-940F-BA8237D35BAB}" type="slidenum">
              <a:rPr lang="en-US" altLang="zh-CN" sz="1200" smtClean="0">
                <a:latin typeface="Arial" panose="020B0604020202020204" pitchFamily="34" charset="0"/>
                <a:ea typeface="宋体" panose="02010600030101010101" pitchFamily="2" charset="-122"/>
              </a:rPr>
            </a:fld>
            <a:endParaRPr lang="en-US" altLang="zh-CN" sz="1200" smtClean="0">
              <a:latin typeface="Arial" panose="020B0604020202020204" pitchFamily="34" charset="0"/>
              <a:ea typeface="宋体" panose="02010600030101010101" pitchFamily="2"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978025" y="174625"/>
            <a:ext cx="3360738" cy="25209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866354-B4EC-4A31-ACE7-D19BEE9FC4AD}"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978025" y="174625"/>
            <a:ext cx="3360738" cy="25209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r>
              <a:rPr lang="zh-CN" altLang="en-US" smtClean="0"/>
              <a:t>绪论</a:t>
            </a:r>
            <a:r>
              <a:rPr lang="en-US" altLang="zh-CN" smtClean="0">
                <a:latin typeface="Arial" panose="020B0604020202020204"/>
              </a:rPr>
              <a:t>——</a:t>
            </a:r>
            <a:fld id="{3B7B6935-A2F1-49D8-BBF7-26C00780E2BD}" type="slidenum">
              <a:rPr lang="en-US" altLang="zh-CN" b="1" smtClean="0">
                <a:latin typeface="Arial" panose="020B0604020202020204"/>
              </a:rPr>
            </a:fld>
            <a:endParaRPr lang="en-US" altLang="zh-CN" b="1"/>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978025" y="174625"/>
            <a:ext cx="3360738" cy="25209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r>
              <a:rPr lang="zh-CN" altLang="en-US" smtClean="0"/>
              <a:t>绪论</a:t>
            </a:r>
            <a:r>
              <a:rPr lang="en-US" altLang="zh-CN" smtClean="0">
                <a:latin typeface="Arial" panose="020B0604020202020204"/>
              </a:rPr>
              <a:t>——</a:t>
            </a:r>
            <a:fld id="{3B7B6935-A2F1-49D8-BBF7-26C00780E2BD}" type="slidenum">
              <a:rPr lang="en-US" altLang="zh-CN" b="1" smtClean="0">
                <a:latin typeface="Arial" panose="020B0604020202020204"/>
              </a:rPr>
            </a:fld>
            <a:endParaRPr lang="en-US" altLang="zh-CN" b="1"/>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a:xfrm>
            <a:off x="2020888" y="246063"/>
            <a:ext cx="3171825" cy="2378075"/>
          </a:xfrm>
        </p:spPr>
      </p:sp>
      <p:sp>
        <p:nvSpPr>
          <p:cNvPr id="119811" name="备注占位符 2"/>
          <p:cNvSpPr>
            <a:spLocks noGrp="1"/>
          </p:cNvSpPr>
          <p:nvPr>
            <p:ph type="body" idx="1"/>
          </p:nvPr>
        </p:nvSpPr>
        <p:spPr>
          <a:noFill/>
        </p:spPr>
        <p:txBody>
          <a:bodyPr/>
          <a:lstStyle/>
          <a:p>
            <a:endParaRPr lang="zh-CN" altLang="zh-CN" sz="1400" kern="1200">
              <a:solidFill>
                <a:schemeClr val="tx1"/>
              </a:solidFill>
              <a:effectLst/>
              <a:latin typeface="幼圆" panose="02010509060101010101" pitchFamily="49" charset="-122"/>
              <a:ea typeface="幼圆" panose="02010509060101010101" pitchFamily="49" charset="-122"/>
              <a:cs typeface="+mn-cs"/>
            </a:endParaRPr>
          </a:p>
        </p:txBody>
      </p:sp>
      <p:sp>
        <p:nvSpPr>
          <p:cNvPr id="119812" name="灯片编号占位符 3"/>
          <p:cNvSpPr>
            <a:spLocks noGrp="1"/>
          </p:cNvSpPr>
          <p:nvPr>
            <p:ph type="sldNum" sz="quarter" idx="5"/>
          </p:nvPr>
        </p:nvSpPr>
        <p:spPr>
          <a:noFill/>
        </p:spPr>
        <p:txBody>
          <a:bodyPr/>
          <a:lstStyle>
            <a:lvl1pPr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1pPr>
            <a:lvl2pPr marL="742950" indent="-28575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2pPr>
            <a:lvl3pPr marL="11430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3pPr>
            <a:lvl4pPr marL="16002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4pPr>
            <a:lvl5pPr marL="20574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5pPr>
            <a:lvl6pPr marL="25146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6pPr>
            <a:lvl7pPr marL="29718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7pPr>
            <a:lvl8pPr marL="34290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8pPr>
            <a:lvl9pPr marL="38862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9pPr>
          </a:lstStyle>
          <a:p>
            <a:pPr eaLnBrk="1" hangingPunct="1">
              <a:lnSpc>
                <a:spcPct val="100000"/>
              </a:lnSpc>
              <a:spcBef>
                <a:spcPct val="0"/>
              </a:spcBef>
            </a:pPr>
            <a:r>
              <a:rPr lang="zh-CN" altLang="en-US" sz="1200" smtClean="0">
                <a:latin typeface="Arial" panose="020B0604020202020204" pitchFamily="34" charset="0"/>
                <a:ea typeface="宋体" panose="02010600030101010101" pitchFamily="2" charset="-122"/>
              </a:rPr>
              <a:t>线性表</a:t>
            </a:r>
            <a:r>
              <a:rPr lang="en-US" altLang="zh-CN" sz="1200" smtClean="0">
                <a:latin typeface="Arial" panose="020B0604020202020204" pitchFamily="34" charset="0"/>
                <a:ea typeface="宋体" panose="02010600030101010101" pitchFamily="2" charset="-122"/>
              </a:rPr>
              <a:t>——</a:t>
            </a:r>
            <a:fld id="{E6242BAD-7AE5-4F3F-940F-BA8237D35BAB}" type="slidenum">
              <a:rPr lang="en-US" altLang="zh-CN" sz="1200" smtClean="0">
                <a:latin typeface="Arial" panose="020B0604020202020204" pitchFamily="34" charset="0"/>
                <a:ea typeface="宋体" panose="02010600030101010101" pitchFamily="2" charset="-122"/>
              </a:rPr>
            </a:fld>
            <a:endParaRPr lang="en-US" altLang="zh-CN" sz="1200" smtClean="0">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xfrm>
            <a:off x="1938338" y="174625"/>
            <a:ext cx="3168650" cy="2376488"/>
          </a:xfrm>
        </p:spPr>
      </p:sp>
      <p:sp>
        <p:nvSpPr>
          <p:cNvPr id="1218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200" kern="1200">
              <a:solidFill>
                <a:schemeClr val="tx1"/>
              </a:solidFill>
              <a:effectLst/>
              <a:latin typeface="幼圆" panose="02010509060101010101" pitchFamily="49" charset="-122"/>
              <a:ea typeface="幼圆" panose="02010509060101010101" pitchFamily="49" charset="-122"/>
              <a:cs typeface="+mn-cs"/>
            </a:endParaRPr>
          </a:p>
        </p:txBody>
      </p:sp>
      <p:sp>
        <p:nvSpPr>
          <p:cNvPr id="1218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1pPr>
            <a:lvl2pPr marL="742950" indent="-28575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2pPr>
            <a:lvl3pPr marL="11430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3pPr>
            <a:lvl4pPr marL="16002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4pPr>
            <a:lvl5pPr marL="2057400" indent="-228600" eaLnBrk="0" hangingPunct="0">
              <a:lnSpc>
                <a:spcPct val="120000"/>
              </a:lnSpc>
              <a:spcBef>
                <a:spcPct val="30000"/>
              </a:spcBef>
              <a:defRPr sz="1400">
                <a:solidFill>
                  <a:schemeClr val="tx1"/>
                </a:solidFill>
                <a:latin typeface="幼圆" panose="02010509060101010101" pitchFamily="49" charset="-122"/>
                <a:ea typeface="幼圆" panose="02010509060101010101" pitchFamily="49" charset="-122"/>
              </a:defRPr>
            </a:lvl5pPr>
            <a:lvl6pPr marL="25146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6pPr>
            <a:lvl7pPr marL="29718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7pPr>
            <a:lvl8pPr marL="34290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8pPr>
            <a:lvl9pPr marL="3886200" indent="-228600" eaLnBrk="0" fontAlgn="base" hangingPunct="0">
              <a:lnSpc>
                <a:spcPct val="120000"/>
              </a:lnSpc>
              <a:spcBef>
                <a:spcPct val="30000"/>
              </a:spcBef>
              <a:spcAft>
                <a:spcPct val="0"/>
              </a:spcAft>
              <a:defRPr sz="1400">
                <a:solidFill>
                  <a:schemeClr val="tx1"/>
                </a:solidFill>
                <a:latin typeface="幼圆" panose="02010509060101010101" pitchFamily="49" charset="-122"/>
                <a:ea typeface="幼圆" panose="02010509060101010101" pitchFamily="49" charset="-122"/>
              </a:defRPr>
            </a:lvl9pPr>
          </a:lstStyle>
          <a:p>
            <a:pPr eaLnBrk="1" hangingPunct="1">
              <a:lnSpc>
                <a:spcPct val="100000"/>
              </a:lnSpc>
              <a:spcBef>
                <a:spcPct val="0"/>
              </a:spcBef>
            </a:pPr>
            <a:fld id="{176C5688-91B6-4144-A0BA-188CC68D3403}" type="slidenum">
              <a:rPr lang="zh-CN" altLang="en-US" sz="1200" smtClean="0">
                <a:latin typeface="Calibri" panose="020F0502020204030204" pitchFamily="34" charset="0"/>
                <a:ea typeface="宋体" panose="02010600030101010101" pitchFamily="2" charset="-122"/>
              </a:rPr>
            </a:fld>
            <a:endParaRPr lang="zh-CN" altLang="en-US" sz="1200"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eaLnBrk="0" hangingPunct="0">
              <a:spcBef>
                <a:spcPct val="30000"/>
              </a:spcBef>
              <a:defRPr sz="1400">
                <a:solidFill>
                  <a:schemeClr val="tx1"/>
                </a:solidFill>
                <a:latin typeface="幼圆" panose="02010509060101010101" pitchFamily="49" charset="-122"/>
                <a:ea typeface="幼圆" panose="02010509060101010101" pitchFamily="49" charset="-122"/>
              </a:defRPr>
            </a:lvl1pPr>
            <a:lvl2pPr marL="742950" indent="-285750" eaLnBrk="0" hangingPunct="0">
              <a:spcBef>
                <a:spcPct val="30000"/>
              </a:spcBef>
              <a:defRPr sz="1400">
                <a:solidFill>
                  <a:schemeClr val="tx1"/>
                </a:solidFill>
                <a:latin typeface="幼圆" panose="02010509060101010101" pitchFamily="49" charset="-122"/>
                <a:ea typeface="幼圆" panose="02010509060101010101" pitchFamily="49" charset="-122"/>
              </a:defRPr>
            </a:lvl2pPr>
            <a:lvl3pPr marL="1143000" indent="-228600" eaLnBrk="0" hangingPunct="0">
              <a:spcBef>
                <a:spcPct val="30000"/>
              </a:spcBef>
              <a:defRPr sz="1400">
                <a:solidFill>
                  <a:schemeClr val="tx1"/>
                </a:solidFill>
                <a:latin typeface="幼圆" panose="02010509060101010101" pitchFamily="49" charset="-122"/>
                <a:ea typeface="幼圆" panose="02010509060101010101" pitchFamily="49" charset="-122"/>
              </a:defRPr>
            </a:lvl3pPr>
            <a:lvl4pPr marL="1600200" indent="-228600" eaLnBrk="0" hangingPunct="0">
              <a:spcBef>
                <a:spcPct val="30000"/>
              </a:spcBef>
              <a:defRPr sz="1400">
                <a:solidFill>
                  <a:schemeClr val="tx1"/>
                </a:solidFill>
                <a:latin typeface="幼圆" panose="02010509060101010101" pitchFamily="49" charset="-122"/>
                <a:ea typeface="幼圆" panose="02010509060101010101" pitchFamily="49" charset="-122"/>
              </a:defRPr>
            </a:lvl4pPr>
            <a:lvl5pPr marL="2057400" indent="-228600" eaLnBrk="0" hangingPunct="0">
              <a:spcBef>
                <a:spcPct val="30000"/>
              </a:spcBef>
              <a:defRPr sz="1400">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30000"/>
              </a:spcBef>
              <a:spcAft>
                <a:spcPct val="0"/>
              </a:spcAft>
              <a:defRPr sz="1400">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30000"/>
              </a:spcBef>
              <a:spcAft>
                <a:spcPct val="0"/>
              </a:spcAft>
              <a:defRPr sz="1400">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30000"/>
              </a:spcBef>
              <a:spcAft>
                <a:spcPct val="0"/>
              </a:spcAft>
              <a:defRPr sz="1400">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30000"/>
              </a:spcBef>
              <a:spcAft>
                <a:spcPct val="0"/>
              </a:spcAft>
              <a:defRPr sz="1400">
                <a:solidFill>
                  <a:schemeClr val="tx1"/>
                </a:solidFill>
                <a:latin typeface="幼圆" panose="02010509060101010101" pitchFamily="49" charset="-122"/>
                <a:ea typeface="幼圆" panose="02010509060101010101" pitchFamily="49" charset="-122"/>
              </a:defRPr>
            </a:lvl9pPr>
          </a:lstStyle>
          <a:p>
            <a:pPr eaLnBrk="1" hangingPunct="1">
              <a:spcBef>
                <a:spcPct val="0"/>
              </a:spcBef>
            </a:pPr>
            <a:r>
              <a:rPr lang="zh-CN" altLang="en-US" sz="1200" smtClean="0"/>
              <a:t>绪论</a:t>
            </a:r>
            <a:r>
              <a:rPr lang="en-US" altLang="zh-CN" sz="1200" smtClean="0">
                <a:latin typeface="Arial" panose="020B0604020202020204" pitchFamily="34" charset="0"/>
              </a:rPr>
              <a:t>——</a:t>
            </a:r>
            <a:fld id="{3252908D-9196-4026-8998-F0CD6890C6C1}" type="slidenum">
              <a:rPr lang="en-US" altLang="zh-CN" sz="1200" b="1" smtClean="0">
                <a:latin typeface="Arial" panose="020B0604020202020204" pitchFamily="34" charset="0"/>
              </a:rPr>
            </a:fld>
            <a:endParaRPr lang="en-US" altLang="zh-CN" sz="1200" b="1" smtClean="0"/>
          </a:p>
        </p:txBody>
      </p:sp>
      <p:sp>
        <p:nvSpPr>
          <p:cNvPr id="155651" name="Rectangle 2"/>
          <p:cNvSpPr>
            <a:spLocks noGrp="1" noRot="1" noChangeAspect="1" noChangeArrowheads="1" noTextEdit="1"/>
          </p:cNvSpPr>
          <p:nvPr>
            <p:ph type="sldImg"/>
          </p:nvPr>
        </p:nvSpPr>
        <p:spPr>
          <a:xfrm>
            <a:off x="1978025" y="174625"/>
            <a:ext cx="3360738" cy="2520950"/>
          </a:xfrm>
        </p:spPr>
      </p:sp>
      <p:sp>
        <p:nvSpPr>
          <p:cNvPr id="155652"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zh-CN" altLang="zh-CN" sz="1400" kern="1200" dirty="0" smtClean="0">
                <a:solidFill>
                  <a:schemeClr val="tx1"/>
                </a:solidFill>
                <a:effectLst/>
                <a:latin typeface="黑体" panose="02010609060101010101" pitchFamily="49" charset="-122"/>
                <a:ea typeface="黑体" panose="02010609060101010101" pitchFamily="49" charset="-122"/>
                <a:cs typeface="+mn-cs"/>
              </a:rPr>
              <a:t>每个索引表由多个索引项组成，每个索引项为一个（关键字，地址）的二元组，其中关键字为可以唯一标示数据表中待查结点的数据项。索引表中多个索引项之间一般按照关键字有序排列。</a:t>
            </a:r>
            <a:endParaRPr lang="zh-CN" altLang="zh-CN" sz="1400" kern="1200" dirty="0" smtClean="0">
              <a:solidFill>
                <a:schemeClr val="tx1"/>
              </a:solidFill>
              <a:effectLst/>
              <a:latin typeface="黑体" panose="02010609060101010101" pitchFamily="49" charset="-122"/>
              <a:ea typeface="黑体" panose="02010609060101010101" pitchFamily="49" charset="-122"/>
              <a:cs typeface="+mn-cs"/>
            </a:endParaRPr>
          </a:p>
          <a:p>
            <a:pPr eaLnBrk="1" hangingPunct="1"/>
            <a:endParaRPr lang="zh-CN" alt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eaLnBrk="0" hangingPunct="0">
              <a:spcBef>
                <a:spcPct val="30000"/>
              </a:spcBef>
              <a:defRPr sz="1400">
                <a:solidFill>
                  <a:schemeClr val="tx1"/>
                </a:solidFill>
                <a:latin typeface="幼圆" panose="02010509060101010101" pitchFamily="49" charset="-122"/>
                <a:ea typeface="幼圆" panose="02010509060101010101" pitchFamily="49" charset="-122"/>
              </a:defRPr>
            </a:lvl1pPr>
            <a:lvl2pPr marL="742950" indent="-285750" eaLnBrk="0" hangingPunct="0">
              <a:spcBef>
                <a:spcPct val="30000"/>
              </a:spcBef>
              <a:defRPr sz="1400">
                <a:solidFill>
                  <a:schemeClr val="tx1"/>
                </a:solidFill>
                <a:latin typeface="幼圆" panose="02010509060101010101" pitchFamily="49" charset="-122"/>
                <a:ea typeface="幼圆" panose="02010509060101010101" pitchFamily="49" charset="-122"/>
              </a:defRPr>
            </a:lvl2pPr>
            <a:lvl3pPr marL="1143000" indent="-228600" eaLnBrk="0" hangingPunct="0">
              <a:spcBef>
                <a:spcPct val="30000"/>
              </a:spcBef>
              <a:defRPr sz="1400">
                <a:solidFill>
                  <a:schemeClr val="tx1"/>
                </a:solidFill>
                <a:latin typeface="幼圆" panose="02010509060101010101" pitchFamily="49" charset="-122"/>
                <a:ea typeface="幼圆" panose="02010509060101010101" pitchFamily="49" charset="-122"/>
              </a:defRPr>
            </a:lvl3pPr>
            <a:lvl4pPr marL="1600200" indent="-228600" eaLnBrk="0" hangingPunct="0">
              <a:spcBef>
                <a:spcPct val="30000"/>
              </a:spcBef>
              <a:defRPr sz="1400">
                <a:solidFill>
                  <a:schemeClr val="tx1"/>
                </a:solidFill>
                <a:latin typeface="幼圆" panose="02010509060101010101" pitchFamily="49" charset="-122"/>
                <a:ea typeface="幼圆" panose="02010509060101010101" pitchFamily="49" charset="-122"/>
              </a:defRPr>
            </a:lvl4pPr>
            <a:lvl5pPr marL="2057400" indent="-228600" eaLnBrk="0" hangingPunct="0">
              <a:spcBef>
                <a:spcPct val="30000"/>
              </a:spcBef>
              <a:defRPr sz="1400">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30000"/>
              </a:spcBef>
              <a:spcAft>
                <a:spcPct val="0"/>
              </a:spcAft>
              <a:defRPr sz="1400">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30000"/>
              </a:spcBef>
              <a:spcAft>
                <a:spcPct val="0"/>
              </a:spcAft>
              <a:defRPr sz="1400">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30000"/>
              </a:spcBef>
              <a:spcAft>
                <a:spcPct val="0"/>
              </a:spcAft>
              <a:defRPr sz="1400">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30000"/>
              </a:spcBef>
              <a:spcAft>
                <a:spcPct val="0"/>
              </a:spcAft>
              <a:defRPr sz="1400">
                <a:solidFill>
                  <a:schemeClr val="tx1"/>
                </a:solidFill>
                <a:latin typeface="幼圆" panose="02010509060101010101" pitchFamily="49" charset="-122"/>
                <a:ea typeface="幼圆" panose="02010509060101010101" pitchFamily="49" charset="-122"/>
              </a:defRPr>
            </a:lvl9pPr>
          </a:lstStyle>
          <a:p>
            <a:pPr eaLnBrk="1" hangingPunct="1">
              <a:spcBef>
                <a:spcPct val="0"/>
              </a:spcBef>
            </a:pPr>
            <a:r>
              <a:rPr lang="zh-CN" altLang="en-US" sz="1200" smtClean="0"/>
              <a:t>绪论</a:t>
            </a:r>
            <a:r>
              <a:rPr lang="en-US" altLang="zh-CN" sz="1200" smtClean="0">
                <a:latin typeface="Arial" panose="020B0604020202020204" pitchFamily="34" charset="0"/>
              </a:rPr>
              <a:t>——</a:t>
            </a:r>
            <a:fld id="{3252908D-9196-4026-8998-F0CD6890C6C1}" type="slidenum">
              <a:rPr lang="en-US" altLang="zh-CN" sz="1200" b="1" smtClean="0">
                <a:latin typeface="Arial" panose="020B0604020202020204" pitchFamily="34" charset="0"/>
              </a:rPr>
            </a:fld>
            <a:endParaRPr lang="en-US" altLang="zh-CN" sz="1200" b="1" smtClean="0"/>
          </a:p>
        </p:txBody>
      </p:sp>
      <p:sp>
        <p:nvSpPr>
          <p:cNvPr id="155651" name="Rectangle 2"/>
          <p:cNvSpPr>
            <a:spLocks noGrp="1" noRot="1" noChangeAspect="1" noChangeArrowheads="1" noTextEdit="1"/>
          </p:cNvSpPr>
          <p:nvPr>
            <p:ph type="sldImg"/>
          </p:nvPr>
        </p:nvSpPr>
        <p:spPr>
          <a:xfrm>
            <a:off x="1978025" y="174625"/>
            <a:ext cx="3360738" cy="2520950"/>
          </a:xfrm>
        </p:spPr>
      </p:sp>
      <p:sp>
        <p:nvSpPr>
          <p:cNvPr id="155652"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zh-CN" altLang="zh-CN" sz="1400" kern="1200" dirty="0" smtClean="0">
                <a:solidFill>
                  <a:schemeClr val="tx1"/>
                </a:solidFill>
                <a:effectLst/>
                <a:latin typeface="黑体" panose="02010609060101010101" pitchFamily="49" charset="-122"/>
                <a:ea typeface="黑体" panose="02010609060101010101" pitchFamily="49" charset="-122"/>
                <a:cs typeface="+mn-cs"/>
              </a:rPr>
              <a:t>每个索引表由多个索引项组成，每个索引项为一个（关键字，地址）的二元组，其中关键字为可以唯一标示数据表中待查结点的数据项。索引表中多个索引项之间一般按照关键字有序排列。</a:t>
            </a:r>
            <a:endParaRPr lang="zh-CN" altLang="zh-CN" sz="1400" kern="1200" dirty="0" smtClean="0">
              <a:solidFill>
                <a:schemeClr val="tx1"/>
              </a:solidFill>
              <a:effectLst/>
              <a:latin typeface="黑体" panose="02010609060101010101" pitchFamily="49" charset="-122"/>
              <a:ea typeface="黑体" panose="02010609060101010101" pitchFamily="49" charset="-122"/>
              <a:cs typeface="+mn-cs"/>
            </a:endParaRPr>
          </a:p>
          <a:p>
            <a:pPr eaLnBrk="1" hangingPunct="1"/>
            <a:endParaRPr lang="zh-CN" alt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978025" y="174625"/>
            <a:ext cx="3360738" cy="252095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zh-CN" sz="1400" kern="1200" dirty="0" smtClean="0">
                <a:solidFill>
                  <a:schemeClr val="tx1"/>
                </a:solidFill>
                <a:effectLst/>
                <a:latin typeface="黑体" panose="02010609060101010101" pitchFamily="49" charset="-122"/>
                <a:ea typeface="黑体" panose="02010609060101010101" pitchFamily="49" charset="-122"/>
                <a:cs typeface="+mn-cs"/>
              </a:rPr>
              <a:t>只要是可以排序的逻辑结构，理论上均可以用于建立索引表。在前面的章节中讨论过的线性表和树都可以实现排序，因此索引表可以使用线性数据结构来进行存储，也可以以树形的方式进行存储。</a:t>
            </a:r>
            <a:endParaRPr lang="zh-CN" altLang="zh-CN" sz="1400" kern="1200" dirty="0" smtClean="0">
              <a:solidFill>
                <a:schemeClr val="tx1"/>
              </a:solidFill>
              <a:effectLst/>
              <a:latin typeface="黑体" panose="02010609060101010101" pitchFamily="49" charset="-122"/>
              <a:ea typeface="黑体" panose="02010609060101010101" pitchFamily="49" charset="-122"/>
              <a:cs typeface="+mn-cs"/>
            </a:endParaRPr>
          </a:p>
        </p:txBody>
      </p:sp>
      <p:sp>
        <p:nvSpPr>
          <p:cNvPr id="4" name="灯片编号占位符 3"/>
          <p:cNvSpPr>
            <a:spLocks noGrp="1"/>
          </p:cNvSpPr>
          <p:nvPr>
            <p:ph type="sldNum" sz="quarter" idx="10"/>
          </p:nvPr>
        </p:nvSpPr>
        <p:spPr/>
        <p:txBody>
          <a:bodyPr/>
          <a:lstStyle/>
          <a:p>
            <a:pPr>
              <a:defRPr/>
            </a:pPr>
            <a:r>
              <a:rPr lang="zh-CN" altLang="en-US" smtClean="0"/>
              <a:t>绪论</a:t>
            </a:r>
            <a:r>
              <a:rPr lang="en-US" altLang="zh-CN" smtClean="0">
                <a:latin typeface="Arial" panose="020B0604020202020204"/>
              </a:rPr>
              <a:t>——</a:t>
            </a:r>
            <a:fld id="{3B7B6935-A2F1-49D8-BBF7-26C00780E2BD}" type="slidenum">
              <a:rPr lang="en-US" altLang="zh-CN" b="1" smtClean="0">
                <a:latin typeface="Arial" panose="020B0604020202020204"/>
              </a:rPr>
            </a:fld>
            <a:endParaRPr lang="en-US" altLang="zh-CN" b="1"/>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9"/>
          <p:cNvGrpSpPr/>
          <p:nvPr/>
        </p:nvGrpSpPr>
        <p:grpSpPr bwMode="auto">
          <a:xfrm>
            <a:off x="1143000" y="628650"/>
            <a:ext cx="8012113" cy="2571750"/>
            <a:chOff x="720" y="396"/>
            <a:chExt cx="5047" cy="1620"/>
          </a:xfrm>
        </p:grpSpPr>
        <p:sp>
          <p:nvSpPr>
            <p:cNvPr id="5" name="Rectangle 18"/>
            <p:cNvSpPr>
              <a:spLocks noChangeArrowheads="1"/>
            </p:cNvSpPr>
            <p:nvPr userDrawn="1"/>
          </p:nvSpPr>
          <p:spPr bwMode="gray">
            <a:xfrm>
              <a:off x="1081" y="396"/>
              <a:ext cx="4686" cy="15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ct val="0"/>
                </a:spcBef>
                <a:spcAft>
                  <a:spcPct val="0"/>
                </a:spcAft>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ct val="0"/>
                </a:spcBef>
                <a:spcAft>
                  <a:spcPct val="0"/>
                </a:spcAft>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ct val="0"/>
                </a:spcBef>
                <a:spcAft>
                  <a:spcPct val="0"/>
                </a:spcAft>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ct val="0"/>
                </a:spcBef>
                <a:spcAft>
                  <a:spcPct val="0"/>
                </a:spcAft>
                <a:buChar char="•"/>
                <a:defRPr>
                  <a:solidFill>
                    <a:schemeClr val="tx1"/>
                  </a:solidFill>
                  <a:latin typeface="Arial" panose="020B0604020202020204" pitchFamily="34" charset="0"/>
                  <a:ea typeface="幼圆" panose="02010509060101010101" pitchFamily="49" charset="-122"/>
                </a:defRPr>
              </a:lvl9pPr>
            </a:lstStyle>
            <a:p>
              <a:pPr eaLnBrk="1" hangingPunct="1">
                <a:defRPr/>
              </a:pPr>
              <a:endParaRPr lang="zh-CN" altLang="en-US" smtClean="0"/>
            </a:p>
          </p:txBody>
        </p:sp>
        <p:sp>
          <p:nvSpPr>
            <p:cNvPr id="6" name="Rectangle 28"/>
            <p:cNvSpPr>
              <a:spLocks noChangeArrowheads="1"/>
            </p:cNvSpPr>
            <p:nvPr userDrawn="1"/>
          </p:nvSpPr>
          <p:spPr bwMode="gray">
            <a:xfrm>
              <a:off x="720" y="1440"/>
              <a:ext cx="576" cy="57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ct val="0"/>
                </a:spcBef>
                <a:spcAft>
                  <a:spcPct val="0"/>
                </a:spcAft>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ct val="0"/>
                </a:spcBef>
                <a:spcAft>
                  <a:spcPct val="0"/>
                </a:spcAft>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ct val="0"/>
                </a:spcBef>
                <a:spcAft>
                  <a:spcPct val="0"/>
                </a:spcAft>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ct val="0"/>
                </a:spcBef>
                <a:spcAft>
                  <a:spcPct val="0"/>
                </a:spcAft>
                <a:buChar char="•"/>
                <a:defRPr>
                  <a:solidFill>
                    <a:schemeClr val="tx1"/>
                  </a:solidFill>
                  <a:latin typeface="Arial" panose="020B0604020202020204" pitchFamily="34" charset="0"/>
                  <a:ea typeface="幼圆" panose="02010509060101010101" pitchFamily="49" charset="-122"/>
                </a:defRPr>
              </a:lvl9pPr>
            </a:lstStyle>
            <a:p>
              <a:pPr eaLnBrk="1" hangingPunct="1">
                <a:defRPr/>
              </a:pPr>
              <a:endParaRPr lang="zh-CN" altLang="en-US" smtClean="0"/>
            </a:p>
          </p:txBody>
        </p:sp>
      </p:grpSp>
      <p:sp>
        <p:nvSpPr>
          <p:cNvPr id="7" name="Rectangle 17"/>
          <p:cNvSpPr>
            <a:spLocks noChangeArrowheads="1"/>
          </p:cNvSpPr>
          <p:nvPr/>
        </p:nvSpPr>
        <p:spPr bwMode="gray">
          <a:xfrm>
            <a:off x="1130300" y="3141663"/>
            <a:ext cx="8013700" cy="57467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ct val="0"/>
              </a:spcBef>
              <a:spcAft>
                <a:spcPct val="0"/>
              </a:spcAft>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ct val="0"/>
              </a:spcBef>
              <a:spcAft>
                <a:spcPct val="0"/>
              </a:spcAft>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ct val="0"/>
              </a:spcBef>
              <a:spcAft>
                <a:spcPct val="0"/>
              </a:spcAft>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ct val="0"/>
              </a:spcBef>
              <a:spcAft>
                <a:spcPct val="0"/>
              </a:spcAft>
              <a:buChar char="•"/>
              <a:defRPr>
                <a:solidFill>
                  <a:schemeClr val="tx1"/>
                </a:solidFill>
                <a:latin typeface="Arial" panose="020B0604020202020204" pitchFamily="34" charset="0"/>
                <a:ea typeface="幼圆" panose="02010509060101010101" pitchFamily="49" charset="-122"/>
              </a:defRPr>
            </a:lvl9pPr>
          </a:lstStyle>
          <a:p>
            <a:pPr eaLnBrk="1" hangingPunct="1">
              <a:defRPr/>
            </a:pPr>
            <a:endParaRPr lang="zh-CN" altLang="en-US" smtClean="0"/>
          </a:p>
        </p:txBody>
      </p:sp>
      <p:sp>
        <p:nvSpPr>
          <p:cNvPr id="8" name="Rectangle 19"/>
          <p:cNvSpPr>
            <a:spLocks noChangeArrowheads="1"/>
          </p:cNvSpPr>
          <p:nvPr/>
        </p:nvSpPr>
        <p:spPr bwMode="gray">
          <a:xfrm>
            <a:off x="573088" y="2520950"/>
            <a:ext cx="576262" cy="64135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ct val="0"/>
              </a:spcBef>
              <a:spcAft>
                <a:spcPct val="0"/>
              </a:spcAft>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ct val="0"/>
              </a:spcBef>
              <a:spcAft>
                <a:spcPct val="0"/>
              </a:spcAft>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ct val="0"/>
              </a:spcBef>
              <a:spcAft>
                <a:spcPct val="0"/>
              </a:spcAft>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ct val="0"/>
              </a:spcBef>
              <a:spcAft>
                <a:spcPct val="0"/>
              </a:spcAft>
              <a:buChar char="•"/>
              <a:defRPr>
                <a:solidFill>
                  <a:schemeClr val="tx1"/>
                </a:solidFill>
                <a:latin typeface="Arial" panose="020B0604020202020204" pitchFamily="34" charset="0"/>
                <a:ea typeface="幼圆" panose="02010509060101010101" pitchFamily="49" charset="-122"/>
              </a:defRPr>
            </a:lvl9pPr>
          </a:lstStyle>
          <a:p>
            <a:pPr eaLnBrk="1" hangingPunct="1">
              <a:defRPr/>
            </a:pPr>
            <a:endParaRPr lang="zh-CN" altLang="en-US" smtClean="0"/>
          </a:p>
        </p:txBody>
      </p:sp>
      <p:sp>
        <p:nvSpPr>
          <p:cNvPr id="9" name="Rectangle 20"/>
          <p:cNvSpPr>
            <a:spLocks noChangeArrowheads="1"/>
          </p:cNvSpPr>
          <p:nvPr/>
        </p:nvSpPr>
        <p:spPr bwMode="gray">
          <a:xfrm>
            <a:off x="1716088" y="628650"/>
            <a:ext cx="566737" cy="6365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ct val="0"/>
              </a:spcBef>
              <a:spcAft>
                <a:spcPct val="0"/>
              </a:spcAft>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ct val="0"/>
              </a:spcBef>
              <a:spcAft>
                <a:spcPct val="0"/>
              </a:spcAft>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ct val="0"/>
              </a:spcBef>
              <a:spcAft>
                <a:spcPct val="0"/>
              </a:spcAft>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ct val="0"/>
              </a:spcBef>
              <a:spcAft>
                <a:spcPct val="0"/>
              </a:spcAft>
              <a:buChar char="•"/>
              <a:defRPr>
                <a:solidFill>
                  <a:schemeClr val="tx1"/>
                </a:solidFill>
                <a:latin typeface="Arial" panose="020B0604020202020204" pitchFamily="34" charset="0"/>
                <a:ea typeface="幼圆" panose="02010509060101010101" pitchFamily="49" charset="-122"/>
              </a:defRPr>
            </a:lvl9pPr>
          </a:lstStyle>
          <a:p>
            <a:pPr eaLnBrk="1" hangingPunct="1">
              <a:defRPr/>
            </a:pPr>
            <a:endParaRPr lang="zh-CN" altLang="en-US" smtClean="0"/>
          </a:p>
        </p:txBody>
      </p:sp>
      <p:sp>
        <p:nvSpPr>
          <p:cNvPr id="10" name="Rectangle 21"/>
          <p:cNvSpPr>
            <a:spLocks noChangeArrowheads="1"/>
          </p:cNvSpPr>
          <p:nvPr/>
        </p:nvSpPr>
        <p:spPr bwMode="gray">
          <a:xfrm>
            <a:off x="2278063" y="0"/>
            <a:ext cx="585787" cy="6350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ct val="0"/>
              </a:spcBef>
              <a:spcAft>
                <a:spcPct val="0"/>
              </a:spcAft>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ct val="0"/>
              </a:spcBef>
              <a:spcAft>
                <a:spcPct val="0"/>
              </a:spcAft>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ct val="0"/>
              </a:spcBef>
              <a:spcAft>
                <a:spcPct val="0"/>
              </a:spcAft>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ct val="0"/>
              </a:spcBef>
              <a:spcAft>
                <a:spcPct val="0"/>
              </a:spcAft>
              <a:buChar char="•"/>
              <a:defRPr>
                <a:solidFill>
                  <a:schemeClr val="tx1"/>
                </a:solidFill>
                <a:latin typeface="Arial" panose="020B0604020202020204" pitchFamily="34" charset="0"/>
                <a:ea typeface="幼圆" panose="02010509060101010101" pitchFamily="49" charset="-122"/>
              </a:defRPr>
            </a:lvl9pPr>
          </a:lstStyle>
          <a:p>
            <a:pPr eaLnBrk="1" hangingPunct="1">
              <a:defRPr/>
            </a:pPr>
            <a:endParaRPr lang="zh-CN" altLang="en-US" smtClean="0"/>
          </a:p>
        </p:txBody>
      </p:sp>
      <p:sp>
        <p:nvSpPr>
          <p:cNvPr id="11" name="Rectangle 22"/>
          <p:cNvSpPr>
            <a:spLocks noChangeArrowheads="1"/>
          </p:cNvSpPr>
          <p:nvPr/>
        </p:nvSpPr>
        <p:spPr bwMode="gray">
          <a:xfrm>
            <a:off x="2281238" y="628650"/>
            <a:ext cx="585787" cy="6318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ct val="0"/>
              </a:spcBef>
              <a:spcAft>
                <a:spcPct val="0"/>
              </a:spcAft>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ct val="0"/>
              </a:spcBef>
              <a:spcAft>
                <a:spcPct val="0"/>
              </a:spcAft>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ct val="0"/>
              </a:spcBef>
              <a:spcAft>
                <a:spcPct val="0"/>
              </a:spcAft>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ct val="0"/>
              </a:spcBef>
              <a:spcAft>
                <a:spcPct val="0"/>
              </a:spcAft>
              <a:buChar char="•"/>
              <a:defRPr>
                <a:solidFill>
                  <a:schemeClr val="tx1"/>
                </a:solidFill>
                <a:latin typeface="Arial" panose="020B0604020202020204" pitchFamily="34" charset="0"/>
                <a:ea typeface="幼圆" panose="02010509060101010101" pitchFamily="49" charset="-122"/>
              </a:defRPr>
            </a:lvl9pPr>
          </a:lstStyle>
          <a:p>
            <a:pPr eaLnBrk="1" hangingPunct="1">
              <a:defRPr/>
            </a:pPr>
            <a:endParaRPr lang="zh-CN" altLang="en-US" smtClean="0"/>
          </a:p>
        </p:txBody>
      </p:sp>
      <p:sp>
        <p:nvSpPr>
          <p:cNvPr id="12" name="Rectangle 23"/>
          <p:cNvSpPr>
            <a:spLocks noChangeArrowheads="1"/>
          </p:cNvSpPr>
          <p:nvPr/>
        </p:nvSpPr>
        <p:spPr bwMode="gray">
          <a:xfrm>
            <a:off x="1141413" y="1262063"/>
            <a:ext cx="574675" cy="62547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ct val="0"/>
              </a:spcBef>
              <a:spcAft>
                <a:spcPct val="0"/>
              </a:spcAft>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ct val="0"/>
              </a:spcBef>
              <a:spcAft>
                <a:spcPct val="0"/>
              </a:spcAft>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ct val="0"/>
              </a:spcBef>
              <a:spcAft>
                <a:spcPct val="0"/>
              </a:spcAft>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ct val="0"/>
              </a:spcBef>
              <a:spcAft>
                <a:spcPct val="0"/>
              </a:spcAft>
              <a:buChar char="•"/>
              <a:defRPr>
                <a:solidFill>
                  <a:schemeClr val="tx1"/>
                </a:solidFill>
                <a:latin typeface="Arial" panose="020B0604020202020204" pitchFamily="34" charset="0"/>
                <a:ea typeface="幼圆" panose="02010509060101010101" pitchFamily="49" charset="-122"/>
              </a:defRPr>
            </a:lvl9pPr>
          </a:lstStyle>
          <a:p>
            <a:pPr eaLnBrk="1" hangingPunct="1">
              <a:defRPr/>
            </a:pPr>
            <a:endParaRPr lang="zh-CN" altLang="en-US" smtClean="0"/>
          </a:p>
        </p:txBody>
      </p:sp>
      <p:sp>
        <p:nvSpPr>
          <p:cNvPr id="13" name="Rectangle 24"/>
          <p:cNvSpPr>
            <a:spLocks noChangeArrowheads="1"/>
          </p:cNvSpPr>
          <p:nvPr/>
        </p:nvSpPr>
        <p:spPr bwMode="gray">
          <a:xfrm>
            <a:off x="1716088" y="1263650"/>
            <a:ext cx="566737" cy="6223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ct val="0"/>
              </a:spcBef>
              <a:spcAft>
                <a:spcPct val="0"/>
              </a:spcAft>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ct val="0"/>
              </a:spcBef>
              <a:spcAft>
                <a:spcPct val="0"/>
              </a:spcAft>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ct val="0"/>
              </a:spcBef>
              <a:spcAft>
                <a:spcPct val="0"/>
              </a:spcAft>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ct val="0"/>
              </a:spcBef>
              <a:spcAft>
                <a:spcPct val="0"/>
              </a:spcAft>
              <a:buChar char="•"/>
              <a:defRPr>
                <a:solidFill>
                  <a:schemeClr val="tx1"/>
                </a:solidFill>
                <a:latin typeface="Arial" panose="020B0604020202020204" pitchFamily="34" charset="0"/>
                <a:ea typeface="幼圆" panose="02010509060101010101" pitchFamily="49" charset="-122"/>
              </a:defRPr>
            </a:lvl9pPr>
          </a:lstStyle>
          <a:p>
            <a:pPr eaLnBrk="1" hangingPunct="1">
              <a:defRPr/>
            </a:pPr>
            <a:endParaRPr lang="zh-CN" altLang="en-US" smtClean="0"/>
          </a:p>
        </p:txBody>
      </p:sp>
      <p:sp>
        <p:nvSpPr>
          <p:cNvPr id="14" name="Rectangle 25"/>
          <p:cNvSpPr>
            <a:spLocks noChangeArrowheads="1"/>
          </p:cNvSpPr>
          <p:nvPr/>
        </p:nvSpPr>
        <p:spPr bwMode="gray">
          <a:xfrm>
            <a:off x="573088" y="1885950"/>
            <a:ext cx="576262" cy="64452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ct val="0"/>
              </a:spcBef>
              <a:spcAft>
                <a:spcPct val="0"/>
              </a:spcAft>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ct val="0"/>
              </a:spcBef>
              <a:spcAft>
                <a:spcPct val="0"/>
              </a:spcAft>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ct val="0"/>
              </a:spcBef>
              <a:spcAft>
                <a:spcPct val="0"/>
              </a:spcAft>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ct val="0"/>
              </a:spcBef>
              <a:spcAft>
                <a:spcPct val="0"/>
              </a:spcAft>
              <a:buChar char="•"/>
              <a:defRPr>
                <a:solidFill>
                  <a:schemeClr val="tx1"/>
                </a:solidFill>
                <a:latin typeface="Arial" panose="020B0604020202020204" pitchFamily="34" charset="0"/>
                <a:ea typeface="幼圆" panose="02010509060101010101" pitchFamily="49" charset="-122"/>
              </a:defRPr>
            </a:lvl9pPr>
          </a:lstStyle>
          <a:p>
            <a:pPr eaLnBrk="1" hangingPunct="1">
              <a:defRPr/>
            </a:pPr>
            <a:endParaRPr lang="zh-CN" altLang="en-US" smtClean="0"/>
          </a:p>
        </p:txBody>
      </p:sp>
      <p:sp>
        <p:nvSpPr>
          <p:cNvPr id="15" name="Rectangle 26"/>
          <p:cNvSpPr>
            <a:spLocks noChangeArrowheads="1"/>
          </p:cNvSpPr>
          <p:nvPr/>
        </p:nvSpPr>
        <p:spPr bwMode="gray">
          <a:xfrm>
            <a:off x="1141413" y="1885950"/>
            <a:ext cx="576262" cy="6445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ct val="0"/>
              </a:spcBef>
              <a:spcAft>
                <a:spcPct val="0"/>
              </a:spcAft>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ct val="0"/>
              </a:spcBef>
              <a:spcAft>
                <a:spcPct val="0"/>
              </a:spcAft>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ct val="0"/>
              </a:spcBef>
              <a:spcAft>
                <a:spcPct val="0"/>
              </a:spcAft>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ct val="0"/>
              </a:spcBef>
              <a:spcAft>
                <a:spcPct val="0"/>
              </a:spcAft>
              <a:buChar char="•"/>
              <a:defRPr>
                <a:solidFill>
                  <a:schemeClr val="tx1"/>
                </a:solidFill>
                <a:latin typeface="Arial" panose="020B0604020202020204" pitchFamily="34" charset="0"/>
                <a:ea typeface="幼圆" panose="02010509060101010101" pitchFamily="49" charset="-122"/>
              </a:defRPr>
            </a:lvl9pPr>
          </a:lstStyle>
          <a:p>
            <a:pPr eaLnBrk="1" hangingPunct="1">
              <a:defRPr/>
            </a:pPr>
            <a:endParaRPr lang="zh-CN" altLang="en-US" smtClean="0"/>
          </a:p>
        </p:txBody>
      </p:sp>
      <p:sp>
        <p:nvSpPr>
          <p:cNvPr id="16" name="Rectangle 27"/>
          <p:cNvSpPr>
            <a:spLocks noChangeArrowheads="1"/>
          </p:cNvSpPr>
          <p:nvPr/>
        </p:nvSpPr>
        <p:spPr bwMode="gray">
          <a:xfrm>
            <a:off x="0" y="2528888"/>
            <a:ext cx="574675" cy="63341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ct val="0"/>
              </a:spcBef>
              <a:spcAft>
                <a:spcPct val="0"/>
              </a:spcAft>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ct val="0"/>
              </a:spcBef>
              <a:spcAft>
                <a:spcPct val="0"/>
              </a:spcAft>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ct val="0"/>
              </a:spcBef>
              <a:spcAft>
                <a:spcPct val="0"/>
              </a:spcAft>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ct val="0"/>
              </a:spcBef>
              <a:spcAft>
                <a:spcPct val="0"/>
              </a:spcAft>
              <a:buChar char="•"/>
              <a:defRPr>
                <a:solidFill>
                  <a:schemeClr val="tx1"/>
                </a:solidFill>
                <a:latin typeface="Arial" panose="020B0604020202020204" pitchFamily="34" charset="0"/>
                <a:ea typeface="幼圆" panose="02010509060101010101" pitchFamily="49" charset="-122"/>
              </a:defRPr>
            </a:lvl9pPr>
          </a:lstStyle>
          <a:p>
            <a:pPr eaLnBrk="1" hangingPunct="1">
              <a:defRPr/>
            </a:pPr>
            <a:endParaRPr lang="zh-CN" altLang="en-US" smtClean="0"/>
          </a:p>
        </p:txBody>
      </p:sp>
      <p:pic>
        <p:nvPicPr>
          <p:cNvPr id="17" name="Picture 37" descr="西电logo"/>
          <p:cNvPicPr>
            <a:picLocks noChangeAspect="1" noChangeArrowheads="1"/>
          </p:cNvPicPr>
          <p:nvPr userDrawn="1"/>
        </p:nvPicPr>
        <p:blipFill>
          <a:blip r:embed="rId2" cstate="print">
            <a:grayscl/>
            <a:lum bright="-42000" contrast="-42000"/>
            <a:extLst>
              <a:ext uri="{28A0092B-C50C-407E-A947-70E740481C1C}">
                <a14:useLocalDpi xmlns:a14="http://schemas.microsoft.com/office/drawing/2010/main" val="0"/>
              </a:ext>
            </a:extLst>
          </a:blip>
          <a:srcRect/>
          <a:stretch>
            <a:fillRect/>
          </a:stretch>
        </p:blipFill>
        <p:spPr bwMode="auto">
          <a:xfrm>
            <a:off x="250825" y="188913"/>
            <a:ext cx="57626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hasCustomPrompt="1"/>
          </p:nvPr>
        </p:nvSpPr>
        <p:spPr bwMode="gray">
          <a:xfrm>
            <a:off x="1752600" y="1800225"/>
            <a:ext cx="6629400" cy="1012825"/>
          </a:xfrm>
        </p:spPr>
        <p:txBody>
          <a:bodyPr/>
          <a:lstStyle>
            <a:lvl1pPr>
              <a:defRPr sz="4400" i="1">
                <a:latin typeface="Verdana" panose="020B0604030504040204" pitchFamily="34" charset="0"/>
              </a:defRPr>
            </a:lvl1pPr>
          </a:lstStyle>
          <a:p>
            <a:pPr lvl="0"/>
            <a:r>
              <a:rPr lang="en-US" altLang="zh-CN" noProof="0" smtClean="0"/>
              <a:t>Click to edit Master </a:t>
            </a:r>
            <a:br>
              <a:rPr lang="en-US" altLang="zh-CN" noProof="0" smtClean="0"/>
            </a:br>
            <a:r>
              <a:rPr lang="en-US" altLang="zh-CN" noProof="0" smtClean="0"/>
              <a:t>title style</a:t>
            </a:r>
            <a:endParaRPr lang="en-US" altLang="zh-CN" noProof="0" smtClean="0"/>
          </a:p>
        </p:txBody>
      </p:sp>
      <p:sp>
        <p:nvSpPr>
          <p:cNvPr id="3075" name="Rectangle 3"/>
          <p:cNvSpPr>
            <a:spLocks noGrp="1" noChangeArrowheads="1"/>
          </p:cNvSpPr>
          <p:nvPr>
            <p:ph type="subTitle" idx="1"/>
          </p:nvPr>
        </p:nvSpPr>
        <p:spPr bwMode="gray">
          <a:xfrm>
            <a:off x="1600200" y="3276600"/>
            <a:ext cx="6324600" cy="381000"/>
          </a:xfrm>
        </p:spPr>
        <p:txBody>
          <a:bodyPr/>
          <a:lstStyle>
            <a:lvl1pPr marL="0" indent="0" algn="ctr">
              <a:buFont typeface="Wingdings" panose="05000000000000000000" pitchFamily="2" charset="2"/>
              <a:buNone/>
              <a:defRPr sz="1800" b="0">
                <a:solidFill>
                  <a:schemeClr val="bg1"/>
                </a:solidFill>
              </a:defRPr>
            </a:lvl1pPr>
          </a:lstStyle>
          <a:p>
            <a:pPr lvl="0"/>
            <a:r>
              <a:rPr lang="en-US" altLang="zh-CN" noProof="0" smtClean="0"/>
              <a:t>Click to edit Master subtitle style</a:t>
            </a:r>
            <a:endParaRPr lang="en-US" altLang="zh-CN"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fld id="{0A36AD2F-84BB-4632-B26B-943DFA21214A}"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373063"/>
            <a:ext cx="2057400" cy="56372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373063"/>
            <a:ext cx="6019800" cy="56372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fld id="{205CB78A-DD94-4BDC-B97C-EA014876D3CD}" type="slidenum">
              <a:rPr lang="zh-CN" altLang="en-US"/>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87450" y="373063"/>
            <a:ext cx="6553200" cy="64135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1484313"/>
            <a:ext cx="8229600" cy="4525962"/>
          </a:xfrm>
        </p:spPr>
        <p:txBody>
          <a:bodyPr/>
          <a:lstStyle/>
          <a:p>
            <a:pPr lvl="0"/>
            <a:endParaRPr lang="zh-CN" altLang="en-US" noProof="0" smtClean="0"/>
          </a:p>
        </p:txBody>
      </p:sp>
      <p:sp>
        <p:nvSpPr>
          <p:cNvPr id="4" name="Rectangle 5"/>
          <p:cNvSpPr>
            <a:spLocks noGrp="1" noChangeArrowheads="1"/>
          </p:cNvSpPr>
          <p:nvPr>
            <p:ph type="ftr" sz="quarter" idx="10"/>
          </p:nvPr>
        </p:nvSpPr>
        <p:spPr/>
        <p:txBody>
          <a:bodyPr/>
          <a:lstStyle>
            <a:lvl1pPr>
              <a:defRPr/>
            </a:lvl1pPr>
          </a:lstStyle>
          <a:p>
            <a:pPr>
              <a:defRPr/>
            </a:pPr>
            <a:fld id="{D5388F4A-F61E-4F32-A042-87087CAA310E}" type="slidenum">
              <a:rPr lang="zh-CN" altLang="en-US"/>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68313" y="373063"/>
            <a:ext cx="8229600" cy="563721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fld id="{AE574B6B-8B81-4DE3-8867-62157E32A346}" type="slidenum">
              <a:rPr lang="zh-CN" altLang="en-US"/>
            </a:fld>
            <a:endParaRPr lang="en-US" altLang="zh-CN"/>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fld id="{C5EE9BF4-6C12-4EDD-9163-6F46E8E59764}" type="slidenum">
              <a:rPr lang="zh-CN" altLang="en-US" smtClean="0"/>
            </a:fld>
            <a:endParaRPr lang="en-US" altLang="zh-CN"/>
          </a:p>
        </p:txBody>
      </p:sp>
      <p:sp>
        <p:nvSpPr>
          <p:cNvPr id="5" name="内容占位符 3"/>
          <p:cNvSpPr>
            <a:spLocks noGrp="1"/>
          </p:cNvSpPr>
          <p:nvPr>
            <p:ph sz="half" idx="2"/>
          </p:nvPr>
        </p:nvSpPr>
        <p:spPr>
          <a:xfrm>
            <a:off x="3275856" y="1484784"/>
            <a:ext cx="2736304"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内容占位符 3"/>
          <p:cNvSpPr>
            <a:spLocks noGrp="1"/>
          </p:cNvSpPr>
          <p:nvPr>
            <p:ph sz="half" idx="11"/>
          </p:nvPr>
        </p:nvSpPr>
        <p:spPr>
          <a:xfrm>
            <a:off x="6156176" y="1481754"/>
            <a:ext cx="2736304"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内容占位符 3"/>
          <p:cNvSpPr>
            <a:spLocks noGrp="1"/>
          </p:cNvSpPr>
          <p:nvPr>
            <p:ph sz="half" idx="12"/>
          </p:nvPr>
        </p:nvSpPr>
        <p:spPr>
          <a:xfrm>
            <a:off x="405218" y="1481754"/>
            <a:ext cx="2736304"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fld id="{C5EE9BF4-6C12-4EDD-9163-6F46E8E59764}" type="slidenum">
              <a:rPr lang="zh-CN" altLang="en-US" smtClean="0"/>
            </a:fld>
            <a:endParaRPr lang="en-US" altLang="zh-CN"/>
          </a:p>
        </p:txBody>
      </p:sp>
      <p:sp>
        <p:nvSpPr>
          <p:cNvPr id="4" name="文本占位符 2"/>
          <p:cNvSpPr>
            <a:spLocks noGrp="1"/>
          </p:cNvSpPr>
          <p:nvPr>
            <p:ph type="body" idx="1"/>
          </p:nvPr>
        </p:nvSpPr>
        <p:spPr>
          <a:xfrm>
            <a:off x="457200" y="1535113"/>
            <a:ext cx="26622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5" name="内容占位符 3"/>
          <p:cNvSpPr>
            <a:spLocks noGrp="1"/>
          </p:cNvSpPr>
          <p:nvPr>
            <p:ph sz="half" idx="2"/>
          </p:nvPr>
        </p:nvSpPr>
        <p:spPr>
          <a:xfrm>
            <a:off x="457200" y="2174875"/>
            <a:ext cx="26622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文本占位符 4"/>
          <p:cNvSpPr>
            <a:spLocks noGrp="1"/>
          </p:cNvSpPr>
          <p:nvPr>
            <p:ph type="body" sz="quarter" idx="3"/>
          </p:nvPr>
        </p:nvSpPr>
        <p:spPr>
          <a:xfrm>
            <a:off x="3275856" y="1535113"/>
            <a:ext cx="266327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7" name="内容占位符 5"/>
          <p:cNvSpPr>
            <a:spLocks noGrp="1"/>
          </p:cNvSpPr>
          <p:nvPr>
            <p:ph sz="quarter" idx="4"/>
          </p:nvPr>
        </p:nvSpPr>
        <p:spPr>
          <a:xfrm>
            <a:off x="3275856" y="2174875"/>
            <a:ext cx="266327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8" name="文本占位符 4"/>
          <p:cNvSpPr>
            <a:spLocks noGrp="1"/>
          </p:cNvSpPr>
          <p:nvPr>
            <p:ph type="body" sz="quarter" idx="11"/>
          </p:nvPr>
        </p:nvSpPr>
        <p:spPr>
          <a:xfrm>
            <a:off x="6092110" y="1535113"/>
            <a:ext cx="266327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9" name="内容占位符 5"/>
          <p:cNvSpPr>
            <a:spLocks noGrp="1"/>
          </p:cNvSpPr>
          <p:nvPr>
            <p:ph sz="quarter" idx="12"/>
          </p:nvPr>
        </p:nvSpPr>
        <p:spPr>
          <a:xfrm>
            <a:off x="6092110" y="2174875"/>
            <a:ext cx="266327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87450" y="339795"/>
            <a:ext cx="6553200" cy="707886"/>
          </a:xfrm>
        </p:spPr>
        <p:txBody>
          <a:bodyPr/>
          <a:lstStyle>
            <a:lvl1pPr>
              <a:defRPr sz="4000" b="0">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fld id="{773FAED9-12B9-4EF5-9F78-54423B07624A}"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5"/>
          <p:cNvSpPr>
            <a:spLocks noGrp="1" noChangeArrowheads="1"/>
          </p:cNvSpPr>
          <p:nvPr>
            <p:ph type="ftr" sz="quarter" idx="10"/>
          </p:nvPr>
        </p:nvSpPr>
        <p:spPr/>
        <p:txBody>
          <a:bodyPr/>
          <a:lstStyle>
            <a:lvl1pPr>
              <a:defRPr/>
            </a:lvl1pPr>
          </a:lstStyle>
          <a:p>
            <a:pPr>
              <a:defRPr/>
            </a:pPr>
            <a:fld id="{66F7E9A6-9709-4BE9-B053-E1F308FFB012}"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187450" y="339795"/>
            <a:ext cx="6553200" cy="70788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a:defRPr lang="zh-CN" altLang="en-US" sz="4000" b="0">
                <a:latin typeface="华文新魏" panose="02010800040101010101" pitchFamily="2" charset="-122"/>
                <a:ea typeface="华文新魏" panose="02010800040101010101" pitchFamily="2" charset="-122"/>
              </a:defRPr>
            </a:lvl1pPr>
          </a:lstStyle>
          <a:p>
            <a:pPr lvl="0"/>
            <a:r>
              <a:rPr lang="zh-CN" altLang="en-US" smtClean="0"/>
              <a:t>单击此处编辑母版标题样式</a:t>
            </a:r>
            <a:endParaRPr lang="zh-CN" altLang="en-US"/>
          </a:p>
        </p:txBody>
      </p:sp>
      <p:sp>
        <p:nvSpPr>
          <p:cNvPr id="3" name="内容占位符 2"/>
          <p:cNvSpPr>
            <a:spLocks noGrp="1"/>
          </p:cNvSpPr>
          <p:nvPr>
            <p:ph sz="half" idx="1"/>
          </p:nvPr>
        </p:nvSpPr>
        <p:spPr>
          <a:xfrm>
            <a:off x="468313" y="148431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9313" y="148431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fld id="{2B5D51B2-4856-4E46-ADB9-1ABE2D2BCB5E}" type="slidenum">
              <a:rPr lang="zh-CN" altLang="en-US"/>
            </a:fld>
            <a:endParaRPr lang="en-US" altLang="zh-C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309744"/>
            <a:ext cx="8229600" cy="70788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a:defRPr lang="zh-CN" altLang="en-US" sz="4000" b="0">
                <a:latin typeface="华文新魏" panose="02010800040101010101" pitchFamily="2" charset="-122"/>
                <a:ea typeface="华文新魏" panose="02010800040101010101" pitchFamily="2" charset="-122"/>
              </a:defRPr>
            </a:lvl1pPr>
          </a:lstStyle>
          <a:p>
            <a:pPr lvl="0"/>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fld id="{4B75E47D-5134-4505-A555-75AF4A9F20EB}" type="slidenum">
              <a:rPr lang="zh-CN" altLang="en-US"/>
            </a:fld>
            <a:endParaRPr lang="en-US" altLang="zh-C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187450" y="339795"/>
            <a:ext cx="6553200" cy="70788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a:defRPr lang="zh-CN" altLang="en-US" sz="4000" b="0">
                <a:latin typeface="华文新魏" panose="02010800040101010101" pitchFamily="2" charset="-122"/>
                <a:ea typeface="华文新魏" panose="02010800040101010101" pitchFamily="2" charset="-122"/>
              </a:defRPr>
            </a:lvl1pPr>
          </a:lstStyle>
          <a:p>
            <a:pPr lvl="0"/>
            <a:r>
              <a:rPr lang="zh-CN" altLang="en-US" smtClean="0"/>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fld id="{31BEA146-B08C-4357-9B35-FAEE27D60924}" type="slidenum">
              <a:rPr lang="zh-CN" altLang="en-US"/>
            </a:fld>
            <a:endParaRPr lang="en-US" altLang="zh-C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fld id="{80C62007-5132-48EC-94DE-A1A7E948C29B}"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ftr" sz="quarter" idx="10"/>
          </p:nvPr>
        </p:nvSpPr>
        <p:spPr/>
        <p:txBody>
          <a:bodyPr/>
          <a:lstStyle>
            <a:lvl1pPr>
              <a:defRPr/>
            </a:lvl1pPr>
          </a:lstStyle>
          <a:p>
            <a:pPr>
              <a:defRPr/>
            </a:pPr>
            <a:fld id="{FACD614E-E278-4936-8542-862F9D7B6D77}" type="slidenum">
              <a:rPr lang="zh-CN" altLang="en-US"/>
            </a:fld>
            <a:endParaRPr lang="en-US" altLang="zh-C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ftr" sz="quarter" idx="10"/>
          </p:nvPr>
        </p:nvSpPr>
        <p:spPr/>
        <p:txBody>
          <a:bodyPr/>
          <a:lstStyle>
            <a:lvl1pPr>
              <a:defRPr/>
            </a:lvl1pPr>
          </a:lstStyle>
          <a:p>
            <a:pPr>
              <a:defRPr/>
            </a:pPr>
            <a:fld id="{F86BD1F7-39D6-4B2D-B4CA-717AA927A3FB}"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8207375" y="6465888"/>
            <a:ext cx="936625"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lnSpc>
                <a:spcPct val="100000"/>
              </a:lnSpc>
              <a:buFontTx/>
              <a:buNone/>
              <a:defRPr kumimoji="1" sz="1400" b="1" i="1">
                <a:solidFill>
                  <a:srgbClr val="5F5F5F"/>
                </a:solidFill>
                <a:latin typeface="Verdana" panose="020B0604030504040204" pitchFamily="34" charset="0"/>
              </a:defRPr>
            </a:lvl1pPr>
          </a:lstStyle>
          <a:p>
            <a:pPr>
              <a:defRPr/>
            </a:pPr>
            <a:fld id="{C5EE9BF4-6C12-4EDD-9163-6F46E8E59764}" type="slidenum">
              <a:rPr lang="zh-CN" altLang="en-US"/>
            </a:fld>
            <a:endParaRPr lang="en-US" altLang="zh-CN"/>
          </a:p>
        </p:txBody>
      </p:sp>
      <p:sp>
        <p:nvSpPr>
          <p:cNvPr id="2060" name="Rectangle 56"/>
          <p:cNvSpPr>
            <a:spLocks noGrp="1" noChangeArrowheads="1"/>
          </p:cNvSpPr>
          <p:nvPr>
            <p:ph type="title"/>
          </p:nvPr>
        </p:nvSpPr>
        <p:spPr bwMode="auto">
          <a:xfrm>
            <a:off x="1187450" y="339795"/>
            <a:ext cx="65532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0"/>
            <a:r>
              <a:rPr lang="zh-CN" altLang="en-US" smtClean="0"/>
              <a:t>单击此处编辑母版标题样式</a:t>
            </a:r>
            <a:endParaRPr lang="zh-CN" altLang="en-US" smtClean="0"/>
          </a:p>
        </p:txBody>
      </p:sp>
      <p:sp>
        <p:nvSpPr>
          <p:cNvPr id="2061" name="Rectangle 57"/>
          <p:cNvSpPr>
            <a:spLocks noGrp="1" noChangeArrowheads="1"/>
          </p:cNvSpPr>
          <p:nvPr>
            <p:ph type="body" idx="1"/>
          </p:nvPr>
        </p:nvSpPr>
        <p:spPr bwMode="auto">
          <a:xfrm>
            <a:off x="468313" y="1484313"/>
            <a:ext cx="82296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hf sldNum="0" hdr="0" dt="0"/>
  <p:txStyles>
    <p:titleStyle>
      <a:lvl1pPr algn="ctr" rtl="0" eaLnBrk="0" fontAlgn="base" hangingPunct="0">
        <a:spcBef>
          <a:spcPct val="0"/>
        </a:spcBef>
        <a:spcAft>
          <a:spcPct val="0"/>
        </a:spcAft>
        <a:defRPr lang="zh-CN" altLang="en-US" sz="4000" b="0" smtClean="0">
          <a:solidFill>
            <a:schemeClr val="tx1"/>
          </a:solidFill>
          <a:latin typeface="华文新魏" panose="02010800040101010101" pitchFamily="2" charset="-122"/>
          <a:ea typeface="华文新魏" panose="02010800040101010101" pitchFamily="2" charset="-122"/>
          <a:cs typeface="+mj-cs"/>
        </a:defRPr>
      </a:lvl1pPr>
      <a:lvl2pPr algn="ctr" rtl="0" eaLnBrk="0" fontAlgn="base" hangingPunct="0">
        <a:spcBef>
          <a:spcPct val="0"/>
        </a:spcBef>
        <a:spcAft>
          <a:spcPct val="0"/>
        </a:spcAft>
        <a:defRPr sz="3600">
          <a:solidFill>
            <a:schemeClr val="bg1"/>
          </a:solidFill>
          <a:latin typeface="楷体_GB2312" pitchFamily="49" charset="-122"/>
          <a:ea typeface="楷体_GB2312" pitchFamily="49" charset="-122"/>
        </a:defRPr>
      </a:lvl2pPr>
      <a:lvl3pPr algn="ctr" rtl="0" eaLnBrk="0" fontAlgn="base" hangingPunct="0">
        <a:spcBef>
          <a:spcPct val="0"/>
        </a:spcBef>
        <a:spcAft>
          <a:spcPct val="0"/>
        </a:spcAft>
        <a:defRPr sz="3600">
          <a:solidFill>
            <a:schemeClr val="bg1"/>
          </a:solidFill>
          <a:latin typeface="楷体_GB2312" pitchFamily="49" charset="-122"/>
          <a:ea typeface="楷体_GB2312" pitchFamily="49" charset="-122"/>
        </a:defRPr>
      </a:lvl3pPr>
      <a:lvl4pPr algn="ctr" rtl="0" eaLnBrk="0" fontAlgn="base" hangingPunct="0">
        <a:spcBef>
          <a:spcPct val="0"/>
        </a:spcBef>
        <a:spcAft>
          <a:spcPct val="0"/>
        </a:spcAft>
        <a:defRPr sz="3600">
          <a:solidFill>
            <a:schemeClr val="bg1"/>
          </a:solidFill>
          <a:latin typeface="楷体_GB2312" pitchFamily="49" charset="-122"/>
          <a:ea typeface="楷体_GB2312" pitchFamily="49" charset="-122"/>
        </a:defRPr>
      </a:lvl4pPr>
      <a:lvl5pPr algn="ctr" rtl="0" eaLnBrk="0" fontAlgn="base" hangingPunct="0">
        <a:spcBef>
          <a:spcPct val="0"/>
        </a:spcBef>
        <a:spcAft>
          <a:spcPct val="0"/>
        </a:spcAft>
        <a:defRPr sz="3600">
          <a:solidFill>
            <a:schemeClr val="bg1"/>
          </a:solidFill>
          <a:latin typeface="楷体_GB2312" pitchFamily="49" charset="-122"/>
          <a:ea typeface="楷体_GB2312" pitchFamily="49" charset="-122"/>
        </a:defRPr>
      </a:lvl5pPr>
      <a:lvl6pPr marL="457200" algn="ctr" rtl="0" fontAlgn="base">
        <a:spcBef>
          <a:spcPct val="0"/>
        </a:spcBef>
        <a:spcAft>
          <a:spcPct val="0"/>
        </a:spcAft>
        <a:defRPr sz="3600">
          <a:solidFill>
            <a:schemeClr val="bg1"/>
          </a:solidFill>
          <a:latin typeface="楷体_GB2312" pitchFamily="49" charset="-122"/>
          <a:ea typeface="楷体_GB2312" pitchFamily="49" charset="-122"/>
        </a:defRPr>
      </a:lvl6pPr>
      <a:lvl7pPr marL="914400" algn="ctr" rtl="0" fontAlgn="base">
        <a:spcBef>
          <a:spcPct val="0"/>
        </a:spcBef>
        <a:spcAft>
          <a:spcPct val="0"/>
        </a:spcAft>
        <a:defRPr sz="3600">
          <a:solidFill>
            <a:schemeClr val="bg1"/>
          </a:solidFill>
          <a:latin typeface="楷体_GB2312" pitchFamily="49" charset="-122"/>
          <a:ea typeface="楷体_GB2312" pitchFamily="49" charset="-122"/>
        </a:defRPr>
      </a:lvl7pPr>
      <a:lvl8pPr marL="1371600" algn="ctr" rtl="0" fontAlgn="base">
        <a:spcBef>
          <a:spcPct val="0"/>
        </a:spcBef>
        <a:spcAft>
          <a:spcPct val="0"/>
        </a:spcAft>
        <a:defRPr sz="3600">
          <a:solidFill>
            <a:schemeClr val="bg1"/>
          </a:solidFill>
          <a:latin typeface="楷体_GB2312" pitchFamily="49" charset="-122"/>
          <a:ea typeface="楷体_GB2312" pitchFamily="49" charset="-122"/>
        </a:defRPr>
      </a:lvl8pPr>
      <a:lvl9pPr marL="1828800" algn="ctr" rtl="0" fontAlgn="base">
        <a:spcBef>
          <a:spcPct val="0"/>
        </a:spcBef>
        <a:spcAft>
          <a:spcPct val="0"/>
        </a:spcAft>
        <a:defRPr sz="3600">
          <a:solidFill>
            <a:schemeClr val="bg1"/>
          </a:solidFill>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7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l"/>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mn-lt"/>
          <a:ea typeface="+mn-ea"/>
        </a:defRPr>
      </a:lvl5pPr>
      <a:lvl6pPr marL="2514600" indent="-228600" algn="l" rtl="0" fontAlgn="base">
        <a:spcBef>
          <a:spcPct val="20000"/>
        </a:spcBef>
        <a:spcAft>
          <a:spcPct val="0"/>
        </a:spcAft>
        <a:buClr>
          <a:schemeClr val="accent2"/>
        </a:buClr>
        <a:buSzPct val="70000"/>
        <a:buFont typeface="Wingdings" panose="05000000000000000000" pitchFamily="2" charset="2"/>
        <a:buChar char="p"/>
        <a:defRPr sz="2000" b="1">
          <a:solidFill>
            <a:schemeClr val="tx1"/>
          </a:solidFill>
          <a:latin typeface="+mn-lt"/>
          <a:ea typeface="+mn-ea"/>
        </a:defRPr>
      </a:lvl6pPr>
      <a:lvl7pPr marL="2971800" indent="-228600" algn="l" rtl="0" fontAlgn="base">
        <a:spcBef>
          <a:spcPct val="20000"/>
        </a:spcBef>
        <a:spcAft>
          <a:spcPct val="0"/>
        </a:spcAft>
        <a:buClr>
          <a:schemeClr val="accent2"/>
        </a:buClr>
        <a:buSzPct val="70000"/>
        <a:buFont typeface="Wingdings" panose="05000000000000000000" pitchFamily="2" charset="2"/>
        <a:buChar char="p"/>
        <a:defRPr sz="2000" b="1">
          <a:solidFill>
            <a:schemeClr val="tx1"/>
          </a:solidFill>
          <a:latin typeface="+mn-lt"/>
          <a:ea typeface="+mn-ea"/>
        </a:defRPr>
      </a:lvl7pPr>
      <a:lvl8pPr marL="3429000" indent="-228600" algn="l" rtl="0" fontAlgn="base">
        <a:spcBef>
          <a:spcPct val="20000"/>
        </a:spcBef>
        <a:spcAft>
          <a:spcPct val="0"/>
        </a:spcAft>
        <a:buClr>
          <a:schemeClr val="accent2"/>
        </a:buClr>
        <a:buSzPct val="70000"/>
        <a:buFont typeface="Wingdings" panose="05000000000000000000" pitchFamily="2" charset="2"/>
        <a:buChar char="p"/>
        <a:defRPr sz="2000" b="1">
          <a:solidFill>
            <a:schemeClr val="tx1"/>
          </a:solidFill>
          <a:latin typeface="+mn-lt"/>
          <a:ea typeface="+mn-ea"/>
        </a:defRPr>
      </a:lvl8pPr>
      <a:lvl9pPr marL="3886200" indent="-228600" algn="l" rtl="0" fontAlgn="base">
        <a:spcBef>
          <a:spcPct val="20000"/>
        </a:spcBef>
        <a:spcAft>
          <a:spcPct val="0"/>
        </a:spcAft>
        <a:buClr>
          <a:schemeClr val="accent2"/>
        </a:buClr>
        <a:buSzPct val="70000"/>
        <a:buFont typeface="Wingdings" panose="05000000000000000000" pitchFamily="2" charset="2"/>
        <a:buChar char="p"/>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9.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0.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12.emf"/><Relationship Id="rId3" Type="http://schemas.openxmlformats.org/officeDocument/2006/relationships/oleObject" Target="../embeddings/oleObject2.bin"/><Relationship Id="rId2" Type="http://schemas.openxmlformats.org/officeDocument/2006/relationships/image" Target="../media/image11.emf"/><Relationship Id="rId1"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emf"/></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emf"/></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6.emf"/></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4.xml"/><Relationship Id="rId3" Type="http://schemas.openxmlformats.org/officeDocument/2006/relationships/slide" Target="slide40.xml"/><Relationship Id="rId2" Type="http://schemas.openxmlformats.org/officeDocument/2006/relationships/image" Target="../media/image18.emf"/><Relationship Id="rId1" Type="http://schemas.openxmlformats.org/officeDocument/2006/relationships/image" Target="../media/image17.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15.xml"/><Relationship Id="rId3" Type="http://schemas.openxmlformats.org/officeDocument/2006/relationships/oleObject" Target="../embeddings/oleObject4.bin"/><Relationship Id="rId2" Type="http://schemas.openxmlformats.org/officeDocument/2006/relationships/image" Target="../media/image19.wmf"/><Relationship Id="rId1" Type="http://schemas.openxmlformats.org/officeDocument/2006/relationships/oleObject" Target="../embeddings/oleObject3.bin"/></Relationships>
</file>

<file path=ppt/slides/_rels/slide41.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15.xml"/><Relationship Id="rId3" Type="http://schemas.openxmlformats.org/officeDocument/2006/relationships/oleObject" Target="../embeddings/oleObject6.bin"/><Relationship Id="rId2" Type="http://schemas.openxmlformats.org/officeDocument/2006/relationships/image" Target="../media/image19.wmf"/><Relationship Id="rId1" Type="http://schemas.openxmlformats.org/officeDocument/2006/relationships/oleObject" Target="../embeddings/oleObject5.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jpe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22.wmf"/><Relationship Id="rId1" Type="http://schemas.openxmlformats.org/officeDocument/2006/relationships/oleObject" Target="../embeddings/oleObject7.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23.emf"/></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image" Target="../media/image26.emf"/><Relationship Id="rId2" Type="http://schemas.openxmlformats.org/officeDocument/2006/relationships/image" Target="../media/image25.wmf"/><Relationship Id="rId1" Type="http://schemas.openxmlformats.org/officeDocument/2006/relationships/oleObject" Target="../embeddings/oleObject8.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59.xml"/><Relationship Id="rId1" Type="http://schemas.openxmlformats.org/officeDocument/2006/relationships/image" Target="../media/image27.em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emf"/></Relationships>
</file>

<file path=ppt/slides/_rels/slide64.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2.xml"/><Relationship Id="rId2" Type="http://schemas.openxmlformats.org/officeDocument/2006/relationships/image" Target="../media/image28.emf"/><Relationship Id="rId1" Type="http://schemas.openxmlformats.org/officeDocument/2006/relationships/image" Target="../media/image2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6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9" Type="http://schemas.openxmlformats.org/officeDocument/2006/relationships/vmlDrawing" Target="../drawings/vmlDrawing6.vml"/><Relationship Id="rId8" Type="http://schemas.openxmlformats.org/officeDocument/2006/relationships/slideLayout" Target="../slideLayouts/slideLayout2.xml"/><Relationship Id="rId7" Type="http://schemas.openxmlformats.org/officeDocument/2006/relationships/image" Target="../media/image30.emf"/><Relationship Id="rId6" Type="http://schemas.openxmlformats.org/officeDocument/2006/relationships/oleObject" Target="../embeddings/Document1.doc"/><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7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7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7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7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31.png"/><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32.e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3.emf"/></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2038350"/>
            <a:ext cx="9144000" cy="512763"/>
          </a:xfrm>
          <a:prstGeom prst="rect">
            <a:avLst/>
          </a:prstGeom>
          <a:solidFill>
            <a:schemeClr val="accent1">
              <a:lumMod val="75000"/>
            </a:schemeClr>
          </a:solidFill>
          <a:ln w="12700" cap="flat" cmpd="sng" algn="ctr">
            <a:noFill/>
            <a:prstDash val="solid"/>
            <a:miter lim="800000"/>
          </a:ln>
          <a:effectLst/>
        </p:spPr>
        <p:txBody>
          <a:bodyPr anchor="ctr"/>
          <a:lstStyle/>
          <a:p>
            <a:pPr fontAlgn="auto">
              <a:spcBef>
                <a:spcPts val="0"/>
              </a:spcBef>
              <a:spcAft>
                <a:spcPts val="0"/>
              </a:spcAft>
              <a:defRPr/>
            </a:pPr>
            <a:endParaRPr lang="zh-CN" altLang="en-US" kern="0">
              <a:solidFill>
                <a:prstClr val="white"/>
              </a:solidFill>
              <a:latin typeface="+mn-lt"/>
              <a:ea typeface="黑体" panose="02010609060101010101" pitchFamily="49" charset="-122"/>
            </a:endParaRPr>
          </a:p>
        </p:txBody>
      </p:sp>
      <p:sp>
        <p:nvSpPr>
          <p:cNvPr id="12" name="矩形 11"/>
          <p:cNvSpPr/>
          <p:nvPr/>
        </p:nvSpPr>
        <p:spPr>
          <a:xfrm>
            <a:off x="2071688" y="2609850"/>
            <a:ext cx="7072312" cy="1971675"/>
          </a:xfrm>
          <a:prstGeom prst="rect">
            <a:avLst/>
          </a:prstGeom>
          <a:solidFill>
            <a:schemeClr val="bg1">
              <a:lumMod val="95000"/>
            </a:schemeClr>
          </a:solidFill>
          <a:ln w="12700" cap="flat" cmpd="sng" algn="ctr">
            <a:noFill/>
            <a:prstDash val="solid"/>
            <a:miter lim="800000"/>
          </a:ln>
          <a:effectLst/>
        </p:spPr>
        <p:txBody>
          <a:bodyPr anchor="ctr"/>
          <a:lstStyle/>
          <a:p>
            <a:pPr algn="r" fontAlgn="auto">
              <a:spcBef>
                <a:spcPts val="0"/>
              </a:spcBef>
              <a:spcAft>
                <a:spcPts val="0"/>
              </a:spcAft>
              <a:buNone/>
              <a:defRPr/>
            </a:pPr>
            <a:r>
              <a:rPr lang="zh-CN" altLang="en-US" sz="8000" dirty="0" smtClean="0">
                <a:latin typeface="+mn-lt"/>
                <a:ea typeface="华文新魏" panose="02010800040101010101" pitchFamily="2" charset="-122"/>
              </a:rPr>
              <a:t>索引与查找</a:t>
            </a:r>
            <a:endParaRPr lang="zh-CN" altLang="en-US" sz="6000" dirty="0">
              <a:solidFill>
                <a:schemeClr val="tx1"/>
              </a:solidFill>
              <a:latin typeface="+mn-lt"/>
              <a:ea typeface="华文新魏" panose="02010800040101010101" pitchFamily="2" charset="-122"/>
            </a:endParaRPr>
          </a:p>
        </p:txBody>
      </p:sp>
      <p:sp>
        <p:nvSpPr>
          <p:cNvPr id="13" name="椭圆 12"/>
          <p:cNvSpPr/>
          <p:nvPr/>
        </p:nvSpPr>
        <p:spPr>
          <a:xfrm>
            <a:off x="165100" y="1427163"/>
            <a:ext cx="1498600" cy="1498600"/>
          </a:xfrm>
          <a:prstGeom prst="ellipse">
            <a:avLst/>
          </a:prstGeom>
          <a:solidFill>
            <a:schemeClr val="bg1"/>
          </a:solidFill>
          <a:ln w="76200" cap="flat" cmpd="sng" algn="ctr">
            <a:solidFill>
              <a:schemeClr val="accent4">
                <a:lumMod val="20000"/>
                <a:lumOff val="80000"/>
              </a:schemeClr>
            </a:solidFill>
            <a:prstDash val="solid"/>
            <a:miter lim="800000"/>
          </a:ln>
          <a:effectLst/>
        </p:spPr>
        <p:txBody>
          <a:bodyPr anchor="ctr"/>
          <a:lstStyle/>
          <a:p>
            <a:pPr fontAlgn="auto">
              <a:spcBef>
                <a:spcPts val="0"/>
              </a:spcBef>
              <a:spcAft>
                <a:spcPts val="0"/>
              </a:spcAft>
              <a:defRPr/>
            </a:pPr>
            <a:endParaRPr lang="zh-CN" altLang="en-US" kern="0">
              <a:solidFill>
                <a:prstClr val="white"/>
              </a:solidFill>
              <a:latin typeface="+mn-lt"/>
              <a:ea typeface="黑体" panose="02010609060101010101" pitchFamily="49" charset="-122"/>
            </a:endParaRPr>
          </a:p>
        </p:txBody>
      </p:sp>
      <p:sp>
        <p:nvSpPr>
          <p:cNvPr id="14" name="文本框 13"/>
          <p:cNvSpPr txBox="1"/>
          <p:nvPr/>
        </p:nvSpPr>
        <p:spPr>
          <a:xfrm>
            <a:off x="914400" y="2021688"/>
            <a:ext cx="4243388" cy="763575"/>
          </a:xfrm>
          <a:prstGeom prst="rect">
            <a:avLst/>
          </a:prstGeom>
          <a:noFill/>
        </p:spPr>
        <p:txBody>
          <a:bodyPr wrap="none"/>
          <a:lstStyle/>
          <a:p>
            <a:pPr fontAlgn="auto">
              <a:spcBef>
                <a:spcPts val="0"/>
              </a:spcBef>
              <a:spcAft>
                <a:spcPts val="0"/>
              </a:spcAft>
              <a:defRPr/>
            </a:pPr>
            <a:r>
              <a:rPr lang="en-US" altLang="zh-CN" sz="4000" b="1" i="1" spc="400" dirty="0" smtClean="0">
                <a:solidFill>
                  <a:prstClr val="white"/>
                </a:solidFill>
                <a:latin typeface="华文新魏" panose="02010800040101010101" pitchFamily="2" charset="-122"/>
                <a:ea typeface="华文新魏" panose="02010800040101010101" pitchFamily="2" charset="-122"/>
                <a:cs typeface="Microsoft New Tai Lue" panose="020B0502040204020203" pitchFamily="34" charset="0"/>
              </a:rPr>
              <a:t>    Chapter</a:t>
            </a:r>
            <a:r>
              <a:rPr lang="zh-CN" altLang="en-US" sz="4000" b="1" i="1" spc="400" dirty="0" smtClean="0">
                <a:solidFill>
                  <a:prstClr val="white"/>
                </a:solidFill>
                <a:latin typeface="华文新魏" panose="02010800040101010101" pitchFamily="2" charset="-122"/>
                <a:ea typeface="华文新魏" panose="02010800040101010101" pitchFamily="2" charset="-122"/>
                <a:cs typeface="Microsoft New Tai Lue" panose="020B0502040204020203" pitchFamily="34" charset="0"/>
              </a:rPr>
              <a:t> </a:t>
            </a:r>
            <a:r>
              <a:rPr lang="en-US" altLang="zh-CN" sz="4000" b="1" i="1" spc="400" dirty="0">
                <a:solidFill>
                  <a:prstClr val="white"/>
                </a:solidFill>
                <a:latin typeface="华文新魏" panose="02010800040101010101" pitchFamily="2" charset="-122"/>
                <a:ea typeface="华文新魏" panose="02010800040101010101" pitchFamily="2" charset="-122"/>
                <a:cs typeface="Microsoft New Tai Lue" panose="020B0502040204020203" pitchFamily="34" charset="0"/>
              </a:rPr>
              <a:t>8</a:t>
            </a:r>
            <a:endParaRPr lang="zh-CN" altLang="en-US" sz="4000" b="1" i="1" spc="400" dirty="0">
              <a:solidFill>
                <a:prstClr val="white"/>
              </a:solidFill>
              <a:latin typeface="华文新魏" panose="02010800040101010101" pitchFamily="2" charset="-122"/>
              <a:ea typeface="华文新魏" panose="02010800040101010101" pitchFamily="2" charset="-122"/>
              <a:cs typeface="Microsoft New Tai Lue" panose="020B0502040204020203" pitchFamily="34" charset="0"/>
            </a:endParaRPr>
          </a:p>
        </p:txBody>
      </p:sp>
      <p:pic>
        <p:nvPicPr>
          <p:cNvPr id="6" name="图片 5"/>
          <p:cNvPicPr>
            <a:picLocks noChangeAspect="1"/>
          </p:cNvPicPr>
          <p:nvPr/>
        </p:nvPicPr>
        <p:blipFill>
          <a:blip r:embed="rId1" cstate="print">
            <a:lum bright="70000" contrast="-70000"/>
            <a:extLst>
              <a:ext uri="{28A0092B-C50C-407E-A947-70E740481C1C}">
                <a14:useLocalDpi xmlns:a14="http://schemas.microsoft.com/office/drawing/2010/main" val="0"/>
              </a:ext>
            </a:extLst>
          </a:blip>
          <a:stretch>
            <a:fillRect/>
          </a:stretch>
        </p:blipFill>
        <p:spPr>
          <a:xfrm>
            <a:off x="251520" y="1520654"/>
            <a:ext cx="1311985" cy="1311985"/>
          </a:xfrm>
          <a:prstGeom prst="ellipse">
            <a:avLst/>
          </a:prstGeom>
          <a:solidFill>
            <a:srgbClr val="00B0F0"/>
          </a:solidFill>
          <a:ln w="57150">
            <a:noFill/>
          </a:ln>
        </p:spPr>
      </p:pic>
      <p:sp>
        <p:nvSpPr>
          <p:cNvPr id="15" name="KSO_Shape"/>
          <p:cNvSpPr/>
          <p:nvPr/>
        </p:nvSpPr>
        <p:spPr bwMode="auto">
          <a:xfrm>
            <a:off x="723141" y="1969354"/>
            <a:ext cx="376894" cy="414583"/>
          </a:xfrm>
          <a:custGeom>
            <a:avLst/>
            <a:gdLst>
              <a:gd name="T0" fmla="*/ 2147483646 w 207"/>
              <a:gd name="T1" fmla="*/ 2147483646 h 207"/>
              <a:gd name="T2" fmla="*/ 2147483646 w 207"/>
              <a:gd name="T3" fmla="*/ 2147483646 h 207"/>
              <a:gd name="T4" fmla="*/ 2147483646 w 207"/>
              <a:gd name="T5" fmla="*/ 2147483646 h 207"/>
              <a:gd name="T6" fmla="*/ 2147483646 w 207"/>
              <a:gd name="T7" fmla="*/ 2147483646 h 207"/>
              <a:gd name="T8" fmla="*/ 2147483646 w 207"/>
              <a:gd name="T9" fmla="*/ 2147483646 h 207"/>
              <a:gd name="T10" fmla="*/ 2147483646 w 207"/>
              <a:gd name="T11" fmla="*/ 2147483646 h 207"/>
              <a:gd name="T12" fmla="*/ 2147483646 w 207"/>
              <a:gd name="T13" fmla="*/ 2147483646 h 207"/>
              <a:gd name="T14" fmla="*/ 2147483646 w 207"/>
              <a:gd name="T15" fmla="*/ 2147483646 h 207"/>
              <a:gd name="T16" fmla="*/ 2147483646 w 207"/>
              <a:gd name="T17" fmla="*/ 2147483646 h 207"/>
              <a:gd name="T18" fmla="*/ 2147483646 w 207"/>
              <a:gd name="T19" fmla="*/ 2147483646 h 207"/>
              <a:gd name="T20" fmla="*/ 2147483646 w 207"/>
              <a:gd name="T21" fmla="*/ 2147483646 h 207"/>
              <a:gd name="T22" fmla="*/ 2147483646 w 207"/>
              <a:gd name="T23" fmla="*/ 2147483646 h 207"/>
              <a:gd name="T24" fmla="*/ 2147483646 w 207"/>
              <a:gd name="T25" fmla="*/ 2147483646 h 207"/>
              <a:gd name="T26" fmla="*/ 2147483646 w 207"/>
              <a:gd name="T27" fmla="*/ 2147483646 h 207"/>
              <a:gd name="T28" fmla="*/ 0 w 207"/>
              <a:gd name="T29" fmla="*/ 2147483646 h 207"/>
              <a:gd name="T30" fmla="*/ 2147483646 w 207"/>
              <a:gd name="T31" fmla="*/ 2147483646 h 207"/>
              <a:gd name="T32" fmla="*/ 2147483646 w 207"/>
              <a:gd name="T33" fmla="*/ 0 h 207"/>
              <a:gd name="T34" fmla="*/ 2147483646 w 207"/>
              <a:gd name="T35" fmla="*/ 2147483646 h 207"/>
              <a:gd name="T36" fmla="*/ 2147483646 w 207"/>
              <a:gd name="T37" fmla="*/ 2147483646 h 207"/>
              <a:gd name="T38" fmla="*/ 2147483646 w 207"/>
              <a:gd name="T39" fmla="*/ 2147483646 h 207"/>
              <a:gd name="T40" fmla="*/ 2147483646 w 207"/>
              <a:gd name="T41" fmla="*/ 2147483646 h 207"/>
              <a:gd name="T42" fmla="*/ 2147483646 w 207"/>
              <a:gd name="T43" fmla="*/ 2147483646 h 207"/>
              <a:gd name="T44" fmla="*/ 2147483646 w 207"/>
              <a:gd name="T45" fmla="*/ 2147483646 h 207"/>
              <a:gd name="T46" fmla="*/ 2147483646 w 207"/>
              <a:gd name="T47" fmla="*/ 2147483646 h 207"/>
              <a:gd name="T48" fmla="*/ 2147483646 w 207"/>
              <a:gd name="T49" fmla="*/ 2147483646 h 207"/>
              <a:gd name="T50" fmla="*/ 2147483646 w 207"/>
              <a:gd name="T51" fmla="*/ 2147483646 h 207"/>
              <a:gd name="T52" fmla="*/ 2147483646 w 207"/>
              <a:gd name="T53" fmla="*/ 2147483646 h 207"/>
              <a:gd name="T54" fmla="*/ 2147483646 w 207"/>
              <a:gd name="T55" fmla="*/ 2147483646 h 207"/>
              <a:gd name="T56" fmla="*/ 2147483646 w 207"/>
              <a:gd name="T57" fmla="*/ 2147483646 h 207"/>
              <a:gd name="T58" fmla="*/ 2147483646 w 207"/>
              <a:gd name="T59" fmla="*/ 2147483646 h 207"/>
              <a:gd name="T60" fmla="*/ 2147483646 w 207"/>
              <a:gd name="T61" fmla="*/ 2147483646 h 207"/>
              <a:gd name="T62" fmla="*/ 2147483646 w 207"/>
              <a:gd name="T63" fmla="*/ 2147483646 h 207"/>
              <a:gd name="T64" fmla="*/ 2147483646 w 207"/>
              <a:gd name="T65" fmla="*/ 2147483646 h 207"/>
              <a:gd name="T66" fmla="*/ 2147483646 w 207"/>
              <a:gd name="T67" fmla="*/ 2147483646 h 207"/>
              <a:gd name="T68" fmla="*/ 2147483646 w 207"/>
              <a:gd name="T69" fmla="*/ 2147483646 h 207"/>
              <a:gd name="T70" fmla="*/ 2147483646 w 207"/>
              <a:gd name="T71" fmla="*/ 2147483646 h 207"/>
              <a:gd name="T72" fmla="*/ 2147483646 w 207"/>
              <a:gd name="T73" fmla="*/ 2147483646 h 207"/>
              <a:gd name="T74" fmla="*/ 2147483646 w 207"/>
              <a:gd name="T75" fmla="*/ 2147483646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07" h="207">
                <a:moveTo>
                  <a:pt x="137" y="51"/>
                </a:moveTo>
                <a:cubicBezTo>
                  <a:pt x="153" y="51"/>
                  <a:pt x="153" y="51"/>
                  <a:pt x="153" y="51"/>
                </a:cubicBezTo>
                <a:cubicBezTo>
                  <a:pt x="142" y="113"/>
                  <a:pt x="142" y="113"/>
                  <a:pt x="142" y="113"/>
                </a:cubicBezTo>
                <a:cubicBezTo>
                  <a:pt x="141" y="120"/>
                  <a:pt x="141" y="125"/>
                  <a:pt x="142" y="128"/>
                </a:cubicBezTo>
                <a:cubicBezTo>
                  <a:pt x="143" y="132"/>
                  <a:pt x="146" y="133"/>
                  <a:pt x="150" y="133"/>
                </a:cubicBezTo>
                <a:cubicBezTo>
                  <a:pt x="154" y="133"/>
                  <a:pt x="158" y="132"/>
                  <a:pt x="161" y="130"/>
                </a:cubicBezTo>
                <a:cubicBezTo>
                  <a:pt x="165" y="129"/>
                  <a:pt x="169" y="126"/>
                  <a:pt x="172" y="122"/>
                </a:cubicBezTo>
                <a:cubicBezTo>
                  <a:pt x="175" y="118"/>
                  <a:pt x="177" y="114"/>
                  <a:pt x="179" y="108"/>
                </a:cubicBezTo>
                <a:cubicBezTo>
                  <a:pt x="181" y="102"/>
                  <a:pt x="182" y="95"/>
                  <a:pt x="182" y="87"/>
                </a:cubicBezTo>
                <a:cubicBezTo>
                  <a:pt x="182" y="76"/>
                  <a:pt x="180" y="66"/>
                  <a:pt x="176" y="58"/>
                </a:cubicBezTo>
                <a:cubicBezTo>
                  <a:pt x="172" y="50"/>
                  <a:pt x="167" y="44"/>
                  <a:pt x="161" y="38"/>
                </a:cubicBezTo>
                <a:cubicBezTo>
                  <a:pt x="154" y="33"/>
                  <a:pt x="146" y="29"/>
                  <a:pt x="137" y="27"/>
                </a:cubicBezTo>
                <a:cubicBezTo>
                  <a:pt x="128" y="24"/>
                  <a:pt x="119" y="23"/>
                  <a:pt x="109" y="23"/>
                </a:cubicBezTo>
                <a:cubicBezTo>
                  <a:pt x="97" y="23"/>
                  <a:pt x="86" y="25"/>
                  <a:pt x="76" y="30"/>
                </a:cubicBezTo>
                <a:cubicBezTo>
                  <a:pt x="65" y="34"/>
                  <a:pt x="57" y="40"/>
                  <a:pt x="49" y="47"/>
                </a:cubicBezTo>
                <a:cubicBezTo>
                  <a:pt x="42" y="55"/>
                  <a:pt x="36" y="63"/>
                  <a:pt x="31" y="74"/>
                </a:cubicBezTo>
                <a:cubicBezTo>
                  <a:pt x="27" y="84"/>
                  <a:pt x="25" y="95"/>
                  <a:pt x="25" y="107"/>
                </a:cubicBezTo>
                <a:cubicBezTo>
                  <a:pt x="25" y="119"/>
                  <a:pt x="27" y="129"/>
                  <a:pt x="30" y="139"/>
                </a:cubicBezTo>
                <a:cubicBezTo>
                  <a:pt x="34" y="148"/>
                  <a:pt x="39" y="156"/>
                  <a:pt x="46" y="163"/>
                </a:cubicBezTo>
                <a:cubicBezTo>
                  <a:pt x="53" y="169"/>
                  <a:pt x="61" y="174"/>
                  <a:pt x="71" y="178"/>
                </a:cubicBezTo>
                <a:cubicBezTo>
                  <a:pt x="81" y="181"/>
                  <a:pt x="93" y="183"/>
                  <a:pt x="106" y="183"/>
                </a:cubicBezTo>
                <a:cubicBezTo>
                  <a:pt x="110" y="183"/>
                  <a:pt x="115" y="183"/>
                  <a:pt x="121" y="182"/>
                </a:cubicBezTo>
                <a:cubicBezTo>
                  <a:pt x="127" y="181"/>
                  <a:pt x="132" y="179"/>
                  <a:pt x="136" y="177"/>
                </a:cubicBezTo>
                <a:cubicBezTo>
                  <a:pt x="143" y="199"/>
                  <a:pt x="143" y="199"/>
                  <a:pt x="143" y="199"/>
                </a:cubicBezTo>
                <a:cubicBezTo>
                  <a:pt x="137" y="202"/>
                  <a:pt x="131" y="204"/>
                  <a:pt x="124" y="205"/>
                </a:cubicBezTo>
                <a:cubicBezTo>
                  <a:pt x="118" y="206"/>
                  <a:pt x="110" y="207"/>
                  <a:pt x="102" y="207"/>
                </a:cubicBezTo>
                <a:cubicBezTo>
                  <a:pt x="87" y="207"/>
                  <a:pt x="74" y="205"/>
                  <a:pt x="61" y="200"/>
                </a:cubicBezTo>
                <a:cubicBezTo>
                  <a:pt x="49" y="196"/>
                  <a:pt x="38" y="190"/>
                  <a:pt x="29" y="182"/>
                </a:cubicBezTo>
                <a:cubicBezTo>
                  <a:pt x="20" y="173"/>
                  <a:pt x="13" y="163"/>
                  <a:pt x="7" y="151"/>
                </a:cubicBezTo>
                <a:cubicBezTo>
                  <a:pt x="2" y="138"/>
                  <a:pt x="0" y="124"/>
                  <a:pt x="0" y="108"/>
                </a:cubicBezTo>
                <a:cubicBezTo>
                  <a:pt x="0" y="91"/>
                  <a:pt x="3" y="76"/>
                  <a:pt x="9" y="63"/>
                </a:cubicBezTo>
                <a:cubicBezTo>
                  <a:pt x="14" y="50"/>
                  <a:pt x="22" y="38"/>
                  <a:pt x="32" y="29"/>
                </a:cubicBezTo>
                <a:cubicBezTo>
                  <a:pt x="42" y="20"/>
                  <a:pt x="54" y="12"/>
                  <a:pt x="67" y="7"/>
                </a:cubicBezTo>
                <a:cubicBezTo>
                  <a:pt x="80" y="2"/>
                  <a:pt x="94" y="0"/>
                  <a:pt x="109" y="0"/>
                </a:cubicBezTo>
                <a:cubicBezTo>
                  <a:pt x="123" y="0"/>
                  <a:pt x="136" y="2"/>
                  <a:pt x="148" y="6"/>
                </a:cubicBezTo>
                <a:cubicBezTo>
                  <a:pt x="160" y="10"/>
                  <a:pt x="170" y="15"/>
                  <a:pt x="179" y="23"/>
                </a:cubicBezTo>
                <a:cubicBezTo>
                  <a:pt x="188" y="30"/>
                  <a:pt x="195" y="40"/>
                  <a:pt x="200" y="50"/>
                </a:cubicBezTo>
                <a:cubicBezTo>
                  <a:pt x="205" y="61"/>
                  <a:pt x="207" y="74"/>
                  <a:pt x="207" y="87"/>
                </a:cubicBezTo>
                <a:cubicBezTo>
                  <a:pt x="207" y="97"/>
                  <a:pt x="205" y="106"/>
                  <a:pt x="202" y="115"/>
                </a:cubicBezTo>
                <a:cubicBezTo>
                  <a:pt x="199" y="123"/>
                  <a:pt x="194" y="130"/>
                  <a:pt x="188" y="137"/>
                </a:cubicBezTo>
                <a:cubicBezTo>
                  <a:pt x="182" y="143"/>
                  <a:pt x="175" y="148"/>
                  <a:pt x="167" y="151"/>
                </a:cubicBezTo>
                <a:cubicBezTo>
                  <a:pt x="159" y="155"/>
                  <a:pt x="151" y="157"/>
                  <a:pt x="141" y="157"/>
                </a:cubicBezTo>
                <a:cubicBezTo>
                  <a:pt x="138" y="157"/>
                  <a:pt x="134" y="156"/>
                  <a:pt x="131" y="156"/>
                </a:cubicBezTo>
                <a:cubicBezTo>
                  <a:pt x="128" y="155"/>
                  <a:pt x="125" y="153"/>
                  <a:pt x="123" y="151"/>
                </a:cubicBezTo>
                <a:cubicBezTo>
                  <a:pt x="121" y="149"/>
                  <a:pt x="119" y="147"/>
                  <a:pt x="118" y="144"/>
                </a:cubicBezTo>
                <a:cubicBezTo>
                  <a:pt x="117" y="140"/>
                  <a:pt x="116" y="137"/>
                  <a:pt x="117" y="132"/>
                </a:cubicBezTo>
                <a:cubicBezTo>
                  <a:pt x="116" y="132"/>
                  <a:pt x="116" y="132"/>
                  <a:pt x="116" y="132"/>
                </a:cubicBezTo>
                <a:cubicBezTo>
                  <a:pt x="114" y="135"/>
                  <a:pt x="111" y="138"/>
                  <a:pt x="109" y="141"/>
                </a:cubicBezTo>
                <a:cubicBezTo>
                  <a:pt x="106" y="144"/>
                  <a:pt x="103" y="147"/>
                  <a:pt x="100" y="149"/>
                </a:cubicBezTo>
                <a:cubicBezTo>
                  <a:pt x="97" y="152"/>
                  <a:pt x="93" y="153"/>
                  <a:pt x="89" y="155"/>
                </a:cubicBezTo>
                <a:cubicBezTo>
                  <a:pt x="86" y="156"/>
                  <a:pt x="81" y="157"/>
                  <a:pt x="77" y="157"/>
                </a:cubicBezTo>
                <a:cubicBezTo>
                  <a:pt x="73" y="157"/>
                  <a:pt x="70" y="156"/>
                  <a:pt x="66" y="154"/>
                </a:cubicBezTo>
                <a:cubicBezTo>
                  <a:pt x="63" y="153"/>
                  <a:pt x="60" y="151"/>
                  <a:pt x="58" y="148"/>
                </a:cubicBezTo>
                <a:cubicBezTo>
                  <a:pt x="55" y="145"/>
                  <a:pt x="53" y="141"/>
                  <a:pt x="52" y="137"/>
                </a:cubicBezTo>
                <a:cubicBezTo>
                  <a:pt x="51" y="133"/>
                  <a:pt x="50" y="129"/>
                  <a:pt x="50" y="124"/>
                </a:cubicBezTo>
                <a:cubicBezTo>
                  <a:pt x="50" y="114"/>
                  <a:pt x="51" y="105"/>
                  <a:pt x="54" y="96"/>
                </a:cubicBezTo>
                <a:cubicBezTo>
                  <a:pt x="57" y="87"/>
                  <a:pt x="62" y="80"/>
                  <a:pt x="67" y="73"/>
                </a:cubicBezTo>
                <a:cubicBezTo>
                  <a:pt x="72" y="66"/>
                  <a:pt x="78" y="60"/>
                  <a:pt x="85" y="56"/>
                </a:cubicBezTo>
                <a:cubicBezTo>
                  <a:pt x="92" y="52"/>
                  <a:pt x="99" y="50"/>
                  <a:pt x="107" y="50"/>
                </a:cubicBezTo>
                <a:cubicBezTo>
                  <a:pt x="112" y="50"/>
                  <a:pt x="117" y="51"/>
                  <a:pt x="120" y="52"/>
                </a:cubicBezTo>
                <a:cubicBezTo>
                  <a:pt x="124" y="54"/>
                  <a:pt x="127" y="56"/>
                  <a:pt x="130" y="59"/>
                </a:cubicBezTo>
                <a:lnTo>
                  <a:pt x="137" y="51"/>
                </a:lnTo>
                <a:close/>
                <a:moveTo>
                  <a:pt x="123" y="79"/>
                </a:moveTo>
                <a:cubicBezTo>
                  <a:pt x="121" y="77"/>
                  <a:pt x="119" y="76"/>
                  <a:pt x="117" y="75"/>
                </a:cubicBezTo>
                <a:cubicBezTo>
                  <a:pt x="115" y="74"/>
                  <a:pt x="112" y="74"/>
                  <a:pt x="109" y="74"/>
                </a:cubicBezTo>
                <a:cubicBezTo>
                  <a:pt x="104" y="74"/>
                  <a:pt x="100" y="75"/>
                  <a:pt x="96" y="78"/>
                </a:cubicBezTo>
                <a:cubicBezTo>
                  <a:pt x="92" y="80"/>
                  <a:pt x="89" y="83"/>
                  <a:pt x="86" y="88"/>
                </a:cubicBezTo>
                <a:cubicBezTo>
                  <a:pt x="84" y="92"/>
                  <a:pt x="81" y="96"/>
                  <a:pt x="80" y="101"/>
                </a:cubicBezTo>
                <a:cubicBezTo>
                  <a:pt x="78" y="106"/>
                  <a:pt x="78" y="111"/>
                  <a:pt x="78" y="116"/>
                </a:cubicBezTo>
                <a:cubicBezTo>
                  <a:pt x="78" y="121"/>
                  <a:pt x="79" y="125"/>
                  <a:pt x="81" y="128"/>
                </a:cubicBezTo>
                <a:cubicBezTo>
                  <a:pt x="83" y="132"/>
                  <a:pt x="86" y="133"/>
                  <a:pt x="91" y="133"/>
                </a:cubicBezTo>
                <a:cubicBezTo>
                  <a:pt x="93" y="133"/>
                  <a:pt x="96" y="133"/>
                  <a:pt x="98" y="131"/>
                </a:cubicBezTo>
                <a:cubicBezTo>
                  <a:pt x="100" y="130"/>
                  <a:pt x="103" y="128"/>
                  <a:pt x="105" y="126"/>
                </a:cubicBezTo>
                <a:cubicBezTo>
                  <a:pt x="107" y="124"/>
                  <a:pt x="110" y="122"/>
                  <a:pt x="112" y="119"/>
                </a:cubicBezTo>
                <a:cubicBezTo>
                  <a:pt x="114" y="116"/>
                  <a:pt x="116" y="113"/>
                  <a:pt x="117" y="110"/>
                </a:cubicBezTo>
                <a:lnTo>
                  <a:pt x="123" y="79"/>
                </a:lnTo>
                <a:close/>
              </a:path>
            </a:pathLst>
          </a:custGeom>
          <a:solidFill>
            <a:srgbClr val="BAE18F"/>
          </a:solidFill>
          <a:ln w="9525">
            <a:solidFill>
              <a:srgbClr val="92D050"/>
            </a:solidFill>
            <a:round/>
          </a:ln>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程序设计中的索引</a:t>
            </a:r>
            <a:endParaRPr lang="zh-CN" altLang="en-US" dirty="0"/>
          </a:p>
        </p:txBody>
      </p:sp>
      <p:sp>
        <p:nvSpPr>
          <p:cNvPr id="6" name="内容占位符 5"/>
          <p:cNvSpPr>
            <a:spLocks noGrp="1"/>
          </p:cNvSpPr>
          <p:nvPr>
            <p:ph sz="half" idx="1"/>
          </p:nvPr>
        </p:nvSpPr>
        <p:spPr/>
        <p:txBody>
          <a:bodyPr/>
          <a:lstStyle/>
          <a:p>
            <a:r>
              <a:rPr lang="zh-CN" altLang="en-US" sz="2000" dirty="0" smtClean="0"/>
              <a:t>索引的</a:t>
            </a:r>
            <a:r>
              <a:rPr lang="en-US" altLang="zh-CN" sz="2000" dirty="0" smtClean="0"/>
              <a:t>C</a:t>
            </a:r>
            <a:r>
              <a:rPr lang="zh-CN" altLang="en-US" sz="2000" dirty="0" smtClean="0"/>
              <a:t>语言定义可以描述为：</a:t>
            </a:r>
            <a:endParaRPr lang="en-US" altLang="zh-CN" sz="2000" dirty="0" smtClean="0"/>
          </a:p>
        </p:txBody>
      </p:sp>
      <p:sp>
        <p:nvSpPr>
          <p:cNvPr id="2" name="内容占位符 1"/>
          <p:cNvSpPr>
            <a:spLocks noGrp="1"/>
          </p:cNvSpPr>
          <p:nvPr>
            <p:ph sz="half" idx="2"/>
          </p:nvPr>
        </p:nvSpPr>
        <p:spPr>
          <a:xfrm>
            <a:off x="899592" y="2694305"/>
            <a:ext cx="6984776" cy="2105977"/>
          </a:xfrm>
        </p:spPr>
        <p:txBody>
          <a:bodyPr/>
          <a:lstStyle/>
          <a:p>
            <a:pPr marL="0" indent="0">
              <a:buNone/>
            </a:pPr>
            <a:r>
              <a:rPr lang="en-US" altLang="zh-CN" sz="1800" dirty="0" err="1"/>
              <a:t>typedef</a:t>
            </a:r>
            <a:r>
              <a:rPr lang="en-US" altLang="zh-CN" sz="1800" dirty="0"/>
              <a:t> </a:t>
            </a:r>
            <a:r>
              <a:rPr lang="en-US" altLang="zh-CN" sz="1800" dirty="0" err="1"/>
              <a:t>struct</a:t>
            </a:r>
            <a:endParaRPr lang="en-US" altLang="zh-CN" sz="1800" dirty="0"/>
          </a:p>
          <a:p>
            <a:pPr marL="0" indent="0">
              <a:buNone/>
            </a:pPr>
            <a:r>
              <a:rPr lang="en-US" altLang="zh-CN" sz="1800" dirty="0"/>
              <a:t>{</a:t>
            </a:r>
            <a:endParaRPr lang="en-US" altLang="zh-CN" sz="1800" dirty="0"/>
          </a:p>
          <a:p>
            <a:pPr marL="0" indent="0">
              <a:buNone/>
            </a:pPr>
            <a:r>
              <a:rPr lang="en-US" altLang="zh-CN" sz="1800" dirty="0"/>
              <a:t>   </a:t>
            </a:r>
            <a:r>
              <a:rPr lang="en-US" altLang="zh-CN" sz="1800" dirty="0" err="1"/>
              <a:t>KeyType</a:t>
            </a:r>
            <a:r>
              <a:rPr lang="en-US" altLang="zh-CN" sz="1800" dirty="0"/>
              <a:t> key;        </a:t>
            </a:r>
            <a:r>
              <a:rPr lang="en-US" altLang="zh-CN" sz="1800" b="0" kern="1200" dirty="0">
                <a:solidFill>
                  <a:srgbClr val="009900"/>
                </a:solidFill>
              </a:rPr>
              <a:t>//</a:t>
            </a:r>
            <a:r>
              <a:rPr lang="zh-CN" altLang="en-US" sz="1800" b="0" kern="1200" dirty="0">
                <a:solidFill>
                  <a:srgbClr val="009900"/>
                </a:solidFill>
              </a:rPr>
              <a:t>关键字</a:t>
            </a:r>
            <a:endParaRPr lang="zh-CN" altLang="en-US" sz="1800" b="0" kern="1200" dirty="0">
              <a:solidFill>
                <a:srgbClr val="009900"/>
              </a:solidFill>
            </a:endParaRPr>
          </a:p>
          <a:p>
            <a:pPr marL="0" indent="0">
              <a:buNone/>
            </a:pPr>
            <a:r>
              <a:rPr lang="zh-CN" altLang="en-US" sz="1800" dirty="0"/>
              <a:t>   </a:t>
            </a:r>
            <a:r>
              <a:rPr lang="en-US" altLang="zh-CN" sz="1800" dirty="0" err="1"/>
              <a:t>DSType</a:t>
            </a:r>
            <a:r>
              <a:rPr lang="en-US" altLang="zh-CN" sz="1800" dirty="0"/>
              <a:t> *</a:t>
            </a:r>
            <a:r>
              <a:rPr lang="en-US" altLang="zh-CN" sz="1800" dirty="0" err="1"/>
              <a:t>pAddress</a:t>
            </a:r>
            <a:r>
              <a:rPr lang="en-US" altLang="zh-CN" sz="1800" dirty="0"/>
              <a:t>;   </a:t>
            </a:r>
            <a:r>
              <a:rPr lang="en-US" altLang="zh-CN" sz="1800" b="0" kern="1200" dirty="0">
                <a:solidFill>
                  <a:srgbClr val="009900"/>
                </a:solidFill>
              </a:rPr>
              <a:t>//</a:t>
            </a:r>
            <a:r>
              <a:rPr lang="zh-CN" altLang="en-US" sz="1800" b="0" kern="1200" dirty="0">
                <a:solidFill>
                  <a:srgbClr val="009900"/>
                </a:solidFill>
              </a:rPr>
              <a:t>该关键字对应的数据项</a:t>
            </a:r>
            <a:r>
              <a:rPr lang="zh-CN" altLang="en-US" sz="1800" b="0" kern="1200" dirty="0" smtClean="0">
                <a:solidFill>
                  <a:srgbClr val="009900"/>
                </a:solidFill>
              </a:rPr>
              <a:t>地址</a:t>
            </a:r>
            <a:endParaRPr lang="en-US" altLang="zh-CN" sz="1800" b="0" kern="1200" dirty="0" smtClean="0">
              <a:solidFill>
                <a:srgbClr val="009900"/>
              </a:solidFill>
            </a:endParaRPr>
          </a:p>
          <a:p>
            <a:pPr marL="0" lvl="0" indent="0">
              <a:buNone/>
            </a:pPr>
            <a:r>
              <a:rPr lang="en-US" altLang="zh-CN" sz="1800" b="0" kern="1200" dirty="0">
                <a:solidFill>
                  <a:srgbClr val="009900"/>
                </a:solidFill>
              </a:rPr>
              <a:t> </a:t>
            </a:r>
            <a:r>
              <a:rPr lang="en-US" altLang="zh-CN" sz="1800" b="0" kern="1200" dirty="0" smtClean="0">
                <a:solidFill>
                  <a:srgbClr val="009900"/>
                </a:solidFill>
              </a:rPr>
              <a:t>  </a:t>
            </a:r>
            <a:r>
              <a:rPr lang="en-US" altLang="zh-CN" sz="1800" b="0" kern="1200" dirty="0"/>
              <a:t>…… </a:t>
            </a:r>
            <a:r>
              <a:rPr lang="en-US" altLang="zh-CN" sz="1800" b="0" kern="1200" dirty="0">
                <a:solidFill>
                  <a:srgbClr val="009900"/>
                </a:solidFill>
              </a:rPr>
              <a:t>              </a:t>
            </a:r>
            <a:r>
              <a:rPr lang="en-US" altLang="zh-CN" sz="1800" b="0" kern="1200" dirty="0" smtClean="0">
                <a:solidFill>
                  <a:srgbClr val="009900"/>
                </a:solidFill>
              </a:rPr>
              <a:t>   </a:t>
            </a:r>
            <a:r>
              <a:rPr lang="en-US" altLang="zh-CN" sz="1800" b="0" kern="1200" dirty="0">
                <a:solidFill>
                  <a:srgbClr val="009900"/>
                </a:solidFill>
              </a:rPr>
              <a:t>//</a:t>
            </a:r>
            <a:r>
              <a:rPr lang="zh-CN" altLang="en-US" sz="1800" b="0" kern="1200" dirty="0">
                <a:solidFill>
                  <a:srgbClr val="009900"/>
                </a:solidFill>
              </a:rPr>
              <a:t>其他附加信息</a:t>
            </a:r>
            <a:endParaRPr lang="zh-CN" altLang="en-US" sz="1800" b="0" kern="1200" dirty="0">
              <a:solidFill>
                <a:srgbClr val="009900"/>
              </a:solidFill>
            </a:endParaRPr>
          </a:p>
          <a:p>
            <a:pPr marL="0" indent="0">
              <a:buNone/>
            </a:pPr>
            <a:r>
              <a:rPr lang="en-US" altLang="zh-CN" sz="1800" dirty="0"/>
              <a:t>}</a:t>
            </a:r>
            <a:r>
              <a:rPr lang="en-US" altLang="zh-CN" sz="1800" dirty="0" err="1"/>
              <a:t>IndexEntry</a:t>
            </a:r>
            <a:r>
              <a:rPr lang="en-US" altLang="zh-CN" sz="1800" dirty="0"/>
              <a:t>;</a:t>
            </a:r>
            <a:endParaRPr lang="en-US" altLang="zh-CN" sz="1800" dirty="0"/>
          </a:p>
          <a:p>
            <a:pPr marL="0" indent="0">
              <a:buNone/>
            </a:pPr>
            <a:endParaRPr lang="zh-CN" altLang="en-US"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索引的逻辑特征</a:t>
            </a:r>
            <a:endParaRPr lang="zh-CN" altLang="en-US" dirty="0"/>
          </a:p>
        </p:txBody>
      </p:sp>
      <p:sp>
        <p:nvSpPr>
          <p:cNvPr id="3" name="内容占位符 2"/>
          <p:cNvSpPr>
            <a:spLocks noGrp="1"/>
          </p:cNvSpPr>
          <p:nvPr>
            <p:ph sz="half" idx="1"/>
          </p:nvPr>
        </p:nvSpPr>
        <p:spPr>
          <a:xfrm>
            <a:off x="468630" y="1484630"/>
            <a:ext cx="7464425" cy="4525645"/>
          </a:xfrm>
        </p:spPr>
        <p:txBody>
          <a:bodyPr/>
          <a:lstStyle/>
          <a:p>
            <a:r>
              <a:rPr lang="zh-CN" altLang="en-US" sz="2000" dirty="0" smtClean="0"/>
              <a:t>可以排序的逻辑结构均可以用于建立索引表</a:t>
            </a:r>
            <a:endParaRPr lang="zh-CN" altLang="en-US" sz="2000" dirty="0"/>
          </a:p>
        </p:txBody>
      </p:sp>
      <p:pic>
        <p:nvPicPr>
          <p:cNvPr id="135" name="内容占位符 134"/>
          <p:cNvPicPr>
            <a:picLocks noGrp="1" noChangeAspect="1"/>
          </p:cNvPicPr>
          <p:nvPr>
            <p:ph sz="half" idx="2"/>
          </p:nvPr>
        </p:nvPicPr>
        <p:blipFill>
          <a:blip r:embed="rId1" cstate="print">
            <a:extLst>
              <a:ext uri="{28A0092B-C50C-407E-A947-70E740481C1C}">
                <a14:useLocalDpi xmlns:a14="http://schemas.microsoft.com/office/drawing/2010/main" val="0"/>
              </a:ext>
            </a:extLst>
          </a:blip>
          <a:stretch>
            <a:fillRect/>
          </a:stretch>
        </p:blipFill>
        <p:spPr>
          <a:xfrm>
            <a:off x="827584" y="2289797"/>
            <a:ext cx="6286153" cy="3720478"/>
          </a:xfrm>
        </p:spPr>
      </p:pic>
      <p:sp>
        <p:nvSpPr>
          <p:cNvPr id="4" name="页脚占位符 3"/>
          <p:cNvSpPr>
            <a:spLocks noGrp="1"/>
          </p:cNvSpPr>
          <p:nvPr>
            <p:ph type="ftr" sz="quarter" idx="10"/>
          </p:nvPr>
        </p:nvSpPr>
        <p:spPr/>
        <p:txBody>
          <a:bodyPr/>
          <a:lstStyle/>
          <a:p>
            <a:pPr>
              <a:defRPr/>
            </a:pPr>
            <a:fld id="{773FAED9-12B9-4EF5-9F78-54423B07624A}" type="slidenum">
              <a:rPr lang="zh-CN" altLang="en-US" smtClean="0">
                <a:ea typeface="黑体" panose="02010609060101010101" pitchFamily="49" charset="-122"/>
              </a:rPr>
            </a:fld>
            <a:endParaRPr lang="en-US" altLang="zh-CN">
              <a:ea typeface="黑体" panose="02010609060101010101" pitchFamily="49" charset="-122"/>
            </a:endParaRPr>
          </a:p>
        </p:txBody>
      </p:sp>
      <p:sp>
        <p:nvSpPr>
          <p:cNvPr id="136" name="矩形 135"/>
          <p:cNvSpPr/>
          <p:nvPr/>
        </p:nvSpPr>
        <p:spPr>
          <a:xfrm>
            <a:off x="6968952" y="3396428"/>
            <a:ext cx="1008112" cy="701731"/>
          </a:xfrm>
          <a:prstGeom prst="rect">
            <a:avLst/>
          </a:prstGeom>
        </p:spPr>
        <p:txBody>
          <a:bodyPr wrap="square">
            <a:spAutoFit/>
          </a:bodyPr>
          <a:lstStyle/>
          <a:p>
            <a:pPr>
              <a:buNone/>
            </a:pPr>
            <a:r>
              <a:rPr lang="zh-CN" altLang="en-US" sz="4400" dirty="0">
                <a:solidFill>
                  <a:srgbClr val="FF0000"/>
                </a:solidFill>
                <a:ea typeface="黑体" panose="02010609060101010101" pitchFamily="49" charset="-122"/>
              </a:rPr>
              <a:t>√</a:t>
            </a:r>
            <a:endParaRPr lang="zh-CN" altLang="en-US" sz="4400" dirty="0">
              <a:solidFill>
                <a:srgbClr val="FF0000"/>
              </a:solidFill>
              <a:ea typeface="黑体" panose="02010609060101010101" pitchFamily="49" charset="-122"/>
            </a:endParaRPr>
          </a:p>
        </p:txBody>
      </p:sp>
      <p:sp>
        <p:nvSpPr>
          <p:cNvPr id="137" name="矩形 136"/>
          <p:cNvSpPr/>
          <p:nvPr/>
        </p:nvSpPr>
        <p:spPr>
          <a:xfrm>
            <a:off x="6968952" y="4352485"/>
            <a:ext cx="1008112" cy="701731"/>
          </a:xfrm>
          <a:prstGeom prst="rect">
            <a:avLst/>
          </a:prstGeom>
        </p:spPr>
        <p:txBody>
          <a:bodyPr wrap="square">
            <a:spAutoFit/>
          </a:bodyPr>
          <a:lstStyle/>
          <a:p>
            <a:pPr>
              <a:buNone/>
            </a:pPr>
            <a:r>
              <a:rPr lang="zh-CN" altLang="en-US" sz="4400" dirty="0">
                <a:solidFill>
                  <a:srgbClr val="FF0000"/>
                </a:solidFill>
                <a:ea typeface="黑体" panose="02010609060101010101" pitchFamily="49" charset="-122"/>
              </a:rPr>
              <a:t>√</a:t>
            </a:r>
            <a:endParaRPr lang="zh-CN" altLang="en-US" sz="4400" dirty="0">
              <a:solidFill>
                <a:srgbClr val="FF0000"/>
              </a:solidFill>
              <a:ea typeface="黑体" panose="02010609060101010101"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索引的分类</a:t>
            </a:r>
            <a:endParaRPr lang="zh-CN" altLang="en-US" dirty="0"/>
          </a:p>
        </p:txBody>
      </p:sp>
      <p:sp>
        <p:nvSpPr>
          <p:cNvPr id="4" name="页脚占位符 3"/>
          <p:cNvSpPr>
            <a:spLocks noGrp="1"/>
          </p:cNvSpPr>
          <p:nvPr>
            <p:ph type="ftr" sz="quarter" idx="10"/>
          </p:nvPr>
        </p:nvSpPr>
        <p:spPr/>
        <p:txBody>
          <a:bodyPr/>
          <a:lstStyle/>
          <a:p>
            <a:pPr>
              <a:defRPr/>
            </a:pPr>
            <a:fld id="{773FAED9-12B9-4EF5-9F78-54423B07624A}" type="slidenum">
              <a:rPr lang="zh-CN" altLang="en-US" smtClean="0">
                <a:ea typeface="黑体" panose="02010609060101010101" pitchFamily="49" charset="-122"/>
              </a:rPr>
            </a:fld>
            <a:endParaRPr lang="en-US" altLang="zh-CN">
              <a:ea typeface="黑体" panose="02010609060101010101" pitchFamily="49" charset="-122"/>
            </a:endParaRPr>
          </a:p>
        </p:txBody>
      </p:sp>
      <p:pic>
        <p:nvPicPr>
          <p:cNvPr id="6" name="内容占位符 5"/>
          <p:cNvPicPr>
            <a:picLocks noGrp="1" noChangeAspect="1"/>
          </p:cNvPicPr>
          <p:nvPr>
            <p:ph sz="half" idx="2"/>
          </p:nvPr>
        </p:nvPicPr>
        <p:blipFill>
          <a:blip r:embed="rId1" cstate="print">
            <a:extLst>
              <a:ext uri="{28A0092B-C50C-407E-A947-70E740481C1C}">
                <a14:useLocalDpi xmlns:a14="http://schemas.microsoft.com/office/drawing/2010/main" val="0"/>
              </a:ext>
            </a:extLst>
          </a:blip>
          <a:stretch>
            <a:fillRect/>
          </a:stretch>
        </p:blipFill>
        <p:spPr>
          <a:xfrm>
            <a:off x="0" y="1700808"/>
            <a:ext cx="9144000" cy="4410809"/>
          </a:xfrm>
        </p:spPr>
      </p:pic>
      <p:sp>
        <p:nvSpPr>
          <p:cNvPr id="7" name="下箭头 6"/>
          <p:cNvSpPr/>
          <p:nvPr/>
        </p:nvSpPr>
        <p:spPr bwMode="auto">
          <a:xfrm>
            <a:off x="8388424" y="1988840"/>
            <a:ext cx="360040" cy="433590"/>
          </a:xfrm>
          <a:prstGeom prst="down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索引的主要操作</a:t>
            </a:r>
            <a:endParaRPr lang="zh-CN" altLang="en-US" dirty="0"/>
          </a:p>
        </p:txBody>
      </p:sp>
      <p:sp>
        <p:nvSpPr>
          <p:cNvPr id="5" name="页脚占位符 4"/>
          <p:cNvSpPr>
            <a:spLocks noGrp="1"/>
          </p:cNvSpPr>
          <p:nvPr>
            <p:ph type="ftr" sz="quarter" idx="10"/>
          </p:nvPr>
        </p:nvSpPr>
        <p:spPr/>
        <p:txBody>
          <a:bodyPr/>
          <a:lstStyle/>
          <a:p>
            <a:pPr>
              <a:defRPr/>
            </a:pPr>
            <a:fld id="{2B5D51B2-4856-4E46-ADB9-1ABE2D2BCB5E}" type="slidenum">
              <a:rPr lang="zh-CN" altLang="en-US" smtClean="0">
                <a:ea typeface="黑体" panose="02010609060101010101" pitchFamily="49" charset="-122"/>
              </a:rPr>
            </a:fld>
            <a:endParaRPr lang="en-US" altLang="zh-CN">
              <a:ea typeface="黑体" panose="02010609060101010101" pitchFamily="49" charset="-122"/>
            </a:endParaRPr>
          </a:p>
        </p:txBody>
      </p:sp>
      <p:sp>
        <p:nvSpPr>
          <p:cNvPr id="8" name="文本占位符 7"/>
          <p:cNvSpPr>
            <a:spLocks noGrp="1"/>
          </p:cNvSpPr>
          <p:nvPr>
            <p:ph type="body" idx="1"/>
          </p:nvPr>
        </p:nvSpPr>
        <p:spPr/>
        <p:style>
          <a:lnRef idx="3">
            <a:schemeClr val="lt1"/>
          </a:lnRef>
          <a:fillRef idx="1">
            <a:schemeClr val="accent1"/>
          </a:fillRef>
          <a:effectRef idx="1">
            <a:schemeClr val="accent1"/>
          </a:effectRef>
          <a:fontRef idx="minor">
            <a:schemeClr val="lt1"/>
          </a:fontRef>
        </p:style>
        <p:txBody>
          <a:bodyPr/>
          <a:lstStyle/>
          <a:p>
            <a:pPr algn="ctr"/>
            <a:r>
              <a:rPr lang="zh-CN" altLang="en-US" dirty="0" smtClean="0"/>
              <a:t>插入</a:t>
            </a:r>
            <a:endParaRPr lang="en-US" altLang="zh-CN" dirty="0"/>
          </a:p>
        </p:txBody>
      </p:sp>
      <p:sp>
        <p:nvSpPr>
          <p:cNvPr id="9" name="文本占位符 8"/>
          <p:cNvSpPr>
            <a:spLocks noGrp="1"/>
          </p:cNvSpPr>
          <p:nvPr>
            <p:ph type="body" sz="quarter" idx="3"/>
          </p:nvPr>
        </p:nvSpPr>
        <p:spPr/>
        <p:style>
          <a:lnRef idx="3">
            <a:schemeClr val="lt1"/>
          </a:lnRef>
          <a:fillRef idx="1">
            <a:schemeClr val="accent1"/>
          </a:fillRef>
          <a:effectRef idx="1">
            <a:schemeClr val="accent1"/>
          </a:effectRef>
          <a:fontRef idx="minor">
            <a:schemeClr val="lt1"/>
          </a:fontRef>
        </p:style>
        <p:txBody>
          <a:bodyPr/>
          <a:lstStyle/>
          <a:p>
            <a:pPr algn="ctr"/>
            <a:r>
              <a:rPr lang="zh-CN" altLang="en-US" dirty="0" smtClean="0"/>
              <a:t>删除</a:t>
            </a:r>
            <a:endParaRPr lang="en-US" altLang="zh-CN" dirty="0"/>
          </a:p>
        </p:txBody>
      </p:sp>
      <p:sp>
        <p:nvSpPr>
          <p:cNvPr id="10" name="内容占位符 9"/>
          <p:cNvSpPr>
            <a:spLocks noGrp="1"/>
          </p:cNvSpPr>
          <p:nvPr>
            <p:ph sz="quarter" idx="4"/>
          </p:nvPr>
        </p:nvSpPr>
        <p:spPr/>
        <p:txBody>
          <a:bodyPr/>
          <a:lstStyle/>
          <a:p>
            <a:endParaRPr lang="zh-CN" altLang="en-US" dirty="0"/>
          </a:p>
        </p:txBody>
      </p:sp>
      <p:sp>
        <p:nvSpPr>
          <p:cNvPr id="11" name="文本占位符 10"/>
          <p:cNvSpPr>
            <a:spLocks noGrp="1"/>
          </p:cNvSpPr>
          <p:nvPr>
            <p:ph type="body" sz="quarter" idx="11"/>
          </p:nvPr>
        </p:nvSpPr>
        <p:spPr/>
        <p:style>
          <a:lnRef idx="3">
            <a:schemeClr val="lt1"/>
          </a:lnRef>
          <a:fillRef idx="1">
            <a:schemeClr val="accent1"/>
          </a:fillRef>
          <a:effectRef idx="1">
            <a:schemeClr val="accent1"/>
          </a:effectRef>
          <a:fontRef idx="minor">
            <a:schemeClr val="lt1"/>
          </a:fontRef>
        </p:style>
        <p:txBody>
          <a:bodyPr/>
          <a:lstStyle/>
          <a:p>
            <a:pPr algn="ctr"/>
            <a:r>
              <a:rPr lang="zh-CN" altLang="en-US" dirty="0" smtClean="0"/>
              <a:t>查找</a:t>
            </a:r>
            <a:endParaRPr lang="zh-CN" altLang="en-US" dirty="0"/>
          </a:p>
        </p:txBody>
      </p:sp>
      <p:sp>
        <p:nvSpPr>
          <p:cNvPr id="12" name="内容占位符 11"/>
          <p:cNvSpPr>
            <a:spLocks noGrp="1"/>
          </p:cNvSpPr>
          <p:nvPr>
            <p:ph sz="quarter" idx="12"/>
          </p:nvPr>
        </p:nvSpPr>
        <p:spPr/>
        <p:txBody>
          <a:bodyPr/>
          <a:lstStyle/>
          <a:p>
            <a:endParaRPr lang="zh-CN" altLang="en-US" dirty="0"/>
          </a:p>
        </p:txBody>
      </p:sp>
      <p:sp>
        <p:nvSpPr>
          <p:cNvPr id="20" name="矩形 19"/>
          <p:cNvSpPr/>
          <p:nvPr/>
        </p:nvSpPr>
        <p:spPr bwMode="auto">
          <a:xfrm>
            <a:off x="4067944" y="2780928"/>
            <a:ext cx="720080"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1" name="矩形 20"/>
          <p:cNvSpPr/>
          <p:nvPr/>
        </p:nvSpPr>
        <p:spPr bwMode="auto">
          <a:xfrm>
            <a:off x="4067944" y="3212976"/>
            <a:ext cx="720080"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2" name="矩形 21"/>
          <p:cNvSpPr/>
          <p:nvPr/>
        </p:nvSpPr>
        <p:spPr bwMode="auto">
          <a:xfrm>
            <a:off x="4067944" y="3651394"/>
            <a:ext cx="720080"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3" name="矩形 22"/>
          <p:cNvSpPr/>
          <p:nvPr/>
        </p:nvSpPr>
        <p:spPr bwMode="auto">
          <a:xfrm>
            <a:off x="4067944" y="4065209"/>
            <a:ext cx="720080"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4" name="矩形 23"/>
          <p:cNvSpPr/>
          <p:nvPr/>
        </p:nvSpPr>
        <p:spPr bwMode="auto">
          <a:xfrm>
            <a:off x="4067944" y="4501851"/>
            <a:ext cx="720080"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5" name="右箭头 24"/>
          <p:cNvSpPr/>
          <p:nvPr/>
        </p:nvSpPr>
        <p:spPr bwMode="auto">
          <a:xfrm>
            <a:off x="4932040" y="3717032"/>
            <a:ext cx="432048" cy="682971"/>
          </a:xfrm>
          <a:prstGeom prst="rightArrow">
            <a:avLst/>
          </a:prstGeom>
          <a:solidFill>
            <a:srgbClr val="FF0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32" name="内容占位符 31"/>
          <p:cNvSpPr>
            <a:spLocks noGrp="1"/>
          </p:cNvSpPr>
          <p:nvPr>
            <p:ph sz="half" idx="2"/>
          </p:nvPr>
        </p:nvSpPr>
        <p:spPr/>
        <p:txBody>
          <a:bodyPr/>
          <a:lstStyle/>
          <a:p>
            <a:endParaRPr lang="zh-CN" altLang="en-US" dirty="0"/>
          </a:p>
        </p:txBody>
      </p:sp>
      <p:sp>
        <p:nvSpPr>
          <p:cNvPr id="33" name="矩形 32"/>
          <p:cNvSpPr/>
          <p:nvPr/>
        </p:nvSpPr>
        <p:spPr bwMode="auto">
          <a:xfrm>
            <a:off x="1886333" y="3075274"/>
            <a:ext cx="720080"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34" name="矩形 33"/>
          <p:cNvSpPr/>
          <p:nvPr/>
        </p:nvSpPr>
        <p:spPr bwMode="auto">
          <a:xfrm>
            <a:off x="1886333" y="3518211"/>
            <a:ext cx="720080"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35" name="矩形 34"/>
          <p:cNvSpPr/>
          <p:nvPr/>
        </p:nvSpPr>
        <p:spPr bwMode="auto">
          <a:xfrm>
            <a:off x="1886333" y="3941108"/>
            <a:ext cx="720080"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36" name="矩形 35"/>
          <p:cNvSpPr/>
          <p:nvPr/>
        </p:nvSpPr>
        <p:spPr bwMode="auto">
          <a:xfrm>
            <a:off x="1886333" y="4365104"/>
            <a:ext cx="720080"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37" name="矩形 36"/>
          <p:cNvSpPr/>
          <p:nvPr/>
        </p:nvSpPr>
        <p:spPr bwMode="auto">
          <a:xfrm>
            <a:off x="707318" y="3698231"/>
            <a:ext cx="720080"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38" name="右箭头 37"/>
          <p:cNvSpPr/>
          <p:nvPr/>
        </p:nvSpPr>
        <p:spPr bwMode="auto">
          <a:xfrm>
            <a:off x="1448082" y="3751597"/>
            <a:ext cx="438251" cy="682971"/>
          </a:xfrm>
          <a:prstGeom prst="rightArrow">
            <a:avLst/>
          </a:prstGeom>
          <a:solidFill>
            <a:srgbClr val="92D05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39" name="矩形 38"/>
          <p:cNvSpPr/>
          <p:nvPr/>
        </p:nvSpPr>
        <p:spPr bwMode="auto">
          <a:xfrm>
            <a:off x="7236296" y="2760768"/>
            <a:ext cx="720080"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40" name="矩形 39"/>
          <p:cNvSpPr/>
          <p:nvPr/>
        </p:nvSpPr>
        <p:spPr bwMode="auto">
          <a:xfrm>
            <a:off x="7236296" y="3192816"/>
            <a:ext cx="720080"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41" name="矩形 40"/>
          <p:cNvSpPr/>
          <p:nvPr/>
        </p:nvSpPr>
        <p:spPr bwMode="auto">
          <a:xfrm>
            <a:off x="7236296" y="3631234"/>
            <a:ext cx="720080"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42" name="矩形 41"/>
          <p:cNvSpPr/>
          <p:nvPr/>
        </p:nvSpPr>
        <p:spPr bwMode="auto">
          <a:xfrm>
            <a:off x="7236296" y="4045049"/>
            <a:ext cx="720080"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43" name="矩形 42"/>
          <p:cNvSpPr/>
          <p:nvPr/>
        </p:nvSpPr>
        <p:spPr bwMode="auto">
          <a:xfrm>
            <a:off x="7236296" y="4481691"/>
            <a:ext cx="720080"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grpSp>
        <p:nvGrpSpPr>
          <p:cNvPr id="111" name="组合 110"/>
          <p:cNvGrpSpPr/>
          <p:nvPr/>
        </p:nvGrpSpPr>
        <p:grpSpPr>
          <a:xfrm>
            <a:off x="6664346" y="2834739"/>
            <a:ext cx="432048" cy="260145"/>
            <a:chOff x="7236296" y="576567"/>
            <a:chExt cx="1591101" cy="764060"/>
          </a:xfrm>
        </p:grpSpPr>
        <p:sp>
          <p:nvSpPr>
            <p:cNvPr id="98" name="任意多边形 97"/>
            <p:cNvSpPr/>
            <p:nvPr/>
          </p:nvSpPr>
          <p:spPr bwMode="auto">
            <a:xfrm rot="10800000">
              <a:off x="7992855" y="984197"/>
              <a:ext cx="407502" cy="150408"/>
            </a:xfrm>
            <a:custGeom>
              <a:avLst/>
              <a:gdLst>
                <a:gd name="connsiteX0" fmla="*/ 43220 w 407502"/>
                <a:gd name="connsiteY0" fmla="*/ 150408 h 150408"/>
                <a:gd name="connsiteX1" fmla="*/ 0 w 407502"/>
                <a:gd name="connsiteY1" fmla="*/ 78601 h 150408"/>
                <a:gd name="connsiteX2" fmla="*/ 43220 w 407502"/>
                <a:gd name="connsiteY2" fmla="*/ 6794 h 150408"/>
                <a:gd name="connsiteX3" fmla="*/ 43220 w 407502"/>
                <a:gd name="connsiteY3" fmla="*/ 0 h 150408"/>
                <a:gd name="connsiteX4" fmla="*/ 334646 w 407502"/>
                <a:gd name="connsiteY4" fmla="*/ 0 h 150408"/>
                <a:gd name="connsiteX5" fmla="*/ 407502 w 407502"/>
                <a:gd name="connsiteY5" fmla="*/ 72008 h 150408"/>
                <a:gd name="connsiteX6" fmla="*/ 334646 w 407502"/>
                <a:gd name="connsiteY6" fmla="*/ 144016 h 150408"/>
                <a:gd name="connsiteX7" fmla="*/ 60712 w 407502"/>
                <a:gd name="connsiteY7" fmla="*/ 144016 h 150408"/>
                <a:gd name="connsiteX8" fmla="*/ 60044 w 407502"/>
                <a:gd name="connsiteY8" fmla="*/ 144765 h 150408"/>
                <a:gd name="connsiteX9" fmla="*/ 43220 w 407502"/>
                <a:gd name="connsiteY9" fmla="*/ 150408 h 150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502" h="150408">
                  <a:moveTo>
                    <a:pt x="43220" y="150408"/>
                  </a:moveTo>
                  <a:cubicBezTo>
                    <a:pt x="19350" y="150408"/>
                    <a:pt x="0" y="118259"/>
                    <a:pt x="0" y="78601"/>
                  </a:cubicBezTo>
                  <a:cubicBezTo>
                    <a:pt x="0" y="38943"/>
                    <a:pt x="19350" y="6794"/>
                    <a:pt x="43220" y="6794"/>
                  </a:cubicBezTo>
                  <a:lnTo>
                    <a:pt x="43220" y="0"/>
                  </a:lnTo>
                  <a:lnTo>
                    <a:pt x="334646" y="0"/>
                  </a:lnTo>
                  <a:cubicBezTo>
                    <a:pt x="374883" y="0"/>
                    <a:pt x="407502" y="32239"/>
                    <a:pt x="407502" y="72008"/>
                  </a:cubicBezTo>
                  <a:cubicBezTo>
                    <a:pt x="407502" y="111777"/>
                    <a:pt x="374883" y="144016"/>
                    <a:pt x="334646" y="144016"/>
                  </a:cubicBezTo>
                  <a:lnTo>
                    <a:pt x="60712" y="144016"/>
                  </a:lnTo>
                  <a:lnTo>
                    <a:pt x="60044" y="144765"/>
                  </a:lnTo>
                  <a:cubicBezTo>
                    <a:pt x="54873" y="148399"/>
                    <a:pt x="49188" y="150408"/>
                    <a:pt x="43220" y="150408"/>
                  </a:cubicBezTo>
                  <a:close/>
                </a:path>
              </a:pathLst>
            </a:custGeom>
            <a:solidFill>
              <a:schemeClr val="bg1"/>
            </a:solidFill>
            <a:ln w="19050" cap="flat" cmpd="sng" algn="ctr">
              <a:solidFill>
                <a:srgbClr val="AFA587"/>
              </a:solidFill>
              <a:prstDash val="solid"/>
              <a:round/>
              <a:headEnd type="none" w="med" len="med"/>
              <a:tailEnd type="none" w="med" len="med"/>
            </a:ln>
            <a:effectLst/>
          </p:spPr>
          <p:txBody>
            <a:bodyPr rot="0" spcFirstLastPara="0" vertOverflow="overflow" horzOverflow="overflow" vert="horz" wrap="square" lIns="90000" tIns="46800" rIns="90000" bIns="46800" numCol="1" spcCol="0" rtlCol="0" fromWordArt="0" anchor="t" anchorCtr="0" forceAA="0" compatLnSpc="1">
              <a:no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89" name="任意多边形 88"/>
            <p:cNvSpPr/>
            <p:nvPr/>
          </p:nvSpPr>
          <p:spPr bwMode="auto">
            <a:xfrm>
              <a:off x="7236296" y="622883"/>
              <a:ext cx="1591101" cy="717744"/>
            </a:xfrm>
            <a:custGeom>
              <a:avLst/>
              <a:gdLst>
                <a:gd name="connsiteX0" fmla="*/ 763009 w 1591101"/>
                <a:gd name="connsiteY0" fmla="*/ 0 h 717744"/>
                <a:gd name="connsiteX1" fmla="*/ 769948 w 1591101"/>
                <a:gd name="connsiteY1" fmla="*/ 5751 h 717744"/>
                <a:gd name="connsiteX2" fmla="*/ 770574 w 1591101"/>
                <a:gd name="connsiteY2" fmla="*/ 5982 h 717744"/>
                <a:gd name="connsiteX3" fmla="*/ 771288 w 1591101"/>
                <a:gd name="connsiteY3" fmla="*/ 6862 h 717744"/>
                <a:gd name="connsiteX4" fmla="*/ 871021 w 1591101"/>
                <a:gd name="connsiteY4" fmla="*/ 89522 h 717744"/>
                <a:gd name="connsiteX5" fmla="*/ 871021 w 1591101"/>
                <a:gd name="connsiteY5" fmla="*/ 73582 h 717744"/>
                <a:gd name="connsiteX6" fmla="*/ 1447085 w 1591101"/>
                <a:gd name="connsiteY6" fmla="*/ 73582 h 717744"/>
                <a:gd name="connsiteX7" fmla="*/ 1591101 w 1591101"/>
                <a:gd name="connsiteY7" fmla="*/ 145590 h 717744"/>
                <a:gd name="connsiteX8" fmla="*/ 1447085 w 1591101"/>
                <a:gd name="connsiteY8" fmla="*/ 217598 h 717744"/>
                <a:gd name="connsiteX9" fmla="*/ 871021 w 1591101"/>
                <a:gd name="connsiteY9" fmla="*/ 217598 h 717744"/>
                <a:gd name="connsiteX10" fmla="*/ 871021 w 1591101"/>
                <a:gd name="connsiteY10" fmla="*/ 550648 h 717744"/>
                <a:gd name="connsiteX11" fmla="*/ 871021 w 1591101"/>
                <a:gd name="connsiteY11" fmla="*/ 604423 h 717744"/>
                <a:gd name="connsiteX12" fmla="*/ 871021 w 1591101"/>
                <a:gd name="connsiteY12" fmla="*/ 610793 h 717744"/>
                <a:gd name="connsiteX13" fmla="*/ 1120841 w 1591101"/>
                <a:gd name="connsiteY13" fmla="*/ 610793 h 717744"/>
                <a:gd name="connsiteX14" fmla="*/ 1120841 w 1591101"/>
                <a:gd name="connsiteY14" fmla="*/ 717744 h 717744"/>
                <a:gd name="connsiteX15" fmla="*/ 432048 w 1591101"/>
                <a:gd name="connsiteY15" fmla="*/ 717744 h 717744"/>
                <a:gd name="connsiteX16" fmla="*/ 429592 w 1591101"/>
                <a:gd name="connsiteY16" fmla="*/ 717744 h 717744"/>
                <a:gd name="connsiteX17" fmla="*/ 393588 w 1591101"/>
                <a:gd name="connsiteY17" fmla="*/ 694884 h 717744"/>
                <a:gd name="connsiteX18" fmla="*/ 368130 w 1591101"/>
                <a:gd name="connsiteY18" fmla="*/ 701580 h 717744"/>
                <a:gd name="connsiteX19" fmla="*/ 366965 w 1591101"/>
                <a:gd name="connsiteY19" fmla="*/ 703366 h 717744"/>
                <a:gd name="connsiteX20" fmla="*/ 366965 w 1591101"/>
                <a:gd name="connsiteY20" fmla="*/ 700903 h 717744"/>
                <a:gd name="connsiteX21" fmla="*/ 0 w 1591101"/>
                <a:gd name="connsiteY21" fmla="*/ 700903 h 717744"/>
                <a:gd name="connsiteX22" fmla="*/ 0 w 1591101"/>
                <a:gd name="connsiteY22" fmla="*/ 345918 h 717744"/>
                <a:gd name="connsiteX23" fmla="*/ 444679 w 1591101"/>
                <a:gd name="connsiteY23" fmla="*/ 345918 h 717744"/>
                <a:gd name="connsiteX24" fmla="*/ 496696 w 1591101"/>
                <a:gd name="connsiteY24" fmla="*/ 208885 h 717744"/>
                <a:gd name="connsiteX25" fmla="*/ 499297 w 1591101"/>
                <a:gd name="connsiteY25" fmla="*/ 215739 h 717744"/>
                <a:gd name="connsiteX26" fmla="*/ 511486 w 1591101"/>
                <a:gd name="connsiteY26" fmla="*/ 198617 h 717744"/>
                <a:gd name="connsiteX27" fmla="*/ 528242 w 1591101"/>
                <a:gd name="connsiteY27" fmla="*/ 194579 h 717744"/>
                <a:gd name="connsiteX28" fmla="*/ 729324 w 1591101"/>
                <a:gd name="connsiteY28" fmla="*/ 27919 h 717744"/>
                <a:gd name="connsiteX29" fmla="*/ 731100 w 1591101"/>
                <a:gd name="connsiteY29" fmla="*/ 20083 h 717744"/>
                <a:gd name="connsiteX30" fmla="*/ 756559 w 1591101"/>
                <a:gd name="connsiteY30" fmla="*/ 811 h 717744"/>
                <a:gd name="connsiteX31" fmla="*/ 760345 w 1591101"/>
                <a:gd name="connsiteY31" fmla="*/ 2208 h 717744"/>
                <a:gd name="connsiteX32" fmla="*/ 763009 w 1591101"/>
                <a:gd name="connsiteY32" fmla="*/ 0 h 71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1101" h="717744">
                  <a:moveTo>
                    <a:pt x="763009" y="0"/>
                  </a:moveTo>
                  <a:lnTo>
                    <a:pt x="769948" y="5751"/>
                  </a:lnTo>
                  <a:lnTo>
                    <a:pt x="770574" y="5982"/>
                  </a:lnTo>
                  <a:lnTo>
                    <a:pt x="771288" y="6862"/>
                  </a:lnTo>
                  <a:lnTo>
                    <a:pt x="871021" y="89522"/>
                  </a:lnTo>
                  <a:lnTo>
                    <a:pt x="871021" y="73582"/>
                  </a:lnTo>
                  <a:lnTo>
                    <a:pt x="1447085" y="73582"/>
                  </a:lnTo>
                  <a:cubicBezTo>
                    <a:pt x="1526623" y="73582"/>
                    <a:pt x="1591101" y="105821"/>
                    <a:pt x="1591101" y="145590"/>
                  </a:cubicBezTo>
                  <a:cubicBezTo>
                    <a:pt x="1591101" y="185359"/>
                    <a:pt x="1526623" y="217598"/>
                    <a:pt x="1447085" y="217598"/>
                  </a:cubicBezTo>
                  <a:lnTo>
                    <a:pt x="871021" y="217598"/>
                  </a:lnTo>
                  <a:lnTo>
                    <a:pt x="871021" y="550648"/>
                  </a:lnTo>
                  <a:lnTo>
                    <a:pt x="871021" y="604423"/>
                  </a:lnTo>
                  <a:lnTo>
                    <a:pt x="871021" y="610793"/>
                  </a:lnTo>
                  <a:lnTo>
                    <a:pt x="1120841" y="610793"/>
                  </a:lnTo>
                  <a:lnTo>
                    <a:pt x="1120841" y="717744"/>
                  </a:lnTo>
                  <a:lnTo>
                    <a:pt x="432048" y="717744"/>
                  </a:lnTo>
                  <a:lnTo>
                    <a:pt x="429592" y="717744"/>
                  </a:lnTo>
                  <a:cubicBezTo>
                    <a:pt x="429592" y="705119"/>
                    <a:pt x="413472" y="694884"/>
                    <a:pt x="393588" y="694884"/>
                  </a:cubicBezTo>
                  <a:cubicBezTo>
                    <a:pt x="383646" y="694884"/>
                    <a:pt x="374645" y="697443"/>
                    <a:pt x="368130" y="701580"/>
                  </a:cubicBezTo>
                  <a:lnTo>
                    <a:pt x="366965" y="703366"/>
                  </a:lnTo>
                  <a:lnTo>
                    <a:pt x="366965" y="700903"/>
                  </a:lnTo>
                  <a:lnTo>
                    <a:pt x="0" y="700903"/>
                  </a:lnTo>
                  <a:lnTo>
                    <a:pt x="0" y="345918"/>
                  </a:lnTo>
                  <a:lnTo>
                    <a:pt x="444679" y="345918"/>
                  </a:lnTo>
                  <a:lnTo>
                    <a:pt x="496696" y="208885"/>
                  </a:lnTo>
                  <a:lnTo>
                    <a:pt x="499297" y="215739"/>
                  </a:lnTo>
                  <a:lnTo>
                    <a:pt x="511486" y="198617"/>
                  </a:lnTo>
                  <a:lnTo>
                    <a:pt x="528242" y="194579"/>
                  </a:lnTo>
                  <a:lnTo>
                    <a:pt x="729324" y="27919"/>
                  </a:lnTo>
                  <a:lnTo>
                    <a:pt x="731100" y="20083"/>
                  </a:lnTo>
                  <a:cubicBezTo>
                    <a:pt x="737616" y="8176"/>
                    <a:pt x="746617" y="811"/>
                    <a:pt x="756559" y="811"/>
                  </a:cubicBezTo>
                  <a:lnTo>
                    <a:pt x="760345" y="2208"/>
                  </a:lnTo>
                  <a:lnTo>
                    <a:pt x="763009" y="0"/>
                  </a:lnTo>
                  <a:close/>
                </a:path>
              </a:pathLst>
            </a:custGeom>
            <a:noFill/>
            <a:ln w="19050" cap="flat" cmpd="sng" algn="ctr">
              <a:solidFill>
                <a:srgbClr val="AFA587"/>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0000" tIns="46800" rIns="90000" bIns="46800" numCol="1" spcCol="0" rtlCol="0" fromWordArt="0" anchor="t" anchorCtr="0" forceAA="0" compatLnSpc="1">
              <a:no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97" name="任意多边形 96"/>
            <p:cNvSpPr/>
            <p:nvPr/>
          </p:nvSpPr>
          <p:spPr bwMode="auto">
            <a:xfrm>
              <a:off x="7997482" y="838141"/>
              <a:ext cx="405375" cy="144016"/>
            </a:xfrm>
            <a:custGeom>
              <a:avLst/>
              <a:gdLst>
                <a:gd name="connsiteX0" fmla="*/ 72856 w 405375"/>
                <a:gd name="connsiteY0" fmla="*/ 0 h 144016"/>
                <a:gd name="connsiteX1" fmla="*/ 362155 w 405375"/>
                <a:gd name="connsiteY1" fmla="*/ 0 h 144016"/>
                <a:gd name="connsiteX2" fmla="*/ 364282 w 405375"/>
                <a:gd name="connsiteY2" fmla="*/ 0 h 144016"/>
                <a:gd name="connsiteX3" fmla="*/ 364282 w 405375"/>
                <a:gd name="connsiteY3" fmla="*/ 713 h 144016"/>
                <a:gd name="connsiteX4" fmla="*/ 378979 w 405375"/>
                <a:gd name="connsiteY4" fmla="*/ 5643 h 144016"/>
                <a:gd name="connsiteX5" fmla="*/ 405375 w 405375"/>
                <a:gd name="connsiteY5" fmla="*/ 71807 h 144016"/>
                <a:gd name="connsiteX6" fmla="*/ 378979 w 405375"/>
                <a:gd name="connsiteY6" fmla="*/ 137971 h 144016"/>
                <a:gd name="connsiteX7" fmla="*/ 364282 w 405375"/>
                <a:gd name="connsiteY7" fmla="*/ 142901 h 144016"/>
                <a:gd name="connsiteX8" fmla="*/ 364282 w 405375"/>
                <a:gd name="connsiteY8" fmla="*/ 144016 h 144016"/>
                <a:gd name="connsiteX9" fmla="*/ 72856 w 405375"/>
                <a:gd name="connsiteY9" fmla="*/ 144016 h 144016"/>
                <a:gd name="connsiteX10" fmla="*/ 0 w 405375"/>
                <a:gd name="connsiteY10" fmla="*/ 72008 h 144016"/>
                <a:gd name="connsiteX11" fmla="*/ 72856 w 405375"/>
                <a:gd name="connsiteY11" fmla="*/ 0 h 14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5375" h="144016">
                  <a:moveTo>
                    <a:pt x="72856" y="0"/>
                  </a:moveTo>
                  <a:lnTo>
                    <a:pt x="362155" y="0"/>
                  </a:lnTo>
                  <a:lnTo>
                    <a:pt x="364282" y="0"/>
                  </a:lnTo>
                  <a:lnTo>
                    <a:pt x="364282" y="713"/>
                  </a:lnTo>
                  <a:lnTo>
                    <a:pt x="378979" y="5643"/>
                  </a:lnTo>
                  <a:cubicBezTo>
                    <a:pt x="394491" y="16544"/>
                    <a:pt x="405375" y="42064"/>
                    <a:pt x="405375" y="71807"/>
                  </a:cubicBezTo>
                  <a:cubicBezTo>
                    <a:pt x="405375" y="101551"/>
                    <a:pt x="394491" y="127070"/>
                    <a:pt x="378979" y="137971"/>
                  </a:cubicBezTo>
                  <a:lnTo>
                    <a:pt x="364282" y="142901"/>
                  </a:lnTo>
                  <a:lnTo>
                    <a:pt x="364282" y="144016"/>
                  </a:lnTo>
                  <a:lnTo>
                    <a:pt x="72856" y="144016"/>
                  </a:lnTo>
                  <a:cubicBezTo>
                    <a:pt x="32619" y="144016"/>
                    <a:pt x="0" y="111777"/>
                    <a:pt x="0" y="72008"/>
                  </a:cubicBezTo>
                  <a:cubicBezTo>
                    <a:pt x="0" y="32239"/>
                    <a:pt x="32619" y="0"/>
                    <a:pt x="72856" y="0"/>
                  </a:cubicBezTo>
                  <a:close/>
                </a:path>
              </a:pathLst>
            </a:custGeom>
            <a:solidFill>
              <a:schemeClr val="bg1"/>
            </a:solidFill>
            <a:ln w="19050" cap="flat" cmpd="sng" algn="ctr">
              <a:solidFill>
                <a:srgbClr val="AFA587"/>
              </a:solidFill>
              <a:prstDash val="solid"/>
              <a:round/>
              <a:headEnd type="none" w="med" len="med"/>
              <a:tailEnd type="none" w="med" len="med"/>
            </a:ln>
            <a:effectLst/>
          </p:spPr>
          <p:txBody>
            <a:bodyPr rot="0" spcFirstLastPara="0" vertOverflow="overflow" horzOverflow="overflow" vert="horz" wrap="square" lIns="90000" tIns="46800" rIns="90000" bIns="46800" numCol="1" spcCol="0" rtlCol="0" fromWordArt="0" anchor="t" anchorCtr="0" forceAA="0" compatLnSpc="1">
              <a:no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99" name="任意多边形 98"/>
            <p:cNvSpPr/>
            <p:nvPr/>
          </p:nvSpPr>
          <p:spPr bwMode="auto">
            <a:xfrm>
              <a:off x="7992855" y="1134203"/>
              <a:ext cx="407502" cy="147320"/>
            </a:xfrm>
            <a:custGeom>
              <a:avLst/>
              <a:gdLst>
                <a:gd name="connsiteX0" fmla="*/ 364282 w 407502"/>
                <a:gd name="connsiteY0" fmla="*/ 0 h 147320"/>
                <a:gd name="connsiteX1" fmla="*/ 407502 w 407502"/>
                <a:gd name="connsiteY1" fmla="*/ 71807 h 147320"/>
                <a:gd name="connsiteX2" fmla="*/ 364282 w 407502"/>
                <a:gd name="connsiteY2" fmla="*/ 143614 h 147320"/>
                <a:gd name="connsiteX3" fmla="*/ 364282 w 407502"/>
                <a:gd name="connsiteY3" fmla="*/ 147320 h 147320"/>
                <a:gd name="connsiteX4" fmla="*/ 72856 w 407502"/>
                <a:gd name="connsiteY4" fmla="*/ 147320 h 147320"/>
                <a:gd name="connsiteX5" fmla="*/ 0 w 407502"/>
                <a:gd name="connsiteY5" fmla="*/ 75312 h 147320"/>
                <a:gd name="connsiteX6" fmla="*/ 72856 w 407502"/>
                <a:gd name="connsiteY6" fmla="*/ 3304 h 147320"/>
                <a:gd name="connsiteX7" fmla="*/ 354432 w 407502"/>
                <a:gd name="connsiteY7" fmla="*/ 3304 h 147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502" h="147320">
                  <a:moveTo>
                    <a:pt x="364282" y="0"/>
                  </a:moveTo>
                  <a:cubicBezTo>
                    <a:pt x="388152" y="0"/>
                    <a:pt x="407502" y="32149"/>
                    <a:pt x="407502" y="71807"/>
                  </a:cubicBezTo>
                  <a:cubicBezTo>
                    <a:pt x="407502" y="111465"/>
                    <a:pt x="388152" y="143614"/>
                    <a:pt x="364282" y="143614"/>
                  </a:cubicBezTo>
                  <a:lnTo>
                    <a:pt x="364282" y="147320"/>
                  </a:lnTo>
                  <a:lnTo>
                    <a:pt x="72856" y="147320"/>
                  </a:lnTo>
                  <a:cubicBezTo>
                    <a:pt x="32619" y="147320"/>
                    <a:pt x="0" y="115081"/>
                    <a:pt x="0" y="75312"/>
                  </a:cubicBezTo>
                  <a:cubicBezTo>
                    <a:pt x="0" y="35543"/>
                    <a:pt x="32619" y="3304"/>
                    <a:pt x="72856" y="3304"/>
                  </a:cubicBezTo>
                  <a:lnTo>
                    <a:pt x="354432" y="3304"/>
                  </a:lnTo>
                  <a:close/>
                </a:path>
              </a:pathLst>
            </a:custGeom>
            <a:solidFill>
              <a:schemeClr val="bg1"/>
            </a:solidFill>
            <a:ln w="19050" cap="flat" cmpd="sng" algn="ctr">
              <a:solidFill>
                <a:srgbClr val="AFA587"/>
              </a:solidFill>
              <a:prstDash val="solid"/>
              <a:round/>
              <a:headEnd type="none" w="med" len="med"/>
              <a:tailEnd type="none" w="med" len="med"/>
            </a:ln>
            <a:effectLst/>
          </p:spPr>
          <p:txBody>
            <a:bodyPr rot="0" spcFirstLastPara="0" vertOverflow="overflow" horzOverflow="overflow" vert="horz" wrap="square" lIns="90000" tIns="46800" rIns="90000" bIns="46800" numCol="1" spcCol="0" rtlCol="0" fromWordArt="0" anchor="t" anchorCtr="0" forceAA="0" compatLnSpc="1">
              <a:no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00" name="任意多边形 99"/>
            <p:cNvSpPr/>
            <p:nvPr/>
          </p:nvSpPr>
          <p:spPr bwMode="auto">
            <a:xfrm rot="2847322">
              <a:off x="7919831" y="701629"/>
              <a:ext cx="405090" cy="154965"/>
            </a:xfrm>
            <a:custGeom>
              <a:avLst/>
              <a:gdLst>
                <a:gd name="connsiteX0" fmla="*/ 26397 w 405090"/>
                <a:gd name="connsiteY0" fmla="*/ 8483 h 154965"/>
                <a:gd name="connsiteX1" fmla="*/ 43220 w 405090"/>
                <a:gd name="connsiteY1" fmla="*/ 2840 h 154965"/>
                <a:gd name="connsiteX2" fmla="*/ 60043 w 405090"/>
                <a:gd name="connsiteY2" fmla="*/ 8483 h 154965"/>
                <a:gd name="connsiteX3" fmla="*/ 61552 w 405090"/>
                <a:gd name="connsiteY3" fmla="*/ 10173 h 154965"/>
                <a:gd name="connsiteX4" fmla="*/ 329517 w 405090"/>
                <a:gd name="connsiteY4" fmla="*/ 53 h 154965"/>
                <a:gd name="connsiteX5" fmla="*/ 405039 w 405090"/>
                <a:gd name="connsiteY5" fmla="*/ 69261 h 154965"/>
                <a:gd name="connsiteX6" fmla="*/ 334952 w 405090"/>
                <a:gd name="connsiteY6" fmla="*/ 143967 h 154965"/>
                <a:gd name="connsiteX7" fmla="*/ 43734 w 405090"/>
                <a:gd name="connsiteY7" fmla="*/ 154965 h 154965"/>
                <a:gd name="connsiteX8" fmla="*/ 43410 w 405090"/>
                <a:gd name="connsiteY8" fmla="*/ 146390 h 154965"/>
                <a:gd name="connsiteX9" fmla="*/ 43220 w 405090"/>
                <a:gd name="connsiteY9" fmla="*/ 146454 h 154965"/>
                <a:gd name="connsiteX10" fmla="*/ 0 w 405090"/>
                <a:gd name="connsiteY10" fmla="*/ 74647 h 154965"/>
                <a:gd name="connsiteX11" fmla="*/ 26397 w 405090"/>
                <a:gd name="connsiteY11" fmla="*/ 8483 h 154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5090" h="154965">
                  <a:moveTo>
                    <a:pt x="26397" y="8483"/>
                  </a:moveTo>
                  <a:cubicBezTo>
                    <a:pt x="31568" y="4849"/>
                    <a:pt x="37253" y="2840"/>
                    <a:pt x="43220" y="2840"/>
                  </a:cubicBezTo>
                  <a:cubicBezTo>
                    <a:pt x="49188" y="2840"/>
                    <a:pt x="54873" y="4849"/>
                    <a:pt x="60043" y="8483"/>
                  </a:cubicBezTo>
                  <a:lnTo>
                    <a:pt x="61552" y="10173"/>
                  </a:lnTo>
                  <a:lnTo>
                    <a:pt x="329517" y="53"/>
                  </a:lnTo>
                  <a:cubicBezTo>
                    <a:pt x="369726" y="-1465"/>
                    <a:pt x="403538" y="29520"/>
                    <a:pt x="405039" y="69261"/>
                  </a:cubicBezTo>
                  <a:cubicBezTo>
                    <a:pt x="406540" y="109001"/>
                    <a:pt x="375161" y="142448"/>
                    <a:pt x="334952" y="143967"/>
                  </a:cubicBezTo>
                  <a:lnTo>
                    <a:pt x="43734" y="154965"/>
                  </a:lnTo>
                  <a:lnTo>
                    <a:pt x="43410" y="146390"/>
                  </a:lnTo>
                  <a:lnTo>
                    <a:pt x="43220" y="146454"/>
                  </a:lnTo>
                  <a:cubicBezTo>
                    <a:pt x="19350" y="146454"/>
                    <a:pt x="0" y="114305"/>
                    <a:pt x="0" y="74647"/>
                  </a:cubicBezTo>
                  <a:cubicBezTo>
                    <a:pt x="0" y="44904"/>
                    <a:pt x="10884" y="19384"/>
                    <a:pt x="26397" y="8483"/>
                  </a:cubicBezTo>
                  <a:close/>
                </a:path>
              </a:pathLst>
            </a:custGeom>
            <a:solidFill>
              <a:schemeClr val="bg1"/>
            </a:solidFill>
            <a:ln w="19050" cap="flat" cmpd="sng" algn="ctr">
              <a:solidFill>
                <a:srgbClr val="AFA587"/>
              </a:solidFill>
              <a:prstDash val="solid"/>
              <a:round/>
              <a:headEnd type="none" w="med" len="med"/>
              <a:tailEnd type="none" w="med" len="med"/>
            </a:ln>
            <a:effectLst/>
          </p:spPr>
          <p:txBody>
            <a:bodyPr rot="0" spcFirstLastPara="0" vertOverflow="overflow" horzOverflow="overflow" vert="horz" wrap="square" lIns="90000" tIns="46800" rIns="90000" bIns="46800" numCol="1" spcCol="0" rtlCol="0" fromWordArt="0" anchor="t" anchorCtr="0" forceAA="0" compatLnSpc="1">
              <a:no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cxnSp>
          <p:nvCxnSpPr>
            <p:cNvPr id="102" name="直接连接符 101"/>
            <p:cNvCxnSpPr/>
            <p:nvPr/>
          </p:nvCxnSpPr>
          <p:spPr bwMode="auto">
            <a:xfrm flipH="1">
              <a:off x="8100392" y="764704"/>
              <a:ext cx="102354" cy="101314"/>
            </a:xfrm>
            <a:prstGeom prst="line">
              <a:avLst/>
            </a:prstGeom>
            <a:noFill/>
            <a:ln w="19050" cap="flat" cmpd="sng" algn="ctr">
              <a:solidFill>
                <a:srgbClr val="AFA587"/>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 name="直接连接符 103"/>
            <p:cNvCxnSpPr/>
            <p:nvPr/>
          </p:nvCxnSpPr>
          <p:spPr bwMode="auto">
            <a:xfrm flipV="1">
              <a:off x="8100392" y="838141"/>
              <a:ext cx="0" cy="144016"/>
            </a:xfrm>
            <a:prstGeom prst="line">
              <a:avLst/>
            </a:prstGeom>
            <a:noFill/>
            <a:ln w="19050" cap="flat" cmpd="sng" algn="ctr">
              <a:solidFill>
                <a:srgbClr val="AFA587"/>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 name="直接连接符 104"/>
            <p:cNvCxnSpPr/>
            <p:nvPr/>
          </p:nvCxnSpPr>
          <p:spPr bwMode="auto">
            <a:xfrm flipV="1">
              <a:off x="8100392" y="1137507"/>
              <a:ext cx="0" cy="144016"/>
            </a:xfrm>
            <a:prstGeom prst="line">
              <a:avLst/>
            </a:prstGeom>
            <a:noFill/>
            <a:ln w="19050" cap="flat" cmpd="sng" algn="ctr">
              <a:solidFill>
                <a:srgbClr val="AFA587"/>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2.77778E-7 4.07407E-6 L 2.77778E-7 0.0618 " pathEditMode="relative" rAng="0" ptsTypes="AA">
                                      <p:cBhvr>
                                        <p:cTn id="6" dur="500" fill="hold"/>
                                        <p:tgtEl>
                                          <p:spTgt spid="36"/>
                                        </p:tgtEl>
                                        <p:attrNameLst>
                                          <p:attrName>ppt_x</p:attrName>
                                          <p:attrName>ppt_y</p:attrName>
                                        </p:attrNameLst>
                                      </p:cBhvr>
                                      <p:rCtr x="0" y="3079"/>
                                    </p:animMotion>
                                  </p:childTnLst>
                                </p:cTn>
                              </p:par>
                            </p:childTnLst>
                          </p:cTn>
                        </p:par>
                        <p:par>
                          <p:cTn id="7" fill="hold">
                            <p:stCondLst>
                              <p:cond delay="500"/>
                            </p:stCondLst>
                            <p:childTnLst>
                              <p:par>
                                <p:cTn id="8" presetID="42" presetClass="path" presetSubtype="0" accel="50000" decel="50000" fill="hold" grpId="0" nodeType="afterEffect">
                                  <p:stCondLst>
                                    <p:cond delay="0"/>
                                  </p:stCondLst>
                                  <p:childTnLst>
                                    <p:animMotion origin="layout" path="M 2.77778E-7 4.07407E-6 L 2.77778E-7 0.0618 " pathEditMode="relative" rAng="0" ptsTypes="AA">
                                      <p:cBhvr>
                                        <p:cTn id="9" dur="500" fill="hold"/>
                                        <p:tgtEl>
                                          <p:spTgt spid="35"/>
                                        </p:tgtEl>
                                        <p:attrNameLst>
                                          <p:attrName>ppt_x</p:attrName>
                                          <p:attrName>ppt_y</p:attrName>
                                        </p:attrNameLst>
                                      </p:cBhvr>
                                      <p:rCtr x="0" y="3079"/>
                                    </p:animMotion>
                                  </p:childTnLst>
                                </p:cTn>
                              </p:par>
                            </p:childTnLst>
                          </p:cTn>
                        </p:par>
                        <p:par>
                          <p:cTn id="10" fill="hold">
                            <p:stCondLst>
                              <p:cond delay="1000"/>
                            </p:stCondLst>
                            <p:childTnLst>
                              <p:par>
                                <p:cTn id="11" presetID="22" presetClass="exit" presetSubtype="8" fill="hold" grpId="0" nodeType="afterEffect">
                                  <p:stCondLst>
                                    <p:cond delay="0"/>
                                  </p:stCondLst>
                                  <p:childTnLst>
                                    <p:animEffect transition="out" filter="wipe(left)">
                                      <p:cBhvr>
                                        <p:cTn id="12" dur="500"/>
                                        <p:tgtEl>
                                          <p:spTgt spid="38"/>
                                        </p:tgtEl>
                                      </p:cBhvr>
                                    </p:animEffect>
                                    <p:set>
                                      <p:cBhvr>
                                        <p:cTn id="13" dur="1" fill="hold">
                                          <p:stCondLst>
                                            <p:cond delay="499"/>
                                          </p:stCondLst>
                                        </p:cTn>
                                        <p:tgtEl>
                                          <p:spTgt spid="38"/>
                                        </p:tgtEl>
                                        <p:attrNameLst>
                                          <p:attrName>style.visibility</p:attrName>
                                        </p:attrNameLst>
                                      </p:cBhvr>
                                      <p:to>
                                        <p:strVal val="hidden"/>
                                      </p:to>
                                    </p:set>
                                  </p:childTnLst>
                                  <p:subTnLst>
                                    <p:set>
                                      <p:cBhvr override="childStyle">
                                        <p:cTn dur="1" fill="hold" display="0" masterRel="sameClick" afterEffect="1">
                                          <p:stCondLst>
                                            <p:cond evt="end" delay="0">
                                              <p:tn val="11"/>
                                            </p:cond>
                                          </p:stCondLst>
                                        </p:cTn>
                                        <p:tgtEl>
                                          <p:spTgt spid="38"/>
                                        </p:tgtEl>
                                        <p:attrNameLst>
                                          <p:attrName>style.visibility</p:attrName>
                                        </p:attrNameLst>
                                      </p:cBhvr>
                                      <p:to>
                                        <p:strVal val="hidden"/>
                                      </p:to>
                                    </p:set>
                                  </p:subTnLst>
                                </p:cTn>
                              </p:par>
                            </p:childTnLst>
                          </p:cTn>
                        </p:par>
                        <p:par>
                          <p:cTn id="14" fill="hold">
                            <p:stCondLst>
                              <p:cond delay="1500"/>
                            </p:stCondLst>
                            <p:childTnLst>
                              <p:par>
                                <p:cTn id="15" presetID="42" presetClass="path" presetSubtype="0" accel="50000" decel="50000" fill="hold" grpId="0" nodeType="afterEffect">
                                  <p:stCondLst>
                                    <p:cond delay="0"/>
                                  </p:stCondLst>
                                  <p:childTnLst>
                                    <p:animMotion origin="layout" path="M 3.33333E-6 7.40741E-7 L 0.12899 0.03542 " pathEditMode="relative" rAng="0" ptsTypes="AA">
                                      <p:cBhvr>
                                        <p:cTn id="16" dur="1000" fill="hold"/>
                                        <p:tgtEl>
                                          <p:spTgt spid="37"/>
                                        </p:tgtEl>
                                        <p:attrNameLst>
                                          <p:attrName>ppt_x</p:attrName>
                                          <p:attrName>ppt_y</p:attrName>
                                        </p:attrNameLst>
                                      </p:cBhvr>
                                      <p:rCtr x="6441" y="1759"/>
                                    </p:animMotion>
                                  </p:childTnLst>
                                </p:cTn>
                              </p:par>
                            </p:childTnLst>
                          </p:cTn>
                        </p:par>
                      </p:childTnLst>
                    </p:cTn>
                  </p:par>
                </p:childTnLst>
              </p:cTn>
              <p:nextCondLst>
                <p:cond evt="onClick" delay="0">
                  <p:tgtEl>
                    <p:spTgt spid="8"/>
                  </p:tgtEl>
                </p:cond>
              </p:nextCondLst>
            </p:seq>
            <p:seq concurrent="1" nextAc="seek">
              <p:cTn id="17" restart="whenNotActive" fill="hold" evtFilter="cancelBubble" nodeType="interactiveSeq">
                <p:stCondLst>
                  <p:cond evt="onClick" delay="0">
                    <p:tgtEl>
                      <p:spTgt spid="9"/>
                    </p:tgtEl>
                  </p:cond>
                </p:stCondLst>
                <p:endSync evt="end" delay="0">
                  <p:rtn val="all"/>
                </p:endSync>
                <p:childTnLst>
                  <p:par>
                    <p:cTn id="18" fill="hold">
                      <p:stCondLst>
                        <p:cond delay="0"/>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500"/>
                                        <p:tgtEl>
                                          <p:spTgt spid="25"/>
                                        </p:tgtEl>
                                      </p:cBhvr>
                                    </p:animEffect>
                                    <p:set>
                                      <p:cBhvr>
                                        <p:cTn id="22" dur="1" fill="hold">
                                          <p:stCondLst>
                                            <p:cond delay="499"/>
                                          </p:stCondLst>
                                        </p:cTn>
                                        <p:tgtEl>
                                          <p:spTgt spid="25"/>
                                        </p:tgtEl>
                                        <p:attrNameLst>
                                          <p:attrName>style.visibility</p:attrName>
                                        </p:attrNameLst>
                                      </p:cBhvr>
                                      <p:to>
                                        <p:strVal val="hidden"/>
                                      </p:to>
                                    </p:set>
                                  </p:childTnLst>
                                </p:cTn>
                              </p:par>
                            </p:childTnLst>
                          </p:cTn>
                        </p:par>
                        <p:par>
                          <p:cTn id="23" fill="hold">
                            <p:stCondLst>
                              <p:cond delay="500"/>
                            </p:stCondLst>
                            <p:childTnLst>
                              <p:par>
                                <p:cTn id="24" presetID="42" presetClass="path" presetSubtype="0" accel="50000" decel="50000" fill="hold" grpId="0" nodeType="afterEffect">
                                  <p:stCondLst>
                                    <p:cond delay="0"/>
                                  </p:stCondLst>
                                  <p:childTnLst>
                                    <p:animMotion origin="layout" path="M -1.38889E-6 -4.81481E-6 L 0.12604 0.0044 " pathEditMode="relative" rAng="0" ptsTypes="AA">
                                      <p:cBhvr>
                                        <p:cTn id="25" dur="1000" fill="hold"/>
                                        <p:tgtEl>
                                          <p:spTgt spid="22"/>
                                        </p:tgtEl>
                                        <p:attrNameLst>
                                          <p:attrName>ppt_x</p:attrName>
                                          <p:attrName>ppt_y</p:attrName>
                                        </p:attrNameLst>
                                      </p:cBhvr>
                                      <p:rCtr x="6302" y="208"/>
                                    </p:animMotion>
                                  </p:childTnLst>
                                  <p:subTnLst>
                                    <p:set>
                                      <p:cBhvr override="childStyle">
                                        <p:cTn dur="1" fill="hold" display="0" masterRel="sameClick" afterEffect="1">
                                          <p:stCondLst>
                                            <p:cond evt="end" delay="0">
                                              <p:tn val="24"/>
                                            </p:cond>
                                          </p:stCondLst>
                                        </p:cTn>
                                        <p:tgtEl>
                                          <p:spTgt spid="22"/>
                                        </p:tgtEl>
                                        <p:attrNameLst>
                                          <p:attrName>style.visibility</p:attrName>
                                        </p:attrNameLst>
                                      </p:cBhvr>
                                      <p:to>
                                        <p:strVal val="hidden"/>
                                      </p:to>
                                    </p:set>
                                  </p:subTnLst>
                                </p:cTn>
                              </p:par>
                            </p:childTnLst>
                          </p:cTn>
                        </p:par>
                        <p:par>
                          <p:cTn id="26" fill="hold">
                            <p:stCondLst>
                              <p:cond delay="1500"/>
                            </p:stCondLst>
                            <p:childTnLst>
                              <p:par>
                                <p:cTn id="27" presetID="42" presetClass="path" presetSubtype="0" accel="50000" decel="50000" fill="hold" grpId="0" nodeType="afterEffect">
                                  <p:stCondLst>
                                    <p:cond delay="0"/>
                                  </p:stCondLst>
                                  <p:childTnLst>
                                    <p:animMotion origin="layout" path="M -1.38889E-6 -1.48148E-6 L -1.38889E-6 -0.06042 " pathEditMode="relative" rAng="0" ptsTypes="AA">
                                      <p:cBhvr>
                                        <p:cTn id="28" dur="500" fill="hold"/>
                                        <p:tgtEl>
                                          <p:spTgt spid="23"/>
                                        </p:tgtEl>
                                        <p:attrNameLst>
                                          <p:attrName>ppt_x</p:attrName>
                                          <p:attrName>ppt_y</p:attrName>
                                        </p:attrNameLst>
                                      </p:cBhvr>
                                      <p:rCtr x="0" y="-3032"/>
                                    </p:animMotion>
                                  </p:childTnLst>
                                </p:cTn>
                              </p:par>
                            </p:childTnLst>
                          </p:cTn>
                        </p:par>
                        <p:par>
                          <p:cTn id="29" fill="hold">
                            <p:stCondLst>
                              <p:cond delay="2000"/>
                            </p:stCondLst>
                            <p:childTnLst>
                              <p:par>
                                <p:cTn id="30" presetID="42" presetClass="path" presetSubtype="0" accel="50000" decel="50000" fill="hold" grpId="0" nodeType="afterEffect">
                                  <p:stCondLst>
                                    <p:cond delay="0"/>
                                  </p:stCondLst>
                                  <p:childTnLst>
                                    <p:animMotion origin="layout" path="M -1.38889E-6 -1.48148E-6 L -1.38889E-6 -0.06042 " pathEditMode="relative" rAng="0" ptsTypes="AA">
                                      <p:cBhvr>
                                        <p:cTn id="31" dur="500" fill="hold"/>
                                        <p:tgtEl>
                                          <p:spTgt spid="24"/>
                                        </p:tgtEl>
                                        <p:attrNameLst>
                                          <p:attrName>ppt_x</p:attrName>
                                          <p:attrName>ppt_y</p:attrName>
                                        </p:attrNameLst>
                                      </p:cBhvr>
                                      <p:rCtr x="0" y="-3032"/>
                                    </p:animMotion>
                                  </p:childTnLst>
                                </p:cTn>
                              </p:par>
                            </p:childTnLst>
                          </p:cTn>
                        </p:par>
                      </p:childTnLst>
                    </p:cTn>
                  </p:par>
                </p:childTnLst>
              </p:cTn>
              <p:nextCondLst>
                <p:cond evt="onClick" delay="0">
                  <p:tgtEl>
                    <p:spTgt spid="9"/>
                  </p:tgtEl>
                </p:cond>
              </p:nextCondLst>
            </p:seq>
            <p:seq concurrent="1" nextAc="seek">
              <p:cTn id="32" restart="whenNotActive" fill="hold" evtFilter="cancelBubble" nodeType="interactiveSeq">
                <p:stCondLst>
                  <p:cond evt="onClick" delay="0">
                    <p:tgtEl>
                      <p:spTgt spid="11"/>
                    </p:tgtEl>
                  </p:cond>
                </p:stCondLst>
                <p:endSync evt="end" delay="0">
                  <p:rtn val="all"/>
                </p:endSync>
                <p:childTnLst>
                  <p:par>
                    <p:cTn id="33" fill="hold">
                      <p:stCondLst>
                        <p:cond delay="0"/>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5.55556E-7 2.59259E-6 L -0.00035 0.24745 " pathEditMode="relative" rAng="0" ptsTypes="AA">
                                      <p:cBhvr>
                                        <p:cTn id="36" dur="2000" fill="hold"/>
                                        <p:tgtEl>
                                          <p:spTgt spid="111"/>
                                        </p:tgtEl>
                                        <p:attrNameLst>
                                          <p:attrName>ppt_x</p:attrName>
                                          <p:attrName>ppt_y</p:attrName>
                                        </p:attrNameLst>
                                      </p:cBhvr>
                                      <p:rCtr x="-17" y="12361"/>
                                    </p:animMotion>
                                  </p:childTnLst>
                                  <p:subTnLst>
                                    <p:set>
                                      <p:cBhvr override="childStyle">
                                        <p:cTn dur="1" fill="hold" display="0" masterRel="sameClick" afterEffect="1">
                                          <p:stCondLst>
                                            <p:cond evt="end" delay="0">
                                              <p:tn val="35"/>
                                            </p:cond>
                                          </p:stCondLst>
                                        </p:cTn>
                                        <p:tgtEl>
                                          <p:spTgt spid="111"/>
                                        </p:tgtEl>
                                        <p:attrNameLst>
                                          <p:attrName>style.visibility</p:attrName>
                                        </p:attrNameLst>
                                      </p:cBhvr>
                                      <p:to>
                                        <p:strVal val="hidden"/>
                                      </p:to>
                                    </p:set>
                                  </p:subTnLst>
                                </p:cTn>
                              </p:par>
                            </p:childTnLst>
                          </p:cTn>
                        </p:par>
                        <p:par>
                          <p:cTn id="37" fill="hold">
                            <p:stCondLst>
                              <p:cond delay="2000"/>
                            </p:stCondLst>
                            <p:childTnLst>
                              <p:par>
                                <p:cTn id="38" presetID="53" presetClass="entr" presetSubtype="16" fill="hold" nodeType="afterEffect">
                                  <p:stCondLst>
                                    <p:cond delay="0"/>
                                  </p:stCondLst>
                                  <p:childTnLst>
                                    <p:set>
                                      <p:cBhvr>
                                        <p:cTn id="39" dur="1" fill="hold">
                                          <p:stCondLst>
                                            <p:cond delay="0"/>
                                          </p:stCondLst>
                                        </p:cTn>
                                        <p:tgtEl>
                                          <p:spTgt spid="111"/>
                                        </p:tgtEl>
                                        <p:attrNameLst>
                                          <p:attrName>style.visibility</p:attrName>
                                        </p:attrNameLst>
                                      </p:cBhvr>
                                      <p:to>
                                        <p:strVal val="visible"/>
                                      </p:to>
                                    </p:set>
                                    <p:anim calcmode="lin" valueType="num">
                                      <p:cBhvr>
                                        <p:cTn id="40" dur="500" fill="hold"/>
                                        <p:tgtEl>
                                          <p:spTgt spid="111"/>
                                        </p:tgtEl>
                                        <p:attrNameLst>
                                          <p:attrName>ppt_w</p:attrName>
                                        </p:attrNameLst>
                                      </p:cBhvr>
                                      <p:tavLst>
                                        <p:tav tm="0">
                                          <p:val>
                                            <p:fltVal val="0"/>
                                          </p:val>
                                        </p:tav>
                                        <p:tav tm="100000">
                                          <p:val>
                                            <p:strVal val="#ppt_w"/>
                                          </p:val>
                                        </p:tav>
                                      </p:tavLst>
                                    </p:anim>
                                    <p:anim calcmode="lin" valueType="num">
                                      <p:cBhvr>
                                        <p:cTn id="41" dur="500" fill="hold"/>
                                        <p:tgtEl>
                                          <p:spTgt spid="111"/>
                                        </p:tgtEl>
                                        <p:attrNameLst>
                                          <p:attrName>ppt_h</p:attrName>
                                        </p:attrNameLst>
                                      </p:cBhvr>
                                      <p:tavLst>
                                        <p:tav tm="0">
                                          <p:val>
                                            <p:fltVal val="0"/>
                                          </p:val>
                                        </p:tav>
                                        <p:tav tm="100000">
                                          <p:val>
                                            <p:strVal val="#ppt_h"/>
                                          </p:val>
                                        </p:tav>
                                      </p:tavLst>
                                    </p:anim>
                                    <p:animEffect transition="in" filter="fade">
                                      <p:cBhvr>
                                        <p:cTn id="42" dur="500"/>
                                        <p:tgtEl>
                                          <p:spTgt spid="111"/>
                                        </p:tgtEl>
                                      </p:cBhvr>
                                    </p:animEffect>
                                  </p:childTnLst>
                                </p:cTn>
                              </p:par>
                            </p:childTnLst>
                          </p:cTn>
                        </p:par>
                      </p:childTnLst>
                    </p:cTn>
                  </p:par>
                </p:childTnLst>
              </p:cTn>
              <p:nextCondLst>
                <p:cond evt="onClick" delay="0">
                  <p:tgtEl>
                    <p:spTgt spid="11"/>
                  </p:tgtEl>
                </p:cond>
              </p:nextCondLst>
            </p:seq>
          </p:childTnLst>
        </p:cTn>
      </p:par>
    </p:tnLst>
    <p:bldLst>
      <p:bldP spid="22" grpId="0" animBg="1"/>
      <p:bldP spid="23" grpId="0" animBg="1"/>
      <p:bldP spid="24" grpId="0" animBg="1"/>
      <p:bldP spid="25" grpId="0" animBg="1"/>
      <p:bldP spid="35" grpId="0" animBg="1"/>
      <p:bldP spid="36" grpId="0" animBg="1"/>
      <p:bldP spid="37" grpId="0" animBg="1"/>
      <p:bldP spid="3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46" name="直接连接符 23"/>
          <p:cNvCxnSpPr>
            <a:cxnSpLocks noChangeShapeType="1"/>
          </p:cNvCxnSpPr>
          <p:nvPr/>
        </p:nvCxnSpPr>
        <p:spPr bwMode="auto">
          <a:xfrm>
            <a:off x="1912938" y="2472634"/>
            <a:ext cx="6121400"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47" name="直接连接符 27"/>
          <p:cNvCxnSpPr>
            <a:cxnSpLocks noChangeShapeType="1"/>
          </p:cNvCxnSpPr>
          <p:nvPr/>
        </p:nvCxnSpPr>
        <p:spPr bwMode="auto">
          <a:xfrm>
            <a:off x="1912938" y="3172452"/>
            <a:ext cx="6119813"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48" name="直接连接符 2"/>
          <p:cNvCxnSpPr>
            <a:cxnSpLocks noChangeShapeType="1"/>
          </p:cNvCxnSpPr>
          <p:nvPr/>
        </p:nvCxnSpPr>
        <p:spPr bwMode="auto">
          <a:xfrm>
            <a:off x="1912938" y="1772816"/>
            <a:ext cx="6119813"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0" name="矩形 3"/>
          <p:cNvSpPr>
            <a:spLocks noChangeArrowheads="1"/>
          </p:cNvSpPr>
          <p:nvPr/>
        </p:nvSpPr>
        <p:spPr bwMode="auto">
          <a:xfrm>
            <a:off x="-1588" y="0"/>
            <a:ext cx="1909763" cy="6858000"/>
          </a:xfrm>
          <a:prstGeom prst="rect">
            <a:avLst/>
          </a:prstGeom>
          <a:solidFill>
            <a:schemeClr val="accent1">
              <a:lumMod val="75000"/>
            </a:schemeClr>
          </a:solidFill>
          <a:ln>
            <a:no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endParaRPr lang="zh-CN" altLang="en-US" smtClean="0">
              <a:solidFill>
                <a:srgbClr val="FFFFFF"/>
              </a:solidFill>
            </a:endParaRPr>
          </a:p>
        </p:txBody>
      </p:sp>
      <p:sp>
        <p:nvSpPr>
          <p:cNvPr id="3075" name="椭圆 7"/>
          <p:cNvSpPr>
            <a:spLocks noChangeArrowheads="1"/>
          </p:cNvSpPr>
          <p:nvPr/>
        </p:nvSpPr>
        <p:spPr bwMode="auto">
          <a:xfrm>
            <a:off x="1650541" y="1321343"/>
            <a:ext cx="524794" cy="523481"/>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8.1</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2055" name="文本框 18"/>
          <p:cNvSpPr txBox="1">
            <a:spLocks noChangeArrowheads="1"/>
          </p:cNvSpPr>
          <p:nvPr/>
        </p:nvSpPr>
        <p:spPr bwMode="auto">
          <a:xfrm>
            <a:off x="-36513" y="322263"/>
            <a:ext cx="4464051"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None/>
              <a:defRPr/>
            </a:pPr>
            <a:r>
              <a:rPr lang="en-US" altLang="zh-CN" sz="6000" smtClean="0">
                <a:solidFill>
                  <a:srgbClr val="FFFFFF"/>
                </a:solidFill>
                <a:latin typeface="Impact" panose="020B0806030902050204" pitchFamily="34" charset="0"/>
                <a:ea typeface="华文中宋" panose="02010600040101010101" pitchFamily="2" charset="-122"/>
              </a:rPr>
              <a:t>CON</a:t>
            </a:r>
            <a:r>
              <a:rPr lang="en-US" altLang="zh-CN" sz="6000" smtClean="0">
                <a:solidFill>
                  <a:schemeClr val="accent1">
                    <a:lumMod val="20000"/>
                    <a:lumOff val="80000"/>
                  </a:schemeClr>
                </a:solidFill>
                <a:latin typeface="Impact" panose="020B0806030902050204" pitchFamily="34" charset="0"/>
                <a:ea typeface="华文中宋" panose="02010600040101010101" pitchFamily="2" charset="-122"/>
              </a:rPr>
              <a:t>TENTS</a:t>
            </a:r>
            <a:endParaRPr lang="zh-CN" altLang="en-US" sz="6000" smtClean="0">
              <a:solidFill>
                <a:schemeClr val="accent1">
                  <a:lumMod val="20000"/>
                  <a:lumOff val="80000"/>
                </a:schemeClr>
              </a:solidFill>
              <a:latin typeface="Impact" panose="020B0806030902050204" pitchFamily="34" charset="0"/>
              <a:ea typeface="华文中宋" panose="02010600040101010101" pitchFamily="2" charset="-122"/>
            </a:endParaRPr>
          </a:p>
        </p:txBody>
      </p:sp>
      <p:sp>
        <p:nvSpPr>
          <p:cNvPr id="6152" name="文本框 19"/>
          <p:cNvSpPr txBox="1">
            <a:spLocks noChangeArrowheads="1"/>
          </p:cNvSpPr>
          <p:nvPr/>
        </p:nvSpPr>
        <p:spPr bwMode="auto">
          <a:xfrm>
            <a:off x="2298700" y="1373432"/>
            <a:ext cx="436153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Font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索引的基本概念</a:t>
            </a:r>
            <a:endParaRPr lang="en-US"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sp>
        <p:nvSpPr>
          <p:cNvPr id="6153" name="文本框 20"/>
          <p:cNvSpPr txBox="1">
            <a:spLocks noChangeArrowheads="1"/>
          </p:cNvSpPr>
          <p:nvPr/>
        </p:nvSpPr>
        <p:spPr bwMode="auto">
          <a:xfrm>
            <a:off x="2260601" y="2075479"/>
            <a:ext cx="439963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FontTx/>
              <a:buNone/>
            </a:pPr>
            <a:r>
              <a:rPr lang="zh-CN" altLang="en-US" sz="2400" b="0" dirty="0">
                <a:solidFill>
                  <a:schemeClr val="tx1"/>
                </a:solidFill>
                <a:latin typeface="华文琥珀" panose="02010800040101010101" pitchFamily="2" charset="-122"/>
                <a:ea typeface="华文琥珀" panose="02010800040101010101" pitchFamily="2" charset="-122"/>
              </a:rPr>
              <a:t>线性索引技术</a:t>
            </a:r>
            <a:endParaRPr lang="zh-CN" altLang="zh-CN" sz="2400" b="0" dirty="0">
              <a:solidFill>
                <a:schemeClr val="tx1"/>
              </a:solidFill>
              <a:latin typeface="华文琥珀" panose="02010800040101010101" pitchFamily="2" charset="-122"/>
              <a:ea typeface="华文琥珀" panose="02010800040101010101" pitchFamily="2" charset="-122"/>
            </a:endParaRPr>
          </a:p>
        </p:txBody>
      </p:sp>
      <p:sp>
        <p:nvSpPr>
          <p:cNvPr id="12" name="椭圆 7"/>
          <p:cNvSpPr>
            <a:spLocks noChangeArrowheads="1"/>
          </p:cNvSpPr>
          <p:nvPr/>
        </p:nvSpPr>
        <p:spPr bwMode="auto">
          <a:xfrm>
            <a:off x="1650541" y="2020474"/>
            <a:ext cx="524794" cy="524794"/>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8.2</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18" name="椭圆 7"/>
          <p:cNvSpPr>
            <a:spLocks noChangeArrowheads="1"/>
          </p:cNvSpPr>
          <p:nvPr/>
        </p:nvSpPr>
        <p:spPr bwMode="auto">
          <a:xfrm>
            <a:off x="1650541" y="2720918"/>
            <a:ext cx="524794" cy="523482"/>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8.3</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6156" name="文本框 22"/>
          <p:cNvSpPr txBox="1">
            <a:spLocks noChangeArrowheads="1"/>
          </p:cNvSpPr>
          <p:nvPr/>
        </p:nvSpPr>
        <p:spPr bwMode="auto">
          <a:xfrm>
            <a:off x="2301875" y="2775938"/>
            <a:ext cx="3938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Font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树形索引</a:t>
            </a:r>
            <a:endParaRPr lang="zh-CN"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cxnSp>
        <p:nvCxnSpPr>
          <p:cNvPr id="6157" name="直接连接符 27"/>
          <p:cNvCxnSpPr>
            <a:cxnSpLocks noChangeShapeType="1"/>
          </p:cNvCxnSpPr>
          <p:nvPr/>
        </p:nvCxnSpPr>
        <p:spPr bwMode="auto">
          <a:xfrm>
            <a:off x="1912938" y="3872270"/>
            <a:ext cx="6119813"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椭圆 7"/>
          <p:cNvSpPr>
            <a:spLocks noChangeArrowheads="1"/>
          </p:cNvSpPr>
          <p:nvPr/>
        </p:nvSpPr>
        <p:spPr bwMode="auto">
          <a:xfrm>
            <a:off x="1637841" y="3420050"/>
            <a:ext cx="524794" cy="523481"/>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8.4</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6159" name="文本框 22"/>
          <p:cNvSpPr txBox="1">
            <a:spLocks noChangeArrowheads="1"/>
          </p:cNvSpPr>
          <p:nvPr/>
        </p:nvSpPr>
        <p:spPr bwMode="auto">
          <a:xfrm>
            <a:off x="2289175" y="3476397"/>
            <a:ext cx="3938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Font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查找概述</a:t>
            </a:r>
            <a:endParaRPr lang="zh-CN"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cxnSp>
        <p:nvCxnSpPr>
          <p:cNvPr id="16" name="直接连接符 23"/>
          <p:cNvCxnSpPr>
            <a:cxnSpLocks noChangeShapeType="1"/>
          </p:cNvCxnSpPr>
          <p:nvPr/>
        </p:nvCxnSpPr>
        <p:spPr bwMode="auto">
          <a:xfrm>
            <a:off x="1912938" y="5271906"/>
            <a:ext cx="6121400"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27"/>
          <p:cNvCxnSpPr>
            <a:cxnSpLocks noChangeShapeType="1"/>
          </p:cNvCxnSpPr>
          <p:nvPr/>
        </p:nvCxnSpPr>
        <p:spPr bwMode="auto">
          <a:xfrm>
            <a:off x="1912938" y="5971724"/>
            <a:ext cx="6119813"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2"/>
          <p:cNvCxnSpPr>
            <a:cxnSpLocks noChangeShapeType="1"/>
          </p:cNvCxnSpPr>
          <p:nvPr/>
        </p:nvCxnSpPr>
        <p:spPr bwMode="auto">
          <a:xfrm>
            <a:off x="1912938" y="4572088"/>
            <a:ext cx="6119813"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椭圆 7"/>
          <p:cNvSpPr>
            <a:spLocks noChangeArrowheads="1"/>
          </p:cNvSpPr>
          <p:nvPr/>
        </p:nvSpPr>
        <p:spPr bwMode="auto">
          <a:xfrm>
            <a:off x="1660066" y="4119181"/>
            <a:ext cx="524794" cy="523481"/>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8.5</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21" name="文本框 19"/>
          <p:cNvSpPr txBox="1">
            <a:spLocks noChangeArrowheads="1"/>
          </p:cNvSpPr>
          <p:nvPr/>
        </p:nvSpPr>
        <p:spPr bwMode="auto">
          <a:xfrm>
            <a:off x="2308225" y="4176856"/>
            <a:ext cx="413598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线性表的查找技术</a:t>
            </a:r>
            <a:endParaRPr lang="en-US"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sp>
        <p:nvSpPr>
          <p:cNvPr id="22" name="文本框 20"/>
          <p:cNvSpPr txBox="1">
            <a:spLocks noChangeArrowheads="1"/>
          </p:cNvSpPr>
          <p:nvPr/>
        </p:nvSpPr>
        <p:spPr bwMode="auto">
          <a:xfrm>
            <a:off x="2270125" y="4878903"/>
            <a:ext cx="46781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树表的查找技术</a:t>
            </a:r>
            <a:endParaRPr lang="zh-CN"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sp>
        <p:nvSpPr>
          <p:cNvPr id="23" name="椭圆 7"/>
          <p:cNvSpPr>
            <a:spLocks noChangeArrowheads="1"/>
          </p:cNvSpPr>
          <p:nvPr/>
        </p:nvSpPr>
        <p:spPr bwMode="auto">
          <a:xfrm>
            <a:off x="1660066" y="4818312"/>
            <a:ext cx="524794" cy="524794"/>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8.6</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24" name="椭圆 7"/>
          <p:cNvSpPr>
            <a:spLocks noChangeArrowheads="1"/>
          </p:cNvSpPr>
          <p:nvPr/>
        </p:nvSpPr>
        <p:spPr bwMode="auto">
          <a:xfrm>
            <a:off x="1660066" y="5518756"/>
            <a:ext cx="524794" cy="523482"/>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8.7</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25" name="文本框 22"/>
          <p:cNvSpPr txBox="1">
            <a:spLocks noChangeArrowheads="1"/>
          </p:cNvSpPr>
          <p:nvPr/>
        </p:nvSpPr>
        <p:spPr bwMode="auto">
          <a:xfrm>
            <a:off x="2311400" y="5579362"/>
            <a:ext cx="3938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散列表的查找技术</a:t>
            </a:r>
            <a:endParaRPr lang="zh-CN"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cxnSp>
        <p:nvCxnSpPr>
          <p:cNvPr id="26" name="直接连接符 27"/>
          <p:cNvCxnSpPr>
            <a:cxnSpLocks noChangeShapeType="1"/>
          </p:cNvCxnSpPr>
          <p:nvPr/>
        </p:nvCxnSpPr>
        <p:spPr bwMode="auto">
          <a:xfrm>
            <a:off x="1912938" y="6671542"/>
            <a:ext cx="6119813"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椭圆 7"/>
          <p:cNvSpPr>
            <a:spLocks noChangeArrowheads="1"/>
          </p:cNvSpPr>
          <p:nvPr/>
        </p:nvSpPr>
        <p:spPr bwMode="auto">
          <a:xfrm>
            <a:off x="1647366" y="6217887"/>
            <a:ext cx="524794" cy="523481"/>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8.8</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28" name="文本框 22"/>
          <p:cNvSpPr txBox="1">
            <a:spLocks noChangeArrowheads="1"/>
          </p:cNvSpPr>
          <p:nvPr/>
        </p:nvSpPr>
        <p:spPr bwMode="auto">
          <a:xfrm>
            <a:off x="2298700" y="6279824"/>
            <a:ext cx="3938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本章小结</a:t>
            </a:r>
            <a:endParaRPr lang="zh-CN"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KSO_Shape"/>
          <p:cNvSpPr/>
          <p:nvPr/>
        </p:nvSpPr>
        <p:spPr bwMode="auto">
          <a:xfrm flipH="1">
            <a:off x="6919707" y="2036763"/>
            <a:ext cx="460375" cy="476250"/>
          </a:xfrm>
          <a:custGeom>
            <a:avLst/>
            <a:gdLst>
              <a:gd name="T0" fmla="*/ 215713171 w 7617"/>
              <a:gd name="T1" fmla="*/ 194912619 h 8099"/>
              <a:gd name="T2" fmla="*/ 186862848 w 7617"/>
              <a:gd name="T3" fmla="*/ 154137527 h 8099"/>
              <a:gd name="T4" fmla="*/ 209688925 w 7617"/>
              <a:gd name="T5" fmla="*/ 69433828 h 8099"/>
              <a:gd name="T6" fmla="*/ 185536456 w 7617"/>
              <a:gd name="T7" fmla="*/ 27220166 h 8099"/>
              <a:gd name="T8" fmla="*/ 159173412 w 7617"/>
              <a:gd name="T9" fmla="*/ 113639048 h 8099"/>
              <a:gd name="T10" fmla="*/ 173487962 w 7617"/>
              <a:gd name="T11" fmla="*/ 157291045 h 8099"/>
              <a:gd name="T12" fmla="*/ 148009101 w 7617"/>
              <a:gd name="T13" fmla="*/ 113251885 h 8099"/>
              <a:gd name="T14" fmla="*/ 130157348 w 7617"/>
              <a:gd name="T15" fmla="*/ 20193847 h 8099"/>
              <a:gd name="T16" fmla="*/ 94785557 w 7617"/>
              <a:gd name="T17" fmla="*/ 22794140 h 8099"/>
              <a:gd name="T18" fmla="*/ 118551064 w 7617"/>
              <a:gd name="T19" fmla="*/ 108493737 h 8099"/>
              <a:gd name="T20" fmla="*/ 105397165 w 7617"/>
              <a:gd name="T21" fmla="*/ 111149305 h 8099"/>
              <a:gd name="T22" fmla="*/ 73175614 w 7617"/>
              <a:gd name="T23" fmla="*/ 41328315 h 8099"/>
              <a:gd name="T24" fmla="*/ 6300716 w 7617"/>
              <a:gd name="T25" fmla="*/ 3706741 h 8099"/>
              <a:gd name="T26" fmla="*/ 35427038 w 7617"/>
              <a:gd name="T27" fmla="*/ 76349596 h 8099"/>
              <a:gd name="T28" fmla="*/ 100865051 w 7617"/>
              <a:gd name="T29" fmla="*/ 116018005 h 8099"/>
              <a:gd name="T30" fmla="*/ 31281886 w 7617"/>
              <a:gd name="T31" fmla="*/ 115686117 h 8099"/>
              <a:gd name="T32" fmla="*/ 3813436 w 7617"/>
              <a:gd name="T33" fmla="*/ 138148370 h 8099"/>
              <a:gd name="T34" fmla="*/ 78039209 w 7617"/>
              <a:gd name="T35" fmla="*/ 170845970 h 8099"/>
              <a:gd name="T36" fmla="*/ 138337158 w 7617"/>
              <a:gd name="T37" fmla="*/ 150264725 h 8099"/>
              <a:gd name="T38" fmla="*/ 180120158 w 7617"/>
              <a:gd name="T39" fmla="*/ 177872289 h 8099"/>
              <a:gd name="T40" fmla="*/ 81852645 w 7617"/>
              <a:gd name="T41" fmla="*/ 181191868 h 8099"/>
              <a:gd name="T42" fmla="*/ 73175614 w 7617"/>
              <a:gd name="T43" fmla="*/ 210403828 h 8099"/>
              <a:gd name="T44" fmla="*/ 170116500 w 7617"/>
              <a:gd name="T45" fmla="*/ 209684543 h 8099"/>
              <a:gd name="T46" fmla="*/ 202006570 w 7617"/>
              <a:gd name="T47" fmla="*/ 191980203 h 8099"/>
              <a:gd name="T48" fmla="*/ 204327874 w 7617"/>
              <a:gd name="T49" fmla="*/ 216544801 h 8099"/>
              <a:gd name="T50" fmla="*/ 104789216 w 7617"/>
              <a:gd name="T51" fmla="*/ 244705824 h 8099"/>
              <a:gd name="T52" fmla="*/ 120595899 w 7617"/>
              <a:gd name="T53" fmla="*/ 275300843 h 8099"/>
              <a:gd name="T54" fmla="*/ 222621601 w 7617"/>
              <a:gd name="T55" fmla="*/ 246088883 h 8099"/>
              <a:gd name="T56" fmla="*/ 253737982 w 7617"/>
              <a:gd name="T57" fmla="*/ 256268720 h 8099"/>
              <a:gd name="T58" fmla="*/ 218310709 w 7617"/>
              <a:gd name="T59" fmla="*/ 266891229 h 8099"/>
              <a:gd name="T60" fmla="*/ 141487399 w 7617"/>
              <a:gd name="T61" fmla="*/ 311428572 h 8099"/>
              <a:gd name="T62" fmla="*/ 186697108 w 7617"/>
              <a:gd name="T63" fmla="*/ 327141117 h 8099"/>
              <a:gd name="T64" fmla="*/ 264294108 w 7617"/>
              <a:gd name="T65" fmla="*/ 289740880 h 8099"/>
              <a:gd name="T66" fmla="*/ 304308506 w 7617"/>
              <a:gd name="T67" fmla="*/ 323323591 h 8099"/>
              <a:gd name="T68" fmla="*/ 251416678 w 7617"/>
              <a:gd name="T69" fmla="*/ 319561339 h 8099"/>
              <a:gd name="T70" fmla="*/ 181723019 w 7617"/>
              <a:gd name="T71" fmla="*/ 363434672 h 8099"/>
              <a:gd name="T72" fmla="*/ 226490519 w 7617"/>
              <a:gd name="T73" fmla="*/ 376546924 h 8099"/>
              <a:gd name="T74" fmla="*/ 303755804 w 7617"/>
              <a:gd name="T75" fmla="*/ 335827108 h 8099"/>
              <a:gd name="T76" fmla="*/ 334706209 w 7617"/>
              <a:gd name="T77" fmla="*/ 363545458 h 8099"/>
              <a:gd name="T78" fmla="*/ 264515330 w 7617"/>
              <a:gd name="T79" fmla="*/ 377432035 h 8099"/>
              <a:gd name="T80" fmla="*/ 256059051 w 7617"/>
              <a:gd name="T81" fmla="*/ 413283152 h 8099"/>
              <a:gd name="T82" fmla="*/ 332329658 w 7617"/>
              <a:gd name="T83" fmla="*/ 383407418 h 8099"/>
              <a:gd name="T84" fmla="*/ 357366310 w 7617"/>
              <a:gd name="T85" fmla="*/ 384347804 h 8099"/>
              <a:gd name="T86" fmla="*/ 419598836 w 7617"/>
              <a:gd name="T87" fmla="*/ 443601795 h 8099"/>
              <a:gd name="T88" fmla="*/ 335093171 w 7617"/>
              <a:gd name="T89" fmla="*/ 346615679 h 8099"/>
              <a:gd name="T90" fmla="*/ 344267658 w 7617"/>
              <a:gd name="T91" fmla="*/ 328911575 h 8099"/>
              <a:gd name="T92" fmla="*/ 398154634 w 7617"/>
              <a:gd name="T93" fmla="*/ 248744452 h 8099"/>
              <a:gd name="T94" fmla="*/ 373559956 w 7617"/>
              <a:gd name="T95" fmla="*/ 232091520 h 8099"/>
              <a:gd name="T96" fmla="*/ 317738874 w 7617"/>
              <a:gd name="T97" fmla="*/ 304844691 h 8099"/>
              <a:gd name="T98" fmla="*/ 300992526 w 7617"/>
              <a:gd name="T99" fmla="*/ 306061924 h 8099"/>
              <a:gd name="T100" fmla="*/ 322049766 w 7617"/>
              <a:gd name="T101" fmla="*/ 277569249 h 8099"/>
              <a:gd name="T102" fmla="*/ 353552874 w 7617"/>
              <a:gd name="T103" fmla="*/ 184511211 h 8099"/>
              <a:gd name="T104" fmla="*/ 325089513 w 7617"/>
              <a:gd name="T105" fmla="*/ 181745091 h 8099"/>
              <a:gd name="T106" fmla="*/ 285848804 w 7617"/>
              <a:gd name="T107" fmla="*/ 275411394 h 8099"/>
              <a:gd name="T108" fmla="*/ 260259449 w 7617"/>
              <a:gd name="T109" fmla="*/ 250238297 h 8099"/>
              <a:gd name="T110" fmla="*/ 290823127 w 7617"/>
              <a:gd name="T111" fmla="*/ 216489525 h 8099"/>
              <a:gd name="T112" fmla="*/ 303645310 w 7617"/>
              <a:gd name="T113" fmla="*/ 128632308 h 8099"/>
              <a:gd name="T114" fmla="*/ 271644982 w 7617"/>
              <a:gd name="T115" fmla="*/ 135382016 h 8099"/>
              <a:gd name="T116" fmla="*/ 247216279 w 7617"/>
              <a:gd name="T117" fmla="*/ 229933665 h 8099"/>
              <a:gd name="T118" fmla="*/ 220189804 w 7617"/>
              <a:gd name="T119" fmla="*/ 202436887 h 8099"/>
              <a:gd name="T120" fmla="*/ 245171209 w 7617"/>
              <a:gd name="T121" fmla="*/ 177595677 h 8099"/>
              <a:gd name="T122" fmla="*/ 263575665 w 7617"/>
              <a:gd name="T123" fmla="*/ 91840805 h 8099"/>
              <a:gd name="T124" fmla="*/ 220079310 w 7617"/>
              <a:gd name="T125" fmla="*/ 96322106 h 80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617" h="8099">
                <a:moveTo>
                  <a:pt x="3735" y="2578"/>
                </a:moveTo>
                <a:lnTo>
                  <a:pt x="3735" y="2578"/>
                </a:lnTo>
                <a:lnTo>
                  <a:pt x="3721" y="2650"/>
                </a:lnTo>
                <a:lnTo>
                  <a:pt x="3709" y="2721"/>
                </a:lnTo>
                <a:lnTo>
                  <a:pt x="3704" y="2758"/>
                </a:lnTo>
                <a:lnTo>
                  <a:pt x="3699" y="2794"/>
                </a:lnTo>
                <a:lnTo>
                  <a:pt x="3695" y="2831"/>
                </a:lnTo>
                <a:lnTo>
                  <a:pt x="3692" y="2868"/>
                </a:lnTo>
                <a:lnTo>
                  <a:pt x="3690" y="2905"/>
                </a:lnTo>
                <a:lnTo>
                  <a:pt x="3689" y="2942"/>
                </a:lnTo>
                <a:lnTo>
                  <a:pt x="3689" y="2978"/>
                </a:lnTo>
                <a:lnTo>
                  <a:pt x="3691" y="3014"/>
                </a:lnTo>
                <a:lnTo>
                  <a:pt x="3694" y="3051"/>
                </a:lnTo>
                <a:lnTo>
                  <a:pt x="3700" y="3087"/>
                </a:lnTo>
                <a:lnTo>
                  <a:pt x="3706" y="3123"/>
                </a:lnTo>
                <a:lnTo>
                  <a:pt x="3714" y="3159"/>
                </a:lnTo>
                <a:lnTo>
                  <a:pt x="3720" y="3185"/>
                </a:lnTo>
                <a:lnTo>
                  <a:pt x="3728" y="3210"/>
                </a:lnTo>
                <a:lnTo>
                  <a:pt x="3737" y="3236"/>
                </a:lnTo>
                <a:lnTo>
                  <a:pt x="3748" y="3260"/>
                </a:lnTo>
                <a:lnTo>
                  <a:pt x="3759" y="3285"/>
                </a:lnTo>
                <a:lnTo>
                  <a:pt x="3772" y="3309"/>
                </a:lnTo>
                <a:lnTo>
                  <a:pt x="3787" y="3332"/>
                </a:lnTo>
                <a:lnTo>
                  <a:pt x="3802" y="3354"/>
                </a:lnTo>
                <a:lnTo>
                  <a:pt x="3819" y="3375"/>
                </a:lnTo>
                <a:lnTo>
                  <a:pt x="3836" y="3393"/>
                </a:lnTo>
                <a:lnTo>
                  <a:pt x="3849" y="3407"/>
                </a:lnTo>
                <a:lnTo>
                  <a:pt x="3861" y="3418"/>
                </a:lnTo>
                <a:lnTo>
                  <a:pt x="3882" y="3437"/>
                </a:lnTo>
                <a:lnTo>
                  <a:pt x="3889" y="3444"/>
                </a:lnTo>
                <a:lnTo>
                  <a:pt x="3895" y="3451"/>
                </a:lnTo>
                <a:lnTo>
                  <a:pt x="3899" y="3458"/>
                </a:lnTo>
                <a:lnTo>
                  <a:pt x="3902" y="3466"/>
                </a:lnTo>
                <a:lnTo>
                  <a:pt x="3904" y="3477"/>
                </a:lnTo>
                <a:lnTo>
                  <a:pt x="3905" y="3489"/>
                </a:lnTo>
                <a:lnTo>
                  <a:pt x="3905" y="3504"/>
                </a:lnTo>
                <a:lnTo>
                  <a:pt x="3903" y="3523"/>
                </a:lnTo>
                <a:lnTo>
                  <a:pt x="3898" y="3574"/>
                </a:lnTo>
                <a:lnTo>
                  <a:pt x="3811" y="3475"/>
                </a:lnTo>
                <a:lnTo>
                  <a:pt x="3724" y="3376"/>
                </a:lnTo>
                <a:lnTo>
                  <a:pt x="3680" y="3327"/>
                </a:lnTo>
                <a:lnTo>
                  <a:pt x="3635" y="3280"/>
                </a:lnTo>
                <a:lnTo>
                  <a:pt x="3590" y="3232"/>
                </a:lnTo>
                <a:lnTo>
                  <a:pt x="3544" y="3186"/>
                </a:lnTo>
                <a:lnTo>
                  <a:pt x="3525" y="3168"/>
                </a:lnTo>
                <a:lnTo>
                  <a:pt x="3502" y="3148"/>
                </a:lnTo>
                <a:lnTo>
                  <a:pt x="3444" y="3098"/>
                </a:lnTo>
                <a:lnTo>
                  <a:pt x="3414" y="3071"/>
                </a:lnTo>
                <a:lnTo>
                  <a:pt x="3382" y="3042"/>
                </a:lnTo>
                <a:lnTo>
                  <a:pt x="3352" y="3012"/>
                </a:lnTo>
                <a:lnTo>
                  <a:pt x="3338" y="2997"/>
                </a:lnTo>
                <a:lnTo>
                  <a:pt x="3325" y="2982"/>
                </a:lnTo>
                <a:lnTo>
                  <a:pt x="3312" y="2966"/>
                </a:lnTo>
                <a:lnTo>
                  <a:pt x="3301" y="2952"/>
                </a:lnTo>
                <a:lnTo>
                  <a:pt x="3291" y="2938"/>
                </a:lnTo>
                <a:lnTo>
                  <a:pt x="3283" y="2922"/>
                </a:lnTo>
                <a:lnTo>
                  <a:pt x="3276" y="2909"/>
                </a:lnTo>
                <a:lnTo>
                  <a:pt x="3271" y="2895"/>
                </a:lnTo>
                <a:lnTo>
                  <a:pt x="3268" y="2881"/>
                </a:lnTo>
                <a:lnTo>
                  <a:pt x="3267" y="2869"/>
                </a:lnTo>
                <a:lnTo>
                  <a:pt x="3268" y="2857"/>
                </a:lnTo>
                <a:lnTo>
                  <a:pt x="3270" y="2851"/>
                </a:lnTo>
                <a:lnTo>
                  <a:pt x="3272" y="2845"/>
                </a:lnTo>
                <a:lnTo>
                  <a:pt x="3275" y="2839"/>
                </a:lnTo>
                <a:lnTo>
                  <a:pt x="3278" y="2834"/>
                </a:lnTo>
                <a:lnTo>
                  <a:pt x="3283" y="2829"/>
                </a:lnTo>
                <a:lnTo>
                  <a:pt x="3288" y="2824"/>
                </a:lnTo>
                <a:lnTo>
                  <a:pt x="3293" y="2820"/>
                </a:lnTo>
                <a:lnTo>
                  <a:pt x="3300" y="2815"/>
                </a:lnTo>
                <a:lnTo>
                  <a:pt x="3315" y="2806"/>
                </a:lnTo>
                <a:lnTo>
                  <a:pt x="3334" y="2799"/>
                </a:lnTo>
                <a:lnTo>
                  <a:pt x="3355" y="2793"/>
                </a:lnTo>
                <a:lnTo>
                  <a:pt x="3381" y="2786"/>
                </a:lnTo>
                <a:lnTo>
                  <a:pt x="3405" y="2777"/>
                </a:lnTo>
                <a:lnTo>
                  <a:pt x="3429" y="2765"/>
                </a:lnTo>
                <a:lnTo>
                  <a:pt x="3452" y="2752"/>
                </a:lnTo>
                <a:lnTo>
                  <a:pt x="3473" y="2738"/>
                </a:lnTo>
                <a:lnTo>
                  <a:pt x="3494" y="2721"/>
                </a:lnTo>
                <a:lnTo>
                  <a:pt x="3512" y="2704"/>
                </a:lnTo>
                <a:lnTo>
                  <a:pt x="3530" y="2685"/>
                </a:lnTo>
                <a:lnTo>
                  <a:pt x="3548" y="2665"/>
                </a:lnTo>
                <a:lnTo>
                  <a:pt x="3563" y="2644"/>
                </a:lnTo>
                <a:lnTo>
                  <a:pt x="3579" y="2621"/>
                </a:lnTo>
                <a:lnTo>
                  <a:pt x="3593" y="2597"/>
                </a:lnTo>
                <a:lnTo>
                  <a:pt x="3606" y="2573"/>
                </a:lnTo>
                <a:lnTo>
                  <a:pt x="3620" y="2547"/>
                </a:lnTo>
                <a:lnTo>
                  <a:pt x="3631" y="2522"/>
                </a:lnTo>
                <a:lnTo>
                  <a:pt x="3642" y="2495"/>
                </a:lnTo>
                <a:lnTo>
                  <a:pt x="3652" y="2468"/>
                </a:lnTo>
                <a:lnTo>
                  <a:pt x="3663" y="2441"/>
                </a:lnTo>
                <a:lnTo>
                  <a:pt x="3672" y="2413"/>
                </a:lnTo>
                <a:lnTo>
                  <a:pt x="3680" y="2385"/>
                </a:lnTo>
                <a:lnTo>
                  <a:pt x="3695" y="2329"/>
                </a:lnTo>
                <a:lnTo>
                  <a:pt x="3709" y="2274"/>
                </a:lnTo>
                <a:lnTo>
                  <a:pt x="3720" y="2219"/>
                </a:lnTo>
                <a:lnTo>
                  <a:pt x="3729" y="2167"/>
                </a:lnTo>
                <a:lnTo>
                  <a:pt x="3747" y="2071"/>
                </a:lnTo>
                <a:lnTo>
                  <a:pt x="3756" y="2014"/>
                </a:lnTo>
                <a:lnTo>
                  <a:pt x="3764" y="1957"/>
                </a:lnTo>
                <a:lnTo>
                  <a:pt x="3772" y="1899"/>
                </a:lnTo>
                <a:lnTo>
                  <a:pt x="3779" y="1841"/>
                </a:lnTo>
                <a:lnTo>
                  <a:pt x="3786" y="1783"/>
                </a:lnTo>
                <a:lnTo>
                  <a:pt x="3791" y="1724"/>
                </a:lnTo>
                <a:lnTo>
                  <a:pt x="3796" y="1665"/>
                </a:lnTo>
                <a:lnTo>
                  <a:pt x="3799" y="1607"/>
                </a:lnTo>
                <a:lnTo>
                  <a:pt x="3801" y="1548"/>
                </a:lnTo>
                <a:lnTo>
                  <a:pt x="3802" y="1489"/>
                </a:lnTo>
                <a:lnTo>
                  <a:pt x="3802" y="1430"/>
                </a:lnTo>
                <a:lnTo>
                  <a:pt x="3801" y="1372"/>
                </a:lnTo>
                <a:lnTo>
                  <a:pt x="3798" y="1314"/>
                </a:lnTo>
                <a:lnTo>
                  <a:pt x="3794" y="1255"/>
                </a:lnTo>
                <a:lnTo>
                  <a:pt x="3788" y="1198"/>
                </a:lnTo>
                <a:lnTo>
                  <a:pt x="3779" y="1140"/>
                </a:lnTo>
                <a:lnTo>
                  <a:pt x="3775" y="1110"/>
                </a:lnTo>
                <a:lnTo>
                  <a:pt x="3769" y="1080"/>
                </a:lnTo>
                <a:lnTo>
                  <a:pt x="3762" y="1049"/>
                </a:lnTo>
                <a:lnTo>
                  <a:pt x="3754" y="1020"/>
                </a:lnTo>
                <a:lnTo>
                  <a:pt x="3746" y="990"/>
                </a:lnTo>
                <a:lnTo>
                  <a:pt x="3736" y="960"/>
                </a:lnTo>
                <a:lnTo>
                  <a:pt x="3725" y="931"/>
                </a:lnTo>
                <a:lnTo>
                  <a:pt x="3714" y="903"/>
                </a:lnTo>
                <a:lnTo>
                  <a:pt x="3702" y="874"/>
                </a:lnTo>
                <a:lnTo>
                  <a:pt x="3689" y="846"/>
                </a:lnTo>
                <a:lnTo>
                  <a:pt x="3676" y="819"/>
                </a:lnTo>
                <a:lnTo>
                  <a:pt x="3662" y="791"/>
                </a:lnTo>
                <a:lnTo>
                  <a:pt x="3646" y="764"/>
                </a:lnTo>
                <a:lnTo>
                  <a:pt x="3631" y="738"/>
                </a:lnTo>
                <a:lnTo>
                  <a:pt x="3615" y="711"/>
                </a:lnTo>
                <a:lnTo>
                  <a:pt x="3597" y="685"/>
                </a:lnTo>
                <a:lnTo>
                  <a:pt x="3586" y="668"/>
                </a:lnTo>
                <a:lnTo>
                  <a:pt x="3572" y="652"/>
                </a:lnTo>
                <a:lnTo>
                  <a:pt x="3546" y="618"/>
                </a:lnTo>
                <a:lnTo>
                  <a:pt x="3516" y="583"/>
                </a:lnTo>
                <a:lnTo>
                  <a:pt x="3487" y="548"/>
                </a:lnTo>
                <a:lnTo>
                  <a:pt x="3460" y="512"/>
                </a:lnTo>
                <a:lnTo>
                  <a:pt x="3446" y="495"/>
                </a:lnTo>
                <a:lnTo>
                  <a:pt x="3434" y="476"/>
                </a:lnTo>
                <a:lnTo>
                  <a:pt x="3423" y="457"/>
                </a:lnTo>
                <a:lnTo>
                  <a:pt x="3414" y="439"/>
                </a:lnTo>
                <a:lnTo>
                  <a:pt x="3405" y="419"/>
                </a:lnTo>
                <a:lnTo>
                  <a:pt x="3398" y="400"/>
                </a:lnTo>
                <a:lnTo>
                  <a:pt x="3394" y="416"/>
                </a:lnTo>
                <a:lnTo>
                  <a:pt x="3389" y="431"/>
                </a:lnTo>
                <a:lnTo>
                  <a:pt x="3382" y="447"/>
                </a:lnTo>
                <a:lnTo>
                  <a:pt x="3375" y="462"/>
                </a:lnTo>
                <a:lnTo>
                  <a:pt x="3367" y="476"/>
                </a:lnTo>
                <a:lnTo>
                  <a:pt x="3357" y="492"/>
                </a:lnTo>
                <a:lnTo>
                  <a:pt x="3347" y="506"/>
                </a:lnTo>
                <a:lnTo>
                  <a:pt x="3336" y="521"/>
                </a:lnTo>
                <a:lnTo>
                  <a:pt x="3312" y="549"/>
                </a:lnTo>
                <a:lnTo>
                  <a:pt x="3286" y="577"/>
                </a:lnTo>
                <a:lnTo>
                  <a:pt x="3259" y="605"/>
                </a:lnTo>
                <a:lnTo>
                  <a:pt x="3230" y="633"/>
                </a:lnTo>
                <a:lnTo>
                  <a:pt x="3172" y="689"/>
                </a:lnTo>
                <a:lnTo>
                  <a:pt x="3144" y="717"/>
                </a:lnTo>
                <a:lnTo>
                  <a:pt x="3118" y="746"/>
                </a:lnTo>
                <a:lnTo>
                  <a:pt x="3092" y="775"/>
                </a:lnTo>
                <a:lnTo>
                  <a:pt x="3081" y="790"/>
                </a:lnTo>
                <a:lnTo>
                  <a:pt x="3069" y="805"/>
                </a:lnTo>
                <a:lnTo>
                  <a:pt x="3059" y="821"/>
                </a:lnTo>
                <a:lnTo>
                  <a:pt x="3049" y="837"/>
                </a:lnTo>
                <a:lnTo>
                  <a:pt x="3041" y="852"/>
                </a:lnTo>
                <a:lnTo>
                  <a:pt x="3033" y="869"/>
                </a:lnTo>
                <a:lnTo>
                  <a:pt x="3013" y="915"/>
                </a:lnTo>
                <a:lnTo>
                  <a:pt x="2996" y="960"/>
                </a:lnTo>
                <a:lnTo>
                  <a:pt x="2979" y="1006"/>
                </a:lnTo>
                <a:lnTo>
                  <a:pt x="2965" y="1053"/>
                </a:lnTo>
                <a:lnTo>
                  <a:pt x="2952" y="1099"/>
                </a:lnTo>
                <a:lnTo>
                  <a:pt x="2939" y="1147"/>
                </a:lnTo>
                <a:lnTo>
                  <a:pt x="2928" y="1193"/>
                </a:lnTo>
                <a:lnTo>
                  <a:pt x="2919" y="1241"/>
                </a:lnTo>
                <a:lnTo>
                  <a:pt x="2911" y="1288"/>
                </a:lnTo>
                <a:lnTo>
                  <a:pt x="2903" y="1335"/>
                </a:lnTo>
                <a:lnTo>
                  <a:pt x="2896" y="1383"/>
                </a:lnTo>
                <a:lnTo>
                  <a:pt x="2891" y="1431"/>
                </a:lnTo>
                <a:lnTo>
                  <a:pt x="2887" y="1480"/>
                </a:lnTo>
                <a:lnTo>
                  <a:pt x="2883" y="1529"/>
                </a:lnTo>
                <a:lnTo>
                  <a:pt x="2881" y="1578"/>
                </a:lnTo>
                <a:lnTo>
                  <a:pt x="2879" y="1627"/>
                </a:lnTo>
                <a:lnTo>
                  <a:pt x="2876" y="1712"/>
                </a:lnTo>
                <a:lnTo>
                  <a:pt x="2875" y="1797"/>
                </a:lnTo>
                <a:lnTo>
                  <a:pt x="2875" y="1883"/>
                </a:lnTo>
                <a:lnTo>
                  <a:pt x="2877" y="1969"/>
                </a:lnTo>
                <a:lnTo>
                  <a:pt x="2880" y="2054"/>
                </a:lnTo>
                <a:lnTo>
                  <a:pt x="2883" y="2097"/>
                </a:lnTo>
                <a:lnTo>
                  <a:pt x="2886" y="2139"/>
                </a:lnTo>
                <a:lnTo>
                  <a:pt x="2890" y="2182"/>
                </a:lnTo>
                <a:lnTo>
                  <a:pt x="2895" y="2224"/>
                </a:lnTo>
                <a:lnTo>
                  <a:pt x="2900" y="2268"/>
                </a:lnTo>
                <a:lnTo>
                  <a:pt x="2906" y="2310"/>
                </a:lnTo>
                <a:lnTo>
                  <a:pt x="2914" y="2354"/>
                </a:lnTo>
                <a:lnTo>
                  <a:pt x="2924" y="2397"/>
                </a:lnTo>
                <a:lnTo>
                  <a:pt x="2936" y="2439"/>
                </a:lnTo>
                <a:lnTo>
                  <a:pt x="2943" y="2460"/>
                </a:lnTo>
                <a:lnTo>
                  <a:pt x="2951" y="2481"/>
                </a:lnTo>
                <a:lnTo>
                  <a:pt x="2959" y="2501"/>
                </a:lnTo>
                <a:lnTo>
                  <a:pt x="2968" y="2522"/>
                </a:lnTo>
                <a:lnTo>
                  <a:pt x="2977" y="2541"/>
                </a:lnTo>
                <a:lnTo>
                  <a:pt x="2987" y="2561"/>
                </a:lnTo>
                <a:lnTo>
                  <a:pt x="2998" y="2580"/>
                </a:lnTo>
                <a:lnTo>
                  <a:pt x="3009" y="2599"/>
                </a:lnTo>
                <a:lnTo>
                  <a:pt x="3021" y="2618"/>
                </a:lnTo>
                <a:lnTo>
                  <a:pt x="3035" y="2636"/>
                </a:lnTo>
                <a:lnTo>
                  <a:pt x="3051" y="2658"/>
                </a:lnTo>
                <a:lnTo>
                  <a:pt x="3068" y="2677"/>
                </a:lnTo>
                <a:lnTo>
                  <a:pt x="3085" y="2693"/>
                </a:lnTo>
                <a:lnTo>
                  <a:pt x="3100" y="2707"/>
                </a:lnTo>
                <a:lnTo>
                  <a:pt x="3129" y="2731"/>
                </a:lnTo>
                <a:lnTo>
                  <a:pt x="3142" y="2742"/>
                </a:lnTo>
                <a:lnTo>
                  <a:pt x="3154" y="2752"/>
                </a:lnTo>
                <a:lnTo>
                  <a:pt x="3166" y="2763"/>
                </a:lnTo>
                <a:lnTo>
                  <a:pt x="3175" y="2775"/>
                </a:lnTo>
                <a:lnTo>
                  <a:pt x="3183" y="2787"/>
                </a:lnTo>
                <a:lnTo>
                  <a:pt x="3190" y="2802"/>
                </a:lnTo>
                <a:lnTo>
                  <a:pt x="3195" y="2819"/>
                </a:lnTo>
                <a:lnTo>
                  <a:pt x="3200" y="2839"/>
                </a:lnTo>
                <a:lnTo>
                  <a:pt x="3201" y="2862"/>
                </a:lnTo>
                <a:lnTo>
                  <a:pt x="3201" y="2888"/>
                </a:lnTo>
                <a:lnTo>
                  <a:pt x="3176" y="2870"/>
                </a:lnTo>
                <a:lnTo>
                  <a:pt x="3139" y="2843"/>
                </a:lnTo>
                <a:lnTo>
                  <a:pt x="3034" y="2770"/>
                </a:lnTo>
                <a:lnTo>
                  <a:pt x="2971" y="2726"/>
                </a:lnTo>
                <a:lnTo>
                  <a:pt x="2903" y="2677"/>
                </a:lnTo>
                <a:lnTo>
                  <a:pt x="2835" y="2626"/>
                </a:lnTo>
                <a:lnTo>
                  <a:pt x="2767" y="2573"/>
                </a:lnTo>
                <a:lnTo>
                  <a:pt x="2735" y="2546"/>
                </a:lnTo>
                <a:lnTo>
                  <a:pt x="2704" y="2520"/>
                </a:lnTo>
                <a:lnTo>
                  <a:pt x="2673" y="2494"/>
                </a:lnTo>
                <a:lnTo>
                  <a:pt x="2644" y="2467"/>
                </a:lnTo>
                <a:lnTo>
                  <a:pt x="2618" y="2442"/>
                </a:lnTo>
                <a:lnTo>
                  <a:pt x="2593" y="2417"/>
                </a:lnTo>
                <a:lnTo>
                  <a:pt x="2571" y="2393"/>
                </a:lnTo>
                <a:lnTo>
                  <a:pt x="2552" y="2369"/>
                </a:lnTo>
                <a:lnTo>
                  <a:pt x="2537" y="2346"/>
                </a:lnTo>
                <a:lnTo>
                  <a:pt x="2529" y="2336"/>
                </a:lnTo>
                <a:lnTo>
                  <a:pt x="2524" y="2325"/>
                </a:lnTo>
                <a:lnTo>
                  <a:pt x="2519" y="2315"/>
                </a:lnTo>
                <a:lnTo>
                  <a:pt x="2515" y="2305"/>
                </a:lnTo>
                <a:lnTo>
                  <a:pt x="2512" y="2295"/>
                </a:lnTo>
                <a:lnTo>
                  <a:pt x="2511" y="2286"/>
                </a:lnTo>
                <a:lnTo>
                  <a:pt x="2510" y="2278"/>
                </a:lnTo>
                <a:lnTo>
                  <a:pt x="2510" y="2270"/>
                </a:lnTo>
                <a:lnTo>
                  <a:pt x="2512" y="2261"/>
                </a:lnTo>
                <a:lnTo>
                  <a:pt x="2514" y="2254"/>
                </a:lnTo>
                <a:lnTo>
                  <a:pt x="2518" y="2247"/>
                </a:lnTo>
                <a:lnTo>
                  <a:pt x="2523" y="2241"/>
                </a:lnTo>
                <a:lnTo>
                  <a:pt x="2530" y="2235"/>
                </a:lnTo>
                <a:lnTo>
                  <a:pt x="2538" y="2229"/>
                </a:lnTo>
                <a:lnTo>
                  <a:pt x="2557" y="2216"/>
                </a:lnTo>
                <a:lnTo>
                  <a:pt x="2574" y="2202"/>
                </a:lnTo>
                <a:lnTo>
                  <a:pt x="2591" y="2186"/>
                </a:lnTo>
                <a:lnTo>
                  <a:pt x="2606" y="2169"/>
                </a:lnTo>
                <a:lnTo>
                  <a:pt x="2622" y="2151"/>
                </a:lnTo>
                <a:lnTo>
                  <a:pt x="2634" y="2132"/>
                </a:lnTo>
                <a:lnTo>
                  <a:pt x="2646" y="2112"/>
                </a:lnTo>
                <a:lnTo>
                  <a:pt x="2657" y="2091"/>
                </a:lnTo>
                <a:lnTo>
                  <a:pt x="2668" y="2070"/>
                </a:lnTo>
                <a:lnTo>
                  <a:pt x="2678" y="2047"/>
                </a:lnTo>
                <a:lnTo>
                  <a:pt x="2686" y="2024"/>
                </a:lnTo>
                <a:lnTo>
                  <a:pt x="2693" y="2000"/>
                </a:lnTo>
                <a:lnTo>
                  <a:pt x="2701" y="1975"/>
                </a:lnTo>
                <a:lnTo>
                  <a:pt x="2707" y="1951"/>
                </a:lnTo>
                <a:lnTo>
                  <a:pt x="2712" y="1925"/>
                </a:lnTo>
                <a:lnTo>
                  <a:pt x="2717" y="1900"/>
                </a:lnTo>
                <a:lnTo>
                  <a:pt x="2721" y="1874"/>
                </a:lnTo>
                <a:lnTo>
                  <a:pt x="2724" y="1848"/>
                </a:lnTo>
                <a:lnTo>
                  <a:pt x="2729" y="1796"/>
                </a:lnTo>
                <a:lnTo>
                  <a:pt x="2732" y="1745"/>
                </a:lnTo>
                <a:lnTo>
                  <a:pt x="2733" y="1694"/>
                </a:lnTo>
                <a:lnTo>
                  <a:pt x="2733" y="1645"/>
                </a:lnTo>
                <a:lnTo>
                  <a:pt x="2732" y="1597"/>
                </a:lnTo>
                <a:lnTo>
                  <a:pt x="2730" y="1553"/>
                </a:lnTo>
                <a:lnTo>
                  <a:pt x="2727" y="1512"/>
                </a:lnTo>
                <a:lnTo>
                  <a:pt x="2722" y="1453"/>
                </a:lnTo>
                <a:lnTo>
                  <a:pt x="2716" y="1395"/>
                </a:lnTo>
                <a:lnTo>
                  <a:pt x="2708" y="1335"/>
                </a:lnTo>
                <a:lnTo>
                  <a:pt x="2697" y="1277"/>
                </a:lnTo>
                <a:lnTo>
                  <a:pt x="2685" y="1218"/>
                </a:lnTo>
                <a:lnTo>
                  <a:pt x="2673" y="1160"/>
                </a:lnTo>
                <a:lnTo>
                  <a:pt x="2657" y="1101"/>
                </a:lnTo>
                <a:lnTo>
                  <a:pt x="2642" y="1043"/>
                </a:lnTo>
                <a:lnTo>
                  <a:pt x="2625" y="986"/>
                </a:lnTo>
                <a:lnTo>
                  <a:pt x="2606" y="928"/>
                </a:lnTo>
                <a:lnTo>
                  <a:pt x="2587" y="871"/>
                </a:lnTo>
                <a:lnTo>
                  <a:pt x="2566" y="815"/>
                </a:lnTo>
                <a:lnTo>
                  <a:pt x="2546" y="759"/>
                </a:lnTo>
                <a:lnTo>
                  <a:pt x="2523" y="704"/>
                </a:lnTo>
                <a:lnTo>
                  <a:pt x="2501" y="650"/>
                </a:lnTo>
                <a:lnTo>
                  <a:pt x="2477" y="595"/>
                </a:lnTo>
                <a:lnTo>
                  <a:pt x="2455" y="548"/>
                </a:lnTo>
                <a:lnTo>
                  <a:pt x="2432" y="501"/>
                </a:lnTo>
                <a:lnTo>
                  <a:pt x="2409" y="455"/>
                </a:lnTo>
                <a:lnTo>
                  <a:pt x="2383" y="409"/>
                </a:lnTo>
                <a:lnTo>
                  <a:pt x="2370" y="386"/>
                </a:lnTo>
                <a:lnTo>
                  <a:pt x="2355" y="365"/>
                </a:lnTo>
                <a:lnTo>
                  <a:pt x="2341" y="343"/>
                </a:lnTo>
                <a:lnTo>
                  <a:pt x="2326" y="322"/>
                </a:lnTo>
                <a:lnTo>
                  <a:pt x="2309" y="301"/>
                </a:lnTo>
                <a:lnTo>
                  <a:pt x="2293" y="281"/>
                </a:lnTo>
                <a:lnTo>
                  <a:pt x="2275" y="261"/>
                </a:lnTo>
                <a:lnTo>
                  <a:pt x="2258" y="242"/>
                </a:lnTo>
                <a:lnTo>
                  <a:pt x="2240" y="225"/>
                </a:lnTo>
                <a:lnTo>
                  <a:pt x="2222" y="210"/>
                </a:lnTo>
                <a:lnTo>
                  <a:pt x="2203" y="196"/>
                </a:lnTo>
                <a:lnTo>
                  <a:pt x="2182" y="181"/>
                </a:lnTo>
                <a:lnTo>
                  <a:pt x="2140" y="154"/>
                </a:lnTo>
                <a:lnTo>
                  <a:pt x="2096" y="126"/>
                </a:lnTo>
                <a:lnTo>
                  <a:pt x="2053" y="98"/>
                </a:lnTo>
                <a:lnTo>
                  <a:pt x="2033" y="84"/>
                </a:lnTo>
                <a:lnTo>
                  <a:pt x="2013" y="69"/>
                </a:lnTo>
                <a:lnTo>
                  <a:pt x="1995" y="53"/>
                </a:lnTo>
                <a:lnTo>
                  <a:pt x="1978" y="36"/>
                </a:lnTo>
                <a:lnTo>
                  <a:pt x="1963" y="18"/>
                </a:lnTo>
                <a:lnTo>
                  <a:pt x="1948" y="0"/>
                </a:lnTo>
                <a:lnTo>
                  <a:pt x="1949" y="10"/>
                </a:lnTo>
                <a:lnTo>
                  <a:pt x="1949" y="22"/>
                </a:lnTo>
                <a:lnTo>
                  <a:pt x="1947" y="34"/>
                </a:lnTo>
                <a:lnTo>
                  <a:pt x="1944" y="46"/>
                </a:lnTo>
                <a:lnTo>
                  <a:pt x="1940" y="59"/>
                </a:lnTo>
                <a:lnTo>
                  <a:pt x="1935" y="73"/>
                </a:lnTo>
                <a:lnTo>
                  <a:pt x="1929" y="86"/>
                </a:lnTo>
                <a:lnTo>
                  <a:pt x="1921" y="100"/>
                </a:lnTo>
                <a:lnTo>
                  <a:pt x="1903" y="130"/>
                </a:lnTo>
                <a:lnTo>
                  <a:pt x="1884" y="161"/>
                </a:lnTo>
                <a:lnTo>
                  <a:pt x="1861" y="192"/>
                </a:lnTo>
                <a:lnTo>
                  <a:pt x="1839" y="224"/>
                </a:lnTo>
                <a:lnTo>
                  <a:pt x="1791" y="288"/>
                </a:lnTo>
                <a:lnTo>
                  <a:pt x="1768" y="321"/>
                </a:lnTo>
                <a:lnTo>
                  <a:pt x="1748" y="351"/>
                </a:lnTo>
                <a:lnTo>
                  <a:pt x="1729" y="382"/>
                </a:lnTo>
                <a:lnTo>
                  <a:pt x="1722" y="398"/>
                </a:lnTo>
                <a:lnTo>
                  <a:pt x="1715" y="412"/>
                </a:lnTo>
                <a:lnTo>
                  <a:pt x="1709" y="426"/>
                </a:lnTo>
                <a:lnTo>
                  <a:pt x="1704" y="441"/>
                </a:lnTo>
                <a:lnTo>
                  <a:pt x="1699" y="454"/>
                </a:lnTo>
                <a:lnTo>
                  <a:pt x="1697" y="467"/>
                </a:lnTo>
                <a:lnTo>
                  <a:pt x="1692" y="511"/>
                </a:lnTo>
                <a:lnTo>
                  <a:pt x="1689" y="555"/>
                </a:lnTo>
                <a:lnTo>
                  <a:pt x="1688" y="599"/>
                </a:lnTo>
                <a:lnTo>
                  <a:pt x="1689" y="643"/>
                </a:lnTo>
                <a:lnTo>
                  <a:pt x="1692" y="689"/>
                </a:lnTo>
                <a:lnTo>
                  <a:pt x="1696" y="734"/>
                </a:lnTo>
                <a:lnTo>
                  <a:pt x="1702" y="779"/>
                </a:lnTo>
                <a:lnTo>
                  <a:pt x="1708" y="824"/>
                </a:lnTo>
                <a:lnTo>
                  <a:pt x="1716" y="869"/>
                </a:lnTo>
                <a:lnTo>
                  <a:pt x="1724" y="914"/>
                </a:lnTo>
                <a:lnTo>
                  <a:pt x="1734" y="958"/>
                </a:lnTo>
                <a:lnTo>
                  <a:pt x="1744" y="1002"/>
                </a:lnTo>
                <a:lnTo>
                  <a:pt x="1765" y="1089"/>
                </a:lnTo>
                <a:lnTo>
                  <a:pt x="1788" y="1173"/>
                </a:lnTo>
                <a:lnTo>
                  <a:pt x="1801" y="1220"/>
                </a:lnTo>
                <a:lnTo>
                  <a:pt x="1815" y="1267"/>
                </a:lnTo>
                <a:lnTo>
                  <a:pt x="1830" y="1314"/>
                </a:lnTo>
                <a:lnTo>
                  <a:pt x="1846" y="1360"/>
                </a:lnTo>
                <a:lnTo>
                  <a:pt x="1862" y="1405"/>
                </a:lnTo>
                <a:lnTo>
                  <a:pt x="1880" y="1450"/>
                </a:lnTo>
                <a:lnTo>
                  <a:pt x="1898" y="1495"/>
                </a:lnTo>
                <a:lnTo>
                  <a:pt x="1917" y="1540"/>
                </a:lnTo>
                <a:lnTo>
                  <a:pt x="1937" y="1584"/>
                </a:lnTo>
                <a:lnTo>
                  <a:pt x="1958" y="1628"/>
                </a:lnTo>
                <a:lnTo>
                  <a:pt x="1978" y="1671"/>
                </a:lnTo>
                <a:lnTo>
                  <a:pt x="2001" y="1714"/>
                </a:lnTo>
                <a:lnTo>
                  <a:pt x="2023" y="1757"/>
                </a:lnTo>
                <a:lnTo>
                  <a:pt x="2047" y="1800"/>
                </a:lnTo>
                <a:lnTo>
                  <a:pt x="2071" y="1842"/>
                </a:lnTo>
                <a:lnTo>
                  <a:pt x="2096" y="1884"/>
                </a:lnTo>
                <a:lnTo>
                  <a:pt x="2121" y="1922"/>
                </a:lnTo>
                <a:lnTo>
                  <a:pt x="2145" y="1961"/>
                </a:lnTo>
                <a:lnTo>
                  <a:pt x="2171" y="1999"/>
                </a:lnTo>
                <a:lnTo>
                  <a:pt x="2197" y="2036"/>
                </a:lnTo>
                <a:lnTo>
                  <a:pt x="2225" y="2072"/>
                </a:lnTo>
                <a:lnTo>
                  <a:pt x="2254" y="2107"/>
                </a:lnTo>
                <a:lnTo>
                  <a:pt x="2285" y="2140"/>
                </a:lnTo>
                <a:lnTo>
                  <a:pt x="2301" y="2156"/>
                </a:lnTo>
                <a:lnTo>
                  <a:pt x="2317" y="2172"/>
                </a:lnTo>
                <a:lnTo>
                  <a:pt x="2349" y="2201"/>
                </a:lnTo>
                <a:lnTo>
                  <a:pt x="2373" y="2221"/>
                </a:lnTo>
                <a:lnTo>
                  <a:pt x="2391" y="2239"/>
                </a:lnTo>
                <a:lnTo>
                  <a:pt x="2398" y="2247"/>
                </a:lnTo>
                <a:lnTo>
                  <a:pt x="2405" y="2255"/>
                </a:lnTo>
                <a:lnTo>
                  <a:pt x="2412" y="2263"/>
                </a:lnTo>
                <a:lnTo>
                  <a:pt x="2418" y="2273"/>
                </a:lnTo>
                <a:lnTo>
                  <a:pt x="2423" y="2284"/>
                </a:lnTo>
                <a:lnTo>
                  <a:pt x="2428" y="2296"/>
                </a:lnTo>
                <a:lnTo>
                  <a:pt x="2440" y="2326"/>
                </a:lnTo>
                <a:lnTo>
                  <a:pt x="2455" y="2368"/>
                </a:lnTo>
                <a:lnTo>
                  <a:pt x="2429" y="2355"/>
                </a:lnTo>
                <a:lnTo>
                  <a:pt x="2396" y="2339"/>
                </a:lnTo>
                <a:lnTo>
                  <a:pt x="2314" y="2300"/>
                </a:lnTo>
                <a:lnTo>
                  <a:pt x="2268" y="2278"/>
                </a:lnTo>
                <a:lnTo>
                  <a:pt x="2219" y="2253"/>
                </a:lnTo>
                <a:lnTo>
                  <a:pt x="2170" y="2228"/>
                </a:lnTo>
                <a:lnTo>
                  <a:pt x="2121" y="2200"/>
                </a:lnTo>
                <a:lnTo>
                  <a:pt x="2073" y="2172"/>
                </a:lnTo>
                <a:lnTo>
                  <a:pt x="2051" y="2157"/>
                </a:lnTo>
                <a:lnTo>
                  <a:pt x="2029" y="2142"/>
                </a:lnTo>
                <a:lnTo>
                  <a:pt x="2009" y="2128"/>
                </a:lnTo>
                <a:lnTo>
                  <a:pt x="1990" y="2113"/>
                </a:lnTo>
                <a:lnTo>
                  <a:pt x="1973" y="2098"/>
                </a:lnTo>
                <a:lnTo>
                  <a:pt x="1957" y="2083"/>
                </a:lnTo>
                <a:lnTo>
                  <a:pt x="1942" y="2068"/>
                </a:lnTo>
                <a:lnTo>
                  <a:pt x="1931" y="2053"/>
                </a:lnTo>
                <a:lnTo>
                  <a:pt x="1921" y="2038"/>
                </a:lnTo>
                <a:lnTo>
                  <a:pt x="1913" y="2024"/>
                </a:lnTo>
                <a:lnTo>
                  <a:pt x="1907" y="2009"/>
                </a:lnTo>
                <a:lnTo>
                  <a:pt x="1906" y="2002"/>
                </a:lnTo>
                <a:lnTo>
                  <a:pt x="1905" y="1995"/>
                </a:lnTo>
                <a:lnTo>
                  <a:pt x="1904" y="1988"/>
                </a:lnTo>
                <a:lnTo>
                  <a:pt x="1905" y="1981"/>
                </a:lnTo>
                <a:lnTo>
                  <a:pt x="1906" y="1973"/>
                </a:lnTo>
                <a:lnTo>
                  <a:pt x="1908" y="1966"/>
                </a:lnTo>
                <a:lnTo>
                  <a:pt x="1916" y="1943"/>
                </a:lnTo>
                <a:lnTo>
                  <a:pt x="1921" y="1918"/>
                </a:lnTo>
                <a:lnTo>
                  <a:pt x="1925" y="1894"/>
                </a:lnTo>
                <a:lnTo>
                  <a:pt x="1927" y="1869"/>
                </a:lnTo>
                <a:lnTo>
                  <a:pt x="1928" y="1843"/>
                </a:lnTo>
                <a:lnTo>
                  <a:pt x="1927" y="1819"/>
                </a:lnTo>
                <a:lnTo>
                  <a:pt x="1926" y="1792"/>
                </a:lnTo>
                <a:lnTo>
                  <a:pt x="1923" y="1766"/>
                </a:lnTo>
                <a:lnTo>
                  <a:pt x="1919" y="1741"/>
                </a:lnTo>
                <a:lnTo>
                  <a:pt x="1914" y="1714"/>
                </a:lnTo>
                <a:lnTo>
                  <a:pt x="1906" y="1688"/>
                </a:lnTo>
                <a:lnTo>
                  <a:pt x="1899" y="1662"/>
                </a:lnTo>
                <a:lnTo>
                  <a:pt x="1891" y="1635"/>
                </a:lnTo>
                <a:lnTo>
                  <a:pt x="1883" y="1609"/>
                </a:lnTo>
                <a:lnTo>
                  <a:pt x="1873" y="1583"/>
                </a:lnTo>
                <a:lnTo>
                  <a:pt x="1862" y="1556"/>
                </a:lnTo>
                <a:lnTo>
                  <a:pt x="1840" y="1505"/>
                </a:lnTo>
                <a:lnTo>
                  <a:pt x="1815" y="1454"/>
                </a:lnTo>
                <a:lnTo>
                  <a:pt x="1789" y="1405"/>
                </a:lnTo>
                <a:lnTo>
                  <a:pt x="1762" y="1357"/>
                </a:lnTo>
                <a:lnTo>
                  <a:pt x="1735" y="1310"/>
                </a:lnTo>
                <a:lnTo>
                  <a:pt x="1708" y="1266"/>
                </a:lnTo>
                <a:lnTo>
                  <a:pt x="1656" y="1187"/>
                </a:lnTo>
                <a:lnTo>
                  <a:pt x="1620" y="1130"/>
                </a:lnTo>
                <a:lnTo>
                  <a:pt x="1581" y="1074"/>
                </a:lnTo>
                <a:lnTo>
                  <a:pt x="1541" y="1018"/>
                </a:lnTo>
                <a:lnTo>
                  <a:pt x="1500" y="963"/>
                </a:lnTo>
                <a:lnTo>
                  <a:pt x="1457" y="908"/>
                </a:lnTo>
                <a:lnTo>
                  <a:pt x="1414" y="854"/>
                </a:lnTo>
                <a:lnTo>
                  <a:pt x="1370" y="800"/>
                </a:lnTo>
                <a:lnTo>
                  <a:pt x="1324" y="747"/>
                </a:lnTo>
                <a:lnTo>
                  <a:pt x="1278" y="696"/>
                </a:lnTo>
                <a:lnTo>
                  <a:pt x="1231" y="643"/>
                </a:lnTo>
                <a:lnTo>
                  <a:pt x="1184" y="593"/>
                </a:lnTo>
                <a:lnTo>
                  <a:pt x="1135" y="544"/>
                </a:lnTo>
                <a:lnTo>
                  <a:pt x="1086" y="496"/>
                </a:lnTo>
                <a:lnTo>
                  <a:pt x="1037" y="449"/>
                </a:lnTo>
                <a:lnTo>
                  <a:pt x="985" y="403"/>
                </a:lnTo>
                <a:lnTo>
                  <a:pt x="935" y="358"/>
                </a:lnTo>
                <a:lnTo>
                  <a:pt x="894" y="323"/>
                </a:lnTo>
                <a:lnTo>
                  <a:pt x="852" y="290"/>
                </a:lnTo>
                <a:lnTo>
                  <a:pt x="809" y="257"/>
                </a:lnTo>
                <a:lnTo>
                  <a:pt x="764" y="226"/>
                </a:lnTo>
                <a:lnTo>
                  <a:pt x="741" y="212"/>
                </a:lnTo>
                <a:lnTo>
                  <a:pt x="719" y="198"/>
                </a:lnTo>
                <a:lnTo>
                  <a:pt x="695" y="184"/>
                </a:lnTo>
                <a:lnTo>
                  <a:pt x="672" y="172"/>
                </a:lnTo>
                <a:lnTo>
                  <a:pt x="648" y="160"/>
                </a:lnTo>
                <a:lnTo>
                  <a:pt x="624" y="149"/>
                </a:lnTo>
                <a:lnTo>
                  <a:pt x="599" y="137"/>
                </a:lnTo>
                <a:lnTo>
                  <a:pt x="573" y="128"/>
                </a:lnTo>
                <a:lnTo>
                  <a:pt x="545" y="118"/>
                </a:lnTo>
                <a:lnTo>
                  <a:pt x="516" y="110"/>
                </a:lnTo>
                <a:lnTo>
                  <a:pt x="486" y="103"/>
                </a:lnTo>
                <a:lnTo>
                  <a:pt x="457" y="98"/>
                </a:lnTo>
                <a:lnTo>
                  <a:pt x="427" y="93"/>
                </a:lnTo>
                <a:lnTo>
                  <a:pt x="396" y="90"/>
                </a:lnTo>
                <a:lnTo>
                  <a:pt x="336" y="84"/>
                </a:lnTo>
                <a:lnTo>
                  <a:pt x="276" y="77"/>
                </a:lnTo>
                <a:lnTo>
                  <a:pt x="246" y="73"/>
                </a:lnTo>
                <a:lnTo>
                  <a:pt x="217" y="68"/>
                </a:lnTo>
                <a:lnTo>
                  <a:pt x="187" y="61"/>
                </a:lnTo>
                <a:lnTo>
                  <a:pt x="158" y="53"/>
                </a:lnTo>
                <a:lnTo>
                  <a:pt x="130" y="44"/>
                </a:lnTo>
                <a:lnTo>
                  <a:pt x="102" y="33"/>
                </a:lnTo>
                <a:lnTo>
                  <a:pt x="109" y="49"/>
                </a:lnTo>
                <a:lnTo>
                  <a:pt x="114" y="67"/>
                </a:lnTo>
                <a:lnTo>
                  <a:pt x="117" y="84"/>
                </a:lnTo>
                <a:lnTo>
                  <a:pt x="119" y="101"/>
                </a:lnTo>
                <a:lnTo>
                  <a:pt x="119" y="119"/>
                </a:lnTo>
                <a:lnTo>
                  <a:pt x="118" y="137"/>
                </a:lnTo>
                <a:lnTo>
                  <a:pt x="116" y="156"/>
                </a:lnTo>
                <a:lnTo>
                  <a:pt x="113" y="173"/>
                </a:lnTo>
                <a:lnTo>
                  <a:pt x="106" y="210"/>
                </a:lnTo>
                <a:lnTo>
                  <a:pt x="97" y="246"/>
                </a:lnTo>
                <a:lnTo>
                  <a:pt x="89" y="282"/>
                </a:lnTo>
                <a:lnTo>
                  <a:pt x="83" y="316"/>
                </a:lnTo>
                <a:lnTo>
                  <a:pt x="78" y="345"/>
                </a:lnTo>
                <a:lnTo>
                  <a:pt x="76" y="375"/>
                </a:lnTo>
                <a:lnTo>
                  <a:pt x="75" y="406"/>
                </a:lnTo>
                <a:lnTo>
                  <a:pt x="75" y="435"/>
                </a:lnTo>
                <a:lnTo>
                  <a:pt x="77" y="465"/>
                </a:lnTo>
                <a:lnTo>
                  <a:pt x="81" y="495"/>
                </a:lnTo>
                <a:lnTo>
                  <a:pt x="85" y="525"/>
                </a:lnTo>
                <a:lnTo>
                  <a:pt x="91" y="554"/>
                </a:lnTo>
                <a:lnTo>
                  <a:pt x="98" y="583"/>
                </a:lnTo>
                <a:lnTo>
                  <a:pt x="106" y="612"/>
                </a:lnTo>
                <a:lnTo>
                  <a:pt x="115" y="640"/>
                </a:lnTo>
                <a:lnTo>
                  <a:pt x="126" y="668"/>
                </a:lnTo>
                <a:lnTo>
                  <a:pt x="138" y="696"/>
                </a:lnTo>
                <a:lnTo>
                  <a:pt x="150" y="723"/>
                </a:lnTo>
                <a:lnTo>
                  <a:pt x="165" y="750"/>
                </a:lnTo>
                <a:lnTo>
                  <a:pt x="179" y="776"/>
                </a:lnTo>
                <a:lnTo>
                  <a:pt x="208" y="822"/>
                </a:lnTo>
                <a:lnTo>
                  <a:pt x="237" y="868"/>
                </a:lnTo>
                <a:lnTo>
                  <a:pt x="267" y="913"/>
                </a:lnTo>
                <a:lnTo>
                  <a:pt x="299" y="957"/>
                </a:lnTo>
                <a:lnTo>
                  <a:pt x="331" y="1001"/>
                </a:lnTo>
                <a:lnTo>
                  <a:pt x="363" y="1044"/>
                </a:lnTo>
                <a:lnTo>
                  <a:pt x="396" y="1087"/>
                </a:lnTo>
                <a:lnTo>
                  <a:pt x="430" y="1130"/>
                </a:lnTo>
                <a:lnTo>
                  <a:pt x="500" y="1215"/>
                </a:lnTo>
                <a:lnTo>
                  <a:pt x="570" y="1298"/>
                </a:lnTo>
                <a:lnTo>
                  <a:pt x="641" y="1380"/>
                </a:lnTo>
                <a:lnTo>
                  <a:pt x="712" y="1461"/>
                </a:lnTo>
                <a:lnTo>
                  <a:pt x="782" y="1541"/>
                </a:lnTo>
                <a:lnTo>
                  <a:pt x="854" y="1620"/>
                </a:lnTo>
                <a:lnTo>
                  <a:pt x="890" y="1658"/>
                </a:lnTo>
                <a:lnTo>
                  <a:pt x="927" y="1696"/>
                </a:lnTo>
                <a:lnTo>
                  <a:pt x="965" y="1733"/>
                </a:lnTo>
                <a:lnTo>
                  <a:pt x="1003" y="1770"/>
                </a:lnTo>
                <a:lnTo>
                  <a:pt x="1042" y="1804"/>
                </a:lnTo>
                <a:lnTo>
                  <a:pt x="1082" y="1838"/>
                </a:lnTo>
                <a:lnTo>
                  <a:pt x="1123" y="1872"/>
                </a:lnTo>
                <a:lnTo>
                  <a:pt x="1165" y="1904"/>
                </a:lnTo>
                <a:lnTo>
                  <a:pt x="1209" y="1933"/>
                </a:lnTo>
                <a:lnTo>
                  <a:pt x="1253" y="1963"/>
                </a:lnTo>
                <a:lnTo>
                  <a:pt x="1299" y="1990"/>
                </a:lnTo>
                <a:lnTo>
                  <a:pt x="1346" y="2016"/>
                </a:lnTo>
                <a:lnTo>
                  <a:pt x="1393" y="2040"/>
                </a:lnTo>
                <a:lnTo>
                  <a:pt x="1418" y="2051"/>
                </a:lnTo>
                <a:lnTo>
                  <a:pt x="1443" y="2062"/>
                </a:lnTo>
                <a:lnTo>
                  <a:pt x="1469" y="2072"/>
                </a:lnTo>
                <a:lnTo>
                  <a:pt x="1496" y="2082"/>
                </a:lnTo>
                <a:lnTo>
                  <a:pt x="1522" y="2090"/>
                </a:lnTo>
                <a:lnTo>
                  <a:pt x="1549" y="2097"/>
                </a:lnTo>
                <a:lnTo>
                  <a:pt x="1577" y="2104"/>
                </a:lnTo>
                <a:lnTo>
                  <a:pt x="1603" y="2109"/>
                </a:lnTo>
                <a:lnTo>
                  <a:pt x="1631" y="2112"/>
                </a:lnTo>
                <a:lnTo>
                  <a:pt x="1657" y="2113"/>
                </a:lnTo>
                <a:lnTo>
                  <a:pt x="1685" y="2113"/>
                </a:lnTo>
                <a:lnTo>
                  <a:pt x="1712" y="2110"/>
                </a:lnTo>
                <a:lnTo>
                  <a:pt x="1738" y="2106"/>
                </a:lnTo>
                <a:lnTo>
                  <a:pt x="1752" y="2103"/>
                </a:lnTo>
                <a:lnTo>
                  <a:pt x="1765" y="2098"/>
                </a:lnTo>
                <a:lnTo>
                  <a:pt x="1776" y="2095"/>
                </a:lnTo>
                <a:lnTo>
                  <a:pt x="1789" y="2094"/>
                </a:lnTo>
                <a:lnTo>
                  <a:pt x="1801" y="2094"/>
                </a:lnTo>
                <a:lnTo>
                  <a:pt x="1813" y="2095"/>
                </a:lnTo>
                <a:lnTo>
                  <a:pt x="1825" y="2097"/>
                </a:lnTo>
                <a:lnTo>
                  <a:pt x="1839" y="2102"/>
                </a:lnTo>
                <a:lnTo>
                  <a:pt x="1852" y="2106"/>
                </a:lnTo>
                <a:lnTo>
                  <a:pt x="1865" y="2112"/>
                </a:lnTo>
                <a:lnTo>
                  <a:pt x="1879" y="2118"/>
                </a:lnTo>
                <a:lnTo>
                  <a:pt x="1892" y="2125"/>
                </a:lnTo>
                <a:lnTo>
                  <a:pt x="1920" y="2142"/>
                </a:lnTo>
                <a:lnTo>
                  <a:pt x="1947" y="2162"/>
                </a:lnTo>
                <a:lnTo>
                  <a:pt x="1975" y="2183"/>
                </a:lnTo>
                <a:lnTo>
                  <a:pt x="2003" y="2207"/>
                </a:lnTo>
                <a:lnTo>
                  <a:pt x="2029" y="2231"/>
                </a:lnTo>
                <a:lnTo>
                  <a:pt x="2082" y="2278"/>
                </a:lnTo>
                <a:lnTo>
                  <a:pt x="2131" y="2321"/>
                </a:lnTo>
                <a:lnTo>
                  <a:pt x="2153" y="2340"/>
                </a:lnTo>
                <a:lnTo>
                  <a:pt x="2174" y="2356"/>
                </a:lnTo>
                <a:lnTo>
                  <a:pt x="2099" y="2332"/>
                </a:lnTo>
                <a:lnTo>
                  <a:pt x="2024" y="2310"/>
                </a:lnTo>
                <a:lnTo>
                  <a:pt x="1948" y="2288"/>
                </a:lnTo>
                <a:lnTo>
                  <a:pt x="1872" y="2268"/>
                </a:lnTo>
                <a:lnTo>
                  <a:pt x="1795" y="2249"/>
                </a:lnTo>
                <a:lnTo>
                  <a:pt x="1717" y="2232"/>
                </a:lnTo>
                <a:lnTo>
                  <a:pt x="1639" y="2215"/>
                </a:lnTo>
                <a:lnTo>
                  <a:pt x="1561" y="2200"/>
                </a:lnTo>
                <a:lnTo>
                  <a:pt x="1483" y="2186"/>
                </a:lnTo>
                <a:lnTo>
                  <a:pt x="1404" y="2172"/>
                </a:lnTo>
                <a:lnTo>
                  <a:pt x="1325" y="2160"/>
                </a:lnTo>
                <a:lnTo>
                  <a:pt x="1248" y="2149"/>
                </a:lnTo>
                <a:lnTo>
                  <a:pt x="1169" y="2137"/>
                </a:lnTo>
                <a:lnTo>
                  <a:pt x="1091" y="2127"/>
                </a:lnTo>
                <a:lnTo>
                  <a:pt x="935" y="2109"/>
                </a:lnTo>
                <a:lnTo>
                  <a:pt x="868" y="2100"/>
                </a:lnTo>
                <a:lnTo>
                  <a:pt x="801" y="2094"/>
                </a:lnTo>
                <a:lnTo>
                  <a:pt x="734" y="2089"/>
                </a:lnTo>
                <a:lnTo>
                  <a:pt x="700" y="2088"/>
                </a:lnTo>
                <a:lnTo>
                  <a:pt x="667" y="2087"/>
                </a:lnTo>
                <a:lnTo>
                  <a:pt x="633" y="2087"/>
                </a:lnTo>
                <a:lnTo>
                  <a:pt x="600" y="2089"/>
                </a:lnTo>
                <a:lnTo>
                  <a:pt x="566" y="2091"/>
                </a:lnTo>
                <a:lnTo>
                  <a:pt x="532" y="2095"/>
                </a:lnTo>
                <a:lnTo>
                  <a:pt x="500" y="2100"/>
                </a:lnTo>
                <a:lnTo>
                  <a:pt x="467" y="2107"/>
                </a:lnTo>
                <a:lnTo>
                  <a:pt x="434" y="2115"/>
                </a:lnTo>
                <a:lnTo>
                  <a:pt x="401" y="2125"/>
                </a:lnTo>
                <a:lnTo>
                  <a:pt x="364" y="2138"/>
                </a:lnTo>
                <a:lnTo>
                  <a:pt x="329" y="2154"/>
                </a:lnTo>
                <a:lnTo>
                  <a:pt x="311" y="2163"/>
                </a:lnTo>
                <a:lnTo>
                  <a:pt x="294" y="2171"/>
                </a:lnTo>
                <a:lnTo>
                  <a:pt x="276" y="2181"/>
                </a:lnTo>
                <a:lnTo>
                  <a:pt x="260" y="2192"/>
                </a:lnTo>
                <a:lnTo>
                  <a:pt x="244" y="2202"/>
                </a:lnTo>
                <a:lnTo>
                  <a:pt x="228" y="2213"/>
                </a:lnTo>
                <a:lnTo>
                  <a:pt x="213" y="2225"/>
                </a:lnTo>
                <a:lnTo>
                  <a:pt x="198" y="2238"/>
                </a:lnTo>
                <a:lnTo>
                  <a:pt x="184" y="2251"/>
                </a:lnTo>
                <a:lnTo>
                  <a:pt x="171" y="2265"/>
                </a:lnTo>
                <a:lnTo>
                  <a:pt x="157" y="2280"/>
                </a:lnTo>
                <a:lnTo>
                  <a:pt x="144" y="2295"/>
                </a:lnTo>
                <a:lnTo>
                  <a:pt x="130" y="2316"/>
                </a:lnTo>
                <a:lnTo>
                  <a:pt x="115" y="2337"/>
                </a:lnTo>
                <a:lnTo>
                  <a:pt x="100" y="2359"/>
                </a:lnTo>
                <a:lnTo>
                  <a:pt x="84" y="2379"/>
                </a:lnTo>
                <a:lnTo>
                  <a:pt x="75" y="2389"/>
                </a:lnTo>
                <a:lnTo>
                  <a:pt x="66" y="2399"/>
                </a:lnTo>
                <a:lnTo>
                  <a:pt x="57" y="2407"/>
                </a:lnTo>
                <a:lnTo>
                  <a:pt x="47" y="2415"/>
                </a:lnTo>
                <a:lnTo>
                  <a:pt x="35" y="2421"/>
                </a:lnTo>
                <a:lnTo>
                  <a:pt x="24" y="2426"/>
                </a:lnTo>
                <a:lnTo>
                  <a:pt x="12" y="2430"/>
                </a:lnTo>
                <a:lnTo>
                  <a:pt x="0" y="2432"/>
                </a:lnTo>
                <a:lnTo>
                  <a:pt x="16" y="2442"/>
                </a:lnTo>
                <a:lnTo>
                  <a:pt x="31" y="2454"/>
                </a:lnTo>
                <a:lnTo>
                  <a:pt x="45" y="2466"/>
                </a:lnTo>
                <a:lnTo>
                  <a:pt x="58" y="2481"/>
                </a:lnTo>
                <a:lnTo>
                  <a:pt x="69" y="2497"/>
                </a:lnTo>
                <a:lnTo>
                  <a:pt x="81" y="2513"/>
                </a:lnTo>
                <a:lnTo>
                  <a:pt x="91" y="2531"/>
                </a:lnTo>
                <a:lnTo>
                  <a:pt x="101" y="2548"/>
                </a:lnTo>
                <a:lnTo>
                  <a:pt x="119" y="2585"/>
                </a:lnTo>
                <a:lnTo>
                  <a:pt x="138" y="2621"/>
                </a:lnTo>
                <a:lnTo>
                  <a:pt x="148" y="2638"/>
                </a:lnTo>
                <a:lnTo>
                  <a:pt x="157" y="2656"/>
                </a:lnTo>
                <a:lnTo>
                  <a:pt x="169" y="2671"/>
                </a:lnTo>
                <a:lnTo>
                  <a:pt x="179" y="2687"/>
                </a:lnTo>
                <a:lnTo>
                  <a:pt x="193" y="2702"/>
                </a:lnTo>
                <a:lnTo>
                  <a:pt x="208" y="2717"/>
                </a:lnTo>
                <a:lnTo>
                  <a:pt x="222" y="2732"/>
                </a:lnTo>
                <a:lnTo>
                  <a:pt x="237" y="2745"/>
                </a:lnTo>
                <a:lnTo>
                  <a:pt x="254" y="2758"/>
                </a:lnTo>
                <a:lnTo>
                  <a:pt x="270" y="2771"/>
                </a:lnTo>
                <a:lnTo>
                  <a:pt x="288" y="2782"/>
                </a:lnTo>
                <a:lnTo>
                  <a:pt x="305" y="2793"/>
                </a:lnTo>
                <a:lnTo>
                  <a:pt x="341" y="2814"/>
                </a:lnTo>
                <a:lnTo>
                  <a:pt x="378" y="2833"/>
                </a:lnTo>
                <a:lnTo>
                  <a:pt x="415" y="2851"/>
                </a:lnTo>
                <a:lnTo>
                  <a:pt x="452" y="2867"/>
                </a:lnTo>
                <a:lnTo>
                  <a:pt x="509" y="2890"/>
                </a:lnTo>
                <a:lnTo>
                  <a:pt x="566" y="2912"/>
                </a:lnTo>
                <a:lnTo>
                  <a:pt x="625" y="2932"/>
                </a:lnTo>
                <a:lnTo>
                  <a:pt x="683" y="2952"/>
                </a:lnTo>
                <a:lnTo>
                  <a:pt x="742" y="2969"/>
                </a:lnTo>
                <a:lnTo>
                  <a:pt x="803" y="2986"/>
                </a:lnTo>
                <a:lnTo>
                  <a:pt x="862" y="3001"/>
                </a:lnTo>
                <a:lnTo>
                  <a:pt x="923" y="3015"/>
                </a:lnTo>
                <a:lnTo>
                  <a:pt x="984" y="3029"/>
                </a:lnTo>
                <a:lnTo>
                  <a:pt x="1045" y="3040"/>
                </a:lnTo>
                <a:lnTo>
                  <a:pt x="1106" y="3050"/>
                </a:lnTo>
                <a:lnTo>
                  <a:pt x="1168" y="3061"/>
                </a:lnTo>
                <a:lnTo>
                  <a:pt x="1228" y="3069"/>
                </a:lnTo>
                <a:lnTo>
                  <a:pt x="1290" y="3076"/>
                </a:lnTo>
                <a:lnTo>
                  <a:pt x="1351" y="3082"/>
                </a:lnTo>
                <a:lnTo>
                  <a:pt x="1412" y="3088"/>
                </a:lnTo>
                <a:lnTo>
                  <a:pt x="1464" y="3091"/>
                </a:lnTo>
                <a:lnTo>
                  <a:pt x="1529" y="3094"/>
                </a:lnTo>
                <a:lnTo>
                  <a:pt x="1606" y="3095"/>
                </a:lnTo>
                <a:lnTo>
                  <a:pt x="1647" y="3094"/>
                </a:lnTo>
                <a:lnTo>
                  <a:pt x="1691" y="3094"/>
                </a:lnTo>
                <a:lnTo>
                  <a:pt x="1736" y="3092"/>
                </a:lnTo>
                <a:lnTo>
                  <a:pt x="1782" y="3090"/>
                </a:lnTo>
                <a:lnTo>
                  <a:pt x="1830" y="3087"/>
                </a:lnTo>
                <a:lnTo>
                  <a:pt x="1878" y="3082"/>
                </a:lnTo>
                <a:lnTo>
                  <a:pt x="1926" y="3077"/>
                </a:lnTo>
                <a:lnTo>
                  <a:pt x="1975" y="3071"/>
                </a:lnTo>
                <a:lnTo>
                  <a:pt x="2023" y="3063"/>
                </a:lnTo>
                <a:lnTo>
                  <a:pt x="2070" y="3053"/>
                </a:lnTo>
                <a:lnTo>
                  <a:pt x="2116" y="3043"/>
                </a:lnTo>
                <a:lnTo>
                  <a:pt x="2163" y="3031"/>
                </a:lnTo>
                <a:lnTo>
                  <a:pt x="2207" y="3018"/>
                </a:lnTo>
                <a:lnTo>
                  <a:pt x="2249" y="3002"/>
                </a:lnTo>
                <a:lnTo>
                  <a:pt x="2268" y="2994"/>
                </a:lnTo>
                <a:lnTo>
                  <a:pt x="2289" y="2985"/>
                </a:lnTo>
                <a:lnTo>
                  <a:pt x="2307" y="2976"/>
                </a:lnTo>
                <a:lnTo>
                  <a:pt x="2326" y="2966"/>
                </a:lnTo>
                <a:lnTo>
                  <a:pt x="2344" y="2956"/>
                </a:lnTo>
                <a:lnTo>
                  <a:pt x="2360" y="2945"/>
                </a:lnTo>
                <a:lnTo>
                  <a:pt x="2377" y="2934"/>
                </a:lnTo>
                <a:lnTo>
                  <a:pt x="2392" y="2922"/>
                </a:lnTo>
                <a:lnTo>
                  <a:pt x="2406" y="2910"/>
                </a:lnTo>
                <a:lnTo>
                  <a:pt x="2421" y="2897"/>
                </a:lnTo>
                <a:lnTo>
                  <a:pt x="2433" y="2883"/>
                </a:lnTo>
                <a:lnTo>
                  <a:pt x="2445" y="2870"/>
                </a:lnTo>
                <a:lnTo>
                  <a:pt x="2457" y="2856"/>
                </a:lnTo>
                <a:lnTo>
                  <a:pt x="2466" y="2840"/>
                </a:lnTo>
                <a:lnTo>
                  <a:pt x="2475" y="2824"/>
                </a:lnTo>
                <a:lnTo>
                  <a:pt x="2482" y="2807"/>
                </a:lnTo>
                <a:lnTo>
                  <a:pt x="2489" y="2791"/>
                </a:lnTo>
                <a:lnTo>
                  <a:pt x="2495" y="2774"/>
                </a:lnTo>
                <a:lnTo>
                  <a:pt x="2499" y="2755"/>
                </a:lnTo>
                <a:lnTo>
                  <a:pt x="2502" y="2737"/>
                </a:lnTo>
                <a:lnTo>
                  <a:pt x="2503" y="2716"/>
                </a:lnTo>
                <a:lnTo>
                  <a:pt x="2503" y="2697"/>
                </a:lnTo>
                <a:lnTo>
                  <a:pt x="2502" y="2675"/>
                </a:lnTo>
                <a:lnTo>
                  <a:pt x="2500" y="2654"/>
                </a:lnTo>
                <a:lnTo>
                  <a:pt x="2532" y="2655"/>
                </a:lnTo>
                <a:lnTo>
                  <a:pt x="2565" y="2658"/>
                </a:lnTo>
                <a:lnTo>
                  <a:pt x="2598" y="2662"/>
                </a:lnTo>
                <a:lnTo>
                  <a:pt x="2631" y="2670"/>
                </a:lnTo>
                <a:lnTo>
                  <a:pt x="2664" y="2678"/>
                </a:lnTo>
                <a:lnTo>
                  <a:pt x="2697" y="2690"/>
                </a:lnTo>
                <a:lnTo>
                  <a:pt x="2730" y="2703"/>
                </a:lnTo>
                <a:lnTo>
                  <a:pt x="2764" y="2717"/>
                </a:lnTo>
                <a:lnTo>
                  <a:pt x="2797" y="2734"/>
                </a:lnTo>
                <a:lnTo>
                  <a:pt x="2830" y="2751"/>
                </a:lnTo>
                <a:lnTo>
                  <a:pt x="2862" y="2770"/>
                </a:lnTo>
                <a:lnTo>
                  <a:pt x="2895" y="2790"/>
                </a:lnTo>
                <a:lnTo>
                  <a:pt x="2928" y="2812"/>
                </a:lnTo>
                <a:lnTo>
                  <a:pt x="2961" y="2834"/>
                </a:lnTo>
                <a:lnTo>
                  <a:pt x="2993" y="2857"/>
                </a:lnTo>
                <a:lnTo>
                  <a:pt x="3024" y="2881"/>
                </a:lnTo>
                <a:lnTo>
                  <a:pt x="3056" y="2906"/>
                </a:lnTo>
                <a:lnTo>
                  <a:pt x="3087" y="2931"/>
                </a:lnTo>
                <a:lnTo>
                  <a:pt x="3147" y="2983"/>
                </a:lnTo>
                <a:lnTo>
                  <a:pt x="3206" y="3036"/>
                </a:lnTo>
                <a:lnTo>
                  <a:pt x="3262" y="3089"/>
                </a:lnTo>
                <a:lnTo>
                  <a:pt x="3315" y="3142"/>
                </a:lnTo>
                <a:lnTo>
                  <a:pt x="3367" y="3193"/>
                </a:lnTo>
                <a:lnTo>
                  <a:pt x="3458" y="3286"/>
                </a:lnTo>
                <a:lnTo>
                  <a:pt x="3445" y="3285"/>
                </a:lnTo>
                <a:lnTo>
                  <a:pt x="3432" y="3284"/>
                </a:lnTo>
                <a:lnTo>
                  <a:pt x="3419" y="3282"/>
                </a:lnTo>
                <a:lnTo>
                  <a:pt x="3405" y="3278"/>
                </a:lnTo>
                <a:lnTo>
                  <a:pt x="3391" y="3275"/>
                </a:lnTo>
                <a:lnTo>
                  <a:pt x="3377" y="3270"/>
                </a:lnTo>
                <a:lnTo>
                  <a:pt x="3348" y="3259"/>
                </a:lnTo>
                <a:lnTo>
                  <a:pt x="3319" y="3246"/>
                </a:lnTo>
                <a:lnTo>
                  <a:pt x="3290" y="3232"/>
                </a:lnTo>
                <a:lnTo>
                  <a:pt x="3259" y="3215"/>
                </a:lnTo>
                <a:lnTo>
                  <a:pt x="3228" y="3199"/>
                </a:lnTo>
                <a:lnTo>
                  <a:pt x="3166" y="3165"/>
                </a:lnTo>
                <a:lnTo>
                  <a:pt x="3134" y="3149"/>
                </a:lnTo>
                <a:lnTo>
                  <a:pt x="3103" y="3133"/>
                </a:lnTo>
                <a:lnTo>
                  <a:pt x="3071" y="3119"/>
                </a:lnTo>
                <a:lnTo>
                  <a:pt x="3041" y="3107"/>
                </a:lnTo>
                <a:lnTo>
                  <a:pt x="3010" y="3097"/>
                </a:lnTo>
                <a:lnTo>
                  <a:pt x="2995" y="3093"/>
                </a:lnTo>
                <a:lnTo>
                  <a:pt x="2980" y="3090"/>
                </a:lnTo>
                <a:lnTo>
                  <a:pt x="2926" y="3081"/>
                </a:lnTo>
                <a:lnTo>
                  <a:pt x="2873" y="3074"/>
                </a:lnTo>
                <a:lnTo>
                  <a:pt x="2818" y="3069"/>
                </a:lnTo>
                <a:lnTo>
                  <a:pt x="2764" y="3065"/>
                </a:lnTo>
                <a:lnTo>
                  <a:pt x="2710" y="3063"/>
                </a:lnTo>
                <a:lnTo>
                  <a:pt x="2655" y="3062"/>
                </a:lnTo>
                <a:lnTo>
                  <a:pt x="2600" y="3063"/>
                </a:lnTo>
                <a:lnTo>
                  <a:pt x="2546" y="3064"/>
                </a:lnTo>
                <a:lnTo>
                  <a:pt x="2490" y="3067"/>
                </a:lnTo>
                <a:lnTo>
                  <a:pt x="2436" y="3070"/>
                </a:lnTo>
                <a:lnTo>
                  <a:pt x="2381" y="3074"/>
                </a:lnTo>
                <a:lnTo>
                  <a:pt x="2327" y="3079"/>
                </a:lnTo>
                <a:lnTo>
                  <a:pt x="2218" y="3090"/>
                </a:lnTo>
                <a:lnTo>
                  <a:pt x="2111" y="3103"/>
                </a:lnTo>
                <a:lnTo>
                  <a:pt x="2030" y="3113"/>
                </a:lnTo>
                <a:lnTo>
                  <a:pt x="1948" y="3124"/>
                </a:lnTo>
                <a:lnTo>
                  <a:pt x="1907" y="3131"/>
                </a:lnTo>
                <a:lnTo>
                  <a:pt x="1868" y="3138"/>
                </a:lnTo>
                <a:lnTo>
                  <a:pt x="1827" y="3148"/>
                </a:lnTo>
                <a:lnTo>
                  <a:pt x="1787" y="3157"/>
                </a:lnTo>
                <a:lnTo>
                  <a:pt x="1747" y="3166"/>
                </a:lnTo>
                <a:lnTo>
                  <a:pt x="1707" y="3178"/>
                </a:lnTo>
                <a:lnTo>
                  <a:pt x="1668" y="3191"/>
                </a:lnTo>
                <a:lnTo>
                  <a:pt x="1629" y="3204"/>
                </a:lnTo>
                <a:lnTo>
                  <a:pt x="1591" y="3219"/>
                </a:lnTo>
                <a:lnTo>
                  <a:pt x="1554" y="3236"/>
                </a:lnTo>
                <a:lnTo>
                  <a:pt x="1517" y="3254"/>
                </a:lnTo>
                <a:lnTo>
                  <a:pt x="1481" y="3275"/>
                </a:lnTo>
                <a:lnTo>
                  <a:pt x="1452" y="3292"/>
                </a:lnTo>
                <a:lnTo>
                  <a:pt x="1422" y="3312"/>
                </a:lnTo>
                <a:lnTo>
                  <a:pt x="1392" y="3333"/>
                </a:lnTo>
                <a:lnTo>
                  <a:pt x="1364" y="3355"/>
                </a:lnTo>
                <a:lnTo>
                  <a:pt x="1337" y="3378"/>
                </a:lnTo>
                <a:lnTo>
                  <a:pt x="1311" y="3404"/>
                </a:lnTo>
                <a:lnTo>
                  <a:pt x="1299" y="3417"/>
                </a:lnTo>
                <a:lnTo>
                  <a:pt x="1288" y="3430"/>
                </a:lnTo>
                <a:lnTo>
                  <a:pt x="1277" y="3444"/>
                </a:lnTo>
                <a:lnTo>
                  <a:pt x="1266" y="3458"/>
                </a:lnTo>
                <a:lnTo>
                  <a:pt x="1256" y="3473"/>
                </a:lnTo>
                <a:lnTo>
                  <a:pt x="1247" y="3491"/>
                </a:lnTo>
                <a:lnTo>
                  <a:pt x="1227" y="3527"/>
                </a:lnTo>
                <a:lnTo>
                  <a:pt x="1208" y="3564"/>
                </a:lnTo>
                <a:lnTo>
                  <a:pt x="1197" y="3582"/>
                </a:lnTo>
                <a:lnTo>
                  <a:pt x="1187" y="3600"/>
                </a:lnTo>
                <a:lnTo>
                  <a:pt x="1176" y="3617"/>
                </a:lnTo>
                <a:lnTo>
                  <a:pt x="1164" y="3634"/>
                </a:lnTo>
                <a:lnTo>
                  <a:pt x="1151" y="3650"/>
                </a:lnTo>
                <a:lnTo>
                  <a:pt x="1137" y="3664"/>
                </a:lnTo>
                <a:lnTo>
                  <a:pt x="1123" y="3676"/>
                </a:lnTo>
                <a:lnTo>
                  <a:pt x="1106" y="3688"/>
                </a:lnTo>
                <a:lnTo>
                  <a:pt x="1097" y="3693"/>
                </a:lnTo>
                <a:lnTo>
                  <a:pt x="1088" y="3697"/>
                </a:lnTo>
                <a:lnTo>
                  <a:pt x="1079" y="3701"/>
                </a:lnTo>
                <a:lnTo>
                  <a:pt x="1069" y="3704"/>
                </a:lnTo>
                <a:lnTo>
                  <a:pt x="1088" y="3707"/>
                </a:lnTo>
                <a:lnTo>
                  <a:pt x="1107" y="3711"/>
                </a:lnTo>
                <a:lnTo>
                  <a:pt x="1126" y="3716"/>
                </a:lnTo>
                <a:lnTo>
                  <a:pt x="1145" y="3721"/>
                </a:lnTo>
                <a:lnTo>
                  <a:pt x="1164" y="3728"/>
                </a:lnTo>
                <a:lnTo>
                  <a:pt x="1182" y="3735"/>
                </a:lnTo>
                <a:lnTo>
                  <a:pt x="1218" y="3750"/>
                </a:lnTo>
                <a:lnTo>
                  <a:pt x="1254" y="3767"/>
                </a:lnTo>
                <a:lnTo>
                  <a:pt x="1290" y="3785"/>
                </a:lnTo>
                <a:lnTo>
                  <a:pt x="1324" y="3803"/>
                </a:lnTo>
                <a:lnTo>
                  <a:pt x="1360" y="3823"/>
                </a:lnTo>
                <a:lnTo>
                  <a:pt x="1431" y="3863"/>
                </a:lnTo>
                <a:lnTo>
                  <a:pt x="1467" y="3881"/>
                </a:lnTo>
                <a:lnTo>
                  <a:pt x="1503" y="3900"/>
                </a:lnTo>
                <a:lnTo>
                  <a:pt x="1540" y="3916"/>
                </a:lnTo>
                <a:lnTo>
                  <a:pt x="1577" y="3930"/>
                </a:lnTo>
                <a:lnTo>
                  <a:pt x="1596" y="3938"/>
                </a:lnTo>
                <a:lnTo>
                  <a:pt x="1615" y="3943"/>
                </a:lnTo>
                <a:lnTo>
                  <a:pt x="1634" y="3949"/>
                </a:lnTo>
                <a:lnTo>
                  <a:pt x="1654" y="3953"/>
                </a:lnTo>
                <a:lnTo>
                  <a:pt x="1697" y="3961"/>
                </a:lnTo>
                <a:lnTo>
                  <a:pt x="1741" y="3968"/>
                </a:lnTo>
                <a:lnTo>
                  <a:pt x="1785" y="3975"/>
                </a:lnTo>
                <a:lnTo>
                  <a:pt x="1829" y="3979"/>
                </a:lnTo>
                <a:lnTo>
                  <a:pt x="1874" y="3982"/>
                </a:lnTo>
                <a:lnTo>
                  <a:pt x="1918" y="3984"/>
                </a:lnTo>
                <a:lnTo>
                  <a:pt x="1962" y="3985"/>
                </a:lnTo>
                <a:lnTo>
                  <a:pt x="2006" y="3985"/>
                </a:lnTo>
                <a:lnTo>
                  <a:pt x="2051" y="3984"/>
                </a:lnTo>
                <a:lnTo>
                  <a:pt x="2095" y="3983"/>
                </a:lnTo>
                <a:lnTo>
                  <a:pt x="2139" y="3980"/>
                </a:lnTo>
                <a:lnTo>
                  <a:pt x="2184" y="3977"/>
                </a:lnTo>
                <a:lnTo>
                  <a:pt x="2272" y="3969"/>
                </a:lnTo>
                <a:lnTo>
                  <a:pt x="2359" y="3960"/>
                </a:lnTo>
                <a:lnTo>
                  <a:pt x="2407" y="3954"/>
                </a:lnTo>
                <a:lnTo>
                  <a:pt x="2470" y="3945"/>
                </a:lnTo>
                <a:lnTo>
                  <a:pt x="2547" y="3931"/>
                </a:lnTo>
                <a:lnTo>
                  <a:pt x="2635" y="3915"/>
                </a:lnTo>
                <a:lnTo>
                  <a:pt x="2681" y="3906"/>
                </a:lnTo>
                <a:lnTo>
                  <a:pt x="2729" y="3895"/>
                </a:lnTo>
                <a:lnTo>
                  <a:pt x="2778" y="3883"/>
                </a:lnTo>
                <a:lnTo>
                  <a:pt x="2829" y="3871"/>
                </a:lnTo>
                <a:lnTo>
                  <a:pt x="2879" y="3857"/>
                </a:lnTo>
                <a:lnTo>
                  <a:pt x="2929" y="3841"/>
                </a:lnTo>
                <a:lnTo>
                  <a:pt x="2980" y="3826"/>
                </a:lnTo>
                <a:lnTo>
                  <a:pt x="3029" y="3809"/>
                </a:lnTo>
                <a:lnTo>
                  <a:pt x="3078" y="3790"/>
                </a:lnTo>
                <a:lnTo>
                  <a:pt x="3125" y="3771"/>
                </a:lnTo>
                <a:lnTo>
                  <a:pt x="3171" y="3750"/>
                </a:lnTo>
                <a:lnTo>
                  <a:pt x="3214" y="3729"/>
                </a:lnTo>
                <a:lnTo>
                  <a:pt x="3255" y="3705"/>
                </a:lnTo>
                <a:lnTo>
                  <a:pt x="3274" y="3693"/>
                </a:lnTo>
                <a:lnTo>
                  <a:pt x="3293" y="3680"/>
                </a:lnTo>
                <a:lnTo>
                  <a:pt x="3311" y="3668"/>
                </a:lnTo>
                <a:lnTo>
                  <a:pt x="3328" y="3655"/>
                </a:lnTo>
                <a:lnTo>
                  <a:pt x="3344" y="3642"/>
                </a:lnTo>
                <a:lnTo>
                  <a:pt x="3359" y="3627"/>
                </a:lnTo>
                <a:lnTo>
                  <a:pt x="3374" y="3614"/>
                </a:lnTo>
                <a:lnTo>
                  <a:pt x="3387" y="3600"/>
                </a:lnTo>
                <a:lnTo>
                  <a:pt x="3398" y="3584"/>
                </a:lnTo>
                <a:lnTo>
                  <a:pt x="3410" y="3570"/>
                </a:lnTo>
                <a:lnTo>
                  <a:pt x="3420" y="3553"/>
                </a:lnTo>
                <a:lnTo>
                  <a:pt x="3428" y="3538"/>
                </a:lnTo>
                <a:lnTo>
                  <a:pt x="3435" y="3522"/>
                </a:lnTo>
                <a:lnTo>
                  <a:pt x="3441" y="3505"/>
                </a:lnTo>
                <a:lnTo>
                  <a:pt x="3446" y="3489"/>
                </a:lnTo>
                <a:lnTo>
                  <a:pt x="3450" y="3471"/>
                </a:lnTo>
                <a:lnTo>
                  <a:pt x="3452" y="3454"/>
                </a:lnTo>
                <a:lnTo>
                  <a:pt x="3453" y="3436"/>
                </a:lnTo>
                <a:lnTo>
                  <a:pt x="3452" y="3417"/>
                </a:lnTo>
                <a:lnTo>
                  <a:pt x="3449" y="3399"/>
                </a:lnTo>
                <a:lnTo>
                  <a:pt x="3444" y="3379"/>
                </a:lnTo>
                <a:lnTo>
                  <a:pt x="3438" y="3360"/>
                </a:lnTo>
                <a:lnTo>
                  <a:pt x="3450" y="3361"/>
                </a:lnTo>
                <a:lnTo>
                  <a:pt x="3462" y="3362"/>
                </a:lnTo>
                <a:lnTo>
                  <a:pt x="3473" y="3364"/>
                </a:lnTo>
                <a:lnTo>
                  <a:pt x="3485" y="3367"/>
                </a:lnTo>
                <a:lnTo>
                  <a:pt x="3498" y="3370"/>
                </a:lnTo>
                <a:lnTo>
                  <a:pt x="3509" y="3374"/>
                </a:lnTo>
                <a:lnTo>
                  <a:pt x="3534" y="3384"/>
                </a:lnTo>
                <a:lnTo>
                  <a:pt x="3557" y="3398"/>
                </a:lnTo>
                <a:lnTo>
                  <a:pt x="3582" y="3412"/>
                </a:lnTo>
                <a:lnTo>
                  <a:pt x="3606" y="3429"/>
                </a:lnTo>
                <a:lnTo>
                  <a:pt x="3631" y="3449"/>
                </a:lnTo>
                <a:lnTo>
                  <a:pt x="3655" y="3470"/>
                </a:lnTo>
                <a:lnTo>
                  <a:pt x="3680" y="3493"/>
                </a:lnTo>
                <a:lnTo>
                  <a:pt x="3705" y="3518"/>
                </a:lnTo>
                <a:lnTo>
                  <a:pt x="3729" y="3544"/>
                </a:lnTo>
                <a:lnTo>
                  <a:pt x="3754" y="3571"/>
                </a:lnTo>
                <a:lnTo>
                  <a:pt x="3778" y="3598"/>
                </a:lnTo>
                <a:lnTo>
                  <a:pt x="3802" y="3628"/>
                </a:lnTo>
                <a:lnTo>
                  <a:pt x="3826" y="3657"/>
                </a:lnTo>
                <a:lnTo>
                  <a:pt x="3872" y="3718"/>
                </a:lnTo>
                <a:lnTo>
                  <a:pt x="3917" y="3780"/>
                </a:lnTo>
                <a:lnTo>
                  <a:pt x="3960" y="3840"/>
                </a:lnTo>
                <a:lnTo>
                  <a:pt x="4001" y="3900"/>
                </a:lnTo>
                <a:lnTo>
                  <a:pt x="4074" y="4006"/>
                </a:lnTo>
                <a:lnTo>
                  <a:pt x="4106" y="4051"/>
                </a:lnTo>
                <a:lnTo>
                  <a:pt x="4135" y="4089"/>
                </a:lnTo>
                <a:lnTo>
                  <a:pt x="4124" y="4090"/>
                </a:lnTo>
                <a:lnTo>
                  <a:pt x="4112" y="4090"/>
                </a:lnTo>
                <a:lnTo>
                  <a:pt x="4101" y="4089"/>
                </a:lnTo>
                <a:lnTo>
                  <a:pt x="4091" y="4087"/>
                </a:lnTo>
                <a:lnTo>
                  <a:pt x="4071" y="4083"/>
                </a:lnTo>
                <a:lnTo>
                  <a:pt x="4052" y="4077"/>
                </a:lnTo>
                <a:lnTo>
                  <a:pt x="4034" y="4069"/>
                </a:lnTo>
                <a:lnTo>
                  <a:pt x="4016" y="4060"/>
                </a:lnTo>
                <a:lnTo>
                  <a:pt x="4000" y="4048"/>
                </a:lnTo>
                <a:lnTo>
                  <a:pt x="3982" y="4037"/>
                </a:lnTo>
                <a:lnTo>
                  <a:pt x="3949" y="4012"/>
                </a:lnTo>
                <a:lnTo>
                  <a:pt x="3931" y="4000"/>
                </a:lnTo>
                <a:lnTo>
                  <a:pt x="3913" y="3988"/>
                </a:lnTo>
                <a:lnTo>
                  <a:pt x="3894" y="3976"/>
                </a:lnTo>
                <a:lnTo>
                  <a:pt x="3874" y="3964"/>
                </a:lnTo>
                <a:lnTo>
                  <a:pt x="3852" y="3954"/>
                </a:lnTo>
                <a:lnTo>
                  <a:pt x="3830" y="3945"/>
                </a:lnTo>
                <a:lnTo>
                  <a:pt x="3808" y="3938"/>
                </a:lnTo>
                <a:lnTo>
                  <a:pt x="3786" y="3931"/>
                </a:lnTo>
                <a:lnTo>
                  <a:pt x="3764" y="3926"/>
                </a:lnTo>
                <a:lnTo>
                  <a:pt x="3742" y="3921"/>
                </a:lnTo>
                <a:lnTo>
                  <a:pt x="3720" y="3917"/>
                </a:lnTo>
                <a:lnTo>
                  <a:pt x="3697" y="3914"/>
                </a:lnTo>
                <a:lnTo>
                  <a:pt x="3675" y="3912"/>
                </a:lnTo>
                <a:lnTo>
                  <a:pt x="3652" y="3910"/>
                </a:lnTo>
                <a:lnTo>
                  <a:pt x="3607" y="3908"/>
                </a:lnTo>
                <a:lnTo>
                  <a:pt x="3562" y="3908"/>
                </a:lnTo>
                <a:lnTo>
                  <a:pt x="3517" y="3909"/>
                </a:lnTo>
                <a:lnTo>
                  <a:pt x="3472" y="3912"/>
                </a:lnTo>
                <a:lnTo>
                  <a:pt x="3422" y="3916"/>
                </a:lnTo>
                <a:lnTo>
                  <a:pt x="3372" y="3921"/>
                </a:lnTo>
                <a:lnTo>
                  <a:pt x="3272" y="3933"/>
                </a:lnTo>
                <a:lnTo>
                  <a:pt x="3173" y="3947"/>
                </a:lnTo>
                <a:lnTo>
                  <a:pt x="3073" y="3962"/>
                </a:lnTo>
                <a:lnTo>
                  <a:pt x="2974" y="3980"/>
                </a:lnTo>
                <a:lnTo>
                  <a:pt x="2876" y="3999"/>
                </a:lnTo>
                <a:lnTo>
                  <a:pt x="2777" y="4020"/>
                </a:lnTo>
                <a:lnTo>
                  <a:pt x="2680" y="4042"/>
                </a:lnTo>
                <a:lnTo>
                  <a:pt x="2605" y="4059"/>
                </a:lnTo>
                <a:lnTo>
                  <a:pt x="2526" y="4076"/>
                </a:lnTo>
                <a:lnTo>
                  <a:pt x="2444" y="4094"/>
                </a:lnTo>
                <a:lnTo>
                  <a:pt x="2403" y="4105"/>
                </a:lnTo>
                <a:lnTo>
                  <a:pt x="2362" y="4116"/>
                </a:lnTo>
                <a:lnTo>
                  <a:pt x="2322" y="4128"/>
                </a:lnTo>
                <a:lnTo>
                  <a:pt x="2282" y="4142"/>
                </a:lnTo>
                <a:lnTo>
                  <a:pt x="2244" y="4157"/>
                </a:lnTo>
                <a:lnTo>
                  <a:pt x="2206" y="4173"/>
                </a:lnTo>
                <a:lnTo>
                  <a:pt x="2169" y="4191"/>
                </a:lnTo>
                <a:lnTo>
                  <a:pt x="2151" y="4200"/>
                </a:lnTo>
                <a:lnTo>
                  <a:pt x="2135" y="4210"/>
                </a:lnTo>
                <a:lnTo>
                  <a:pt x="2118" y="4220"/>
                </a:lnTo>
                <a:lnTo>
                  <a:pt x="2102" y="4232"/>
                </a:lnTo>
                <a:lnTo>
                  <a:pt x="2087" y="4243"/>
                </a:lnTo>
                <a:lnTo>
                  <a:pt x="2071" y="4254"/>
                </a:lnTo>
                <a:lnTo>
                  <a:pt x="2030" y="4289"/>
                </a:lnTo>
                <a:lnTo>
                  <a:pt x="1989" y="4326"/>
                </a:lnTo>
                <a:lnTo>
                  <a:pt x="1950" y="4364"/>
                </a:lnTo>
                <a:lnTo>
                  <a:pt x="1914" y="4403"/>
                </a:lnTo>
                <a:lnTo>
                  <a:pt x="1896" y="4423"/>
                </a:lnTo>
                <a:lnTo>
                  <a:pt x="1879" y="4444"/>
                </a:lnTo>
                <a:lnTo>
                  <a:pt x="1861" y="4465"/>
                </a:lnTo>
                <a:lnTo>
                  <a:pt x="1845" y="4487"/>
                </a:lnTo>
                <a:lnTo>
                  <a:pt x="1830" y="4508"/>
                </a:lnTo>
                <a:lnTo>
                  <a:pt x="1814" y="4531"/>
                </a:lnTo>
                <a:lnTo>
                  <a:pt x="1799" y="4553"/>
                </a:lnTo>
                <a:lnTo>
                  <a:pt x="1786" y="4577"/>
                </a:lnTo>
                <a:lnTo>
                  <a:pt x="1773" y="4599"/>
                </a:lnTo>
                <a:lnTo>
                  <a:pt x="1762" y="4621"/>
                </a:lnTo>
                <a:lnTo>
                  <a:pt x="1750" y="4644"/>
                </a:lnTo>
                <a:lnTo>
                  <a:pt x="1736" y="4665"/>
                </a:lnTo>
                <a:lnTo>
                  <a:pt x="1722" y="4685"/>
                </a:lnTo>
                <a:lnTo>
                  <a:pt x="1714" y="4695"/>
                </a:lnTo>
                <a:lnTo>
                  <a:pt x="1705" y="4704"/>
                </a:lnTo>
                <a:lnTo>
                  <a:pt x="1696" y="4712"/>
                </a:lnTo>
                <a:lnTo>
                  <a:pt x="1686" y="4719"/>
                </a:lnTo>
                <a:lnTo>
                  <a:pt x="1676" y="4727"/>
                </a:lnTo>
                <a:lnTo>
                  <a:pt x="1665" y="4733"/>
                </a:lnTo>
                <a:lnTo>
                  <a:pt x="1686" y="4741"/>
                </a:lnTo>
                <a:lnTo>
                  <a:pt x="1708" y="4749"/>
                </a:lnTo>
                <a:lnTo>
                  <a:pt x="1728" y="4758"/>
                </a:lnTo>
                <a:lnTo>
                  <a:pt x="1750" y="4768"/>
                </a:lnTo>
                <a:lnTo>
                  <a:pt x="1790" y="4788"/>
                </a:lnTo>
                <a:lnTo>
                  <a:pt x="1829" y="4811"/>
                </a:lnTo>
                <a:lnTo>
                  <a:pt x="1868" y="4833"/>
                </a:lnTo>
                <a:lnTo>
                  <a:pt x="1905" y="4856"/>
                </a:lnTo>
                <a:lnTo>
                  <a:pt x="1943" y="4878"/>
                </a:lnTo>
                <a:lnTo>
                  <a:pt x="1981" y="4900"/>
                </a:lnTo>
                <a:lnTo>
                  <a:pt x="2019" y="4920"/>
                </a:lnTo>
                <a:lnTo>
                  <a:pt x="2039" y="4929"/>
                </a:lnTo>
                <a:lnTo>
                  <a:pt x="2058" y="4938"/>
                </a:lnTo>
                <a:lnTo>
                  <a:pt x="2078" y="4946"/>
                </a:lnTo>
                <a:lnTo>
                  <a:pt x="2098" y="4954"/>
                </a:lnTo>
                <a:lnTo>
                  <a:pt x="2119" y="4960"/>
                </a:lnTo>
                <a:lnTo>
                  <a:pt x="2139" y="4966"/>
                </a:lnTo>
                <a:lnTo>
                  <a:pt x="2161" y="4971"/>
                </a:lnTo>
                <a:lnTo>
                  <a:pt x="2182" y="4976"/>
                </a:lnTo>
                <a:lnTo>
                  <a:pt x="2205" y="4979"/>
                </a:lnTo>
                <a:lnTo>
                  <a:pt x="2227" y="4981"/>
                </a:lnTo>
                <a:lnTo>
                  <a:pt x="2250" y="4982"/>
                </a:lnTo>
                <a:lnTo>
                  <a:pt x="2274" y="4982"/>
                </a:lnTo>
                <a:lnTo>
                  <a:pt x="2298" y="4980"/>
                </a:lnTo>
                <a:lnTo>
                  <a:pt x="2323" y="4977"/>
                </a:lnTo>
                <a:lnTo>
                  <a:pt x="2369" y="4969"/>
                </a:lnTo>
                <a:lnTo>
                  <a:pt x="2414" y="4962"/>
                </a:lnTo>
                <a:lnTo>
                  <a:pt x="2503" y="4945"/>
                </a:lnTo>
                <a:lnTo>
                  <a:pt x="2593" y="4926"/>
                </a:lnTo>
                <a:lnTo>
                  <a:pt x="2682" y="4906"/>
                </a:lnTo>
                <a:lnTo>
                  <a:pt x="2771" y="4884"/>
                </a:lnTo>
                <a:lnTo>
                  <a:pt x="2859" y="4862"/>
                </a:lnTo>
                <a:lnTo>
                  <a:pt x="3037" y="4817"/>
                </a:lnTo>
                <a:lnTo>
                  <a:pt x="3089" y="4803"/>
                </a:lnTo>
                <a:lnTo>
                  <a:pt x="3156" y="4789"/>
                </a:lnTo>
                <a:lnTo>
                  <a:pt x="3235" y="4772"/>
                </a:lnTo>
                <a:lnTo>
                  <a:pt x="3324" y="4751"/>
                </a:lnTo>
                <a:lnTo>
                  <a:pt x="3418" y="4728"/>
                </a:lnTo>
                <a:lnTo>
                  <a:pt x="3467" y="4714"/>
                </a:lnTo>
                <a:lnTo>
                  <a:pt x="3516" y="4701"/>
                </a:lnTo>
                <a:lnTo>
                  <a:pt x="3565" y="4686"/>
                </a:lnTo>
                <a:lnTo>
                  <a:pt x="3616" y="4670"/>
                </a:lnTo>
                <a:lnTo>
                  <a:pt x="3664" y="4653"/>
                </a:lnTo>
                <a:lnTo>
                  <a:pt x="3713" y="4634"/>
                </a:lnTo>
                <a:lnTo>
                  <a:pt x="3760" y="4616"/>
                </a:lnTo>
                <a:lnTo>
                  <a:pt x="3805" y="4595"/>
                </a:lnTo>
                <a:lnTo>
                  <a:pt x="3849" y="4574"/>
                </a:lnTo>
                <a:lnTo>
                  <a:pt x="3890" y="4551"/>
                </a:lnTo>
                <a:lnTo>
                  <a:pt x="3911" y="4539"/>
                </a:lnTo>
                <a:lnTo>
                  <a:pt x="3930" y="4528"/>
                </a:lnTo>
                <a:lnTo>
                  <a:pt x="3949" y="4515"/>
                </a:lnTo>
                <a:lnTo>
                  <a:pt x="3966" y="4502"/>
                </a:lnTo>
                <a:lnTo>
                  <a:pt x="3983" y="4489"/>
                </a:lnTo>
                <a:lnTo>
                  <a:pt x="3999" y="4476"/>
                </a:lnTo>
                <a:lnTo>
                  <a:pt x="4014" y="4462"/>
                </a:lnTo>
                <a:lnTo>
                  <a:pt x="4028" y="4448"/>
                </a:lnTo>
                <a:lnTo>
                  <a:pt x="4042" y="4434"/>
                </a:lnTo>
                <a:lnTo>
                  <a:pt x="4054" y="4418"/>
                </a:lnTo>
                <a:lnTo>
                  <a:pt x="4065" y="4403"/>
                </a:lnTo>
                <a:lnTo>
                  <a:pt x="4076" y="4387"/>
                </a:lnTo>
                <a:lnTo>
                  <a:pt x="4085" y="4372"/>
                </a:lnTo>
                <a:lnTo>
                  <a:pt x="4092" y="4356"/>
                </a:lnTo>
                <a:lnTo>
                  <a:pt x="4099" y="4339"/>
                </a:lnTo>
                <a:lnTo>
                  <a:pt x="4104" y="4322"/>
                </a:lnTo>
                <a:lnTo>
                  <a:pt x="4107" y="4304"/>
                </a:lnTo>
                <a:lnTo>
                  <a:pt x="4110" y="4286"/>
                </a:lnTo>
                <a:lnTo>
                  <a:pt x="4111" y="4269"/>
                </a:lnTo>
                <a:lnTo>
                  <a:pt x="4111" y="4249"/>
                </a:lnTo>
                <a:lnTo>
                  <a:pt x="4109" y="4231"/>
                </a:lnTo>
                <a:lnTo>
                  <a:pt x="4106" y="4211"/>
                </a:lnTo>
                <a:lnTo>
                  <a:pt x="4101" y="4191"/>
                </a:lnTo>
                <a:lnTo>
                  <a:pt x="4095" y="4171"/>
                </a:lnTo>
                <a:lnTo>
                  <a:pt x="4105" y="4170"/>
                </a:lnTo>
                <a:lnTo>
                  <a:pt x="4116" y="4170"/>
                </a:lnTo>
                <a:lnTo>
                  <a:pt x="4127" y="4172"/>
                </a:lnTo>
                <a:lnTo>
                  <a:pt x="4138" y="4174"/>
                </a:lnTo>
                <a:lnTo>
                  <a:pt x="4149" y="4177"/>
                </a:lnTo>
                <a:lnTo>
                  <a:pt x="4161" y="4180"/>
                </a:lnTo>
                <a:lnTo>
                  <a:pt x="4172" y="4186"/>
                </a:lnTo>
                <a:lnTo>
                  <a:pt x="4184" y="4191"/>
                </a:lnTo>
                <a:lnTo>
                  <a:pt x="4208" y="4204"/>
                </a:lnTo>
                <a:lnTo>
                  <a:pt x="4232" y="4220"/>
                </a:lnTo>
                <a:lnTo>
                  <a:pt x="4257" y="4240"/>
                </a:lnTo>
                <a:lnTo>
                  <a:pt x="4283" y="4261"/>
                </a:lnTo>
                <a:lnTo>
                  <a:pt x="4308" y="4285"/>
                </a:lnTo>
                <a:lnTo>
                  <a:pt x="4335" y="4311"/>
                </a:lnTo>
                <a:lnTo>
                  <a:pt x="4360" y="4337"/>
                </a:lnTo>
                <a:lnTo>
                  <a:pt x="4387" y="4367"/>
                </a:lnTo>
                <a:lnTo>
                  <a:pt x="4413" y="4398"/>
                </a:lnTo>
                <a:lnTo>
                  <a:pt x="4439" y="4429"/>
                </a:lnTo>
                <a:lnTo>
                  <a:pt x="4465" y="4461"/>
                </a:lnTo>
                <a:lnTo>
                  <a:pt x="4491" y="4495"/>
                </a:lnTo>
                <a:lnTo>
                  <a:pt x="4542" y="4564"/>
                </a:lnTo>
                <a:lnTo>
                  <a:pt x="4591" y="4632"/>
                </a:lnTo>
                <a:lnTo>
                  <a:pt x="4638" y="4701"/>
                </a:lnTo>
                <a:lnTo>
                  <a:pt x="4682" y="4766"/>
                </a:lnTo>
                <a:lnTo>
                  <a:pt x="4761" y="4881"/>
                </a:lnTo>
                <a:lnTo>
                  <a:pt x="4794" y="4928"/>
                </a:lnTo>
                <a:lnTo>
                  <a:pt x="4822" y="4965"/>
                </a:lnTo>
                <a:lnTo>
                  <a:pt x="4806" y="4966"/>
                </a:lnTo>
                <a:lnTo>
                  <a:pt x="4791" y="4966"/>
                </a:lnTo>
                <a:lnTo>
                  <a:pt x="4776" y="4965"/>
                </a:lnTo>
                <a:lnTo>
                  <a:pt x="4762" y="4963"/>
                </a:lnTo>
                <a:lnTo>
                  <a:pt x="4748" y="4960"/>
                </a:lnTo>
                <a:lnTo>
                  <a:pt x="4734" y="4957"/>
                </a:lnTo>
                <a:lnTo>
                  <a:pt x="4720" y="4952"/>
                </a:lnTo>
                <a:lnTo>
                  <a:pt x="4707" y="4948"/>
                </a:lnTo>
                <a:lnTo>
                  <a:pt x="4680" y="4936"/>
                </a:lnTo>
                <a:lnTo>
                  <a:pt x="4655" y="4922"/>
                </a:lnTo>
                <a:lnTo>
                  <a:pt x="4629" y="4908"/>
                </a:lnTo>
                <a:lnTo>
                  <a:pt x="4603" y="4892"/>
                </a:lnTo>
                <a:lnTo>
                  <a:pt x="4550" y="4860"/>
                </a:lnTo>
                <a:lnTo>
                  <a:pt x="4523" y="4844"/>
                </a:lnTo>
                <a:lnTo>
                  <a:pt x="4495" y="4830"/>
                </a:lnTo>
                <a:lnTo>
                  <a:pt x="4465" y="4817"/>
                </a:lnTo>
                <a:lnTo>
                  <a:pt x="4451" y="4812"/>
                </a:lnTo>
                <a:lnTo>
                  <a:pt x="4434" y="4807"/>
                </a:lnTo>
                <a:lnTo>
                  <a:pt x="4419" y="4801"/>
                </a:lnTo>
                <a:lnTo>
                  <a:pt x="4402" y="4798"/>
                </a:lnTo>
                <a:lnTo>
                  <a:pt x="4385" y="4795"/>
                </a:lnTo>
                <a:lnTo>
                  <a:pt x="4368" y="4793"/>
                </a:lnTo>
                <a:lnTo>
                  <a:pt x="4342" y="4791"/>
                </a:lnTo>
                <a:lnTo>
                  <a:pt x="4316" y="4789"/>
                </a:lnTo>
                <a:lnTo>
                  <a:pt x="4290" y="4788"/>
                </a:lnTo>
                <a:lnTo>
                  <a:pt x="4264" y="4788"/>
                </a:lnTo>
                <a:lnTo>
                  <a:pt x="4212" y="4789"/>
                </a:lnTo>
                <a:lnTo>
                  <a:pt x="4160" y="4793"/>
                </a:lnTo>
                <a:lnTo>
                  <a:pt x="4107" y="4798"/>
                </a:lnTo>
                <a:lnTo>
                  <a:pt x="4055" y="4806"/>
                </a:lnTo>
                <a:lnTo>
                  <a:pt x="4002" y="4814"/>
                </a:lnTo>
                <a:lnTo>
                  <a:pt x="3950" y="4824"/>
                </a:lnTo>
                <a:lnTo>
                  <a:pt x="3897" y="4835"/>
                </a:lnTo>
                <a:lnTo>
                  <a:pt x="3845" y="4848"/>
                </a:lnTo>
                <a:lnTo>
                  <a:pt x="3794" y="4860"/>
                </a:lnTo>
                <a:lnTo>
                  <a:pt x="3742" y="4873"/>
                </a:lnTo>
                <a:lnTo>
                  <a:pt x="3640" y="4902"/>
                </a:lnTo>
                <a:lnTo>
                  <a:pt x="3542" y="4929"/>
                </a:lnTo>
                <a:lnTo>
                  <a:pt x="3455" y="4954"/>
                </a:lnTo>
                <a:lnTo>
                  <a:pt x="3367" y="4981"/>
                </a:lnTo>
                <a:lnTo>
                  <a:pt x="3322" y="4995"/>
                </a:lnTo>
                <a:lnTo>
                  <a:pt x="3279" y="5009"/>
                </a:lnTo>
                <a:lnTo>
                  <a:pt x="3236" y="5025"/>
                </a:lnTo>
                <a:lnTo>
                  <a:pt x="3193" y="5041"/>
                </a:lnTo>
                <a:lnTo>
                  <a:pt x="3150" y="5059"/>
                </a:lnTo>
                <a:lnTo>
                  <a:pt x="3108" y="5076"/>
                </a:lnTo>
                <a:lnTo>
                  <a:pt x="3066" y="5095"/>
                </a:lnTo>
                <a:lnTo>
                  <a:pt x="3025" y="5116"/>
                </a:lnTo>
                <a:lnTo>
                  <a:pt x="2985" y="5137"/>
                </a:lnTo>
                <a:lnTo>
                  <a:pt x="2945" y="5160"/>
                </a:lnTo>
                <a:lnTo>
                  <a:pt x="2908" y="5185"/>
                </a:lnTo>
                <a:lnTo>
                  <a:pt x="2870" y="5210"/>
                </a:lnTo>
                <a:lnTo>
                  <a:pt x="2834" y="5236"/>
                </a:lnTo>
                <a:lnTo>
                  <a:pt x="2800" y="5264"/>
                </a:lnTo>
                <a:lnTo>
                  <a:pt x="2767" y="5293"/>
                </a:lnTo>
                <a:lnTo>
                  <a:pt x="2735" y="5324"/>
                </a:lnTo>
                <a:lnTo>
                  <a:pt x="2706" y="5356"/>
                </a:lnTo>
                <a:lnTo>
                  <a:pt x="2691" y="5373"/>
                </a:lnTo>
                <a:lnTo>
                  <a:pt x="2678" y="5391"/>
                </a:lnTo>
                <a:lnTo>
                  <a:pt x="2665" y="5408"/>
                </a:lnTo>
                <a:lnTo>
                  <a:pt x="2652" y="5426"/>
                </a:lnTo>
                <a:lnTo>
                  <a:pt x="2640" y="5445"/>
                </a:lnTo>
                <a:lnTo>
                  <a:pt x="2629" y="5463"/>
                </a:lnTo>
                <a:lnTo>
                  <a:pt x="2622" y="5478"/>
                </a:lnTo>
                <a:lnTo>
                  <a:pt x="2614" y="5493"/>
                </a:lnTo>
                <a:lnTo>
                  <a:pt x="2601" y="5526"/>
                </a:lnTo>
                <a:lnTo>
                  <a:pt x="2574" y="5594"/>
                </a:lnTo>
                <a:lnTo>
                  <a:pt x="2560" y="5629"/>
                </a:lnTo>
                <a:lnTo>
                  <a:pt x="2553" y="5646"/>
                </a:lnTo>
                <a:lnTo>
                  <a:pt x="2545" y="5661"/>
                </a:lnTo>
                <a:lnTo>
                  <a:pt x="2536" y="5675"/>
                </a:lnTo>
                <a:lnTo>
                  <a:pt x="2525" y="5690"/>
                </a:lnTo>
                <a:lnTo>
                  <a:pt x="2514" y="5702"/>
                </a:lnTo>
                <a:lnTo>
                  <a:pt x="2503" y="5713"/>
                </a:lnTo>
                <a:lnTo>
                  <a:pt x="2512" y="5714"/>
                </a:lnTo>
                <a:lnTo>
                  <a:pt x="2522" y="5715"/>
                </a:lnTo>
                <a:lnTo>
                  <a:pt x="2541" y="5720"/>
                </a:lnTo>
                <a:lnTo>
                  <a:pt x="2559" y="5727"/>
                </a:lnTo>
                <a:lnTo>
                  <a:pt x="2577" y="5735"/>
                </a:lnTo>
                <a:lnTo>
                  <a:pt x="2593" y="5745"/>
                </a:lnTo>
                <a:lnTo>
                  <a:pt x="2609" y="5755"/>
                </a:lnTo>
                <a:lnTo>
                  <a:pt x="2625" y="5768"/>
                </a:lnTo>
                <a:lnTo>
                  <a:pt x="2640" y="5780"/>
                </a:lnTo>
                <a:lnTo>
                  <a:pt x="2671" y="5807"/>
                </a:lnTo>
                <a:lnTo>
                  <a:pt x="2701" y="5832"/>
                </a:lnTo>
                <a:lnTo>
                  <a:pt x="2716" y="5844"/>
                </a:lnTo>
                <a:lnTo>
                  <a:pt x="2732" y="5856"/>
                </a:lnTo>
                <a:lnTo>
                  <a:pt x="2749" y="5866"/>
                </a:lnTo>
                <a:lnTo>
                  <a:pt x="2765" y="5875"/>
                </a:lnTo>
                <a:lnTo>
                  <a:pt x="2792" y="5886"/>
                </a:lnTo>
                <a:lnTo>
                  <a:pt x="2818" y="5897"/>
                </a:lnTo>
                <a:lnTo>
                  <a:pt x="2846" y="5904"/>
                </a:lnTo>
                <a:lnTo>
                  <a:pt x="2875" y="5911"/>
                </a:lnTo>
                <a:lnTo>
                  <a:pt x="2903" y="5916"/>
                </a:lnTo>
                <a:lnTo>
                  <a:pt x="2932" y="5920"/>
                </a:lnTo>
                <a:lnTo>
                  <a:pt x="2961" y="5924"/>
                </a:lnTo>
                <a:lnTo>
                  <a:pt x="2989" y="5927"/>
                </a:lnTo>
                <a:lnTo>
                  <a:pt x="3045" y="5931"/>
                </a:lnTo>
                <a:lnTo>
                  <a:pt x="3100" y="5933"/>
                </a:lnTo>
                <a:lnTo>
                  <a:pt x="3156" y="5933"/>
                </a:lnTo>
                <a:lnTo>
                  <a:pt x="3212" y="5931"/>
                </a:lnTo>
                <a:lnTo>
                  <a:pt x="3267" y="5926"/>
                </a:lnTo>
                <a:lnTo>
                  <a:pt x="3322" y="5920"/>
                </a:lnTo>
                <a:lnTo>
                  <a:pt x="3378" y="5913"/>
                </a:lnTo>
                <a:lnTo>
                  <a:pt x="3433" y="5904"/>
                </a:lnTo>
                <a:lnTo>
                  <a:pt x="3487" y="5895"/>
                </a:lnTo>
                <a:lnTo>
                  <a:pt x="3543" y="5882"/>
                </a:lnTo>
                <a:lnTo>
                  <a:pt x="3597" y="5870"/>
                </a:lnTo>
                <a:lnTo>
                  <a:pt x="3651" y="5857"/>
                </a:lnTo>
                <a:lnTo>
                  <a:pt x="3705" y="5842"/>
                </a:lnTo>
                <a:lnTo>
                  <a:pt x="3759" y="5827"/>
                </a:lnTo>
                <a:lnTo>
                  <a:pt x="3812" y="5811"/>
                </a:lnTo>
                <a:lnTo>
                  <a:pt x="3865" y="5794"/>
                </a:lnTo>
                <a:lnTo>
                  <a:pt x="3983" y="5757"/>
                </a:lnTo>
                <a:lnTo>
                  <a:pt x="4058" y="5734"/>
                </a:lnTo>
                <a:lnTo>
                  <a:pt x="4138" y="5705"/>
                </a:lnTo>
                <a:lnTo>
                  <a:pt x="4181" y="5690"/>
                </a:lnTo>
                <a:lnTo>
                  <a:pt x="4224" y="5673"/>
                </a:lnTo>
                <a:lnTo>
                  <a:pt x="4267" y="5656"/>
                </a:lnTo>
                <a:lnTo>
                  <a:pt x="4311" y="5638"/>
                </a:lnTo>
                <a:lnTo>
                  <a:pt x="4354" y="5618"/>
                </a:lnTo>
                <a:lnTo>
                  <a:pt x="4397" y="5598"/>
                </a:lnTo>
                <a:lnTo>
                  <a:pt x="4439" y="5576"/>
                </a:lnTo>
                <a:lnTo>
                  <a:pt x="4481" y="5553"/>
                </a:lnTo>
                <a:lnTo>
                  <a:pt x="4521" y="5530"/>
                </a:lnTo>
                <a:lnTo>
                  <a:pt x="4559" y="5505"/>
                </a:lnTo>
                <a:lnTo>
                  <a:pt x="4596" y="5480"/>
                </a:lnTo>
                <a:lnTo>
                  <a:pt x="4630" y="5453"/>
                </a:lnTo>
                <a:lnTo>
                  <a:pt x="4646" y="5439"/>
                </a:lnTo>
                <a:lnTo>
                  <a:pt x="4662" y="5425"/>
                </a:lnTo>
                <a:lnTo>
                  <a:pt x="4676" y="5411"/>
                </a:lnTo>
                <a:lnTo>
                  <a:pt x="4690" y="5397"/>
                </a:lnTo>
                <a:lnTo>
                  <a:pt x="4704" y="5381"/>
                </a:lnTo>
                <a:lnTo>
                  <a:pt x="4716" y="5367"/>
                </a:lnTo>
                <a:lnTo>
                  <a:pt x="4727" y="5352"/>
                </a:lnTo>
                <a:lnTo>
                  <a:pt x="4739" y="5336"/>
                </a:lnTo>
                <a:lnTo>
                  <a:pt x="4748" y="5320"/>
                </a:lnTo>
                <a:lnTo>
                  <a:pt x="4757" y="5303"/>
                </a:lnTo>
                <a:lnTo>
                  <a:pt x="4764" y="5287"/>
                </a:lnTo>
                <a:lnTo>
                  <a:pt x="4771" y="5271"/>
                </a:lnTo>
                <a:lnTo>
                  <a:pt x="4776" y="5254"/>
                </a:lnTo>
                <a:lnTo>
                  <a:pt x="4782" y="5237"/>
                </a:lnTo>
                <a:lnTo>
                  <a:pt x="4785" y="5219"/>
                </a:lnTo>
                <a:lnTo>
                  <a:pt x="4787" y="5202"/>
                </a:lnTo>
                <a:lnTo>
                  <a:pt x="4788" y="5184"/>
                </a:lnTo>
                <a:lnTo>
                  <a:pt x="4788" y="5165"/>
                </a:lnTo>
                <a:lnTo>
                  <a:pt x="4786" y="5147"/>
                </a:lnTo>
                <a:lnTo>
                  <a:pt x="4783" y="5128"/>
                </a:lnTo>
                <a:lnTo>
                  <a:pt x="4778" y="5109"/>
                </a:lnTo>
                <a:lnTo>
                  <a:pt x="4772" y="5089"/>
                </a:lnTo>
                <a:lnTo>
                  <a:pt x="4765" y="5070"/>
                </a:lnTo>
                <a:lnTo>
                  <a:pt x="4756" y="5049"/>
                </a:lnTo>
                <a:lnTo>
                  <a:pt x="4767" y="5047"/>
                </a:lnTo>
                <a:lnTo>
                  <a:pt x="4780" y="5047"/>
                </a:lnTo>
                <a:lnTo>
                  <a:pt x="4791" y="5047"/>
                </a:lnTo>
                <a:lnTo>
                  <a:pt x="4803" y="5048"/>
                </a:lnTo>
                <a:lnTo>
                  <a:pt x="4814" y="5050"/>
                </a:lnTo>
                <a:lnTo>
                  <a:pt x="4827" y="5053"/>
                </a:lnTo>
                <a:lnTo>
                  <a:pt x="4840" y="5058"/>
                </a:lnTo>
                <a:lnTo>
                  <a:pt x="4852" y="5062"/>
                </a:lnTo>
                <a:lnTo>
                  <a:pt x="4865" y="5068"/>
                </a:lnTo>
                <a:lnTo>
                  <a:pt x="4878" y="5075"/>
                </a:lnTo>
                <a:lnTo>
                  <a:pt x="4891" y="5082"/>
                </a:lnTo>
                <a:lnTo>
                  <a:pt x="4905" y="5090"/>
                </a:lnTo>
                <a:lnTo>
                  <a:pt x="4931" y="5109"/>
                </a:lnTo>
                <a:lnTo>
                  <a:pt x="4958" y="5130"/>
                </a:lnTo>
                <a:lnTo>
                  <a:pt x="4985" y="5155"/>
                </a:lnTo>
                <a:lnTo>
                  <a:pt x="5013" y="5182"/>
                </a:lnTo>
                <a:lnTo>
                  <a:pt x="5041" y="5210"/>
                </a:lnTo>
                <a:lnTo>
                  <a:pt x="5069" y="5241"/>
                </a:lnTo>
                <a:lnTo>
                  <a:pt x="5097" y="5273"/>
                </a:lnTo>
                <a:lnTo>
                  <a:pt x="5125" y="5307"/>
                </a:lnTo>
                <a:lnTo>
                  <a:pt x="5152" y="5341"/>
                </a:lnTo>
                <a:lnTo>
                  <a:pt x="5180" y="5376"/>
                </a:lnTo>
                <a:lnTo>
                  <a:pt x="5234" y="5450"/>
                </a:lnTo>
                <a:lnTo>
                  <a:pt x="5288" y="5524"/>
                </a:lnTo>
                <a:lnTo>
                  <a:pt x="5338" y="5598"/>
                </a:lnTo>
                <a:lnTo>
                  <a:pt x="5386" y="5668"/>
                </a:lnTo>
                <a:lnTo>
                  <a:pt x="5470" y="5793"/>
                </a:lnTo>
                <a:lnTo>
                  <a:pt x="5506" y="5844"/>
                </a:lnTo>
                <a:lnTo>
                  <a:pt x="5537" y="5885"/>
                </a:lnTo>
                <a:lnTo>
                  <a:pt x="5520" y="5886"/>
                </a:lnTo>
                <a:lnTo>
                  <a:pt x="5505" y="5886"/>
                </a:lnTo>
                <a:lnTo>
                  <a:pt x="5491" y="5885"/>
                </a:lnTo>
                <a:lnTo>
                  <a:pt x="5475" y="5884"/>
                </a:lnTo>
                <a:lnTo>
                  <a:pt x="5461" y="5882"/>
                </a:lnTo>
                <a:lnTo>
                  <a:pt x="5447" y="5879"/>
                </a:lnTo>
                <a:lnTo>
                  <a:pt x="5432" y="5875"/>
                </a:lnTo>
                <a:lnTo>
                  <a:pt x="5418" y="5871"/>
                </a:lnTo>
                <a:lnTo>
                  <a:pt x="5391" y="5862"/>
                </a:lnTo>
                <a:lnTo>
                  <a:pt x="5365" y="5850"/>
                </a:lnTo>
                <a:lnTo>
                  <a:pt x="5338" y="5836"/>
                </a:lnTo>
                <a:lnTo>
                  <a:pt x="5311" y="5822"/>
                </a:lnTo>
                <a:lnTo>
                  <a:pt x="5258" y="5792"/>
                </a:lnTo>
                <a:lnTo>
                  <a:pt x="5230" y="5777"/>
                </a:lnTo>
                <a:lnTo>
                  <a:pt x="5203" y="5763"/>
                </a:lnTo>
                <a:lnTo>
                  <a:pt x="5174" y="5749"/>
                </a:lnTo>
                <a:lnTo>
                  <a:pt x="5144" y="5737"/>
                </a:lnTo>
                <a:lnTo>
                  <a:pt x="5114" y="5727"/>
                </a:lnTo>
                <a:lnTo>
                  <a:pt x="5097" y="5723"/>
                </a:lnTo>
                <a:lnTo>
                  <a:pt x="5081" y="5718"/>
                </a:lnTo>
                <a:lnTo>
                  <a:pt x="5057" y="5713"/>
                </a:lnTo>
                <a:lnTo>
                  <a:pt x="5034" y="5710"/>
                </a:lnTo>
                <a:lnTo>
                  <a:pt x="5010" y="5707"/>
                </a:lnTo>
                <a:lnTo>
                  <a:pt x="4986" y="5705"/>
                </a:lnTo>
                <a:lnTo>
                  <a:pt x="4963" y="5704"/>
                </a:lnTo>
                <a:lnTo>
                  <a:pt x="4938" y="5704"/>
                </a:lnTo>
                <a:lnTo>
                  <a:pt x="4914" y="5705"/>
                </a:lnTo>
                <a:lnTo>
                  <a:pt x="4890" y="5706"/>
                </a:lnTo>
                <a:lnTo>
                  <a:pt x="4866" y="5708"/>
                </a:lnTo>
                <a:lnTo>
                  <a:pt x="4841" y="5710"/>
                </a:lnTo>
                <a:lnTo>
                  <a:pt x="4793" y="5717"/>
                </a:lnTo>
                <a:lnTo>
                  <a:pt x="4744" y="5726"/>
                </a:lnTo>
                <a:lnTo>
                  <a:pt x="4694" y="5737"/>
                </a:lnTo>
                <a:lnTo>
                  <a:pt x="4645" y="5748"/>
                </a:lnTo>
                <a:lnTo>
                  <a:pt x="4597" y="5761"/>
                </a:lnTo>
                <a:lnTo>
                  <a:pt x="4549" y="5776"/>
                </a:lnTo>
                <a:lnTo>
                  <a:pt x="4501" y="5790"/>
                </a:lnTo>
                <a:lnTo>
                  <a:pt x="4408" y="5818"/>
                </a:lnTo>
                <a:lnTo>
                  <a:pt x="4361" y="5832"/>
                </a:lnTo>
                <a:lnTo>
                  <a:pt x="4316" y="5844"/>
                </a:lnTo>
                <a:lnTo>
                  <a:pt x="4221" y="5872"/>
                </a:lnTo>
                <a:lnTo>
                  <a:pt x="4125" y="5900"/>
                </a:lnTo>
                <a:lnTo>
                  <a:pt x="4077" y="5915"/>
                </a:lnTo>
                <a:lnTo>
                  <a:pt x="4029" y="5932"/>
                </a:lnTo>
                <a:lnTo>
                  <a:pt x="3981" y="5948"/>
                </a:lnTo>
                <a:lnTo>
                  <a:pt x="3934" y="5965"/>
                </a:lnTo>
                <a:lnTo>
                  <a:pt x="3887" y="5985"/>
                </a:lnTo>
                <a:lnTo>
                  <a:pt x="3841" y="6004"/>
                </a:lnTo>
                <a:lnTo>
                  <a:pt x="3796" y="6026"/>
                </a:lnTo>
                <a:lnTo>
                  <a:pt x="3751" y="6048"/>
                </a:lnTo>
                <a:lnTo>
                  <a:pt x="3707" y="6073"/>
                </a:lnTo>
                <a:lnTo>
                  <a:pt x="3665" y="6099"/>
                </a:lnTo>
                <a:lnTo>
                  <a:pt x="3623" y="6125"/>
                </a:lnTo>
                <a:lnTo>
                  <a:pt x="3583" y="6155"/>
                </a:lnTo>
                <a:lnTo>
                  <a:pt x="3563" y="6170"/>
                </a:lnTo>
                <a:lnTo>
                  <a:pt x="3546" y="6186"/>
                </a:lnTo>
                <a:lnTo>
                  <a:pt x="3527" y="6201"/>
                </a:lnTo>
                <a:lnTo>
                  <a:pt x="3510" y="6217"/>
                </a:lnTo>
                <a:lnTo>
                  <a:pt x="3494" y="6235"/>
                </a:lnTo>
                <a:lnTo>
                  <a:pt x="3477" y="6252"/>
                </a:lnTo>
                <a:lnTo>
                  <a:pt x="3462" y="6271"/>
                </a:lnTo>
                <a:lnTo>
                  <a:pt x="3446" y="6289"/>
                </a:lnTo>
                <a:lnTo>
                  <a:pt x="3431" y="6309"/>
                </a:lnTo>
                <a:lnTo>
                  <a:pt x="3417" y="6327"/>
                </a:lnTo>
                <a:lnTo>
                  <a:pt x="3390" y="6367"/>
                </a:lnTo>
                <a:lnTo>
                  <a:pt x="3364" y="6408"/>
                </a:lnTo>
                <a:lnTo>
                  <a:pt x="3341" y="6450"/>
                </a:lnTo>
                <a:lnTo>
                  <a:pt x="3332" y="6471"/>
                </a:lnTo>
                <a:lnTo>
                  <a:pt x="3321" y="6494"/>
                </a:lnTo>
                <a:lnTo>
                  <a:pt x="3311" y="6519"/>
                </a:lnTo>
                <a:lnTo>
                  <a:pt x="3300" y="6544"/>
                </a:lnTo>
                <a:lnTo>
                  <a:pt x="3288" y="6569"/>
                </a:lnTo>
                <a:lnTo>
                  <a:pt x="3281" y="6580"/>
                </a:lnTo>
                <a:lnTo>
                  <a:pt x="3273" y="6591"/>
                </a:lnTo>
                <a:lnTo>
                  <a:pt x="3266" y="6601"/>
                </a:lnTo>
                <a:lnTo>
                  <a:pt x="3257" y="6610"/>
                </a:lnTo>
                <a:lnTo>
                  <a:pt x="3248" y="6617"/>
                </a:lnTo>
                <a:lnTo>
                  <a:pt x="3238" y="6623"/>
                </a:lnTo>
                <a:lnTo>
                  <a:pt x="3254" y="6625"/>
                </a:lnTo>
                <a:lnTo>
                  <a:pt x="3270" y="6627"/>
                </a:lnTo>
                <a:lnTo>
                  <a:pt x="3287" y="6630"/>
                </a:lnTo>
                <a:lnTo>
                  <a:pt x="3302" y="6634"/>
                </a:lnTo>
                <a:lnTo>
                  <a:pt x="3317" y="6640"/>
                </a:lnTo>
                <a:lnTo>
                  <a:pt x="3333" y="6645"/>
                </a:lnTo>
                <a:lnTo>
                  <a:pt x="3348" y="6651"/>
                </a:lnTo>
                <a:lnTo>
                  <a:pt x="3363" y="6658"/>
                </a:lnTo>
                <a:lnTo>
                  <a:pt x="3393" y="6673"/>
                </a:lnTo>
                <a:lnTo>
                  <a:pt x="3423" y="6691"/>
                </a:lnTo>
                <a:lnTo>
                  <a:pt x="3482" y="6728"/>
                </a:lnTo>
                <a:lnTo>
                  <a:pt x="3512" y="6747"/>
                </a:lnTo>
                <a:lnTo>
                  <a:pt x="3543" y="6765"/>
                </a:lnTo>
                <a:lnTo>
                  <a:pt x="3574" y="6782"/>
                </a:lnTo>
                <a:lnTo>
                  <a:pt x="3605" y="6797"/>
                </a:lnTo>
                <a:lnTo>
                  <a:pt x="3621" y="6805"/>
                </a:lnTo>
                <a:lnTo>
                  <a:pt x="3637" y="6811"/>
                </a:lnTo>
                <a:lnTo>
                  <a:pt x="3654" y="6817"/>
                </a:lnTo>
                <a:lnTo>
                  <a:pt x="3671" y="6822"/>
                </a:lnTo>
                <a:lnTo>
                  <a:pt x="3688" y="6826"/>
                </a:lnTo>
                <a:lnTo>
                  <a:pt x="3706" y="6829"/>
                </a:lnTo>
                <a:lnTo>
                  <a:pt x="3723" y="6831"/>
                </a:lnTo>
                <a:lnTo>
                  <a:pt x="3742" y="6832"/>
                </a:lnTo>
                <a:lnTo>
                  <a:pt x="3786" y="6833"/>
                </a:lnTo>
                <a:lnTo>
                  <a:pt x="3831" y="6833"/>
                </a:lnTo>
                <a:lnTo>
                  <a:pt x="3875" y="6831"/>
                </a:lnTo>
                <a:lnTo>
                  <a:pt x="3920" y="6828"/>
                </a:lnTo>
                <a:lnTo>
                  <a:pt x="3964" y="6824"/>
                </a:lnTo>
                <a:lnTo>
                  <a:pt x="4009" y="6819"/>
                </a:lnTo>
                <a:lnTo>
                  <a:pt x="4053" y="6813"/>
                </a:lnTo>
                <a:lnTo>
                  <a:pt x="4098" y="6806"/>
                </a:lnTo>
                <a:lnTo>
                  <a:pt x="4142" y="6798"/>
                </a:lnTo>
                <a:lnTo>
                  <a:pt x="4186" y="6789"/>
                </a:lnTo>
                <a:lnTo>
                  <a:pt x="4230" y="6780"/>
                </a:lnTo>
                <a:lnTo>
                  <a:pt x="4274" y="6770"/>
                </a:lnTo>
                <a:lnTo>
                  <a:pt x="4361" y="6748"/>
                </a:lnTo>
                <a:lnTo>
                  <a:pt x="4447" y="6724"/>
                </a:lnTo>
                <a:lnTo>
                  <a:pt x="4495" y="6709"/>
                </a:lnTo>
                <a:lnTo>
                  <a:pt x="4558" y="6689"/>
                </a:lnTo>
                <a:lnTo>
                  <a:pt x="4634" y="6662"/>
                </a:lnTo>
                <a:lnTo>
                  <a:pt x="4719" y="6629"/>
                </a:lnTo>
                <a:lnTo>
                  <a:pt x="4764" y="6612"/>
                </a:lnTo>
                <a:lnTo>
                  <a:pt x="4811" y="6592"/>
                </a:lnTo>
                <a:lnTo>
                  <a:pt x="4858" y="6572"/>
                </a:lnTo>
                <a:lnTo>
                  <a:pt x="4908" y="6550"/>
                </a:lnTo>
                <a:lnTo>
                  <a:pt x="4956" y="6529"/>
                </a:lnTo>
                <a:lnTo>
                  <a:pt x="5004" y="6505"/>
                </a:lnTo>
                <a:lnTo>
                  <a:pt x="5052" y="6481"/>
                </a:lnTo>
                <a:lnTo>
                  <a:pt x="5100" y="6455"/>
                </a:lnTo>
                <a:lnTo>
                  <a:pt x="5146" y="6430"/>
                </a:lnTo>
                <a:lnTo>
                  <a:pt x="5191" y="6403"/>
                </a:lnTo>
                <a:lnTo>
                  <a:pt x="5234" y="6375"/>
                </a:lnTo>
                <a:lnTo>
                  <a:pt x="5275" y="6347"/>
                </a:lnTo>
                <a:lnTo>
                  <a:pt x="5314" y="6318"/>
                </a:lnTo>
                <a:lnTo>
                  <a:pt x="5350" y="6288"/>
                </a:lnTo>
                <a:lnTo>
                  <a:pt x="5368" y="6274"/>
                </a:lnTo>
                <a:lnTo>
                  <a:pt x="5383" y="6258"/>
                </a:lnTo>
                <a:lnTo>
                  <a:pt x="5398" y="6243"/>
                </a:lnTo>
                <a:lnTo>
                  <a:pt x="5413" y="6228"/>
                </a:lnTo>
                <a:lnTo>
                  <a:pt x="5426" y="6212"/>
                </a:lnTo>
                <a:lnTo>
                  <a:pt x="5438" y="6197"/>
                </a:lnTo>
                <a:lnTo>
                  <a:pt x="5450" y="6182"/>
                </a:lnTo>
                <a:lnTo>
                  <a:pt x="5460" y="6165"/>
                </a:lnTo>
                <a:lnTo>
                  <a:pt x="5469" y="6150"/>
                </a:lnTo>
                <a:lnTo>
                  <a:pt x="5476" y="6133"/>
                </a:lnTo>
                <a:lnTo>
                  <a:pt x="5483" y="6118"/>
                </a:lnTo>
                <a:lnTo>
                  <a:pt x="5489" y="6102"/>
                </a:lnTo>
                <a:lnTo>
                  <a:pt x="5493" y="6085"/>
                </a:lnTo>
                <a:lnTo>
                  <a:pt x="5496" y="6070"/>
                </a:lnTo>
                <a:lnTo>
                  <a:pt x="5497" y="6053"/>
                </a:lnTo>
                <a:lnTo>
                  <a:pt x="5497" y="6037"/>
                </a:lnTo>
                <a:lnTo>
                  <a:pt x="5496" y="6021"/>
                </a:lnTo>
                <a:lnTo>
                  <a:pt x="5493" y="6004"/>
                </a:lnTo>
                <a:lnTo>
                  <a:pt x="5488" y="5988"/>
                </a:lnTo>
                <a:lnTo>
                  <a:pt x="5481" y="5972"/>
                </a:lnTo>
                <a:lnTo>
                  <a:pt x="5491" y="5969"/>
                </a:lnTo>
                <a:lnTo>
                  <a:pt x="5501" y="5968"/>
                </a:lnTo>
                <a:lnTo>
                  <a:pt x="5510" y="5968"/>
                </a:lnTo>
                <a:lnTo>
                  <a:pt x="5520" y="5969"/>
                </a:lnTo>
                <a:lnTo>
                  <a:pt x="5531" y="5971"/>
                </a:lnTo>
                <a:lnTo>
                  <a:pt x="5541" y="5972"/>
                </a:lnTo>
                <a:lnTo>
                  <a:pt x="5561" y="5978"/>
                </a:lnTo>
                <a:lnTo>
                  <a:pt x="5582" y="5986"/>
                </a:lnTo>
                <a:lnTo>
                  <a:pt x="5602" y="5996"/>
                </a:lnTo>
                <a:lnTo>
                  <a:pt x="5624" y="6009"/>
                </a:lnTo>
                <a:lnTo>
                  <a:pt x="5645" y="6024"/>
                </a:lnTo>
                <a:lnTo>
                  <a:pt x="5667" y="6040"/>
                </a:lnTo>
                <a:lnTo>
                  <a:pt x="5689" y="6059"/>
                </a:lnTo>
                <a:lnTo>
                  <a:pt x="5711" y="6078"/>
                </a:lnTo>
                <a:lnTo>
                  <a:pt x="5733" y="6100"/>
                </a:lnTo>
                <a:lnTo>
                  <a:pt x="5755" y="6122"/>
                </a:lnTo>
                <a:lnTo>
                  <a:pt x="5776" y="6146"/>
                </a:lnTo>
                <a:lnTo>
                  <a:pt x="5799" y="6170"/>
                </a:lnTo>
                <a:lnTo>
                  <a:pt x="5821" y="6196"/>
                </a:lnTo>
                <a:lnTo>
                  <a:pt x="5863" y="6247"/>
                </a:lnTo>
                <a:lnTo>
                  <a:pt x="5905" y="6300"/>
                </a:lnTo>
                <a:lnTo>
                  <a:pt x="5945" y="6354"/>
                </a:lnTo>
                <a:lnTo>
                  <a:pt x="5982" y="6405"/>
                </a:lnTo>
                <a:lnTo>
                  <a:pt x="6052" y="6498"/>
                </a:lnTo>
                <a:lnTo>
                  <a:pt x="6083" y="6537"/>
                </a:lnTo>
                <a:lnTo>
                  <a:pt x="6109" y="6570"/>
                </a:lnTo>
                <a:lnTo>
                  <a:pt x="6099" y="6572"/>
                </a:lnTo>
                <a:lnTo>
                  <a:pt x="6088" y="6573"/>
                </a:lnTo>
                <a:lnTo>
                  <a:pt x="6078" y="6573"/>
                </a:lnTo>
                <a:lnTo>
                  <a:pt x="6066" y="6573"/>
                </a:lnTo>
                <a:lnTo>
                  <a:pt x="6056" y="6571"/>
                </a:lnTo>
                <a:lnTo>
                  <a:pt x="6046" y="6569"/>
                </a:lnTo>
                <a:lnTo>
                  <a:pt x="6024" y="6564"/>
                </a:lnTo>
                <a:lnTo>
                  <a:pt x="6004" y="6556"/>
                </a:lnTo>
                <a:lnTo>
                  <a:pt x="5983" y="6546"/>
                </a:lnTo>
                <a:lnTo>
                  <a:pt x="5963" y="6535"/>
                </a:lnTo>
                <a:lnTo>
                  <a:pt x="5942" y="6524"/>
                </a:lnTo>
                <a:lnTo>
                  <a:pt x="5899" y="6500"/>
                </a:lnTo>
                <a:lnTo>
                  <a:pt x="5878" y="6489"/>
                </a:lnTo>
                <a:lnTo>
                  <a:pt x="5855" y="6479"/>
                </a:lnTo>
                <a:lnTo>
                  <a:pt x="5832" y="6469"/>
                </a:lnTo>
                <a:lnTo>
                  <a:pt x="5808" y="6463"/>
                </a:lnTo>
                <a:lnTo>
                  <a:pt x="5796" y="6460"/>
                </a:lnTo>
                <a:lnTo>
                  <a:pt x="5784" y="6458"/>
                </a:lnTo>
                <a:lnTo>
                  <a:pt x="5770" y="6457"/>
                </a:lnTo>
                <a:lnTo>
                  <a:pt x="5757" y="6456"/>
                </a:lnTo>
                <a:lnTo>
                  <a:pt x="5738" y="6456"/>
                </a:lnTo>
                <a:lnTo>
                  <a:pt x="5718" y="6456"/>
                </a:lnTo>
                <a:lnTo>
                  <a:pt x="5678" y="6459"/>
                </a:lnTo>
                <a:lnTo>
                  <a:pt x="5638" y="6464"/>
                </a:lnTo>
                <a:lnTo>
                  <a:pt x="5598" y="6472"/>
                </a:lnTo>
                <a:lnTo>
                  <a:pt x="5558" y="6481"/>
                </a:lnTo>
                <a:lnTo>
                  <a:pt x="5519" y="6491"/>
                </a:lnTo>
                <a:lnTo>
                  <a:pt x="5479" y="6503"/>
                </a:lnTo>
                <a:lnTo>
                  <a:pt x="5440" y="6517"/>
                </a:lnTo>
                <a:lnTo>
                  <a:pt x="5401" y="6530"/>
                </a:lnTo>
                <a:lnTo>
                  <a:pt x="5363" y="6545"/>
                </a:lnTo>
                <a:lnTo>
                  <a:pt x="5287" y="6577"/>
                </a:lnTo>
                <a:lnTo>
                  <a:pt x="5213" y="6610"/>
                </a:lnTo>
                <a:lnTo>
                  <a:pt x="5141" y="6642"/>
                </a:lnTo>
                <a:lnTo>
                  <a:pt x="5068" y="6673"/>
                </a:lnTo>
                <a:lnTo>
                  <a:pt x="4997" y="6707"/>
                </a:lnTo>
                <a:lnTo>
                  <a:pt x="4961" y="6725"/>
                </a:lnTo>
                <a:lnTo>
                  <a:pt x="4925" y="6742"/>
                </a:lnTo>
                <a:lnTo>
                  <a:pt x="4889" y="6762"/>
                </a:lnTo>
                <a:lnTo>
                  <a:pt x="4854" y="6780"/>
                </a:lnTo>
                <a:lnTo>
                  <a:pt x="4819" y="6800"/>
                </a:lnTo>
                <a:lnTo>
                  <a:pt x="4786" y="6822"/>
                </a:lnTo>
                <a:lnTo>
                  <a:pt x="4753" y="6843"/>
                </a:lnTo>
                <a:lnTo>
                  <a:pt x="4720" y="6866"/>
                </a:lnTo>
                <a:lnTo>
                  <a:pt x="4688" y="6890"/>
                </a:lnTo>
                <a:lnTo>
                  <a:pt x="4658" y="6915"/>
                </a:lnTo>
                <a:lnTo>
                  <a:pt x="4628" y="6941"/>
                </a:lnTo>
                <a:lnTo>
                  <a:pt x="4599" y="6968"/>
                </a:lnTo>
                <a:lnTo>
                  <a:pt x="4588" y="6980"/>
                </a:lnTo>
                <a:lnTo>
                  <a:pt x="4577" y="6992"/>
                </a:lnTo>
                <a:lnTo>
                  <a:pt x="4567" y="7004"/>
                </a:lnTo>
                <a:lnTo>
                  <a:pt x="4558" y="7018"/>
                </a:lnTo>
                <a:lnTo>
                  <a:pt x="4549" y="7031"/>
                </a:lnTo>
                <a:lnTo>
                  <a:pt x="4542" y="7043"/>
                </a:lnTo>
                <a:lnTo>
                  <a:pt x="4527" y="7071"/>
                </a:lnTo>
                <a:lnTo>
                  <a:pt x="4514" y="7099"/>
                </a:lnTo>
                <a:lnTo>
                  <a:pt x="4503" y="7127"/>
                </a:lnTo>
                <a:lnTo>
                  <a:pt x="4493" y="7156"/>
                </a:lnTo>
                <a:lnTo>
                  <a:pt x="4482" y="7185"/>
                </a:lnTo>
                <a:lnTo>
                  <a:pt x="4463" y="7242"/>
                </a:lnTo>
                <a:lnTo>
                  <a:pt x="4453" y="7271"/>
                </a:lnTo>
                <a:lnTo>
                  <a:pt x="4441" y="7297"/>
                </a:lnTo>
                <a:lnTo>
                  <a:pt x="4430" y="7324"/>
                </a:lnTo>
                <a:lnTo>
                  <a:pt x="4416" y="7349"/>
                </a:lnTo>
                <a:lnTo>
                  <a:pt x="4409" y="7361"/>
                </a:lnTo>
                <a:lnTo>
                  <a:pt x="4400" y="7372"/>
                </a:lnTo>
                <a:lnTo>
                  <a:pt x="4392" y="7383"/>
                </a:lnTo>
                <a:lnTo>
                  <a:pt x="4383" y="7395"/>
                </a:lnTo>
                <a:lnTo>
                  <a:pt x="4395" y="7394"/>
                </a:lnTo>
                <a:lnTo>
                  <a:pt x="4408" y="7394"/>
                </a:lnTo>
                <a:lnTo>
                  <a:pt x="4420" y="7395"/>
                </a:lnTo>
                <a:lnTo>
                  <a:pt x="4432" y="7396"/>
                </a:lnTo>
                <a:lnTo>
                  <a:pt x="4457" y="7401"/>
                </a:lnTo>
                <a:lnTo>
                  <a:pt x="4481" y="7408"/>
                </a:lnTo>
                <a:lnTo>
                  <a:pt x="4507" y="7416"/>
                </a:lnTo>
                <a:lnTo>
                  <a:pt x="4532" y="7425"/>
                </a:lnTo>
                <a:lnTo>
                  <a:pt x="4582" y="7448"/>
                </a:lnTo>
                <a:lnTo>
                  <a:pt x="4607" y="7459"/>
                </a:lnTo>
                <a:lnTo>
                  <a:pt x="4633" y="7470"/>
                </a:lnTo>
                <a:lnTo>
                  <a:pt x="4660" y="7480"/>
                </a:lnTo>
                <a:lnTo>
                  <a:pt x="4686" y="7488"/>
                </a:lnTo>
                <a:lnTo>
                  <a:pt x="4713" y="7495"/>
                </a:lnTo>
                <a:lnTo>
                  <a:pt x="4741" y="7500"/>
                </a:lnTo>
                <a:lnTo>
                  <a:pt x="4755" y="7501"/>
                </a:lnTo>
                <a:lnTo>
                  <a:pt x="4769" y="7502"/>
                </a:lnTo>
                <a:lnTo>
                  <a:pt x="4784" y="7502"/>
                </a:lnTo>
                <a:lnTo>
                  <a:pt x="4798" y="7502"/>
                </a:lnTo>
                <a:lnTo>
                  <a:pt x="4842" y="7497"/>
                </a:lnTo>
                <a:lnTo>
                  <a:pt x="4886" y="7492"/>
                </a:lnTo>
                <a:lnTo>
                  <a:pt x="4930" y="7484"/>
                </a:lnTo>
                <a:lnTo>
                  <a:pt x="4973" y="7476"/>
                </a:lnTo>
                <a:lnTo>
                  <a:pt x="5017" y="7465"/>
                </a:lnTo>
                <a:lnTo>
                  <a:pt x="5059" y="7453"/>
                </a:lnTo>
                <a:lnTo>
                  <a:pt x="5102" y="7441"/>
                </a:lnTo>
                <a:lnTo>
                  <a:pt x="5144" y="7426"/>
                </a:lnTo>
                <a:lnTo>
                  <a:pt x="5186" y="7411"/>
                </a:lnTo>
                <a:lnTo>
                  <a:pt x="5227" y="7396"/>
                </a:lnTo>
                <a:lnTo>
                  <a:pt x="5268" y="7378"/>
                </a:lnTo>
                <a:lnTo>
                  <a:pt x="5309" y="7361"/>
                </a:lnTo>
                <a:lnTo>
                  <a:pt x="5350" y="7342"/>
                </a:lnTo>
                <a:lnTo>
                  <a:pt x="5390" y="7324"/>
                </a:lnTo>
                <a:lnTo>
                  <a:pt x="5470" y="7285"/>
                </a:lnTo>
                <a:lnTo>
                  <a:pt x="5553" y="7244"/>
                </a:lnTo>
                <a:lnTo>
                  <a:pt x="5604" y="7219"/>
                </a:lnTo>
                <a:lnTo>
                  <a:pt x="5660" y="7189"/>
                </a:lnTo>
                <a:lnTo>
                  <a:pt x="5717" y="7157"/>
                </a:lnTo>
                <a:lnTo>
                  <a:pt x="5776" y="7121"/>
                </a:lnTo>
                <a:lnTo>
                  <a:pt x="5806" y="7103"/>
                </a:lnTo>
                <a:lnTo>
                  <a:pt x="5835" y="7083"/>
                </a:lnTo>
                <a:lnTo>
                  <a:pt x="5864" y="7063"/>
                </a:lnTo>
                <a:lnTo>
                  <a:pt x="5892" y="7042"/>
                </a:lnTo>
                <a:lnTo>
                  <a:pt x="5919" y="7021"/>
                </a:lnTo>
                <a:lnTo>
                  <a:pt x="5945" y="6999"/>
                </a:lnTo>
                <a:lnTo>
                  <a:pt x="5969" y="6977"/>
                </a:lnTo>
                <a:lnTo>
                  <a:pt x="5993" y="6953"/>
                </a:lnTo>
                <a:lnTo>
                  <a:pt x="6013" y="6930"/>
                </a:lnTo>
                <a:lnTo>
                  <a:pt x="6033" y="6906"/>
                </a:lnTo>
                <a:lnTo>
                  <a:pt x="6050" y="6881"/>
                </a:lnTo>
                <a:lnTo>
                  <a:pt x="6064" y="6856"/>
                </a:lnTo>
                <a:lnTo>
                  <a:pt x="6071" y="6843"/>
                </a:lnTo>
                <a:lnTo>
                  <a:pt x="6077" y="6831"/>
                </a:lnTo>
                <a:lnTo>
                  <a:pt x="6082" y="6818"/>
                </a:lnTo>
                <a:lnTo>
                  <a:pt x="6086" y="6806"/>
                </a:lnTo>
                <a:lnTo>
                  <a:pt x="6090" y="6792"/>
                </a:lnTo>
                <a:lnTo>
                  <a:pt x="6093" y="6779"/>
                </a:lnTo>
                <a:lnTo>
                  <a:pt x="6095" y="6766"/>
                </a:lnTo>
                <a:lnTo>
                  <a:pt x="6096" y="6752"/>
                </a:lnTo>
                <a:lnTo>
                  <a:pt x="6096" y="6739"/>
                </a:lnTo>
                <a:lnTo>
                  <a:pt x="6096" y="6726"/>
                </a:lnTo>
                <a:lnTo>
                  <a:pt x="6095" y="6712"/>
                </a:lnTo>
                <a:lnTo>
                  <a:pt x="6092" y="6699"/>
                </a:lnTo>
                <a:lnTo>
                  <a:pt x="6089" y="6686"/>
                </a:lnTo>
                <a:lnTo>
                  <a:pt x="6085" y="6671"/>
                </a:lnTo>
                <a:lnTo>
                  <a:pt x="6080" y="6658"/>
                </a:lnTo>
                <a:lnTo>
                  <a:pt x="6074" y="6644"/>
                </a:lnTo>
                <a:lnTo>
                  <a:pt x="6082" y="6643"/>
                </a:lnTo>
                <a:lnTo>
                  <a:pt x="6090" y="6642"/>
                </a:lnTo>
                <a:lnTo>
                  <a:pt x="6106" y="6641"/>
                </a:lnTo>
                <a:lnTo>
                  <a:pt x="6123" y="6643"/>
                </a:lnTo>
                <a:lnTo>
                  <a:pt x="6140" y="6647"/>
                </a:lnTo>
                <a:lnTo>
                  <a:pt x="6158" y="6653"/>
                </a:lnTo>
                <a:lnTo>
                  <a:pt x="6176" y="6661"/>
                </a:lnTo>
                <a:lnTo>
                  <a:pt x="6193" y="6671"/>
                </a:lnTo>
                <a:lnTo>
                  <a:pt x="6212" y="6683"/>
                </a:lnTo>
                <a:lnTo>
                  <a:pt x="6230" y="6696"/>
                </a:lnTo>
                <a:lnTo>
                  <a:pt x="6249" y="6710"/>
                </a:lnTo>
                <a:lnTo>
                  <a:pt x="6267" y="6727"/>
                </a:lnTo>
                <a:lnTo>
                  <a:pt x="6287" y="6743"/>
                </a:lnTo>
                <a:lnTo>
                  <a:pt x="6305" y="6762"/>
                </a:lnTo>
                <a:lnTo>
                  <a:pt x="6324" y="6780"/>
                </a:lnTo>
                <a:lnTo>
                  <a:pt x="6361" y="6820"/>
                </a:lnTo>
                <a:lnTo>
                  <a:pt x="6396" y="6862"/>
                </a:lnTo>
                <a:lnTo>
                  <a:pt x="6432" y="6905"/>
                </a:lnTo>
                <a:lnTo>
                  <a:pt x="6466" y="6947"/>
                </a:lnTo>
                <a:lnTo>
                  <a:pt x="6498" y="6988"/>
                </a:lnTo>
                <a:lnTo>
                  <a:pt x="6555" y="7063"/>
                </a:lnTo>
                <a:lnTo>
                  <a:pt x="6581" y="7095"/>
                </a:lnTo>
                <a:lnTo>
                  <a:pt x="6602" y="7120"/>
                </a:lnTo>
                <a:lnTo>
                  <a:pt x="7076" y="7646"/>
                </a:lnTo>
                <a:lnTo>
                  <a:pt x="7095" y="7668"/>
                </a:lnTo>
                <a:lnTo>
                  <a:pt x="7115" y="7695"/>
                </a:lnTo>
                <a:lnTo>
                  <a:pt x="7135" y="7724"/>
                </a:lnTo>
                <a:lnTo>
                  <a:pt x="7157" y="7755"/>
                </a:lnTo>
                <a:lnTo>
                  <a:pt x="7203" y="7822"/>
                </a:lnTo>
                <a:lnTo>
                  <a:pt x="7250" y="7892"/>
                </a:lnTo>
                <a:lnTo>
                  <a:pt x="7274" y="7925"/>
                </a:lnTo>
                <a:lnTo>
                  <a:pt x="7300" y="7958"/>
                </a:lnTo>
                <a:lnTo>
                  <a:pt x="7326" y="7989"/>
                </a:lnTo>
                <a:lnTo>
                  <a:pt x="7351" y="8017"/>
                </a:lnTo>
                <a:lnTo>
                  <a:pt x="7364" y="8030"/>
                </a:lnTo>
                <a:lnTo>
                  <a:pt x="7377" y="8042"/>
                </a:lnTo>
                <a:lnTo>
                  <a:pt x="7389" y="8054"/>
                </a:lnTo>
                <a:lnTo>
                  <a:pt x="7403" y="8064"/>
                </a:lnTo>
                <a:lnTo>
                  <a:pt x="7416" y="8072"/>
                </a:lnTo>
                <a:lnTo>
                  <a:pt x="7428" y="8080"/>
                </a:lnTo>
                <a:lnTo>
                  <a:pt x="7442" y="8086"/>
                </a:lnTo>
                <a:lnTo>
                  <a:pt x="7455" y="8093"/>
                </a:lnTo>
                <a:lnTo>
                  <a:pt x="7469" y="8097"/>
                </a:lnTo>
                <a:lnTo>
                  <a:pt x="7484" y="8099"/>
                </a:lnTo>
                <a:lnTo>
                  <a:pt x="7497" y="8099"/>
                </a:lnTo>
                <a:lnTo>
                  <a:pt x="7509" y="8098"/>
                </a:lnTo>
                <a:lnTo>
                  <a:pt x="7521" y="8095"/>
                </a:lnTo>
                <a:lnTo>
                  <a:pt x="7533" y="8089"/>
                </a:lnTo>
                <a:lnTo>
                  <a:pt x="7543" y="8082"/>
                </a:lnTo>
                <a:lnTo>
                  <a:pt x="7553" y="8075"/>
                </a:lnTo>
                <a:lnTo>
                  <a:pt x="7562" y="8066"/>
                </a:lnTo>
                <a:lnTo>
                  <a:pt x="7571" y="8055"/>
                </a:lnTo>
                <a:lnTo>
                  <a:pt x="7579" y="8043"/>
                </a:lnTo>
                <a:lnTo>
                  <a:pt x="7586" y="8031"/>
                </a:lnTo>
                <a:lnTo>
                  <a:pt x="7592" y="8018"/>
                </a:lnTo>
                <a:lnTo>
                  <a:pt x="7597" y="8003"/>
                </a:lnTo>
                <a:lnTo>
                  <a:pt x="7602" y="7988"/>
                </a:lnTo>
                <a:lnTo>
                  <a:pt x="7606" y="7973"/>
                </a:lnTo>
                <a:lnTo>
                  <a:pt x="7610" y="7957"/>
                </a:lnTo>
                <a:lnTo>
                  <a:pt x="7613" y="7941"/>
                </a:lnTo>
                <a:lnTo>
                  <a:pt x="7615" y="7924"/>
                </a:lnTo>
                <a:lnTo>
                  <a:pt x="7616" y="7908"/>
                </a:lnTo>
                <a:lnTo>
                  <a:pt x="7617" y="7892"/>
                </a:lnTo>
                <a:lnTo>
                  <a:pt x="7617" y="7875"/>
                </a:lnTo>
                <a:lnTo>
                  <a:pt x="7616" y="7860"/>
                </a:lnTo>
                <a:lnTo>
                  <a:pt x="7614" y="7844"/>
                </a:lnTo>
                <a:lnTo>
                  <a:pt x="7611" y="7828"/>
                </a:lnTo>
                <a:lnTo>
                  <a:pt x="7607" y="7814"/>
                </a:lnTo>
                <a:lnTo>
                  <a:pt x="7603" y="7799"/>
                </a:lnTo>
                <a:lnTo>
                  <a:pt x="7598" y="7787"/>
                </a:lnTo>
                <a:lnTo>
                  <a:pt x="7593" y="7775"/>
                </a:lnTo>
                <a:lnTo>
                  <a:pt x="7587" y="7763"/>
                </a:lnTo>
                <a:lnTo>
                  <a:pt x="7580" y="7753"/>
                </a:lnTo>
                <a:lnTo>
                  <a:pt x="7572" y="7744"/>
                </a:lnTo>
                <a:lnTo>
                  <a:pt x="7512" y="7686"/>
                </a:lnTo>
                <a:lnTo>
                  <a:pt x="7453" y="7628"/>
                </a:lnTo>
                <a:lnTo>
                  <a:pt x="7333" y="7515"/>
                </a:lnTo>
                <a:lnTo>
                  <a:pt x="7213" y="7402"/>
                </a:lnTo>
                <a:lnTo>
                  <a:pt x="7091" y="7290"/>
                </a:lnTo>
                <a:lnTo>
                  <a:pt x="6970" y="7178"/>
                </a:lnTo>
                <a:lnTo>
                  <a:pt x="6850" y="7064"/>
                </a:lnTo>
                <a:lnTo>
                  <a:pt x="6791" y="7006"/>
                </a:lnTo>
                <a:lnTo>
                  <a:pt x="6731" y="6948"/>
                </a:lnTo>
                <a:lnTo>
                  <a:pt x="6673" y="6890"/>
                </a:lnTo>
                <a:lnTo>
                  <a:pt x="6615" y="6830"/>
                </a:lnTo>
                <a:lnTo>
                  <a:pt x="6384" y="6592"/>
                </a:lnTo>
                <a:lnTo>
                  <a:pt x="6269" y="6474"/>
                </a:lnTo>
                <a:lnTo>
                  <a:pt x="6156" y="6354"/>
                </a:lnTo>
                <a:lnTo>
                  <a:pt x="6135" y="6333"/>
                </a:lnTo>
                <a:lnTo>
                  <a:pt x="6113" y="6312"/>
                </a:lnTo>
                <a:lnTo>
                  <a:pt x="6063" y="6265"/>
                </a:lnTo>
                <a:lnTo>
                  <a:pt x="6037" y="6240"/>
                </a:lnTo>
                <a:lnTo>
                  <a:pt x="6011" y="6214"/>
                </a:lnTo>
                <a:lnTo>
                  <a:pt x="5987" y="6188"/>
                </a:lnTo>
                <a:lnTo>
                  <a:pt x="5963" y="6160"/>
                </a:lnTo>
                <a:lnTo>
                  <a:pt x="5941" y="6132"/>
                </a:lnTo>
                <a:lnTo>
                  <a:pt x="5932" y="6118"/>
                </a:lnTo>
                <a:lnTo>
                  <a:pt x="5924" y="6105"/>
                </a:lnTo>
                <a:lnTo>
                  <a:pt x="5916" y="6090"/>
                </a:lnTo>
                <a:lnTo>
                  <a:pt x="5909" y="6076"/>
                </a:lnTo>
                <a:lnTo>
                  <a:pt x="5904" y="6063"/>
                </a:lnTo>
                <a:lnTo>
                  <a:pt x="5898" y="6048"/>
                </a:lnTo>
                <a:lnTo>
                  <a:pt x="5895" y="6035"/>
                </a:lnTo>
                <a:lnTo>
                  <a:pt x="5893" y="6021"/>
                </a:lnTo>
                <a:lnTo>
                  <a:pt x="5893" y="6007"/>
                </a:lnTo>
                <a:lnTo>
                  <a:pt x="5894" y="5994"/>
                </a:lnTo>
                <a:lnTo>
                  <a:pt x="5896" y="5980"/>
                </a:lnTo>
                <a:lnTo>
                  <a:pt x="5900" y="5966"/>
                </a:lnTo>
                <a:lnTo>
                  <a:pt x="5907" y="5954"/>
                </a:lnTo>
                <a:lnTo>
                  <a:pt x="5915" y="5941"/>
                </a:lnTo>
                <a:lnTo>
                  <a:pt x="5930" y="5950"/>
                </a:lnTo>
                <a:lnTo>
                  <a:pt x="5947" y="5959"/>
                </a:lnTo>
                <a:lnTo>
                  <a:pt x="5962" y="5966"/>
                </a:lnTo>
                <a:lnTo>
                  <a:pt x="5978" y="5972"/>
                </a:lnTo>
                <a:lnTo>
                  <a:pt x="5995" y="5977"/>
                </a:lnTo>
                <a:lnTo>
                  <a:pt x="6011" y="5981"/>
                </a:lnTo>
                <a:lnTo>
                  <a:pt x="6028" y="5984"/>
                </a:lnTo>
                <a:lnTo>
                  <a:pt x="6044" y="5985"/>
                </a:lnTo>
                <a:lnTo>
                  <a:pt x="6060" y="5986"/>
                </a:lnTo>
                <a:lnTo>
                  <a:pt x="6077" y="5986"/>
                </a:lnTo>
                <a:lnTo>
                  <a:pt x="6094" y="5985"/>
                </a:lnTo>
                <a:lnTo>
                  <a:pt x="6111" y="5983"/>
                </a:lnTo>
                <a:lnTo>
                  <a:pt x="6128" y="5980"/>
                </a:lnTo>
                <a:lnTo>
                  <a:pt x="6144" y="5976"/>
                </a:lnTo>
                <a:lnTo>
                  <a:pt x="6162" y="5972"/>
                </a:lnTo>
                <a:lnTo>
                  <a:pt x="6178" y="5965"/>
                </a:lnTo>
                <a:lnTo>
                  <a:pt x="6196" y="5959"/>
                </a:lnTo>
                <a:lnTo>
                  <a:pt x="6212" y="5952"/>
                </a:lnTo>
                <a:lnTo>
                  <a:pt x="6229" y="5945"/>
                </a:lnTo>
                <a:lnTo>
                  <a:pt x="6246" y="5937"/>
                </a:lnTo>
                <a:lnTo>
                  <a:pt x="6280" y="5917"/>
                </a:lnTo>
                <a:lnTo>
                  <a:pt x="6313" y="5897"/>
                </a:lnTo>
                <a:lnTo>
                  <a:pt x="6346" y="5873"/>
                </a:lnTo>
                <a:lnTo>
                  <a:pt x="6379" y="5848"/>
                </a:lnTo>
                <a:lnTo>
                  <a:pt x="6412" y="5821"/>
                </a:lnTo>
                <a:lnTo>
                  <a:pt x="6444" y="5792"/>
                </a:lnTo>
                <a:lnTo>
                  <a:pt x="6475" y="5763"/>
                </a:lnTo>
                <a:lnTo>
                  <a:pt x="6506" y="5732"/>
                </a:lnTo>
                <a:lnTo>
                  <a:pt x="6537" y="5700"/>
                </a:lnTo>
                <a:lnTo>
                  <a:pt x="6565" y="5667"/>
                </a:lnTo>
                <a:lnTo>
                  <a:pt x="6594" y="5634"/>
                </a:lnTo>
                <a:lnTo>
                  <a:pt x="6622" y="5602"/>
                </a:lnTo>
                <a:lnTo>
                  <a:pt x="6648" y="5569"/>
                </a:lnTo>
                <a:lnTo>
                  <a:pt x="6674" y="5536"/>
                </a:lnTo>
                <a:lnTo>
                  <a:pt x="6722" y="5474"/>
                </a:lnTo>
                <a:lnTo>
                  <a:pt x="6765" y="5414"/>
                </a:lnTo>
                <a:lnTo>
                  <a:pt x="6802" y="5360"/>
                </a:lnTo>
                <a:lnTo>
                  <a:pt x="6834" y="5315"/>
                </a:lnTo>
                <a:lnTo>
                  <a:pt x="6879" y="5245"/>
                </a:lnTo>
                <a:lnTo>
                  <a:pt x="6923" y="5174"/>
                </a:lnTo>
                <a:lnTo>
                  <a:pt x="6965" y="5103"/>
                </a:lnTo>
                <a:lnTo>
                  <a:pt x="7006" y="5030"/>
                </a:lnTo>
                <a:lnTo>
                  <a:pt x="7045" y="4956"/>
                </a:lnTo>
                <a:lnTo>
                  <a:pt x="7082" y="4881"/>
                </a:lnTo>
                <a:lnTo>
                  <a:pt x="7099" y="4843"/>
                </a:lnTo>
                <a:lnTo>
                  <a:pt x="7117" y="4806"/>
                </a:lnTo>
                <a:lnTo>
                  <a:pt x="7132" y="4768"/>
                </a:lnTo>
                <a:lnTo>
                  <a:pt x="7148" y="4729"/>
                </a:lnTo>
                <a:lnTo>
                  <a:pt x="7160" y="4698"/>
                </a:lnTo>
                <a:lnTo>
                  <a:pt x="7171" y="4668"/>
                </a:lnTo>
                <a:lnTo>
                  <a:pt x="7180" y="4637"/>
                </a:lnTo>
                <a:lnTo>
                  <a:pt x="7188" y="4607"/>
                </a:lnTo>
                <a:lnTo>
                  <a:pt x="7196" y="4576"/>
                </a:lnTo>
                <a:lnTo>
                  <a:pt x="7201" y="4545"/>
                </a:lnTo>
                <a:lnTo>
                  <a:pt x="7203" y="4512"/>
                </a:lnTo>
                <a:lnTo>
                  <a:pt x="7204" y="4496"/>
                </a:lnTo>
                <a:lnTo>
                  <a:pt x="7203" y="4480"/>
                </a:lnTo>
                <a:lnTo>
                  <a:pt x="7202" y="4461"/>
                </a:lnTo>
                <a:lnTo>
                  <a:pt x="7200" y="4441"/>
                </a:lnTo>
                <a:lnTo>
                  <a:pt x="7197" y="4421"/>
                </a:lnTo>
                <a:lnTo>
                  <a:pt x="7193" y="4400"/>
                </a:lnTo>
                <a:lnTo>
                  <a:pt x="7183" y="4357"/>
                </a:lnTo>
                <a:lnTo>
                  <a:pt x="7174" y="4313"/>
                </a:lnTo>
                <a:lnTo>
                  <a:pt x="7171" y="4291"/>
                </a:lnTo>
                <a:lnTo>
                  <a:pt x="7168" y="4270"/>
                </a:lnTo>
                <a:lnTo>
                  <a:pt x="7166" y="4248"/>
                </a:lnTo>
                <a:lnTo>
                  <a:pt x="7165" y="4228"/>
                </a:lnTo>
                <a:lnTo>
                  <a:pt x="7166" y="4207"/>
                </a:lnTo>
                <a:lnTo>
                  <a:pt x="7169" y="4187"/>
                </a:lnTo>
                <a:lnTo>
                  <a:pt x="7173" y="4168"/>
                </a:lnTo>
                <a:lnTo>
                  <a:pt x="7176" y="4159"/>
                </a:lnTo>
                <a:lnTo>
                  <a:pt x="7180" y="4150"/>
                </a:lnTo>
                <a:lnTo>
                  <a:pt x="7166" y="4158"/>
                </a:lnTo>
                <a:lnTo>
                  <a:pt x="7149" y="4165"/>
                </a:lnTo>
                <a:lnTo>
                  <a:pt x="7133" y="4170"/>
                </a:lnTo>
                <a:lnTo>
                  <a:pt x="7117" y="4173"/>
                </a:lnTo>
                <a:lnTo>
                  <a:pt x="7098" y="4175"/>
                </a:lnTo>
                <a:lnTo>
                  <a:pt x="7080" y="4175"/>
                </a:lnTo>
                <a:lnTo>
                  <a:pt x="7061" y="4175"/>
                </a:lnTo>
                <a:lnTo>
                  <a:pt x="7043" y="4174"/>
                </a:lnTo>
                <a:lnTo>
                  <a:pt x="7005" y="4170"/>
                </a:lnTo>
                <a:lnTo>
                  <a:pt x="6967" y="4166"/>
                </a:lnTo>
                <a:lnTo>
                  <a:pt x="6932" y="4162"/>
                </a:lnTo>
                <a:lnTo>
                  <a:pt x="6915" y="4162"/>
                </a:lnTo>
                <a:lnTo>
                  <a:pt x="6899" y="4162"/>
                </a:lnTo>
                <a:lnTo>
                  <a:pt x="6878" y="4163"/>
                </a:lnTo>
                <a:lnTo>
                  <a:pt x="6856" y="4166"/>
                </a:lnTo>
                <a:lnTo>
                  <a:pt x="6836" y="4169"/>
                </a:lnTo>
                <a:lnTo>
                  <a:pt x="6816" y="4174"/>
                </a:lnTo>
                <a:lnTo>
                  <a:pt x="6797" y="4180"/>
                </a:lnTo>
                <a:lnTo>
                  <a:pt x="6778" y="4187"/>
                </a:lnTo>
                <a:lnTo>
                  <a:pt x="6759" y="4195"/>
                </a:lnTo>
                <a:lnTo>
                  <a:pt x="6742" y="4203"/>
                </a:lnTo>
                <a:lnTo>
                  <a:pt x="6723" y="4212"/>
                </a:lnTo>
                <a:lnTo>
                  <a:pt x="6706" y="4222"/>
                </a:lnTo>
                <a:lnTo>
                  <a:pt x="6689" y="4234"/>
                </a:lnTo>
                <a:lnTo>
                  <a:pt x="6672" y="4245"/>
                </a:lnTo>
                <a:lnTo>
                  <a:pt x="6639" y="4270"/>
                </a:lnTo>
                <a:lnTo>
                  <a:pt x="6607" y="4296"/>
                </a:lnTo>
                <a:lnTo>
                  <a:pt x="6574" y="4326"/>
                </a:lnTo>
                <a:lnTo>
                  <a:pt x="6541" y="4356"/>
                </a:lnTo>
                <a:lnTo>
                  <a:pt x="6508" y="4386"/>
                </a:lnTo>
                <a:lnTo>
                  <a:pt x="6476" y="4418"/>
                </a:lnTo>
                <a:lnTo>
                  <a:pt x="6445" y="4450"/>
                </a:lnTo>
                <a:lnTo>
                  <a:pt x="6414" y="4482"/>
                </a:lnTo>
                <a:lnTo>
                  <a:pt x="6352" y="4548"/>
                </a:lnTo>
                <a:lnTo>
                  <a:pt x="6293" y="4615"/>
                </a:lnTo>
                <a:lnTo>
                  <a:pt x="6234" y="4684"/>
                </a:lnTo>
                <a:lnTo>
                  <a:pt x="6177" y="4753"/>
                </a:lnTo>
                <a:lnTo>
                  <a:pt x="6122" y="4823"/>
                </a:lnTo>
                <a:lnTo>
                  <a:pt x="6070" y="4890"/>
                </a:lnTo>
                <a:lnTo>
                  <a:pt x="6018" y="4957"/>
                </a:lnTo>
                <a:lnTo>
                  <a:pt x="5994" y="4992"/>
                </a:lnTo>
                <a:lnTo>
                  <a:pt x="5969" y="5027"/>
                </a:lnTo>
                <a:lnTo>
                  <a:pt x="5945" y="5063"/>
                </a:lnTo>
                <a:lnTo>
                  <a:pt x="5921" y="5099"/>
                </a:lnTo>
                <a:lnTo>
                  <a:pt x="5898" y="5134"/>
                </a:lnTo>
                <a:lnTo>
                  <a:pt x="5877" y="5171"/>
                </a:lnTo>
                <a:lnTo>
                  <a:pt x="5856" y="5208"/>
                </a:lnTo>
                <a:lnTo>
                  <a:pt x="5837" y="5246"/>
                </a:lnTo>
                <a:lnTo>
                  <a:pt x="5820" y="5285"/>
                </a:lnTo>
                <a:lnTo>
                  <a:pt x="5803" y="5324"/>
                </a:lnTo>
                <a:lnTo>
                  <a:pt x="5788" y="5364"/>
                </a:lnTo>
                <a:lnTo>
                  <a:pt x="5774" y="5404"/>
                </a:lnTo>
                <a:lnTo>
                  <a:pt x="5762" y="5446"/>
                </a:lnTo>
                <a:lnTo>
                  <a:pt x="5757" y="5467"/>
                </a:lnTo>
                <a:lnTo>
                  <a:pt x="5753" y="5489"/>
                </a:lnTo>
                <a:lnTo>
                  <a:pt x="5749" y="5510"/>
                </a:lnTo>
                <a:lnTo>
                  <a:pt x="5746" y="5532"/>
                </a:lnTo>
                <a:lnTo>
                  <a:pt x="5744" y="5555"/>
                </a:lnTo>
                <a:lnTo>
                  <a:pt x="5742" y="5576"/>
                </a:lnTo>
                <a:lnTo>
                  <a:pt x="5742" y="5598"/>
                </a:lnTo>
                <a:lnTo>
                  <a:pt x="5742" y="5620"/>
                </a:lnTo>
                <a:lnTo>
                  <a:pt x="5743" y="5642"/>
                </a:lnTo>
                <a:lnTo>
                  <a:pt x="5745" y="5664"/>
                </a:lnTo>
                <a:lnTo>
                  <a:pt x="5748" y="5686"/>
                </a:lnTo>
                <a:lnTo>
                  <a:pt x="5752" y="5707"/>
                </a:lnTo>
                <a:lnTo>
                  <a:pt x="5757" y="5729"/>
                </a:lnTo>
                <a:lnTo>
                  <a:pt x="5763" y="5749"/>
                </a:lnTo>
                <a:lnTo>
                  <a:pt x="5771" y="5770"/>
                </a:lnTo>
                <a:lnTo>
                  <a:pt x="5780" y="5787"/>
                </a:lnTo>
                <a:lnTo>
                  <a:pt x="5789" y="5802"/>
                </a:lnTo>
                <a:lnTo>
                  <a:pt x="5798" y="5816"/>
                </a:lnTo>
                <a:lnTo>
                  <a:pt x="5815" y="5839"/>
                </a:lnTo>
                <a:lnTo>
                  <a:pt x="5824" y="5850"/>
                </a:lnTo>
                <a:lnTo>
                  <a:pt x="5830" y="5859"/>
                </a:lnTo>
                <a:lnTo>
                  <a:pt x="5836" y="5869"/>
                </a:lnTo>
                <a:lnTo>
                  <a:pt x="5840" y="5878"/>
                </a:lnTo>
                <a:lnTo>
                  <a:pt x="5841" y="5889"/>
                </a:lnTo>
                <a:lnTo>
                  <a:pt x="5841" y="5900"/>
                </a:lnTo>
                <a:lnTo>
                  <a:pt x="5839" y="5913"/>
                </a:lnTo>
                <a:lnTo>
                  <a:pt x="5833" y="5926"/>
                </a:lnTo>
                <a:lnTo>
                  <a:pt x="5825" y="5943"/>
                </a:lnTo>
                <a:lnTo>
                  <a:pt x="5812" y="5961"/>
                </a:lnTo>
                <a:lnTo>
                  <a:pt x="5783" y="5926"/>
                </a:lnTo>
                <a:lnTo>
                  <a:pt x="5748" y="5889"/>
                </a:lnTo>
                <a:lnTo>
                  <a:pt x="5672" y="5808"/>
                </a:lnTo>
                <a:lnTo>
                  <a:pt x="5631" y="5765"/>
                </a:lnTo>
                <a:lnTo>
                  <a:pt x="5590" y="5719"/>
                </a:lnTo>
                <a:lnTo>
                  <a:pt x="5550" y="5674"/>
                </a:lnTo>
                <a:lnTo>
                  <a:pt x="5512" y="5627"/>
                </a:lnTo>
                <a:lnTo>
                  <a:pt x="5494" y="5604"/>
                </a:lnTo>
                <a:lnTo>
                  <a:pt x="5476" y="5580"/>
                </a:lnTo>
                <a:lnTo>
                  <a:pt x="5460" y="5556"/>
                </a:lnTo>
                <a:lnTo>
                  <a:pt x="5446" y="5532"/>
                </a:lnTo>
                <a:lnTo>
                  <a:pt x="5431" y="5507"/>
                </a:lnTo>
                <a:lnTo>
                  <a:pt x="5418" y="5484"/>
                </a:lnTo>
                <a:lnTo>
                  <a:pt x="5407" y="5459"/>
                </a:lnTo>
                <a:lnTo>
                  <a:pt x="5397" y="5435"/>
                </a:lnTo>
                <a:lnTo>
                  <a:pt x="5389" y="5411"/>
                </a:lnTo>
                <a:lnTo>
                  <a:pt x="5382" y="5386"/>
                </a:lnTo>
                <a:lnTo>
                  <a:pt x="5378" y="5363"/>
                </a:lnTo>
                <a:lnTo>
                  <a:pt x="5376" y="5339"/>
                </a:lnTo>
                <a:lnTo>
                  <a:pt x="5376" y="5316"/>
                </a:lnTo>
                <a:lnTo>
                  <a:pt x="5378" y="5292"/>
                </a:lnTo>
                <a:lnTo>
                  <a:pt x="5379" y="5280"/>
                </a:lnTo>
                <a:lnTo>
                  <a:pt x="5382" y="5269"/>
                </a:lnTo>
                <a:lnTo>
                  <a:pt x="5385" y="5257"/>
                </a:lnTo>
                <a:lnTo>
                  <a:pt x="5389" y="5246"/>
                </a:lnTo>
                <a:lnTo>
                  <a:pt x="5408" y="5252"/>
                </a:lnTo>
                <a:lnTo>
                  <a:pt x="5426" y="5257"/>
                </a:lnTo>
                <a:lnTo>
                  <a:pt x="5443" y="5261"/>
                </a:lnTo>
                <a:lnTo>
                  <a:pt x="5462" y="5264"/>
                </a:lnTo>
                <a:lnTo>
                  <a:pt x="5479" y="5265"/>
                </a:lnTo>
                <a:lnTo>
                  <a:pt x="5498" y="5264"/>
                </a:lnTo>
                <a:lnTo>
                  <a:pt x="5515" y="5261"/>
                </a:lnTo>
                <a:lnTo>
                  <a:pt x="5533" y="5258"/>
                </a:lnTo>
                <a:lnTo>
                  <a:pt x="5550" y="5253"/>
                </a:lnTo>
                <a:lnTo>
                  <a:pt x="5567" y="5247"/>
                </a:lnTo>
                <a:lnTo>
                  <a:pt x="5585" y="5241"/>
                </a:lnTo>
                <a:lnTo>
                  <a:pt x="5602" y="5232"/>
                </a:lnTo>
                <a:lnTo>
                  <a:pt x="5619" y="5223"/>
                </a:lnTo>
                <a:lnTo>
                  <a:pt x="5636" y="5212"/>
                </a:lnTo>
                <a:lnTo>
                  <a:pt x="5652" y="5201"/>
                </a:lnTo>
                <a:lnTo>
                  <a:pt x="5669" y="5188"/>
                </a:lnTo>
                <a:lnTo>
                  <a:pt x="5685" y="5174"/>
                </a:lnTo>
                <a:lnTo>
                  <a:pt x="5702" y="5160"/>
                </a:lnTo>
                <a:lnTo>
                  <a:pt x="5718" y="5145"/>
                </a:lnTo>
                <a:lnTo>
                  <a:pt x="5734" y="5128"/>
                </a:lnTo>
                <a:lnTo>
                  <a:pt x="5750" y="5112"/>
                </a:lnTo>
                <a:lnTo>
                  <a:pt x="5765" y="5094"/>
                </a:lnTo>
                <a:lnTo>
                  <a:pt x="5796" y="5057"/>
                </a:lnTo>
                <a:lnTo>
                  <a:pt x="5827" y="5017"/>
                </a:lnTo>
                <a:lnTo>
                  <a:pt x="5856" y="4975"/>
                </a:lnTo>
                <a:lnTo>
                  <a:pt x="5885" y="4931"/>
                </a:lnTo>
                <a:lnTo>
                  <a:pt x="5913" y="4884"/>
                </a:lnTo>
                <a:lnTo>
                  <a:pt x="5940" y="4838"/>
                </a:lnTo>
                <a:lnTo>
                  <a:pt x="5966" y="4790"/>
                </a:lnTo>
                <a:lnTo>
                  <a:pt x="5992" y="4742"/>
                </a:lnTo>
                <a:lnTo>
                  <a:pt x="6016" y="4694"/>
                </a:lnTo>
                <a:lnTo>
                  <a:pt x="6041" y="4646"/>
                </a:lnTo>
                <a:lnTo>
                  <a:pt x="6063" y="4599"/>
                </a:lnTo>
                <a:lnTo>
                  <a:pt x="6106" y="4505"/>
                </a:lnTo>
                <a:lnTo>
                  <a:pt x="6181" y="4341"/>
                </a:lnTo>
                <a:lnTo>
                  <a:pt x="6213" y="4274"/>
                </a:lnTo>
                <a:lnTo>
                  <a:pt x="6226" y="4245"/>
                </a:lnTo>
                <a:lnTo>
                  <a:pt x="6240" y="4220"/>
                </a:lnTo>
                <a:lnTo>
                  <a:pt x="6279" y="4148"/>
                </a:lnTo>
                <a:lnTo>
                  <a:pt x="6317" y="4074"/>
                </a:lnTo>
                <a:lnTo>
                  <a:pt x="6336" y="4037"/>
                </a:lnTo>
                <a:lnTo>
                  <a:pt x="6354" y="3999"/>
                </a:lnTo>
                <a:lnTo>
                  <a:pt x="6371" y="3962"/>
                </a:lnTo>
                <a:lnTo>
                  <a:pt x="6387" y="3924"/>
                </a:lnTo>
                <a:lnTo>
                  <a:pt x="6403" y="3885"/>
                </a:lnTo>
                <a:lnTo>
                  <a:pt x="6416" y="3846"/>
                </a:lnTo>
                <a:lnTo>
                  <a:pt x="6428" y="3808"/>
                </a:lnTo>
                <a:lnTo>
                  <a:pt x="6438" y="3768"/>
                </a:lnTo>
                <a:lnTo>
                  <a:pt x="6448" y="3728"/>
                </a:lnTo>
                <a:lnTo>
                  <a:pt x="6455" y="3687"/>
                </a:lnTo>
                <a:lnTo>
                  <a:pt x="6459" y="3646"/>
                </a:lnTo>
                <a:lnTo>
                  <a:pt x="6461" y="3603"/>
                </a:lnTo>
                <a:lnTo>
                  <a:pt x="6461" y="3587"/>
                </a:lnTo>
                <a:lnTo>
                  <a:pt x="6461" y="3572"/>
                </a:lnTo>
                <a:lnTo>
                  <a:pt x="6459" y="3555"/>
                </a:lnTo>
                <a:lnTo>
                  <a:pt x="6457" y="3539"/>
                </a:lnTo>
                <a:lnTo>
                  <a:pt x="6450" y="3506"/>
                </a:lnTo>
                <a:lnTo>
                  <a:pt x="6441" y="3472"/>
                </a:lnTo>
                <a:lnTo>
                  <a:pt x="6431" y="3439"/>
                </a:lnTo>
                <a:lnTo>
                  <a:pt x="6420" y="3404"/>
                </a:lnTo>
                <a:lnTo>
                  <a:pt x="6397" y="3335"/>
                </a:lnTo>
                <a:lnTo>
                  <a:pt x="6386" y="3301"/>
                </a:lnTo>
                <a:lnTo>
                  <a:pt x="6377" y="3268"/>
                </a:lnTo>
                <a:lnTo>
                  <a:pt x="6368" y="3234"/>
                </a:lnTo>
                <a:lnTo>
                  <a:pt x="6362" y="3202"/>
                </a:lnTo>
                <a:lnTo>
                  <a:pt x="6359" y="3186"/>
                </a:lnTo>
                <a:lnTo>
                  <a:pt x="6358" y="3170"/>
                </a:lnTo>
                <a:lnTo>
                  <a:pt x="6357" y="3154"/>
                </a:lnTo>
                <a:lnTo>
                  <a:pt x="6357" y="3138"/>
                </a:lnTo>
                <a:lnTo>
                  <a:pt x="6358" y="3124"/>
                </a:lnTo>
                <a:lnTo>
                  <a:pt x="6361" y="3109"/>
                </a:lnTo>
                <a:lnTo>
                  <a:pt x="6364" y="3094"/>
                </a:lnTo>
                <a:lnTo>
                  <a:pt x="6368" y="3080"/>
                </a:lnTo>
                <a:lnTo>
                  <a:pt x="6353" y="3093"/>
                </a:lnTo>
                <a:lnTo>
                  <a:pt x="6337" y="3105"/>
                </a:lnTo>
                <a:lnTo>
                  <a:pt x="6321" y="3114"/>
                </a:lnTo>
                <a:lnTo>
                  <a:pt x="6304" y="3121"/>
                </a:lnTo>
                <a:lnTo>
                  <a:pt x="6287" y="3127"/>
                </a:lnTo>
                <a:lnTo>
                  <a:pt x="6268" y="3131"/>
                </a:lnTo>
                <a:lnTo>
                  <a:pt x="6251" y="3135"/>
                </a:lnTo>
                <a:lnTo>
                  <a:pt x="6232" y="3138"/>
                </a:lnTo>
                <a:lnTo>
                  <a:pt x="6196" y="3143"/>
                </a:lnTo>
                <a:lnTo>
                  <a:pt x="6158" y="3147"/>
                </a:lnTo>
                <a:lnTo>
                  <a:pt x="6121" y="3152"/>
                </a:lnTo>
                <a:lnTo>
                  <a:pt x="6102" y="3155"/>
                </a:lnTo>
                <a:lnTo>
                  <a:pt x="6084" y="3159"/>
                </a:lnTo>
                <a:lnTo>
                  <a:pt x="6063" y="3165"/>
                </a:lnTo>
                <a:lnTo>
                  <a:pt x="6045" y="3171"/>
                </a:lnTo>
                <a:lnTo>
                  <a:pt x="6026" y="3179"/>
                </a:lnTo>
                <a:lnTo>
                  <a:pt x="6008" y="3189"/>
                </a:lnTo>
                <a:lnTo>
                  <a:pt x="5991" y="3198"/>
                </a:lnTo>
                <a:lnTo>
                  <a:pt x="5973" y="3208"/>
                </a:lnTo>
                <a:lnTo>
                  <a:pt x="5957" y="3219"/>
                </a:lnTo>
                <a:lnTo>
                  <a:pt x="5941" y="3231"/>
                </a:lnTo>
                <a:lnTo>
                  <a:pt x="5926" y="3244"/>
                </a:lnTo>
                <a:lnTo>
                  <a:pt x="5911" y="3256"/>
                </a:lnTo>
                <a:lnTo>
                  <a:pt x="5896" y="3271"/>
                </a:lnTo>
                <a:lnTo>
                  <a:pt x="5882" y="3285"/>
                </a:lnTo>
                <a:lnTo>
                  <a:pt x="5855" y="3315"/>
                </a:lnTo>
                <a:lnTo>
                  <a:pt x="5830" y="3345"/>
                </a:lnTo>
                <a:lnTo>
                  <a:pt x="5796" y="3388"/>
                </a:lnTo>
                <a:lnTo>
                  <a:pt x="5764" y="3433"/>
                </a:lnTo>
                <a:lnTo>
                  <a:pt x="5733" y="3477"/>
                </a:lnTo>
                <a:lnTo>
                  <a:pt x="5704" y="3523"/>
                </a:lnTo>
                <a:lnTo>
                  <a:pt x="5675" y="3569"/>
                </a:lnTo>
                <a:lnTo>
                  <a:pt x="5647" y="3616"/>
                </a:lnTo>
                <a:lnTo>
                  <a:pt x="5620" y="3663"/>
                </a:lnTo>
                <a:lnTo>
                  <a:pt x="5594" y="3711"/>
                </a:lnTo>
                <a:lnTo>
                  <a:pt x="5568" y="3759"/>
                </a:lnTo>
                <a:lnTo>
                  <a:pt x="5543" y="3809"/>
                </a:lnTo>
                <a:lnTo>
                  <a:pt x="5519" y="3858"/>
                </a:lnTo>
                <a:lnTo>
                  <a:pt x="5495" y="3907"/>
                </a:lnTo>
                <a:lnTo>
                  <a:pt x="5450" y="4005"/>
                </a:lnTo>
                <a:lnTo>
                  <a:pt x="5405" y="4105"/>
                </a:lnTo>
                <a:lnTo>
                  <a:pt x="5363" y="4200"/>
                </a:lnTo>
                <a:lnTo>
                  <a:pt x="5318" y="4299"/>
                </a:lnTo>
                <a:lnTo>
                  <a:pt x="5298" y="4351"/>
                </a:lnTo>
                <a:lnTo>
                  <a:pt x="5276" y="4402"/>
                </a:lnTo>
                <a:lnTo>
                  <a:pt x="5257" y="4454"/>
                </a:lnTo>
                <a:lnTo>
                  <a:pt x="5239" y="4506"/>
                </a:lnTo>
                <a:lnTo>
                  <a:pt x="5221" y="4560"/>
                </a:lnTo>
                <a:lnTo>
                  <a:pt x="5206" y="4613"/>
                </a:lnTo>
                <a:lnTo>
                  <a:pt x="5193" y="4666"/>
                </a:lnTo>
                <a:lnTo>
                  <a:pt x="5182" y="4719"/>
                </a:lnTo>
                <a:lnTo>
                  <a:pt x="5177" y="4746"/>
                </a:lnTo>
                <a:lnTo>
                  <a:pt x="5174" y="4773"/>
                </a:lnTo>
                <a:lnTo>
                  <a:pt x="5170" y="4799"/>
                </a:lnTo>
                <a:lnTo>
                  <a:pt x="5168" y="4826"/>
                </a:lnTo>
                <a:lnTo>
                  <a:pt x="5167" y="4853"/>
                </a:lnTo>
                <a:lnTo>
                  <a:pt x="5166" y="4879"/>
                </a:lnTo>
                <a:lnTo>
                  <a:pt x="5166" y="4905"/>
                </a:lnTo>
                <a:lnTo>
                  <a:pt x="5167" y="4932"/>
                </a:lnTo>
                <a:lnTo>
                  <a:pt x="5169" y="4955"/>
                </a:lnTo>
                <a:lnTo>
                  <a:pt x="5172" y="4978"/>
                </a:lnTo>
                <a:lnTo>
                  <a:pt x="5176" y="5000"/>
                </a:lnTo>
                <a:lnTo>
                  <a:pt x="5182" y="5023"/>
                </a:lnTo>
                <a:lnTo>
                  <a:pt x="5189" y="5044"/>
                </a:lnTo>
                <a:lnTo>
                  <a:pt x="5199" y="5066"/>
                </a:lnTo>
                <a:lnTo>
                  <a:pt x="5210" y="5086"/>
                </a:lnTo>
                <a:lnTo>
                  <a:pt x="5222" y="5106"/>
                </a:lnTo>
                <a:lnTo>
                  <a:pt x="5247" y="5139"/>
                </a:lnTo>
                <a:lnTo>
                  <a:pt x="5266" y="5163"/>
                </a:lnTo>
                <a:lnTo>
                  <a:pt x="5281" y="5183"/>
                </a:lnTo>
                <a:lnTo>
                  <a:pt x="5287" y="5191"/>
                </a:lnTo>
                <a:lnTo>
                  <a:pt x="5291" y="5200"/>
                </a:lnTo>
                <a:lnTo>
                  <a:pt x="5295" y="5209"/>
                </a:lnTo>
                <a:lnTo>
                  <a:pt x="5297" y="5219"/>
                </a:lnTo>
                <a:lnTo>
                  <a:pt x="5299" y="5230"/>
                </a:lnTo>
                <a:lnTo>
                  <a:pt x="5299" y="5243"/>
                </a:lnTo>
                <a:lnTo>
                  <a:pt x="5299" y="5257"/>
                </a:lnTo>
                <a:lnTo>
                  <a:pt x="5297" y="5275"/>
                </a:lnTo>
                <a:lnTo>
                  <a:pt x="5292" y="5317"/>
                </a:lnTo>
                <a:lnTo>
                  <a:pt x="5258" y="5277"/>
                </a:lnTo>
                <a:lnTo>
                  <a:pt x="5217" y="5232"/>
                </a:lnTo>
                <a:lnTo>
                  <a:pt x="5123" y="5129"/>
                </a:lnTo>
                <a:lnTo>
                  <a:pt x="5071" y="5073"/>
                </a:lnTo>
                <a:lnTo>
                  <a:pt x="5017" y="5015"/>
                </a:lnTo>
                <a:lnTo>
                  <a:pt x="4965" y="4954"/>
                </a:lnTo>
                <a:lnTo>
                  <a:pt x="4913" y="4893"/>
                </a:lnTo>
                <a:lnTo>
                  <a:pt x="4888" y="4861"/>
                </a:lnTo>
                <a:lnTo>
                  <a:pt x="4865" y="4829"/>
                </a:lnTo>
                <a:lnTo>
                  <a:pt x="4841" y="4798"/>
                </a:lnTo>
                <a:lnTo>
                  <a:pt x="4819" y="4767"/>
                </a:lnTo>
                <a:lnTo>
                  <a:pt x="4799" y="4735"/>
                </a:lnTo>
                <a:lnTo>
                  <a:pt x="4781" y="4704"/>
                </a:lnTo>
                <a:lnTo>
                  <a:pt x="4763" y="4672"/>
                </a:lnTo>
                <a:lnTo>
                  <a:pt x="4748" y="4642"/>
                </a:lnTo>
                <a:lnTo>
                  <a:pt x="4734" y="4612"/>
                </a:lnTo>
                <a:lnTo>
                  <a:pt x="4723" y="4581"/>
                </a:lnTo>
                <a:lnTo>
                  <a:pt x="4715" y="4552"/>
                </a:lnTo>
                <a:lnTo>
                  <a:pt x="4709" y="4523"/>
                </a:lnTo>
                <a:lnTo>
                  <a:pt x="4707" y="4508"/>
                </a:lnTo>
                <a:lnTo>
                  <a:pt x="4705" y="4495"/>
                </a:lnTo>
                <a:lnTo>
                  <a:pt x="4704" y="4481"/>
                </a:lnTo>
                <a:lnTo>
                  <a:pt x="4704" y="4467"/>
                </a:lnTo>
                <a:lnTo>
                  <a:pt x="4705" y="4454"/>
                </a:lnTo>
                <a:lnTo>
                  <a:pt x="4707" y="4441"/>
                </a:lnTo>
                <a:lnTo>
                  <a:pt x="4709" y="4427"/>
                </a:lnTo>
                <a:lnTo>
                  <a:pt x="4712" y="4414"/>
                </a:lnTo>
                <a:lnTo>
                  <a:pt x="4726" y="4417"/>
                </a:lnTo>
                <a:lnTo>
                  <a:pt x="4741" y="4419"/>
                </a:lnTo>
                <a:lnTo>
                  <a:pt x="4755" y="4420"/>
                </a:lnTo>
                <a:lnTo>
                  <a:pt x="4768" y="4420"/>
                </a:lnTo>
                <a:lnTo>
                  <a:pt x="4783" y="4419"/>
                </a:lnTo>
                <a:lnTo>
                  <a:pt x="4796" y="4418"/>
                </a:lnTo>
                <a:lnTo>
                  <a:pt x="4809" y="4416"/>
                </a:lnTo>
                <a:lnTo>
                  <a:pt x="4823" y="4413"/>
                </a:lnTo>
                <a:lnTo>
                  <a:pt x="4836" y="4410"/>
                </a:lnTo>
                <a:lnTo>
                  <a:pt x="4849" y="4406"/>
                </a:lnTo>
                <a:lnTo>
                  <a:pt x="4863" y="4402"/>
                </a:lnTo>
                <a:lnTo>
                  <a:pt x="4875" y="4397"/>
                </a:lnTo>
                <a:lnTo>
                  <a:pt x="4900" y="4384"/>
                </a:lnTo>
                <a:lnTo>
                  <a:pt x="4925" y="4370"/>
                </a:lnTo>
                <a:lnTo>
                  <a:pt x="4950" y="4354"/>
                </a:lnTo>
                <a:lnTo>
                  <a:pt x="4972" y="4335"/>
                </a:lnTo>
                <a:lnTo>
                  <a:pt x="4996" y="4315"/>
                </a:lnTo>
                <a:lnTo>
                  <a:pt x="5018" y="4293"/>
                </a:lnTo>
                <a:lnTo>
                  <a:pt x="5040" y="4271"/>
                </a:lnTo>
                <a:lnTo>
                  <a:pt x="5060" y="4246"/>
                </a:lnTo>
                <a:lnTo>
                  <a:pt x="5081" y="4220"/>
                </a:lnTo>
                <a:lnTo>
                  <a:pt x="5101" y="4195"/>
                </a:lnTo>
                <a:lnTo>
                  <a:pt x="5120" y="4167"/>
                </a:lnTo>
                <a:lnTo>
                  <a:pt x="5138" y="4139"/>
                </a:lnTo>
                <a:lnTo>
                  <a:pt x="5157" y="4112"/>
                </a:lnTo>
                <a:lnTo>
                  <a:pt x="5173" y="4083"/>
                </a:lnTo>
                <a:lnTo>
                  <a:pt x="5190" y="4054"/>
                </a:lnTo>
                <a:lnTo>
                  <a:pt x="5206" y="4026"/>
                </a:lnTo>
                <a:lnTo>
                  <a:pt x="5235" y="3968"/>
                </a:lnTo>
                <a:lnTo>
                  <a:pt x="5262" y="3913"/>
                </a:lnTo>
                <a:lnTo>
                  <a:pt x="5286" y="3861"/>
                </a:lnTo>
                <a:lnTo>
                  <a:pt x="5306" y="3814"/>
                </a:lnTo>
                <a:lnTo>
                  <a:pt x="5325" y="3771"/>
                </a:lnTo>
                <a:lnTo>
                  <a:pt x="5376" y="3647"/>
                </a:lnTo>
                <a:lnTo>
                  <a:pt x="5400" y="3583"/>
                </a:lnTo>
                <a:lnTo>
                  <a:pt x="5425" y="3521"/>
                </a:lnTo>
                <a:lnTo>
                  <a:pt x="5450" y="3457"/>
                </a:lnTo>
                <a:lnTo>
                  <a:pt x="5472" y="3393"/>
                </a:lnTo>
                <a:lnTo>
                  <a:pt x="5494" y="3328"/>
                </a:lnTo>
                <a:lnTo>
                  <a:pt x="5515" y="3263"/>
                </a:lnTo>
                <a:lnTo>
                  <a:pt x="5534" y="3198"/>
                </a:lnTo>
                <a:lnTo>
                  <a:pt x="5551" y="3132"/>
                </a:lnTo>
                <a:lnTo>
                  <a:pt x="5567" y="3066"/>
                </a:lnTo>
                <a:lnTo>
                  <a:pt x="5581" y="3000"/>
                </a:lnTo>
                <a:lnTo>
                  <a:pt x="5592" y="2934"/>
                </a:lnTo>
                <a:lnTo>
                  <a:pt x="5597" y="2900"/>
                </a:lnTo>
                <a:lnTo>
                  <a:pt x="5601" y="2866"/>
                </a:lnTo>
                <a:lnTo>
                  <a:pt x="5604" y="2833"/>
                </a:lnTo>
                <a:lnTo>
                  <a:pt x="5607" y="2799"/>
                </a:lnTo>
                <a:lnTo>
                  <a:pt x="5609" y="2765"/>
                </a:lnTo>
                <a:lnTo>
                  <a:pt x="5612" y="2732"/>
                </a:lnTo>
                <a:lnTo>
                  <a:pt x="5612" y="2697"/>
                </a:lnTo>
                <a:lnTo>
                  <a:pt x="5612" y="2662"/>
                </a:lnTo>
                <a:lnTo>
                  <a:pt x="5610" y="2626"/>
                </a:lnTo>
                <a:lnTo>
                  <a:pt x="5608" y="2591"/>
                </a:lnTo>
                <a:lnTo>
                  <a:pt x="5603" y="2556"/>
                </a:lnTo>
                <a:lnTo>
                  <a:pt x="5597" y="2522"/>
                </a:lnTo>
                <a:lnTo>
                  <a:pt x="5593" y="2504"/>
                </a:lnTo>
                <a:lnTo>
                  <a:pt x="5589" y="2488"/>
                </a:lnTo>
                <a:lnTo>
                  <a:pt x="5584" y="2471"/>
                </a:lnTo>
                <a:lnTo>
                  <a:pt x="5578" y="2455"/>
                </a:lnTo>
                <a:lnTo>
                  <a:pt x="5568" y="2435"/>
                </a:lnTo>
                <a:lnTo>
                  <a:pt x="5556" y="2414"/>
                </a:lnTo>
                <a:lnTo>
                  <a:pt x="5543" y="2393"/>
                </a:lnTo>
                <a:lnTo>
                  <a:pt x="5527" y="2371"/>
                </a:lnTo>
                <a:lnTo>
                  <a:pt x="5494" y="2325"/>
                </a:lnTo>
                <a:lnTo>
                  <a:pt x="5459" y="2279"/>
                </a:lnTo>
                <a:lnTo>
                  <a:pt x="5441" y="2255"/>
                </a:lnTo>
                <a:lnTo>
                  <a:pt x="5425" y="2232"/>
                </a:lnTo>
                <a:lnTo>
                  <a:pt x="5411" y="2208"/>
                </a:lnTo>
                <a:lnTo>
                  <a:pt x="5397" y="2186"/>
                </a:lnTo>
                <a:lnTo>
                  <a:pt x="5387" y="2162"/>
                </a:lnTo>
                <a:lnTo>
                  <a:pt x="5382" y="2151"/>
                </a:lnTo>
                <a:lnTo>
                  <a:pt x="5379" y="2139"/>
                </a:lnTo>
                <a:lnTo>
                  <a:pt x="5376" y="2129"/>
                </a:lnTo>
                <a:lnTo>
                  <a:pt x="5374" y="2118"/>
                </a:lnTo>
                <a:lnTo>
                  <a:pt x="5373" y="2107"/>
                </a:lnTo>
                <a:lnTo>
                  <a:pt x="5372" y="2096"/>
                </a:lnTo>
                <a:lnTo>
                  <a:pt x="5360" y="2110"/>
                </a:lnTo>
                <a:lnTo>
                  <a:pt x="5347" y="2122"/>
                </a:lnTo>
                <a:lnTo>
                  <a:pt x="5333" y="2133"/>
                </a:lnTo>
                <a:lnTo>
                  <a:pt x="5317" y="2144"/>
                </a:lnTo>
                <a:lnTo>
                  <a:pt x="5301" y="2154"/>
                </a:lnTo>
                <a:lnTo>
                  <a:pt x="5285" y="2162"/>
                </a:lnTo>
                <a:lnTo>
                  <a:pt x="5266" y="2170"/>
                </a:lnTo>
                <a:lnTo>
                  <a:pt x="5249" y="2178"/>
                </a:lnTo>
                <a:lnTo>
                  <a:pt x="5175" y="2207"/>
                </a:lnTo>
                <a:lnTo>
                  <a:pt x="5141" y="2222"/>
                </a:lnTo>
                <a:lnTo>
                  <a:pt x="5125" y="2231"/>
                </a:lnTo>
                <a:lnTo>
                  <a:pt x="5109" y="2239"/>
                </a:lnTo>
                <a:lnTo>
                  <a:pt x="5091" y="2251"/>
                </a:lnTo>
                <a:lnTo>
                  <a:pt x="5074" y="2263"/>
                </a:lnTo>
                <a:lnTo>
                  <a:pt x="5057" y="2276"/>
                </a:lnTo>
                <a:lnTo>
                  <a:pt x="5041" y="2289"/>
                </a:lnTo>
                <a:lnTo>
                  <a:pt x="5025" y="2302"/>
                </a:lnTo>
                <a:lnTo>
                  <a:pt x="5011" y="2317"/>
                </a:lnTo>
                <a:lnTo>
                  <a:pt x="4998" y="2331"/>
                </a:lnTo>
                <a:lnTo>
                  <a:pt x="4984" y="2346"/>
                </a:lnTo>
                <a:lnTo>
                  <a:pt x="4971" y="2362"/>
                </a:lnTo>
                <a:lnTo>
                  <a:pt x="4959" y="2378"/>
                </a:lnTo>
                <a:lnTo>
                  <a:pt x="4948" y="2395"/>
                </a:lnTo>
                <a:lnTo>
                  <a:pt x="4936" y="2411"/>
                </a:lnTo>
                <a:lnTo>
                  <a:pt x="4915" y="2447"/>
                </a:lnTo>
                <a:lnTo>
                  <a:pt x="4894" y="2484"/>
                </a:lnTo>
                <a:lnTo>
                  <a:pt x="4875" y="2524"/>
                </a:lnTo>
                <a:lnTo>
                  <a:pt x="4855" y="2565"/>
                </a:lnTo>
                <a:lnTo>
                  <a:pt x="4818" y="2647"/>
                </a:lnTo>
                <a:lnTo>
                  <a:pt x="4784" y="2730"/>
                </a:lnTo>
                <a:lnTo>
                  <a:pt x="4751" y="2813"/>
                </a:lnTo>
                <a:lnTo>
                  <a:pt x="4719" y="2897"/>
                </a:lnTo>
                <a:lnTo>
                  <a:pt x="4688" y="2982"/>
                </a:lnTo>
                <a:lnTo>
                  <a:pt x="4659" y="3067"/>
                </a:lnTo>
                <a:lnTo>
                  <a:pt x="4629" y="3152"/>
                </a:lnTo>
                <a:lnTo>
                  <a:pt x="4579" y="3297"/>
                </a:lnTo>
                <a:lnTo>
                  <a:pt x="4554" y="3372"/>
                </a:lnTo>
                <a:lnTo>
                  <a:pt x="4531" y="3446"/>
                </a:lnTo>
                <a:lnTo>
                  <a:pt x="4508" y="3521"/>
                </a:lnTo>
                <a:lnTo>
                  <a:pt x="4498" y="3559"/>
                </a:lnTo>
                <a:lnTo>
                  <a:pt x="4489" y="3596"/>
                </a:lnTo>
                <a:lnTo>
                  <a:pt x="4479" y="3633"/>
                </a:lnTo>
                <a:lnTo>
                  <a:pt x="4471" y="3671"/>
                </a:lnTo>
                <a:lnTo>
                  <a:pt x="4463" y="3709"/>
                </a:lnTo>
                <a:lnTo>
                  <a:pt x="4457" y="3747"/>
                </a:lnTo>
                <a:lnTo>
                  <a:pt x="4450" y="3795"/>
                </a:lnTo>
                <a:lnTo>
                  <a:pt x="4444" y="3843"/>
                </a:lnTo>
                <a:lnTo>
                  <a:pt x="4440" y="3892"/>
                </a:lnTo>
                <a:lnTo>
                  <a:pt x="4439" y="3915"/>
                </a:lnTo>
                <a:lnTo>
                  <a:pt x="4439" y="3940"/>
                </a:lnTo>
                <a:lnTo>
                  <a:pt x="4439" y="3963"/>
                </a:lnTo>
                <a:lnTo>
                  <a:pt x="4440" y="3988"/>
                </a:lnTo>
                <a:lnTo>
                  <a:pt x="4442" y="4011"/>
                </a:lnTo>
                <a:lnTo>
                  <a:pt x="4444" y="4036"/>
                </a:lnTo>
                <a:lnTo>
                  <a:pt x="4449" y="4060"/>
                </a:lnTo>
                <a:lnTo>
                  <a:pt x="4453" y="4083"/>
                </a:lnTo>
                <a:lnTo>
                  <a:pt x="4458" y="4107"/>
                </a:lnTo>
                <a:lnTo>
                  <a:pt x="4464" y="4130"/>
                </a:lnTo>
                <a:lnTo>
                  <a:pt x="4468" y="4144"/>
                </a:lnTo>
                <a:lnTo>
                  <a:pt x="4473" y="4156"/>
                </a:lnTo>
                <a:lnTo>
                  <a:pt x="4483" y="4179"/>
                </a:lnTo>
                <a:lnTo>
                  <a:pt x="4496" y="4203"/>
                </a:lnTo>
                <a:lnTo>
                  <a:pt x="4509" y="4225"/>
                </a:lnTo>
                <a:lnTo>
                  <a:pt x="4523" y="4245"/>
                </a:lnTo>
                <a:lnTo>
                  <a:pt x="4538" y="4266"/>
                </a:lnTo>
                <a:lnTo>
                  <a:pt x="4567" y="4305"/>
                </a:lnTo>
                <a:lnTo>
                  <a:pt x="4581" y="4325"/>
                </a:lnTo>
                <a:lnTo>
                  <a:pt x="4593" y="4344"/>
                </a:lnTo>
                <a:lnTo>
                  <a:pt x="4604" y="4364"/>
                </a:lnTo>
                <a:lnTo>
                  <a:pt x="4614" y="4384"/>
                </a:lnTo>
                <a:lnTo>
                  <a:pt x="4618" y="4395"/>
                </a:lnTo>
                <a:lnTo>
                  <a:pt x="4622" y="4405"/>
                </a:lnTo>
                <a:lnTo>
                  <a:pt x="4624" y="4415"/>
                </a:lnTo>
                <a:lnTo>
                  <a:pt x="4626" y="4426"/>
                </a:lnTo>
                <a:lnTo>
                  <a:pt x="4627" y="4438"/>
                </a:lnTo>
                <a:lnTo>
                  <a:pt x="4628" y="4449"/>
                </a:lnTo>
                <a:lnTo>
                  <a:pt x="4628" y="4460"/>
                </a:lnTo>
                <a:lnTo>
                  <a:pt x="4626" y="4471"/>
                </a:lnTo>
                <a:lnTo>
                  <a:pt x="4495" y="4296"/>
                </a:lnTo>
                <a:lnTo>
                  <a:pt x="4428" y="4210"/>
                </a:lnTo>
                <a:lnTo>
                  <a:pt x="4360" y="4124"/>
                </a:lnTo>
                <a:lnTo>
                  <a:pt x="4340" y="4101"/>
                </a:lnTo>
                <a:lnTo>
                  <a:pt x="4316" y="4074"/>
                </a:lnTo>
                <a:lnTo>
                  <a:pt x="4260" y="4014"/>
                </a:lnTo>
                <a:lnTo>
                  <a:pt x="4196" y="3950"/>
                </a:lnTo>
                <a:lnTo>
                  <a:pt x="4164" y="3915"/>
                </a:lnTo>
                <a:lnTo>
                  <a:pt x="4132" y="3880"/>
                </a:lnTo>
                <a:lnTo>
                  <a:pt x="4101" y="3845"/>
                </a:lnTo>
                <a:lnTo>
                  <a:pt x="4073" y="3810"/>
                </a:lnTo>
                <a:lnTo>
                  <a:pt x="4046" y="3775"/>
                </a:lnTo>
                <a:lnTo>
                  <a:pt x="4034" y="3757"/>
                </a:lnTo>
                <a:lnTo>
                  <a:pt x="4022" y="3740"/>
                </a:lnTo>
                <a:lnTo>
                  <a:pt x="4013" y="3723"/>
                </a:lnTo>
                <a:lnTo>
                  <a:pt x="4004" y="3706"/>
                </a:lnTo>
                <a:lnTo>
                  <a:pt x="3996" y="3691"/>
                </a:lnTo>
                <a:lnTo>
                  <a:pt x="3990" y="3674"/>
                </a:lnTo>
                <a:lnTo>
                  <a:pt x="3984" y="3659"/>
                </a:lnTo>
                <a:lnTo>
                  <a:pt x="3980" y="3644"/>
                </a:lnTo>
                <a:lnTo>
                  <a:pt x="3978" y="3629"/>
                </a:lnTo>
                <a:lnTo>
                  <a:pt x="3977" y="3615"/>
                </a:lnTo>
                <a:lnTo>
                  <a:pt x="3978" y="3597"/>
                </a:lnTo>
                <a:lnTo>
                  <a:pt x="3979" y="3581"/>
                </a:lnTo>
                <a:lnTo>
                  <a:pt x="3982" y="3567"/>
                </a:lnTo>
                <a:lnTo>
                  <a:pt x="3985" y="3553"/>
                </a:lnTo>
                <a:lnTo>
                  <a:pt x="3990" y="3542"/>
                </a:lnTo>
                <a:lnTo>
                  <a:pt x="3994" y="3532"/>
                </a:lnTo>
                <a:lnTo>
                  <a:pt x="3999" y="3523"/>
                </a:lnTo>
                <a:lnTo>
                  <a:pt x="4005" y="3514"/>
                </a:lnTo>
                <a:lnTo>
                  <a:pt x="4012" y="3506"/>
                </a:lnTo>
                <a:lnTo>
                  <a:pt x="4019" y="3500"/>
                </a:lnTo>
                <a:lnTo>
                  <a:pt x="4026" y="3495"/>
                </a:lnTo>
                <a:lnTo>
                  <a:pt x="4035" y="3490"/>
                </a:lnTo>
                <a:lnTo>
                  <a:pt x="4044" y="3485"/>
                </a:lnTo>
                <a:lnTo>
                  <a:pt x="4053" y="3482"/>
                </a:lnTo>
                <a:lnTo>
                  <a:pt x="4073" y="3475"/>
                </a:lnTo>
                <a:lnTo>
                  <a:pt x="4094" y="3469"/>
                </a:lnTo>
                <a:lnTo>
                  <a:pt x="4117" y="3464"/>
                </a:lnTo>
                <a:lnTo>
                  <a:pt x="4140" y="3458"/>
                </a:lnTo>
                <a:lnTo>
                  <a:pt x="4165" y="3452"/>
                </a:lnTo>
                <a:lnTo>
                  <a:pt x="4190" y="3444"/>
                </a:lnTo>
                <a:lnTo>
                  <a:pt x="4203" y="3439"/>
                </a:lnTo>
                <a:lnTo>
                  <a:pt x="4216" y="3433"/>
                </a:lnTo>
                <a:lnTo>
                  <a:pt x="4228" y="3425"/>
                </a:lnTo>
                <a:lnTo>
                  <a:pt x="4242" y="3418"/>
                </a:lnTo>
                <a:lnTo>
                  <a:pt x="4254" y="3410"/>
                </a:lnTo>
                <a:lnTo>
                  <a:pt x="4266" y="3401"/>
                </a:lnTo>
                <a:lnTo>
                  <a:pt x="4291" y="3380"/>
                </a:lnTo>
                <a:lnTo>
                  <a:pt x="4314" y="3359"/>
                </a:lnTo>
                <a:lnTo>
                  <a:pt x="4337" y="3336"/>
                </a:lnTo>
                <a:lnTo>
                  <a:pt x="4358" y="3313"/>
                </a:lnTo>
                <a:lnTo>
                  <a:pt x="4379" y="3288"/>
                </a:lnTo>
                <a:lnTo>
                  <a:pt x="4399" y="3262"/>
                </a:lnTo>
                <a:lnTo>
                  <a:pt x="4418" y="3237"/>
                </a:lnTo>
                <a:lnTo>
                  <a:pt x="4436" y="3210"/>
                </a:lnTo>
                <a:lnTo>
                  <a:pt x="4453" y="3184"/>
                </a:lnTo>
                <a:lnTo>
                  <a:pt x="4470" y="3156"/>
                </a:lnTo>
                <a:lnTo>
                  <a:pt x="4485" y="3128"/>
                </a:lnTo>
                <a:lnTo>
                  <a:pt x="4501" y="3099"/>
                </a:lnTo>
                <a:lnTo>
                  <a:pt x="4515" y="3072"/>
                </a:lnTo>
                <a:lnTo>
                  <a:pt x="4529" y="3043"/>
                </a:lnTo>
                <a:lnTo>
                  <a:pt x="4556" y="2985"/>
                </a:lnTo>
                <a:lnTo>
                  <a:pt x="4579" y="2931"/>
                </a:lnTo>
                <a:lnTo>
                  <a:pt x="4601" y="2878"/>
                </a:lnTo>
                <a:lnTo>
                  <a:pt x="4624" y="2824"/>
                </a:lnTo>
                <a:lnTo>
                  <a:pt x="4645" y="2770"/>
                </a:lnTo>
                <a:lnTo>
                  <a:pt x="4666" y="2714"/>
                </a:lnTo>
                <a:lnTo>
                  <a:pt x="4685" y="2659"/>
                </a:lnTo>
                <a:lnTo>
                  <a:pt x="4704" y="2603"/>
                </a:lnTo>
                <a:lnTo>
                  <a:pt x="4722" y="2547"/>
                </a:lnTo>
                <a:lnTo>
                  <a:pt x="4740" y="2491"/>
                </a:lnTo>
                <a:lnTo>
                  <a:pt x="4755" y="2433"/>
                </a:lnTo>
                <a:lnTo>
                  <a:pt x="4770" y="2377"/>
                </a:lnTo>
                <a:lnTo>
                  <a:pt x="4785" y="2320"/>
                </a:lnTo>
                <a:lnTo>
                  <a:pt x="4797" y="2263"/>
                </a:lnTo>
                <a:lnTo>
                  <a:pt x="4809" y="2206"/>
                </a:lnTo>
                <a:lnTo>
                  <a:pt x="4819" y="2149"/>
                </a:lnTo>
                <a:lnTo>
                  <a:pt x="4829" y="2091"/>
                </a:lnTo>
                <a:lnTo>
                  <a:pt x="4833" y="2055"/>
                </a:lnTo>
                <a:lnTo>
                  <a:pt x="4836" y="2022"/>
                </a:lnTo>
                <a:lnTo>
                  <a:pt x="4837" y="1988"/>
                </a:lnTo>
                <a:lnTo>
                  <a:pt x="4837" y="1955"/>
                </a:lnTo>
                <a:lnTo>
                  <a:pt x="4836" y="1923"/>
                </a:lnTo>
                <a:lnTo>
                  <a:pt x="4833" y="1891"/>
                </a:lnTo>
                <a:lnTo>
                  <a:pt x="4828" y="1861"/>
                </a:lnTo>
                <a:lnTo>
                  <a:pt x="4823" y="1831"/>
                </a:lnTo>
                <a:lnTo>
                  <a:pt x="4816" y="1801"/>
                </a:lnTo>
                <a:lnTo>
                  <a:pt x="4808" y="1773"/>
                </a:lnTo>
                <a:lnTo>
                  <a:pt x="4800" y="1744"/>
                </a:lnTo>
                <a:lnTo>
                  <a:pt x="4791" y="1715"/>
                </a:lnTo>
                <a:lnTo>
                  <a:pt x="4781" y="1688"/>
                </a:lnTo>
                <a:lnTo>
                  <a:pt x="4769" y="1660"/>
                </a:lnTo>
                <a:lnTo>
                  <a:pt x="4746" y="1606"/>
                </a:lnTo>
                <a:lnTo>
                  <a:pt x="4721" y="1551"/>
                </a:lnTo>
                <a:lnTo>
                  <a:pt x="4694" y="1497"/>
                </a:lnTo>
                <a:lnTo>
                  <a:pt x="4668" y="1443"/>
                </a:lnTo>
                <a:lnTo>
                  <a:pt x="4642" y="1388"/>
                </a:lnTo>
                <a:lnTo>
                  <a:pt x="4617" y="1331"/>
                </a:lnTo>
                <a:lnTo>
                  <a:pt x="4604" y="1302"/>
                </a:lnTo>
                <a:lnTo>
                  <a:pt x="4593" y="1274"/>
                </a:lnTo>
                <a:lnTo>
                  <a:pt x="4582" y="1244"/>
                </a:lnTo>
                <a:lnTo>
                  <a:pt x="4572" y="1213"/>
                </a:lnTo>
                <a:lnTo>
                  <a:pt x="4561" y="1182"/>
                </a:lnTo>
                <a:lnTo>
                  <a:pt x="4552" y="1151"/>
                </a:lnTo>
                <a:lnTo>
                  <a:pt x="4539" y="1170"/>
                </a:lnTo>
                <a:lnTo>
                  <a:pt x="4523" y="1190"/>
                </a:lnTo>
                <a:lnTo>
                  <a:pt x="4508" y="1209"/>
                </a:lnTo>
                <a:lnTo>
                  <a:pt x="4493" y="1226"/>
                </a:lnTo>
                <a:lnTo>
                  <a:pt x="4475" y="1244"/>
                </a:lnTo>
                <a:lnTo>
                  <a:pt x="4458" y="1260"/>
                </a:lnTo>
                <a:lnTo>
                  <a:pt x="4440" y="1276"/>
                </a:lnTo>
                <a:lnTo>
                  <a:pt x="4422" y="1291"/>
                </a:lnTo>
                <a:lnTo>
                  <a:pt x="4385" y="1321"/>
                </a:lnTo>
                <a:lnTo>
                  <a:pt x="4347" y="1348"/>
                </a:lnTo>
                <a:lnTo>
                  <a:pt x="4269" y="1404"/>
                </a:lnTo>
                <a:lnTo>
                  <a:pt x="4230" y="1432"/>
                </a:lnTo>
                <a:lnTo>
                  <a:pt x="4192" y="1461"/>
                </a:lnTo>
                <a:lnTo>
                  <a:pt x="4156" y="1492"/>
                </a:lnTo>
                <a:lnTo>
                  <a:pt x="4138" y="1508"/>
                </a:lnTo>
                <a:lnTo>
                  <a:pt x="4121" y="1525"/>
                </a:lnTo>
                <a:lnTo>
                  <a:pt x="4104" y="1542"/>
                </a:lnTo>
                <a:lnTo>
                  <a:pt x="4088" y="1559"/>
                </a:lnTo>
                <a:lnTo>
                  <a:pt x="4073" y="1579"/>
                </a:lnTo>
                <a:lnTo>
                  <a:pt x="4057" y="1598"/>
                </a:lnTo>
                <a:lnTo>
                  <a:pt x="4043" y="1619"/>
                </a:lnTo>
                <a:lnTo>
                  <a:pt x="4029" y="1641"/>
                </a:lnTo>
                <a:lnTo>
                  <a:pt x="4017" y="1664"/>
                </a:lnTo>
                <a:lnTo>
                  <a:pt x="4006" y="1688"/>
                </a:lnTo>
                <a:lnTo>
                  <a:pt x="3982" y="1741"/>
                </a:lnTo>
                <a:lnTo>
                  <a:pt x="3960" y="1794"/>
                </a:lnTo>
                <a:lnTo>
                  <a:pt x="3938" y="1848"/>
                </a:lnTo>
                <a:lnTo>
                  <a:pt x="3918" y="1903"/>
                </a:lnTo>
                <a:lnTo>
                  <a:pt x="3898" y="1958"/>
                </a:lnTo>
                <a:lnTo>
                  <a:pt x="3880" y="2013"/>
                </a:lnTo>
                <a:lnTo>
                  <a:pt x="3862" y="2070"/>
                </a:lnTo>
                <a:lnTo>
                  <a:pt x="3846" y="2125"/>
                </a:lnTo>
                <a:lnTo>
                  <a:pt x="3830" y="2181"/>
                </a:lnTo>
                <a:lnTo>
                  <a:pt x="3814" y="2238"/>
                </a:lnTo>
                <a:lnTo>
                  <a:pt x="3800" y="2295"/>
                </a:lnTo>
                <a:lnTo>
                  <a:pt x="3786" y="2352"/>
                </a:lnTo>
                <a:lnTo>
                  <a:pt x="3760" y="2465"/>
                </a:lnTo>
                <a:lnTo>
                  <a:pt x="3735" y="2578"/>
                </a:lnTo>
                <a:close/>
                <a:moveTo>
                  <a:pt x="2476" y="2582"/>
                </a:moveTo>
                <a:lnTo>
                  <a:pt x="2476" y="2582"/>
                </a:lnTo>
                <a:lnTo>
                  <a:pt x="2465" y="2562"/>
                </a:lnTo>
                <a:lnTo>
                  <a:pt x="2452" y="2542"/>
                </a:lnTo>
                <a:lnTo>
                  <a:pt x="2436" y="2522"/>
                </a:lnTo>
                <a:lnTo>
                  <a:pt x="2419" y="2502"/>
                </a:lnTo>
                <a:lnTo>
                  <a:pt x="2449" y="2520"/>
                </a:lnTo>
                <a:lnTo>
                  <a:pt x="2483" y="2540"/>
                </a:lnTo>
                <a:lnTo>
                  <a:pt x="2561" y="2588"/>
                </a:lnTo>
                <a:lnTo>
                  <a:pt x="2536" y="2584"/>
                </a:lnTo>
                <a:lnTo>
                  <a:pt x="2513" y="2582"/>
                </a:lnTo>
                <a:lnTo>
                  <a:pt x="2493" y="2582"/>
                </a:lnTo>
                <a:lnTo>
                  <a:pt x="2476" y="2582"/>
                </a:lnTo>
                <a:close/>
              </a:path>
            </a:pathLst>
          </a:custGeom>
          <a:solidFill>
            <a:srgbClr val="92D05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latin typeface="黑体" panose="02010609060101010101" pitchFamily="49" charset="-122"/>
              <a:ea typeface="黑体" panose="02010609060101010101" pitchFamily="49" charset="-122"/>
            </a:endParaRPr>
          </a:p>
        </p:txBody>
      </p:sp>
      <p:sp>
        <p:nvSpPr>
          <p:cNvPr id="5122" name="标题 1"/>
          <p:cNvSpPr txBox="1"/>
          <p:nvPr/>
        </p:nvSpPr>
        <p:spPr bwMode="auto">
          <a:xfrm>
            <a:off x="714804" y="1109663"/>
            <a:ext cx="4001212"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Narrow" panose="020B05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5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5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9pPr>
          </a:lstStyle>
          <a:p>
            <a:pPr algn="ctr">
              <a:spcBef>
                <a:spcPct val="0"/>
              </a:spcBef>
              <a:buFontTx/>
              <a:buNone/>
              <a:defRPr/>
            </a:pPr>
            <a:r>
              <a:rPr lang="en-US" altLang="zh-CN" dirty="0" smtClean="0">
                <a:latin typeface="华文琥珀" panose="02010800040101010101" pitchFamily="2" charset="-122"/>
                <a:ea typeface="华文琥珀" panose="02010800040101010101" pitchFamily="2" charset="-122"/>
                <a:cs typeface="+mj-cs"/>
              </a:rPr>
              <a:t>8.2 </a:t>
            </a:r>
            <a:r>
              <a:rPr lang="zh-CN" altLang="en-US" dirty="0" smtClean="0">
                <a:latin typeface="华文琥珀" panose="02010800040101010101" pitchFamily="2" charset="-122"/>
                <a:ea typeface="华文琥珀" panose="02010800040101010101" pitchFamily="2" charset="-122"/>
                <a:cs typeface="+mj-cs"/>
              </a:rPr>
              <a:t>线性</a:t>
            </a:r>
            <a:r>
              <a:rPr lang="zh-CN" altLang="en-US" dirty="0">
                <a:latin typeface="华文琥珀" panose="02010800040101010101" pitchFamily="2" charset="-122"/>
                <a:ea typeface="华文琥珀" panose="02010800040101010101" pitchFamily="2" charset="-122"/>
                <a:cs typeface="+mj-cs"/>
              </a:rPr>
              <a:t>索引技术</a:t>
            </a:r>
            <a:endParaRPr lang="zh-CN" altLang="en-US" dirty="0">
              <a:latin typeface="华文琥珀" panose="02010800040101010101" pitchFamily="2" charset="-122"/>
              <a:ea typeface="华文琥珀" panose="02010800040101010101" pitchFamily="2" charset="-122"/>
              <a:cs typeface="+mj-cs"/>
            </a:endParaRPr>
          </a:p>
        </p:txBody>
      </p:sp>
      <p:cxnSp>
        <p:nvCxnSpPr>
          <p:cNvPr id="25" name="直接连接符 24"/>
          <p:cNvCxnSpPr/>
          <p:nvPr/>
        </p:nvCxnSpPr>
        <p:spPr>
          <a:xfrm>
            <a:off x="3330575" y="1666453"/>
            <a:ext cx="0" cy="4714875"/>
          </a:xfrm>
          <a:prstGeom prst="line">
            <a:avLst/>
          </a:prstGeom>
          <a:noFill/>
          <a:ln w="38100" cap="flat" cmpd="sng" algn="ctr">
            <a:solidFill>
              <a:schemeClr val="bg1">
                <a:lumMod val="85000"/>
              </a:schemeClr>
            </a:solidFill>
            <a:prstDash val="solid"/>
          </a:ln>
          <a:effectLst/>
        </p:spPr>
      </p:cxnSp>
      <p:cxnSp>
        <p:nvCxnSpPr>
          <p:cNvPr id="26" name="直接连接符 25"/>
          <p:cNvCxnSpPr/>
          <p:nvPr/>
        </p:nvCxnSpPr>
        <p:spPr>
          <a:xfrm>
            <a:off x="1016000" y="1663700"/>
            <a:ext cx="3268663" cy="0"/>
          </a:xfrm>
          <a:prstGeom prst="line">
            <a:avLst/>
          </a:prstGeom>
          <a:noFill/>
          <a:ln w="57150" cap="flat" cmpd="sng" algn="ctr">
            <a:solidFill>
              <a:schemeClr val="bg1">
                <a:lumMod val="85000"/>
              </a:schemeClr>
            </a:solidFill>
            <a:prstDash val="solid"/>
          </a:ln>
          <a:effectLst/>
        </p:spPr>
      </p:cxnSp>
      <p:sp>
        <p:nvSpPr>
          <p:cNvPr id="34" name="TextBox 33"/>
          <p:cNvSpPr txBox="1"/>
          <p:nvPr/>
        </p:nvSpPr>
        <p:spPr>
          <a:xfrm>
            <a:off x="2060575" y="2232025"/>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smtClean="0">
                <a:latin typeface="黑体" panose="02010609060101010101" pitchFamily="49" charset="-122"/>
                <a:ea typeface="黑体" panose="02010609060101010101" pitchFamily="49" charset="-122"/>
                <a:cs typeface="Verdana" panose="020B0604030504040204" pitchFamily="34" charset="0"/>
              </a:rPr>
              <a:t>8.2.1</a:t>
            </a:r>
            <a:endParaRPr lang="en-US" sz="2400" b="1" i="1" kern="0" dirty="0">
              <a:latin typeface="黑体" panose="02010609060101010101" pitchFamily="49" charset="-122"/>
              <a:ea typeface="黑体" panose="02010609060101010101" pitchFamily="49" charset="-122"/>
              <a:cs typeface="Verdana" panose="020B0604030504040204" pitchFamily="34" charset="0"/>
            </a:endParaRPr>
          </a:p>
        </p:txBody>
      </p:sp>
      <p:sp>
        <p:nvSpPr>
          <p:cNvPr id="35" name="TextBox 34"/>
          <p:cNvSpPr txBox="1"/>
          <p:nvPr/>
        </p:nvSpPr>
        <p:spPr>
          <a:xfrm>
            <a:off x="2060575" y="2924175"/>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a:latin typeface="黑体" panose="02010609060101010101" pitchFamily="49" charset="-122"/>
                <a:ea typeface="黑体" panose="02010609060101010101" pitchFamily="49" charset="-122"/>
                <a:cs typeface="Verdana" panose="020B0604030504040204" pitchFamily="34" charset="0"/>
              </a:rPr>
              <a:t>8.2.2</a:t>
            </a:r>
            <a:endParaRPr lang="en-US" sz="2400" b="1" i="1" kern="0" dirty="0">
              <a:latin typeface="黑体" panose="02010609060101010101" pitchFamily="49" charset="-122"/>
              <a:ea typeface="黑体" panose="02010609060101010101" pitchFamily="49" charset="-122"/>
              <a:cs typeface="Verdana" panose="020B0604030504040204" pitchFamily="34" charset="0"/>
            </a:endParaRPr>
          </a:p>
        </p:txBody>
      </p:sp>
      <p:sp>
        <p:nvSpPr>
          <p:cNvPr id="8200" name="矩形 22"/>
          <p:cNvSpPr>
            <a:spLocks noChangeArrowheads="1"/>
          </p:cNvSpPr>
          <p:nvPr/>
        </p:nvSpPr>
        <p:spPr bwMode="auto">
          <a:xfrm>
            <a:off x="3360071" y="2205038"/>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smtClean="0">
                <a:solidFill>
                  <a:schemeClr val="tx1"/>
                </a:solidFill>
                <a:latin typeface="黑体" panose="02010609060101010101" pitchFamily="49" charset="-122"/>
                <a:ea typeface="黑体" panose="02010609060101010101" pitchFamily="49" charset="-122"/>
              </a:rPr>
              <a:t>稠密索引</a:t>
            </a:r>
            <a:endParaRPr lang="zh-CN" altLang="zh-CN" sz="2400" dirty="0">
              <a:solidFill>
                <a:schemeClr val="tx1"/>
              </a:solidFill>
              <a:latin typeface="黑体" panose="02010609060101010101" pitchFamily="49" charset="-122"/>
              <a:ea typeface="黑体" panose="02010609060101010101" pitchFamily="49" charset="-122"/>
            </a:endParaRPr>
          </a:p>
        </p:txBody>
      </p:sp>
      <p:sp>
        <p:nvSpPr>
          <p:cNvPr id="8201" name="矩形 16"/>
          <p:cNvSpPr>
            <a:spLocks noChangeArrowheads="1"/>
          </p:cNvSpPr>
          <p:nvPr/>
        </p:nvSpPr>
        <p:spPr bwMode="auto">
          <a:xfrm>
            <a:off x="3360071" y="2930525"/>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a:solidFill>
                  <a:schemeClr val="tx1"/>
                </a:solidFill>
                <a:latin typeface="黑体" panose="02010609060101010101" pitchFamily="49" charset="-122"/>
                <a:ea typeface="黑体" panose="02010609060101010101" pitchFamily="49" charset="-122"/>
              </a:rPr>
              <a:t>分块索引</a:t>
            </a:r>
            <a:endParaRPr lang="zh-CN" altLang="zh-CN" sz="2400" dirty="0">
              <a:solidFill>
                <a:schemeClr val="tx1"/>
              </a:solidFill>
              <a:latin typeface="黑体" panose="02010609060101010101" pitchFamily="49" charset="-122"/>
              <a:ea typeface="黑体" panose="02010609060101010101" pitchFamily="49" charset="-122"/>
            </a:endParaRPr>
          </a:p>
        </p:txBody>
      </p:sp>
      <p:sp>
        <p:nvSpPr>
          <p:cNvPr id="8202" name="标题 2"/>
          <p:cNvSpPr>
            <a:spLocks noGrp="1"/>
          </p:cNvSpPr>
          <p:nvPr>
            <p:ph type="title"/>
          </p:nvPr>
        </p:nvSpPr>
        <p:spPr/>
        <p:txBody>
          <a:bodyPr/>
          <a:lstStyle/>
          <a:p>
            <a:endParaRPr lang="zh-CN" altLang="en-US" smtClean="0"/>
          </a:p>
        </p:txBody>
      </p:sp>
      <p:sp>
        <p:nvSpPr>
          <p:cNvPr id="11" name="TextBox 34"/>
          <p:cNvSpPr txBox="1"/>
          <p:nvPr/>
        </p:nvSpPr>
        <p:spPr>
          <a:xfrm>
            <a:off x="2045143" y="3631851"/>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a:latin typeface="黑体" panose="02010609060101010101" pitchFamily="49" charset="-122"/>
                <a:ea typeface="黑体" panose="02010609060101010101" pitchFamily="49" charset="-122"/>
                <a:cs typeface="Verdana" panose="020B0604030504040204" pitchFamily="34" charset="0"/>
              </a:rPr>
              <a:t>8.2.3</a:t>
            </a:r>
            <a:endParaRPr lang="en-US" sz="2400" b="1" i="1" kern="0" dirty="0">
              <a:latin typeface="黑体" panose="02010609060101010101" pitchFamily="49" charset="-122"/>
              <a:ea typeface="黑体" panose="02010609060101010101" pitchFamily="49" charset="-122"/>
              <a:cs typeface="Verdana" panose="020B0604030504040204" pitchFamily="34" charset="0"/>
            </a:endParaRPr>
          </a:p>
        </p:txBody>
      </p:sp>
      <p:sp>
        <p:nvSpPr>
          <p:cNvPr id="12" name="矩形 16"/>
          <p:cNvSpPr>
            <a:spLocks noChangeArrowheads="1"/>
          </p:cNvSpPr>
          <p:nvPr/>
        </p:nvSpPr>
        <p:spPr bwMode="auto">
          <a:xfrm>
            <a:off x="3344639" y="3638201"/>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a:solidFill>
                  <a:schemeClr val="tx1"/>
                </a:solidFill>
                <a:latin typeface="黑体" panose="02010609060101010101" pitchFamily="49" charset="-122"/>
                <a:ea typeface="黑体" panose="02010609060101010101" pitchFamily="49" charset="-122"/>
              </a:rPr>
              <a:t>多重表</a:t>
            </a:r>
            <a:endParaRPr lang="zh-CN" altLang="zh-CN" sz="2400" dirty="0">
              <a:solidFill>
                <a:schemeClr val="tx1"/>
              </a:solidFill>
              <a:latin typeface="黑体" panose="02010609060101010101" pitchFamily="49" charset="-122"/>
              <a:ea typeface="黑体" panose="02010609060101010101" pitchFamily="49" charset="-122"/>
            </a:endParaRPr>
          </a:p>
        </p:txBody>
      </p:sp>
      <p:sp>
        <p:nvSpPr>
          <p:cNvPr id="13" name="TextBox 34"/>
          <p:cNvSpPr txBox="1"/>
          <p:nvPr/>
        </p:nvSpPr>
        <p:spPr>
          <a:xfrm>
            <a:off x="2045143" y="4364873"/>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a:latin typeface="黑体" panose="02010609060101010101" pitchFamily="49" charset="-122"/>
                <a:ea typeface="黑体" panose="02010609060101010101" pitchFamily="49" charset="-122"/>
                <a:cs typeface="Verdana" panose="020B0604030504040204" pitchFamily="34" charset="0"/>
              </a:rPr>
              <a:t>8.2.4</a:t>
            </a:r>
            <a:endParaRPr lang="en-US" sz="2400" b="1" i="1" kern="0" dirty="0">
              <a:latin typeface="黑体" panose="02010609060101010101" pitchFamily="49" charset="-122"/>
              <a:ea typeface="黑体" panose="02010609060101010101" pitchFamily="49" charset="-122"/>
              <a:cs typeface="Verdana" panose="020B0604030504040204" pitchFamily="34" charset="0"/>
            </a:endParaRPr>
          </a:p>
        </p:txBody>
      </p:sp>
      <p:sp>
        <p:nvSpPr>
          <p:cNvPr id="14" name="矩形 16"/>
          <p:cNvSpPr>
            <a:spLocks noChangeArrowheads="1"/>
          </p:cNvSpPr>
          <p:nvPr/>
        </p:nvSpPr>
        <p:spPr bwMode="auto">
          <a:xfrm>
            <a:off x="3344639" y="4371223"/>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a:solidFill>
                  <a:schemeClr val="tx1"/>
                </a:solidFill>
                <a:latin typeface="黑体" panose="02010609060101010101" pitchFamily="49" charset="-122"/>
                <a:ea typeface="黑体" panose="02010609060101010101" pitchFamily="49" charset="-122"/>
              </a:rPr>
              <a:t>倒排表</a:t>
            </a:r>
            <a:endParaRPr lang="zh-CN" altLang="zh-CN"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KSO_Shape"/>
          <p:cNvSpPr/>
          <p:nvPr/>
        </p:nvSpPr>
        <p:spPr bwMode="auto">
          <a:xfrm flipH="1">
            <a:off x="6919707" y="2036763"/>
            <a:ext cx="460375" cy="476250"/>
          </a:xfrm>
          <a:custGeom>
            <a:avLst/>
            <a:gdLst>
              <a:gd name="T0" fmla="*/ 215713171 w 7617"/>
              <a:gd name="T1" fmla="*/ 194912619 h 8099"/>
              <a:gd name="T2" fmla="*/ 186862848 w 7617"/>
              <a:gd name="T3" fmla="*/ 154137527 h 8099"/>
              <a:gd name="T4" fmla="*/ 209688925 w 7617"/>
              <a:gd name="T5" fmla="*/ 69433828 h 8099"/>
              <a:gd name="T6" fmla="*/ 185536456 w 7617"/>
              <a:gd name="T7" fmla="*/ 27220166 h 8099"/>
              <a:gd name="T8" fmla="*/ 159173412 w 7617"/>
              <a:gd name="T9" fmla="*/ 113639048 h 8099"/>
              <a:gd name="T10" fmla="*/ 173487962 w 7617"/>
              <a:gd name="T11" fmla="*/ 157291045 h 8099"/>
              <a:gd name="T12" fmla="*/ 148009101 w 7617"/>
              <a:gd name="T13" fmla="*/ 113251885 h 8099"/>
              <a:gd name="T14" fmla="*/ 130157348 w 7617"/>
              <a:gd name="T15" fmla="*/ 20193847 h 8099"/>
              <a:gd name="T16" fmla="*/ 94785557 w 7617"/>
              <a:gd name="T17" fmla="*/ 22794140 h 8099"/>
              <a:gd name="T18" fmla="*/ 118551064 w 7617"/>
              <a:gd name="T19" fmla="*/ 108493737 h 8099"/>
              <a:gd name="T20" fmla="*/ 105397165 w 7617"/>
              <a:gd name="T21" fmla="*/ 111149305 h 8099"/>
              <a:gd name="T22" fmla="*/ 73175614 w 7617"/>
              <a:gd name="T23" fmla="*/ 41328315 h 8099"/>
              <a:gd name="T24" fmla="*/ 6300716 w 7617"/>
              <a:gd name="T25" fmla="*/ 3706741 h 8099"/>
              <a:gd name="T26" fmla="*/ 35427038 w 7617"/>
              <a:gd name="T27" fmla="*/ 76349596 h 8099"/>
              <a:gd name="T28" fmla="*/ 100865051 w 7617"/>
              <a:gd name="T29" fmla="*/ 116018005 h 8099"/>
              <a:gd name="T30" fmla="*/ 31281886 w 7617"/>
              <a:gd name="T31" fmla="*/ 115686117 h 8099"/>
              <a:gd name="T32" fmla="*/ 3813436 w 7617"/>
              <a:gd name="T33" fmla="*/ 138148370 h 8099"/>
              <a:gd name="T34" fmla="*/ 78039209 w 7617"/>
              <a:gd name="T35" fmla="*/ 170845970 h 8099"/>
              <a:gd name="T36" fmla="*/ 138337158 w 7617"/>
              <a:gd name="T37" fmla="*/ 150264725 h 8099"/>
              <a:gd name="T38" fmla="*/ 180120158 w 7617"/>
              <a:gd name="T39" fmla="*/ 177872289 h 8099"/>
              <a:gd name="T40" fmla="*/ 81852645 w 7617"/>
              <a:gd name="T41" fmla="*/ 181191868 h 8099"/>
              <a:gd name="T42" fmla="*/ 73175614 w 7617"/>
              <a:gd name="T43" fmla="*/ 210403828 h 8099"/>
              <a:gd name="T44" fmla="*/ 170116500 w 7617"/>
              <a:gd name="T45" fmla="*/ 209684543 h 8099"/>
              <a:gd name="T46" fmla="*/ 202006570 w 7617"/>
              <a:gd name="T47" fmla="*/ 191980203 h 8099"/>
              <a:gd name="T48" fmla="*/ 204327874 w 7617"/>
              <a:gd name="T49" fmla="*/ 216544801 h 8099"/>
              <a:gd name="T50" fmla="*/ 104789216 w 7617"/>
              <a:gd name="T51" fmla="*/ 244705824 h 8099"/>
              <a:gd name="T52" fmla="*/ 120595899 w 7617"/>
              <a:gd name="T53" fmla="*/ 275300843 h 8099"/>
              <a:gd name="T54" fmla="*/ 222621601 w 7617"/>
              <a:gd name="T55" fmla="*/ 246088883 h 8099"/>
              <a:gd name="T56" fmla="*/ 253737982 w 7617"/>
              <a:gd name="T57" fmla="*/ 256268720 h 8099"/>
              <a:gd name="T58" fmla="*/ 218310709 w 7617"/>
              <a:gd name="T59" fmla="*/ 266891229 h 8099"/>
              <a:gd name="T60" fmla="*/ 141487399 w 7617"/>
              <a:gd name="T61" fmla="*/ 311428572 h 8099"/>
              <a:gd name="T62" fmla="*/ 186697108 w 7617"/>
              <a:gd name="T63" fmla="*/ 327141117 h 8099"/>
              <a:gd name="T64" fmla="*/ 264294108 w 7617"/>
              <a:gd name="T65" fmla="*/ 289740880 h 8099"/>
              <a:gd name="T66" fmla="*/ 304308506 w 7617"/>
              <a:gd name="T67" fmla="*/ 323323591 h 8099"/>
              <a:gd name="T68" fmla="*/ 251416678 w 7617"/>
              <a:gd name="T69" fmla="*/ 319561339 h 8099"/>
              <a:gd name="T70" fmla="*/ 181723019 w 7617"/>
              <a:gd name="T71" fmla="*/ 363434672 h 8099"/>
              <a:gd name="T72" fmla="*/ 226490519 w 7617"/>
              <a:gd name="T73" fmla="*/ 376546924 h 8099"/>
              <a:gd name="T74" fmla="*/ 303755804 w 7617"/>
              <a:gd name="T75" fmla="*/ 335827108 h 8099"/>
              <a:gd name="T76" fmla="*/ 334706209 w 7617"/>
              <a:gd name="T77" fmla="*/ 363545458 h 8099"/>
              <a:gd name="T78" fmla="*/ 264515330 w 7617"/>
              <a:gd name="T79" fmla="*/ 377432035 h 8099"/>
              <a:gd name="T80" fmla="*/ 256059051 w 7617"/>
              <a:gd name="T81" fmla="*/ 413283152 h 8099"/>
              <a:gd name="T82" fmla="*/ 332329658 w 7617"/>
              <a:gd name="T83" fmla="*/ 383407418 h 8099"/>
              <a:gd name="T84" fmla="*/ 357366310 w 7617"/>
              <a:gd name="T85" fmla="*/ 384347804 h 8099"/>
              <a:gd name="T86" fmla="*/ 419598836 w 7617"/>
              <a:gd name="T87" fmla="*/ 443601795 h 8099"/>
              <a:gd name="T88" fmla="*/ 335093171 w 7617"/>
              <a:gd name="T89" fmla="*/ 346615679 h 8099"/>
              <a:gd name="T90" fmla="*/ 344267658 w 7617"/>
              <a:gd name="T91" fmla="*/ 328911575 h 8099"/>
              <a:gd name="T92" fmla="*/ 398154634 w 7617"/>
              <a:gd name="T93" fmla="*/ 248744452 h 8099"/>
              <a:gd name="T94" fmla="*/ 373559956 w 7617"/>
              <a:gd name="T95" fmla="*/ 232091520 h 8099"/>
              <a:gd name="T96" fmla="*/ 317738874 w 7617"/>
              <a:gd name="T97" fmla="*/ 304844691 h 8099"/>
              <a:gd name="T98" fmla="*/ 300992526 w 7617"/>
              <a:gd name="T99" fmla="*/ 306061924 h 8099"/>
              <a:gd name="T100" fmla="*/ 322049766 w 7617"/>
              <a:gd name="T101" fmla="*/ 277569249 h 8099"/>
              <a:gd name="T102" fmla="*/ 353552874 w 7617"/>
              <a:gd name="T103" fmla="*/ 184511211 h 8099"/>
              <a:gd name="T104" fmla="*/ 325089513 w 7617"/>
              <a:gd name="T105" fmla="*/ 181745091 h 8099"/>
              <a:gd name="T106" fmla="*/ 285848804 w 7617"/>
              <a:gd name="T107" fmla="*/ 275411394 h 8099"/>
              <a:gd name="T108" fmla="*/ 260259449 w 7617"/>
              <a:gd name="T109" fmla="*/ 250238297 h 8099"/>
              <a:gd name="T110" fmla="*/ 290823127 w 7617"/>
              <a:gd name="T111" fmla="*/ 216489525 h 8099"/>
              <a:gd name="T112" fmla="*/ 303645310 w 7617"/>
              <a:gd name="T113" fmla="*/ 128632308 h 8099"/>
              <a:gd name="T114" fmla="*/ 271644982 w 7617"/>
              <a:gd name="T115" fmla="*/ 135382016 h 8099"/>
              <a:gd name="T116" fmla="*/ 247216279 w 7617"/>
              <a:gd name="T117" fmla="*/ 229933665 h 8099"/>
              <a:gd name="T118" fmla="*/ 220189804 w 7617"/>
              <a:gd name="T119" fmla="*/ 202436887 h 8099"/>
              <a:gd name="T120" fmla="*/ 245171209 w 7617"/>
              <a:gd name="T121" fmla="*/ 177595677 h 8099"/>
              <a:gd name="T122" fmla="*/ 263575665 w 7617"/>
              <a:gd name="T123" fmla="*/ 91840805 h 8099"/>
              <a:gd name="T124" fmla="*/ 220079310 w 7617"/>
              <a:gd name="T125" fmla="*/ 96322106 h 80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617" h="8099">
                <a:moveTo>
                  <a:pt x="3735" y="2578"/>
                </a:moveTo>
                <a:lnTo>
                  <a:pt x="3735" y="2578"/>
                </a:lnTo>
                <a:lnTo>
                  <a:pt x="3721" y="2650"/>
                </a:lnTo>
                <a:lnTo>
                  <a:pt x="3709" y="2721"/>
                </a:lnTo>
                <a:lnTo>
                  <a:pt x="3704" y="2758"/>
                </a:lnTo>
                <a:lnTo>
                  <a:pt x="3699" y="2794"/>
                </a:lnTo>
                <a:lnTo>
                  <a:pt x="3695" y="2831"/>
                </a:lnTo>
                <a:lnTo>
                  <a:pt x="3692" y="2868"/>
                </a:lnTo>
                <a:lnTo>
                  <a:pt x="3690" y="2905"/>
                </a:lnTo>
                <a:lnTo>
                  <a:pt x="3689" y="2942"/>
                </a:lnTo>
                <a:lnTo>
                  <a:pt x="3689" y="2978"/>
                </a:lnTo>
                <a:lnTo>
                  <a:pt x="3691" y="3014"/>
                </a:lnTo>
                <a:lnTo>
                  <a:pt x="3694" y="3051"/>
                </a:lnTo>
                <a:lnTo>
                  <a:pt x="3700" y="3087"/>
                </a:lnTo>
                <a:lnTo>
                  <a:pt x="3706" y="3123"/>
                </a:lnTo>
                <a:lnTo>
                  <a:pt x="3714" y="3159"/>
                </a:lnTo>
                <a:lnTo>
                  <a:pt x="3720" y="3185"/>
                </a:lnTo>
                <a:lnTo>
                  <a:pt x="3728" y="3210"/>
                </a:lnTo>
                <a:lnTo>
                  <a:pt x="3737" y="3236"/>
                </a:lnTo>
                <a:lnTo>
                  <a:pt x="3748" y="3260"/>
                </a:lnTo>
                <a:lnTo>
                  <a:pt x="3759" y="3285"/>
                </a:lnTo>
                <a:lnTo>
                  <a:pt x="3772" y="3309"/>
                </a:lnTo>
                <a:lnTo>
                  <a:pt x="3787" y="3332"/>
                </a:lnTo>
                <a:lnTo>
                  <a:pt x="3802" y="3354"/>
                </a:lnTo>
                <a:lnTo>
                  <a:pt x="3819" y="3375"/>
                </a:lnTo>
                <a:lnTo>
                  <a:pt x="3836" y="3393"/>
                </a:lnTo>
                <a:lnTo>
                  <a:pt x="3849" y="3407"/>
                </a:lnTo>
                <a:lnTo>
                  <a:pt x="3861" y="3418"/>
                </a:lnTo>
                <a:lnTo>
                  <a:pt x="3882" y="3437"/>
                </a:lnTo>
                <a:lnTo>
                  <a:pt x="3889" y="3444"/>
                </a:lnTo>
                <a:lnTo>
                  <a:pt x="3895" y="3451"/>
                </a:lnTo>
                <a:lnTo>
                  <a:pt x="3899" y="3458"/>
                </a:lnTo>
                <a:lnTo>
                  <a:pt x="3902" y="3466"/>
                </a:lnTo>
                <a:lnTo>
                  <a:pt x="3904" y="3477"/>
                </a:lnTo>
                <a:lnTo>
                  <a:pt x="3905" y="3489"/>
                </a:lnTo>
                <a:lnTo>
                  <a:pt x="3905" y="3504"/>
                </a:lnTo>
                <a:lnTo>
                  <a:pt x="3903" y="3523"/>
                </a:lnTo>
                <a:lnTo>
                  <a:pt x="3898" y="3574"/>
                </a:lnTo>
                <a:lnTo>
                  <a:pt x="3811" y="3475"/>
                </a:lnTo>
                <a:lnTo>
                  <a:pt x="3724" y="3376"/>
                </a:lnTo>
                <a:lnTo>
                  <a:pt x="3680" y="3327"/>
                </a:lnTo>
                <a:lnTo>
                  <a:pt x="3635" y="3280"/>
                </a:lnTo>
                <a:lnTo>
                  <a:pt x="3590" y="3232"/>
                </a:lnTo>
                <a:lnTo>
                  <a:pt x="3544" y="3186"/>
                </a:lnTo>
                <a:lnTo>
                  <a:pt x="3525" y="3168"/>
                </a:lnTo>
                <a:lnTo>
                  <a:pt x="3502" y="3148"/>
                </a:lnTo>
                <a:lnTo>
                  <a:pt x="3444" y="3098"/>
                </a:lnTo>
                <a:lnTo>
                  <a:pt x="3414" y="3071"/>
                </a:lnTo>
                <a:lnTo>
                  <a:pt x="3382" y="3042"/>
                </a:lnTo>
                <a:lnTo>
                  <a:pt x="3352" y="3012"/>
                </a:lnTo>
                <a:lnTo>
                  <a:pt x="3338" y="2997"/>
                </a:lnTo>
                <a:lnTo>
                  <a:pt x="3325" y="2982"/>
                </a:lnTo>
                <a:lnTo>
                  <a:pt x="3312" y="2966"/>
                </a:lnTo>
                <a:lnTo>
                  <a:pt x="3301" y="2952"/>
                </a:lnTo>
                <a:lnTo>
                  <a:pt x="3291" y="2938"/>
                </a:lnTo>
                <a:lnTo>
                  <a:pt x="3283" y="2922"/>
                </a:lnTo>
                <a:lnTo>
                  <a:pt x="3276" y="2909"/>
                </a:lnTo>
                <a:lnTo>
                  <a:pt x="3271" y="2895"/>
                </a:lnTo>
                <a:lnTo>
                  <a:pt x="3268" y="2881"/>
                </a:lnTo>
                <a:lnTo>
                  <a:pt x="3267" y="2869"/>
                </a:lnTo>
                <a:lnTo>
                  <a:pt x="3268" y="2857"/>
                </a:lnTo>
                <a:lnTo>
                  <a:pt x="3270" y="2851"/>
                </a:lnTo>
                <a:lnTo>
                  <a:pt x="3272" y="2845"/>
                </a:lnTo>
                <a:lnTo>
                  <a:pt x="3275" y="2839"/>
                </a:lnTo>
                <a:lnTo>
                  <a:pt x="3278" y="2834"/>
                </a:lnTo>
                <a:lnTo>
                  <a:pt x="3283" y="2829"/>
                </a:lnTo>
                <a:lnTo>
                  <a:pt x="3288" y="2824"/>
                </a:lnTo>
                <a:lnTo>
                  <a:pt x="3293" y="2820"/>
                </a:lnTo>
                <a:lnTo>
                  <a:pt x="3300" y="2815"/>
                </a:lnTo>
                <a:lnTo>
                  <a:pt x="3315" y="2806"/>
                </a:lnTo>
                <a:lnTo>
                  <a:pt x="3334" y="2799"/>
                </a:lnTo>
                <a:lnTo>
                  <a:pt x="3355" y="2793"/>
                </a:lnTo>
                <a:lnTo>
                  <a:pt x="3381" y="2786"/>
                </a:lnTo>
                <a:lnTo>
                  <a:pt x="3405" y="2777"/>
                </a:lnTo>
                <a:lnTo>
                  <a:pt x="3429" y="2765"/>
                </a:lnTo>
                <a:lnTo>
                  <a:pt x="3452" y="2752"/>
                </a:lnTo>
                <a:lnTo>
                  <a:pt x="3473" y="2738"/>
                </a:lnTo>
                <a:lnTo>
                  <a:pt x="3494" y="2721"/>
                </a:lnTo>
                <a:lnTo>
                  <a:pt x="3512" y="2704"/>
                </a:lnTo>
                <a:lnTo>
                  <a:pt x="3530" y="2685"/>
                </a:lnTo>
                <a:lnTo>
                  <a:pt x="3548" y="2665"/>
                </a:lnTo>
                <a:lnTo>
                  <a:pt x="3563" y="2644"/>
                </a:lnTo>
                <a:lnTo>
                  <a:pt x="3579" y="2621"/>
                </a:lnTo>
                <a:lnTo>
                  <a:pt x="3593" y="2597"/>
                </a:lnTo>
                <a:lnTo>
                  <a:pt x="3606" y="2573"/>
                </a:lnTo>
                <a:lnTo>
                  <a:pt x="3620" y="2547"/>
                </a:lnTo>
                <a:lnTo>
                  <a:pt x="3631" y="2522"/>
                </a:lnTo>
                <a:lnTo>
                  <a:pt x="3642" y="2495"/>
                </a:lnTo>
                <a:lnTo>
                  <a:pt x="3652" y="2468"/>
                </a:lnTo>
                <a:lnTo>
                  <a:pt x="3663" y="2441"/>
                </a:lnTo>
                <a:lnTo>
                  <a:pt x="3672" y="2413"/>
                </a:lnTo>
                <a:lnTo>
                  <a:pt x="3680" y="2385"/>
                </a:lnTo>
                <a:lnTo>
                  <a:pt x="3695" y="2329"/>
                </a:lnTo>
                <a:lnTo>
                  <a:pt x="3709" y="2274"/>
                </a:lnTo>
                <a:lnTo>
                  <a:pt x="3720" y="2219"/>
                </a:lnTo>
                <a:lnTo>
                  <a:pt x="3729" y="2167"/>
                </a:lnTo>
                <a:lnTo>
                  <a:pt x="3747" y="2071"/>
                </a:lnTo>
                <a:lnTo>
                  <a:pt x="3756" y="2014"/>
                </a:lnTo>
                <a:lnTo>
                  <a:pt x="3764" y="1957"/>
                </a:lnTo>
                <a:lnTo>
                  <a:pt x="3772" y="1899"/>
                </a:lnTo>
                <a:lnTo>
                  <a:pt x="3779" y="1841"/>
                </a:lnTo>
                <a:lnTo>
                  <a:pt x="3786" y="1783"/>
                </a:lnTo>
                <a:lnTo>
                  <a:pt x="3791" y="1724"/>
                </a:lnTo>
                <a:lnTo>
                  <a:pt x="3796" y="1665"/>
                </a:lnTo>
                <a:lnTo>
                  <a:pt x="3799" y="1607"/>
                </a:lnTo>
                <a:lnTo>
                  <a:pt x="3801" y="1548"/>
                </a:lnTo>
                <a:lnTo>
                  <a:pt x="3802" y="1489"/>
                </a:lnTo>
                <a:lnTo>
                  <a:pt x="3802" y="1430"/>
                </a:lnTo>
                <a:lnTo>
                  <a:pt x="3801" y="1372"/>
                </a:lnTo>
                <a:lnTo>
                  <a:pt x="3798" y="1314"/>
                </a:lnTo>
                <a:lnTo>
                  <a:pt x="3794" y="1255"/>
                </a:lnTo>
                <a:lnTo>
                  <a:pt x="3788" y="1198"/>
                </a:lnTo>
                <a:lnTo>
                  <a:pt x="3779" y="1140"/>
                </a:lnTo>
                <a:lnTo>
                  <a:pt x="3775" y="1110"/>
                </a:lnTo>
                <a:lnTo>
                  <a:pt x="3769" y="1080"/>
                </a:lnTo>
                <a:lnTo>
                  <a:pt x="3762" y="1049"/>
                </a:lnTo>
                <a:lnTo>
                  <a:pt x="3754" y="1020"/>
                </a:lnTo>
                <a:lnTo>
                  <a:pt x="3746" y="990"/>
                </a:lnTo>
                <a:lnTo>
                  <a:pt x="3736" y="960"/>
                </a:lnTo>
                <a:lnTo>
                  <a:pt x="3725" y="931"/>
                </a:lnTo>
                <a:lnTo>
                  <a:pt x="3714" y="903"/>
                </a:lnTo>
                <a:lnTo>
                  <a:pt x="3702" y="874"/>
                </a:lnTo>
                <a:lnTo>
                  <a:pt x="3689" y="846"/>
                </a:lnTo>
                <a:lnTo>
                  <a:pt x="3676" y="819"/>
                </a:lnTo>
                <a:lnTo>
                  <a:pt x="3662" y="791"/>
                </a:lnTo>
                <a:lnTo>
                  <a:pt x="3646" y="764"/>
                </a:lnTo>
                <a:lnTo>
                  <a:pt x="3631" y="738"/>
                </a:lnTo>
                <a:lnTo>
                  <a:pt x="3615" y="711"/>
                </a:lnTo>
                <a:lnTo>
                  <a:pt x="3597" y="685"/>
                </a:lnTo>
                <a:lnTo>
                  <a:pt x="3586" y="668"/>
                </a:lnTo>
                <a:lnTo>
                  <a:pt x="3572" y="652"/>
                </a:lnTo>
                <a:lnTo>
                  <a:pt x="3546" y="618"/>
                </a:lnTo>
                <a:lnTo>
                  <a:pt x="3516" y="583"/>
                </a:lnTo>
                <a:lnTo>
                  <a:pt x="3487" y="548"/>
                </a:lnTo>
                <a:lnTo>
                  <a:pt x="3460" y="512"/>
                </a:lnTo>
                <a:lnTo>
                  <a:pt x="3446" y="495"/>
                </a:lnTo>
                <a:lnTo>
                  <a:pt x="3434" y="476"/>
                </a:lnTo>
                <a:lnTo>
                  <a:pt x="3423" y="457"/>
                </a:lnTo>
                <a:lnTo>
                  <a:pt x="3414" y="439"/>
                </a:lnTo>
                <a:lnTo>
                  <a:pt x="3405" y="419"/>
                </a:lnTo>
                <a:lnTo>
                  <a:pt x="3398" y="400"/>
                </a:lnTo>
                <a:lnTo>
                  <a:pt x="3394" y="416"/>
                </a:lnTo>
                <a:lnTo>
                  <a:pt x="3389" y="431"/>
                </a:lnTo>
                <a:lnTo>
                  <a:pt x="3382" y="447"/>
                </a:lnTo>
                <a:lnTo>
                  <a:pt x="3375" y="462"/>
                </a:lnTo>
                <a:lnTo>
                  <a:pt x="3367" y="476"/>
                </a:lnTo>
                <a:lnTo>
                  <a:pt x="3357" y="492"/>
                </a:lnTo>
                <a:lnTo>
                  <a:pt x="3347" y="506"/>
                </a:lnTo>
                <a:lnTo>
                  <a:pt x="3336" y="521"/>
                </a:lnTo>
                <a:lnTo>
                  <a:pt x="3312" y="549"/>
                </a:lnTo>
                <a:lnTo>
                  <a:pt x="3286" y="577"/>
                </a:lnTo>
                <a:lnTo>
                  <a:pt x="3259" y="605"/>
                </a:lnTo>
                <a:lnTo>
                  <a:pt x="3230" y="633"/>
                </a:lnTo>
                <a:lnTo>
                  <a:pt x="3172" y="689"/>
                </a:lnTo>
                <a:lnTo>
                  <a:pt x="3144" y="717"/>
                </a:lnTo>
                <a:lnTo>
                  <a:pt x="3118" y="746"/>
                </a:lnTo>
                <a:lnTo>
                  <a:pt x="3092" y="775"/>
                </a:lnTo>
                <a:lnTo>
                  <a:pt x="3081" y="790"/>
                </a:lnTo>
                <a:lnTo>
                  <a:pt x="3069" y="805"/>
                </a:lnTo>
                <a:lnTo>
                  <a:pt x="3059" y="821"/>
                </a:lnTo>
                <a:lnTo>
                  <a:pt x="3049" y="837"/>
                </a:lnTo>
                <a:lnTo>
                  <a:pt x="3041" y="852"/>
                </a:lnTo>
                <a:lnTo>
                  <a:pt x="3033" y="869"/>
                </a:lnTo>
                <a:lnTo>
                  <a:pt x="3013" y="915"/>
                </a:lnTo>
                <a:lnTo>
                  <a:pt x="2996" y="960"/>
                </a:lnTo>
                <a:lnTo>
                  <a:pt x="2979" y="1006"/>
                </a:lnTo>
                <a:lnTo>
                  <a:pt x="2965" y="1053"/>
                </a:lnTo>
                <a:lnTo>
                  <a:pt x="2952" y="1099"/>
                </a:lnTo>
                <a:lnTo>
                  <a:pt x="2939" y="1147"/>
                </a:lnTo>
                <a:lnTo>
                  <a:pt x="2928" y="1193"/>
                </a:lnTo>
                <a:lnTo>
                  <a:pt x="2919" y="1241"/>
                </a:lnTo>
                <a:lnTo>
                  <a:pt x="2911" y="1288"/>
                </a:lnTo>
                <a:lnTo>
                  <a:pt x="2903" y="1335"/>
                </a:lnTo>
                <a:lnTo>
                  <a:pt x="2896" y="1383"/>
                </a:lnTo>
                <a:lnTo>
                  <a:pt x="2891" y="1431"/>
                </a:lnTo>
                <a:lnTo>
                  <a:pt x="2887" y="1480"/>
                </a:lnTo>
                <a:lnTo>
                  <a:pt x="2883" y="1529"/>
                </a:lnTo>
                <a:lnTo>
                  <a:pt x="2881" y="1578"/>
                </a:lnTo>
                <a:lnTo>
                  <a:pt x="2879" y="1627"/>
                </a:lnTo>
                <a:lnTo>
                  <a:pt x="2876" y="1712"/>
                </a:lnTo>
                <a:lnTo>
                  <a:pt x="2875" y="1797"/>
                </a:lnTo>
                <a:lnTo>
                  <a:pt x="2875" y="1883"/>
                </a:lnTo>
                <a:lnTo>
                  <a:pt x="2877" y="1969"/>
                </a:lnTo>
                <a:lnTo>
                  <a:pt x="2880" y="2054"/>
                </a:lnTo>
                <a:lnTo>
                  <a:pt x="2883" y="2097"/>
                </a:lnTo>
                <a:lnTo>
                  <a:pt x="2886" y="2139"/>
                </a:lnTo>
                <a:lnTo>
                  <a:pt x="2890" y="2182"/>
                </a:lnTo>
                <a:lnTo>
                  <a:pt x="2895" y="2224"/>
                </a:lnTo>
                <a:lnTo>
                  <a:pt x="2900" y="2268"/>
                </a:lnTo>
                <a:lnTo>
                  <a:pt x="2906" y="2310"/>
                </a:lnTo>
                <a:lnTo>
                  <a:pt x="2914" y="2354"/>
                </a:lnTo>
                <a:lnTo>
                  <a:pt x="2924" y="2397"/>
                </a:lnTo>
                <a:lnTo>
                  <a:pt x="2936" y="2439"/>
                </a:lnTo>
                <a:lnTo>
                  <a:pt x="2943" y="2460"/>
                </a:lnTo>
                <a:lnTo>
                  <a:pt x="2951" y="2481"/>
                </a:lnTo>
                <a:lnTo>
                  <a:pt x="2959" y="2501"/>
                </a:lnTo>
                <a:lnTo>
                  <a:pt x="2968" y="2522"/>
                </a:lnTo>
                <a:lnTo>
                  <a:pt x="2977" y="2541"/>
                </a:lnTo>
                <a:lnTo>
                  <a:pt x="2987" y="2561"/>
                </a:lnTo>
                <a:lnTo>
                  <a:pt x="2998" y="2580"/>
                </a:lnTo>
                <a:lnTo>
                  <a:pt x="3009" y="2599"/>
                </a:lnTo>
                <a:lnTo>
                  <a:pt x="3021" y="2618"/>
                </a:lnTo>
                <a:lnTo>
                  <a:pt x="3035" y="2636"/>
                </a:lnTo>
                <a:lnTo>
                  <a:pt x="3051" y="2658"/>
                </a:lnTo>
                <a:lnTo>
                  <a:pt x="3068" y="2677"/>
                </a:lnTo>
                <a:lnTo>
                  <a:pt x="3085" y="2693"/>
                </a:lnTo>
                <a:lnTo>
                  <a:pt x="3100" y="2707"/>
                </a:lnTo>
                <a:lnTo>
                  <a:pt x="3129" y="2731"/>
                </a:lnTo>
                <a:lnTo>
                  <a:pt x="3142" y="2742"/>
                </a:lnTo>
                <a:lnTo>
                  <a:pt x="3154" y="2752"/>
                </a:lnTo>
                <a:lnTo>
                  <a:pt x="3166" y="2763"/>
                </a:lnTo>
                <a:lnTo>
                  <a:pt x="3175" y="2775"/>
                </a:lnTo>
                <a:lnTo>
                  <a:pt x="3183" y="2787"/>
                </a:lnTo>
                <a:lnTo>
                  <a:pt x="3190" y="2802"/>
                </a:lnTo>
                <a:lnTo>
                  <a:pt x="3195" y="2819"/>
                </a:lnTo>
                <a:lnTo>
                  <a:pt x="3200" y="2839"/>
                </a:lnTo>
                <a:lnTo>
                  <a:pt x="3201" y="2862"/>
                </a:lnTo>
                <a:lnTo>
                  <a:pt x="3201" y="2888"/>
                </a:lnTo>
                <a:lnTo>
                  <a:pt x="3176" y="2870"/>
                </a:lnTo>
                <a:lnTo>
                  <a:pt x="3139" y="2843"/>
                </a:lnTo>
                <a:lnTo>
                  <a:pt x="3034" y="2770"/>
                </a:lnTo>
                <a:lnTo>
                  <a:pt x="2971" y="2726"/>
                </a:lnTo>
                <a:lnTo>
                  <a:pt x="2903" y="2677"/>
                </a:lnTo>
                <a:lnTo>
                  <a:pt x="2835" y="2626"/>
                </a:lnTo>
                <a:lnTo>
                  <a:pt x="2767" y="2573"/>
                </a:lnTo>
                <a:lnTo>
                  <a:pt x="2735" y="2546"/>
                </a:lnTo>
                <a:lnTo>
                  <a:pt x="2704" y="2520"/>
                </a:lnTo>
                <a:lnTo>
                  <a:pt x="2673" y="2494"/>
                </a:lnTo>
                <a:lnTo>
                  <a:pt x="2644" y="2467"/>
                </a:lnTo>
                <a:lnTo>
                  <a:pt x="2618" y="2442"/>
                </a:lnTo>
                <a:lnTo>
                  <a:pt x="2593" y="2417"/>
                </a:lnTo>
                <a:lnTo>
                  <a:pt x="2571" y="2393"/>
                </a:lnTo>
                <a:lnTo>
                  <a:pt x="2552" y="2369"/>
                </a:lnTo>
                <a:lnTo>
                  <a:pt x="2537" y="2346"/>
                </a:lnTo>
                <a:lnTo>
                  <a:pt x="2529" y="2336"/>
                </a:lnTo>
                <a:lnTo>
                  <a:pt x="2524" y="2325"/>
                </a:lnTo>
                <a:lnTo>
                  <a:pt x="2519" y="2315"/>
                </a:lnTo>
                <a:lnTo>
                  <a:pt x="2515" y="2305"/>
                </a:lnTo>
                <a:lnTo>
                  <a:pt x="2512" y="2295"/>
                </a:lnTo>
                <a:lnTo>
                  <a:pt x="2511" y="2286"/>
                </a:lnTo>
                <a:lnTo>
                  <a:pt x="2510" y="2278"/>
                </a:lnTo>
                <a:lnTo>
                  <a:pt x="2510" y="2270"/>
                </a:lnTo>
                <a:lnTo>
                  <a:pt x="2512" y="2261"/>
                </a:lnTo>
                <a:lnTo>
                  <a:pt x="2514" y="2254"/>
                </a:lnTo>
                <a:lnTo>
                  <a:pt x="2518" y="2247"/>
                </a:lnTo>
                <a:lnTo>
                  <a:pt x="2523" y="2241"/>
                </a:lnTo>
                <a:lnTo>
                  <a:pt x="2530" y="2235"/>
                </a:lnTo>
                <a:lnTo>
                  <a:pt x="2538" y="2229"/>
                </a:lnTo>
                <a:lnTo>
                  <a:pt x="2557" y="2216"/>
                </a:lnTo>
                <a:lnTo>
                  <a:pt x="2574" y="2202"/>
                </a:lnTo>
                <a:lnTo>
                  <a:pt x="2591" y="2186"/>
                </a:lnTo>
                <a:lnTo>
                  <a:pt x="2606" y="2169"/>
                </a:lnTo>
                <a:lnTo>
                  <a:pt x="2622" y="2151"/>
                </a:lnTo>
                <a:lnTo>
                  <a:pt x="2634" y="2132"/>
                </a:lnTo>
                <a:lnTo>
                  <a:pt x="2646" y="2112"/>
                </a:lnTo>
                <a:lnTo>
                  <a:pt x="2657" y="2091"/>
                </a:lnTo>
                <a:lnTo>
                  <a:pt x="2668" y="2070"/>
                </a:lnTo>
                <a:lnTo>
                  <a:pt x="2678" y="2047"/>
                </a:lnTo>
                <a:lnTo>
                  <a:pt x="2686" y="2024"/>
                </a:lnTo>
                <a:lnTo>
                  <a:pt x="2693" y="2000"/>
                </a:lnTo>
                <a:lnTo>
                  <a:pt x="2701" y="1975"/>
                </a:lnTo>
                <a:lnTo>
                  <a:pt x="2707" y="1951"/>
                </a:lnTo>
                <a:lnTo>
                  <a:pt x="2712" y="1925"/>
                </a:lnTo>
                <a:lnTo>
                  <a:pt x="2717" y="1900"/>
                </a:lnTo>
                <a:lnTo>
                  <a:pt x="2721" y="1874"/>
                </a:lnTo>
                <a:lnTo>
                  <a:pt x="2724" y="1848"/>
                </a:lnTo>
                <a:lnTo>
                  <a:pt x="2729" y="1796"/>
                </a:lnTo>
                <a:lnTo>
                  <a:pt x="2732" y="1745"/>
                </a:lnTo>
                <a:lnTo>
                  <a:pt x="2733" y="1694"/>
                </a:lnTo>
                <a:lnTo>
                  <a:pt x="2733" y="1645"/>
                </a:lnTo>
                <a:lnTo>
                  <a:pt x="2732" y="1597"/>
                </a:lnTo>
                <a:lnTo>
                  <a:pt x="2730" y="1553"/>
                </a:lnTo>
                <a:lnTo>
                  <a:pt x="2727" y="1512"/>
                </a:lnTo>
                <a:lnTo>
                  <a:pt x="2722" y="1453"/>
                </a:lnTo>
                <a:lnTo>
                  <a:pt x="2716" y="1395"/>
                </a:lnTo>
                <a:lnTo>
                  <a:pt x="2708" y="1335"/>
                </a:lnTo>
                <a:lnTo>
                  <a:pt x="2697" y="1277"/>
                </a:lnTo>
                <a:lnTo>
                  <a:pt x="2685" y="1218"/>
                </a:lnTo>
                <a:lnTo>
                  <a:pt x="2673" y="1160"/>
                </a:lnTo>
                <a:lnTo>
                  <a:pt x="2657" y="1101"/>
                </a:lnTo>
                <a:lnTo>
                  <a:pt x="2642" y="1043"/>
                </a:lnTo>
                <a:lnTo>
                  <a:pt x="2625" y="986"/>
                </a:lnTo>
                <a:lnTo>
                  <a:pt x="2606" y="928"/>
                </a:lnTo>
                <a:lnTo>
                  <a:pt x="2587" y="871"/>
                </a:lnTo>
                <a:lnTo>
                  <a:pt x="2566" y="815"/>
                </a:lnTo>
                <a:lnTo>
                  <a:pt x="2546" y="759"/>
                </a:lnTo>
                <a:lnTo>
                  <a:pt x="2523" y="704"/>
                </a:lnTo>
                <a:lnTo>
                  <a:pt x="2501" y="650"/>
                </a:lnTo>
                <a:lnTo>
                  <a:pt x="2477" y="595"/>
                </a:lnTo>
                <a:lnTo>
                  <a:pt x="2455" y="548"/>
                </a:lnTo>
                <a:lnTo>
                  <a:pt x="2432" y="501"/>
                </a:lnTo>
                <a:lnTo>
                  <a:pt x="2409" y="455"/>
                </a:lnTo>
                <a:lnTo>
                  <a:pt x="2383" y="409"/>
                </a:lnTo>
                <a:lnTo>
                  <a:pt x="2370" y="386"/>
                </a:lnTo>
                <a:lnTo>
                  <a:pt x="2355" y="365"/>
                </a:lnTo>
                <a:lnTo>
                  <a:pt x="2341" y="343"/>
                </a:lnTo>
                <a:lnTo>
                  <a:pt x="2326" y="322"/>
                </a:lnTo>
                <a:lnTo>
                  <a:pt x="2309" y="301"/>
                </a:lnTo>
                <a:lnTo>
                  <a:pt x="2293" y="281"/>
                </a:lnTo>
                <a:lnTo>
                  <a:pt x="2275" y="261"/>
                </a:lnTo>
                <a:lnTo>
                  <a:pt x="2258" y="242"/>
                </a:lnTo>
                <a:lnTo>
                  <a:pt x="2240" y="225"/>
                </a:lnTo>
                <a:lnTo>
                  <a:pt x="2222" y="210"/>
                </a:lnTo>
                <a:lnTo>
                  <a:pt x="2203" y="196"/>
                </a:lnTo>
                <a:lnTo>
                  <a:pt x="2182" y="181"/>
                </a:lnTo>
                <a:lnTo>
                  <a:pt x="2140" y="154"/>
                </a:lnTo>
                <a:lnTo>
                  <a:pt x="2096" y="126"/>
                </a:lnTo>
                <a:lnTo>
                  <a:pt x="2053" y="98"/>
                </a:lnTo>
                <a:lnTo>
                  <a:pt x="2033" y="84"/>
                </a:lnTo>
                <a:lnTo>
                  <a:pt x="2013" y="69"/>
                </a:lnTo>
                <a:lnTo>
                  <a:pt x="1995" y="53"/>
                </a:lnTo>
                <a:lnTo>
                  <a:pt x="1978" y="36"/>
                </a:lnTo>
                <a:lnTo>
                  <a:pt x="1963" y="18"/>
                </a:lnTo>
                <a:lnTo>
                  <a:pt x="1948" y="0"/>
                </a:lnTo>
                <a:lnTo>
                  <a:pt x="1949" y="10"/>
                </a:lnTo>
                <a:lnTo>
                  <a:pt x="1949" y="22"/>
                </a:lnTo>
                <a:lnTo>
                  <a:pt x="1947" y="34"/>
                </a:lnTo>
                <a:lnTo>
                  <a:pt x="1944" y="46"/>
                </a:lnTo>
                <a:lnTo>
                  <a:pt x="1940" y="59"/>
                </a:lnTo>
                <a:lnTo>
                  <a:pt x="1935" y="73"/>
                </a:lnTo>
                <a:lnTo>
                  <a:pt x="1929" y="86"/>
                </a:lnTo>
                <a:lnTo>
                  <a:pt x="1921" y="100"/>
                </a:lnTo>
                <a:lnTo>
                  <a:pt x="1903" y="130"/>
                </a:lnTo>
                <a:lnTo>
                  <a:pt x="1884" y="161"/>
                </a:lnTo>
                <a:lnTo>
                  <a:pt x="1861" y="192"/>
                </a:lnTo>
                <a:lnTo>
                  <a:pt x="1839" y="224"/>
                </a:lnTo>
                <a:lnTo>
                  <a:pt x="1791" y="288"/>
                </a:lnTo>
                <a:lnTo>
                  <a:pt x="1768" y="321"/>
                </a:lnTo>
                <a:lnTo>
                  <a:pt x="1748" y="351"/>
                </a:lnTo>
                <a:lnTo>
                  <a:pt x="1729" y="382"/>
                </a:lnTo>
                <a:lnTo>
                  <a:pt x="1722" y="398"/>
                </a:lnTo>
                <a:lnTo>
                  <a:pt x="1715" y="412"/>
                </a:lnTo>
                <a:lnTo>
                  <a:pt x="1709" y="426"/>
                </a:lnTo>
                <a:lnTo>
                  <a:pt x="1704" y="441"/>
                </a:lnTo>
                <a:lnTo>
                  <a:pt x="1699" y="454"/>
                </a:lnTo>
                <a:lnTo>
                  <a:pt x="1697" y="467"/>
                </a:lnTo>
                <a:lnTo>
                  <a:pt x="1692" y="511"/>
                </a:lnTo>
                <a:lnTo>
                  <a:pt x="1689" y="555"/>
                </a:lnTo>
                <a:lnTo>
                  <a:pt x="1688" y="599"/>
                </a:lnTo>
                <a:lnTo>
                  <a:pt x="1689" y="643"/>
                </a:lnTo>
                <a:lnTo>
                  <a:pt x="1692" y="689"/>
                </a:lnTo>
                <a:lnTo>
                  <a:pt x="1696" y="734"/>
                </a:lnTo>
                <a:lnTo>
                  <a:pt x="1702" y="779"/>
                </a:lnTo>
                <a:lnTo>
                  <a:pt x="1708" y="824"/>
                </a:lnTo>
                <a:lnTo>
                  <a:pt x="1716" y="869"/>
                </a:lnTo>
                <a:lnTo>
                  <a:pt x="1724" y="914"/>
                </a:lnTo>
                <a:lnTo>
                  <a:pt x="1734" y="958"/>
                </a:lnTo>
                <a:lnTo>
                  <a:pt x="1744" y="1002"/>
                </a:lnTo>
                <a:lnTo>
                  <a:pt x="1765" y="1089"/>
                </a:lnTo>
                <a:lnTo>
                  <a:pt x="1788" y="1173"/>
                </a:lnTo>
                <a:lnTo>
                  <a:pt x="1801" y="1220"/>
                </a:lnTo>
                <a:lnTo>
                  <a:pt x="1815" y="1267"/>
                </a:lnTo>
                <a:lnTo>
                  <a:pt x="1830" y="1314"/>
                </a:lnTo>
                <a:lnTo>
                  <a:pt x="1846" y="1360"/>
                </a:lnTo>
                <a:lnTo>
                  <a:pt x="1862" y="1405"/>
                </a:lnTo>
                <a:lnTo>
                  <a:pt x="1880" y="1450"/>
                </a:lnTo>
                <a:lnTo>
                  <a:pt x="1898" y="1495"/>
                </a:lnTo>
                <a:lnTo>
                  <a:pt x="1917" y="1540"/>
                </a:lnTo>
                <a:lnTo>
                  <a:pt x="1937" y="1584"/>
                </a:lnTo>
                <a:lnTo>
                  <a:pt x="1958" y="1628"/>
                </a:lnTo>
                <a:lnTo>
                  <a:pt x="1978" y="1671"/>
                </a:lnTo>
                <a:lnTo>
                  <a:pt x="2001" y="1714"/>
                </a:lnTo>
                <a:lnTo>
                  <a:pt x="2023" y="1757"/>
                </a:lnTo>
                <a:lnTo>
                  <a:pt x="2047" y="1800"/>
                </a:lnTo>
                <a:lnTo>
                  <a:pt x="2071" y="1842"/>
                </a:lnTo>
                <a:lnTo>
                  <a:pt x="2096" y="1884"/>
                </a:lnTo>
                <a:lnTo>
                  <a:pt x="2121" y="1922"/>
                </a:lnTo>
                <a:lnTo>
                  <a:pt x="2145" y="1961"/>
                </a:lnTo>
                <a:lnTo>
                  <a:pt x="2171" y="1999"/>
                </a:lnTo>
                <a:lnTo>
                  <a:pt x="2197" y="2036"/>
                </a:lnTo>
                <a:lnTo>
                  <a:pt x="2225" y="2072"/>
                </a:lnTo>
                <a:lnTo>
                  <a:pt x="2254" y="2107"/>
                </a:lnTo>
                <a:lnTo>
                  <a:pt x="2285" y="2140"/>
                </a:lnTo>
                <a:lnTo>
                  <a:pt x="2301" y="2156"/>
                </a:lnTo>
                <a:lnTo>
                  <a:pt x="2317" y="2172"/>
                </a:lnTo>
                <a:lnTo>
                  <a:pt x="2349" y="2201"/>
                </a:lnTo>
                <a:lnTo>
                  <a:pt x="2373" y="2221"/>
                </a:lnTo>
                <a:lnTo>
                  <a:pt x="2391" y="2239"/>
                </a:lnTo>
                <a:lnTo>
                  <a:pt x="2398" y="2247"/>
                </a:lnTo>
                <a:lnTo>
                  <a:pt x="2405" y="2255"/>
                </a:lnTo>
                <a:lnTo>
                  <a:pt x="2412" y="2263"/>
                </a:lnTo>
                <a:lnTo>
                  <a:pt x="2418" y="2273"/>
                </a:lnTo>
                <a:lnTo>
                  <a:pt x="2423" y="2284"/>
                </a:lnTo>
                <a:lnTo>
                  <a:pt x="2428" y="2296"/>
                </a:lnTo>
                <a:lnTo>
                  <a:pt x="2440" y="2326"/>
                </a:lnTo>
                <a:lnTo>
                  <a:pt x="2455" y="2368"/>
                </a:lnTo>
                <a:lnTo>
                  <a:pt x="2429" y="2355"/>
                </a:lnTo>
                <a:lnTo>
                  <a:pt x="2396" y="2339"/>
                </a:lnTo>
                <a:lnTo>
                  <a:pt x="2314" y="2300"/>
                </a:lnTo>
                <a:lnTo>
                  <a:pt x="2268" y="2278"/>
                </a:lnTo>
                <a:lnTo>
                  <a:pt x="2219" y="2253"/>
                </a:lnTo>
                <a:lnTo>
                  <a:pt x="2170" y="2228"/>
                </a:lnTo>
                <a:lnTo>
                  <a:pt x="2121" y="2200"/>
                </a:lnTo>
                <a:lnTo>
                  <a:pt x="2073" y="2172"/>
                </a:lnTo>
                <a:lnTo>
                  <a:pt x="2051" y="2157"/>
                </a:lnTo>
                <a:lnTo>
                  <a:pt x="2029" y="2142"/>
                </a:lnTo>
                <a:lnTo>
                  <a:pt x="2009" y="2128"/>
                </a:lnTo>
                <a:lnTo>
                  <a:pt x="1990" y="2113"/>
                </a:lnTo>
                <a:lnTo>
                  <a:pt x="1973" y="2098"/>
                </a:lnTo>
                <a:lnTo>
                  <a:pt x="1957" y="2083"/>
                </a:lnTo>
                <a:lnTo>
                  <a:pt x="1942" y="2068"/>
                </a:lnTo>
                <a:lnTo>
                  <a:pt x="1931" y="2053"/>
                </a:lnTo>
                <a:lnTo>
                  <a:pt x="1921" y="2038"/>
                </a:lnTo>
                <a:lnTo>
                  <a:pt x="1913" y="2024"/>
                </a:lnTo>
                <a:lnTo>
                  <a:pt x="1907" y="2009"/>
                </a:lnTo>
                <a:lnTo>
                  <a:pt x="1906" y="2002"/>
                </a:lnTo>
                <a:lnTo>
                  <a:pt x="1905" y="1995"/>
                </a:lnTo>
                <a:lnTo>
                  <a:pt x="1904" y="1988"/>
                </a:lnTo>
                <a:lnTo>
                  <a:pt x="1905" y="1981"/>
                </a:lnTo>
                <a:lnTo>
                  <a:pt x="1906" y="1973"/>
                </a:lnTo>
                <a:lnTo>
                  <a:pt x="1908" y="1966"/>
                </a:lnTo>
                <a:lnTo>
                  <a:pt x="1916" y="1943"/>
                </a:lnTo>
                <a:lnTo>
                  <a:pt x="1921" y="1918"/>
                </a:lnTo>
                <a:lnTo>
                  <a:pt x="1925" y="1894"/>
                </a:lnTo>
                <a:lnTo>
                  <a:pt x="1927" y="1869"/>
                </a:lnTo>
                <a:lnTo>
                  <a:pt x="1928" y="1843"/>
                </a:lnTo>
                <a:lnTo>
                  <a:pt x="1927" y="1819"/>
                </a:lnTo>
                <a:lnTo>
                  <a:pt x="1926" y="1792"/>
                </a:lnTo>
                <a:lnTo>
                  <a:pt x="1923" y="1766"/>
                </a:lnTo>
                <a:lnTo>
                  <a:pt x="1919" y="1741"/>
                </a:lnTo>
                <a:lnTo>
                  <a:pt x="1914" y="1714"/>
                </a:lnTo>
                <a:lnTo>
                  <a:pt x="1906" y="1688"/>
                </a:lnTo>
                <a:lnTo>
                  <a:pt x="1899" y="1662"/>
                </a:lnTo>
                <a:lnTo>
                  <a:pt x="1891" y="1635"/>
                </a:lnTo>
                <a:lnTo>
                  <a:pt x="1883" y="1609"/>
                </a:lnTo>
                <a:lnTo>
                  <a:pt x="1873" y="1583"/>
                </a:lnTo>
                <a:lnTo>
                  <a:pt x="1862" y="1556"/>
                </a:lnTo>
                <a:lnTo>
                  <a:pt x="1840" y="1505"/>
                </a:lnTo>
                <a:lnTo>
                  <a:pt x="1815" y="1454"/>
                </a:lnTo>
                <a:lnTo>
                  <a:pt x="1789" y="1405"/>
                </a:lnTo>
                <a:lnTo>
                  <a:pt x="1762" y="1357"/>
                </a:lnTo>
                <a:lnTo>
                  <a:pt x="1735" y="1310"/>
                </a:lnTo>
                <a:lnTo>
                  <a:pt x="1708" y="1266"/>
                </a:lnTo>
                <a:lnTo>
                  <a:pt x="1656" y="1187"/>
                </a:lnTo>
                <a:lnTo>
                  <a:pt x="1620" y="1130"/>
                </a:lnTo>
                <a:lnTo>
                  <a:pt x="1581" y="1074"/>
                </a:lnTo>
                <a:lnTo>
                  <a:pt x="1541" y="1018"/>
                </a:lnTo>
                <a:lnTo>
                  <a:pt x="1500" y="963"/>
                </a:lnTo>
                <a:lnTo>
                  <a:pt x="1457" y="908"/>
                </a:lnTo>
                <a:lnTo>
                  <a:pt x="1414" y="854"/>
                </a:lnTo>
                <a:lnTo>
                  <a:pt x="1370" y="800"/>
                </a:lnTo>
                <a:lnTo>
                  <a:pt x="1324" y="747"/>
                </a:lnTo>
                <a:lnTo>
                  <a:pt x="1278" y="696"/>
                </a:lnTo>
                <a:lnTo>
                  <a:pt x="1231" y="643"/>
                </a:lnTo>
                <a:lnTo>
                  <a:pt x="1184" y="593"/>
                </a:lnTo>
                <a:lnTo>
                  <a:pt x="1135" y="544"/>
                </a:lnTo>
                <a:lnTo>
                  <a:pt x="1086" y="496"/>
                </a:lnTo>
                <a:lnTo>
                  <a:pt x="1037" y="449"/>
                </a:lnTo>
                <a:lnTo>
                  <a:pt x="985" y="403"/>
                </a:lnTo>
                <a:lnTo>
                  <a:pt x="935" y="358"/>
                </a:lnTo>
                <a:lnTo>
                  <a:pt x="894" y="323"/>
                </a:lnTo>
                <a:lnTo>
                  <a:pt x="852" y="290"/>
                </a:lnTo>
                <a:lnTo>
                  <a:pt x="809" y="257"/>
                </a:lnTo>
                <a:lnTo>
                  <a:pt x="764" y="226"/>
                </a:lnTo>
                <a:lnTo>
                  <a:pt x="741" y="212"/>
                </a:lnTo>
                <a:lnTo>
                  <a:pt x="719" y="198"/>
                </a:lnTo>
                <a:lnTo>
                  <a:pt x="695" y="184"/>
                </a:lnTo>
                <a:lnTo>
                  <a:pt x="672" y="172"/>
                </a:lnTo>
                <a:lnTo>
                  <a:pt x="648" y="160"/>
                </a:lnTo>
                <a:lnTo>
                  <a:pt x="624" y="149"/>
                </a:lnTo>
                <a:lnTo>
                  <a:pt x="599" y="137"/>
                </a:lnTo>
                <a:lnTo>
                  <a:pt x="573" y="128"/>
                </a:lnTo>
                <a:lnTo>
                  <a:pt x="545" y="118"/>
                </a:lnTo>
                <a:lnTo>
                  <a:pt x="516" y="110"/>
                </a:lnTo>
                <a:lnTo>
                  <a:pt x="486" y="103"/>
                </a:lnTo>
                <a:lnTo>
                  <a:pt x="457" y="98"/>
                </a:lnTo>
                <a:lnTo>
                  <a:pt x="427" y="93"/>
                </a:lnTo>
                <a:lnTo>
                  <a:pt x="396" y="90"/>
                </a:lnTo>
                <a:lnTo>
                  <a:pt x="336" y="84"/>
                </a:lnTo>
                <a:lnTo>
                  <a:pt x="276" y="77"/>
                </a:lnTo>
                <a:lnTo>
                  <a:pt x="246" y="73"/>
                </a:lnTo>
                <a:lnTo>
                  <a:pt x="217" y="68"/>
                </a:lnTo>
                <a:lnTo>
                  <a:pt x="187" y="61"/>
                </a:lnTo>
                <a:lnTo>
                  <a:pt x="158" y="53"/>
                </a:lnTo>
                <a:lnTo>
                  <a:pt x="130" y="44"/>
                </a:lnTo>
                <a:lnTo>
                  <a:pt x="102" y="33"/>
                </a:lnTo>
                <a:lnTo>
                  <a:pt x="109" y="49"/>
                </a:lnTo>
                <a:lnTo>
                  <a:pt x="114" y="67"/>
                </a:lnTo>
                <a:lnTo>
                  <a:pt x="117" y="84"/>
                </a:lnTo>
                <a:lnTo>
                  <a:pt x="119" y="101"/>
                </a:lnTo>
                <a:lnTo>
                  <a:pt x="119" y="119"/>
                </a:lnTo>
                <a:lnTo>
                  <a:pt x="118" y="137"/>
                </a:lnTo>
                <a:lnTo>
                  <a:pt x="116" y="156"/>
                </a:lnTo>
                <a:lnTo>
                  <a:pt x="113" y="173"/>
                </a:lnTo>
                <a:lnTo>
                  <a:pt x="106" y="210"/>
                </a:lnTo>
                <a:lnTo>
                  <a:pt x="97" y="246"/>
                </a:lnTo>
                <a:lnTo>
                  <a:pt x="89" y="282"/>
                </a:lnTo>
                <a:lnTo>
                  <a:pt x="83" y="316"/>
                </a:lnTo>
                <a:lnTo>
                  <a:pt x="78" y="345"/>
                </a:lnTo>
                <a:lnTo>
                  <a:pt x="76" y="375"/>
                </a:lnTo>
                <a:lnTo>
                  <a:pt x="75" y="406"/>
                </a:lnTo>
                <a:lnTo>
                  <a:pt x="75" y="435"/>
                </a:lnTo>
                <a:lnTo>
                  <a:pt x="77" y="465"/>
                </a:lnTo>
                <a:lnTo>
                  <a:pt x="81" y="495"/>
                </a:lnTo>
                <a:lnTo>
                  <a:pt x="85" y="525"/>
                </a:lnTo>
                <a:lnTo>
                  <a:pt x="91" y="554"/>
                </a:lnTo>
                <a:lnTo>
                  <a:pt x="98" y="583"/>
                </a:lnTo>
                <a:lnTo>
                  <a:pt x="106" y="612"/>
                </a:lnTo>
                <a:lnTo>
                  <a:pt x="115" y="640"/>
                </a:lnTo>
                <a:lnTo>
                  <a:pt x="126" y="668"/>
                </a:lnTo>
                <a:lnTo>
                  <a:pt x="138" y="696"/>
                </a:lnTo>
                <a:lnTo>
                  <a:pt x="150" y="723"/>
                </a:lnTo>
                <a:lnTo>
                  <a:pt x="165" y="750"/>
                </a:lnTo>
                <a:lnTo>
                  <a:pt x="179" y="776"/>
                </a:lnTo>
                <a:lnTo>
                  <a:pt x="208" y="822"/>
                </a:lnTo>
                <a:lnTo>
                  <a:pt x="237" y="868"/>
                </a:lnTo>
                <a:lnTo>
                  <a:pt x="267" y="913"/>
                </a:lnTo>
                <a:lnTo>
                  <a:pt x="299" y="957"/>
                </a:lnTo>
                <a:lnTo>
                  <a:pt x="331" y="1001"/>
                </a:lnTo>
                <a:lnTo>
                  <a:pt x="363" y="1044"/>
                </a:lnTo>
                <a:lnTo>
                  <a:pt x="396" y="1087"/>
                </a:lnTo>
                <a:lnTo>
                  <a:pt x="430" y="1130"/>
                </a:lnTo>
                <a:lnTo>
                  <a:pt x="500" y="1215"/>
                </a:lnTo>
                <a:lnTo>
                  <a:pt x="570" y="1298"/>
                </a:lnTo>
                <a:lnTo>
                  <a:pt x="641" y="1380"/>
                </a:lnTo>
                <a:lnTo>
                  <a:pt x="712" y="1461"/>
                </a:lnTo>
                <a:lnTo>
                  <a:pt x="782" y="1541"/>
                </a:lnTo>
                <a:lnTo>
                  <a:pt x="854" y="1620"/>
                </a:lnTo>
                <a:lnTo>
                  <a:pt x="890" y="1658"/>
                </a:lnTo>
                <a:lnTo>
                  <a:pt x="927" y="1696"/>
                </a:lnTo>
                <a:lnTo>
                  <a:pt x="965" y="1733"/>
                </a:lnTo>
                <a:lnTo>
                  <a:pt x="1003" y="1770"/>
                </a:lnTo>
                <a:lnTo>
                  <a:pt x="1042" y="1804"/>
                </a:lnTo>
                <a:lnTo>
                  <a:pt x="1082" y="1838"/>
                </a:lnTo>
                <a:lnTo>
                  <a:pt x="1123" y="1872"/>
                </a:lnTo>
                <a:lnTo>
                  <a:pt x="1165" y="1904"/>
                </a:lnTo>
                <a:lnTo>
                  <a:pt x="1209" y="1933"/>
                </a:lnTo>
                <a:lnTo>
                  <a:pt x="1253" y="1963"/>
                </a:lnTo>
                <a:lnTo>
                  <a:pt x="1299" y="1990"/>
                </a:lnTo>
                <a:lnTo>
                  <a:pt x="1346" y="2016"/>
                </a:lnTo>
                <a:lnTo>
                  <a:pt x="1393" y="2040"/>
                </a:lnTo>
                <a:lnTo>
                  <a:pt x="1418" y="2051"/>
                </a:lnTo>
                <a:lnTo>
                  <a:pt x="1443" y="2062"/>
                </a:lnTo>
                <a:lnTo>
                  <a:pt x="1469" y="2072"/>
                </a:lnTo>
                <a:lnTo>
                  <a:pt x="1496" y="2082"/>
                </a:lnTo>
                <a:lnTo>
                  <a:pt x="1522" y="2090"/>
                </a:lnTo>
                <a:lnTo>
                  <a:pt x="1549" y="2097"/>
                </a:lnTo>
                <a:lnTo>
                  <a:pt x="1577" y="2104"/>
                </a:lnTo>
                <a:lnTo>
                  <a:pt x="1603" y="2109"/>
                </a:lnTo>
                <a:lnTo>
                  <a:pt x="1631" y="2112"/>
                </a:lnTo>
                <a:lnTo>
                  <a:pt x="1657" y="2113"/>
                </a:lnTo>
                <a:lnTo>
                  <a:pt x="1685" y="2113"/>
                </a:lnTo>
                <a:lnTo>
                  <a:pt x="1712" y="2110"/>
                </a:lnTo>
                <a:lnTo>
                  <a:pt x="1738" y="2106"/>
                </a:lnTo>
                <a:lnTo>
                  <a:pt x="1752" y="2103"/>
                </a:lnTo>
                <a:lnTo>
                  <a:pt x="1765" y="2098"/>
                </a:lnTo>
                <a:lnTo>
                  <a:pt x="1776" y="2095"/>
                </a:lnTo>
                <a:lnTo>
                  <a:pt x="1789" y="2094"/>
                </a:lnTo>
                <a:lnTo>
                  <a:pt x="1801" y="2094"/>
                </a:lnTo>
                <a:lnTo>
                  <a:pt x="1813" y="2095"/>
                </a:lnTo>
                <a:lnTo>
                  <a:pt x="1825" y="2097"/>
                </a:lnTo>
                <a:lnTo>
                  <a:pt x="1839" y="2102"/>
                </a:lnTo>
                <a:lnTo>
                  <a:pt x="1852" y="2106"/>
                </a:lnTo>
                <a:lnTo>
                  <a:pt x="1865" y="2112"/>
                </a:lnTo>
                <a:lnTo>
                  <a:pt x="1879" y="2118"/>
                </a:lnTo>
                <a:lnTo>
                  <a:pt x="1892" y="2125"/>
                </a:lnTo>
                <a:lnTo>
                  <a:pt x="1920" y="2142"/>
                </a:lnTo>
                <a:lnTo>
                  <a:pt x="1947" y="2162"/>
                </a:lnTo>
                <a:lnTo>
                  <a:pt x="1975" y="2183"/>
                </a:lnTo>
                <a:lnTo>
                  <a:pt x="2003" y="2207"/>
                </a:lnTo>
                <a:lnTo>
                  <a:pt x="2029" y="2231"/>
                </a:lnTo>
                <a:lnTo>
                  <a:pt x="2082" y="2278"/>
                </a:lnTo>
                <a:lnTo>
                  <a:pt x="2131" y="2321"/>
                </a:lnTo>
                <a:lnTo>
                  <a:pt x="2153" y="2340"/>
                </a:lnTo>
                <a:lnTo>
                  <a:pt x="2174" y="2356"/>
                </a:lnTo>
                <a:lnTo>
                  <a:pt x="2099" y="2332"/>
                </a:lnTo>
                <a:lnTo>
                  <a:pt x="2024" y="2310"/>
                </a:lnTo>
                <a:lnTo>
                  <a:pt x="1948" y="2288"/>
                </a:lnTo>
                <a:lnTo>
                  <a:pt x="1872" y="2268"/>
                </a:lnTo>
                <a:lnTo>
                  <a:pt x="1795" y="2249"/>
                </a:lnTo>
                <a:lnTo>
                  <a:pt x="1717" y="2232"/>
                </a:lnTo>
                <a:lnTo>
                  <a:pt x="1639" y="2215"/>
                </a:lnTo>
                <a:lnTo>
                  <a:pt x="1561" y="2200"/>
                </a:lnTo>
                <a:lnTo>
                  <a:pt x="1483" y="2186"/>
                </a:lnTo>
                <a:lnTo>
                  <a:pt x="1404" y="2172"/>
                </a:lnTo>
                <a:lnTo>
                  <a:pt x="1325" y="2160"/>
                </a:lnTo>
                <a:lnTo>
                  <a:pt x="1248" y="2149"/>
                </a:lnTo>
                <a:lnTo>
                  <a:pt x="1169" y="2137"/>
                </a:lnTo>
                <a:lnTo>
                  <a:pt x="1091" y="2127"/>
                </a:lnTo>
                <a:lnTo>
                  <a:pt x="935" y="2109"/>
                </a:lnTo>
                <a:lnTo>
                  <a:pt x="868" y="2100"/>
                </a:lnTo>
                <a:lnTo>
                  <a:pt x="801" y="2094"/>
                </a:lnTo>
                <a:lnTo>
                  <a:pt x="734" y="2089"/>
                </a:lnTo>
                <a:lnTo>
                  <a:pt x="700" y="2088"/>
                </a:lnTo>
                <a:lnTo>
                  <a:pt x="667" y="2087"/>
                </a:lnTo>
                <a:lnTo>
                  <a:pt x="633" y="2087"/>
                </a:lnTo>
                <a:lnTo>
                  <a:pt x="600" y="2089"/>
                </a:lnTo>
                <a:lnTo>
                  <a:pt x="566" y="2091"/>
                </a:lnTo>
                <a:lnTo>
                  <a:pt x="532" y="2095"/>
                </a:lnTo>
                <a:lnTo>
                  <a:pt x="500" y="2100"/>
                </a:lnTo>
                <a:lnTo>
                  <a:pt x="467" y="2107"/>
                </a:lnTo>
                <a:lnTo>
                  <a:pt x="434" y="2115"/>
                </a:lnTo>
                <a:lnTo>
                  <a:pt x="401" y="2125"/>
                </a:lnTo>
                <a:lnTo>
                  <a:pt x="364" y="2138"/>
                </a:lnTo>
                <a:lnTo>
                  <a:pt x="329" y="2154"/>
                </a:lnTo>
                <a:lnTo>
                  <a:pt x="311" y="2163"/>
                </a:lnTo>
                <a:lnTo>
                  <a:pt x="294" y="2171"/>
                </a:lnTo>
                <a:lnTo>
                  <a:pt x="276" y="2181"/>
                </a:lnTo>
                <a:lnTo>
                  <a:pt x="260" y="2192"/>
                </a:lnTo>
                <a:lnTo>
                  <a:pt x="244" y="2202"/>
                </a:lnTo>
                <a:lnTo>
                  <a:pt x="228" y="2213"/>
                </a:lnTo>
                <a:lnTo>
                  <a:pt x="213" y="2225"/>
                </a:lnTo>
                <a:lnTo>
                  <a:pt x="198" y="2238"/>
                </a:lnTo>
                <a:lnTo>
                  <a:pt x="184" y="2251"/>
                </a:lnTo>
                <a:lnTo>
                  <a:pt x="171" y="2265"/>
                </a:lnTo>
                <a:lnTo>
                  <a:pt x="157" y="2280"/>
                </a:lnTo>
                <a:lnTo>
                  <a:pt x="144" y="2295"/>
                </a:lnTo>
                <a:lnTo>
                  <a:pt x="130" y="2316"/>
                </a:lnTo>
                <a:lnTo>
                  <a:pt x="115" y="2337"/>
                </a:lnTo>
                <a:lnTo>
                  <a:pt x="100" y="2359"/>
                </a:lnTo>
                <a:lnTo>
                  <a:pt x="84" y="2379"/>
                </a:lnTo>
                <a:lnTo>
                  <a:pt x="75" y="2389"/>
                </a:lnTo>
                <a:lnTo>
                  <a:pt x="66" y="2399"/>
                </a:lnTo>
                <a:lnTo>
                  <a:pt x="57" y="2407"/>
                </a:lnTo>
                <a:lnTo>
                  <a:pt x="47" y="2415"/>
                </a:lnTo>
                <a:lnTo>
                  <a:pt x="35" y="2421"/>
                </a:lnTo>
                <a:lnTo>
                  <a:pt x="24" y="2426"/>
                </a:lnTo>
                <a:lnTo>
                  <a:pt x="12" y="2430"/>
                </a:lnTo>
                <a:lnTo>
                  <a:pt x="0" y="2432"/>
                </a:lnTo>
                <a:lnTo>
                  <a:pt x="16" y="2442"/>
                </a:lnTo>
                <a:lnTo>
                  <a:pt x="31" y="2454"/>
                </a:lnTo>
                <a:lnTo>
                  <a:pt x="45" y="2466"/>
                </a:lnTo>
                <a:lnTo>
                  <a:pt x="58" y="2481"/>
                </a:lnTo>
                <a:lnTo>
                  <a:pt x="69" y="2497"/>
                </a:lnTo>
                <a:lnTo>
                  <a:pt x="81" y="2513"/>
                </a:lnTo>
                <a:lnTo>
                  <a:pt x="91" y="2531"/>
                </a:lnTo>
                <a:lnTo>
                  <a:pt x="101" y="2548"/>
                </a:lnTo>
                <a:lnTo>
                  <a:pt x="119" y="2585"/>
                </a:lnTo>
                <a:lnTo>
                  <a:pt x="138" y="2621"/>
                </a:lnTo>
                <a:lnTo>
                  <a:pt x="148" y="2638"/>
                </a:lnTo>
                <a:lnTo>
                  <a:pt x="157" y="2656"/>
                </a:lnTo>
                <a:lnTo>
                  <a:pt x="169" y="2671"/>
                </a:lnTo>
                <a:lnTo>
                  <a:pt x="179" y="2687"/>
                </a:lnTo>
                <a:lnTo>
                  <a:pt x="193" y="2702"/>
                </a:lnTo>
                <a:lnTo>
                  <a:pt x="208" y="2717"/>
                </a:lnTo>
                <a:lnTo>
                  <a:pt x="222" y="2732"/>
                </a:lnTo>
                <a:lnTo>
                  <a:pt x="237" y="2745"/>
                </a:lnTo>
                <a:lnTo>
                  <a:pt x="254" y="2758"/>
                </a:lnTo>
                <a:lnTo>
                  <a:pt x="270" y="2771"/>
                </a:lnTo>
                <a:lnTo>
                  <a:pt x="288" y="2782"/>
                </a:lnTo>
                <a:lnTo>
                  <a:pt x="305" y="2793"/>
                </a:lnTo>
                <a:lnTo>
                  <a:pt x="341" y="2814"/>
                </a:lnTo>
                <a:lnTo>
                  <a:pt x="378" y="2833"/>
                </a:lnTo>
                <a:lnTo>
                  <a:pt x="415" y="2851"/>
                </a:lnTo>
                <a:lnTo>
                  <a:pt x="452" y="2867"/>
                </a:lnTo>
                <a:lnTo>
                  <a:pt x="509" y="2890"/>
                </a:lnTo>
                <a:lnTo>
                  <a:pt x="566" y="2912"/>
                </a:lnTo>
                <a:lnTo>
                  <a:pt x="625" y="2932"/>
                </a:lnTo>
                <a:lnTo>
                  <a:pt x="683" y="2952"/>
                </a:lnTo>
                <a:lnTo>
                  <a:pt x="742" y="2969"/>
                </a:lnTo>
                <a:lnTo>
                  <a:pt x="803" y="2986"/>
                </a:lnTo>
                <a:lnTo>
                  <a:pt x="862" y="3001"/>
                </a:lnTo>
                <a:lnTo>
                  <a:pt x="923" y="3015"/>
                </a:lnTo>
                <a:lnTo>
                  <a:pt x="984" y="3029"/>
                </a:lnTo>
                <a:lnTo>
                  <a:pt x="1045" y="3040"/>
                </a:lnTo>
                <a:lnTo>
                  <a:pt x="1106" y="3050"/>
                </a:lnTo>
                <a:lnTo>
                  <a:pt x="1168" y="3061"/>
                </a:lnTo>
                <a:lnTo>
                  <a:pt x="1228" y="3069"/>
                </a:lnTo>
                <a:lnTo>
                  <a:pt x="1290" y="3076"/>
                </a:lnTo>
                <a:lnTo>
                  <a:pt x="1351" y="3082"/>
                </a:lnTo>
                <a:lnTo>
                  <a:pt x="1412" y="3088"/>
                </a:lnTo>
                <a:lnTo>
                  <a:pt x="1464" y="3091"/>
                </a:lnTo>
                <a:lnTo>
                  <a:pt x="1529" y="3094"/>
                </a:lnTo>
                <a:lnTo>
                  <a:pt x="1606" y="3095"/>
                </a:lnTo>
                <a:lnTo>
                  <a:pt x="1647" y="3094"/>
                </a:lnTo>
                <a:lnTo>
                  <a:pt x="1691" y="3094"/>
                </a:lnTo>
                <a:lnTo>
                  <a:pt x="1736" y="3092"/>
                </a:lnTo>
                <a:lnTo>
                  <a:pt x="1782" y="3090"/>
                </a:lnTo>
                <a:lnTo>
                  <a:pt x="1830" y="3087"/>
                </a:lnTo>
                <a:lnTo>
                  <a:pt x="1878" y="3082"/>
                </a:lnTo>
                <a:lnTo>
                  <a:pt x="1926" y="3077"/>
                </a:lnTo>
                <a:lnTo>
                  <a:pt x="1975" y="3071"/>
                </a:lnTo>
                <a:lnTo>
                  <a:pt x="2023" y="3063"/>
                </a:lnTo>
                <a:lnTo>
                  <a:pt x="2070" y="3053"/>
                </a:lnTo>
                <a:lnTo>
                  <a:pt x="2116" y="3043"/>
                </a:lnTo>
                <a:lnTo>
                  <a:pt x="2163" y="3031"/>
                </a:lnTo>
                <a:lnTo>
                  <a:pt x="2207" y="3018"/>
                </a:lnTo>
                <a:lnTo>
                  <a:pt x="2249" y="3002"/>
                </a:lnTo>
                <a:lnTo>
                  <a:pt x="2268" y="2994"/>
                </a:lnTo>
                <a:lnTo>
                  <a:pt x="2289" y="2985"/>
                </a:lnTo>
                <a:lnTo>
                  <a:pt x="2307" y="2976"/>
                </a:lnTo>
                <a:lnTo>
                  <a:pt x="2326" y="2966"/>
                </a:lnTo>
                <a:lnTo>
                  <a:pt x="2344" y="2956"/>
                </a:lnTo>
                <a:lnTo>
                  <a:pt x="2360" y="2945"/>
                </a:lnTo>
                <a:lnTo>
                  <a:pt x="2377" y="2934"/>
                </a:lnTo>
                <a:lnTo>
                  <a:pt x="2392" y="2922"/>
                </a:lnTo>
                <a:lnTo>
                  <a:pt x="2406" y="2910"/>
                </a:lnTo>
                <a:lnTo>
                  <a:pt x="2421" y="2897"/>
                </a:lnTo>
                <a:lnTo>
                  <a:pt x="2433" y="2883"/>
                </a:lnTo>
                <a:lnTo>
                  <a:pt x="2445" y="2870"/>
                </a:lnTo>
                <a:lnTo>
                  <a:pt x="2457" y="2856"/>
                </a:lnTo>
                <a:lnTo>
                  <a:pt x="2466" y="2840"/>
                </a:lnTo>
                <a:lnTo>
                  <a:pt x="2475" y="2824"/>
                </a:lnTo>
                <a:lnTo>
                  <a:pt x="2482" y="2807"/>
                </a:lnTo>
                <a:lnTo>
                  <a:pt x="2489" y="2791"/>
                </a:lnTo>
                <a:lnTo>
                  <a:pt x="2495" y="2774"/>
                </a:lnTo>
                <a:lnTo>
                  <a:pt x="2499" y="2755"/>
                </a:lnTo>
                <a:lnTo>
                  <a:pt x="2502" y="2737"/>
                </a:lnTo>
                <a:lnTo>
                  <a:pt x="2503" y="2716"/>
                </a:lnTo>
                <a:lnTo>
                  <a:pt x="2503" y="2697"/>
                </a:lnTo>
                <a:lnTo>
                  <a:pt x="2502" y="2675"/>
                </a:lnTo>
                <a:lnTo>
                  <a:pt x="2500" y="2654"/>
                </a:lnTo>
                <a:lnTo>
                  <a:pt x="2532" y="2655"/>
                </a:lnTo>
                <a:lnTo>
                  <a:pt x="2565" y="2658"/>
                </a:lnTo>
                <a:lnTo>
                  <a:pt x="2598" y="2662"/>
                </a:lnTo>
                <a:lnTo>
                  <a:pt x="2631" y="2670"/>
                </a:lnTo>
                <a:lnTo>
                  <a:pt x="2664" y="2678"/>
                </a:lnTo>
                <a:lnTo>
                  <a:pt x="2697" y="2690"/>
                </a:lnTo>
                <a:lnTo>
                  <a:pt x="2730" y="2703"/>
                </a:lnTo>
                <a:lnTo>
                  <a:pt x="2764" y="2717"/>
                </a:lnTo>
                <a:lnTo>
                  <a:pt x="2797" y="2734"/>
                </a:lnTo>
                <a:lnTo>
                  <a:pt x="2830" y="2751"/>
                </a:lnTo>
                <a:lnTo>
                  <a:pt x="2862" y="2770"/>
                </a:lnTo>
                <a:lnTo>
                  <a:pt x="2895" y="2790"/>
                </a:lnTo>
                <a:lnTo>
                  <a:pt x="2928" y="2812"/>
                </a:lnTo>
                <a:lnTo>
                  <a:pt x="2961" y="2834"/>
                </a:lnTo>
                <a:lnTo>
                  <a:pt x="2993" y="2857"/>
                </a:lnTo>
                <a:lnTo>
                  <a:pt x="3024" y="2881"/>
                </a:lnTo>
                <a:lnTo>
                  <a:pt x="3056" y="2906"/>
                </a:lnTo>
                <a:lnTo>
                  <a:pt x="3087" y="2931"/>
                </a:lnTo>
                <a:lnTo>
                  <a:pt x="3147" y="2983"/>
                </a:lnTo>
                <a:lnTo>
                  <a:pt x="3206" y="3036"/>
                </a:lnTo>
                <a:lnTo>
                  <a:pt x="3262" y="3089"/>
                </a:lnTo>
                <a:lnTo>
                  <a:pt x="3315" y="3142"/>
                </a:lnTo>
                <a:lnTo>
                  <a:pt x="3367" y="3193"/>
                </a:lnTo>
                <a:lnTo>
                  <a:pt x="3458" y="3286"/>
                </a:lnTo>
                <a:lnTo>
                  <a:pt x="3445" y="3285"/>
                </a:lnTo>
                <a:lnTo>
                  <a:pt x="3432" y="3284"/>
                </a:lnTo>
                <a:lnTo>
                  <a:pt x="3419" y="3282"/>
                </a:lnTo>
                <a:lnTo>
                  <a:pt x="3405" y="3278"/>
                </a:lnTo>
                <a:lnTo>
                  <a:pt x="3391" y="3275"/>
                </a:lnTo>
                <a:lnTo>
                  <a:pt x="3377" y="3270"/>
                </a:lnTo>
                <a:lnTo>
                  <a:pt x="3348" y="3259"/>
                </a:lnTo>
                <a:lnTo>
                  <a:pt x="3319" y="3246"/>
                </a:lnTo>
                <a:lnTo>
                  <a:pt x="3290" y="3232"/>
                </a:lnTo>
                <a:lnTo>
                  <a:pt x="3259" y="3215"/>
                </a:lnTo>
                <a:lnTo>
                  <a:pt x="3228" y="3199"/>
                </a:lnTo>
                <a:lnTo>
                  <a:pt x="3166" y="3165"/>
                </a:lnTo>
                <a:lnTo>
                  <a:pt x="3134" y="3149"/>
                </a:lnTo>
                <a:lnTo>
                  <a:pt x="3103" y="3133"/>
                </a:lnTo>
                <a:lnTo>
                  <a:pt x="3071" y="3119"/>
                </a:lnTo>
                <a:lnTo>
                  <a:pt x="3041" y="3107"/>
                </a:lnTo>
                <a:lnTo>
                  <a:pt x="3010" y="3097"/>
                </a:lnTo>
                <a:lnTo>
                  <a:pt x="2995" y="3093"/>
                </a:lnTo>
                <a:lnTo>
                  <a:pt x="2980" y="3090"/>
                </a:lnTo>
                <a:lnTo>
                  <a:pt x="2926" y="3081"/>
                </a:lnTo>
                <a:lnTo>
                  <a:pt x="2873" y="3074"/>
                </a:lnTo>
                <a:lnTo>
                  <a:pt x="2818" y="3069"/>
                </a:lnTo>
                <a:lnTo>
                  <a:pt x="2764" y="3065"/>
                </a:lnTo>
                <a:lnTo>
                  <a:pt x="2710" y="3063"/>
                </a:lnTo>
                <a:lnTo>
                  <a:pt x="2655" y="3062"/>
                </a:lnTo>
                <a:lnTo>
                  <a:pt x="2600" y="3063"/>
                </a:lnTo>
                <a:lnTo>
                  <a:pt x="2546" y="3064"/>
                </a:lnTo>
                <a:lnTo>
                  <a:pt x="2490" y="3067"/>
                </a:lnTo>
                <a:lnTo>
                  <a:pt x="2436" y="3070"/>
                </a:lnTo>
                <a:lnTo>
                  <a:pt x="2381" y="3074"/>
                </a:lnTo>
                <a:lnTo>
                  <a:pt x="2327" y="3079"/>
                </a:lnTo>
                <a:lnTo>
                  <a:pt x="2218" y="3090"/>
                </a:lnTo>
                <a:lnTo>
                  <a:pt x="2111" y="3103"/>
                </a:lnTo>
                <a:lnTo>
                  <a:pt x="2030" y="3113"/>
                </a:lnTo>
                <a:lnTo>
                  <a:pt x="1948" y="3124"/>
                </a:lnTo>
                <a:lnTo>
                  <a:pt x="1907" y="3131"/>
                </a:lnTo>
                <a:lnTo>
                  <a:pt x="1868" y="3138"/>
                </a:lnTo>
                <a:lnTo>
                  <a:pt x="1827" y="3148"/>
                </a:lnTo>
                <a:lnTo>
                  <a:pt x="1787" y="3157"/>
                </a:lnTo>
                <a:lnTo>
                  <a:pt x="1747" y="3166"/>
                </a:lnTo>
                <a:lnTo>
                  <a:pt x="1707" y="3178"/>
                </a:lnTo>
                <a:lnTo>
                  <a:pt x="1668" y="3191"/>
                </a:lnTo>
                <a:lnTo>
                  <a:pt x="1629" y="3204"/>
                </a:lnTo>
                <a:lnTo>
                  <a:pt x="1591" y="3219"/>
                </a:lnTo>
                <a:lnTo>
                  <a:pt x="1554" y="3236"/>
                </a:lnTo>
                <a:lnTo>
                  <a:pt x="1517" y="3254"/>
                </a:lnTo>
                <a:lnTo>
                  <a:pt x="1481" y="3275"/>
                </a:lnTo>
                <a:lnTo>
                  <a:pt x="1452" y="3292"/>
                </a:lnTo>
                <a:lnTo>
                  <a:pt x="1422" y="3312"/>
                </a:lnTo>
                <a:lnTo>
                  <a:pt x="1392" y="3333"/>
                </a:lnTo>
                <a:lnTo>
                  <a:pt x="1364" y="3355"/>
                </a:lnTo>
                <a:lnTo>
                  <a:pt x="1337" y="3378"/>
                </a:lnTo>
                <a:lnTo>
                  <a:pt x="1311" y="3404"/>
                </a:lnTo>
                <a:lnTo>
                  <a:pt x="1299" y="3417"/>
                </a:lnTo>
                <a:lnTo>
                  <a:pt x="1288" y="3430"/>
                </a:lnTo>
                <a:lnTo>
                  <a:pt x="1277" y="3444"/>
                </a:lnTo>
                <a:lnTo>
                  <a:pt x="1266" y="3458"/>
                </a:lnTo>
                <a:lnTo>
                  <a:pt x="1256" y="3473"/>
                </a:lnTo>
                <a:lnTo>
                  <a:pt x="1247" y="3491"/>
                </a:lnTo>
                <a:lnTo>
                  <a:pt x="1227" y="3527"/>
                </a:lnTo>
                <a:lnTo>
                  <a:pt x="1208" y="3564"/>
                </a:lnTo>
                <a:lnTo>
                  <a:pt x="1197" y="3582"/>
                </a:lnTo>
                <a:lnTo>
                  <a:pt x="1187" y="3600"/>
                </a:lnTo>
                <a:lnTo>
                  <a:pt x="1176" y="3617"/>
                </a:lnTo>
                <a:lnTo>
                  <a:pt x="1164" y="3634"/>
                </a:lnTo>
                <a:lnTo>
                  <a:pt x="1151" y="3650"/>
                </a:lnTo>
                <a:lnTo>
                  <a:pt x="1137" y="3664"/>
                </a:lnTo>
                <a:lnTo>
                  <a:pt x="1123" y="3676"/>
                </a:lnTo>
                <a:lnTo>
                  <a:pt x="1106" y="3688"/>
                </a:lnTo>
                <a:lnTo>
                  <a:pt x="1097" y="3693"/>
                </a:lnTo>
                <a:lnTo>
                  <a:pt x="1088" y="3697"/>
                </a:lnTo>
                <a:lnTo>
                  <a:pt x="1079" y="3701"/>
                </a:lnTo>
                <a:lnTo>
                  <a:pt x="1069" y="3704"/>
                </a:lnTo>
                <a:lnTo>
                  <a:pt x="1088" y="3707"/>
                </a:lnTo>
                <a:lnTo>
                  <a:pt x="1107" y="3711"/>
                </a:lnTo>
                <a:lnTo>
                  <a:pt x="1126" y="3716"/>
                </a:lnTo>
                <a:lnTo>
                  <a:pt x="1145" y="3721"/>
                </a:lnTo>
                <a:lnTo>
                  <a:pt x="1164" y="3728"/>
                </a:lnTo>
                <a:lnTo>
                  <a:pt x="1182" y="3735"/>
                </a:lnTo>
                <a:lnTo>
                  <a:pt x="1218" y="3750"/>
                </a:lnTo>
                <a:lnTo>
                  <a:pt x="1254" y="3767"/>
                </a:lnTo>
                <a:lnTo>
                  <a:pt x="1290" y="3785"/>
                </a:lnTo>
                <a:lnTo>
                  <a:pt x="1324" y="3803"/>
                </a:lnTo>
                <a:lnTo>
                  <a:pt x="1360" y="3823"/>
                </a:lnTo>
                <a:lnTo>
                  <a:pt x="1431" y="3863"/>
                </a:lnTo>
                <a:lnTo>
                  <a:pt x="1467" y="3881"/>
                </a:lnTo>
                <a:lnTo>
                  <a:pt x="1503" y="3900"/>
                </a:lnTo>
                <a:lnTo>
                  <a:pt x="1540" y="3916"/>
                </a:lnTo>
                <a:lnTo>
                  <a:pt x="1577" y="3930"/>
                </a:lnTo>
                <a:lnTo>
                  <a:pt x="1596" y="3938"/>
                </a:lnTo>
                <a:lnTo>
                  <a:pt x="1615" y="3943"/>
                </a:lnTo>
                <a:lnTo>
                  <a:pt x="1634" y="3949"/>
                </a:lnTo>
                <a:lnTo>
                  <a:pt x="1654" y="3953"/>
                </a:lnTo>
                <a:lnTo>
                  <a:pt x="1697" y="3961"/>
                </a:lnTo>
                <a:lnTo>
                  <a:pt x="1741" y="3968"/>
                </a:lnTo>
                <a:lnTo>
                  <a:pt x="1785" y="3975"/>
                </a:lnTo>
                <a:lnTo>
                  <a:pt x="1829" y="3979"/>
                </a:lnTo>
                <a:lnTo>
                  <a:pt x="1874" y="3982"/>
                </a:lnTo>
                <a:lnTo>
                  <a:pt x="1918" y="3984"/>
                </a:lnTo>
                <a:lnTo>
                  <a:pt x="1962" y="3985"/>
                </a:lnTo>
                <a:lnTo>
                  <a:pt x="2006" y="3985"/>
                </a:lnTo>
                <a:lnTo>
                  <a:pt x="2051" y="3984"/>
                </a:lnTo>
                <a:lnTo>
                  <a:pt x="2095" y="3983"/>
                </a:lnTo>
                <a:lnTo>
                  <a:pt x="2139" y="3980"/>
                </a:lnTo>
                <a:lnTo>
                  <a:pt x="2184" y="3977"/>
                </a:lnTo>
                <a:lnTo>
                  <a:pt x="2272" y="3969"/>
                </a:lnTo>
                <a:lnTo>
                  <a:pt x="2359" y="3960"/>
                </a:lnTo>
                <a:lnTo>
                  <a:pt x="2407" y="3954"/>
                </a:lnTo>
                <a:lnTo>
                  <a:pt x="2470" y="3945"/>
                </a:lnTo>
                <a:lnTo>
                  <a:pt x="2547" y="3931"/>
                </a:lnTo>
                <a:lnTo>
                  <a:pt x="2635" y="3915"/>
                </a:lnTo>
                <a:lnTo>
                  <a:pt x="2681" y="3906"/>
                </a:lnTo>
                <a:lnTo>
                  <a:pt x="2729" y="3895"/>
                </a:lnTo>
                <a:lnTo>
                  <a:pt x="2778" y="3883"/>
                </a:lnTo>
                <a:lnTo>
                  <a:pt x="2829" y="3871"/>
                </a:lnTo>
                <a:lnTo>
                  <a:pt x="2879" y="3857"/>
                </a:lnTo>
                <a:lnTo>
                  <a:pt x="2929" y="3841"/>
                </a:lnTo>
                <a:lnTo>
                  <a:pt x="2980" y="3826"/>
                </a:lnTo>
                <a:lnTo>
                  <a:pt x="3029" y="3809"/>
                </a:lnTo>
                <a:lnTo>
                  <a:pt x="3078" y="3790"/>
                </a:lnTo>
                <a:lnTo>
                  <a:pt x="3125" y="3771"/>
                </a:lnTo>
                <a:lnTo>
                  <a:pt x="3171" y="3750"/>
                </a:lnTo>
                <a:lnTo>
                  <a:pt x="3214" y="3729"/>
                </a:lnTo>
                <a:lnTo>
                  <a:pt x="3255" y="3705"/>
                </a:lnTo>
                <a:lnTo>
                  <a:pt x="3274" y="3693"/>
                </a:lnTo>
                <a:lnTo>
                  <a:pt x="3293" y="3680"/>
                </a:lnTo>
                <a:lnTo>
                  <a:pt x="3311" y="3668"/>
                </a:lnTo>
                <a:lnTo>
                  <a:pt x="3328" y="3655"/>
                </a:lnTo>
                <a:lnTo>
                  <a:pt x="3344" y="3642"/>
                </a:lnTo>
                <a:lnTo>
                  <a:pt x="3359" y="3627"/>
                </a:lnTo>
                <a:lnTo>
                  <a:pt x="3374" y="3614"/>
                </a:lnTo>
                <a:lnTo>
                  <a:pt x="3387" y="3600"/>
                </a:lnTo>
                <a:lnTo>
                  <a:pt x="3398" y="3584"/>
                </a:lnTo>
                <a:lnTo>
                  <a:pt x="3410" y="3570"/>
                </a:lnTo>
                <a:lnTo>
                  <a:pt x="3420" y="3553"/>
                </a:lnTo>
                <a:lnTo>
                  <a:pt x="3428" y="3538"/>
                </a:lnTo>
                <a:lnTo>
                  <a:pt x="3435" y="3522"/>
                </a:lnTo>
                <a:lnTo>
                  <a:pt x="3441" y="3505"/>
                </a:lnTo>
                <a:lnTo>
                  <a:pt x="3446" y="3489"/>
                </a:lnTo>
                <a:lnTo>
                  <a:pt x="3450" y="3471"/>
                </a:lnTo>
                <a:lnTo>
                  <a:pt x="3452" y="3454"/>
                </a:lnTo>
                <a:lnTo>
                  <a:pt x="3453" y="3436"/>
                </a:lnTo>
                <a:lnTo>
                  <a:pt x="3452" y="3417"/>
                </a:lnTo>
                <a:lnTo>
                  <a:pt x="3449" y="3399"/>
                </a:lnTo>
                <a:lnTo>
                  <a:pt x="3444" y="3379"/>
                </a:lnTo>
                <a:lnTo>
                  <a:pt x="3438" y="3360"/>
                </a:lnTo>
                <a:lnTo>
                  <a:pt x="3450" y="3361"/>
                </a:lnTo>
                <a:lnTo>
                  <a:pt x="3462" y="3362"/>
                </a:lnTo>
                <a:lnTo>
                  <a:pt x="3473" y="3364"/>
                </a:lnTo>
                <a:lnTo>
                  <a:pt x="3485" y="3367"/>
                </a:lnTo>
                <a:lnTo>
                  <a:pt x="3498" y="3370"/>
                </a:lnTo>
                <a:lnTo>
                  <a:pt x="3509" y="3374"/>
                </a:lnTo>
                <a:lnTo>
                  <a:pt x="3534" y="3384"/>
                </a:lnTo>
                <a:lnTo>
                  <a:pt x="3557" y="3398"/>
                </a:lnTo>
                <a:lnTo>
                  <a:pt x="3582" y="3412"/>
                </a:lnTo>
                <a:lnTo>
                  <a:pt x="3606" y="3429"/>
                </a:lnTo>
                <a:lnTo>
                  <a:pt x="3631" y="3449"/>
                </a:lnTo>
                <a:lnTo>
                  <a:pt x="3655" y="3470"/>
                </a:lnTo>
                <a:lnTo>
                  <a:pt x="3680" y="3493"/>
                </a:lnTo>
                <a:lnTo>
                  <a:pt x="3705" y="3518"/>
                </a:lnTo>
                <a:lnTo>
                  <a:pt x="3729" y="3544"/>
                </a:lnTo>
                <a:lnTo>
                  <a:pt x="3754" y="3571"/>
                </a:lnTo>
                <a:lnTo>
                  <a:pt x="3778" y="3598"/>
                </a:lnTo>
                <a:lnTo>
                  <a:pt x="3802" y="3628"/>
                </a:lnTo>
                <a:lnTo>
                  <a:pt x="3826" y="3657"/>
                </a:lnTo>
                <a:lnTo>
                  <a:pt x="3872" y="3718"/>
                </a:lnTo>
                <a:lnTo>
                  <a:pt x="3917" y="3780"/>
                </a:lnTo>
                <a:lnTo>
                  <a:pt x="3960" y="3840"/>
                </a:lnTo>
                <a:lnTo>
                  <a:pt x="4001" y="3900"/>
                </a:lnTo>
                <a:lnTo>
                  <a:pt x="4074" y="4006"/>
                </a:lnTo>
                <a:lnTo>
                  <a:pt x="4106" y="4051"/>
                </a:lnTo>
                <a:lnTo>
                  <a:pt x="4135" y="4089"/>
                </a:lnTo>
                <a:lnTo>
                  <a:pt x="4124" y="4090"/>
                </a:lnTo>
                <a:lnTo>
                  <a:pt x="4112" y="4090"/>
                </a:lnTo>
                <a:lnTo>
                  <a:pt x="4101" y="4089"/>
                </a:lnTo>
                <a:lnTo>
                  <a:pt x="4091" y="4087"/>
                </a:lnTo>
                <a:lnTo>
                  <a:pt x="4071" y="4083"/>
                </a:lnTo>
                <a:lnTo>
                  <a:pt x="4052" y="4077"/>
                </a:lnTo>
                <a:lnTo>
                  <a:pt x="4034" y="4069"/>
                </a:lnTo>
                <a:lnTo>
                  <a:pt x="4016" y="4060"/>
                </a:lnTo>
                <a:lnTo>
                  <a:pt x="4000" y="4048"/>
                </a:lnTo>
                <a:lnTo>
                  <a:pt x="3982" y="4037"/>
                </a:lnTo>
                <a:lnTo>
                  <a:pt x="3949" y="4012"/>
                </a:lnTo>
                <a:lnTo>
                  <a:pt x="3931" y="4000"/>
                </a:lnTo>
                <a:lnTo>
                  <a:pt x="3913" y="3988"/>
                </a:lnTo>
                <a:lnTo>
                  <a:pt x="3894" y="3976"/>
                </a:lnTo>
                <a:lnTo>
                  <a:pt x="3874" y="3964"/>
                </a:lnTo>
                <a:lnTo>
                  <a:pt x="3852" y="3954"/>
                </a:lnTo>
                <a:lnTo>
                  <a:pt x="3830" y="3945"/>
                </a:lnTo>
                <a:lnTo>
                  <a:pt x="3808" y="3938"/>
                </a:lnTo>
                <a:lnTo>
                  <a:pt x="3786" y="3931"/>
                </a:lnTo>
                <a:lnTo>
                  <a:pt x="3764" y="3926"/>
                </a:lnTo>
                <a:lnTo>
                  <a:pt x="3742" y="3921"/>
                </a:lnTo>
                <a:lnTo>
                  <a:pt x="3720" y="3917"/>
                </a:lnTo>
                <a:lnTo>
                  <a:pt x="3697" y="3914"/>
                </a:lnTo>
                <a:lnTo>
                  <a:pt x="3675" y="3912"/>
                </a:lnTo>
                <a:lnTo>
                  <a:pt x="3652" y="3910"/>
                </a:lnTo>
                <a:lnTo>
                  <a:pt x="3607" y="3908"/>
                </a:lnTo>
                <a:lnTo>
                  <a:pt x="3562" y="3908"/>
                </a:lnTo>
                <a:lnTo>
                  <a:pt x="3517" y="3909"/>
                </a:lnTo>
                <a:lnTo>
                  <a:pt x="3472" y="3912"/>
                </a:lnTo>
                <a:lnTo>
                  <a:pt x="3422" y="3916"/>
                </a:lnTo>
                <a:lnTo>
                  <a:pt x="3372" y="3921"/>
                </a:lnTo>
                <a:lnTo>
                  <a:pt x="3272" y="3933"/>
                </a:lnTo>
                <a:lnTo>
                  <a:pt x="3173" y="3947"/>
                </a:lnTo>
                <a:lnTo>
                  <a:pt x="3073" y="3962"/>
                </a:lnTo>
                <a:lnTo>
                  <a:pt x="2974" y="3980"/>
                </a:lnTo>
                <a:lnTo>
                  <a:pt x="2876" y="3999"/>
                </a:lnTo>
                <a:lnTo>
                  <a:pt x="2777" y="4020"/>
                </a:lnTo>
                <a:lnTo>
                  <a:pt x="2680" y="4042"/>
                </a:lnTo>
                <a:lnTo>
                  <a:pt x="2605" y="4059"/>
                </a:lnTo>
                <a:lnTo>
                  <a:pt x="2526" y="4076"/>
                </a:lnTo>
                <a:lnTo>
                  <a:pt x="2444" y="4094"/>
                </a:lnTo>
                <a:lnTo>
                  <a:pt x="2403" y="4105"/>
                </a:lnTo>
                <a:lnTo>
                  <a:pt x="2362" y="4116"/>
                </a:lnTo>
                <a:lnTo>
                  <a:pt x="2322" y="4128"/>
                </a:lnTo>
                <a:lnTo>
                  <a:pt x="2282" y="4142"/>
                </a:lnTo>
                <a:lnTo>
                  <a:pt x="2244" y="4157"/>
                </a:lnTo>
                <a:lnTo>
                  <a:pt x="2206" y="4173"/>
                </a:lnTo>
                <a:lnTo>
                  <a:pt x="2169" y="4191"/>
                </a:lnTo>
                <a:lnTo>
                  <a:pt x="2151" y="4200"/>
                </a:lnTo>
                <a:lnTo>
                  <a:pt x="2135" y="4210"/>
                </a:lnTo>
                <a:lnTo>
                  <a:pt x="2118" y="4220"/>
                </a:lnTo>
                <a:lnTo>
                  <a:pt x="2102" y="4232"/>
                </a:lnTo>
                <a:lnTo>
                  <a:pt x="2087" y="4243"/>
                </a:lnTo>
                <a:lnTo>
                  <a:pt x="2071" y="4254"/>
                </a:lnTo>
                <a:lnTo>
                  <a:pt x="2030" y="4289"/>
                </a:lnTo>
                <a:lnTo>
                  <a:pt x="1989" y="4326"/>
                </a:lnTo>
                <a:lnTo>
                  <a:pt x="1950" y="4364"/>
                </a:lnTo>
                <a:lnTo>
                  <a:pt x="1914" y="4403"/>
                </a:lnTo>
                <a:lnTo>
                  <a:pt x="1896" y="4423"/>
                </a:lnTo>
                <a:lnTo>
                  <a:pt x="1879" y="4444"/>
                </a:lnTo>
                <a:lnTo>
                  <a:pt x="1861" y="4465"/>
                </a:lnTo>
                <a:lnTo>
                  <a:pt x="1845" y="4487"/>
                </a:lnTo>
                <a:lnTo>
                  <a:pt x="1830" y="4508"/>
                </a:lnTo>
                <a:lnTo>
                  <a:pt x="1814" y="4531"/>
                </a:lnTo>
                <a:lnTo>
                  <a:pt x="1799" y="4553"/>
                </a:lnTo>
                <a:lnTo>
                  <a:pt x="1786" y="4577"/>
                </a:lnTo>
                <a:lnTo>
                  <a:pt x="1773" y="4599"/>
                </a:lnTo>
                <a:lnTo>
                  <a:pt x="1762" y="4621"/>
                </a:lnTo>
                <a:lnTo>
                  <a:pt x="1750" y="4644"/>
                </a:lnTo>
                <a:lnTo>
                  <a:pt x="1736" y="4665"/>
                </a:lnTo>
                <a:lnTo>
                  <a:pt x="1722" y="4685"/>
                </a:lnTo>
                <a:lnTo>
                  <a:pt x="1714" y="4695"/>
                </a:lnTo>
                <a:lnTo>
                  <a:pt x="1705" y="4704"/>
                </a:lnTo>
                <a:lnTo>
                  <a:pt x="1696" y="4712"/>
                </a:lnTo>
                <a:lnTo>
                  <a:pt x="1686" y="4719"/>
                </a:lnTo>
                <a:lnTo>
                  <a:pt x="1676" y="4727"/>
                </a:lnTo>
                <a:lnTo>
                  <a:pt x="1665" y="4733"/>
                </a:lnTo>
                <a:lnTo>
                  <a:pt x="1686" y="4741"/>
                </a:lnTo>
                <a:lnTo>
                  <a:pt x="1708" y="4749"/>
                </a:lnTo>
                <a:lnTo>
                  <a:pt x="1728" y="4758"/>
                </a:lnTo>
                <a:lnTo>
                  <a:pt x="1750" y="4768"/>
                </a:lnTo>
                <a:lnTo>
                  <a:pt x="1790" y="4788"/>
                </a:lnTo>
                <a:lnTo>
                  <a:pt x="1829" y="4811"/>
                </a:lnTo>
                <a:lnTo>
                  <a:pt x="1868" y="4833"/>
                </a:lnTo>
                <a:lnTo>
                  <a:pt x="1905" y="4856"/>
                </a:lnTo>
                <a:lnTo>
                  <a:pt x="1943" y="4878"/>
                </a:lnTo>
                <a:lnTo>
                  <a:pt x="1981" y="4900"/>
                </a:lnTo>
                <a:lnTo>
                  <a:pt x="2019" y="4920"/>
                </a:lnTo>
                <a:lnTo>
                  <a:pt x="2039" y="4929"/>
                </a:lnTo>
                <a:lnTo>
                  <a:pt x="2058" y="4938"/>
                </a:lnTo>
                <a:lnTo>
                  <a:pt x="2078" y="4946"/>
                </a:lnTo>
                <a:lnTo>
                  <a:pt x="2098" y="4954"/>
                </a:lnTo>
                <a:lnTo>
                  <a:pt x="2119" y="4960"/>
                </a:lnTo>
                <a:lnTo>
                  <a:pt x="2139" y="4966"/>
                </a:lnTo>
                <a:lnTo>
                  <a:pt x="2161" y="4971"/>
                </a:lnTo>
                <a:lnTo>
                  <a:pt x="2182" y="4976"/>
                </a:lnTo>
                <a:lnTo>
                  <a:pt x="2205" y="4979"/>
                </a:lnTo>
                <a:lnTo>
                  <a:pt x="2227" y="4981"/>
                </a:lnTo>
                <a:lnTo>
                  <a:pt x="2250" y="4982"/>
                </a:lnTo>
                <a:lnTo>
                  <a:pt x="2274" y="4982"/>
                </a:lnTo>
                <a:lnTo>
                  <a:pt x="2298" y="4980"/>
                </a:lnTo>
                <a:lnTo>
                  <a:pt x="2323" y="4977"/>
                </a:lnTo>
                <a:lnTo>
                  <a:pt x="2369" y="4969"/>
                </a:lnTo>
                <a:lnTo>
                  <a:pt x="2414" y="4962"/>
                </a:lnTo>
                <a:lnTo>
                  <a:pt x="2503" y="4945"/>
                </a:lnTo>
                <a:lnTo>
                  <a:pt x="2593" y="4926"/>
                </a:lnTo>
                <a:lnTo>
                  <a:pt x="2682" y="4906"/>
                </a:lnTo>
                <a:lnTo>
                  <a:pt x="2771" y="4884"/>
                </a:lnTo>
                <a:lnTo>
                  <a:pt x="2859" y="4862"/>
                </a:lnTo>
                <a:lnTo>
                  <a:pt x="3037" y="4817"/>
                </a:lnTo>
                <a:lnTo>
                  <a:pt x="3089" y="4803"/>
                </a:lnTo>
                <a:lnTo>
                  <a:pt x="3156" y="4789"/>
                </a:lnTo>
                <a:lnTo>
                  <a:pt x="3235" y="4772"/>
                </a:lnTo>
                <a:lnTo>
                  <a:pt x="3324" y="4751"/>
                </a:lnTo>
                <a:lnTo>
                  <a:pt x="3418" y="4728"/>
                </a:lnTo>
                <a:lnTo>
                  <a:pt x="3467" y="4714"/>
                </a:lnTo>
                <a:lnTo>
                  <a:pt x="3516" y="4701"/>
                </a:lnTo>
                <a:lnTo>
                  <a:pt x="3565" y="4686"/>
                </a:lnTo>
                <a:lnTo>
                  <a:pt x="3616" y="4670"/>
                </a:lnTo>
                <a:lnTo>
                  <a:pt x="3664" y="4653"/>
                </a:lnTo>
                <a:lnTo>
                  <a:pt x="3713" y="4634"/>
                </a:lnTo>
                <a:lnTo>
                  <a:pt x="3760" y="4616"/>
                </a:lnTo>
                <a:lnTo>
                  <a:pt x="3805" y="4595"/>
                </a:lnTo>
                <a:lnTo>
                  <a:pt x="3849" y="4574"/>
                </a:lnTo>
                <a:lnTo>
                  <a:pt x="3890" y="4551"/>
                </a:lnTo>
                <a:lnTo>
                  <a:pt x="3911" y="4539"/>
                </a:lnTo>
                <a:lnTo>
                  <a:pt x="3930" y="4528"/>
                </a:lnTo>
                <a:lnTo>
                  <a:pt x="3949" y="4515"/>
                </a:lnTo>
                <a:lnTo>
                  <a:pt x="3966" y="4502"/>
                </a:lnTo>
                <a:lnTo>
                  <a:pt x="3983" y="4489"/>
                </a:lnTo>
                <a:lnTo>
                  <a:pt x="3999" y="4476"/>
                </a:lnTo>
                <a:lnTo>
                  <a:pt x="4014" y="4462"/>
                </a:lnTo>
                <a:lnTo>
                  <a:pt x="4028" y="4448"/>
                </a:lnTo>
                <a:lnTo>
                  <a:pt x="4042" y="4434"/>
                </a:lnTo>
                <a:lnTo>
                  <a:pt x="4054" y="4418"/>
                </a:lnTo>
                <a:lnTo>
                  <a:pt x="4065" y="4403"/>
                </a:lnTo>
                <a:lnTo>
                  <a:pt x="4076" y="4387"/>
                </a:lnTo>
                <a:lnTo>
                  <a:pt x="4085" y="4372"/>
                </a:lnTo>
                <a:lnTo>
                  <a:pt x="4092" y="4356"/>
                </a:lnTo>
                <a:lnTo>
                  <a:pt x="4099" y="4339"/>
                </a:lnTo>
                <a:lnTo>
                  <a:pt x="4104" y="4322"/>
                </a:lnTo>
                <a:lnTo>
                  <a:pt x="4107" y="4304"/>
                </a:lnTo>
                <a:lnTo>
                  <a:pt x="4110" y="4286"/>
                </a:lnTo>
                <a:lnTo>
                  <a:pt x="4111" y="4269"/>
                </a:lnTo>
                <a:lnTo>
                  <a:pt x="4111" y="4249"/>
                </a:lnTo>
                <a:lnTo>
                  <a:pt x="4109" y="4231"/>
                </a:lnTo>
                <a:lnTo>
                  <a:pt x="4106" y="4211"/>
                </a:lnTo>
                <a:lnTo>
                  <a:pt x="4101" y="4191"/>
                </a:lnTo>
                <a:lnTo>
                  <a:pt x="4095" y="4171"/>
                </a:lnTo>
                <a:lnTo>
                  <a:pt x="4105" y="4170"/>
                </a:lnTo>
                <a:lnTo>
                  <a:pt x="4116" y="4170"/>
                </a:lnTo>
                <a:lnTo>
                  <a:pt x="4127" y="4172"/>
                </a:lnTo>
                <a:lnTo>
                  <a:pt x="4138" y="4174"/>
                </a:lnTo>
                <a:lnTo>
                  <a:pt x="4149" y="4177"/>
                </a:lnTo>
                <a:lnTo>
                  <a:pt x="4161" y="4180"/>
                </a:lnTo>
                <a:lnTo>
                  <a:pt x="4172" y="4186"/>
                </a:lnTo>
                <a:lnTo>
                  <a:pt x="4184" y="4191"/>
                </a:lnTo>
                <a:lnTo>
                  <a:pt x="4208" y="4204"/>
                </a:lnTo>
                <a:lnTo>
                  <a:pt x="4232" y="4220"/>
                </a:lnTo>
                <a:lnTo>
                  <a:pt x="4257" y="4240"/>
                </a:lnTo>
                <a:lnTo>
                  <a:pt x="4283" y="4261"/>
                </a:lnTo>
                <a:lnTo>
                  <a:pt x="4308" y="4285"/>
                </a:lnTo>
                <a:lnTo>
                  <a:pt x="4335" y="4311"/>
                </a:lnTo>
                <a:lnTo>
                  <a:pt x="4360" y="4337"/>
                </a:lnTo>
                <a:lnTo>
                  <a:pt x="4387" y="4367"/>
                </a:lnTo>
                <a:lnTo>
                  <a:pt x="4413" y="4398"/>
                </a:lnTo>
                <a:lnTo>
                  <a:pt x="4439" y="4429"/>
                </a:lnTo>
                <a:lnTo>
                  <a:pt x="4465" y="4461"/>
                </a:lnTo>
                <a:lnTo>
                  <a:pt x="4491" y="4495"/>
                </a:lnTo>
                <a:lnTo>
                  <a:pt x="4542" y="4564"/>
                </a:lnTo>
                <a:lnTo>
                  <a:pt x="4591" y="4632"/>
                </a:lnTo>
                <a:lnTo>
                  <a:pt x="4638" y="4701"/>
                </a:lnTo>
                <a:lnTo>
                  <a:pt x="4682" y="4766"/>
                </a:lnTo>
                <a:lnTo>
                  <a:pt x="4761" y="4881"/>
                </a:lnTo>
                <a:lnTo>
                  <a:pt x="4794" y="4928"/>
                </a:lnTo>
                <a:lnTo>
                  <a:pt x="4822" y="4965"/>
                </a:lnTo>
                <a:lnTo>
                  <a:pt x="4806" y="4966"/>
                </a:lnTo>
                <a:lnTo>
                  <a:pt x="4791" y="4966"/>
                </a:lnTo>
                <a:lnTo>
                  <a:pt x="4776" y="4965"/>
                </a:lnTo>
                <a:lnTo>
                  <a:pt x="4762" y="4963"/>
                </a:lnTo>
                <a:lnTo>
                  <a:pt x="4748" y="4960"/>
                </a:lnTo>
                <a:lnTo>
                  <a:pt x="4734" y="4957"/>
                </a:lnTo>
                <a:lnTo>
                  <a:pt x="4720" y="4952"/>
                </a:lnTo>
                <a:lnTo>
                  <a:pt x="4707" y="4948"/>
                </a:lnTo>
                <a:lnTo>
                  <a:pt x="4680" y="4936"/>
                </a:lnTo>
                <a:lnTo>
                  <a:pt x="4655" y="4922"/>
                </a:lnTo>
                <a:lnTo>
                  <a:pt x="4629" y="4908"/>
                </a:lnTo>
                <a:lnTo>
                  <a:pt x="4603" y="4892"/>
                </a:lnTo>
                <a:lnTo>
                  <a:pt x="4550" y="4860"/>
                </a:lnTo>
                <a:lnTo>
                  <a:pt x="4523" y="4844"/>
                </a:lnTo>
                <a:lnTo>
                  <a:pt x="4495" y="4830"/>
                </a:lnTo>
                <a:lnTo>
                  <a:pt x="4465" y="4817"/>
                </a:lnTo>
                <a:lnTo>
                  <a:pt x="4451" y="4812"/>
                </a:lnTo>
                <a:lnTo>
                  <a:pt x="4434" y="4807"/>
                </a:lnTo>
                <a:lnTo>
                  <a:pt x="4419" y="4801"/>
                </a:lnTo>
                <a:lnTo>
                  <a:pt x="4402" y="4798"/>
                </a:lnTo>
                <a:lnTo>
                  <a:pt x="4385" y="4795"/>
                </a:lnTo>
                <a:lnTo>
                  <a:pt x="4368" y="4793"/>
                </a:lnTo>
                <a:lnTo>
                  <a:pt x="4342" y="4791"/>
                </a:lnTo>
                <a:lnTo>
                  <a:pt x="4316" y="4789"/>
                </a:lnTo>
                <a:lnTo>
                  <a:pt x="4290" y="4788"/>
                </a:lnTo>
                <a:lnTo>
                  <a:pt x="4264" y="4788"/>
                </a:lnTo>
                <a:lnTo>
                  <a:pt x="4212" y="4789"/>
                </a:lnTo>
                <a:lnTo>
                  <a:pt x="4160" y="4793"/>
                </a:lnTo>
                <a:lnTo>
                  <a:pt x="4107" y="4798"/>
                </a:lnTo>
                <a:lnTo>
                  <a:pt x="4055" y="4806"/>
                </a:lnTo>
                <a:lnTo>
                  <a:pt x="4002" y="4814"/>
                </a:lnTo>
                <a:lnTo>
                  <a:pt x="3950" y="4824"/>
                </a:lnTo>
                <a:lnTo>
                  <a:pt x="3897" y="4835"/>
                </a:lnTo>
                <a:lnTo>
                  <a:pt x="3845" y="4848"/>
                </a:lnTo>
                <a:lnTo>
                  <a:pt x="3794" y="4860"/>
                </a:lnTo>
                <a:lnTo>
                  <a:pt x="3742" y="4873"/>
                </a:lnTo>
                <a:lnTo>
                  <a:pt x="3640" y="4902"/>
                </a:lnTo>
                <a:lnTo>
                  <a:pt x="3542" y="4929"/>
                </a:lnTo>
                <a:lnTo>
                  <a:pt x="3455" y="4954"/>
                </a:lnTo>
                <a:lnTo>
                  <a:pt x="3367" y="4981"/>
                </a:lnTo>
                <a:lnTo>
                  <a:pt x="3322" y="4995"/>
                </a:lnTo>
                <a:lnTo>
                  <a:pt x="3279" y="5009"/>
                </a:lnTo>
                <a:lnTo>
                  <a:pt x="3236" y="5025"/>
                </a:lnTo>
                <a:lnTo>
                  <a:pt x="3193" y="5041"/>
                </a:lnTo>
                <a:lnTo>
                  <a:pt x="3150" y="5059"/>
                </a:lnTo>
                <a:lnTo>
                  <a:pt x="3108" y="5076"/>
                </a:lnTo>
                <a:lnTo>
                  <a:pt x="3066" y="5095"/>
                </a:lnTo>
                <a:lnTo>
                  <a:pt x="3025" y="5116"/>
                </a:lnTo>
                <a:lnTo>
                  <a:pt x="2985" y="5137"/>
                </a:lnTo>
                <a:lnTo>
                  <a:pt x="2945" y="5160"/>
                </a:lnTo>
                <a:lnTo>
                  <a:pt x="2908" y="5185"/>
                </a:lnTo>
                <a:lnTo>
                  <a:pt x="2870" y="5210"/>
                </a:lnTo>
                <a:lnTo>
                  <a:pt x="2834" y="5236"/>
                </a:lnTo>
                <a:lnTo>
                  <a:pt x="2800" y="5264"/>
                </a:lnTo>
                <a:lnTo>
                  <a:pt x="2767" y="5293"/>
                </a:lnTo>
                <a:lnTo>
                  <a:pt x="2735" y="5324"/>
                </a:lnTo>
                <a:lnTo>
                  <a:pt x="2706" y="5356"/>
                </a:lnTo>
                <a:lnTo>
                  <a:pt x="2691" y="5373"/>
                </a:lnTo>
                <a:lnTo>
                  <a:pt x="2678" y="5391"/>
                </a:lnTo>
                <a:lnTo>
                  <a:pt x="2665" y="5408"/>
                </a:lnTo>
                <a:lnTo>
                  <a:pt x="2652" y="5426"/>
                </a:lnTo>
                <a:lnTo>
                  <a:pt x="2640" y="5445"/>
                </a:lnTo>
                <a:lnTo>
                  <a:pt x="2629" y="5463"/>
                </a:lnTo>
                <a:lnTo>
                  <a:pt x="2622" y="5478"/>
                </a:lnTo>
                <a:lnTo>
                  <a:pt x="2614" y="5493"/>
                </a:lnTo>
                <a:lnTo>
                  <a:pt x="2601" y="5526"/>
                </a:lnTo>
                <a:lnTo>
                  <a:pt x="2574" y="5594"/>
                </a:lnTo>
                <a:lnTo>
                  <a:pt x="2560" y="5629"/>
                </a:lnTo>
                <a:lnTo>
                  <a:pt x="2553" y="5646"/>
                </a:lnTo>
                <a:lnTo>
                  <a:pt x="2545" y="5661"/>
                </a:lnTo>
                <a:lnTo>
                  <a:pt x="2536" y="5675"/>
                </a:lnTo>
                <a:lnTo>
                  <a:pt x="2525" y="5690"/>
                </a:lnTo>
                <a:lnTo>
                  <a:pt x="2514" y="5702"/>
                </a:lnTo>
                <a:lnTo>
                  <a:pt x="2503" y="5713"/>
                </a:lnTo>
                <a:lnTo>
                  <a:pt x="2512" y="5714"/>
                </a:lnTo>
                <a:lnTo>
                  <a:pt x="2522" y="5715"/>
                </a:lnTo>
                <a:lnTo>
                  <a:pt x="2541" y="5720"/>
                </a:lnTo>
                <a:lnTo>
                  <a:pt x="2559" y="5727"/>
                </a:lnTo>
                <a:lnTo>
                  <a:pt x="2577" y="5735"/>
                </a:lnTo>
                <a:lnTo>
                  <a:pt x="2593" y="5745"/>
                </a:lnTo>
                <a:lnTo>
                  <a:pt x="2609" y="5755"/>
                </a:lnTo>
                <a:lnTo>
                  <a:pt x="2625" y="5768"/>
                </a:lnTo>
                <a:lnTo>
                  <a:pt x="2640" y="5780"/>
                </a:lnTo>
                <a:lnTo>
                  <a:pt x="2671" y="5807"/>
                </a:lnTo>
                <a:lnTo>
                  <a:pt x="2701" y="5832"/>
                </a:lnTo>
                <a:lnTo>
                  <a:pt x="2716" y="5844"/>
                </a:lnTo>
                <a:lnTo>
                  <a:pt x="2732" y="5856"/>
                </a:lnTo>
                <a:lnTo>
                  <a:pt x="2749" y="5866"/>
                </a:lnTo>
                <a:lnTo>
                  <a:pt x="2765" y="5875"/>
                </a:lnTo>
                <a:lnTo>
                  <a:pt x="2792" y="5886"/>
                </a:lnTo>
                <a:lnTo>
                  <a:pt x="2818" y="5897"/>
                </a:lnTo>
                <a:lnTo>
                  <a:pt x="2846" y="5904"/>
                </a:lnTo>
                <a:lnTo>
                  <a:pt x="2875" y="5911"/>
                </a:lnTo>
                <a:lnTo>
                  <a:pt x="2903" y="5916"/>
                </a:lnTo>
                <a:lnTo>
                  <a:pt x="2932" y="5920"/>
                </a:lnTo>
                <a:lnTo>
                  <a:pt x="2961" y="5924"/>
                </a:lnTo>
                <a:lnTo>
                  <a:pt x="2989" y="5927"/>
                </a:lnTo>
                <a:lnTo>
                  <a:pt x="3045" y="5931"/>
                </a:lnTo>
                <a:lnTo>
                  <a:pt x="3100" y="5933"/>
                </a:lnTo>
                <a:lnTo>
                  <a:pt x="3156" y="5933"/>
                </a:lnTo>
                <a:lnTo>
                  <a:pt x="3212" y="5931"/>
                </a:lnTo>
                <a:lnTo>
                  <a:pt x="3267" y="5926"/>
                </a:lnTo>
                <a:lnTo>
                  <a:pt x="3322" y="5920"/>
                </a:lnTo>
                <a:lnTo>
                  <a:pt x="3378" y="5913"/>
                </a:lnTo>
                <a:lnTo>
                  <a:pt x="3433" y="5904"/>
                </a:lnTo>
                <a:lnTo>
                  <a:pt x="3487" y="5895"/>
                </a:lnTo>
                <a:lnTo>
                  <a:pt x="3543" y="5882"/>
                </a:lnTo>
                <a:lnTo>
                  <a:pt x="3597" y="5870"/>
                </a:lnTo>
                <a:lnTo>
                  <a:pt x="3651" y="5857"/>
                </a:lnTo>
                <a:lnTo>
                  <a:pt x="3705" y="5842"/>
                </a:lnTo>
                <a:lnTo>
                  <a:pt x="3759" y="5827"/>
                </a:lnTo>
                <a:lnTo>
                  <a:pt x="3812" y="5811"/>
                </a:lnTo>
                <a:lnTo>
                  <a:pt x="3865" y="5794"/>
                </a:lnTo>
                <a:lnTo>
                  <a:pt x="3983" y="5757"/>
                </a:lnTo>
                <a:lnTo>
                  <a:pt x="4058" y="5734"/>
                </a:lnTo>
                <a:lnTo>
                  <a:pt x="4138" y="5705"/>
                </a:lnTo>
                <a:lnTo>
                  <a:pt x="4181" y="5690"/>
                </a:lnTo>
                <a:lnTo>
                  <a:pt x="4224" y="5673"/>
                </a:lnTo>
                <a:lnTo>
                  <a:pt x="4267" y="5656"/>
                </a:lnTo>
                <a:lnTo>
                  <a:pt x="4311" y="5638"/>
                </a:lnTo>
                <a:lnTo>
                  <a:pt x="4354" y="5618"/>
                </a:lnTo>
                <a:lnTo>
                  <a:pt x="4397" y="5598"/>
                </a:lnTo>
                <a:lnTo>
                  <a:pt x="4439" y="5576"/>
                </a:lnTo>
                <a:lnTo>
                  <a:pt x="4481" y="5553"/>
                </a:lnTo>
                <a:lnTo>
                  <a:pt x="4521" y="5530"/>
                </a:lnTo>
                <a:lnTo>
                  <a:pt x="4559" y="5505"/>
                </a:lnTo>
                <a:lnTo>
                  <a:pt x="4596" y="5480"/>
                </a:lnTo>
                <a:lnTo>
                  <a:pt x="4630" y="5453"/>
                </a:lnTo>
                <a:lnTo>
                  <a:pt x="4646" y="5439"/>
                </a:lnTo>
                <a:lnTo>
                  <a:pt x="4662" y="5425"/>
                </a:lnTo>
                <a:lnTo>
                  <a:pt x="4676" y="5411"/>
                </a:lnTo>
                <a:lnTo>
                  <a:pt x="4690" y="5397"/>
                </a:lnTo>
                <a:lnTo>
                  <a:pt x="4704" y="5381"/>
                </a:lnTo>
                <a:lnTo>
                  <a:pt x="4716" y="5367"/>
                </a:lnTo>
                <a:lnTo>
                  <a:pt x="4727" y="5352"/>
                </a:lnTo>
                <a:lnTo>
                  <a:pt x="4739" y="5336"/>
                </a:lnTo>
                <a:lnTo>
                  <a:pt x="4748" y="5320"/>
                </a:lnTo>
                <a:lnTo>
                  <a:pt x="4757" y="5303"/>
                </a:lnTo>
                <a:lnTo>
                  <a:pt x="4764" y="5287"/>
                </a:lnTo>
                <a:lnTo>
                  <a:pt x="4771" y="5271"/>
                </a:lnTo>
                <a:lnTo>
                  <a:pt x="4776" y="5254"/>
                </a:lnTo>
                <a:lnTo>
                  <a:pt x="4782" y="5237"/>
                </a:lnTo>
                <a:lnTo>
                  <a:pt x="4785" y="5219"/>
                </a:lnTo>
                <a:lnTo>
                  <a:pt x="4787" y="5202"/>
                </a:lnTo>
                <a:lnTo>
                  <a:pt x="4788" y="5184"/>
                </a:lnTo>
                <a:lnTo>
                  <a:pt x="4788" y="5165"/>
                </a:lnTo>
                <a:lnTo>
                  <a:pt x="4786" y="5147"/>
                </a:lnTo>
                <a:lnTo>
                  <a:pt x="4783" y="5128"/>
                </a:lnTo>
                <a:lnTo>
                  <a:pt x="4778" y="5109"/>
                </a:lnTo>
                <a:lnTo>
                  <a:pt x="4772" y="5089"/>
                </a:lnTo>
                <a:lnTo>
                  <a:pt x="4765" y="5070"/>
                </a:lnTo>
                <a:lnTo>
                  <a:pt x="4756" y="5049"/>
                </a:lnTo>
                <a:lnTo>
                  <a:pt x="4767" y="5047"/>
                </a:lnTo>
                <a:lnTo>
                  <a:pt x="4780" y="5047"/>
                </a:lnTo>
                <a:lnTo>
                  <a:pt x="4791" y="5047"/>
                </a:lnTo>
                <a:lnTo>
                  <a:pt x="4803" y="5048"/>
                </a:lnTo>
                <a:lnTo>
                  <a:pt x="4814" y="5050"/>
                </a:lnTo>
                <a:lnTo>
                  <a:pt x="4827" y="5053"/>
                </a:lnTo>
                <a:lnTo>
                  <a:pt x="4840" y="5058"/>
                </a:lnTo>
                <a:lnTo>
                  <a:pt x="4852" y="5062"/>
                </a:lnTo>
                <a:lnTo>
                  <a:pt x="4865" y="5068"/>
                </a:lnTo>
                <a:lnTo>
                  <a:pt x="4878" y="5075"/>
                </a:lnTo>
                <a:lnTo>
                  <a:pt x="4891" y="5082"/>
                </a:lnTo>
                <a:lnTo>
                  <a:pt x="4905" y="5090"/>
                </a:lnTo>
                <a:lnTo>
                  <a:pt x="4931" y="5109"/>
                </a:lnTo>
                <a:lnTo>
                  <a:pt x="4958" y="5130"/>
                </a:lnTo>
                <a:lnTo>
                  <a:pt x="4985" y="5155"/>
                </a:lnTo>
                <a:lnTo>
                  <a:pt x="5013" y="5182"/>
                </a:lnTo>
                <a:lnTo>
                  <a:pt x="5041" y="5210"/>
                </a:lnTo>
                <a:lnTo>
                  <a:pt x="5069" y="5241"/>
                </a:lnTo>
                <a:lnTo>
                  <a:pt x="5097" y="5273"/>
                </a:lnTo>
                <a:lnTo>
                  <a:pt x="5125" y="5307"/>
                </a:lnTo>
                <a:lnTo>
                  <a:pt x="5152" y="5341"/>
                </a:lnTo>
                <a:lnTo>
                  <a:pt x="5180" y="5376"/>
                </a:lnTo>
                <a:lnTo>
                  <a:pt x="5234" y="5450"/>
                </a:lnTo>
                <a:lnTo>
                  <a:pt x="5288" y="5524"/>
                </a:lnTo>
                <a:lnTo>
                  <a:pt x="5338" y="5598"/>
                </a:lnTo>
                <a:lnTo>
                  <a:pt x="5386" y="5668"/>
                </a:lnTo>
                <a:lnTo>
                  <a:pt x="5470" y="5793"/>
                </a:lnTo>
                <a:lnTo>
                  <a:pt x="5506" y="5844"/>
                </a:lnTo>
                <a:lnTo>
                  <a:pt x="5537" y="5885"/>
                </a:lnTo>
                <a:lnTo>
                  <a:pt x="5520" y="5886"/>
                </a:lnTo>
                <a:lnTo>
                  <a:pt x="5505" y="5886"/>
                </a:lnTo>
                <a:lnTo>
                  <a:pt x="5491" y="5885"/>
                </a:lnTo>
                <a:lnTo>
                  <a:pt x="5475" y="5884"/>
                </a:lnTo>
                <a:lnTo>
                  <a:pt x="5461" y="5882"/>
                </a:lnTo>
                <a:lnTo>
                  <a:pt x="5447" y="5879"/>
                </a:lnTo>
                <a:lnTo>
                  <a:pt x="5432" y="5875"/>
                </a:lnTo>
                <a:lnTo>
                  <a:pt x="5418" y="5871"/>
                </a:lnTo>
                <a:lnTo>
                  <a:pt x="5391" y="5862"/>
                </a:lnTo>
                <a:lnTo>
                  <a:pt x="5365" y="5850"/>
                </a:lnTo>
                <a:lnTo>
                  <a:pt x="5338" y="5836"/>
                </a:lnTo>
                <a:lnTo>
                  <a:pt x="5311" y="5822"/>
                </a:lnTo>
                <a:lnTo>
                  <a:pt x="5258" y="5792"/>
                </a:lnTo>
                <a:lnTo>
                  <a:pt x="5230" y="5777"/>
                </a:lnTo>
                <a:lnTo>
                  <a:pt x="5203" y="5763"/>
                </a:lnTo>
                <a:lnTo>
                  <a:pt x="5174" y="5749"/>
                </a:lnTo>
                <a:lnTo>
                  <a:pt x="5144" y="5737"/>
                </a:lnTo>
                <a:lnTo>
                  <a:pt x="5114" y="5727"/>
                </a:lnTo>
                <a:lnTo>
                  <a:pt x="5097" y="5723"/>
                </a:lnTo>
                <a:lnTo>
                  <a:pt x="5081" y="5718"/>
                </a:lnTo>
                <a:lnTo>
                  <a:pt x="5057" y="5713"/>
                </a:lnTo>
                <a:lnTo>
                  <a:pt x="5034" y="5710"/>
                </a:lnTo>
                <a:lnTo>
                  <a:pt x="5010" y="5707"/>
                </a:lnTo>
                <a:lnTo>
                  <a:pt x="4986" y="5705"/>
                </a:lnTo>
                <a:lnTo>
                  <a:pt x="4963" y="5704"/>
                </a:lnTo>
                <a:lnTo>
                  <a:pt x="4938" y="5704"/>
                </a:lnTo>
                <a:lnTo>
                  <a:pt x="4914" y="5705"/>
                </a:lnTo>
                <a:lnTo>
                  <a:pt x="4890" y="5706"/>
                </a:lnTo>
                <a:lnTo>
                  <a:pt x="4866" y="5708"/>
                </a:lnTo>
                <a:lnTo>
                  <a:pt x="4841" y="5710"/>
                </a:lnTo>
                <a:lnTo>
                  <a:pt x="4793" y="5717"/>
                </a:lnTo>
                <a:lnTo>
                  <a:pt x="4744" y="5726"/>
                </a:lnTo>
                <a:lnTo>
                  <a:pt x="4694" y="5737"/>
                </a:lnTo>
                <a:lnTo>
                  <a:pt x="4645" y="5748"/>
                </a:lnTo>
                <a:lnTo>
                  <a:pt x="4597" y="5761"/>
                </a:lnTo>
                <a:lnTo>
                  <a:pt x="4549" y="5776"/>
                </a:lnTo>
                <a:lnTo>
                  <a:pt x="4501" y="5790"/>
                </a:lnTo>
                <a:lnTo>
                  <a:pt x="4408" y="5818"/>
                </a:lnTo>
                <a:lnTo>
                  <a:pt x="4361" y="5832"/>
                </a:lnTo>
                <a:lnTo>
                  <a:pt x="4316" y="5844"/>
                </a:lnTo>
                <a:lnTo>
                  <a:pt x="4221" y="5872"/>
                </a:lnTo>
                <a:lnTo>
                  <a:pt x="4125" y="5900"/>
                </a:lnTo>
                <a:lnTo>
                  <a:pt x="4077" y="5915"/>
                </a:lnTo>
                <a:lnTo>
                  <a:pt x="4029" y="5932"/>
                </a:lnTo>
                <a:lnTo>
                  <a:pt x="3981" y="5948"/>
                </a:lnTo>
                <a:lnTo>
                  <a:pt x="3934" y="5965"/>
                </a:lnTo>
                <a:lnTo>
                  <a:pt x="3887" y="5985"/>
                </a:lnTo>
                <a:lnTo>
                  <a:pt x="3841" y="6004"/>
                </a:lnTo>
                <a:lnTo>
                  <a:pt x="3796" y="6026"/>
                </a:lnTo>
                <a:lnTo>
                  <a:pt x="3751" y="6048"/>
                </a:lnTo>
                <a:lnTo>
                  <a:pt x="3707" y="6073"/>
                </a:lnTo>
                <a:lnTo>
                  <a:pt x="3665" y="6099"/>
                </a:lnTo>
                <a:lnTo>
                  <a:pt x="3623" y="6125"/>
                </a:lnTo>
                <a:lnTo>
                  <a:pt x="3583" y="6155"/>
                </a:lnTo>
                <a:lnTo>
                  <a:pt x="3563" y="6170"/>
                </a:lnTo>
                <a:lnTo>
                  <a:pt x="3546" y="6186"/>
                </a:lnTo>
                <a:lnTo>
                  <a:pt x="3527" y="6201"/>
                </a:lnTo>
                <a:lnTo>
                  <a:pt x="3510" y="6217"/>
                </a:lnTo>
                <a:lnTo>
                  <a:pt x="3494" y="6235"/>
                </a:lnTo>
                <a:lnTo>
                  <a:pt x="3477" y="6252"/>
                </a:lnTo>
                <a:lnTo>
                  <a:pt x="3462" y="6271"/>
                </a:lnTo>
                <a:lnTo>
                  <a:pt x="3446" y="6289"/>
                </a:lnTo>
                <a:lnTo>
                  <a:pt x="3431" y="6309"/>
                </a:lnTo>
                <a:lnTo>
                  <a:pt x="3417" y="6327"/>
                </a:lnTo>
                <a:lnTo>
                  <a:pt x="3390" y="6367"/>
                </a:lnTo>
                <a:lnTo>
                  <a:pt x="3364" y="6408"/>
                </a:lnTo>
                <a:lnTo>
                  <a:pt x="3341" y="6450"/>
                </a:lnTo>
                <a:lnTo>
                  <a:pt x="3332" y="6471"/>
                </a:lnTo>
                <a:lnTo>
                  <a:pt x="3321" y="6494"/>
                </a:lnTo>
                <a:lnTo>
                  <a:pt x="3311" y="6519"/>
                </a:lnTo>
                <a:lnTo>
                  <a:pt x="3300" y="6544"/>
                </a:lnTo>
                <a:lnTo>
                  <a:pt x="3288" y="6569"/>
                </a:lnTo>
                <a:lnTo>
                  <a:pt x="3281" y="6580"/>
                </a:lnTo>
                <a:lnTo>
                  <a:pt x="3273" y="6591"/>
                </a:lnTo>
                <a:lnTo>
                  <a:pt x="3266" y="6601"/>
                </a:lnTo>
                <a:lnTo>
                  <a:pt x="3257" y="6610"/>
                </a:lnTo>
                <a:lnTo>
                  <a:pt x="3248" y="6617"/>
                </a:lnTo>
                <a:lnTo>
                  <a:pt x="3238" y="6623"/>
                </a:lnTo>
                <a:lnTo>
                  <a:pt x="3254" y="6625"/>
                </a:lnTo>
                <a:lnTo>
                  <a:pt x="3270" y="6627"/>
                </a:lnTo>
                <a:lnTo>
                  <a:pt x="3287" y="6630"/>
                </a:lnTo>
                <a:lnTo>
                  <a:pt x="3302" y="6634"/>
                </a:lnTo>
                <a:lnTo>
                  <a:pt x="3317" y="6640"/>
                </a:lnTo>
                <a:lnTo>
                  <a:pt x="3333" y="6645"/>
                </a:lnTo>
                <a:lnTo>
                  <a:pt x="3348" y="6651"/>
                </a:lnTo>
                <a:lnTo>
                  <a:pt x="3363" y="6658"/>
                </a:lnTo>
                <a:lnTo>
                  <a:pt x="3393" y="6673"/>
                </a:lnTo>
                <a:lnTo>
                  <a:pt x="3423" y="6691"/>
                </a:lnTo>
                <a:lnTo>
                  <a:pt x="3482" y="6728"/>
                </a:lnTo>
                <a:lnTo>
                  <a:pt x="3512" y="6747"/>
                </a:lnTo>
                <a:lnTo>
                  <a:pt x="3543" y="6765"/>
                </a:lnTo>
                <a:lnTo>
                  <a:pt x="3574" y="6782"/>
                </a:lnTo>
                <a:lnTo>
                  <a:pt x="3605" y="6797"/>
                </a:lnTo>
                <a:lnTo>
                  <a:pt x="3621" y="6805"/>
                </a:lnTo>
                <a:lnTo>
                  <a:pt x="3637" y="6811"/>
                </a:lnTo>
                <a:lnTo>
                  <a:pt x="3654" y="6817"/>
                </a:lnTo>
                <a:lnTo>
                  <a:pt x="3671" y="6822"/>
                </a:lnTo>
                <a:lnTo>
                  <a:pt x="3688" y="6826"/>
                </a:lnTo>
                <a:lnTo>
                  <a:pt x="3706" y="6829"/>
                </a:lnTo>
                <a:lnTo>
                  <a:pt x="3723" y="6831"/>
                </a:lnTo>
                <a:lnTo>
                  <a:pt x="3742" y="6832"/>
                </a:lnTo>
                <a:lnTo>
                  <a:pt x="3786" y="6833"/>
                </a:lnTo>
                <a:lnTo>
                  <a:pt x="3831" y="6833"/>
                </a:lnTo>
                <a:lnTo>
                  <a:pt x="3875" y="6831"/>
                </a:lnTo>
                <a:lnTo>
                  <a:pt x="3920" y="6828"/>
                </a:lnTo>
                <a:lnTo>
                  <a:pt x="3964" y="6824"/>
                </a:lnTo>
                <a:lnTo>
                  <a:pt x="4009" y="6819"/>
                </a:lnTo>
                <a:lnTo>
                  <a:pt x="4053" y="6813"/>
                </a:lnTo>
                <a:lnTo>
                  <a:pt x="4098" y="6806"/>
                </a:lnTo>
                <a:lnTo>
                  <a:pt x="4142" y="6798"/>
                </a:lnTo>
                <a:lnTo>
                  <a:pt x="4186" y="6789"/>
                </a:lnTo>
                <a:lnTo>
                  <a:pt x="4230" y="6780"/>
                </a:lnTo>
                <a:lnTo>
                  <a:pt x="4274" y="6770"/>
                </a:lnTo>
                <a:lnTo>
                  <a:pt x="4361" y="6748"/>
                </a:lnTo>
                <a:lnTo>
                  <a:pt x="4447" y="6724"/>
                </a:lnTo>
                <a:lnTo>
                  <a:pt x="4495" y="6709"/>
                </a:lnTo>
                <a:lnTo>
                  <a:pt x="4558" y="6689"/>
                </a:lnTo>
                <a:lnTo>
                  <a:pt x="4634" y="6662"/>
                </a:lnTo>
                <a:lnTo>
                  <a:pt x="4719" y="6629"/>
                </a:lnTo>
                <a:lnTo>
                  <a:pt x="4764" y="6612"/>
                </a:lnTo>
                <a:lnTo>
                  <a:pt x="4811" y="6592"/>
                </a:lnTo>
                <a:lnTo>
                  <a:pt x="4858" y="6572"/>
                </a:lnTo>
                <a:lnTo>
                  <a:pt x="4908" y="6550"/>
                </a:lnTo>
                <a:lnTo>
                  <a:pt x="4956" y="6529"/>
                </a:lnTo>
                <a:lnTo>
                  <a:pt x="5004" y="6505"/>
                </a:lnTo>
                <a:lnTo>
                  <a:pt x="5052" y="6481"/>
                </a:lnTo>
                <a:lnTo>
                  <a:pt x="5100" y="6455"/>
                </a:lnTo>
                <a:lnTo>
                  <a:pt x="5146" y="6430"/>
                </a:lnTo>
                <a:lnTo>
                  <a:pt x="5191" y="6403"/>
                </a:lnTo>
                <a:lnTo>
                  <a:pt x="5234" y="6375"/>
                </a:lnTo>
                <a:lnTo>
                  <a:pt x="5275" y="6347"/>
                </a:lnTo>
                <a:lnTo>
                  <a:pt x="5314" y="6318"/>
                </a:lnTo>
                <a:lnTo>
                  <a:pt x="5350" y="6288"/>
                </a:lnTo>
                <a:lnTo>
                  <a:pt x="5368" y="6274"/>
                </a:lnTo>
                <a:lnTo>
                  <a:pt x="5383" y="6258"/>
                </a:lnTo>
                <a:lnTo>
                  <a:pt x="5398" y="6243"/>
                </a:lnTo>
                <a:lnTo>
                  <a:pt x="5413" y="6228"/>
                </a:lnTo>
                <a:lnTo>
                  <a:pt x="5426" y="6212"/>
                </a:lnTo>
                <a:lnTo>
                  <a:pt x="5438" y="6197"/>
                </a:lnTo>
                <a:lnTo>
                  <a:pt x="5450" y="6182"/>
                </a:lnTo>
                <a:lnTo>
                  <a:pt x="5460" y="6165"/>
                </a:lnTo>
                <a:lnTo>
                  <a:pt x="5469" y="6150"/>
                </a:lnTo>
                <a:lnTo>
                  <a:pt x="5476" y="6133"/>
                </a:lnTo>
                <a:lnTo>
                  <a:pt x="5483" y="6118"/>
                </a:lnTo>
                <a:lnTo>
                  <a:pt x="5489" y="6102"/>
                </a:lnTo>
                <a:lnTo>
                  <a:pt x="5493" y="6085"/>
                </a:lnTo>
                <a:lnTo>
                  <a:pt x="5496" y="6070"/>
                </a:lnTo>
                <a:lnTo>
                  <a:pt x="5497" y="6053"/>
                </a:lnTo>
                <a:lnTo>
                  <a:pt x="5497" y="6037"/>
                </a:lnTo>
                <a:lnTo>
                  <a:pt x="5496" y="6021"/>
                </a:lnTo>
                <a:lnTo>
                  <a:pt x="5493" y="6004"/>
                </a:lnTo>
                <a:lnTo>
                  <a:pt x="5488" y="5988"/>
                </a:lnTo>
                <a:lnTo>
                  <a:pt x="5481" y="5972"/>
                </a:lnTo>
                <a:lnTo>
                  <a:pt x="5491" y="5969"/>
                </a:lnTo>
                <a:lnTo>
                  <a:pt x="5501" y="5968"/>
                </a:lnTo>
                <a:lnTo>
                  <a:pt x="5510" y="5968"/>
                </a:lnTo>
                <a:lnTo>
                  <a:pt x="5520" y="5969"/>
                </a:lnTo>
                <a:lnTo>
                  <a:pt x="5531" y="5971"/>
                </a:lnTo>
                <a:lnTo>
                  <a:pt x="5541" y="5972"/>
                </a:lnTo>
                <a:lnTo>
                  <a:pt x="5561" y="5978"/>
                </a:lnTo>
                <a:lnTo>
                  <a:pt x="5582" y="5986"/>
                </a:lnTo>
                <a:lnTo>
                  <a:pt x="5602" y="5996"/>
                </a:lnTo>
                <a:lnTo>
                  <a:pt x="5624" y="6009"/>
                </a:lnTo>
                <a:lnTo>
                  <a:pt x="5645" y="6024"/>
                </a:lnTo>
                <a:lnTo>
                  <a:pt x="5667" y="6040"/>
                </a:lnTo>
                <a:lnTo>
                  <a:pt x="5689" y="6059"/>
                </a:lnTo>
                <a:lnTo>
                  <a:pt x="5711" y="6078"/>
                </a:lnTo>
                <a:lnTo>
                  <a:pt x="5733" y="6100"/>
                </a:lnTo>
                <a:lnTo>
                  <a:pt x="5755" y="6122"/>
                </a:lnTo>
                <a:lnTo>
                  <a:pt x="5776" y="6146"/>
                </a:lnTo>
                <a:lnTo>
                  <a:pt x="5799" y="6170"/>
                </a:lnTo>
                <a:lnTo>
                  <a:pt x="5821" y="6196"/>
                </a:lnTo>
                <a:lnTo>
                  <a:pt x="5863" y="6247"/>
                </a:lnTo>
                <a:lnTo>
                  <a:pt x="5905" y="6300"/>
                </a:lnTo>
                <a:lnTo>
                  <a:pt x="5945" y="6354"/>
                </a:lnTo>
                <a:lnTo>
                  <a:pt x="5982" y="6405"/>
                </a:lnTo>
                <a:lnTo>
                  <a:pt x="6052" y="6498"/>
                </a:lnTo>
                <a:lnTo>
                  <a:pt x="6083" y="6537"/>
                </a:lnTo>
                <a:lnTo>
                  <a:pt x="6109" y="6570"/>
                </a:lnTo>
                <a:lnTo>
                  <a:pt x="6099" y="6572"/>
                </a:lnTo>
                <a:lnTo>
                  <a:pt x="6088" y="6573"/>
                </a:lnTo>
                <a:lnTo>
                  <a:pt x="6078" y="6573"/>
                </a:lnTo>
                <a:lnTo>
                  <a:pt x="6066" y="6573"/>
                </a:lnTo>
                <a:lnTo>
                  <a:pt x="6056" y="6571"/>
                </a:lnTo>
                <a:lnTo>
                  <a:pt x="6046" y="6569"/>
                </a:lnTo>
                <a:lnTo>
                  <a:pt x="6024" y="6564"/>
                </a:lnTo>
                <a:lnTo>
                  <a:pt x="6004" y="6556"/>
                </a:lnTo>
                <a:lnTo>
                  <a:pt x="5983" y="6546"/>
                </a:lnTo>
                <a:lnTo>
                  <a:pt x="5963" y="6535"/>
                </a:lnTo>
                <a:lnTo>
                  <a:pt x="5942" y="6524"/>
                </a:lnTo>
                <a:lnTo>
                  <a:pt x="5899" y="6500"/>
                </a:lnTo>
                <a:lnTo>
                  <a:pt x="5878" y="6489"/>
                </a:lnTo>
                <a:lnTo>
                  <a:pt x="5855" y="6479"/>
                </a:lnTo>
                <a:lnTo>
                  <a:pt x="5832" y="6469"/>
                </a:lnTo>
                <a:lnTo>
                  <a:pt x="5808" y="6463"/>
                </a:lnTo>
                <a:lnTo>
                  <a:pt x="5796" y="6460"/>
                </a:lnTo>
                <a:lnTo>
                  <a:pt x="5784" y="6458"/>
                </a:lnTo>
                <a:lnTo>
                  <a:pt x="5770" y="6457"/>
                </a:lnTo>
                <a:lnTo>
                  <a:pt x="5757" y="6456"/>
                </a:lnTo>
                <a:lnTo>
                  <a:pt x="5738" y="6456"/>
                </a:lnTo>
                <a:lnTo>
                  <a:pt x="5718" y="6456"/>
                </a:lnTo>
                <a:lnTo>
                  <a:pt x="5678" y="6459"/>
                </a:lnTo>
                <a:lnTo>
                  <a:pt x="5638" y="6464"/>
                </a:lnTo>
                <a:lnTo>
                  <a:pt x="5598" y="6472"/>
                </a:lnTo>
                <a:lnTo>
                  <a:pt x="5558" y="6481"/>
                </a:lnTo>
                <a:lnTo>
                  <a:pt x="5519" y="6491"/>
                </a:lnTo>
                <a:lnTo>
                  <a:pt x="5479" y="6503"/>
                </a:lnTo>
                <a:lnTo>
                  <a:pt x="5440" y="6517"/>
                </a:lnTo>
                <a:lnTo>
                  <a:pt x="5401" y="6530"/>
                </a:lnTo>
                <a:lnTo>
                  <a:pt x="5363" y="6545"/>
                </a:lnTo>
                <a:lnTo>
                  <a:pt x="5287" y="6577"/>
                </a:lnTo>
                <a:lnTo>
                  <a:pt x="5213" y="6610"/>
                </a:lnTo>
                <a:lnTo>
                  <a:pt x="5141" y="6642"/>
                </a:lnTo>
                <a:lnTo>
                  <a:pt x="5068" y="6673"/>
                </a:lnTo>
                <a:lnTo>
                  <a:pt x="4997" y="6707"/>
                </a:lnTo>
                <a:lnTo>
                  <a:pt x="4961" y="6725"/>
                </a:lnTo>
                <a:lnTo>
                  <a:pt x="4925" y="6742"/>
                </a:lnTo>
                <a:lnTo>
                  <a:pt x="4889" y="6762"/>
                </a:lnTo>
                <a:lnTo>
                  <a:pt x="4854" y="6780"/>
                </a:lnTo>
                <a:lnTo>
                  <a:pt x="4819" y="6800"/>
                </a:lnTo>
                <a:lnTo>
                  <a:pt x="4786" y="6822"/>
                </a:lnTo>
                <a:lnTo>
                  <a:pt x="4753" y="6843"/>
                </a:lnTo>
                <a:lnTo>
                  <a:pt x="4720" y="6866"/>
                </a:lnTo>
                <a:lnTo>
                  <a:pt x="4688" y="6890"/>
                </a:lnTo>
                <a:lnTo>
                  <a:pt x="4658" y="6915"/>
                </a:lnTo>
                <a:lnTo>
                  <a:pt x="4628" y="6941"/>
                </a:lnTo>
                <a:lnTo>
                  <a:pt x="4599" y="6968"/>
                </a:lnTo>
                <a:lnTo>
                  <a:pt x="4588" y="6980"/>
                </a:lnTo>
                <a:lnTo>
                  <a:pt x="4577" y="6992"/>
                </a:lnTo>
                <a:lnTo>
                  <a:pt x="4567" y="7004"/>
                </a:lnTo>
                <a:lnTo>
                  <a:pt x="4558" y="7018"/>
                </a:lnTo>
                <a:lnTo>
                  <a:pt x="4549" y="7031"/>
                </a:lnTo>
                <a:lnTo>
                  <a:pt x="4542" y="7043"/>
                </a:lnTo>
                <a:lnTo>
                  <a:pt x="4527" y="7071"/>
                </a:lnTo>
                <a:lnTo>
                  <a:pt x="4514" y="7099"/>
                </a:lnTo>
                <a:lnTo>
                  <a:pt x="4503" y="7127"/>
                </a:lnTo>
                <a:lnTo>
                  <a:pt x="4493" y="7156"/>
                </a:lnTo>
                <a:lnTo>
                  <a:pt x="4482" y="7185"/>
                </a:lnTo>
                <a:lnTo>
                  <a:pt x="4463" y="7242"/>
                </a:lnTo>
                <a:lnTo>
                  <a:pt x="4453" y="7271"/>
                </a:lnTo>
                <a:lnTo>
                  <a:pt x="4441" y="7297"/>
                </a:lnTo>
                <a:lnTo>
                  <a:pt x="4430" y="7324"/>
                </a:lnTo>
                <a:lnTo>
                  <a:pt x="4416" y="7349"/>
                </a:lnTo>
                <a:lnTo>
                  <a:pt x="4409" y="7361"/>
                </a:lnTo>
                <a:lnTo>
                  <a:pt x="4400" y="7372"/>
                </a:lnTo>
                <a:lnTo>
                  <a:pt x="4392" y="7383"/>
                </a:lnTo>
                <a:lnTo>
                  <a:pt x="4383" y="7395"/>
                </a:lnTo>
                <a:lnTo>
                  <a:pt x="4395" y="7394"/>
                </a:lnTo>
                <a:lnTo>
                  <a:pt x="4408" y="7394"/>
                </a:lnTo>
                <a:lnTo>
                  <a:pt x="4420" y="7395"/>
                </a:lnTo>
                <a:lnTo>
                  <a:pt x="4432" y="7396"/>
                </a:lnTo>
                <a:lnTo>
                  <a:pt x="4457" y="7401"/>
                </a:lnTo>
                <a:lnTo>
                  <a:pt x="4481" y="7408"/>
                </a:lnTo>
                <a:lnTo>
                  <a:pt x="4507" y="7416"/>
                </a:lnTo>
                <a:lnTo>
                  <a:pt x="4532" y="7425"/>
                </a:lnTo>
                <a:lnTo>
                  <a:pt x="4582" y="7448"/>
                </a:lnTo>
                <a:lnTo>
                  <a:pt x="4607" y="7459"/>
                </a:lnTo>
                <a:lnTo>
                  <a:pt x="4633" y="7470"/>
                </a:lnTo>
                <a:lnTo>
                  <a:pt x="4660" y="7480"/>
                </a:lnTo>
                <a:lnTo>
                  <a:pt x="4686" y="7488"/>
                </a:lnTo>
                <a:lnTo>
                  <a:pt x="4713" y="7495"/>
                </a:lnTo>
                <a:lnTo>
                  <a:pt x="4741" y="7500"/>
                </a:lnTo>
                <a:lnTo>
                  <a:pt x="4755" y="7501"/>
                </a:lnTo>
                <a:lnTo>
                  <a:pt x="4769" y="7502"/>
                </a:lnTo>
                <a:lnTo>
                  <a:pt x="4784" y="7502"/>
                </a:lnTo>
                <a:lnTo>
                  <a:pt x="4798" y="7502"/>
                </a:lnTo>
                <a:lnTo>
                  <a:pt x="4842" y="7497"/>
                </a:lnTo>
                <a:lnTo>
                  <a:pt x="4886" y="7492"/>
                </a:lnTo>
                <a:lnTo>
                  <a:pt x="4930" y="7484"/>
                </a:lnTo>
                <a:lnTo>
                  <a:pt x="4973" y="7476"/>
                </a:lnTo>
                <a:lnTo>
                  <a:pt x="5017" y="7465"/>
                </a:lnTo>
                <a:lnTo>
                  <a:pt x="5059" y="7453"/>
                </a:lnTo>
                <a:lnTo>
                  <a:pt x="5102" y="7441"/>
                </a:lnTo>
                <a:lnTo>
                  <a:pt x="5144" y="7426"/>
                </a:lnTo>
                <a:lnTo>
                  <a:pt x="5186" y="7411"/>
                </a:lnTo>
                <a:lnTo>
                  <a:pt x="5227" y="7396"/>
                </a:lnTo>
                <a:lnTo>
                  <a:pt x="5268" y="7378"/>
                </a:lnTo>
                <a:lnTo>
                  <a:pt x="5309" y="7361"/>
                </a:lnTo>
                <a:lnTo>
                  <a:pt x="5350" y="7342"/>
                </a:lnTo>
                <a:lnTo>
                  <a:pt x="5390" y="7324"/>
                </a:lnTo>
                <a:lnTo>
                  <a:pt x="5470" y="7285"/>
                </a:lnTo>
                <a:lnTo>
                  <a:pt x="5553" y="7244"/>
                </a:lnTo>
                <a:lnTo>
                  <a:pt x="5604" y="7219"/>
                </a:lnTo>
                <a:lnTo>
                  <a:pt x="5660" y="7189"/>
                </a:lnTo>
                <a:lnTo>
                  <a:pt x="5717" y="7157"/>
                </a:lnTo>
                <a:lnTo>
                  <a:pt x="5776" y="7121"/>
                </a:lnTo>
                <a:lnTo>
                  <a:pt x="5806" y="7103"/>
                </a:lnTo>
                <a:lnTo>
                  <a:pt x="5835" y="7083"/>
                </a:lnTo>
                <a:lnTo>
                  <a:pt x="5864" y="7063"/>
                </a:lnTo>
                <a:lnTo>
                  <a:pt x="5892" y="7042"/>
                </a:lnTo>
                <a:lnTo>
                  <a:pt x="5919" y="7021"/>
                </a:lnTo>
                <a:lnTo>
                  <a:pt x="5945" y="6999"/>
                </a:lnTo>
                <a:lnTo>
                  <a:pt x="5969" y="6977"/>
                </a:lnTo>
                <a:lnTo>
                  <a:pt x="5993" y="6953"/>
                </a:lnTo>
                <a:lnTo>
                  <a:pt x="6013" y="6930"/>
                </a:lnTo>
                <a:lnTo>
                  <a:pt x="6033" y="6906"/>
                </a:lnTo>
                <a:lnTo>
                  <a:pt x="6050" y="6881"/>
                </a:lnTo>
                <a:lnTo>
                  <a:pt x="6064" y="6856"/>
                </a:lnTo>
                <a:lnTo>
                  <a:pt x="6071" y="6843"/>
                </a:lnTo>
                <a:lnTo>
                  <a:pt x="6077" y="6831"/>
                </a:lnTo>
                <a:lnTo>
                  <a:pt x="6082" y="6818"/>
                </a:lnTo>
                <a:lnTo>
                  <a:pt x="6086" y="6806"/>
                </a:lnTo>
                <a:lnTo>
                  <a:pt x="6090" y="6792"/>
                </a:lnTo>
                <a:lnTo>
                  <a:pt x="6093" y="6779"/>
                </a:lnTo>
                <a:lnTo>
                  <a:pt x="6095" y="6766"/>
                </a:lnTo>
                <a:lnTo>
                  <a:pt x="6096" y="6752"/>
                </a:lnTo>
                <a:lnTo>
                  <a:pt x="6096" y="6739"/>
                </a:lnTo>
                <a:lnTo>
                  <a:pt x="6096" y="6726"/>
                </a:lnTo>
                <a:lnTo>
                  <a:pt x="6095" y="6712"/>
                </a:lnTo>
                <a:lnTo>
                  <a:pt x="6092" y="6699"/>
                </a:lnTo>
                <a:lnTo>
                  <a:pt x="6089" y="6686"/>
                </a:lnTo>
                <a:lnTo>
                  <a:pt x="6085" y="6671"/>
                </a:lnTo>
                <a:lnTo>
                  <a:pt x="6080" y="6658"/>
                </a:lnTo>
                <a:lnTo>
                  <a:pt x="6074" y="6644"/>
                </a:lnTo>
                <a:lnTo>
                  <a:pt x="6082" y="6643"/>
                </a:lnTo>
                <a:lnTo>
                  <a:pt x="6090" y="6642"/>
                </a:lnTo>
                <a:lnTo>
                  <a:pt x="6106" y="6641"/>
                </a:lnTo>
                <a:lnTo>
                  <a:pt x="6123" y="6643"/>
                </a:lnTo>
                <a:lnTo>
                  <a:pt x="6140" y="6647"/>
                </a:lnTo>
                <a:lnTo>
                  <a:pt x="6158" y="6653"/>
                </a:lnTo>
                <a:lnTo>
                  <a:pt x="6176" y="6661"/>
                </a:lnTo>
                <a:lnTo>
                  <a:pt x="6193" y="6671"/>
                </a:lnTo>
                <a:lnTo>
                  <a:pt x="6212" y="6683"/>
                </a:lnTo>
                <a:lnTo>
                  <a:pt x="6230" y="6696"/>
                </a:lnTo>
                <a:lnTo>
                  <a:pt x="6249" y="6710"/>
                </a:lnTo>
                <a:lnTo>
                  <a:pt x="6267" y="6727"/>
                </a:lnTo>
                <a:lnTo>
                  <a:pt x="6287" y="6743"/>
                </a:lnTo>
                <a:lnTo>
                  <a:pt x="6305" y="6762"/>
                </a:lnTo>
                <a:lnTo>
                  <a:pt x="6324" y="6780"/>
                </a:lnTo>
                <a:lnTo>
                  <a:pt x="6361" y="6820"/>
                </a:lnTo>
                <a:lnTo>
                  <a:pt x="6396" y="6862"/>
                </a:lnTo>
                <a:lnTo>
                  <a:pt x="6432" y="6905"/>
                </a:lnTo>
                <a:lnTo>
                  <a:pt x="6466" y="6947"/>
                </a:lnTo>
                <a:lnTo>
                  <a:pt x="6498" y="6988"/>
                </a:lnTo>
                <a:lnTo>
                  <a:pt x="6555" y="7063"/>
                </a:lnTo>
                <a:lnTo>
                  <a:pt x="6581" y="7095"/>
                </a:lnTo>
                <a:lnTo>
                  <a:pt x="6602" y="7120"/>
                </a:lnTo>
                <a:lnTo>
                  <a:pt x="7076" y="7646"/>
                </a:lnTo>
                <a:lnTo>
                  <a:pt x="7095" y="7668"/>
                </a:lnTo>
                <a:lnTo>
                  <a:pt x="7115" y="7695"/>
                </a:lnTo>
                <a:lnTo>
                  <a:pt x="7135" y="7724"/>
                </a:lnTo>
                <a:lnTo>
                  <a:pt x="7157" y="7755"/>
                </a:lnTo>
                <a:lnTo>
                  <a:pt x="7203" y="7822"/>
                </a:lnTo>
                <a:lnTo>
                  <a:pt x="7250" y="7892"/>
                </a:lnTo>
                <a:lnTo>
                  <a:pt x="7274" y="7925"/>
                </a:lnTo>
                <a:lnTo>
                  <a:pt x="7300" y="7958"/>
                </a:lnTo>
                <a:lnTo>
                  <a:pt x="7326" y="7989"/>
                </a:lnTo>
                <a:lnTo>
                  <a:pt x="7351" y="8017"/>
                </a:lnTo>
                <a:lnTo>
                  <a:pt x="7364" y="8030"/>
                </a:lnTo>
                <a:lnTo>
                  <a:pt x="7377" y="8042"/>
                </a:lnTo>
                <a:lnTo>
                  <a:pt x="7389" y="8054"/>
                </a:lnTo>
                <a:lnTo>
                  <a:pt x="7403" y="8064"/>
                </a:lnTo>
                <a:lnTo>
                  <a:pt x="7416" y="8072"/>
                </a:lnTo>
                <a:lnTo>
                  <a:pt x="7428" y="8080"/>
                </a:lnTo>
                <a:lnTo>
                  <a:pt x="7442" y="8086"/>
                </a:lnTo>
                <a:lnTo>
                  <a:pt x="7455" y="8093"/>
                </a:lnTo>
                <a:lnTo>
                  <a:pt x="7469" y="8097"/>
                </a:lnTo>
                <a:lnTo>
                  <a:pt x="7484" y="8099"/>
                </a:lnTo>
                <a:lnTo>
                  <a:pt x="7497" y="8099"/>
                </a:lnTo>
                <a:lnTo>
                  <a:pt x="7509" y="8098"/>
                </a:lnTo>
                <a:lnTo>
                  <a:pt x="7521" y="8095"/>
                </a:lnTo>
                <a:lnTo>
                  <a:pt x="7533" y="8089"/>
                </a:lnTo>
                <a:lnTo>
                  <a:pt x="7543" y="8082"/>
                </a:lnTo>
                <a:lnTo>
                  <a:pt x="7553" y="8075"/>
                </a:lnTo>
                <a:lnTo>
                  <a:pt x="7562" y="8066"/>
                </a:lnTo>
                <a:lnTo>
                  <a:pt x="7571" y="8055"/>
                </a:lnTo>
                <a:lnTo>
                  <a:pt x="7579" y="8043"/>
                </a:lnTo>
                <a:lnTo>
                  <a:pt x="7586" y="8031"/>
                </a:lnTo>
                <a:lnTo>
                  <a:pt x="7592" y="8018"/>
                </a:lnTo>
                <a:lnTo>
                  <a:pt x="7597" y="8003"/>
                </a:lnTo>
                <a:lnTo>
                  <a:pt x="7602" y="7988"/>
                </a:lnTo>
                <a:lnTo>
                  <a:pt x="7606" y="7973"/>
                </a:lnTo>
                <a:lnTo>
                  <a:pt x="7610" y="7957"/>
                </a:lnTo>
                <a:lnTo>
                  <a:pt x="7613" y="7941"/>
                </a:lnTo>
                <a:lnTo>
                  <a:pt x="7615" y="7924"/>
                </a:lnTo>
                <a:lnTo>
                  <a:pt x="7616" y="7908"/>
                </a:lnTo>
                <a:lnTo>
                  <a:pt x="7617" y="7892"/>
                </a:lnTo>
                <a:lnTo>
                  <a:pt x="7617" y="7875"/>
                </a:lnTo>
                <a:lnTo>
                  <a:pt x="7616" y="7860"/>
                </a:lnTo>
                <a:lnTo>
                  <a:pt x="7614" y="7844"/>
                </a:lnTo>
                <a:lnTo>
                  <a:pt x="7611" y="7828"/>
                </a:lnTo>
                <a:lnTo>
                  <a:pt x="7607" y="7814"/>
                </a:lnTo>
                <a:lnTo>
                  <a:pt x="7603" y="7799"/>
                </a:lnTo>
                <a:lnTo>
                  <a:pt x="7598" y="7787"/>
                </a:lnTo>
                <a:lnTo>
                  <a:pt x="7593" y="7775"/>
                </a:lnTo>
                <a:lnTo>
                  <a:pt x="7587" y="7763"/>
                </a:lnTo>
                <a:lnTo>
                  <a:pt x="7580" y="7753"/>
                </a:lnTo>
                <a:lnTo>
                  <a:pt x="7572" y="7744"/>
                </a:lnTo>
                <a:lnTo>
                  <a:pt x="7512" y="7686"/>
                </a:lnTo>
                <a:lnTo>
                  <a:pt x="7453" y="7628"/>
                </a:lnTo>
                <a:lnTo>
                  <a:pt x="7333" y="7515"/>
                </a:lnTo>
                <a:lnTo>
                  <a:pt x="7213" y="7402"/>
                </a:lnTo>
                <a:lnTo>
                  <a:pt x="7091" y="7290"/>
                </a:lnTo>
                <a:lnTo>
                  <a:pt x="6970" y="7178"/>
                </a:lnTo>
                <a:lnTo>
                  <a:pt x="6850" y="7064"/>
                </a:lnTo>
                <a:lnTo>
                  <a:pt x="6791" y="7006"/>
                </a:lnTo>
                <a:lnTo>
                  <a:pt x="6731" y="6948"/>
                </a:lnTo>
                <a:lnTo>
                  <a:pt x="6673" y="6890"/>
                </a:lnTo>
                <a:lnTo>
                  <a:pt x="6615" y="6830"/>
                </a:lnTo>
                <a:lnTo>
                  <a:pt x="6384" y="6592"/>
                </a:lnTo>
                <a:lnTo>
                  <a:pt x="6269" y="6474"/>
                </a:lnTo>
                <a:lnTo>
                  <a:pt x="6156" y="6354"/>
                </a:lnTo>
                <a:lnTo>
                  <a:pt x="6135" y="6333"/>
                </a:lnTo>
                <a:lnTo>
                  <a:pt x="6113" y="6312"/>
                </a:lnTo>
                <a:lnTo>
                  <a:pt x="6063" y="6265"/>
                </a:lnTo>
                <a:lnTo>
                  <a:pt x="6037" y="6240"/>
                </a:lnTo>
                <a:lnTo>
                  <a:pt x="6011" y="6214"/>
                </a:lnTo>
                <a:lnTo>
                  <a:pt x="5987" y="6188"/>
                </a:lnTo>
                <a:lnTo>
                  <a:pt x="5963" y="6160"/>
                </a:lnTo>
                <a:lnTo>
                  <a:pt x="5941" y="6132"/>
                </a:lnTo>
                <a:lnTo>
                  <a:pt x="5932" y="6118"/>
                </a:lnTo>
                <a:lnTo>
                  <a:pt x="5924" y="6105"/>
                </a:lnTo>
                <a:lnTo>
                  <a:pt x="5916" y="6090"/>
                </a:lnTo>
                <a:lnTo>
                  <a:pt x="5909" y="6076"/>
                </a:lnTo>
                <a:lnTo>
                  <a:pt x="5904" y="6063"/>
                </a:lnTo>
                <a:lnTo>
                  <a:pt x="5898" y="6048"/>
                </a:lnTo>
                <a:lnTo>
                  <a:pt x="5895" y="6035"/>
                </a:lnTo>
                <a:lnTo>
                  <a:pt x="5893" y="6021"/>
                </a:lnTo>
                <a:lnTo>
                  <a:pt x="5893" y="6007"/>
                </a:lnTo>
                <a:lnTo>
                  <a:pt x="5894" y="5994"/>
                </a:lnTo>
                <a:lnTo>
                  <a:pt x="5896" y="5980"/>
                </a:lnTo>
                <a:lnTo>
                  <a:pt x="5900" y="5966"/>
                </a:lnTo>
                <a:lnTo>
                  <a:pt x="5907" y="5954"/>
                </a:lnTo>
                <a:lnTo>
                  <a:pt x="5915" y="5941"/>
                </a:lnTo>
                <a:lnTo>
                  <a:pt x="5930" y="5950"/>
                </a:lnTo>
                <a:lnTo>
                  <a:pt x="5947" y="5959"/>
                </a:lnTo>
                <a:lnTo>
                  <a:pt x="5962" y="5966"/>
                </a:lnTo>
                <a:lnTo>
                  <a:pt x="5978" y="5972"/>
                </a:lnTo>
                <a:lnTo>
                  <a:pt x="5995" y="5977"/>
                </a:lnTo>
                <a:lnTo>
                  <a:pt x="6011" y="5981"/>
                </a:lnTo>
                <a:lnTo>
                  <a:pt x="6028" y="5984"/>
                </a:lnTo>
                <a:lnTo>
                  <a:pt x="6044" y="5985"/>
                </a:lnTo>
                <a:lnTo>
                  <a:pt x="6060" y="5986"/>
                </a:lnTo>
                <a:lnTo>
                  <a:pt x="6077" y="5986"/>
                </a:lnTo>
                <a:lnTo>
                  <a:pt x="6094" y="5985"/>
                </a:lnTo>
                <a:lnTo>
                  <a:pt x="6111" y="5983"/>
                </a:lnTo>
                <a:lnTo>
                  <a:pt x="6128" y="5980"/>
                </a:lnTo>
                <a:lnTo>
                  <a:pt x="6144" y="5976"/>
                </a:lnTo>
                <a:lnTo>
                  <a:pt x="6162" y="5972"/>
                </a:lnTo>
                <a:lnTo>
                  <a:pt x="6178" y="5965"/>
                </a:lnTo>
                <a:lnTo>
                  <a:pt x="6196" y="5959"/>
                </a:lnTo>
                <a:lnTo>
                  <a:pt x="6212" y="5952"/>
                </a:lnTo>
                <a:lnTo>
                  <a:pt x="6229" y="5945"/>
                </a:lnTo>
                <a:lnTo>
                  <a:pt x="6246" y="5937"/>
                </a:lnTo>
                <a:lnTo>
                  <a:pt x="6280" y="5917"/>
                </a:lnTo>
                <a:lnTo>
                  <a:pt x="6313" y="5897"/>
                </a:lnTo>
                <a:lnTo>
                  <a:pt x="6346" y="5873"/>
                </a:lnTo>
                <a:lnTo>
                  <a:pt x="6379" y="5848"/>
                </a:lnTo>
                <a:lnTo>
                  <a:pt x="6412" y="5821"/>
                </a:lnTo>
                <a:lnTo>
                  <a:pt x="6444" y="5792"/>
                </a:lnTo>
                <a:lnTo>
                  <a:pt x="6475" y="5763"/>
                </a:lnTo>
                <a:lnTo>
                  <a:pt x="6506" y="5732"/>
                </a:lnTo>
                <a:lnTo>
                  <a:pt x="6537" y="5700"/>
                </a:lnTo>
                <a:lnTo>
                  <a:pt x="6565" y="5667"/>
                </a:lnTo>
                <a:lnTo>
                  <a:pt x="6594" y="5634"/>
                </a:lnTo>
                <a:lnTo>
                  <a:pt x="6622" y="5602"/>
                </a:lnTo>
                <a:lnTo>
                  <a:pt x="6648" y="5569"/>
                </a:lnTo>
                <a:lnTo>
                  <a:pt x="6674" y="5536"/>
                </a:lnTo>
                <a:lnTo>
                  <a:pt x="6722" y="5474"/>
                </a:lnTo>
                <a:lnTo>
                  <a:pt x="6765" y="5414"/>
                </a:lnTo>
                <a:lnTo>
                  <a:pt x="6802" y="5360"/>
                </a:lnTo>
                <a:lnTo>
                  <a:pt x="6834" y="5315"/>
                </a:lnTo>
                <a:lnTo>
                  <a:pt x="6879" y="5245"/>
                </a:lnTo>
                <a:lnTo>
                  <a:pt x="6923" y="5174"/>
                </a:lnTo>
                <a:lnTo>
                  <a:pt x="6965" y="5103"/>
                </a:lnTo>
                <a:lnTo>
                  <a:pt x="7006" y="5030"/>
                </a:lnTo>
                <a:lnTo>
                  <a:pt x="7045" y="4956"/>
                </a:lnTo>
                <a:lnTo>
                  <a:pt x="7082" y="4881"/>
                </a:lnTo>
                <a:lnTo>
                  <a:pt x="7099" y="4843"/>
                </a:lnTo>
                <a:lnTo>
                  <a:pt x="7117" y="4806"/>
                </a:lnTo>
                <a:lnTo>
                  <a:pt x="7132" y="4768"/>
                </a:lnTo>
                <a:lnTo>
                  <a:pt x="7148" y="4729"/>
                </a:lnTo>
                <a:lnTo>
                  <a:pt x="7160" y="4698"/>
                </a:lnTo>
                <a:lnTo>
                  <a:pt x="7171" y="4668"/>
                </a:lnTo>
                <a:lnTo>
                  <a:pt x="7180" y="4637"/>
                </a:lnTo>
                <a:lnTo>
                  <a:pt x="7188" y="4607"/>
                </a:lnTo>
                <a:lnTo>
                  <a:pt x="7196" y="4576"/>
                </a:lnTo>
                <a:lnTo>
                  <a:pt x="7201" y="4545"/>
                </a:lnTo>
                <a:lnTo>
                  <a:pt x="7203" y="4512"/>
                </a:lnTo>
                <a:lnTo>
                  <a:pt x="7204" y="4496"/>
                </a:lnTo>
                <a:lnTo>
                  <a:pt x="7203" y="4480"/>
                </a:lnTo>
                <a:lnTo>
                  <a:pt x="7202" y="4461"/>
                </a:lnTo>
                <a:lnTo>
                  <a:pt x="7200" y="4441"/>
                </a:lnTo>
                <a:lnTo>
                  <a:pt x="7197" y="4421"/>
                </a:lnTo>
                <a:lnTo>
                  <a:pt x="7193" y="4400"/>
                </a:lnTo>
                <a:lnTo>
                  <a:pt x="7183" y="4357"/>
                </a:lnTo>
                <a:lnTo>
                  <a:pt x="7174" y="4313"/>
                </a:lnTo>
                <a:lnTo>
                  <a:pt x="7171" y="4291"/>
                </a:lnTo>
                <a:lnTo>
                  <a:pt x="7168" y="4270"/>
                </a:lnTo>
                <a:lnTo>
                  <a:pt x="7166" y="4248"/>
                </a:lnTo>
                <a:lnTo>
                  <a:pt x="7165" y="4228"/>
                </a:lnTo>
                <a:lnTo>
                  <a:pt x="7166" y="4207"/>
                </a:lnTo>
                <a:lnTo>
                  <a:pt x="7169" y="4187"/>
                </a:lnTo>
                <a:lnTo>
                  <a:pt x="7173" y="4168"/>
                </a:lnTo>
                <a:lnTo>
                  <a:pt x="7176" y="4159"/>
                </a:lnTo>
                <a:lnTo>
                  <a:pt x="7180" y="4150"/>
                </a:lnTo>
                <a:lnTo>
                  <a:pt x="7166" y="4158"/>
                </a:lnTo>
                <a:lnTo>
                  <a:pt x="7149" y="4165"/>
                </a:lnTo>
                <a:lnTo>
                  <a:pt x="7133" y="4170"/>
                </a:lnTo>
                <a:lnTo>
                  <a:pt x="7117" y="4173"/>
                </a:lnTo>
                <a:lnTo>
                  <a:pt x="7098" y="4175"/>
                </a:lnTo>
                <a:lnTo>
                  <a:pt x="7080" y="4175"/>
                </a:lnTo>
                <a:lnTo>
                  <a:pt x="7061" y="4175"/>
                </a:lnTo>
                <a:lnTo>
                  <a:pt x="7043" y="4174"/>
                </a:lnTo>
                <a:lnTo>
                  <a:pt x="7005" y="4170"/>
                </a:lnTo>
                <a:lnTo>
                  <a:pt x="6967" y="4166"/>
                </a:lnTo>
                <a:lnTo>
                  <a:pt x="6932" y="4162"/>
                </a:lnTo>
                <a:lnTo>
                  <a:pt x="6915" y="4162"/>
                </a:lnTo>
                <a:lnTo>
                  <a:pt x="6899" y="4162"/>
                </a:lnTo>
                <a:lnTo>
                  <a:pt x="6878" y="4163"/>
                </a:lnTo>
                <a:lnTo>
                  <a:pt x="6856" y="4166"/>
                </a:lnTo>
                <a:lnTo>
                  <a:pt x="6836" y="4169"/>
                </a:lnTo>
                <a:lnTo>
                  <a:pt x="6816" y="4174"/>
                </a:lnTo>
                <a:lnTo>
                  <a:pt x="6797" y="4180"/>
                </a:lnTo>
                <a:lnTo>
                  <a:pt x="6778" y="4187"/>
                </a:lnTo>
                <a:lnTo>
                  <a:pt x="6759" y="4195"/>
                </a:lnTo>
                <a:lnTo>
                  <a:pt x="6742" y="4203"/>
                </a:lnTo>
                <a:lnTo>
                  <a:pt x="6723" y="4212"/>
                </a:lnTo>
                <a:lnTo>
                  <a:pt x="6706" y="4222"/>
                </a:lnTo>
                <a:lnTo>
                  <a:pt x="6689" y="4234"/>
                </a:lnTo>
                <a:lnTo>
                  <a:pt x="6672" y="4245"/>
                </a:lnTo>
                <a:lnTo>
                  <a:pt x="6639" y="4270"/>
                </a:lnTo>
                <a:lnTo>
                  <a:pt x="6607" y="4296"/>
                </a:lnTo>
                <a:lnTo>
                  <a:pt x="6574" y="4326"/>
                </a:lnTo>
                <a:lnTo>
                  <a:pt x="6541" y="4356"/>
                </a:lnTo>
                <a:lnTo>
                  <a:pt x="6508" y="4386"/>
                </a:lnTo>
                <a:lnTo>
                  <a:pt x="6476" y="4418"/>
                </a:lnTo>
                <a:lnTo>
                  <a:pt x="6445" y="4450"/>
                </a:lnTo>
                <a:lnTo>
                  <a:pt x="6414" y="4482"/>
                </a:lnTo>
                <a:lnTo>
                  <a:pt x="6352" y="4548"/>
                </a:lnTo>
                <a:lnTo>
                  <a:pt x="6293" y="4615"/>
                </a:lnTo>
                <a:lnTo>
                  <a:pt x="6234" y="4684"/>
                </a:lnTo>
                <a:lnTo>
                  <a:pt x="6177" y="4753"/>
                </a:lnTo>
                <a:lnTo>
                  <a:pt x="6122" y="4823"/>
                </a:lnTo>
                <a:lnTo>
                  <a:pt x="6070" y="4890"/>
                </a:lnTo>
                <a:lnTo>
                  <a:pt x="6018" y="4957"/>
                </a:lnTo>
                <a:lnTo>
                  <a:pt x="5994" y="4992"/>
                </a:lnTo>
                <a:lnTo>
                  <a:pt x="5969" y="5027"/>
                </a:lnTo>
                <a:lnTo>
                  <a:pt x="5945" y="5063"/>
                </a:lnTo>
                <a:lnTo>
                  <a:pt x="5921" y="5099"/>
                </a:lnTo>
                <a:lnTo>
                  <a:pt x="5898" y="5134"/>
                </a:lnTo>
                <a:lnTo>
                  <a:pt x="5877" y="5171"/>
                </a:lnTo>
                <a:lnTo>
                  <a:pt x="5856" y="5208"/>
                </a:lnTo>
                <a:lnTo>
                  <a:pt x="5837" y="5246"/>
                </a:lnTo>
                <a:lnTo>
                  <a:pt x="5820" y="5285"/>
                </a:lnTo>
                <a:lnTo>
                  <a:pt x="5803" y="5324"/>
                </a:lnTo>
                <a:lnTo>
                  <a:pt x="5788" y="5364"/>
                </a:lnTo>
                <a:lnTo>
                  <a:pt x="5774" y="5404"/>
                </a:lnTo>
                <a:lnTo>
                  <a:pt x="5762" y="5446"/>
                </a:lnTo>
                <a:lnTo>
                  <a:pt x="5757" y="5467"/>
                </a:lnTo>
                <a:lnTo>
                  <a:pt x="5753" y="5489"/>
                </a:lnTo>
                <a:lnTo>
                  <a:pt x="5749" y="5510"/>
                </a:lnTo>
                <a:lnTo>
                  <a:pt x="5746" y="5532"/>
                </a:lnTo>
                <a:lnTo>
                  <a:pt x="5744" y="5555"/>
                </a:lnTo>
                <a:lnTo>
                  <a:pt x="5742" y="5576"/>
                </a:lnTo>
                <a:lnTo>
                  <a:pt x="5742" y="5598"/>
                </a:lnTo>
                <a:lnTo>
                  <a:pt x="5742" y="5620"/>
                </a:lnTo>
                <a:lnTo>
                  <a:pt x="5743" y="5642"/>
                </a:lnTo>
                <a:lnTo>
                  <a:pt x="5745" y="5664"/>
                </a:lnTo>
                <a:lnTo>
                  <a:pt x="5748" y="5686"/>
                </a:lnTo>
                <a:lnTo>
                  <a:pt x="5752" y="5707"/>
                </a:lnTo>
                <a:lnTo>
                  <a:pt x="5757" y="5729"/>
                </a:lnTo>
                <a:lnTo>
                  <a:pt x="5763" y="5749"/>
                </a:lnTo>
                <a:lnTo>
                  <a:pt x="5771" y="5770"/>
                </a:lnTo>
                <a:lnTo>
                  <a:pt x="5780" y="5787"/>
                </a:lnTo>
                <a:lnTo>
                  <a:pt x="5789" y="5802"/>
                </a:lnTo>
                <a:lnTo>
                  <a:pt x="5798" y="5816"/>
                </a:lnTo>
                <a:lnTo>
                  <a:pt x="5815" y="5839"/>
                </a:lnTo>
                <a:lnTo>
                  <a:pt x="5824" y="5850"/>
                </a:lnTo>
                <a:lnTo>
                  <a:pt x="5830" y="5859"/>
                </a:lnTo>
                <a:lnTo>
                  <a:pt x="5836" y="5869"/>
                </a:lnTo>
                <a:lnTo>
                  <a:pt x="5840" y="5878"/>
                </a:lnTo>
                <a:lnTo>
                  <a:pt x="5841" y="5889"/>
                </a:lnTo>
                <a:lnTo>
                  <a:pt x="5841" y="5900"/>
                </a:lnTo>
                <a:lnTo>
                  <a:pt x="5839" y="5913"/>
                </a:lnTo>
                <a:lnTo>
                  <a:pt x="5833" y="5926"/>
                </a:lnTo>
                <a:lnTo>
                  <a:pt x="5825" y="5943"/>
                </a:lnTo>
                <a:lnTo>
                  <a:pt x="5812" y="5961"/>
                </a:lnTo>
                <a:lnTo>
                  <a:pt x="5783" y="5926"/>
                </a:lnTo>
                <a:lnTo>
                  <a:pt x="5748" y="5889"/>
                </a:lnTo>
                <a:lnTo>
                  <a:pt x="5672" y="5808"/>
                </a:lnTo>
                <a:lnTo>
                  <a:pt x="5631" y="5765"/>
                </a:lnTo>
                <a:lnTo>
                  <a:pt x="5590" y="5719"/>
                </a:lnTo>
                <a:lnTo>
                  <a:pt x="5550" y="5674"/>
                </a:lnTo>
                <a:lnTo>
                  <a:pt x="5512" y="5627"/>
                </a:lnTo>
                <a:lnTo>
                  <a:pt x="5494" y="5604"/>
                </a:lnTo>
                <a:lnTo>
                  <a:pt x="5476" y="5580"/>
                </a:lnTo>
                <a:lnTo>
                  <a:pt x="5460" y="5556"/>
                </a:lnTo>
                <a:lnTo>
                  <a:pt x="5446" y="5532"/>
                </a:lnTo>
                <a:lnTo>
                  <a:pt x="5431" y="5507"/>
                </a:lnTo>
                <a:lnTo>
                  <a:pt x="5418" y="5484"/>
                </a:lnTo>
                <a:lnTo>
                  <a:pt x="5407" y="5459"/>
                </a:lnTo>
                <a:lnTo>
                  <a:pt x="5397" y="5435"/>
                </a:lnTo>
                <a:lnTo>
                  <a:pt x="5389" y="5411"/>
                </a:lnTo>
                <a:lnTo>
                  <a:pt x="5382" y="5386"/>
                </a:lnTo>
                <a:lnTo>
                  <a:pt x="5378" y="5363"/>
                </a:lnTo>
                <a:lnTo>
                  <a:pt x="5376" y="5339"/>
                </a:lnTo>
                <a:lnTo>
                  <a:pt x="5376" y="5316"/>
                </a:lnTo>
                <a:lnTo>
                  <a:pt x="5378" y="5292"/>
                </a:lnTo>
                <a:lnTo>
                  <a:pt x="5379" y="5280"/>
                </a:lnTo>
                <a:lnTo>
                  <a:pt x="5382" y="5269"/>
                </a:lnTo>
                <a:lnTo>
                  <a:pt x="5385" y="5257"/>
                </a:lnTo>
                <a:lnTo>
                  <a:pt x="5389" y="5246"/>
                </a:lnTo>
                <a:lnTo>
                  <a:pt x="5408" y="5252"/>
                </a:lnTo>
                <a:lnTo>
                  <a:pt x="5426" y="5257"/>
                </a:lnTo>
                <a:lnTo>
                  <a:pt x="5443" y="5261"/>
                </a:lnTo>
                <a:lnTo>
                  <a:pt x="5462" y="5264"/>
                </a:lnTo>
                <a:lnTo>
                  <a:pt x="5479" y="5265"/>
                </a:lnTo>
                <a:lnTo>
                  <a:pt x="5498" y="5264"/>
                </a:lnTo>
                <a:lnTo>
                  <a:pt x="5515" y="5261"/>
                </a:lnTo>
                <a:lnTo>
                  <a:pt x="5533" y="5258"/>
                </a:lnTo>
                <a:lnTo>
                  <a:pt x="5550" y="5253"/>
                </a:lnTo>
                <a:lnTo>
                  <a:pt x="5567" y="5247"/>
                </a:lnTo>
                <a:lnTo>
                  <a:pt x="5585" y="5241"/>
                </a:lnTo>
                <a:lnTo>
                  <a:pt x="5602" y="5232"/>
                </a:lnTo>
                <a:lnTo>
                  <a:pt x="5619" y="5223"/>
                </a:lnTo>
                <a:lnTo>
                  <a:pt x="5636" y="5212"/>
                </a:lnTo>
                <a:lnTo>
                  <a:pt x="5652" y="5201"/>
                </a:lnTo>
                <a:lnTo>
                  <a:pt x="5669" y="5188"/>
                </a:lnTo>
                <a:lnTo>
                  <a:pt x="5685" y="5174"/>
                </a:lnTo>
                <a:lnTo>
                  <a:pt x="5702" y="5160"/>
                </a:lnTo>
                <a:lnTo>
                  <a:pt x="5718" y="5145"/>
                </a:lnTo>
                <a:lnTo>
                  <a:pt x="5734" y="5128"/>
                </a:lnTo>
                <a:lnTo>
                  <a:pt x="5750" y="5112"/>
                </a:lnTo>
                <a:lnTo>
                  <a:pt x="5765" y="5094"/>
                </a:lnTo>
                <a:lnTo>
                  <a:pt x="5796" y="5057"/>
                </a:lnTo>
                <a:lnTo>
                  <a:pt x="5827" y="5017"/>
                </a:lnTo>
                <a:lnTo>
                  <a:pt x="5856" y="4975"/>
                </a:lnTo>
                <a:lnTo>
                  <a:pt x="5885" y="4931"/>
                </a:lnTo>
                <a:lnTo>
                  <a:pt x="5913" y="4884"/>
                </a:lnTo>
                <a:lnTo>
                  <a:pt x="5940" y="4838"/>
                </a:lnTo>
                <a:lnTo>
                  <a:pt x="5966" y="4790"/>
                </a:lnTo>
                <a:lnTo>
                  <a:pt x="5992" y="4742"/>
                </a:lnTo>
                <a:lnTo>
                  <a:pt x="6016" y="4694"/>
                </a:lnTo>
                <a:lnTo>
                  <a:pt x="6041" y="4646"/>
                </a:lnTo>
                <a:lnTo>
                  <a:pt x="6063" y="4599"/>
                </a:lnTo>
                <a:lnTo>
                  <a:pt x="6106" y="4505"/>
                </a:lnTo>
                <a:lnTo>
                  <a:pt x="6181" y="4341"/>
                </a:lnTo>
                <a:lnTo>
                  <a:pt x="6213" y="4274"/>
                </a:lnTo>
                <a:lnTo>
                  <a:pt x="6226" y="4245"/>
                </a:lnTo>
                <a:lnTo>
                  <a:pt x="6240" y="4220"/>
                </a:lnTo>
                <a:lnTo>
                  <a:pt x="6279" y="4148"/>
                </a:lnTo>
                <a:lnTo>
                  <a:pt x="6317" y="4074"/>
                </a:lnTo>
                <a:lnTo>
                  <a:pt x="6336" y="4037"/>
                </a:lnTo>
                <a:lnTo>
                  <a:pt x="6354" y="3999"/>
                </a:lnTo>
                <a:lnTo>
                  <a:pt x="6371" y="3962"/>
                </a:lnTo>
                <a:lnTo>
                  <a:pt x="6387" y="3924"/>
                </a:lnTo>
                <a:lnTo>
                  <a:pt x="6403" y="3885"/>
                </a:lnTo>
                <a:lnTo>
                  <a:pt x="6416" y="3846"/>
                </a:lnTo>
                <a:lnTo>
                  <a:pt x="6428" y="3808"/>
                </a:lnTo>
                <a:lnTo>
                  <a:pt x="6438" y="3768"/>
                </a:lnTo>
                <a:lnTo>
                  <a:pt x="6448" y="3728"/>
                </a:lnTo>
                <a:lnTo>
                  <a:pt x="6455" y="3687"/>
                </a:lnTo>
                <a:lnTo>
                  <a:pt x="6459" y="3646"/>
                </a:lnTo>
                <a:lnTo>
                  <a:pt x="6461" y="3603"/>
                </a:lnTo>
                <a:lnTo>
                  <a:pt x="6461" y="3587"/>
                </a:lnTo>
                <a:lnTo>
                  <a:pt x="6461" y="3572"/>
                </a:lnTo>
                <a:lnTo>
                  <a:pt x="6459" y="3555"/>
                </a:lnTo>
                <a:lnTo>
                  <a:pt x="6457" y="3539"/>
                </a:lnTo>
                <a:lnTo>
                  <a:pt x="6450" y="3506"/>
                </a:lnTo>
                <a:lnTo>
                  <a:pt x="6441" y="3472"/>
                </a:lnTo>
                <a:lnTo>
                  <a:pt x="6431" y="3439"/>
                </a:lnTo>
                <a:lnTo>
                  <a:pt x="6420" y="3404"/>
                </a:lnTo>
                <a:lnTo>
                  <a:pt x="6397" y="3335"/>
                </a:lnTo>
                <a:lnTo>
                  <a:pt x="6386" y="3301"/>
                </a:lnTo>
                <a:lnTo>
                  <a:pt x="6377" y="3268"/>
                </a:lnTo>
                <a:lnTo>
                  <a:pt x="6368" y="3234"/>
                </a:lnTo>
                <a:lnTo>
                  <a:pt x="6362" y="3202"/>
                </a:lnTo>
                <a:lnTo>
                  <a:pt x="6359" y="3186"/>
                </a:lnTo>
                <a:lnTo>
                  <a:pt x="6358" y="3170"/>
                </a:lnTo>
                <a:lnTo>
                  <a:pt x="6357" y="3154"/>
                </a:lnTo>
                <a:lnTo>
                  <a:pt x="6357" y="3138"/>
                </a:lnTo>
                <a:lnTo>
                  <a:pt x="6358" y="3124"/>
                </a:lnTo>
                <a:lnTo>
                  <a:pt x="6361" y="3109"/>
                </a:lnTo>
                <a:lnTo>
                  <a:pt x="6364" y="3094"/>
                </a:lnTo>
                <a:lnTo>
                  <a:pt x="6368" y="3080"/>
                </a:lnTo>
                <a:lnTo>
                  <a:pt x="6353" y="3093"/>
                </a:lnTo>
                <a:lnTo>
                  <a:pt x="6337" y="3105"/>
                </a:lnTo>
                <a:lnTo>
                  <a:pt x="6321" y="3114"/>
                </a:lnTo>
                <a:lnTo>
                  <a:pt x="6304" y="3121"/>
                </a:lnTo>
                <a:lnTo>
                  <a:pt x="6287" y="3127"/>
                </a:lnTo>
                <a:lnTo>
                  <a:pt x="6268" y="3131"/>
                </a:lnTo>
                <a:lnTo>
                  <a:pt x="6251" y="3135"/>
                </a:lnTo>
                <a:lnTo>
                  <a:pt x="6232" y="3138"/>
                </a:lnTo>
                <a:lnTo>
                  <a:pt x="6196" y="3143"/>
                </a:lnTo>
                <a:lnTo>
                  <a:pt x="6158" y="3147"/>
                </a:lnTo>
                <a:lnTo>
                  <a:pt x="6121" y="3152"/>
                </a:lnTo>
                <a:lnTo>
                  <a:pt x="6102" y="3155"/>
                </a:lnTo>
                <a:lnTo>
                  <a:pt x="6084" y="3159"/>
                </a:lnTo>
                <a:lnTo>
                  <a:pt x="6063" y="3165"/>
                </a:lnTo>
                <a:lnTo>
                  <a:pt x="6045" y="3171"/>
                </a:lnTo>
                <a:lnTo>
                  <a:pt x="6026" y="3179"/>
                </a:lnTo>
                <a:lnTo>
                  <a:pt x="6008" y="3189"/>
                </a:lnTo>
                <a:lnTo>
                  <a:pt x="5991" y="3198"/>
                </a:lnTo>
                <a:lnTo>
                  <a:pt x="5973" y="3208"/>
                </a:lnTo>
                <a:lnTo>
                  <a:pt x="5957" y="3219"/>
                </a:lnTo>
                <a:lnTo>
                  <a:pt x="5941" y="3231"/>
                </a:lnTo>
                <a:lnTo>
                  <a:pt x="5926" y="3244"/>
                </a:lnTo>
                <a:lnTo>
                  <a:pt x="5911" y="3256"/>
                </a:lnTo>
                <a:lnTo>
                  <a:pt x="5896" y="3271"/>
                </a:lnTo>
                <a:lnTo>
                  <a:pt x="5882" y="3285"/>
                </a:lnTo>
                <a:lnTo>
                  <a:pt x="5855" y="3315"/>
                </a:lnTo>
                <a:lnTo>
                  <a:pt x="5830" y="3345"/>
                </a:lnTo>
                <a:lnTo>
                  <a:pt x="5796" y="3388"/>
                </a:lnTo>
                <a:lnTo>
                  <a:pt x="5764" y="3433"/>
                </a:lnTo>
                <a:lnTo>
                  <a:pt x="5733" y="3477"/>
                </a:lnTo>
                <a:lnTo>
                  <a:pt x="5704" y="3523"/>
                </a:lnTo>
                <a:lnTo>
                  <a:pt x="5675" y="3569"/>
                </a:lnTo>
                <a:lnTo>
                  <a:pt x="5647" y="3616"/>
                </a:lnTo>
                <a:lnTo>
                  <a:pt x="5620" y="3663"/>
                </a:lnTo>
                <a:lnTo>
                  <a:pt x="5594" y="3711"/>
                </a:lnTo>
                <a:lnTo>
                  <a:pt x="5568" y="3759"/>
                </a:lnTo>
                <a:lnTo>
                  <a:pt x="5543" y="3809"/>
                </a:lnTo>
                <a:lnTo>
                  <a:pt x="5519" y="3858"/>
                </a:lnTo>
                <a:lnTo>
                  <a:pt x="5495" y="3907"/>
                </a:lnTo>
                <a:lnTo>
                  <a:pt x="5450" y="4005"/>
                </a:lnTo>
                <a:lnTo>
                  <a:pt x="5405" y="4105"/>
                </a:lnTo>
                <a:lnTo>
                  <a:pt x="5363" y="4200"/>
                </a:lnTo>
                <a:lnTo>
                  <a:pt x="5318" y="4299"/>
                </a:lnTo>
                <a:lnTo>
                  <a:pt x="5298" y="4351"/>
                </a:lnTo>
                <a:lnTo>
                  <a:pt x="5276" y="4402"/>
                </a:lnTo>
                <a:lnTo>
                  <a:pt x="5257" y="4454"/>
                </a:lnTo>
                <a:lnTo>
                  <a:pt x="5239" y="4506"/>
                </a:lnTo>
                <a:lnTo>
                  <a:pt x="5221" y="4560"/>
                </a:lnTo>
                <a:lnTo>
                  <a:pt x="5206" y="4613"/>
                </a:lnTo>
                <a:lnTo>
                  <a:pt x="5193" y="4666"/>
                </a:lnTo>
                <a:lnTo>
                  <a:pt x="5182" y="4719"/>
                </a:lnTo>
                <a:lnTo>
                  <a:pt x="5177" y="4746"/>
                </a:lnTo>
                <a:lnTo>
                  <a:pt x="5174" y="4773"/>
                </a:lnTo>
                <a:lnTo>
                  <a:pt x="5170" y="4799"/>
                </a:lnTo>
                <a:lnTo>
                  <a:pt x="5168" y="4826"/>
                </a:lnTo>
                <a:lnTo>
                  <a:pt x="5167" y="4853"/>
                </a:lnTo>
                <a:lnTo>
                  <a:pt x="5166" y="4879"/>
                </a:lnTo>
                <a:lnTo>
                  <a:pt x="5166" y="4905"/>
                </a:lnTo>
                <a:lnTo>
                  <a:pt x="5167" y="4932"/>
                </a:lnTo>
                <a:lnTo>
                  <a:pt x="5169" y="4955"/>
                </a:lnTo>
                <a:lnTo>
                  <a:pt x="5172" y="4978"/>
                </a:lnTo>
                <a:lnTo>
                  <a:pt x="5176" y="5000"/>
                </a:lnTo>
                <a:lnTo>
                  <a:pt x="5182" y="5023"/>
                </a:lnTo>
                <a:lnTo>
                  <a:pt x="5189" y="5044"/>
                </a:lnTo>
                <a:lnTo>
                  <a:pt x="5199" y="5066"/>
                </a:lnTo>
                <a:lnTo>
                  <a:pt x="5210" y="5086"/>
                </a:lnTo>
                <a:lnTo>
                  <a:pt x="5222" y="5106"/>
                </a:lnTo>
                <a:lnTo>
                  <a:pt x="5247" y="5139"/>
                </a:lnTo>
                <a:lnTo>
                  <a:pt x="5266" y="5163"/>
                </a:lnTo>
                <a:lnTo>
                  <a:pt x="5281" y="5183"/>
                </a:lnTo>
                <a:lnTo>
                  <a:pt x="5287" y="5191"/>
                </a:lnTo>
                <a:lnTo>
                  <a:pt x="5291" y="5200"/>
                </a:lnTo>
                <a:lnTo>
                  <a:pt x="5295" y="5209"/>
                </a:lnTo>
                <a:lnTo>
                  <a:pt x="5297" y="5219"/>
                </a:lnTo>
                <a:lnTo>
                  <a:pt x="5299" y="5230"/>
                </a:lnTo>
                <a:lnTo>
                  <a:pt x="5299" y="5243"/>
                </a:lnTo>
                <a:lnTo>
                  <a:pt x="5299" y="5257"/>
                </a:lnTo>
                <a:lnTo>
                  <a:pt x="5297" y="5275"/>
                </a:lnTo>
                <a:lnTo>
                  <a:pt x="5292" y="5317"/>
                </a:lnTo>
                <a:lnTo>
                  <a:pt x="5258" y="5277"/>
                </a:lnTo>
                <a:lnTo>
                  <a:pt x="5217" y="5232"/>
                </a:lnTo>
                <a:lnTo>
                  <a:pt x="5123" y="5129"/>
                </a:lnTo>
                <a:lnTo>
                  <a:pt x="5071" y="5073"/>
                </a:lnTo>
                <a:lnTo>
                  <a:pt x="5017" y="5015"/>
                </a:lnTo>
                <a:lnTo>
                  <a:pt x="4965" y="4954"/>
                </a:lnTo>
                <a:lnTo>
                  <a:pt x="4913" y="4893"/>
                </a:lnTo>
                <a:lnTo>
                  <a:pt x="4888" y="4861"/>
                </a:lnTo>
                <a:lnTo>
                  <a:pt x="4865" y="4829"/>
                </a:lnTo>
                <a:lnTo>
                  <a:pt x="4841" y="4798"/>
                </a:lnTo>
                <a:lnTo>
                  <a:pt x="4819" y="4767"/>
                </a:lnTo>
                <a:lnTo>
                  <a:pt x="4799" y="4735"/>
                </a:lnTo>
                <a:lnTo>
                  <a:pt x="4781" y="4704"/>
                </a:lnTo>
                <a:lnTo>
                  <a:pt x="4763" y="4672"/>
                </a:lnTo>
                <a:lnTo>
                  <a:pt x="4748" y="4642"/>
                </a:lnTo>
                <a:lnTo>
                  <a:pt x="4734" y="4612"/>
                </a:lnTo>
                <a:lnTo>
                  <a:pt x="4723" y="4581"/>
                </a:lnTo>
                <a:lnTo>
                  <a:pt x="4715" y="4552"/>
                </a:lnTo>
                <a:lnTo>
                  <a:pt x="4709" y="4523"/>
                </a:lnTo>
                <a:lnTo>
                  <a:pt x="4707" y="4508"/>
                </a:lnTo>
                <a:lnTo>
                  <a:pt x="4705" y="4495"/>
                </a:lnTo>
                <a:lnTo>
                  <a:pt x="4704" y="4481"/>
                </a:lnTo>
                <a:lnTo>
                  <a:pt x="4704" y="4467"/>
                </a:lnTo>
                <a:lnTo>
                  <a:pt x="4705" y="4454"/>
                </a:lnTo>
                <a:lnTo>
                  <a:pt x="4707" y="4441"/>
                </a:lnTo>
                <a:lnTo>
                  <a:pt x="4709" y="4427"/>
                </a:lnTo>
                <a:lnTo>
                  <a:pt x="4712" y="4414"/>
                </a:lnTo>
                <a:lnTo>
                  <a:pt x="4726" y="4417"/>
                </a:lnTo>
                <a:lnTo>
                  <a:pt x="4741" y="4419"/>
                </a:lnTo>
                <a:lnTo>
                  <a:pt x="4755" y="4420"/>
                </a:lnTo>
                <a:lnTo>
                  <a:pt x="4768" y="4420"/>
                </a:lnTo>
                <a:lnTo>
                  <a:pt x="4783" y="4419"/>
                </a:lnTo>
                <a:lnTo>
                  <a:pt x="4796" y="4418"/>
                </a:lnTo>
                <a:lnTo>
                  <a:pt x="4809" y="4416"/>
                </a:lnTo>
                <a:lnTo>
                  <a:pt x="4823" y="4413"/>
                </a:lnTo>
                <a:lnTo>
                  <a:pt x="4836" y="4410"/>
                </a:lnTo>
                <a:lnTo>
                  <a:pt x="4849" y="4406"/>
                </a:lnTo>
                <a:lnTo>
                  <a:pt x="4863" y="4402"/>
                </a:lnTo>
                <a:lnTo>
                  <a:pt x="4875" y="4397"/>
                </a:lnTo>
                <a:lnTo>
                  <a:pt x="4900" y="4384"/>
                </a:lnTo>
                <a:lnTo>
                  <a:pt x="4925" y="4370"/>
                </a:lnTo>
                <a:lnTo>
                  <a:pt x="4950" y="4354"/>
                </a:lnTo>
                <a:lnTo>
                  <a:pt x="4972" y="4335"/>
                </a:lnTo>
                <a:lnTo>
                  <a:pt x="4996" y="4315"/>
                </a:lnTo>
                <a:lnTo>
                  <a:pt x="5018" y="4293"/>
                </a:lnTo>
                <a:lnTo>
                  <a:pt x="5040" y="4271"/>
                </a:lnTo>
                <a:lnTo>
                  <a:pt x="5060" y="4246"/>
                </a:lnTo>
                <a:lnTo>
                  <a:pt x="5081" y="4220"/>
                </a:lnTo>
                <a:lnTo>
                  <a:pt x="5101" y="4195"/>
                </a:lnTo>
                <a:lnTo>
                  <a:pt x="5120" y="4167"/>
                </a:lnTo>
                <a:lnTo>
                  <a:pt x="5138" y="4139"/>
                </a:lnTo>
                <a:lnTo>
                  <a:pt x="5157" y="4112"/>
                </a:lnTo>
                <a:lnTo>
                  <a:pt x="5173" y="4083"/>
                </a:lnTo>
                <a:lnTo>
                  <a:pt x="5190" y="4054"/>
                </a:lnTo>
                <a:lnTo>
                  <a:pt x="5206" y="4026"/>
                </a:lnTo>
                <a:lnTo>
                  <a:pt x="5235" y="3968"/>
                </a:lnTo>
                <a:lnTo>
                  <a:pt x="5262" y="3913"/>
                </a:lnTo>
                <a:lnTo>
                  <a:pt x="5286" y="3861"/>
                </a:lnTo>
                <a:lnTo>
                  <a:pt x="5306" y="3814"/>
                </a:lnTo>
                <a:lnTo>
                  <a:pt x="5325" y="3771"/>
                </a:lnTo>
                <a:lnTo>
                  <a:pt x="5376" y="3647"/>
                </a:lnTo>
                <a:lnTo>
                  <a:pt x="5400" y="3583"/>
                </a:lnTo>
                <a:lnTo>
                  <a:pt x="5425" y="3521"/>
                </a:lnTo>
                <a:lnTo>
                  <a:pt x="5450" y="3457"/>
                </a:lnTo>
                <a:lnTo>
                  <a:pt x="5472" y="3393"/>
                </a:lnTo>
                <a:lnTo>
                  <a:pt x="5494" y="3328"/>
                </a:lnTo>
                <a:lnTo>
                  <a:pt x="5515" y="3263"/>
                </a:lnTo>
                <a:lnTo>
                  <a:pt x="5534" y="3198"/>
                </a:lnTo>
                <a:lnTo>
                  <a:pt x="5551" y="3132"/>
                </a:lnTo>
                <a:lnTo>
                  <a:pt x="5567" y="3066"/>
                </a:lnTo>
                <a:lnTo>
                  <a:pt x="5581" y="3000"/>
                </a:lnTo>
                <a:lnTo>
                  <a:pt x="5592" y="2934"/>
                </a:lnTo>
                <a:lnTo>
                  <a:pt x="5597" y="2900"/>
                </a:lnTo>
                <a:lnTo>
                  <a:pt x="5601" y="2866"/>
                </a:lnTo>
                <a:lnTo>
                  <a:pt x="5604" y="2833"/>
                </a:lnTo>
                <a:lnTo>
                  <a:pt x="5607" y="2799"/>
                </a:lnTo>
                <a:lnTo>
                  <a:pt x="5609" y="2765"/>
                </a:lnTo>
                <a:lnTo>
                  <a:pt x="5612" y="2732"/>
                </a:lnTo>
                <a:lnTo>
                  <a:pt x="5612" y="2697"/>
                </a:lnTo>
                <a:lnTo>
                  <a:pt x="5612" y="2662"/>
                </a:lnTo>
                <a:lnTo>
                  <a:pt x="5610" y="2626"/>
                </a:lnTo>
                <a:lnTo>
                  <a:pt x="5608" y="2591"/>
                </a:lnTo>
                <a:lnTo>
                  <a:pt x="5603" y="2556"/>
                </a:lnTo>
                <a:lnTo>
                  <a:pt x="5597" y="2522"/>
                </a:lnTo>
                <a:lnTo>
                  <a:pt x="5593" y="2504"/>
                </a:lnTo>
                <a:lnTo>
                  <a:pt x="5589" y="2488"/>
                </a:lnTo>
                <a:lnTo>
                  <a:pt x="5584" y="2471"/>
                </a:lnTo>
                <a:lnTo>
                  <a:pt x="5578" y="2455"/>
                </a:lnTo>
                <a:lnTo>
                  <a:pt x="5568" y="2435"/>
                </a:lnTo>
                <a:lnTo>
                  <a:pt x="5556" y="2414"/>
                </a:lnTo>
                <a:lnTo>
                  <a:pt x="5543" y="2393"/>
                </a:lnTo>
                <a:lnTo>
                  <a:pt x="5527" y="2371"/>
                </a:lnTo>
                <a:lnTo>
                  <a:pt x="5494" y="2325"/>
                </a:lnTo>
                <a:lnTo>
                  <a:pt x="5459" y="2279"/>
                </a:lnTo>
                <a:lnTo>
                  <a:pt x="5441" y="2255"/>
                </a:lnTo>
                <a:lnTo>
                  <a:pt x="5425" y="2232"/>
                </a:lnTo>
                <a:lnTo>
                  <a:pt x="5411" y="2208"/>
                </a:lnTo>
                <a:lnTo>
                  <a:pt x="5397" y="2186"/>
                </a:lnTo>
                <a:lnTo>
                  <a:pt x="5387" y="2162"/>
                </a:lnTo>
                <a:lnTo>
                  <a:pt x="5382" y="2151"/>
                </a:lnTo>
                <a:lnTo>
                  <a:pt x="5379" y="2139"/>
                </a:lnTo>
                <a:lnTo>
                  <a:pt x="5376" y="2129"/>
                </a:lnTo>
                <a:lnTo>
                  <a:pt x="5374" y="2118"/>
                </a:lnTo>
                <a:lnTo>
                  <a:pt x="5373" y="2107"/>
                </a:lnTo>
                <a:lnTo>
                  <a:pt x="5372" y="2096"/>
                </a:lnTo>
                <a:lnTo>
                  <a:pt x="5360" y="2110"/>
                </a:lnTo>
                <a:lnTo>
                  <a:pt x="5347" y="2122"/>
                </a:lnTo>
                <a:lnTo>
                  <a:pt x="5333" y="2133"/>
                </a:lnTo>
                <a:lnTo>
                  <a:pt x="5317" y="2144"/>
                </a:lnTo>
                <a:lnTo>
                  <a:pt x="5301" y="2154"/>
                </a:lnTo>
                <a:lnTo>
                  <a:pt x="5285" y="2162"/>
                </a:lnTo>
                <a:lnTo>
                  <a:pt x="5266" y="2170"/>
                </a:lnTo>
                <a:lnTo>
                  <a:pt x="5249" y="2178"/>
                </a:lnTo>
                <a:lnTo>
                  <a:pt x="5175" y="2207"/>
                </a:lnTo>
                <a:lnTo>
                  <a:pt x="5141" y="2222"/>
                </a:lnTo>
                <a:lnTo>
                  <a:pt x="5125" y="2231"/>
                </a:lnTo>
                <a:lnTo>
                  <a:pt x="5109" y="2239"/>
                </a:lnTo>
                <a:lnTo>
                  <a:pt x="5091" y="2251"/>
                </a:lnTo>
                <a:lnTo>
                  <a:pt x="5074" y="2263"/>
                </a:lnTo>
                <a:lnTo>
                  <a:pt x="5057" y="2276"/>
                </a:lnTo>
                <a:lnTo>
                  <a:pt x="5041" y="2289"/>
                </a:lnTo>
                <a:lnTo>
                  <a:pt x="5025" y="2302"/>
                </a:lnTo>
                <a:lnTo>
                  <a:pt x="5011" y="2317"/>
                </a:lnTo>
                <a:lnTo>
                  <a:pt x="4998" y="2331"/>
                </a:lnTo>
                <a:lnTo>
                  <a:pt x="4984" y="2346"/>
                </a:lnTo>
                <a:lnTo>
                  <a:pt x="4971" y="2362"/>
                </a:lnTo>
                <a:lnTo>
                  <a:pt x="4959" y="2378"/>
                </a:lnTo>
                <a:lnTo>
                  <a:pt x="4948" y="2395"/>
                </a:lnTo>
                <a:lnTo>
                  <a:pt x="4936" y="2411"/>
                </a:lnTo>
                <a:lnTo>
                  <a:pt x="4915" y="2447"/>
                </a:lnTo>
                <a:lnTo>
                  <a:pt x="4894" y="2484"/>
                </a:lnTo>
                <a:lnTo>
                  <a:pt x="4875" y="2524"/>
                </a:lnTo>
                <a:lnTo>
                  <a:pt x="4855" y="2565"/>
                </a:lnTo>
                <a:lnTo>
                  <a:pt x="4818" y="2647"/>
                </a:lnTo>
                <a:lnTo>
                  <a:pt x="4784" y="2730"/>
                </a:lnTo>
                <a:lnTo>
                  <a:pt x="4751" y="2813"/>
                </a:lnTo>
                <a:lnTo>
                  <a:pt x="4719" y="2897"/>
                </a:lnTo>
                <a:lnTo>
                  <a:pt x="4688" y="2982"/>
                </a:lnTo>
                <a:lnTo>
                  <a:pt x="4659" y="3067"/>
                </a:lnTo>
                <a:lnTo>
                  <a:pt x="4629" y="3152"/>
                </a:lnTo>
                <a:lnTo>
                  <a:pt x="4579" y="3297"/>
                </a:lnTo>
                <a:lnTo>
                  <a:pt x="4554" y="3372"/>
                </a:lnTo>
                <a:lnTo>
                  <a:pt x="4531" y="3446"/>
                </a:lnTo>
                <a:lnTo>
                  <a:pt x="4508" y="3521"/>
                </a:lnTo>
                <a:lnTo>
                  <a:pt x="4498" y="3559"/>
                </a:lnTo>
                <a:lnTo>
                  <a:pt x="4489" y="3596"/>
                </a:lnTo>
                <a:lnTo>
                  <a:pt x="4479" y="3633"/>
                </a:lnTo>
                <a:lnTo>
                  <a:pt x="4471" y="3671"/>
                </a:lnTo>
                <a:lnTo>
                  <a:pt x="4463" y="3709"/>
                </a:lnTo>
                <a:lnTo>
                  <a:pt x="4457" y="3747"/>
                </a:lnTo>
                <a:lnTo>
                  <a:pt x="4450" y="3795"/>
                </a:lnTo>
                <a:lnTo>
                  <a:pt x="4444" y="3843"/>
                </a:lnTo>
                <a:lnTo>
                  <a:pt x="4440" y="3892"/>
                </a:lnTo>
                <a:lnTo>
                  <a:pt x="4439" y="3915"/>
                </a:lnTo>
                <a:lnTo>
                  <a:pt x="4439" y="3940"/>
                </a:lnTo>
                <a:lnTo>
                  <a:pt x="4439" y="3963"/>
                </a:lnTo>
                <a:lnTo>
                  <a:pt x="4440" y="3988"/>
                </a:lnTo>
                <a:lnTo>
                  <a:pt x="4442" y="4011"/>
                </a:lnTo>
                <a:lnTo>
                  <a:pt x="4444" y="4036"/>
                </a:lnTo>
                <a:lnTo>
                  <a:pt x="4449" y="4060"/>
                </a:lnTo>
                <a:lnTo>
                  <a:pt x="4453" y="4083"/>
                </a:lnTo>
                <a:lnTo>
                  <a:pt x="4458" y="4107"/>
                </a:lnTo>
                <a:lnTo>
                  <a:pt x="4464" y="4130"/>
                </a:lnTo>
                <a:lnTo>
                  <a:pt x="4468" y="4144"/>
                </a:lnTo>
                <a:lnTo>
                  <a:pt x="4473" y="4156"/>
                </a:lnTo>
                <a:lnTo>
                  <a:pt x="4483" y="4179"/>
                </a:lnTo>
                <a:lnTo>
                  <a:pt x="4496" y="4203"/>
                </a:lnTo>
                <a:lnTo>
                  <a:pt x="4509" y="4225"/>
                </a:lnTo>
                <a:lnTo>
                  <a:pt x="4523" y="4245"/>
                </a:lnTo>
                <a:lnTo>
                  <a:pt x="4538" y="4266"/>
                </a:lnTo>
                <a:lnTo>
                  <a:pt x="4567" y="4305"/>
                </a:lnTo>
                <a:lnTo>
                  <a:pt x="4581" y="4325"/>
                </a:lnTo>
                <a:lnTo>
                  <a:pt x="4593" y="4344"/>
                </a:lnTo>
                <a:lnTo>
                  <a:pt x="4604" y="4364"/>
                </a:lnTo>
                <a:lnTo>
                  <a:pt x="4614" y="4384"/>
                </a:lnTo>
                <a:lnTo>
                  <a:pt x="4618" y="4395"/>
                </a:lnTo>
                <a:lnTo>
                  <a:pt x="4622" y="4405"/>
                </a:lnTo>
                <a:lnTo>
                  <a:pt x="4624" y="4415"/>
                </a:lnTo>
                <a:lnTo>
                  <a:pt x="4626" y="4426"/>
                </a:lnTo>
                <a:lnTo>
                  <a:pt x="4627" y="4438"/>
                </a:lnTo>
                <a:lnTo>
                  <a:pt x="4628" y="4449"/>
                </a:lnTo>
                <a:lnTo>
                  <a:pt x="4628" y="4460"/>
                </a:lnTo>
                <a:lnTo>
                  <a:pt x="4626" y="4471"/>
                </a:lnTo>
                <a:lnTo>
                  <a:pt x="4495" y="4296"/>
                </a:lnTo>
                <a:lnTo>
                  <a:pt x="4428" y="4210"/>
                </a:lnTo>
                <a:lnTo>
                  <a:pt x="4360" y="4124"/>
                </a:lnTo>
                <a:lnTo>
                  <a:pt x="4340" y="4101"/>
                </a:lnTo>
                <a:lnTo>
                  <a:pt x="4316" y="4074"/>
                </a:lnTo>
                <a:lnTo>
                  <a:pt x="4260" y="4014"/>
                </a:lnTo>
                <a:lnTo>
                  <a:pt x="4196" y="3950"/>
                </a:lnTo>
                <a:lnTo>
                  <a:pt x="4164" y="3915"/>
                </a:lnTo>
                <a:lnTo>
                  <a:pt x="4132" y="3880"/>
                </a:lnTo>
                <a:lnTo>
                  <a:pt x="4101" y="3845"/>
                </a:lnTo>
                <a:lnTo>
                  <a:pt x="4073" y="3810"/>
                </a:lnTo>
                <a:lnTo>
                  <a:pt x="4046" y="3775"/>
                </a:lnTo>
                <a:lnTo>
                  <a:pt x="4034" y="3757"/>
                </a:lnTo>
                <a:lnTo>
                  <a:pt x="4022" y="3740"/>
                </a:lnTo>
                <a:lnTo>
                  <a:pt x="4013" y="3723"/>
                </a:lnTo>
                <a:lnTo>
                  <a:pt x="4004" y="3706"/>
                </a:lnTo>
                <a:lnTo>
                  <a:pt x="3996" y="3691"/>
                </a:lnTo>
                <a:lnTo>
                  <a:pt x="3990" y="3674"/>
                </a:lnTo>
                <a:lnTo>
                  <a:pt x="3984" y="3659"/>
                </a:lnTo>
                <a:lnTo>
                  <a:pt x="3980" y="3644"/>
                </a:lnTo>
                <a:lnTo>
                  <a:pt x="3978" y="3629"/>
                </a:lnTo>
                <a:lnTo>
                  <a:pt x="3977" y="3615"/>
                </a:lnTo>
                <a:lnTo>
                  <a:pt x="3978" y="3597"/>
                </a:lnTo>
                <a:lnTo>
                  <a:pt x="3979" y="3581"/>
                </a:lnTo>
                <a:lnTo>
                  <a:pt x="3982" y="3567"/>
                </a:lnTo>
                <a:lnTo>
                  <a:pt x="3985" y="3553"/>
                </a:lnTo>
                <a:lnTo>
                  <a:pt x="3990" y="3542"/>
                </a:lnTo>
                <a:lnTo>
                  <a:pt x="3994" y="3532"/>
                </a:lnTo>
                <a:lnTo>
                  <a:pt x="3999" y="3523"/>
                </a:lnTo>
                <a:lnTo>
                  <a:pt x="4005" y="3514"/>
                </a:lnTo>
                <a:lnTo>
                  <a:pt x="4012" y="3506"/>
                </a:lnTo>
                <a:lnTo>
                  <a:pt x="4019" y="3500"/>
                </a:lnTo>
                <a:lnTo>
                  <a:pt x="4026" y="3495"/>
                </a:lnTo>
                <a:lnTo>
                  <a:pt x="4035" y="3490"/>
                </a:lnTo>
                <a:lnTo>
                  <a:pt x="4044" y="3485"/>
                </a:lnTo>
                <a:lnTo>
                  <a:pt x="4053" y="3482"/>
                </a:lnTo>
                <a:lnTo>
                  <a:pt x="4073" y="3475"/>
                </a:lnTo>
                <a:lnTo>
                  <a:pt x="4094" y="3469"/>
                </a:lnTo>
                <a:lnTo>
                  <a:pt x="4117" y="3464"/>
                </a:lnTo>
                <a:lnTo>
                  <a:pt x="4140" y="3458"/>
                </a:lnTo>
                <a:lnTo>
                  <a:pt x="4165" y="3452"/>
                </a:lnTo>
                <a:lnTo>
                  <a:pt x="4190" y="3444"/>
                </a:lnTo>
                <a:lnTo>
                  <a:pt x="4203" y="3439"/>
                </a:lnTo>
                <a:lnTo>
                  <a:pt x="4216" y="3433"/>
                </a:lnTo>
                <a:lnTo>
                  <a:pt x="4228" y="3425"/>
                </a:lnTo>
                <a:lnTo>
                  <a:pt x="4242" y="3418"/>
                </a:lnTo>
                <a:lnTo>
                  <a:pt x="4254" y="3410"/>
                </a:lnTo>
                <a:lnTo>
                  <a:pt x="4266" y="3401"/>
                </a:lnTo>
                <a:lnTo>
                  <a:pt x="4291" y="3380"/>
                </a:lnTo>
                <a:lnTo>
                  <a:pt x="4314" y="3359"/>
                </a:lnTo>
                <a:lnTo>
                  <a:pt x="4337" y="3336"/>
                </a:lnTo>
                <a:lnTo>
                  <a:pt x="4358" y="3313"/>
                </a:lnTo>
                <a:lnTo>
                  <a:pt x="4379" y="3288"/>
                </a:lnTo>
                <a:lnTo>
                  <a:pt x="4399" y="3262"/>
                </a:lnTo>
                <a:lnTo>
                  <a:pt x="4418" y="3237"/>
                </a:lnTo>
                <a:lnTo>
                  <a:pt x="4436" y="3210"/>
                </a:lnTo>
                <a:lnTo>
                  <a:pt x="4453" y="3184"/>
                </a:lnTo>
                <a:lnTo>
                  <a:pt x="4470" y="3156"/>
                </a:lnTo>
                <a:lnTo>
                  <a:pt x="4485" y="3128"/>
                </a:lnTo>
                <a:lnTo>
                  <a:pt x="4501" y="3099"/>
                </a:lnTo>
                <a:lnTo>
                  <a:pt x="4515" y="3072"/>
                </a:lnTo>
                <a:lnTo>
                  <a:pt x="4529" y="3043"/>
                </a:lnTo>
                <a:lnTo>
                  <a:pt x="4556" y="2985"/>
                </a:lnTo>
                <a:lnTo>
                  <a:pt x="4579" y="2931"/>
                </a:lnTo>
                <a:lnTo>
                  <a:pt x="4601" y="2878"/>
                </a:lnTo>
                <a:lnTo>
                  <a:pt x="4624" y="2824"/>
                </a:lnTo>
                <a:lnTo>
                  <a:pt x="4645" y="2770"/>
                </a:lnTo>
                <a:lnTo>
                  <a:pt x="4666" y="2714"/>
                </a:lnTo>
                <a:lnTo>
                  <a:pt x="4685" y="2659"/>
                </a:lnTo>
                <a:lnTo>
                  <a:pt x="4704" y="2603"/>
                </a:lnTo>
                <a:lnTo>
                  <a:pt x="4722" y="2547"/>
                </a:lnTo>
                <a:lnTo>
                  <a:pt x="4740" y="2491"/>
                </a:lnTo>
                <a:lnTo>
                  <a:pt x="4755" y="2433"/>
                </a:lnTo>
                <a:lnTo>
                  <a:pt x="4770" y="2377"/>
                </a:lnTo>
                <a:lnTo>
                  <a:pt x="4785" y="2320"/>
                </a:lnTo>
                <a:lnTo>
                  <a:pt x="4797" y="2263"/>
                </a:lnTo>
                <a:lnTo>
                  <a:pt x="4809" y="2206"/>
                </a:lnTo>
                <a:lnTo>
                  <a:pt x="4819" y="2149"/>
                </a:lnTo>
                <a:lnTo>
                  <a:pt x="4829" y="2091"/>
                </a:lnTo>
                <a:lnTo>
                  <a:pt x="4833" y="2055"/>
                </a:lnTo>
                <a:lnTo>
                  <a:pt x="4836" y="2022"/>
                </a:lnTo>
                <a:lnTo>
                  <a:pt x="4837" y="1988"/>
                </a:lnTo>
                <a:lnTo>
                  <a:pt x="4837" y="1955"/>
                </a:lnTo>
                <a:lnTo>
                  <a:pt x="4836" y="1923"/>
                </a:lnTo>
                <a:lnTo>
                  <a:pt x="4833" y="1891"/>
                </a:lnTo>
                <a:lnTo>
                  <a:pt x="4828" y="1861"/>
                </a:lnTo>
                <a:lnTo>
                  <a:pt x="4823" y="1831"/>
                </a:lnTo>
                <a:lnTo>
                  <a:pt x="4816" y="1801"/>
                </a:lnTo>
                <a:lnTo>
                  <a:pt x="4808" y="1773"/>
                </a:lnTo>
                <a:lnTo>
                  <a:pt x="4800" y="1744"/>
                </a:lnTo>
                <a:lnTo>
                  <a:pt x="4791" y="1715"/>
                </a:lnTo>
                <a:lnTo>
                  <a:pt x="4781" y="1688"/>
                </a:lnTo>
                <a:lnTo>
                  <a:pt x="4769" y="1660"/>
                </a:lnTo>
                <a:lnTo>
                  <a:pt x="4746" y="1606"/>
                </a:lnTo>
                <a:lnTo>
                  <a:pt x="4721" y="1551"/>
                </a:lnTo>
                <a:lnTo>
                  <a:pt x="4694" y="1497"/>
                </a:lnTo>
                <a:lnTo>
                  <a:pt x="4668" y="1443"/>
                </a:lnTo>
                <a:lnTo>
                  <a:pt x="4642" y="1388"/>
                </a:lnTo>
                <a:lnTo>
                  <a:pt x="4617" y="1331"/>
                </a:lnTo>
                <a:lnTo>
                  <a:pt x="4604" y="1302"/>
                </a:lnTo>
                <a:lnTo>
                  <a:pt x="4593" y="1274"/>
                </a:lnTo>
                <a:lnTo>
                  <a:pt x="4582" y="1244"/>
                </a:lnTo>
                <a:lnTo>
                  <a:pt x="4572" y="1213"/>
                </a:lnTo>
                <a:lnTo>
                  <a:pt x="4561" y="1182"/>
                </a:lnTo>
                <a:lnTo>
                  <a:pt x="4552" y="1151"/>
                </a:lnTo>
                <a:lnTo>
                  <a:pt x="4539" y="1170"/>
                </a:lnTo>
                <a:lnTo>
                  <a:pt x="4523" y="1190"/>
                </a:lnTo>
                <a:lnTo>
                  <a:pt x="4508" y="1209"/>
                </a:lnTo>
                <a:lnTo>
                  <a:pt x="4493" y="1226"/>
                </a:lnTo>
                <a:lnTo>
                  <a:pt x="4475" y="1244"/>
                </a:lnTo>
                <a:lnTo>
                  <a:pt x="4458" y="1260"/>
                </a:lnTo>
                <a:lnTo>
                  <a:pt x="4440" y="1276"/>
                </a:lnTo>
                <a:lnTo>
                  <a:pt x="4422" y="1291"/>
                </a:lnTo>
                <a:lnTo>
                  <a:pt x="4385" y="1321"/>
                </a:lnTo>
                <a:lnTo>
                  <a:pt x="4347" y="1348"/>
                </a:lnTo>
                <a:lnTo>
                  <a:pt x="4269" y="1404"/>
                </a:lnTo>
                <a:lnTo>
                  <a:pt x="4230" y="1432"/>
                </a:lnTo>
                <a:lnTo>
                  <a:pt x="4192" y="1461"/>
                </a:lnTo>
                <a:lnTo>
                  <a:pt x="4156" y="1492"/>
                </a:lnTo>
                <a:lnTo>
                  <a:pt x="4138" y="1508"/>
                </a:lnTo>
                <a:lnTo>
                  <a:pt x="4121" y="1525"/>
                </a:lnTo>
                <a:lnTo>
                  <a:pt x="4104" y="1542"/>
                </a:lnTo>
                <a:lnTo>
                  <a:pt x="4088" y="1559"/>
                </a:lnTo>
                <a:lnTo>
                  <a:pt x="4073" y="1579"/>
                </a:lnTo>
                <a:lnTo>
                  <a:pt x="4057" y="1598"/>
                </a:lnTo>
                <a:lnTo>
                  <a:pt x="4043" y="1619"/>
                </a:lnTo>
                <a:lnTo>
                  <a:pt x="4029" y="1641"/>
                </a:lnTo>
                <a:lnTo>
                  <a:pt x="4017" y="1664"/>
                </a:lnTo>
                <a:lnTo>
                  <a:pt x="4006" y="1688"/>
                </a:lnTo>
                <a:lnTo>
                  <a:pt x="3982" y="1741"/>
                </a:lnTo>
                <a:lnTo>
                  <a:pt x="3960" y="1794"/>
                </a:lnTo>
                <a:lnTo>
                  <a:pt x="3938" y="1848"/>
                </a:lnTo>
                <a:lnTo>
                  <a:pt x="3918" y="1903"/>
                </a:lnTo>
                <a:lnTo>
                  <a:pt x="3898" y="1958"/>
                </a:lnTo>
                <a:lnTo>
                  <a:pt x="3880" y="2013"/>
                </a:lnTo>
                <a:lnTo>
                  <a:pt x="3862" y="2070"/>
                </a:lnTo>
                <a:lnTo>
                  <a:pt x="3846" y="2125"/>
                </a:lnTo>
                <a:lnTo>
                  <a:pt x="3830" y="2181"/>
                </a:lnTo>
                <a:lnTo>
                  <a:pt x="3814" y="2238"/>
                </a:lnTo>
                <a:lnTo>
                  <a:pt x="3800" y="2295"/>
                </a:lnTo>
                <a:lnTo>
                  <a:pt x="3786" y="2352"/>
                </a:lnTo>
                <a:lnTo>
                  <a:pt x="3760" y="2465"/>
                </a:lnTo>
                <a:lnTo>
                  <a:pt x="3735" y="2578"/>
                </a:lnTo>
                <a:close/>
                <a:moveTo>
                  <a:pt x="2476" y="2582"/>
                </a:moveTo>
                <a:lnTo>
                  <a:pt x="2476" y="2582"/>
                </a:lnTo>
                <a:lnTo>
                  <a:pt x="2465" y="2562"/>
                </a:lnTo>
                <a:lnTo>
                  <a:pt x="2452" y="2542"/>
                </a:lnTo>
                <a:lnTo>
                  <a:pt x="2436" y="2522"/>
                </a:lnTo>
                <a:lnTo>
                  <a:pt x="2419" y="2502"/>
                </a:lnTo>
                <a:lnTo>
                  <a:pt x="2449" y="2520"/>
                </a:lnTo>
                <a:lnTo>
                  <a:pt x="2483" y="2540"/>
                </a:lnTo>
                <a:lnTo>
                  <a:pt x="2561" y="2588"/>
                </a:lnTo>
                <a:lnTo>
                  <a:pt x="2536" y="2584"/>
                </a:lnTo>
                <a:lnTo>
                  <a:pt x="2513" y="2582"/>
                </a:lnTo>
                <a:lnTo>
                  <a:pt x="2493" y="2582"/>
                </a:lnTo>
                <a:lnTo>
                  <a:pt x="2476" y="2582"/>
                </a:lnTo>
                <a:close/>
              </a:path>
            </a:pathLst>
          </a:custGeom>
          <a:solidFill>
            <a:srgbClr val="92D05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latin typeface="黑体" panose="02010609060101010101" pitchFamily="49" charset="-122"/>
              <a:ea typeface="黑体" panose="02010609060101010101" pitchFamily="49" charset="-122"/>
            </a:endParaRPr>
          </a:p>
        </p:txBody>
      </p:sp>
      <p:sp>
        <p:nvSpPr>
          <p:cNvPr id="5122" name="标题 1"/>
          <p:cNvSpPr txBox="1"/>
          <p:nvPr/>
        </p:nvSpPr>
        <p:spPr bwMode="auto">
          <a:xfrm>
            <a:off x="714804" y="1109663"/>
            <a:ext cx="4001212"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Narrow" panose="020B05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5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5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9pPr>
          </a:lstStyle>
          <a:p>
            <a:pPr algn="ctr">
              <a:spcBef>
                <a:spcPct val="0"/>
              </a:spcBef>
              <a:buFontTx/>
              <a:buNone/>
              <a:defRPr/>
            </a:pPr>
            <a:r>
              <a:rPr lang="en-US" altLang="zh-CN" dirty="0" smtClean="0">
                <a:latin typeface="华文琥珀" panose="02010800040101010101" pitchFamily="2" charset="-122"/>
                <a:ea typeface="华文琥珀" panose="02010800040101010101" pitchFamily="2" charset="-122"/>
                <a:cs typeface="+mj-cs"/>
              </a:rPr>
              <a:t>8.2 </a:t>
            </a:r>
            <a:r>
              <a:rPr lang="zh-CN" altLang="en-US" dirty="0" smtClean="0">
                <a:latin typeface="华文琥珀" panose="02010800040101010101" pitchFamily="2" charset="-122"/>
                <a:ea typeface="华文琥珀" panose="02010800040101010101" pitchFamily="2" charset="-122"/>
                <a:cs typeface="+mj-cs"/>
              </a:rPr>
              <a:t>线性</a:t>
            </a:r>
            <a:r>
              <a:rPr lang="zh-CN" altLang="en-US" dirty="0">
                <a:latin typeface="华文琥珀" panose="02010800040101010101" pitchFamily="2" charset="-122"/>
                <a:ea typeface="华文琥珀" panose="02010800040101010101" pitchFamily="2" charset="-122"/>
                <a:cs typeface="+mj-cs"/>
              </a:rPr>
              <a:t>索引技术</a:t>
            </a:r>
            <a:endParaRPr lang="zh-CN" altLang="en-US" dirty="0">
              <a:latin typeface="华文琥珀" panose="02010800040101010101" pitchFamily="2" charset="-122"/>
              <a:ea typeface="华文琥珀" panose="02010800040101010101" pitchFamily="2" charset="-122"/>
              <a:cs typeface="+mj-cs"/>
            </a:endParaRPr>
          </a:p>
        </p:txBody>
      </p:sp>
      <p:cxnSp>
        <p:nvCxnSpPr>
          <p:cNvPr id="25" name="直接连接符 24"/>
          <p:cNvCxnSpPr/>
          <p:nvPr/>
        </p:nvCxnSpPr>
        <p:spPr>
          <a:xfrm>
            <a:off x="3330575" y="1666453"/>
            <a:ext cx="0" cy="4714875"/>
          </a:xfrm>
          <a:prstGeom prst="line">
            <a:avLst/>
          </a:prstGeom>
          <a:noFill/>
          <a:ln w="38100" cap="flat" cmpd="sng" algn="ctr">
            <a:solidFill>
              <a:schemeClr val="bg1">
                <a:lumMod val="85000"/>
              </a:schemeClr>
            </a:solidFill>
            <a:prstDash val="solid"/>
          </a:ln>
          <a:effectLst/>
        </p:spPr>
      </p:cxnSp>
      <p:cxnSp>
        <p:nvCxnSpPr>
          <p:cNvPr id="26" name="直接连接符 25"/>
          <p:cNvCxnSpPr/>
          <p:nvPr/>
        </p:nvCxnSpPr>
        <p:spPr>
          <a:xfrm>
            <a:off x="1016000" y="1663700"/>
            <a:ext cx="3268663" cy="0"/>
          </a:xfrm>
          <a:prstGeom prst="line">
            <a:avLst/>
          </a:prstGeom>
          <a:noFill/>
          <a:ln w="57150" cap="flat" cmpd="sng" algn="ctr">
            <a:solidFill>
              <a:schemeClr val="bg1">
                <a:lumMod val="85000"/>
              </a:schemeClr>
            </a:solidFill>
            <a:prstDash val="solid"/>
          </a:ln>
          <a:effectLst/>
        </p:spPr>
      </p:cxnSp>
      <p:sp>
        <p:nvSpPr>
          <p:cNvPr id="34" name="TextBox 33"/>
          <p:cNvSpPr txBox="1"/>
          <p:nvPr/>
        </p:nvSpPr>
        <p:spPr>
          <a:xfrm>
            <a:off x="2060575" y="2232025"/>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smtClean="0">
                <a:latin typeface="黑体" panose="02010609060101010101" pitchFamily="49" charset="-122"/>
                <a:ea typeface="黑体" panose="02010609060101010101" pitchFamily="49" charset="-122"/>
                <a:cs typeface="Verdana" panose="020B0604030504040204" pitchFamily="34" charset="0"/>
              </a:rPr>
              <a:t>8.2.1</a:t>
            </a:r>
            <a:endParaRPr lang="en-US" sz="2400" b="1" i="1" kern="0" dirty="0">
              <a:latin typeface="黑体" panose="02010609060101010101" pitchFamily="49" charset="-122"/>
              <a:ea typeface="黑体" panose="02010609060101010101" pitchFamily="49" charset="-122"/>
              <a:cs typeface="Verdana" panose="020B0604030504040204" pitchFamily="34" charset="0"/>
            </a:endParaRPr>
          </a:p>
        </p:txBody>
      </p:sp>
      <p:sp>
        <p:nvSpPr>
          <p:cNvPr id="35" name="TextBox 34"/>
          <p:cNvSpPr txBox="1"/>
          <p:nvPr/>
        </p:nvSpPr>
        <p:spPr>
          <a:xfrm>
            <a:off x="2060575" y="2924175"/>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smtClean="0">
                <a:solidFill>
                  <a:schemeClr val="bg2"/>
                </a:solidFill>
                <a:latin typeface="黑体" panose="02010609060101010101" pitchFamily="49" charset="-122"/>
                <a:ea typeface="黑体" panose="02010609060101010101" pitchFamily="49" charset="-122"/>
                <a:cs typeface="Verdana" panose="020B0604030504040204" pitchFamily="34" charset="0"/>
              </a:rPr>
              <a:t>8.2.2</a:t>
            </a:r>
            <a:endPar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endParaRPr>
          </a:p>
        </p:txBody>
      </p:sp>
      <p:sp>
        <p:nvSpPr>
          <p:cNvPr id="8200" name="矩形 22"/>
          <p:cNvSpPr>
            <a:spLocks noChangeArrowheads="1"/>
          </p:cNvSpPr>
          <p:nvPr/>
        </p:nvSpPr>
        <p:spPr bwMode="auto">
          <a:xfrm>
            <a:off x="3360071" y="2205038"/>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smtClean="0">
                <a:solidFill>
                  <a:schemeClr val="tx1"/>
                </a:solidFill>
                <a:latin typeface="黑体" panose="02010609060101010101" pitchFamily="49" charset="-122"/>
                <a:ea typeface="黑体" panose="02010609060101010101" pitchFamily="49" charset="-122"/>
              </a:rPr>
              <a:t>稠密索引</a:t>
            </a:r>
            <a:endParaRPr lang="zh-CN" altLang="zh-CN" sz="2400" dirty="0">
              <a:solidFill>
                <a:schemeClr val="tx1"/>
              </a:solidFill>
              <a:latin typeface="黑体" panose="02010609060101010101" pitchFamily="49" charset="-122"/>
              <a:ea typeface="黑体" panose="02010609060101010101" pitchFamily="49" charset="-122"/>
            </a:endParaRPr>
          </a:p>
        </p:txBody>
      </p:sp>
      <p:sp>
        <p:nvSpPr>
          <p:cNvPr id="8201" name="矩形 16"/>
          <p:cNvSpPr>
            <a:spLocks noChangeArrowheads="1"/>
          </p:cNvSpPr>
          <p:nvPr/>
        </p:nvSpPr>
        <p:spPr bwMode="auto">
          <a:xfrm>
            <a:off x="3360071" y="2930525"/>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smtClean="0">
                <a:solidFill>
                  <a:schemeClr val="bg2"/>
                </a:solidFill>
                <a:latin typeface="黑体" panose="02010609060101010101" pitchFamily="49" charset="-122"/>
                <a:ea typeface="黑体" panose="02010609060101010101" pitchFamily="49" charset="-122"/>
              </a:rPr>
              <a:t>分块索引</a:t>
            </a:r>
            <a:endParaRPr lang="zh-CN" altLang="zh-CN" sz="2400" dirty="0">
              <a:solidFill>
                <a:schemeClr val="bg2"/>
              </a:solidFill>
              <a:latin typeface="黑体" panose="02010609060101010101" pitchFamily="49" charset="-122"/>
              <a:ea typeface="黑体" panose="02010609060101010101" pitchFamily="49" charset="-122"/>
            </a:endParaRPr>
          </a:p>
        </p:txBody>
      </p:sp>
      <p:sp>
        <p:nvSpPr>
          <p:cNvPr id="8202" name="标题 2"/>
          <p:cNvSpPr>
            <a:spLocks noGrp="1"/>
          </p:cNvSpPr>
          <p:nvPr>
            <p:ph type="title"/>
          </p:nvPr>
        </p:nvSpPr>
        <p:spPr/>
        <p:txBody>
          <a:bodyPr/>
          <a:lstStyle/>
          <a:p>
            <a:endParaRPr lang="zh-CN" altLang="en-US" smtClean="0"/>
          </a:p>
        </p:txBody>
      </p:sp>
      <p:sp>
        <p:nvSpPr>
          <p:cNvPr id="11" name="TextBox 34"/>
          <p:cNvSpPr txBox="1"/>
          <p:nvPr/>
        </p:nvSpPr>
        <p:spPr>
          <a:xfrm>
            <a:off x="2045143" y="3631851"/>
            <a:ext cx="1250950" cy="535531"/>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smtClean="0">
                <a:solidFill>
                  <a:schemeClr val="bg2"/>
                </a:solidFill>
                <a:latin typeface="黑体" panose="02010609060101010101" pitchFamily="49" charset="-122"/>
                <a:ea typeface="黑体" panose="02010609060101010101" pitchFamily="49" charset="-122"/>
                <a:cs typeface="Verdana" panose="020B0604030504040204" pitchFamily="34" charset="0"/>
              </a:rPr>
              <a:t>8.2.3</a:t>
            </a:r>
            <a:endPar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endParaRPr>
          </a:p>
        </p:txBody>
      </p:sp>
      <p:sp>
        <p:nvSpPr>
          <p:cNvPr id="12" name="矩形 16"/>
          <p:cNvSpPr>
            <a:spLocks noChangeArrowheads="1"/>
          </p:cNvSpPr>
          <p:nvPr/>
        </p:nvSpPr>
        <p:spPr bwMode="auto">
          <a:xfrm>
            <a:off x="3344639" y="3638201"/>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smtClean="0">
                <a:solidFill>
                  <a:schemeClr val="bg2"/>
                </a:solidFill>
                <a:latin typeface="黑体" panose="02010609060101010101" pitchFamily="49" charset="-122"/>
                <a:ea typeface="黑体" panose="02010609060101010101" pitchFamily="49" charset="-122"/>
              </a:rPr>
              <a:t>多重表</a:t>
            </a:r>
            <a:endParaRPr lang="zh-CN" altLang="zh-CN" sz="2400" dirty="0">
              <a:solidFill>
                <a:schemeClr val="bg2"/>
              </a:solidFill>
              <a:latin typeface="黑体" panose="02010609060101010101" pitchFamily="49" charset="-122"/>
              <a:ea typeface="黑体" panose="02010609060101010101" pitchFamily="49" charset="-122"/>
            </a:endParaRPr>
          </a:p>
        </p:txBody>
      </p:sp>
      <p:sp>
        <p:nvSpPr>
          <p:cNvPr id="13" name="TextBox 34"/>
          <p:cNvSpPr txBox="1"/>
          <p:nvPr/>
        </p:nvSpPr>
        <p:spPr>
          <a:xfrm>
            <a:off x="2045143" y="4364873"/>
            <a:ext cx="1250950" cy="535531"/>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smtClean="0">
                <a:solidFill>
                  <a:schemeClr val="bg2"/>
                </a:solidFill>
                <a:latin typeface="黑体" panose="02010609060101010101" pitchFamily="49" charset="-122"/>
                <a:ea typeface="黑体" panose="02010609060101010101" pitchFamily="49" charset="-122"/>
                <a:cs typeface="Verdana" panose="020B0604030504040204" pitchFamily="34" charset="0"/>
              </a:rPr>
              <a:t>8.2.4</a:t>
            </a:r>
            <a:endPar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endParaRPr>
          </a:p>
        </p:txBody>
      </p:sp>
      <p:sp>
        <p:nvSpPr>
          <p:cNvPr id="14" name="矩形 16"/>
          <p:cNvSpPr>
            <a:spLocks noChangeArrowheads="1"/>
          </p:cNvSpPr>
          <p:nvPr/>
        </p:nvSpPr>
        <p:spPr bwMode="auto">
          <a:xfrm>
            <a:off x="3344639" y="4371223"/>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a:solidFill>
                  <a:schemeClr val="bg2"/>
                </a:solidFill>
                <a:latin typeface="黑体" panose="02010609060101010101" pitchFamily="49" charset="-122"/>
                <a:ea typeface="黑体" panose="02010609060101010101" pitchFamily="49" charset="-122"/>
              </a:rPr>
              <a:t>倒排</a:t>
            </a:r>
            <a:r>
              <a:rPr lang="zh-CN" altLang="en-US" sz="2400" dirty="0" smtClean="0">
                <a:solidFill>
                  <a:schemeClr val="bg2"/>
                </a:solidFill>
                <a:latin typeface="黑体" panose="02010609060101010101" pitchFamily="49" charset="-122"/>
                <a:ea typeface="黑体" panose="02010609060101010101" pitchFamily="49" charset="-122"/>
              </a:rPr>
              <a:t>表</a:t>
            </a:r>
            <a:endParaRPr lang="zh-CN" altLang="zh-CN" sz="2400" dirty="0">
              <a:solidFill>
                <a:schemeClr val="bg2"/>
              </a:solidFill>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AutoShape 70"/>
          <p:cNvSpPr>
            <a:spLocks noChangeArrowheads="1"/>
          </p:cNvSpPr>
          <p:nvPr/>
        </p:nvSpPr>
        <p:spPr bwMode="auto">
          <a:xfrm>
            <a:off x="6444208" y="188640"/>
            <a:ext cx="2376264" cy="1008112"/>
          </a:xfrm>
          <a:prstGeom prst="wedgeEllipseCallout">
            <a:avLst>
              <a:gd name="adj1" fmla="val -68491"/>
              <a:gd name="adj2" fmla="val 166311"/>
            </a:avLst>
          </a:prstGeom>
          <a:solidFill>
            <a:schemeClr val="bg1"/>
          </a:solidFill>
          <a:ln w="19050" algn="ctr">
            <a:solidFill>
              <a:srgbClr val="00B050"/>
            </a:solidFill>
            <a:miter lim="800000"/>
          </a:ln>
          <a:effectLst/>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chemeClr val="tx1"/>
                </a:solidFill>
                <a:latin typeface="幼圆" panose="02010509060101010101" pitchFamily="49" charset="-122"/>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chemeClr val="tx1"/>
                </a:solidFill>
                <a:latin typeface="幼圆" panose="02010509060101010101" pitchFamily="49" charset="-122"/>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chemeClr val="tx1"/>
                </a:solidFill>
                <a:latin typeface="幼圆" panose="02010509060101010101" pitchFamily="49" charset="-122"/>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chemeClr val="tx1"/>
                </a:solidFill>
                <a:latin typeface="幼圆" panose="02010509060101010101" pitchFamily="49" charset="-122"/>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9pPr>
          </a:lstStyle>
          <a:p>
            <a:pPr eaLnBrk="1" hangingPunct="1">
              <a:lnSpc>
                <a:spcPct val="100000"/>
              </a:lnSpc>
              <a:spcBef>
                <a:spcPct val="0"/>
              </a:spcBef>
              <a:buClrTx/>
              <a:buFontTx/>
              <a:buNone/>
            </a:pPr>
            <a:r>
              <a:rPr kumimoji="1" lang="zh-CN" altLang="en-US" sz="1800" b="0" dirty="0" smtClean="0">
                <a:solidFill>
                  <a:srgbClr val="FF0000"/>
                </a:solidFill>
                <a:latin typeface="Arial" panose="020B0604020202020204" pitchFamily="34" charset="0"/>
                <a:ea typeface="黑体" panose="02010609060101010101" pitchFamily="49" charset="-122"/>
              </a:rPr>
              <a:t>数据表属于“非顺序文件”，采用稠密索引</a:t>
            </a:r>
            <a:endParaRPr kumimoji="1" lang="zh-CN" altLang="en-US" sz="1800" b="0" dirty="0">
              <a:solidFill>
                <a:srgbClr val="333333"/>
              </a:solidFill>
              <a:latin typeface="Arial" panose="020B0604020202020204" pitchFamily="34" charset="0"/>
              <a:ea typeface="黑体" panose="02010609060101010101" pitchFamily="49" charset="-122"/>
            </a:endParaRPr>
          </a:p>
        </p:txBody>
      </p:sp>
      <p:sp>
        <p:nvSpPr>
          <p:cNvPr id="5" name="标题 4"/>
          <p:cNvSpPr>
            <a:spLocks noGrp="1"/>
          </p:cNvSpPr>
          <p:nvPr>
            <p:ph type="title"/>
          </p:nvPr>
        </p:nvSpPr>
        <p:spPr/>
        <p:txBody>
          <a:bodyPr/>
          <a:lstStyle/>
          <a:p>
            <a:r>
              <a:rPr lang="zh-CN" altLang="en-US" dirty="0" smtClean="0"/>
              <a:t>稠密索引</a:t>
            </a:r>
            <a:endParaRPr lang="zh-CN" altLang="en-US" dirty="0"/>
          </a:p>
        </p:txBody>
      </p:sp>
      <p:sp>
        <p:nvSpPr>
          <p:cNvPr id="6" name="内容占位符 5"/>
          <p:cNvSpPr>
            <a:spLocks noGrp="1"/>
          </p:cNvSpPr>
          <p:nvPr>
            <p:ph sz="half" idx="1"/>
          </p:nvPr>
        </p:nvSpPr>
        <p:spPr>
          <a:xfrm>
            <a:off x="467544" y="1340768"/>
            <a:ext cx="7848103" cy="4525962"/>
          </a:xfrm>
        </p:spPr>
        <p:txBody>
          <a:bodyPr/>
          <a:lstStyle/>
          <a:p>
            <a:r>
              <a:rPr lang="zh-CN" altLang="en-US" sz="2000" dirty="0"/>
              <a:t>学生会干部</a:t>
            </a:r>
            <a:r>
              <a:rPr lang="en-US" altLang="zh-CN" sz="2000" dirty="0"/>
              <a:t>L</a:t>
            </a:r>
            <a:r>
              <a:rPr lang="zh-CN" altLang="en-US" sz="2000" dirty="0"/>
              <a:t>的兴趣</a:t>
            </a:r>
            <a:r>
              <a:rPr lang="zh-CN" altLang="en-US" sz="2000" dirty="0" smtClean="0"/>
              <a:t>爱好调查记录</a:t>
            </a:r>
            <a:endParaRPr lang="en-US" altLang="zh-CN" sz="2000" dirty="0" smtClean="0"/>
          </a:p>
          <a:p>
            <a:r>
              <a:rPr lang="en-US" altLang="zh-CN" sz="2000" dirty="0" smtClean="0"/>
              <a:t>(</a:t>
            </a:r>
            <a:r>
              <a:rPr lang="zh-CN" altLang="en-US" sz="2000" dirty="0" smtClean="0"/>
              <a:t>对无序表，建立按主关键字的稠密索引表）</a:t>
            </a:r>
            <a:endParaRPr lang="zh-CN" altLang="en-US" sz="2000" dirty="0"/>
          </a:p>
        </p:txBody>
      </p:sp>
      <p:pic>
        <p:nvPicPr>
          <p:cNvPr id="8" name="内容占位符 7"/>
          <p:cNvPicPr>
            <a:picLocks noGrp="1" noChangeAspect="1"/>
          </p:cNvPicPr>
          <p:nvPr>
            <p:ph sz="half" idx="2"/>
          </p:nvPr>
        </p:nvPicPr>
        <p:blipFill>
          <a:blip r:embed="rId1" cstate="print">
            <a:extLst>
              <a:ext uri="{28A0092B-C50C-407E-A947-70E740481C1C}">
                <a14:useLocalDpi xmlns:a14="http://schemas.microsoft.com/office/drawing/2010/main" val="0"/>
              </a:ext>
            </a:extLst>
          </a:blip>
          <a:srcRect l="37806"/>
          <a:stretch>
            <a:fillRect/>
          </a:stretch>
        </p:blipFill>
        <p:spPr>
          <a:xfrm>
            <a:off x="4274284" y="2068195"/>
            <a:ext cx="2826921" cy="3681730"/>
          </a:xfrm>
        </p:spPr>
      </p:pic>
      <p:sp>
        <p:nvSpPr>
          <p:cNvPr id="38914" name="页脚占位符 3"/>
          <p:cNvSpPr>
            <a:spLocks noGrp="1"/>
          </p:cNvSpPr>
          <p:nvPr>
            <p:ph type="ftr"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幼圆" panose="02010509060101010101" pitchFamily="49" charset="-122"/>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chemeClr val="tx1"/>
                </a:solidFill>
                <a:latin typeface="幼圆" panose="02010509060101010101" pitchFamily="49" charset="-122"/>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chemeClr val="tx1"/>
                </a:solidFill>
                <a:latin typeface="幼圆" panose="02010509060101010101" pitchFamily="49" charset="-122"/>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chemeClr val="tx1"/>
                </a:solidFill>
                <a:latin typeface="幼圆" panose="02010509060101010101" pitchFamily="49" charset="-122"/>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9pPr>
          </a:lstStyle>
          <a:p>
            <a:pPr eaLnBrk="1" hangingPunct="1">
              <a:spcBef>
                <a:spcPct val="0"/>
              </a:spcBef>
              <a:buClrTx/>
              <a:buFontTx/>
              <a:buNone/>
            </a:pPr>
            <a:fld id="{DC1661CE-ACAE-4834-9AC3-6B70C81C117D}" type="slidenum">
              <a:rPr lang="zh-CN" altLang="en-US" sz="1400" smtClean="0">
                <a:solidFill>
                  <a:srgbClr val="5F5F5F"/>
                </a:solidFill>
                <a:latin typeface="Verdana" panose="020B0604030504040204" pitchFamily="34" charset="0"/>
                <a:ea typeface="黑体" panose="02010609060101010101" pitchFamily="49" charset="-122"/>
              </a:rPr>
            </a:fld>
            <a:endParaRPr lang="en-US" altLang="zh-CN" sz="1400" smtClean="0">
              <a:solidFill>
                <a:srgbClr val="5F5F5F"/>
              </a:solidFill>
              <a:latin typeface="Verdana" panose="020B0604030504040204" pitchFamily="34" charset="0"/>
              <a:ea typeface="黑体" panose="02010609060101010101" pitchFamily="49" charset="-122"/>
            </a:endParaRPr>
          </a:p>
        </p:txBody>
      </p:sp>
      <p:sp>
        <p:nvSpPr>
          <p:cNvPr id="25" name="椭圆 24"/>
          <p:cNvSpPr/>
          <p:nvPr/>
        </p:nvSpPr>
        <p:spPr bwMode="auto">
          <a:xfrm>
            <a:off x="395536" y="961703"/>
            <a:ext cx="680054" cy="678223"/>
          </a:xfrm>
          <a:prstGeom prst="ellipse">
            <a:avLst/>
          </a:prstGeom>
          <a:solidFill>
            <a:schemeClr val="tx1"/>
          </a:solidFill>
          <a:ln w="19050" cap="flat" cmpd="sng" algn="ctr">
            <a:solidFill>
              <a:schemeClr val="bg2"/>
            </a:solid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None/>
            </a:pPr>
            <a:r>
              <a:rPr kumimoji="0" lang="zh-CN" altLang="en-US" sz="28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rPr>
              <a:t>例</a:t>
            </a:r>
            <a:endParaRPr kumimoji="0" lang="zh-CN" altLang="en-US" sz="28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endParaRPr>
          </a:p>
        </p:txBody>
      </p:sp>
      <p:sp>
        <p:nvSpPr>
          <p:cNvPr id="28" name="AutoShape 70"/>
          <p:cNvSpPr>
            <a:spLocks noChangeArrowheads="1"/>
          </p:cNvSpPr>
          <p:nvPr/>
        </p:nvSpPr>
        <p:spPr bwMode="auto">
          <a:xfrm>
            <a:off x="179070" y="6109335"/>
            <a:ext cx="3731895" cy="648970"/>
          </a:xfrm>
          <a:prstGeom prst="wedgeEllipseCallout">
            <a:avLst>
              <a:gd name="adj1" fmla="val 13910"/>
              <a:gd name="adj2" fmla="val -207729"/>
            </a:avLst>
          </a:prstGeom>
          <a:solidFill>
            <a:schemeClr val="bg1"/>
          </a:solidFill>
          <a:ln w="19050" algn="ctr">
            <a:solidFill>
              <a:srgbClr val="00B050"/>
            </a:solidFill>
            <a:miter lim="800000"/>
          </a:ln>
          <a:effectLst/>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chemeClr val="tx1"/>
                </a:solidFill>
                <a:latin typeface="幼圆" panose="02010509060101010101" pitchFamily="49" charset="-122"/>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chemeClr val="tx1"/>
                </a:solidFill>
                <a:latin typeface="幼圆" panose="02010509060101010101" pitchFamily="49" charset="-122"/>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chemeClr val="tx1"/>
                </a:solidFill>
                <a:latin typeface="幼圆" panose="02010509060101010101" pitchFamily="49" charset="-122"/>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chemeClr val="tx1"/>
                </a:solidFill>
                <a:latin typeface="幼圆" panose="02010509060101010101" pitchFamily="49" charset="-122"/>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9pPr>
          </a:lstStyle>
          <a:p>
            <a:pPr algn="ctr" eaLnBrk="1" hangingPunct="1">
              <a:lnSpc>
                <a:spcPct val="100000"/>
              </a:lnSpc>
              <a:spcBef>
                <a:spcPct val="0"/>
              </a:spcBef>
              <a:buClrTx/>
              <a:buFontTx/>
              <a:buNone/>
            </a:pPr>
            <a:r>
              <a:rPr kumimoji="1" lang="zh-CN" altLang="en-US" sz="1800" b="0" dirty="0" smtClean="0">
                <a:solidFill>
                  <a:srgbClr val="FF0000"/>
                </a:solidFill>
                <a:latin typeface="Arial" panose="020B0604020202020204" pitchFamily="34" charset="0"/>
                <a:ea typeface="黑体" panose="02010609060101010101" pitchFamily="49" charset="-122"/>
              </a:rPr>
              <a:t>索引表中索引项数目</a:t>
            </a:r>
            <a:r>
              <a:rPr kumimoji="1" lang="en-US" altLang="zh-CN" sz="1800" b="0" dirty="0" smtClean="0">
                <a:solidFill>
                  <a:srgbClr val="333333"/>
                </a:solidFill>
                <a:latin typeface="Arial" panose="020B0604020202020204" pitchFamily="34" charset="0"/>
                <a:ea typeface="黑体" panose="02010609060101010101" pitchFamily="49" charset="-122"/>
              </a:rPr>
              <a:t>==</a:t>
            </a:r>
            <a:r>
              <a:rPr kumimoji="1" lang="zh-CN" altLang="en-US" sz="1800" b="0" dirty="0" smtClean="0">
                <a:solidFill>
                  <a:srgbClr val="7030A0"/>
                </a:solidFill>
                <a:latin typeface="Arial" panose="020B0604020202020204" pitchFamily="34" charset="0"/>
                <a:ea typeface="黑体" panose="02010609060101010101" pitchFamily="49" charset="-122"/>
              </a:rPr>
              <a:t>数据表中数据项数目</a:t>
            </a:r>
            <a:endParaRPr kumimoji="1" lang="zh-CN" altLang="en-US" sz="1800" b="0" dirty="0" smtClean="0">
              <a:solidFill>
                <a:srgbClr val="7030A0"/>
              </a:solidFill>
              <a:latin typeface="Arial" panose="020B0604020202020204" pitchFamily="34" charset="0"/>
              <a:ea typeface="黑体" panose="02010609060101010101" pitchFamily="49" charset="-122"/>
            </a:endParaRPr>
          </a:p>
        </p:txBody>
      </p:sp>
      <p:pic>
        <p:nvPicPr>
          <p:cNvPr id="2" name="内容占位符 7"/>
          <p:cNvPicPr>
            <a:picLocks noGrp="1" noChangeAspect="1"/>
          </p:cNvPicPr>
          <p:nvPr/>
        </p:nvPicPr>
        <p:blipFill>
          <a:blip r:embed="rId1" cstate="print">
            <a:extLst>
              <a:ext uri="{28A0092B-C50C-407E-A947-70E740481C1C}">
                <a14:useLocalDpi xmlns:a14="http://schemas.microsoft.com/office/drawing/2010/main" val="0"/>
              </a:ext>
            </a:extLst>
          </a:blip>
          <a:srcRect r="77254"/>
          <a:stretch>
            <a:fillRect/>
          </a:stretch>
        </p:blipFill>
        <p:spPr>
          <a:xfrm>
            <a:off x="2555875" y="2068195"/>
            <a:ext cx="1033879" cy="3681730"/>
          </a:xfrm>
          <a:prstGeom prst="rect">
            <a:avLst/>
          </a:prstGeom>
          <a:noFill/>
          <a:ln>
            <a:noFill/>
          </a:ln>
          <a:effectLst/>
        </p:spPr>
      </p:pic>
      <p:pic>
        <p:nvPicPr>
          <p:cNvPr id="3" name="内容占位符 7"/>
          <p:cNvPicPr>
            <a:picLocks noGrp="1" noChangeAspect="1"/>
          </p:cNvPicPr>
          <p:nvPr/>
        </p:nvPicPr>
        <p:blipFill>
          <a:blip r:embed="rId1" cstate="print">
            <a:extLst>
              <a:ext uri="{28A0092B-C50C-407E-A947-70E740481C1C}">
                <a14:useLocalDpi xmlns:a14="http://schemas.microsoft.com/office/drawing/2010/main" val="0"/>
              </a:ext>
            </a:extLst>
          </a:blip>
          <a:srcRect l="21964" r="61889"/>
          <a:stretch>
            <a:fillRect/>
          </a:stretch>
        </p:blipFill>
        <p:spPr>
          <a:xfrm>
            <a:off x="3589655" y="2068195"/>
            <a:ext cx="733961" cy="3681730"/>
          </a:xfrm>
          <a:prstGeom prst="rect">
            <a:avLst/>
          </a:prstGeom>
          <a:noFill/>
          <a:ln>
            <a:noFill/>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500"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8"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KSO_Shape"/>
          <p:cNvSpPr/>
          <p:nvPr/>
        </p:nvSpPr>
        <p:spPr bwMode="auto">
          <a:xfrm flipH="1">
            <a:off x="6919707" y="2036763"/>
            <a:ext cx="460375" cy="476250"/>
          </a:xfrm>
          <a:custGeom>
            <a:avLst/>
            <a:gdLst>
              <a:gd name="T0" fmla="*/ 215713171 w 7617"/>
              <a:gd name="T1" fmla="*/ 194912619 h 8099"/>
              <a:gd name="T2" fmla="*/ 186862848 w 7617"/>
              <a:gd name="T3" fmla="*/ 154137527 h 8099"/>
              <a:gd name="T4" fmla="*/ 209688925 w 7617"/>
              <a:gd name="T5" fmla="*/ 69433828 h 8099"/>
              <a:gd name="T6" fmla="*/ 185536456 w 7617"/>
              <a:gd name="T7" fmla="*/ 27220166 h 8099"/>
              <a:gd name="T8" fmla="*/ 159173412 w 7617"/>
              <a:gd name="T9" fmla="*/ 113639048 h 8099"/>
              <a:gd name="T10" fmla="*/ 173487962 w 7617"/>
              <a:gd name="T11" fmla="*/ 157291045 h 8099"/>
              <a:gd name="T12" fmla="*/ 148009101 w 7617"/>
              <a:gd name="T13" fmla="*/ 113251885 h 8099"/>
              <a:gd name="T14" fmla="*/ 130157348 w 7617"/>
              <a:gd name="T15" fmla="*/ 20193847 h 8099"/>
              <a:gd name="T16" fmla="*/ 94785557 w 7617"/>
              <a:gd name="T17" fmla="*/ 22794140 h 8099"/>
              <a:gd name="T18" fmla="*/ 118551064 w 7617"/>
              <a:gd name="T19" fmla="*/ 108493737 h 8099"/>
              <a:gd name="T20" fmla="*/ 105397165 w 7617"/>
              <a:gd name="T21" fmla="*/ 111149305 h 8099"/>
              <a:gd name="T22" fmla="*/ 73175614 w 7617"/>
              <a:gd name="T23" fmla="*/ 41328315 h 8099"/>
              <a:gd name="T24" fmla="*/ 6300716 w 7617"/>
              <a:gd name="T25" fmla="*/ 3706741 h 8099"/>
              <a:gd name="T26" fmla="*/ 35427038 w 7617"/>
              <a:gd name="T27" fmla="*/ 76349596 h 8099"/>
              <a:gd name="T28" fmla="*/ 100865051 w 7617"/>
              <a:gd name="T29" fmla="*/ 116018005 h 8099"/>
              <a:gd name="T30" fmla="*/ 31281886 w 7617"/>
              <a:gd name="T31" fmla="*/ 115686117 h 8099"/>
              <a:gd name="T32" fmla="*/ 3813436 w 7617"/>
              <a:gd name="T33" fmla="*/ 138148370 h 8099"/>
              <a:gd name="T34" fmla="*/ 78039209 w 7617"/>
              <a:gd name="T35" fmla="*/ 170845970 h 8099"/>
              <a:gd name="T36" fmla="*/ 138337158 w 7617"/>
              <a:gd name="T37" fmla="*/ 150264725 h 8099"/>
              <a:gd name="T38" fmla="*/ 180120158 w 7617"/>
              <a:gd name="T39" fmla="*/ 177872289 h 8099"/>
              <a:gd name="T40" fmla="*/ 81852645 w 7617"/>
              <a:gd name="T41" fmla="*/ 181191868 h 8099"/>
              <a:gd name="T42" fmla="*/ 73175614 w 7617"/>
              <a:gd name="T43" fmla="*/ 210403828 h 8099"/>
              <a:gd name="T44" fmla="*/ 170116500 w 7617"/>
              <a:gd name="T45" fmla="*/ 209684543 h 8099"/>
              <a:gd name="T46" fmla="*/ 202006570 w 7617"/>
              <a:gd name="T47" fmla="*/ 191980203 h 8099"/>
              <a:gd name="T48" fmla="*/ 204327874 w 7617"/>
              <a:gd name="T49" fmla="*/ 216544801 h 8099"/>
              <a:gd name="T50" fmla="*/ 104789216 w 7617"/>
              <a:gd name="T51" fmla="*/ 244705824 h 8099"/>
              <a:gd name="T52" fmla="*/ 120595899 w 7617"/>
              <a:gd name="T53" fmla="*/ 275300843 h 8099"/>
              <a:gd name="T54" fmla="*/ 222621601 w 7617"/>
              <a:gd name="T55" fmla="*/ 246088883 h 8099"/>
              <a:gd name="T56" fmla="*/ 253737982 w 7617"/>
              <a:gd name="T57" fmla="*/ 256268720 h 8099"/>
              <a:gd name="T58" fmla="*/ 218310709 w 7617"/>
              <a:gd name="T59" fmla="*/ 266891229 h 8099"/>
              <a:gd name="T60" fmla="*/ 141487399 w 7617"/>
              <a:gd name="T61" fmla="*/ 311428572 h 8099"/>
              <a:gd name="T62" fmla="*/ 186697108 w 7617"/>
              <a:gd name="T63" fmla="*/ 327141117 h 8099"/>
              <a:gd name="T64" fmla="*/ 264294108 w 7617"/>
              <a:gd name="T65" fmla="*/ 289740880 h 8099"/>
              <a:gd name="T66" fmla="*/ 304308506 w 7617"/>
              <a:gd name="T67" fmla="*/ 323323591 h 8099"/>
              <a:gd name="T68" fmla="*/ 251416678 w 7617"/>
              <a:gd name="T69" fmla="*/ 319561339 h 8099"/>
              <a:gd name="T70" fmla="*/ 181723019 w 7617"/>
              <a:gd name="T71" fmla="*/ 363434672 h 8099"/>
              <a:gd name="T72" fmla="*/ 226490519 w 7617"/>
              <a:gd name="T73" fmla="*/ 376546924 h 8099"/>
              <a:gd name="T74" fmla="*/ 303755804 w 7617"/>
              <a:gd name="T75" fmla="*/ 335827108 h 8099"/>
              <a:gd name="T76" fmla="*/ 334706209 w 7617"/>
              <a:gd name="T77" fmla="*/ 363545458 h 8099"/>
              <a:gd name="T78" fmla="*/ 264515330 w 7617"/>
              <a:gd name="T79" fmla="*/ 377432035 h 8099"/>
              <a:gd name="T80" fmla="*/ 256059051 w 7617"/>
              <a:gd name="T81" fmla="*/ 413283152 h 8099"/>
              <a:gd name="T82" fmla="*/ 332329658 w 7617"/>
              <a:gd name="T83" fmla="*/ 383407418 h 8099"/>
              <a:gd name="T84" fmla="*/ 357366310 w 7617"/>
              <a:gd name="T85" fmla="*/ 384347804 h 8099"/>
              <a:gd name="T86" fmla="*/ 419598836 w 7617"/>
              <a:gd name="T87" fmla="*/ 443601795 h 8099"/>
              <a:gd name="T88" fmla="*/ 335093171 w 7617"/>
              <a:gd name="T89" fmla="*/ 346615679 h 8099"/>
              <a:gd name="T90" fmla="*/ 344267658 w 7617"/>
              <a:gd name="T91" fmla="*/ 328911575 h 8099"/>
              <a:gd name="T92" fmla="*/ 398154634 w 7617"/>
              <a:gd name="T93" fmla="*/ 248744452 h 8099"/>
              <a:gd name="T94" fmla="*/ 373559956 w 7617"/>
              <a:gd name="T95" fmla="*/ 232091520 h 8099"/>
              <a:gd name="T96" fmla="*/ 317738874 w 7617"/>
              <a:gd name="T97" fmla="*/ 304844691 h 8099"/>
              <a:gd name="T98" fmla="*/ 300992526 w 7617"/>
              <a:gd name="T99" fmla="*/ 306061924 h 8099"/>
              <a:gd name="T100" fmla="*/ 322049766 w 7617"/>
              <a:gd name="T101" fmla="*/ 277569249 h 8099"/>
              <a:gd name="T102" fmla="*/ 353552874 w 7617"/>
              <a:gd name="T103" fmla="*/ 184511211 h 8099"/>
              <a:gd name="T104" fmla="*/ 325089513 w 7617"/>
              <a:gd name="T105" fmla="*/ 181745091 h 8099"/>
              <a:gd name="T106" fmla="*/ 285848804 w 7617"/>
              <a:gd name="T107" fmla="*/ 275411394 h 8099"/>
              <a:gd name="T108" fmla="*/ 260259449 w 7617"/>
              <a:gd name="T109" fmla="*/ 250238297 h 8099"/>
              <a:gd name="T110" fmla="*/ 290823127 w 7617"/>
              <a:gd name="T111" fmla="*/ 216489525 h 8099"/>
              <a:gd name="T112" fmla="*/ 303645310 w 7617"/>
              <a:gd name="T113" fmla="*/ 128632308 h 8099"/>
              <a:gd name="T114" fmla="*/ 271644982 w 7617"/>
              <a:gd name="T115" fmla="*/ 135382016 h 8099"/>
              <a:gd name="T116" fmla="*/ 247216279 w 7617"/>
              <a:gd name="T117" fmla="*/ 229933665 h 8099"/>
              <a:gd name="T118" fmla="*/ 220189804 w 7617"/>
              <a:gd name="T119" fmla="*/ 202436887 h 8099"/>
              <a:gd name="T120" fmla="*/ 245171209 w 7617"/>
              <a:gd name="T121" fmla="*/ 177595677 h 8099"/>
              <a:gd name="T122" fmla="*/ 263575665 w 7617"/>
              <a:gd name="T123" fmla="*/ 91840805 h 8099"/>
              <a:gd name="T124" fmla="*/ 220079310 w 7617"/>
              <a:gd name="T125" fmla="*/ 96322106 h 80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617" h="8099">
                <a:moveTo>
                  <a:pt x="3735" y="2578"/>
                </a:moveTo>
                <a:lnTo>
                  <a:pt x="3735" y="2578"/>
                </a:lnTo>
                <a:lnTo>
                  <a:pt x="3721" y="2650"/>
                </a:lnTo>
                <a:lnTo>
                  <a:pt x="3709" y="2721"/>
                </a:lnTo>
                <a:lnTo>
                  <a:pt x="3704" y="2758"/>
                </a:lnTo>
                <a:lnTo>
                  <a:pt x="3699" y="2794"/>
                </a:lnTo>
                <a:lnTo>
                  <a:pt x="3695" y="2831"/>
                </a:lnTo>
                <a:lnTo>
                  <a:pt x="3692" y="2868"/>
                </a:lnTo>
                <a:lnTo>
                  <a:pt x="3690" y="2905"/>
                </a:lnTo>
                <a:lnTo>
                  <a:pt x="3689" y="2942"/>
                </a:lnTo>
                <a:lnTo>
                  <a:pt x="3689" y="2978"/>
                </a:lnTo>
                <a:lnTo>
                  <a:pt x="3691" y="3014"/>
                </a:lnTo>
                <a:lnTo>
                  <a:pt x="3694" y="3051"/>
                </a:lnTo>
                <a:lnTo>
                  <a:pt x="3700" y="3087"/>
                </a:lnTo>
                <a:lnTo>
                  <a:pt x="3706" y="3123"/>
                </a:lnTo>
                <a:lnTo>
                  <a:pt x="3714" y="3159"/>
                </a:lnTo>
                <a:lnTo>
                  <a:pt x="3720" y="3185"/>
                </a:lnTo>
                <a:lnTo>
                  <a:pt x="3728" y="3210"/>
                </a:lnTo>
                <a:lnTo>
                  <a:pt x="3737" y="3236"/>
                </a:lnTo>
                <a:lnTo>
                  <a:pt x="3748" y="3260"/>
                </a:lnTo>
                <a:lnTo>
                  <a:pt x="3759" y="3285"/>
                </a:lnTo>
                <a:lnTo>
                  <a:pt x="3772" y="3309"/>
                </a:lnTo>
                <a:lnTo>
                  <a:pt x="3787" y="3332"/>
                </a:lnTo>
                <a:lnTo>
                  <a:pt x="3802" y="3354"/>
                </a:lnTo>
                <a:lnTo>
                  <a:pt x="3819" y="3375"/>
                </a:lnTo>
                <a:lnTo>
                  <a:pt x="3836" y="3393"/>
                </a:lnTo>
                <a:lnTo>
                  <a:pt x="3849" y="3407"/>
                </a:lnTo>
                <a:lnTo>
                  <a:pt x="3861" y="3418"/>
                </a:lnTo>
                <a:lnTo>
                  <a:pt x="3882" y="3437"/>
                </a:lnTo>
                <a:lnTo>
                  <a:pt x="3889" y="3444"/>
                </a:lnTo>
                <a:lnTo>
                  <a:pt x="3895" y="3451"/>
                </a:lnTo>
                <a:lnTo>
                  <a:pt x="3899" y="3458"/>
                </a:lnTo>
                <a:lnTo>
                  <a:pt x="3902" y="3466"/>
                </a:lnTo>
                <a:lnTo>
                  <a:pt x="3904" y="3477"/>
                </a:lnTo>
                <a:lnTo>
                  <a:pt x="3905" y="3489"/>
                </a:lnTo>
                <a:lnTo>
                  <a:pt x="3905" y="3504"/>
                </a:lnTo>
                <a:lnTo>
                  <a:pt x="3903" y="3523"/>
                </a:lnTo>
                <a:lnTo>
                  <a:pt x="3898" y="3574"/>
                </a:lnTo>
                <a:lnTo>
                  <a:pt x="3811" y="3475"/>
                </a:lnTo>
                <a:lnTo>
                  <a:pt x="3724" y="3376"/>
                </a:lnTo>
                <a:lnTo>
                  <a:pt x="3680" y="3327"/>
                </a:lnTo>
                <a:lnTo>
                  <a:pt x="3635" y="3280"/>
                </a:lnTo>
                <a:lnTo>
                  <a:pt x="3590" y="3232"/>
                </a:lnTo>
                <a:lnTo>
                  <a:pt x="3544" y="3186"/>
                </a:lnTo>
                <a:lnTo>
                  <a:pt x="3525" y="3168"/>
                </a:lnTo>
                <a:lnTo>
                  <a:pt x="3502" y="3148"/>
                </a:lnTo>
                <a:lnTo>
                  <a:pt x="3444" y="3098"/>
                </a:lnTo>
                <a:lnTo>
                  <a:pt x="3414" y="3071"/>
                </a:lnTo>
                <a:lnTo>
                  <a:pt x="3382" y="3042"/>
                </a:lnTo>
                <a:lnTo>
                  <a:pt x="3352" y="3012"/>
                </a:lnTo>
                <a:lnTo>
                  <a:pt x="3338" y="2997"/>
                </a:lnTo>
                <a:lnTo>
                  <a:pt x="3325" y="2982"/>
                </a:lnTo>
                <a:lnTo>
                  <a:pt x="3312" y="2966"/>
                </a:lnTo>
                <a:lnTo>
                  <a:pt x="3301" y="2952"/>
                </a:lnTo>
                <a:lnTo>
                  <a:pt x="3291" y="2938"/>
                </a:lnTo>
                <a:lnTo>
                  <a:pt x="3283" y="2922"/>
                </a:lnTo>
                <a:lnTo>
                  <a:pt x="3276" y="2909"/>
                </a:lnTo>
                <a:lnTo>
                  <a:pt x="3271" y="2895"/>
                </a:lnTo>
                <a:lnTo>
                  <a:pt x="3268" y="2881"/>
                </a:lnTo>
                <a:lnTo>
                  <a:pt x="3267" y="2869"/>
                </a:lnTo>
                <a:lnTo>
                  <a:pt x="3268" y="2857"/>
                </a:lnTo>
                <a:lnTo>
                  <a:pt x="3270" y="2851"/>
                </a:lnTo>
                <a:lnTo>
                  <a:pt x="3272" y="2845"/>
                </a:lnTo>
                <a:lnTo>
                  <a:pt x="3275" y="2839"/>
                </a:lnTo>
                <a:lnTo>
                  <a:pt x="3278" y="2834"/>
                </a:lnTo>
                <a:lnTo>
                  <a:pt x="3283" y="2829"/>
                </a:lnTo>
                <a:lnTo>
                  <a:pt x="3288" y="2824"/>
                </a:lnTo>
                <a:lnTo>
                  <a:pt x="3293" y="2820"/>
                </a:lnTo>
                <a:lnTo>
                  <a:pt x="3300" y="2815"/>
                </a:lnTo>
                <a:lnTo>
                  <a:pt x="3315" y="2806"/>
                </a:lnTo>
                <a:lnTo>
                  <a:pt x="3334" y="2799"/>
                </a:lnTo>
                <a:lnTo>
                  <a:pt x="3355" y="2793"/>
                </a:lnTo>
                <a:lnTo>
                  <a:pt x="3381" y="2786"/>
                </a:lnTo>
                <a:lnTo>
                  <a:pt x="3405" y="2777"/>
                </a:lnTo>
                <a:lnTo>
                  <a:pt x="3429" y="2765"/>
                </a:lnTo>
                <a:lnTo>
                  <a:pt x="3452" y="2752"/>
                </a:lnTo>
                <a:lnTo>
                  <a:pt x="3473" y="2738"/>
                </a:lnTo>
                <a:lnTo>
                  <a:pt x="3494" y="2721"/>
                </a:lnTo>
                <a:lnTo>
                  <a:pt x="3512" y="2704"/>
                </a:lnTo>
                <a:lnTo>
                  <a:pt x="3530" y="2685"/>
                </a:lnTo>
                <a:lnTo>
                  <a:pt x="3548" y="2665"/>
                </a:lnTo>
                <a:lnTo>
                  <a:pt x="3563" y="2644"/>
                </a:lnTo>
                <a:lnTo>
                  <a:pt x="3579" y="2621"/>
                </a:lnTo>
                <a:lnTo>
                  <a:pt x="3593" y="2597"/>
                </a:lnTo>
                <a:lnTo>
                  <a:pt x="3606" y="2573"/>
                </a:lnTo>
                <a:lnTo>
                  <a:pt x="3620" y="2547"/>
                </a:lnTo>
                <a:lnTo>
                  <a:pt x="3631" y="2522"/>
                </a:lnTo>
                <a:lnTo>
                  <a:pt x="3642" y="2495"/>
                </a:lnTo>
                <a:lnTo>
                  <a:pt x="3652" y="2468"/>
                </a:lnTo>
                <a:lnTo>
                  <a:pt x="3663" y="2441"/>
                </a:lnTo>
                <a:lnTo>
                  <a:pt x="3672" y="2413"/>
                </a:lnTo>
                <a:lnTo>
                  <a:pt x="3680" y="2385"/>
                </a:lnTo>
                <a:lnTo>
                  <a:pt x="3695" y="2329"/>
                </a:lnTo>
                <a:lnTo>
                  <a:pt x="3709" y="2274"/>
                </a:lnTo>
                <a:lnTo>
                  <a:pt x="3720" y="2219"/>
                </a:lnTo>
                <a:lnTo>
                  <a:pt x="3729" y="2167"/>
                </a:lnTo>
                <a:lnTo>
                  <a:pt x="3747" y="2071"/>
                </a:lnTo>
                <a:lnTo>
                  <a:pt x="3756" y="2014"/>
                </a:lnTo>
                <a:lnTo>
                  <a:pt x="3764" y="1957"/>
                </a:lnTo>
                <a:lnTo>
                  <a:pt x="3772" y="1899"/>
                </a:lnTo>
                <a:lnTo>
                  <a:pt x="3779" y="1841"/>
                </a:lnTo>
                <a:lnTo>
                  <a:pt x="3786" y="1783"/>
                </a:lnTo>
                <a:lnTo>
                  <a:pt x="3791" y="1724"/>
                </a:lnTo>
                <a:lnTo>
                  <a:pt x="3796" y="1665"/>
                </a:lnTo>
                <a:lnTo>
                  <a:pt x="3799" y="1607"/>
                </a:lnTo>
                <a:lnTo>
                  <a:pt x="3801" y="1548"/>
                </a:lnTo>
                <a:lnTo>
                  <a:pt x="3802" y="1489"/>
                </a:lnTo>
                <a:lnTo>
                  <a:pt x="3802" y="1430"/>
                </a:lnTo>
                <a:lnTo>
                  <a:pt x="3801" y="1372"/>
                </a:lnTo>
                <a:lnTo>
                  <a:pt x="3798" y="1314"/>
                </a:lnTo>
                <a:lnTo>
                  <a:pt x="3794" y="1255"/>
                </a:lnTo>
                <a:lnTo>
                  <a:pt x="3788" y="1198"/>
                </a:lnTo>
                <a:lnTo>
                  <a:pt x="3779" y="1140"/>
                </a:lnTo>
                <a:lnTo>
                  <a:pt x="3775" y="1110"/>
                </a:lnTo>
                <a:lnTo>
                  <a:pt x="3769" y="1080"/>
                </a:lnTo>
                <a:lnTo>
                  <a:pt x="3762" y="1049"/>
                </a:lnTo>
                <a:lnTo>
                  <a:pt x="3754" y="1020"/>
                </a:lnTo>
                <a:lnTo>
                  <a:pt x="3746" y="990"/>
                </a:lnTo>
                <a:lnTo>
                  <a:pt x="3736" y="960"/>
                </a:lnTo>
                <a:lnTo>
                  <a:pt x="3725" y="931"/>
                </a:lnTo>
                <a:lnTo>
                  <a:pt x="3714" y="903"/>
                </a:lnTo>
                <a:lnTo>
                  <a:pt x="3702" y="874"/>
                </a:lnTo>
                <a:lnTo>
                  <a:pt x="3689" y="846"/>
                </a:lnTo>
                <a:lnTo>
                  <a:pt x="3676" y="819"/>
                </a:lnTo>
                <a:lnTo>
                  <a:pt x="3662" y="791"/>
                </a:lnTo>
                <a:lnTo>
                  <a:pt x="3646" y="764"/>
                </a:lnTo>
                <a:lnTo>
                  <a:pt x="3631" y="738"/>
                </a:lnTo>
                <a:lnTo>
                  <a:pt x="3615" y="711"/>
                </a:lnTo>
                <a:lnTo>
                  <a:pt x="3597" y="685"/>
                </a:lnTo>
                <a:lnTo>
                  <a:pt x="3586" y="668"/>
                </a:lnTo>
                <a:lnTo>
                  <a:pt x="3572" y="652"/>
                </a:lnTo>
                <a:lnTo>
                  <a:pt x="3546" y="618"/>
                </a:lnTo>
                <a:lnTo>
                  <a:pt x="3516" y="583"/>
                </a:lnTo>
                <a:lnTo>
                  <a:pt x="3487" y="548"/>
                </a:lnTo>
                <a:lnTo>
                  <a:pt x="3460" y="512"/>
                </a:lnTo>
                <a:lnTo>
                  <a:pt x="3446" y="495"/>
                </a:lnTo>
                <a:lnTo>
                  <a:pt x="3434" y="476"/>
                </a:lnTo>
                <a:lnTo>
                  <a:pt x="3423" y="457"/>
                </a:lnTo>
                <a:lnTo>
                  <a:pt x="3414" y="439"/>
                </a:lnTo>
                <a:lnTo>
                  <a:pt x="3405" y="419"/>
                </a:lnTo>
                <a:lnTo>
                  <a:pt x="3398" y="400"/>
                </a:lnTo>
                <a:lnTo>
                  <a:pt x="3394" y="416"/>
                </a:lnTo>
                <a:lnTo>
                  <a:pt x="3389" y="431"/>
                </a:lnTo>
                <a:lnTo>
                  <a:pt x="3382" y="447"/>
                </a:lnTo>
                <a:lnTo>
                  <a:pt x="3375" y="462"/>
                </a:lnTo>
                <a:lnTo>
                  <a:pt x="3367" y="476"/>
                </a:lnTo>
                <a:lnTo>
                  <a:pt x="3357" y="492"/>
                </a:lnTo>
                <a:lnTo>
                  <a:pt x="3347" y="506"/>
                </a:lnTo>
                <a:lnTo>
                  <a:pt x="3336" y="521"/>
                </a:lnTo>
                <a:lnTo>
                  <a:pt x="3312" y="549"/>
                </a:lnTo>
                <a:lnTo>
                  <a:pt x="3286" y="577"/>
                </a:lnTo>
                <a:lnTo>
                  <a:pt x="3259" y="605"/>
                </a:lnTo>
                <a:lnTo>
                  <a:pt x="3230" y="633"/>
                </a:lnTo>
                <a:lnTo>
                  <a:pt x="3172" y="689"/>
                </a:lnTo>
                <a:lnTo>
                  <a:pt x="3144" y="717"/>
                </a:lnTo>
                <a:lnTo>
                  <a:pt x="3118" y="746"/>
                </a:lnTo>
                <a:lnTo>
                  <a:pt x="3092" y="775"/>
                </a:lnTo>
                <a:lnTo>
                  <a:pt x="3081" y="790"/>
                </a:lnTo>
                <a:lnTo>
                  <a:pt x="3069" y="805"/>
                </a:lnTo>
                <a:lnTo>
                  <a:pt x="3059" y="821"/>
                </a:lnTo>
                <a:lnTo>
                  <a:pt x="3049" y="837"/>
                </a:lnTo>
                <a:lnTo>
                  <a:pt x="3041" y="852"/>
                </a:lnTo>
                <a:lnTo>
                  <a:pt x="3033" y="869"/>
                </a:lnTo>
                <a:lnTo>
                  <a:pt x="3013" y="915"/>
                </a:lnTo>
                <a:lnTo>
                  <a:pt x="2996" y="960"/>
                </a:lnTo>
                <a:lnTo>
                  <a:pt x="2979" y="1006"/>
                </a:lnTo>
                <a:lnTo>
                  <a:pt x="2965" y="1053"/>
                </a:lnTo>
                <a:lnTo>
                  <a:pt x="2952" y="1099"/>
                </a:lnTo>
                <a:lnTo>
                  <a:pt x="2939" y="1147"/>
                </a:lnTo>
                <a:lnTo>
                  <a:pt x="2928" y="1193"/>
                </a:lnTo>
                <a:lnTo>
                  <a:pt x="2919" y="1241"/>
                </a:lnTo>
                <a:lnTo>
                  <a:pt x="2911" y="1288"/>
                </a:lnTo>
                <a:lnTo>
                  <a:pt x="2903" y="1335"/>
                </a:lnTo>
                <a:lnTo>
                  <a:pt x="2896" y="1383"/>
                </a:lnTo>
                <a:lnTo>
                  <a:pt x="2891" y="1431"/>
                </a:lnTo>
                <a:lnTo>
                  <a:pt x="2887" y="1480"/>
                </a:lnTo>
                <a:lnTo>
                  <a:pt x="2883" y="1529"/>
                </a:lnTo>
                <a:lnTo>
                  <a:pt x="2881" y="1578"/>
                </a:lnTo>
                <a:lnTo>
                  <a:pt x="2879" y="1627"/>
                </a:lnTo>
                <a:lnTo>
                  <a:pt x="2876" y="1712"/>
                </a:lnTo>
                <a:lnTo>
                  <a:pt x="2875" y="1797"/>
                </a:lnTo>
                <a:lnTo>
                  <a:pt x="2875" y="1883"/>
                </a:lnTo>
                <a:lnTo>
                  <a:pt x="2877" y="1969"/>
                </a:lnTo>
                <a:lnTo>
                  <a:pt x="2880" y="2054"/>
                </a:lnTo>
                <a:lnTo>
                  <a:pt x="2883" y="2097"/>
                </a:lnTo>
                <a:lnTo>
                  <a:pt x="2886" y="2139"/>
                </a:lnTo>
                <a:lnTo>
                  <a:pt x="2890" y="2182"/>
                </a:lnTo>
                <a:lnTo>
                  <a:pt x="2895" y="2224"/>
                </a:lnTo>
                <a:lnTo>
                  <a:pt x="2900" y="2268"/>
                </a:lnTo>
                <a:lnTo>
                  <a:pt x="2906" y="2310"/>
                </a:lnTo>
                <a:lnTo>
                  <a:pt x="2914" y="2354"/>
                </a:lnTo>
                <a:lnTo>
                  <a:pt x="2924" y="2397"/>
                </a:lnTo>
                <a:lnTo>
                  <a:pt x="2936" y="2439"/>
                </a:lnTo>
                <a:lnTo>
                  <a:pt x="2943" y="2460"/>
                </a:lnTo>
                <a:lnTo>
                  <a:pt x="2951" y="2481"/>
                </a:lnTo>
                <a:lnTo>
                  <a:pt x="2959" y="2501"/>
                </a:lnTo>
                <a:lnTo>
                  <a:pt x="2968" y="2522"/>
                </a:lnTo>
                <a:lnTo>
                  <a:pt x="2977" y="2541"/>
                </a:lnTo>
                <a:lnTo>
                  <a:pt x="2987" y="2561"/>
                </a:lnTo>
                <a:lnTo>
                  <a:pt x="2998" y="2580"/>
                </a:lnTo>
                <a:lnTo>
                  <a:pt x="3009" y="2599"/>
                </a:lnTo>
                <a:lnTo>
                  <a:pt x="3021" y="2618"/>
                </a:lnTo>
                <a:lnTo>
                  <a:pt x="3035" y="2636"/>
                </a:lnTo>
                <a:lnTo>
                  <a:pt x="3051" y="2658"/>
                </a:lnTo>
                <a:lnTo>
                  <a:pt x="3068" y="2677"/>
                </a:lnTo>
                <a:lnTo>
                  <a:pt x="3085" y="2693"/>
                </a:lnTo>
                <a:lnTo>
                  <a:pt x="3100" y="2707"/>
                </a:lnTo>
                <a:lnTo>
                  <a:pt x="3129" y="2731"/>
                </a:lnTo>
                <a:lnTo>
                  <a:pt x="3142" y="2742"/>
                </a:lnTo>
                <a:lnTo>
                  <a:pt x="3154" y="2752"/>
                </a:lnTo>
                <a:lnTo>
                  <a:pt x="3166" y="2763"/>
                </a:lnTo>
                <a:lnTo>
                  <a:pt x="3175" y="2775"/>
                </a:lnTo>
                <a:lnTo>
                  <a:pt x="3183" y="2787"/>
                </a:lnTo>
                <a:lnTo>
                  <a:pt x="3190" y="2802"/>
                </a:lnTo>
                <a:lnTo>
                  <a:pt x="3195" y="2819"/>
                </a:lnTo>
                <a:lnTo>
                  <a:pt x="3200" y="2839"/>
                </a:lnTo>
                <a:lnTo>
                  <a:pt x="3201" y="2862"/>
                </a:lnTo>
                <a:lnTo>
                  <a:pt x="3201" y="2888"/>
                </a:lnTo>
                <a:lnTo>
                  <a:pt x="3176" y="2870"/>
                </a:lnTo>
                <a:lnTo>
                  <a:pt x="3139" y="2843"/>
                </a:lnTo>
                <a:lnTo>
                  <a:pt x="3034" y="2770"/>
                </a:lnTo>
                <a:lnTo>
                  <a:pt x="2971" y="2726"/>
                </a:lnTo>
                <a:lnTo>
                  <a:pt x="2903" y="2677"/>
                </a:lnTo>
                <a:lnTo>
                  <a:pt x="2835" y="2626"/>
                </a:lnTo>
                <a:lnTo>
                  <a:pt x="2767" y="2573"/>
                </a:lnTo>
                <a:lnTo>
                  <a:pt x="2735" y="2546"/>
                </a:lnTo>
                <a:lnTo>
                  <a:pt x="2704" y="2520"/>
                </a:lnTo>
                <a:lnTo>
                  <a:pt x="2673" y="2494"/>
                </a:lnTo>
                <a:lnTo>
                  <a:pt x="2644" y="2467"/>
                </a:lnTo>
                <a:lnTo>
                  <a:pt x="2618" y="2442"/>
                </a:lnTo>
                <a:lnTo>
                  <a:pt x="2593" y="2417"/>
                </a:lnTo>
                <a:lnTo>
                  <a:pt x="2571" y="2393"/>
                </a:lnTo>
                <a:lnTo>
                  <a:pt x="2552" y="2369"/>
                </a:lnTo>
                <a:lnTo>
                  <a:pt x="2537" y="2346"/>
                </a:lnTo>
                <a:lnTo>
                  <a:pt x="2529" y="2336"/>
                </a:lnTo>
                <a:lnTo>
                  <a:pt x="2524" y="2325"/>
                </a:lnTo>
                <a:lnTo>
                  <a:pt x="2519" y="2315"/>
                </a:lnTo>
                <a:lnTo>
                  <a:pt x="2515" y="2305"/>
                </a:lnTo>
                <a:lnTo>
                  <a:pt x="2512" y="2295"/>
                </a:lnTo>
                <a:lnTo>
                  <a:pt x="2511" y="2286"/>
                </a:lnTo>
                <a:lnTo>
                  <a:pt x="2510" y="2278"/>
                </a:lnTo>
                <a:lnTo>
                  <a:pt x="2510" y="2270"/>
                </a:lnTo>
                <a:lnTo>
                  <a:pt x="2512" y="2261"/>
                </a:lnTo>
                <a:lnTo>
                  <a:pt x="2514" y="2254"/>
                </a:lnTo>
                <a:lnTo>
                  <a:pt x="2518" y="2247"/>
                </a:lnTo>
                <a:lnTo>
                  <a:pt x="2523" y="2241"/>
                </a:lnTo>
                <a:lnTo>
                  <a:pt x="2530" y="2235"/>
                </a:lnTo>
                <a:lnTo>
                  <a:pt x="2538" y="2229"/>
                </a:lnTo>
                <a:lnTo>
                  <a:pt x="2557" y="2216"/>
                </a:lnTo>
                <a:lnTo>
                  <a:pt x="2574" y="2202"/>
                </a:lnTo>
                <a:lnTo>
                  <a:pt x="2591" y="2186"/>
                </a:lnTo>
                <a:lnTo>
                  <a:pt x="2606" y="2169"/>
                </a:lnTo>
                <a:lnTo>
                  <a:pt x="2622" y="2151"/>
                </a:lnTo>
                <a:lnTo>
                  <a:pt x="2634" y="2132"/>
                </a:lnTo>
                <a:lnTo>
                  <a:pt x="2646" y="2112"/>
                </a:lnTo>
                <a:lnTo>
                  <a:pt x="2657" y="2091"/>
                </a:lnTo>
                <a:lnTo>
                  <a:pt x="2668" y="2070"/>
                </a:lnTo>
                <a:lnTo>
                  <a:pt x="2678" y="2047"/>
                </a:lnTo>
                <a:lnTo>
                  <a:pt x="2686" y="2024"/>
                </a:lnTo>
                <a:lnTo>
                  <a:pt x="2693" y="2000"/>
                </a:lnTo>
                <a:lnTo>
                  <a:pt x="2701" y="1975"/>
                </a:lnTo>
                <a:lnTo>
                  <a:pt x="2707" y="1951"/>
                </a:lnTo>
                <a:lnTo>
                  <a:pt x="2712" y="1925"/>
                </a:lnTo>
                <a:lnTo>
                  <a:pt x="2717" y="1900"/>
                </a:lnTo>
                <a:lnTo>
                  <a:pt x="2721" y="1874"/>
                </a:lnTo>
                <a:lnTo>
                  <a:pt x="2724" y="1848"/>
                </a:lnTo>
                <a:lnTo>
                  <a:pt x="2729" y="1796"/>
                </a:lnTo>
                <a:lnTo>
                  <a:pt x="2732" y="1745"/>
                </a:lnTo>
                <a:lnTo>
                  <a:pt x="2733" y="1694"/>
                </a:lnTo>
                <a:lnTo>
                  <a:pt x="2733" y="1645"/>
                </a:lnTo>
                <a:lnTo>
                  <a:pt x="2732" y="1597"/>
                </a:lnTo>
                <a:lnTo>
                  <a:pt x="2730" y="1553"/>
                </a:lnTo>
                <a:lnTo>
                  <a:pt x="2727" y="1512"/>
                </a:lnTo>
                <a:lnTo>
                  <a:pt x="2722" y="1453"/>
                </a:lnTo>
                <a:lnTo>
                  <a:pt x="2716" y="1395"/>
                </a:lnTo>
                <a:lnTo>
                  <a:pt x="2708" y="1335"/>
                </a:lnTo>
                <a:lnTo>
                  <a:pt x="2697" y="1277"/>
                </a:lnTo>
                <a:lnTo>
                  <a:pt x="2685" y="1218"/>
                </a:lnTo>
                <a:lnTo>
                  <a:pt x="2673" y="1160"/>
                </a:lnTo>
                <a:lnTo>
                  <a:pt x="2657" y="1101"/>
                </a:lnTo>
                <a:lnTo>
                  <a:pt x="2642" y="1043"/>
                </a:lnTo>
                <a:lnTo>
                  <a:pt x="2625" y="986"/>
                </a:lnTo>
                <a:lnTo>
                  <a:pt x="2606" y="928"/>
                </a:lnTo>
                <a:lnTo>
                  <a:pt x="2587" y="871"/>
                </a:lnTo>
                <a:lnTo>
                  <a:pt x="2566" y="815"/>
                </a:lnTo>
                <a:lnTo>
                  <a:pt x="2546" y="759"/>
                </a:lnTo>
                <a:lnTo>
                  <a:pt x="2523" y="704"/>
                </a:lnTo>
                <a:lnTo>
                  <a:pt x="2501" y="650"/>
                </a:lnTo>
                <a:lnTo>
                  <a:pt x="2477" y="595"/>
                </a:lnTo>
                <a:lnTo>
                  <a:pt x="2455" y="548"/>
                </a:lnTo>
                <a:lnTo>
                  <a:pt x="2432" y="501"/>
                </a:lnTo>
                <a:lnTo>
                  <a:pt x="2409" y="455"/>
                </a:lnTo>
                <a:lnTo>
                  <a:pt x="2383" y="409"/>
                </a:lnTo>
                <a:lnTo>
                  <a:pt x="2370" y="386"/>
                </a:lnTo>
                <a:lnTo>
                  <a:pt x="2355" y="365"/>
                </a:lnTo>
                <a:lnTo>
                  <a:pt x="2341" y="343"/>
                </a:lnTo>
                <a:lnTo>
                  <a:pt x="2326" y="322"/>
                </a:lnTo>
                <a:lnTo>
                  <a:pt x="2309" y="301"/>
                </a:lnTo>
                <a:lnTo>
                  <a:pt x="2293" y="281"/>
                </a:lnTo>
                <a:lnTo>
                  <a:pt x="2275" y="261"/>
                </a:lnTo>
                <a:lnTo>
                  <a:pt x="2258" y="242"/>
                </a:lnTo>
                <a:lnTo>
                  <a:pt x="2240" y="225"/>
                </a:lnTo>
                <a:lnTo>
                  <a:pt x="2222" y="210"/>
                </a:lnTo>
                <a:lnTo>
                  <a:pt x="2203" y="196"/>
                </a:lnTo>
                <a:lnTo>
                  <a:pt x="2182" y="181"/>
                </a:lnTo>
                <a:lnTo>
                  <a:pt x="2140" y="154"/>
                </a:lnTo>
                <a:lnTo>
                  <a:pt x="2096" y="126"/>
                </a:lnTo>
                <a:lnTo>
                  <a:pt x="2053" y="98"/>
                </a:lnTo>
                <a:lnTo>
                  <a:pt x="2033" y="84"/>
                </a:lnTo>
                <a:lnTo>
                  <a:pt x="2013" y="69"/>
                </a:lnTo>
                <a:lnTo>
                  <a:pt x="1995" y="53"/>
                </a:lnTo>
                <a:lnTo>
                  <a:pt x="1978" y="36"/>
                </a:lnTo>
                <a:lnTo>
                  <a:pt x="1963" y="18"/>
                </a:lnTo>
                <a:lnTo>
                  <a:pt x="1948" y="0"/>
                </a:lnTo>
                <a:lnTo>
                  <a:pt x="1949" y="10"/>
                </a:lnTo>
                <a:lnTo>
                  <a:pt x="1949" y="22"/>
                </a:lnTo>
                <a:lnTo>
                  <a:pt x="1947" y="34"/>
                </a:lnTo>
                <a:lnTo>
                  <a:pt x="1944" y="46"/>
                </a:lnTo>
                <a:lnTo>
                  <a:pt x="1940" y="59"/>
                </a:lnTo>
                <a:lnTo>
                  <a:pt x="1935" y="73"/>
                </a:lnTo>
                <a:lnTo>
                  <a:pt x="1929" y="86"/>
                </a:lnTo>
                <a:lnTo>
                  <a:pt x="1921" y="100"/>
                </a:lnTo>
                <a:lnTo>
                  <a:pt x="1903" y="130"/>
                </a:lnTo>
                <a:lnTo>
                  <a:pt x="1884" y="161"/>
                </a:lnTo>
                <a:lnTo>
                  <a:pt x="1861" y="192"/>
                </a:lnTo>
                <a:lnTo>
                  <a:pt x="1839" y="224"/>
                </a:lnTo>
                <a:lnTo>
                  <a:pt x="1791" y="288"/>
                </a:lnTo>
                <a:lnTo>
                  <a:pt x="1768" y="321"/>
                </a:lnTo>
                <a:lnTo>
                  <a:pt x="1748" y="351"/>
                </a:lnTo>
                <a:lnTo>
                  <a:pt x="1729" y="382"/>
                </a:lnTo>
                <a:lnTo>
                  <a:pt x="1722" y="398"/>
                </a:lnTo>
                <a:lnTo>
                  <a:pt x="1715" y="412"/>
                </a:lnTo>
                <a:lnTo>
                  <a:pt x="1709" y="426"/>
                </a:lnTo>
                <a:lnTo>
                  <a:pt x="1704" y="441"/>
                </a:lnTo>
                <a:lnTo>
                  <a:pt x="1699" y="454"/>
                </a:lnTo>
                <a:lnTo>
                  <a:pt x="1697" y="467"/>
                </a:lnTo>
                <a:lnTo>
                  <a:pt x="1692" y="511"/>
                </a:lnTo>
                <a:lnTo>
                  <a:pt x="1689" y="555"/>
                </a:lnTo>
                <a:lnTo>
                  <a:pt x="1688" y="599"/>
                </a:lnTo>
                <a:lnTo>
                  <a:pt x="1689" y="643"/>
                </a:lnTo>
                <a:lnTo>
                  <a:pt x="1692" y="689"/>
                </a:lnTo>
                <a:lnTo>
                  <a:pt x="1696" y="734"/>
                </a:lnTo>
                <a:lnTo>
                  <a:pt x="1702" y="779"/>
                </a:lnTo>
                <a:lnTo>
                  <a:pt x="1708" y="824"/>
                </a:lnTo>
                <a:lnTo>
                  <a:pt x="1716" y="869"/>
                </a:lnTo>
                <a:lnTo>
                  <a:pt x="1724" y="914"/>
                </a:lnTo>
                <a:lnTo>
                  <a:pt x="1734" y="958"/>
                </a:lnTo>
                <a:lnTo>
                  <a:pt x="1744" y="1002"/>
                </a:lnTo>
                <a:lnTo>
                  <a:pt x="1765" y="1089"/>
                </a:lnTo>
                <a:lnTo>
                  <a:pt x="1788" y="1173"/>
                </a:lnTo>
                <a:lnTo>
                  <a:pt x="1801" y="1220"/>
                </a:lnTo>
                <a:lnTo>
                  <a:pt x="1815" y="1267"/>
                </a:lnTo>
                <a:lnTo>
                  <a:pt x="1830" y="1314"/>
                </a:lnTo>
                <a:lnTo>
                  <a:pt x="1846" y="1360"/>
                </a:lnTo>
                <a:lnTo>
                  <a:pt x="1862" y="1405"/>
                </a:lnTo>
                <a:lnTo>
                  <a:pt x="1880" y="1450"/>
                </a:lnTo>
                <a:lnTo>
                  <a:pt x="1898" y="1495"/>
                </a:lnTo>
                <a:lnTo>
                  <a:pt x="1917" y="1540"/>
                </a:lnTo>
                <a:lnTo>
                  <a:pt x="1937" y="1584"/>
                </a:lnTo>
                <a:lnTo>
                  <a:pt x="1958" y="1628"/>
                </a:lnTo>
                <a:lnTo>
                  <a:pt x="1978" y="1671"/>
                </a:lnTo>
                <a:lnTo>
                  <a:pt x="2001" y="1714"/>
                </a:lnTo>
                <a:lnTo>
                  <a:pt x="2023" y="1757"/>
                </a:lnTo>
                <a:lnTo>
                  <a:pt x="2047" y="1800"/>
                </a:lnTo>
                <a:lnTo>
                  <a:pt x="2071" y="1842"/>
                </a:lnTo>
                <a:lnTo>
                  <a:pt x="2096" y="1884"/>
                </a:lnTo>
                <a:lnTo>
                  <a:pt x="2121" y="1922"/>
                </a:lnTo>
                <a:lnTo>
                  <a:pt x="2145" y="1961"/>
                </a:lnTo>
                <a:lnTo>
                  <a:pt x="2171" y="1999"/>
                </a:lnTo>
                <a:lnTo>
                  <a:pt x="2197" y="2036"/>
                </a:lnTo>
                <a:lnTo>
                  <a:pt x="2225" y="2072"/>
                </a:lnTo>
                <a:lnTo>
                  <a:pt x="2254" y="2107"/>
                </a:lnTo>
                <a:lnTo>
                  <a:pt x="2285" y="2140"/>
                </a:lnTo>
                <a:lnTo>
                  <a:pt x="2301" y="2156"/>
                </a:lnTo>
                <a:lnTo>
                  <a:pt x="2317" y="2172"/>
                </a:lnTo>
                <a:lnTo>
                  <a:pt x="2349" y="2201"/>
                </a:lnTo>
                <a:lnTo>
                  <a:pt x="2373" y="2221"/>
                </a:lnTo>
                <a:lnTo>
                  <a:pt x="2391" y="2239"/>
                </a:lnTo>
                <a:lnTo>
                  <a:pt x="2398" y="2247"/>
                </a:lnTo>
                <a:lnTo>
                  <a:pt x="2405" y="2255"/>
                </a:lnTo>
                <a:lnTo>
                  <a:pt x="2412" y="2263"/>
                </a:lnTo>
                <a:lnTo>
                  <a:pt x="2418" y="2273"/>
                </a:lnTo>
                <a:lnTo>
                  <a:pt x="2423" y="2284"/>
                </a:lnTo>
                <a:lnTo>
                  <a:pt x="2428" y="2296"/>
                </a:lnTo>
                <a:lnTo>
                  <a:pt x="2440" y="2326"/>
                </a:lnTo>
                <a:lnTo>
                  <a:pt x="2455" y="2368"/>
                </a:lnTo>
                <a:lnTo>
                  <a:pt x="2429" y="2355"/>
                </a:lnTo>
                <a:lnTo>
                  <a:pt x="2396" y="2339"/>
                </a:lnTo>
                <a:lnTo>
                  <a:pt x="2314" y="2300"/>
                </a:lnTo>
                <a:lnTo>
                  <a:pt x="2268" y="2278"/>
                </a:lnTo>
                <a:lnTo>
                  <a:pt x="2219" y="2253"/>
                </a:lnTo>
                <a:lnTo>
                  <a:pt x="2170" y="2228"/>
                </a:lnTo>
                <a:lnTo>
                  <a:pt x="2121" y="2200"/>
                </a:lnTo>
                <a:lnTo>
                  <a:pt x="2073" y="2172"/>
                </a:lnTo>
                <a:lnTo>
                  <a:pt x="2051" y="2157"/>
                </a:lnTo>
                <a:lnTo>
                  <a:pt x="2029" y="2142"/>
                </a:lnTo>
                <a:lnTo>
                  <a:pt x="2009" y="2128"/>
                </a:lnTo>
                <a:lnTo>
                  <a:pt x="1990" y="2113"/>
                </a:lnTo>
                <a:lnTo>
                  <a:pt x="1973" y="2098"/>
                </a:lnTo>
                <a:lnTo>
                  <a:pt x="1957" y="2083"/>
                </a:lnTo>
                <a:lnTo>
                  <a:pt x="1942" y="2068"/>
                </a:lnTo>
                <a:lnTo>
                  <a:pt x="1931" y="2053"/>
                </a:lnTo>
                <a:lnTo>
                  <a:pt x="1921" y="2038"/>
                </a:lnTo>
                <a:lnTo>
                  <a:pt x="1913" y="2024"/>
                </a:lnTo>
                <a:lnTo>
                  <a:pt x="1907" y="2009"/>
                </a:lnTo>
                <a:lnTo>
                  <a:pt x="1906" y="2002"/>
                </a:lnTo>
                <a:lnTo>
                  <a:pt x="1905" y="1995"/>
                </a:lnTo>
                <a:lnTo>
                  <a:pt x="1904" y="1988"/>
                </a:lnTo>
                <a:lnTo>
                  <a:pt x="1905" y="1981"/>
                </a:lnTo>
                <a:lnTo>
                  <a:pt x="1906" y="1973"/>
                </a:lnTo>
                <a:lnTo>
                  <a:pt x="1908" y="1966"/>
                </a:lnTo>
                <a:lnTo>
                  <a:pt x="1916" y="1943"/>
                </a:lnTo>
                <a:lnTo>
                  <a:pt x="1921" y="1918"/>
                </a:lnTo>
                <a:lnTo>
                  <a:pt x="1925" y="1894"/>
                </a:lnTo>
                <a:lnTo>
                  <a:pt x="1927" y="1869"/>
                </a:lnTo>
                <a:lnTo>
                  <a:pt x="1928" y="1843"/>
                </a:lnTo>
                <a:lnTo>
                  <a:pt x="1927" y="1819"/>
                </a:lnTo>
                <a:lnTo>
                  <a:pt x="1926" y="1792"/>
                </a:lnTo>
                <a:lnTo>
                  <a:pt x="1923" y="1766"/>
                </a:lnTo>
                <a:lnTo>
                  <a:pt x="1919" y="1741"/>
                </a:lnTo>
                <a:lnTo>
                  <a:pt x="1914" y="1714"/>
                </a:lnTo>
                <a:lnTo>
                  <a:pt x="1906" y="1688"/>
                </a:lnTo>
                <a:lnTo>
                  <a:pt x="1899" y="1662"/>
                </a:lnTo>
                <a:lnTo>
                  <a:pt x="1891" y="1635"/>
                </a:lnTo>
                <a:lnTo>
                  <a:pt x="1883" y="1609"/>
                </a:lnTo>
                <a:lnTo>
                  <a:pt x="1873" y="1583"/>
                </a:lnTo>
                <a:lnTo>
                  <a:pt x="1862" y="1556"/>
                </a:lnTo>
                <a:lnTo>
                  <a:pt x="1840" y="1505"/>
                </a:lnTo>
                <a:lnTo>
                  <a:pt x="1815" y="1454"/>
                </a:lnTo>
                <a:lnTo>
                  <a:pt x="1789" y="1405"/>
                </a:lnTo>
                <a:lnTo>
                  <a:pt x="1762" y="1357"/>
                </a:lnTo>
                <a:lnTo>
                  <a:pt x="1735" y="1310"/>
                </a:lnTo>
                <a:lnTo>
                  <a:pt x="1708" y="1266"/>
                </a:lnTo>
                <a:lnTo>
                  <a:pt x="1656" y="1187"/>
                </a:lnTo>
                <a:lnTo>
                  <a:pt x="1620" y="1130"/>
                </a:lnTo>
                <a:lnTo>
                  <a:pt x="1581" y="1074"/>
                </a:lnTo>
                <a:lnTo>
                  <a:pt x="1541" y="1018"/>
                </a:lnTo>
                <a:lnTo>
                  <a:pt x="1500" y="963"/>
                </a:lnTo>
                <a:lnTo>
                  <a:pt x="1457" y="908"/>
                </a:lnTo>
                <a:lnTo>
                  <a:pt x="1414" y="854"/>
                </a:lnTo>
                <a:lnTo>
                  <a:pt x="1370" y="800"/>
                </a:lnTo>
                <a:lnTo>
                  <a:pt x="1324" y="747"/>
                </a:lnTo>
                <a:lnTo>
                  <a:pt x="1278" y="696"/>
                </a:lnTo>
                <a:lnTo>
                  <a:pt x="1231" y="643"/>
                </a:lnTo>
                <a:lnTo>
                  <a:pt x="1184" y="593"/>
                </a:lnTo>
                <a:lnTo>
                  <a:pt x="1135" y="544"/>
                </a:lnTo>
                <a:lnTo>
                  <a:pt x="1086" y="496"/>
                </a:lnTo>
                <a:lnTo>
                  <a:pt x="1037" y="449"/>
                </a:lnTo>
                <a:lnTo>
                  <a:pt x="985" y="403"/>
                </a:lnTo>
                <a:lnTo>
                  <a:pt x="935" y="358"/>
                </a:lnTo>
                <a:lnTo>
                  <a:pt x="894" y="323"/>
                </a:lnTo>
                <a:lnTo>
                  <a:pt x="852" y="290"/>
                </a:lnTo>
                <a:lnTo>
                  <a:pt x="809" y="257"/>
                </a:lnTo>
                <a:lnTo>
                  <a:pt x="764" y="226"/>
                </a:lnTo>
                <a:lnTo>
                  <a:pt x="741" y="212"/>
                </a:lnTo>
                <a:lnTo>
                  <a:pt x="719" y="198"/>
                </a:lnTo>
                <a:lnTo>
                  <a:pt x="695" y="184"/>
                </a:lnTo>
                <a:lnTo>
                  <a:pt x="672" y="172"/>
                </a:lnTo>
                <a:lnTo>
                  <a:pt x="648" y="160"/>
                </a:lnTo>
                <a:lnTo>
                  <a:pt x="624" y="149"/>
                </a:lnTo>
                <a:lnTo>
                  <a:pt x="599" y="137"/>
                </a:lnTo>
                <a:lnTo>
                  <a:pt x="573" y="128"/>
                </a:lnTo>
                <a:lnTo>
                  <a:pt x="545" y="118"/>
                </a:lnTo>
                <a:lnTo>
                  <a:pt x="516" y="110"/>
                </a:lnTo>
                <a:lnTo>
                  <a:pt x="486" y="103"/>
                </a:lnTo>
                <a:lnTo>
                  <a:pt x="457" y="98"/>
                </a:lnTo>
                <a:lnTo>
                  <a:pt x="427" y="93"/>
                </a:lnTo>
                <a:lnTo>
                  <a:pt x="396" y="90"/>
                </a:lnTo>
                <a:lnTo>
                  <a:pt x="336" y="84"/>
                </a:lnTo>
                <a:lnTo>
                  <a:pt x="276" y="77"/>
                </a:lnTo>
                <a:lnTo>
                  <a:pt x="246" y="73"/>
                </a:lnTo>
                <a:lnTo>
                  <a:pt x="217" y="68"/>
                </a:lnTo>
                <a:lnTo>
                  <a:pt x="187" y="61"/>
                </a:lnTo>
                <a:lnTo>
                  <a:pt x="158" y="53"/>
                </a:lnTo>
                <a:lnTo>
                  <a:pt x="130" y="44"/>
                </a:lnTo>
                <a:lnTo>
                  <a:pt x="102" y="33"/>
                </a:lnTo>
                <a:lnTo>
                  <a:pt x="109" y="49"/>
                </a:lnTo>
                <a:lnTo>
                  <a:pt x="114" y="67"/>
                </a:lnTo>
                <a:lnTo>
                  <a:pt x="117" y="84"/>
                </a:lnTo>
                <a:lnTo>
                  <a:pt x="119" y="101"/>
                </a:lnTo>
                <a:lnTo>
                  <a:pt x="119" y="119"/>
                </a:lnTo>
                <a:lnTo>
                  <a:pt x="118" y="137"/>
                </a:lnTo>
                <a:lnTo>
                  <a:pt x="116" y="156"/>
                </a:lnTo>
                <a:lnTo>
                  <a:pt x="113" y="173"/>
                </a:lnTo>
                <a:lnTo>
                  <a:pt x="106" y="210"/>
                </a:lnTo>
                <a:lnTo>
                  <a:pt x="97" y="246"/>
                </a:lnTo>
                <a:lnTo>
                  <a:pt x="89" y="282"/>
                </a:lnTo>
                <a:lnTo>
                  <a:pt x="83" y="316"/>
                </a:lnTo>
                <a:lnTo>
                  <a:pt x="78" y="345"/>
                </a:lnTo>
                <a:lnTo>
                  <a:pt x="76" y="375"/>
                </a:lnTo>
                <a:lnTo>
                  <a:pt x="75" y="406"/>
                </a:lnTo>
                <a:lnTo>
                  <a:pt x="75" y="435"/>
                </a:lnTo>
                <a:lnTo>
                  <a:pt x="77" y="465"/>
                </a:lnTo>
                <a:lnTo>
                  <a:pt x="81" y="495"/>
                </a:lnTo>
                <a:lnTo>
                  <a:pt x="85" y="525"/>
                </a:lnTo>
                <a:lnTo>
                  <a:pt x="91" y="554"/>
                </a:lnTo>
                <a:lnTo>
                  <a:pt x="98" y="583"/>
                </a:lnTo>
                <a:lnTo>
                  <a:pt x="106" y="612"/>
                </a:lnTo>
                <a:lnTo>
                  <a:pt x="115" y="640"/>
                </a:lnTo>
                <a:lnTo>
                  <a:pt x="126" y="668"/>
                </a:lnTo>
                <a:lnTo>
                  <a:pt x="138" y="696"/>
                </a:lnTo>
                <a:lnTo>
                  <a:pt x="150" y="723"/>
                </a:lnTo>
                <a:lnTo>
                  <a:pt x="165" y="750"/>
                </a:lnTo>
                <a:lnTo>
                  <a:pt x="179" y="776"/>
                </a:lnTo>
                <a:lnTo>
                  <a:pt x="208" y="822"/>
                </a:lnTo>
                <a:lnTo>
                  <a:pt x="237" y="868"/>
                </a:lnTo>
                <a:lnTo>
                  <a:pt x="267" y="913"/>
                </a:lnTo>
                <a:lnTo>
                  <a:pt x="299" y="957"/>
                </a:lnTo>
                <a:lnTo>
                  <a:pt x="331" y="1001"/>
                </a:lnTo>
                <a:lnTo>
                  <a:pt x="363" y="1044"/>
                </a:lnTo>
                <a:lnTo>
                  <a:pt x="396" y="1087"/>
                </a:lnTo>
                <a:lnTo>
                  <a:pt x="430" y="1130"/>
                </a:lnTo>
                <a:lnTo>
                  <a:pt x="500" y="1215"/>
                </a:lnTo>
                <a:lnTo>
                  <a:pt x="570" y="1298"/>
                </a:lnTo>
                <a:lnTo>
                  <a:pt x="641" y="1380"/>
                </a:lnTo>
                <a:lnTo>
                  <a:pt x="712" y="1461"/>
                </a:lnTo>
                <a:lnTo>
                  <a:pt x="782" y="1541"/>
                </a:lnTo>
                <a:lnTo>
                  <a:pt x="854" y="1620"/>
                </a:lnTo>
                <a:lnTo>
                  <a:pt x="890" y="1658"/>
                </a:lnTo>
                <a:lnTo>
                  <a:pt x="927" y="1696"/>
                </a:lnTo>
                <a:lnTo>
                  <a:pt x="965" y="1733"/>
                </a:lnTo>
                <a:lnTo>
                  <a:pt x="1003" y="1770"/>
                </a:lnTo>
                <a:lnTo>
                  <a:pt x="1042" y="1804"/>
                </a:lnTo>
                <a:lnTo>
                  <a:pt x="1082" y="1838"/>
                </a:lnTo>
                <a:lnTo>
                  <a:pt x="1123" y="1872"/>
                </a:lnTo>
                <a:lnTo>
                  <a:pt x="1165" y="1904"/>
                </a:lnTo>
                <a:lnTo>
                  <a:pt x="1209" y="1933"/>
                </a:lnTo>
                <a:lnTo>
                  <a:pt x="1253" y="1963"/>
                </a:lnTo>
                <a:lnTo>
                  <a:pt x="1299" y="1990"/>
                </a:lnTo>
                <a:lnTo>
                  <a:pt x="1346" y="2016"/>
                </a:lnTo>
                <a:lnTo>
                  <a:pt x="1393" y="2040"/>
                </a:lnTo>
                <a:lnTo>
                  <a:pt x="1418" y="2051"/>
                </a:lnTo>
                <a:lnTo>
                  <a:pt x="1443" y="2062"/>
                </a:lnTo>
                <a:lnTo>
                  <a:pt x="1469" y="2072"/>
                </a:lnTo>
                <a:lnTo>
                  <a:pt x="1496" y="2082"/>
                </a:lnTo>
                <a:lnTo>
                  <a:pt x="1522" y="2090"/>
                </a:lnTo>
                <a:lnTo>
                  <a:pt x="1549" y="2097"/>
                </a:lnTo>
                <a:lnTo>
                  <a:pt x="1577" y="2104"/>
                </a:lnTo>
                <a:lnTo>
                  <a:pt x="1603" y="2109"/>
                </a:lnTo>
                <a:lnTo>
                  <a:pt x="1631" y="2112"/>
                </a:lnTo>
                <a:lnTo>
                  <a:pt x="1657" y="2113"/>
                </a:lnTo>
                <a:lnTo>
                  <a:pt x="1685" y="2113"/>
                </a:lnTo>
                <a:lnTo>
                  <a:pt x="1712" y="2110"/>
                </a:lnTo>
                <a:lnTo>
                  <a:pt x="1738" y="2106"/>
                </a:lnTo>
                <a:lnTo>
                  <a:pt x="1752" y="2103"/>
                </a:lnTo>
                <a:lnTo>
                  <a:pt x="1765" y="2098"/>
                </a:lnTo>
                <a:lnTo>
                  <a:pt x="1776" y="2095"/>
                </a:lnTo>
                <a:lnTo>
                  <a:pt x="1789" y="2094"/>
                </a:lnTo>
                <a:lnTo>
                  <a:pt x="1801" y="2094"/>
                </a:lnTo>
                <a:lnTo>
                  <a:pt x="1813" y="2095"/>
                </a:lnTo>
                <a:lnTo>
                  <a:pt x="1825" y="2097"/>
                </a:lnTo>
                <a:lnTo>
                  <a:pt x="1839" y="2102"/>
                </a:lnTo>
                <a:lnTo>
                  <a:pt x="1852" y="2106"/>
                </a:lnTo>
                <a:lnTo>
                  <a:pt x="1865" y="2112"/>
                </a:lnTo>
                <a:lnTo>
                  <a:pt x="1879" y="2118"/>
                </a:lnTo>
                <a:lnTo>
                  <a:pt x="1892" y="2125"/>
                </a:lnTo>
                <a:lnTo>
                  <a:pt x="1920" y="2142"/>
                </a:lnTo>
                <a:lnTo>
                  <a:pt x="1947" y="2162"/>
                </a:lnTo>
                <a:lnTo>
                  <a:pt x="1975" y="2183"/>
                </a:lnTo>
                <a:lnTo>
                  <a:pt x="2003" y="2207"/>
                </a:lnTo>
                <a:lnTo>
                  <a:pt x="2029" y="2231"/>
                </a:lnTo>
                <a:lnTo>
                  <a:pt x="2082" y="2278"/>
                </a:lnTo>
                <a:lnTo>
                  <a:pt x="2131" y="2321"/>
                </a:lnTo>
                <a:lnTo>
                  <a:pt x="2153" y="2340"/>
                </a:lnTo>
                <a:lnTo>
                  <a:pt x="2174" y="2356"/>
                </a:lnTo>
                <a:lnTo>
                  <a:pt x="2099" y="2332"/>
                </a:lnTo>
                <a:lnTo>
                  <a:pt x="2024" y="2310"/>
                </a:lnTo>
                <a:lnTo>
                  <a:pt x="1948" y="2288"/>
                </a:lnTo>
                <a:lnTo>
                  <a:pt x="1872" y="2268"/>
                </a:lnTo>
                <a:lnTo>
                  <a:pt x="1795" y="2249"/>
                </a:lnTo>
                <a:lnTo>
                  <a:pt x="1717" y="2232"/>
                </a:lnTo>
                <a:lnTo>
                  <a:pt x="1639" y="2215"/>
                </a:lnTo>
                <a:lnTo>
                  <a:pt x="1561" y="2200"/>
                </a:lnTo>
                <a:lnTo>
                  <a:pt x="1483" y="2186"/>
                </a:lnTo>
                <a:lnTo>
                  <a:pt x="1404" y="2172"/>
                </a:lnTo>
                <a:lnTo>
                  <a:pt x="1325" y="2160"/>
                </a:lnTo>
                <a:lnTo>
                  <a:pt x="1248" y="2149"/>
                </a:lnTo>
                <a:lnTo>
                  <a:pt x="1169" y="2137"/>
                </a:lnTo>
                <a:lnTo>
                  <a:pt x="1091" y="2127"/>
                </a:lnTo>
                <a:lnTo>
                  <a:pt x="935" y="2109"/>
                </a:lnTo>
                <a:lnTo>
                  <a:pt x="868" y="2100"/>
                </a:lnTo>
                <a:lnTo>
                  <a:pt x="801" y="2094"/>
                </a:lnTo>
                <a:lnTo>
                  <a:pt x="734" y="2089"/>
                </a:lnTo>
                <a:lnTo>
                  <a:pt x="700" y="2088"/>
                </a:lnTo>
                <a:lnTo>
                  <a:pt x="667" y="2087"/>
                </a:lnTo>
                <a:lnTo>
                  <a:pt x="633" y="2087"/>
                </a:lnTo>
                <a:lnTo>
                  <a:pt x="600" y="2089"/>
                </a:lnTo>
                <a:lnTo>
                  <a:pt x="566" y="2091"/>
                </a:lnTo>
                <a:lnTo>
                  <a:pt x="532" y="2095"/>
                </a:lnTo>
                <a:lnTo>
                  <a:pt x="500" y="2100"/>
                </a:lnTo>
                <a:lnTo>
                  <a:pt x="467" y="2107"/>
                </a:lnTo>
                <a:lnTo>
                  <a:pt x="434" y="2115"/>
                </a:lnTo>
                <a:lnTo>
                  <a:pt x="401" y="2125"/>
                </a:lnTo>
                <a:lnTo>
                  <a:pt x="364" y="2138"/>
                </a:lnTo>
                <a:lnTo>
                  <a:pt x="329" y="2154"/>
                </a:lnTo>
                <a:lnTo>
                  <a:pt x="311" y="2163"/>
                </a:lnTo>
                <a:lnTo>
                  <a:pt x="294" y="2171"/>
                </a:lnTo>
                <a:lnTo>
                  <a:pt x="276" y="2181"/>
                </a:lnTo>
                <a:lnTo>
                  <a:pt x="260" y="2192"/>
                </a:lnTo>
                <a:lnTo>
                  <a:pt x="244" y="2202"/>
                </a:lnTo>
                <a:lnTo>
                  <a:pt x="228" y="2213"/>
                </a:lnTo>
                <a:lnTo>
                  <a:pt x="213" y="2225"/>
                </a:lnTo>
                <a:lnTo>
                  <a:pt x="198" y="2238"/>
                </a:lnTo>
                <a:lnTo>
                  <a:pt x="184" y="2251"/>
                </a:lnTo>
                <a:lnTo>
                  <a:pt x="171" y="2265"/>
                </a:lnTo>
                <a:lnTo>
                  <a:pt x="157" y="2280"/>
                </a:lnTo>
                <a:lnTo>
                  <a:pt x="144" y="2295"/>
                </a:lnTo>
                <a:lnTo>
                  <a:pt x="130" y="2316"/>
                </a:lnTo>
                <a:lnTo>
                  <a:pt x="115" y="2337"/>
                </a:lnTo>
                <a:lnTo>
                  <a:pt x="100" y="2359"/>
                </a:lnTo>
                <a:lnTo>
                  <a:pt x="84" y="2379"/>
                </a:lnTo>
                <a:lnTo>
                  <a:pt x="75" y="2389"/>
                </a:lnTo>
                <a:lnTo>
                  <a:pt x="66" y="2399"/>
                </a:lnTo>
                <a:lnTo>
                  <a:pt x="57" y="2407"/>
                </a:lnTo>
                <a:lnTo>
                  <a:pt x="47" y="2415"/>
                </a:lnTo>
                <a:lnTo>
                  <a:pt x="35" y="2421"/>
                </a:lnTo>
                <a:lnTo>
                  <a:pt x="24" y="2426"/>
                </a:lnTo>
                <a:lnTo>
                  <a:pt x="12" y="2430"/>
                </a:lnTo>
                <a:lnTo>
                  <a:pt x="0" y="2432"/>
                </a:lnTo>
                <a:lnTo>
                  <a:pt x="16" y="2442"/>
                </a:lnTo>
                <a:lnTo>
                  <a:pt x="31" y="2454"/>
                </a:lnTo>
                <a:lnTo>
                  <a:pt x="45" y="2466"/>
                </a:lnTo>
                <a:lnTo>
                  <a:pt x="58" y="2481"/>
                </a:lnTo>
                <a:lnTo>
                  <a:pt x="69" y="2497"/>
                </a:lnTo>
                <a:lnTo>
                  <a:pt x="81" y="2513"/>
                </a:lnTo>
                <a:lnTo>
                  <a:pt x="91" y="2531"/>
                </a:lnTo>
                <a:lnTo>
                  <a:pt x="101" y="2548"/>
                </a:lnTo>
                <a:lnTo>
                  <a:pt x="119" y="2585"/>
                </a:lnTo>
                <a:lnTo>
                  <a:pt x="138" y="2621"/>
                </a:lnTo>
                <a:lnTo>
                  <a:pt x="148" y="2638"/>
                </a:lnTo>
                <a:lnTo>
                  <a:pt x="157" y="2656"/>
                </a:lnTo>
                <a:lnTo>
                  <a:pt x="169" y="2671"/>
                </a:lnTo>
                <a:lnTo>
                  <a:pt x="179" y="2687"/>
                </a:lnTo>
                <a:lnTo>
                  <a:pt x="193" y="2702"/>
                </a:lnTo>
                <a:lnTo>
                  <a:pt x="208" y="2717"/>
                </a:lnTo>
                <a:lnTo>
                  <a:pt x="222" y="2732"/>
                </a:lnTo>
                <a:lnTo>
                  <a:pt x="237" y="2745"/>
                </a:lnTo>
                <a:lnTo>
                  <a:pt x="254" y="2758"/>
                </a:lnTo>
                <a:lnTo>
                  <a:pt x="270" y="2771"/>
                </a:lnTo>
                <a:lnTo>
                  <a:pt x="288" y="2782"/>
                </a:lnTo>
                <a:lnTo>
                  <a:pt x="305" y="2793"/>
                </a:lnTo>
                <a:lnTo>
                  <a:pt x="341" y="2814"/>
                </a:lnTo>
                <a:lnTo>
                  <a:pt x="378" y="2833"/>
                </a:lnTo>
                <a:lnTo>
                  <a:pt x="415" y="2851"/>
                </a:lnTo>
                <a:lnTo>
                  <a:pt x="452" y="2867"/>
                </a:lnTo>
                <a:lnTo>
                  <a:pt x="509" y="2890"/>
                </a:lnTo>
                <a:lnTo>
                  <a:pt x="566" y="2912"/>
                </a:lnTo>
                <a:lnTo>
                  <a:pt x="625" y="2932"/>
                </a:lnTo>
                <a:lnTo>
                  <a:pt x="683" y="2952"/>
                </a:lnTo>
                <a:lnTo>
                  <a:pt x="742" y="2969"/>
                </a:lnTo>
                <a:lnTo>
                  <a:pt x="803" y="2986"/>
                </a:lnTo>
                <a:lnTo>
                  <a:pt x="862" y="3001"/>
                </a:lnTo>
                <a:lnTo>
                  <a:pt x="923" y="3015"/>
                </a:lnTo>
                <a:lnTo>
                  <a:pt x="984" y="3029"/>
                </a:lnTo>
                <a:lnTo>
                  <a:pt x="1045" y="3040"/>
                </a:lnTo>
                <a:lnTo>
                  <a:pt x="1106" y="3050"/>
                </a:lnTo>
                <a:lnTo>
                  <a:pt x="1168" y="3061"/>
                </a:lnTo>
                <a:lnTo>
                  <a:pt x="1228" y="3069"/>
                </a:lnTo>
                <a:lnTo>
                  <a:pt x="1290" y="3076"/>
                </a:lnTo>
                <a:lnTo>
                  <a:pt x="1351" y="3082"/>
                </a:lnTo>
                <a:lnTo>
                  <a:pt x="1412" y="3088"/>
                </a:lnTo>
                <a:lnTo>
                  <a:pt x="1464" y="3091"/>
                </a:lnTo>
                <a:lnTo>
                  <a:pt x="1529" y="3094"/>
                </a:lnTo>
                <a:lnTo>
                  <a:pt x="1606" y="3095"/>
                </a:lnTo>
                <a:lnTo>
                  <a:pt x="1647" y="3094"/>
                </a:lnTo>
                <a:lnTo>
                  <a:pt x="1691" y="3094"/>
                </a:lnTo>
                <a:lnTo>
                  <a:pt x="1736" y="3092"/>
                </a:lnTo>
                <a:lnTo>
                  <a:pt x="1782" y="3090"/>
                </a:lnTo>
                <a:lnTo>
                  <a:pt x="1830" y="3087"/>
                </a:lnTo>
                <a:lnTo>
                  <a:pt x="1878" y="3082"/>
                </a:lnTo>
                <a:lnTo>
                  <a:pt x="1926" y="3077"/>
                </a:lnTo>
                <a:lnTo>
                  <a:pt x="1975" y="3071"/>
                </a:lnTo>
                <a:lnTo>
                  <a:pt x="2023" y="3063"/>
                </a:lnTo>
                <a:lnTo>
                  <a:pt x="2070" y="3053"/>
                </a:lnTo>
                <a:lnTo>
                  <a:pt x="2116" y="3043"/>
                </a:lnTo>
                <a:lnTo>
                  <a:pt x="2163" y="3031"/>
                </a:lnTo>
                <a:lnTo>
                  <a:pt x="2207" y="3018"/>
                </a:lnTo>
                <a:lnTo>
                  <a:pt x="2249" y="3002"/>
                </a:lnTo>
                <a:lnTo>
                  <a:pt x="2268" y="2994"/>
                </a:lnTo>
                <a:lnTo>
                  <a:pt x="2289" y="2985"/>
                </a:lnTo>
                <a:lnTo>
                  <a:pt x="2307" y="2976"/>
                </a:lnTo>
                <a:lnTo>
                  <a:pt x="2326" y="2966"/>
                </a:lnTo>
                <a:lnTo>
                  <a:pt x="2344" y="2956"/>
                </a:lnTo>
                <a:lnTo>
                  <a:pt x="2360" y="2945"/>
                </a:lnTo>
                <a:lnTo>
                  <a:pt x="2377" y="2934"/>
                </a:lnTo>
                <a:lnTo>
                  <a:pt x="2392" y="2922"/>
                </a:lnTo>
                <a:lnTo>
                  <a:pt x="2406" y="2910"/>
                </a:lnTo>
                <a:lnTo>
                  <a:pt x="2421" y="2897"/>
                </a:lnTo>
                <a:lnTo>
                  <a:pt x="2433" y="2883"/>
                </a:lnTo>
                <a:lnTo>
                  <a:pt x="2445" y="2870"/>
                </a:lnTo>
                <a:lnTo>
                  <a:pt x="2457" y="2856"/>
                </a:lnTo>
                <a:lnTo>
                  <a:pt x="2466" y="2840"/>
                </a:lnTo>
                <a:lnTo>
                  <a:pt x="2475" y="2824"/>
                </a:lnTo>
                <a:lnTo>
                  <a:pt x="2482" y="2807"/>
                </a:lnTo>
                <a:lnTo>
                  <a:pt x="2489" y="2791"/>
                </a:lnTo>
                <a:lnTo>
                  <a:pt x="2495" y="2774"/>
                </a:lnTo>
                <a:lnTo>
                  <a:pt x="2499" y="2755"/>
                </a:lnTo>
                <a:lnTo>
                  <a:pt x="2502" y="2737"/>
                </a:lnTo>
                <a:lnTo>
                  <a:pt x="2503" y="2716"/>
                </a:lnTo>
                <a:lnTo>
                  <a:pt x="2503" y="2697"/>
                </a:lnTo>
                <a:lnTo>
                  <a:pt x="2502" y="2675"/>
                </a:lnTo>
                <a:lnTo>
                  <a:pt x="2500" y="2654"/>
                </a:lnTo>
                <a:lnTo>
                  <a:pt x="2532" y="2655"/>
                </a:lnTo>
                <a:lnTo>
                  <a:pt x="2565" y="2658"/>
                </a:lnTo>
                <a:lnTo>
                  <a:pt x="2598" y="2662"/>
                </a:lnTo>
                <a:lnTo>
                  <a:pt x="2631" y="2670"/>
                </a:lnTo>
                <a:lnTo>
                  <a:pt x="2664" y="2678"/>
                </a:lnTo>
                <a:lnTo>
                  <a:pt x="2697" y="2690"/>
                </a:lnTo>
                <a:lnTo>
                  <a:pt x="2730" y="2703"/>
                </a:lnTo>
                <a:lnTo>
                  <a:pt x="2764" y="2717"/>
                </a:lnTo>
                <a:lnTo>
                  <a:pt x="2797" y="2734"/>
                </a:lnTo>
                <a:lnTo>
                  <a:pt x="2830" y="2751"/>
                </a:lnTo>
                <a:lnTo>
                  <a:pt x="2862" y="2770"/>
                </a:lnTo>
                <a:lnTo>
                  <a:pt x="2895" y="2790"/>
                </a:lnTo>
                <a:lnTo>
                  <a:pt x="2928" y="2812"/>
                </a:lnTo>
                <a:lnTo>
                  <a:pt x="2961" y="2834"/>
                </a:lnTo>
                <a:lnTo>
                  <a:pt x="2993" y="2857"/>
                </a:lnTo>
                <a:lnTo>
                  <a:pt x="3024" y="2881"/>
                </a:lnTo>
                <a:lnTo>
                  <a:pt x="3056" y="2906"/>
                </a:lnTo>
                <a:lnTo>
                  <a:pt x="3087" y="2931"/>
                </a:lnTo>
                <a:lnTo>
                  <a:pt x="3147" y="2983"/>
                </a:lnTo>
                <a:lnTo>
                  <a:pt x="3206" y="3036"/>
                </a:lnTo>
                <a:lnTo>
                  <a:pt x="3262" y="3089"/>
                </a:lnTo>
                <a:lnTo>
                  <a:pt x="3315" y="3142"/>
                </a:lnTo>
                <a:lnTo>
                  <a:pt x="3367" y="3193"/>
                </a:lnTo>
                <a:lnTo>
                  <a:pt x="3458" y="3286"/>
                </a:lnTo>
                <a:lnTo>
                  <a:pt x="3445" y="3285"/>
                </a:lnTo>
                <a:lnTo>
                  <a:pt x="3432" y="3284"/>
                </a:lnTo>
                <a:lnTo>
                  <a:pt x="3419" y="3282"/>
                </a:lnTo>
                <a:lnTo>
                  <a:pt x="3405" y="3278"/>
                </a:lnTo>
                <a:lnTo>
                  <a:pt x="3391" y="3275"/>
                </a:lnTo>
                <a:lnTo>
                  <a:pt x="3377" y="3270"/>
                </a:lnTo>
                <a:lnTo>
                  <a:pt x="3348" y="3259"/>
                </a:lnTo>
                <a:lnTo>
                  <a:pt x="3319" y="3246"/>
                </a:lnTo>
                <a:lnTo>
                  <a:pt x="3290" y="3232"/>
                </a:lnTo>
                <a:lnTo>
                  <a:pt x="3259" y="3215"/>
                </a:lnTo>
                <a:lnTo>
                  <a:pt x="3228" y="3199"/>
                </a:lnTo>
                <a:lnTo>
                  <a:pt x="3166" y="3165"/>
                </a:lnTo>
                <a:lnTo>
                  <a:pt x="3134" y="3149"/>
                </a:lnTo>
                <a:lnTo>
                  <a:pt x="3103" y="3133"/>
                </a:lnTo>
                <a:lnTo>
                  <a:pt x="3071" y="3119"/>
                </a:lnTo>
                <a:lnTo>
                  <a:pt x="3041" y="3107"/>
                </a:lnTo>
                <a:lnTo>
                  <a:pt x="3010" y="3097"/>
                </a:lnTo>
                <a:lnTo>
                  <a:pt x="2995" y="3093"/>
                </a:lnTo>
                <a:lnTo>
                  <a:pt x="2980" y="3090"/>
                </a:lnTo>
                <a:lnTo>
                  <a:pt x="2926" y="3081"/>
                </a:lnTo>
                <a:lnTo>
                  <a:pt x="2873" y="3074"/>
                </a:lnTo>
                <a:lnTo>
                  <a:pt x="2818" y="3069"/>
                </a:lnTo>
                <a:lnTo>
                  <a:pt x="2764" y="3065"/>
                </a:lnTo>
                <a:lnTo>
                  <a:pt x="2710" y="3063"/>
                </a:lnTo>
                <a:lnTo>
                  <a:pt x="2655" y="3062"/>
                </a:lnTo>
                <a:lnTo>
                  <a:pt x="2600" y="3063"/>
                </a:lnTo>
                <a:lnTo>
                  <a:pt x="2546" y="3064"/>
                </a:lnTo>
                <a:lnTo>
                  <a:pt x="2490" y="3067"/>
                </a:lnTo>
                <a:lnTo>
                  <a:pt x="2436" y="3070"/>
                </a:lnTo>
                <a:lnTo>
                  <a:pt x="2381" y="3074"/>
                </a:lnTo>
                <a:lnTo>
                  <a:pt x="2327" y="3079"/>
                </a:lnTo>
                <a:lnTo>
                  <a:pt x="2218" y="3090"/>
                </a:lnTo>
                <a:lnTo>
                  <a:pt x="2111" y="3103"/>
                </a:lnTo>
                <a:lnTo>
                  <a:pt x="2030" y="3113"/>
                </a:lnTo>
                <a:lnTo>
                  <a:pt x="1948" y="3124"/>
                </a:lnTo>
                <a:lnTo>
                  <a:pt x="1907" y="3131"/>
                </a:lnTo>
                <a:lnTo>
                  <a:pt x="1868" y="3138"/>
                </a:lnTo>
                <a:lnTo>
                  <a:pt x="1827" y="3148"/>
                </a:lnTo>
                <a:lnTo>
                  <a:pt x="1787" y="3157"/>
                </a:lnTo>
                <a:lnTo>
                  <a:pt x="1747" y="3166"/>
                </a:lnTo>
                <a:lnTo>
                  <a:pt x="1707" y="3178"/>
                </a:lnTo>
                <a:lnTo>
                  <a:pt x="1668" y="3191"/>
                </a:lnTo>
                <a:lnTo>
                  <a:pt x="1629" y="3204"/>
                </a:lnTo>
                <a:lnTo>
                  <a:pt x="1591" y="3219"/>
                </a:lnTo>
                <a:lnTo>
                  <a:pt x="1554" y="3236"/>
                </a:lnTo>
                <a:lnTo>
                  <a:pt x="1517" y="3254"/>
                </a:lnTo>
                <a:lnTo>
                  <a:pt x="1481" y="3275"/>
                </a:lnTo>
                <a:lnTo>
                  <a:pt x="1452" y="3292"/>
                </a:lnTo>
                <a:lnTo>
                  <a:pt x="1422" y="3312"/>
                </a:lnTo>
                <a:lnTo>
                  <a:pt x="1392" y="3333"/>
                </a:lnTo>
                <a:lnTo>
                  <a:pt x="1364" y="3355"/>
                </a:lnTo>
                <a:lnTo>
                  <a:pt x="1337" y="3378"/>
                </a:lnTo>
                <a:lnTo>
                  <a:pt x="1311" y="3404"/>
                </a:lnTo>
                <a:lnTo>
                  <a:pt x="1299" y="3417"/>
                </a:lnTo>
                <a:lnTo>
                  <a:pt x="1288" y="3430"/>
                </a:lnTo>
                <a:lnTo>
                  <a:pt x="1277" y="3444"/>
                </a:lnTo>
                <a:lnTo>
                  <a:pt x="1266" y="3458"/>
                </a:lnTo>
                <a:lnTo>
                  <a:pt x="1256" y="3473"/>
                </a:lnTo>
                <a:lnTo>
                  <a:pt x="1247" y="3491"/>
                </a:lnTo>
                <a:lnTo>
                  <a:pt x="1227" y="3527"/>
                </a:lnTo>
                <a:lnTo>
                  <a:pt x="1208" y="3564"/>
                </a:lnTo>
                <a:lnTo>
                  <a:pt x="1197" y="3582"/>
                </a:lnTo>
                <a:lnTo>
                  <a:pt x="1187" y="3600"/>
                </a:lnTo>
                <a:lnTo>
                  <a:pt x="1176" y="3617"/>
                </a:lnTo>
                <a:lnTo>
                  <a:pt x="1164" y="3634"/>
                </a:lnTo>
                <a:lnTo>
                  <a:pt x="1151" y="3650"/>
                </a:lnTo>
                <a:lnTo>
                  <a:pt x="1137" y="3664"/>
                </a:lnTo>
                <a:lnTo>
                  <a:pt x="1123" y="3676"/>
                </a:lnTo>
                <a:lnTo>
                  <a:pt x="1106" y="3688"/>
                </a:lnTo>
                <a:lnTo>
                  <a:pt x="1097" y="3693"/>
                </a:lnTo>
                <a:lnTo>
                  <a:pt x="1088" y="3697"/>
                </a:lnTo>
                <a:lnTo>
                  <a:pt x="1079" y="3701"/>
                </a:lnTo>
                <a:lnTo>
                  <a:pt x="1069" y="3704"/>
                </a:lnTo>
                <a:lnTo>
                  <a:pt x="1088" y="3707"/>
                </a:lnTo>
                <a:lnTo>
                  <a:pt x="1107" y="3711"/>
                </a:lnTo>
                <a:lnTo>
                  <a:pt x="1126" y="3716"/>
                </a:lnTo>
                <a:lnTo>
                  <a:pt x="1145" y="3721"/>
                </a:lnTo>
                <a:lnTo>
                  <a:pt x="1164" y="3728"/>
                </a:lnTo>
                <a:lnTo>
                  <a:pt x="1182" y="3735"/>
                </a:lnTo>
                <a:lnTo>
                  <a:pt x="1218" y="3750"/>
                </a:lnTo>
                <a:lnTo>
                  <a:pt x="1254" y="3767"/>
                </a:lnTo>
                <a:lnTo>
                  <a:pt x="1290" y="3785"/>
                </a:lnTo>
                <a:lnTo>
                  <a:pt x="1324" y="3803"/>
                </a:lnTo>
                <a:lnTo>
                  <a:pt x="1360" y="3823"/>
                </a:lnTo>
                <a:lnTo>
                  <a:pt x="1431" y="3863"/>
                </a:lnTo>
                <a:lnTo>
                  <a:pt x="1467" y="3881"/>
                </a:lnTo>
                <a:lnTo>
                  <a:pt x="1503" y="3900"/>
                </a:lnTo>
                <a:lnTo>
                  <a:pt x="1540" y="3916"/>
                </a:lnTo>
                <a:lnTo>
                  <a:pt x="1577" y="3930"/>
                </a:lnTo>
                <a:lnTo>
                  <a:pt x="1596" y="3938"/>
                </a:lnTo>
                <a:lnTo>
                  <a:pt x="1615" y="3943"/>
                </a:lnTo>
                <a:lnTo>
                  <a:pt x="1634" y="3949"/>
                </a:lnTo>
                <a:lnTo>
                  <a:pt x="1654" y="3953"/>
                </a:lnTo>
                <a:lnTo>
                  <a:pt x="1697" y="3961"/>
                </a:lnTo>
                <a:lnTo>
                  <a:pt x="1741" y="3968"/>
                </a:lnTo>
                <a:lnTo>
                  <a:pt x="1785" y="3975"/>
                </a:lnTo>
                <a:lnTo>
                  <a:pt x="1829" y="3979"/>
                </a:lnTo>
                <a:lnTo>
                  <a:pt x="1874" y="3982"/>
                </a:lnTo>
                <a:lnTo>
                  <a:pt x="1918" y="3984"/>
                </a:lnTo>
                <a:lnTo>
                  <a:pt x="1962" y="3985"/>
                </a:lnTo>
                <a:lnTo>
                  <a:pt x="2006" y="3985"/>
                </a:lnTo>
                <a:lnTo>
                  <a:pt x="2051" y="3984"/>
                </a:lnTo>
                <a:lnTo>
                  <a:pt x="2095" y="3983"/>
                </a:lnTo>
                <a:lnTo>
                  <a:pt x="2139" y="3980"/>
                </a:lnTo>
                <a:lnTo>
                  <a:pt x="2184" y="3977"/>
                </a:lnTo>
                <a:lnTo>
                  <a:pt x="2272" y="3969"/>
                </a:lnTo>
                <a:lnTo>
                  <a:pt x="2359" y="3960"/>
                </a:lnTo>
                <a:lnTo>
                  <a:pt x="2407" y="3954"/>
                </a:lnTo>
                <a:lnTo>
                  <a:pt x="2470" y="3945"/>
                </a:lnTo>
                <a:lnTo>
                  <a:pt x="2547" y="3931"/>
                </a:lnTo>
                <a:lnTo>
                  <a:pt x="2635" y="3915"/>
                </a:lnTo>
                <a:lnTo>
                  <a:pt x="2681" y="3906"/>
                </a:lnTo>
                <a:lnTo>
                  <a:pt x="2729" y="3895"/>
                </a:lnTo>
                <a:lnTo>
                  <a:pt x="2778" y="3883"/>
                </a:lnTo>
                <a:lnTo>
                  <a:pt x="2829" y="3871"/>
                </a:lnTo>
                <a:lnTo>
                  <a:pt x="2879" y="3857"/>
                </a:lnTo>
                <a:lnTo>
                  <a:pt x="2929" y="3841"/>
                </a:lnTo>
                <a:lnTo>
                  <a:pt x="2980" y="3826"/>
                </a:lnTo>
                <a:lnTo>
                  <a:pt x="3029" y="3809"/>
                </a:lnTo>
                <a:lnTo>
                  <a:pt x="3078" y="3790"/>
                </a:lnTo>
                <a:lnTo>
                  <a:pt x="3125" y="3771"/>
                </a:lnTo>
                <a:lnTo>
                  <a:pt x="3171" y="3750"/>
                </a:lnTo>
                <a:lnTo>
                  <a:pt x="3214" y="3729"/>
                </a:lnTo>
                <a:lnTo>
                  <a:pt x="3255" y="3705"/>
                </a:lnTo>
                <a:lnTo>
                  <a:pt x="3274" y="3693"/>
                </a:lnTo>
                <a:lnTo>
                  <a:pt x="3293" y="3680"/>
                </a:lnTo>
                <a:lnTo>
                  <a:pt x="3311" y="3668"/>
                </a:lnTo>
                <a:lnTo>
                  <a:pt x="3328" y="3655"/>
                </a:lnTo>
                <a:lnTo>
                  <a:pt x="3344" y="3642"/>
                </a:lnTo>
                <a:lnTo>
                  <a:pt x="3359" y="3627"/>
                </a:lnTo>
                <a:lnTo>
                  <a:pt x="3374" y="3614"/>
                </a:lnTo>
                <a:lnTo>
                  <a:pt x="3387" y="3600"/>
                </a:lnTo>
                <a:lnTo>
                  <a:pt x="3398" y="3584"/>
                </a:lnTo>
                <a:lnTo>
                  <a:pt x="3410" y="3570"/>
                </a:lnTo>
                <a:lnTo>
                  <a:pt x="3420" y="3553"/>
                </a:lnTo>
                <a:lnTo>
                  <a:pt x="3428" y="3538"/>
                </a:lnTo>
                <a:lnTo>
                  <a:pt x="3435" y="3522"/>
                </a:lnTo>
                <a:lnTo>
                  <a:pt x="3441" y="3505"/>
                </a:lnTo>
                <a:lnTo>
                  <a:pt x="3446" y="3489"/>
                </a:lnTo>
                <a:lnTo>
                  <a:pt x="3450" y="3471"/>
                </a:lnTo>
                <a:lnTo>
                  <a:pt x="3452" y="3454"/>
                </a:lnTo>
                <a:lnTo>
                  <a:pt x="3453" y="3436"/>
                </a:lnTo>
                <a:lnTo>
                  <a:pt x="3452" y="3417"/>
                </a:lnTo>
                <a:lnTo>
                  <a:pt x="3449" y="3399"/>
                </a:lnTo>
                <a:lnTo>
                  <a:pt x="3444" y="3379"/>
                </a:lnTo>
                <a:lnTo>
                  <a:pt x="3438" y="3360"/>
                </a:lnTo>
                <a:lnTo>
                  <a:pt x="3450" y="3361"/>
                </a:lnTo>
                <a:lnTo>
                  <a:pt x="3462" y="3362"/>
                </a:lnTo>
                <a:lnTo>
                  <a:pt x="3473" y="3364"/>
                </a:lnTo>
                <a:lnTo>
                  <a:pt x="3485" y="3367"/>
                </a:lnTo>
                <a:lnTo>
                  <a:pt x="3498" y="3370"/>
                </a:lnTo>
                <a:lnTo>
                  <a:pt x="3509" y="3374"/>
                </a:lnTo>
                <a:lnTo>
                  <a:pt x="3534" y="3384"/>
                </a:lnTo>
                <a:lnTo>
                  <a:pt x="3557" y="3398"/>
                </a:lnTo>
                <a:lnTo>
                  <a:pt x="3582" y="3412"/>
                </a:lnTo>
                <a:lnTo>
                  <a:pt x="3606" y="3429"/>
                </a:lnTo>
                <a:lnTo>
                  <a:pt x="3631" y="3449"/>
                </a:lnTo>
                <a:lnTo>
                  <a:pt x="3655" y="3470"/>
                </a:lnTo>
                <a:lnTo>
                  <a:pt x="3680" y="3493"/>
                </a:lnTo>
                <a:lnTo>
                  <a:pt x="3705" y="3518"/>
                </a:lnTo>
                <a:lnTo>
                  <a:pt x="3729" y="3544"/>
                </a:lnTo>
                <a:lnTo>
                  <a:pt x="3754" y="3571"/>
                </a:lnTo>
                <a:lnTo>
                  <a:pt x="3778" y="3598"/>
                </a:lnTo>
                <a:lnTo>
                  <a:pt x="3802" y="3628"/>
                </a:lnTo>
                <a:lnTo>
                  <a:pt x="3826" y="3657"/>
                </a:lnTo>
                <a:lnTo>
                  <a:pt x="3872" y="3718"/>
                </a:lnTo>
                <a:lnTo>
                  <a:pt x="3917" y="3780"/>
                </a:lnTo>
                <a:lnTo>
                  <a:pt x="3960" y="3840"/>
                </a:lnTo>
                <a:lnTo>
                  <a:pt x="4001" y="3900"/>
                </a:lnTo>
                <a:lnTo>
                  <a:pt x="4074" y="4006"/>
                </a:lnTo>
                <a:lnTo>
                  <a:pt x="4106" y="4051"/>
                </a:lnTo>
                <a:lnTo>
                  <a:pt x="4135" y="4089"/>
                </a:lnTo>
                <a:lnTo>
                  <a:pt x="4124" y="4090"/>
                </a:lnTo>
                <a:lnTo>
                  <a:pt x="4112" y="4090"/>
                </a:lnTo>
                <a:lnTo>
                  <a:pt x="4101" y="4089"/>
                </a:lnTo>
                <a:lnTo>
                  <a:pt x="4091" y="4087"/>
                </a:lnTo>
                <a:lnTo>
                  <a:pt x="4071" y="4083"/>
                </a:lnTo>
                <a:lnTo>
                  <a:pt x="4052" y="4077"/>
                </a:lnTo>
                <a:lnTo>
                  <a:pt x="4034" y="4069"/>
                </a:lnTo>
                <a:lnTo>
                  <a:pt x="4016" y="4060"/>
                </a:lnTo>
                <a:lnTo>
                  <a:pt x="4000" y="4048"/>
                </a:lnTo>
                <a:lnTo>
                  <a:pt x="3982" y="4037"/>
                </a:lnTo>
                <a:lnTo>
                  <a:pt x="3949" y="4012"/>
                </a:lnTo>
                <a:lnTo>
                  <a:pt x="3931" y="4000"/>
                </a:lnTo>
                <a:lnTo>
                  <a:pt x="3913" y="3988"/>
                </a:lnTo>
                <a:lnTo>
                  <a:pt x="3894" y="3976"/>
                </a:lnTo>
                <a:lnTo>
                  <a:pt x="3874" y="3964"/>
                </a:lnTo>
                <a:lnTo>
                  <a:pt x="3852" y="3954"/>
                </a:lnTo>
                <a:lnTo>
                  <a:pt x="3830" y="3945"/>
                </a:lnTo>
                <a:lnTo>
                  <a:pt x="3808" y="3938"/>
                </a:lnTo>
                <a:lnTo>
                  <a:pt x="3786" y="3931"/>
                </a:lnTo>
                <a:lnTo>
                  <a:pt x="3764" y="3926"/>
                </a:lnTo>
                <a:lnTo>
                  <a:pt x="3742" y="3921"/>
                </a:lnTo>
                <a:lnTo>
                  <a:pt x="3720" y="3917"/>
                </a:lnTo>
                <a:lnTo>
                  <a:pt x="3697" y="3914"/>
                </a:lnTo>
                <a:lnTo>
                  <a:pt x="3675" y="3912"/>
                </a:lnTo>
                <a:lnTo>
                  <a:pt x="3652" y="3910"/>
                </a:lnTo>
                <a:lnTo>
                  <a:pt x="3607" y="3908"/>
                </a:lnTo>
                <a:lnTo>
                  <a:pt x="3562" y="3908"/>
                </a:lnTo>
                <a:lnTo>
                  <a:pt x="3517" y="3909"/>
                </a:lnTo>
                <a:lnTo>
                  <a:pt x="3472" y="3912"/>
                </a:lnTo>
                <a:lnTo>
                  <a:pt x="3422" y="3916"/>
                </a:lnTo>
                <a:lnTo>
                  <a:pt x="3372" y="3921"/>
                </a:lnTo>
                <a:lnTo>
                  <a:pt x="3272" y="3933"/>
                </a:lnTo>
                <a:lnTo>
                  <a:pt x="3173" y="3947"/>
                </a:lnTo>
                <a:lnTo>
                  <a:pt x="3073" y="3962"/>
                </a:lnTo>
                <a:lnTo>
                  <a:pt x="2974" y="3980"/>
                </a:lnTo>
                <a:lnTo>
                  <a:pt x="2876" y="3999"/>
                </a:lnTo>
                <a:lnTo>
                  <a:pt x="2777" y="4020"/>
                </a:lnTo>
                <a:lnTo>
                  <a:pt x="2680" y="4042"/>
                </a:lnTo>
                <a:lnTo>
                  <a:pt x="2605" y="4059"/>
                </a:lnTo>
                <a:lnTo>
                  <a:pt x="2526" y="4076"/>
                </a:lnTo>
                <a:lnTo>
                  <a:pt x="2444" y="4094"/>
                </a:lnTo>
                <a:lnTo>
                  <a:pt x="2403" y="4105"/>
                </a:lnTo>
                <a:lnTo>
                  <a:pt x="2362" y="4116"/>
                </a:lnTo>
                <a:lnTo>
                  <a:pt x="2322" y="4128"/>
                </a:lnTo>
                <a:lnTo>
                  <a:pt x="2282" y="4142"/>
                </a:lnTo>
                <a:lnTo>
                  <a:pt x="2244" y="4157"/>
                </a:lnTo>
                <a:lnTo>
                  <a:pt x="2206" y="4173"/>
                </a:lnTo>
                <a:lnTo>
                  <a:pt x="2169" y="4191"/>
                </a:lnTo>
                <a:lnTo>
                  <a:pt x="2151" y="4200"/>
                </a:lnTo>
                <a:lnTo>
                  <a:pt x="2135" y="4210"/>
                </a:lnTo>
                <a:lnTo>
                  <a:pt x="2118" y="4220"/>
                </a:lnTo>
                <a:lnTo>
                  <a:pt x="2102" y="4232"/>
                </a:lnTo>
                <a:lnTo>
                  <a:pt x="2087" y="4243"/>
                </a:lnTo>
                <a:lnTo>
                  <a:pt x="2071" y="4254"/>
                </a:lnTo>
                <a:lnTo>
                  <a:pt x="2030" y="4289"/>
                </a:lnTo>
                <a:lnTo>
                  <a:pt x="1989" y="4326"/>
                </a:lnTo>
                <a:lnTo>
                  <a:pt x="1950" y="4364"/>
                </a:lnTo>
                <a:lnTo>
                  <a:pt x="1914" y="4403"/>
                </a:lnTo>
                <a:lnTo>
                  <a:pt x="1896" y="4423"/>
                </a:lnTo>
                <a:lnTo>
                  <a:pt x="1879" y="4444"/>
                </a:lnTo>
                <a:lnTo>
                  <a:pt x="1861" y="4465"/>
                </a:lnTo>
                <a:lnTo>
                  <a:pt x="1845" y="4487"/>
                </a:lnTo>
                <a:lnTo>
                  <a:pt x="1830" y="4508"/>
                </a:lnTo>
                <a:lnTo>
                  <a:pt x="1814" y="4531"/>
                </a:lnTo>
                <a:lnTo>
                  <a:pt x="1799" y="4553"/>
                </a:lnTo>
                <a:lnTo>
                  <a:pt x="1786" y="4577"/>
                </a:lnTo>
                <a:lnTo>
                  <a:pt x="1773" y="4599"/>
                </a:lnTo>
                <a:lnTo>
                  <a:pt x="1762" y="4621"/>
                </a:lnTo>
                <a:lnTo>
                  <a:pt x="1750" y="4644"/>
                </a:lnTo>
                <a:lnTo>
                  <a:pt x="1736" y="4665"/>
                </a:lnTo>
                <a:lnTo>
                  <a:pt x="1722" y="4685"/>
                </a:lnTo>
                <a:lnTo>
                  <a:pt x="1714" y="4695"/>
                </a:lnTo>
                <a:lnTo>
                  <a:pt x="1705" y="4704"/>
                </a:lnTo>
                <a:lnTo>
                  <a:pt x="1696" y="4712"/>
                </a:lnTo>
                <a:lnTo>
                  <a:pt x="1686" y="4719"/>
                </a:lnTo>
                <a:lnTo>
                  <a:pt x="1676" y="4727"/>
                </a:lnTo>
                <a:lnTo>
                  <a:pt x="1665" y="4733"/>
                </a:lnTo>
                <a:lnTo>
                  <a:pt x="1686" y="4741"/>
                </a:lnTo>
                <a:lnTo>
                  <a:pt x="1708" y="4749"/>
                </a:lnTo>
                <a:lnTo>
                  <a:pt x="1728" y="4758"/>
                </a:lnTo>
                <a:lnTo>
                  <a:pt x="1750" y="4768"/>
                </a:lnTo>
                <a:lnTo>
                  <a:pt x="1790" y="4788"/>
                </a:lnTo>
                <a:lnTo>
                  <a:pt x="1829" y="4811"/>
                </a:lnTo>
                <a:lnTo>
                  <a:pt x="1868" y="4833"/>
                </a:lnTo>
                <a:lnTo>
                  <a:pt x="1905" y="4856"/>
                </a:lnTo>
                <a:lnTo>
                  <a:pt x="1943" y="4878"/>
                </a:lnTo>
                <a:lnTo>
                  <a:pt x="1981" y="4900"/>
                </a:lnTo>
                <a:lnTo>
                  <a:pt x="2019" y="4920"/>
                </a:lnTo>
                <a:lnTo>
                  <a:pt x="2039" y="4929"/>
                </a:lnTo>
                <a:lnTo>
                  <a:pt x="2058" y="4938"/>
                </a:lnTo>
                <a:lnTo>
                  <a:pt x="2078" y="4946"/>
                </a:lnTo>
                <a:lnTo>
                  <a:pt x="2098" y="4954"/>
                </a:lnTo>
                <a:lnTo>
                  <a:pt x="2119" y="4960"/>
                </a:lnTo>
                <a:lnTo>
                  <a:pt x="2139" y="4966"/>
                </a:lnTo>
                <a:lnTo>
                  <a:pt x="2161" y="4971"/>
                </a:lnTo>
                <a:lnTo>
                  <a:pt x="2182" y="4976"/>
                </a:lnTo>
                <a:lnTo>
                  <a:pt x="2205" y="4979"/>
                </a:lnTo>
                <a:lnTo>
                  <a:pt x="2227" y="4981"/>
                </a:lnTo>
                <a:lnTo>
                  <a:pt x="2250" y="4982"/>
                </a:lnTo>
                <a:lnTo>
                  <a:pt x="2274" y="4982"/>
                </a:lnTo>
                <a:lnTo>
                  <a:pt x="2298" y="4980"/>
                </a:lnTo>
                <a:lnTo>
                  <a:pt x="2323" y="4977"/>
                </a:lnTo>
                <a:lnTo>
                  <a:pt x="2369" y="4969"/>
                </a:lnTo>
                <a:lnTo>
                  <a:pt x="2414" y="4962"/>
                </a:lnTo>
                <a:lnTo>
                  <a:pt x="2503" y="4945"/>
                </a:lnTo>
                <a:lnTo>
                  <a:pt x="2593" y="4926"/>
                </a:lnTo>
                <a:lnTo>
                  <a:pt x="2682" y="4906"/>
                </a:lnTo>
                <a:lnTo>
                  <a:pt x="2771" y="4884"/>
                </a:lnTo>
                <a:lnTo>
                  <a:pt x="2859" y="4862"/>
                </a:lnTo>
                <a:lnTo>
                  <a:pt x="3037" y="4817"/>
                </a:lnTo>
                <a:lnTo>
                  <a:pt x="3089" y="4803"/>
                </a:lnTo>
                <a:lnTo>
                  <a:pt x="3156" y="4789"/>
                </a:lnTo>
                <a:lnTo>
                  <a:pt x="3235" y="4772"/>
                </a:lnTo>
                <a:lnTo>
                  <a:pt x="3324" y="4751"/>
                </a:lnTo>
                <a:lnTo>
                  <a:pt x="3418" y="4728"/>
                </a:lnTo>
                <a:lnTo>
                  <a:pt x="3467" y="4714"/>
                </a:lnTo>
                <a:lnTo>
                  <a:pt x="3516" y="4701"/>
                </a:lnTo>
                <a:lnTo>
                  <a:pt x="3565" y="4686"/>
                </a:lnTo>
                <a:lnTo>
                  <a:pt x="3616" y="4670"/>
                </a:lnTo>
                <a:lnTo>
                  <a:pt x="3664" y="4653"/>
                </a:lnTo>
                <a:lnTo>
                  <a:pt x="3713" y="4634"/>
                </a:lnTo>
                <a:lnTo>
                  <a:pt x="3760" y="4616"/>
                </a:lnTo>
                <a:lnTo>
                  <a:pt x="3805" y="4595"/>
                </a:lnTo>
                <a:lnTo>
                  <a:pt x="3849" y="4574"/>
                </a:lnTo>
                <a:lnTo>
                  <a:pt x="3890" y="4551"/>
                </a:lnTo>
                <a:lnTo>
                  <a:pt x="3911" y="4539"/>
                </a:lnTo>
                <a:lnTo>
                  <a:pt x="3930" y="4528"/>
                </a:lnTo>
                <a:lnTo>
                  <a:pt x="3949" y="4515"/>
                </a:lnTo>
                <a:lnTo>
                  <a:pt x="3966" y="4502"/>
                </a:lnTo>
                <a:lnTo>
                  <a:pt x="3983" y="4489"/>
                </a:lnTo>
                <a:lnTo>
                  <a:pt x="3999" y="4476"/>
                </a:lnTo>
                <a:lnTo>
                  <a:pt x="4014" y="4462"/>
                </a:lnTo>
                <a:lnTo>
                  <a:pt x="4028" y="4448"/>
                </a:lnTo>
                <a:lnTo>
                  <a:pt x="4042" y="4434"/>
                </a:lnTo>
                <a:lnTo>
                  <a:pt x="4054" y="4418"/>
                </a:lnTo>
                <a:lnTo>
                  <a:pt x="4065" y="4403"/>
                </a:lnTo>
                <a:lnTo>
                  <a:pt x="4076" y="4387"/>
                </a:lnTo>
                <a:lnTo>
                  <a:pt x="4085" y="4372"/>
                </a:lnTo>
                <a:lnTo>
                  <a:pt x="4092" y="4356"/>
                </a:lnTo>
                <a:lnTo>
                  <a:pt x="4099" y="4339"/>
                </a:lnTo>
                <a:lnTo>
                  <a:pt x="4104" y="4322"/>
                </a:lnTo>
                <a:lnTo>
                  <a:pt x="4107" y="4304"/>
                </a:lnTo>
                <a:lnTo>
                  <a:pt x="4110" y="4286"/>
                </a:lnTo>
                <a:lnTo>
                  <a:pt x="4111" y="4269"/>
                </a:lnTo>
                <a:lnTo>
                  <a:pt x="4111" y="4249"/>
                </a:lnTo>
                <a:lnTo>
                  <a:pt x="4109" y="4231"/>
                </a:lnTo>
                <a:lnTo>
                  <a:pt x="4106" y="4211"/>
                </a:lnTo>
                <a:lnTo>
                  <a:pt x="4101" y="4191"/>
                </a:lnTo>
                <a:lnTo>
                  <a:pt x="4095" y="4171"/>
                </a:lnTo>
                <a:lnTo>
                  <a:pt x="4105" y="4170"/>
                </a:lnTo>
                <a:lnTo>
                  <a:pt x="4116" y="4170"/>
                </a:lnTo>
                <a:lnTo>
                  <a:pt x="4127" y="4172"/>
                </a:lnTo>
                <a:lnTo>
                  <a:pt x="4138" y="4174"/>
                </a:lnTo>
                <a:lnTo>
                  <a:pt x="4149" y="4177"/>
                </a:lnTo>
                <a:lnTo>
                  <a:pt x="4161" y="4180"/>
                </a:lnTo>
                <a:lnTo>
                  <a:pt x="4172" y="4186"/>
                </a:lnTo>
                <a:lnTo>
                  <a:pt x="4184" y="4191"/>
                </a:lnTo>
                <a:lnTo>
                  <a:pt x="4208" y="4204"/>
                </a:lnTo>
                <a:lnTo>
                  <a:pt x="4232" y="4220"/>
                </a:lnTo>
                <a:lnTo>
                  <a:pt x="4257" y="4240"/>
                </a:lnTo>
                <a:lnTo>
                  <a:pt x="4283" y="4261"/>
                </a:lnTo>
                <a:lnTo>
                  <a:pt x="4308" y="4285"/>
                </a:lnTo>
                <a:lnTo>
                  <a:pt x="4335" y="4311"/>
                </a:lnTo>
                <a:lnTo>
                  <a:pt x="4360" y="4337"/>
                </a:lnTo>
                <a:lnTo>
                  <a:pt x="4387" y="4367"/>
                </a:lnTo>
                <a:lnTo>
                  <a:pt x="4413" y="4398"/>
                </a:lnTo>
                <a:lnTo>
                  <a:pt x="4439" y="4429"/>
                </a:lnTo>
                <a:lnTo>
                  <a:pt x="4465" y="4461"/>
                </a:lnTo>
                <a:lnTo>
                  <a:pt x="4491" y="4495"/>
                </a:lnTo>
                <a:lnTo>
                  <a:pt x="4542" y="4564"/>
                </a:lnTo>
                <a:lnTo>
                  <a:pt x="4591" y="4632"/>
                </a:lnTo>
                <a:lnTo>
                  <a:pt x="4638" y="4701"/>
                </a:lnTo>
                <a:lnTo>
                  <a:pt x="4682" y="4766"/>
                </a:lnTo>
                <a:lnTo>
                  <a:pt x="4761" y="4881"/>
                </a:lnTo>
                <a:lnTo>
                  <a:pt x="4794" y="4928"/>
                </a:lnTo>
                <a:lnTo>
                  <a:pt x="4822" y="4965"/>
                </a:lnTo>
                <a:lnTo>
                  <a:pt x="4806" y="4966"/>
                </a:lnTo>
                <a:lnTo>
                  <a:pt x="4791" y="4966"/>
                </a:lnTo>
                <a:lnTo>
                  <a:pt x="4776" y="4965"/>
                </a:lnTo>
                <a:lnTo>
                  <a:pt x="4762" y="4963"/>
                </a:lnTo>
                <a:lnTo>
                  <a:pt x="4748" y="4960"/>
                </a:lnTo>
                <a:lnTo>
                  <a:pt x="4734" y="4957"/>
                </a:lnTo>
                <a:lnTo>
                  <a:pt x="4720" y="4952"/>
                </a:lnTo>
                <a:lnTo>
                  <a:pt x="4707" y="4948"/>
                </a:lnTo>
                <a:lnTo>
                  <a:pt x="4680" y="4936"/>
                </a:lnTo>
                <a:lnTo>
                  <a:pt x="4655" y="4922"/>
                </a:lnTo>
                <a:lnTo>
                  <a:pt x="4629" y="4908"/>
                </a:lnTo>
                <a:lnTo>
                  <a:pt x="4603" y="4892"/>
                </a:lnTo>
                <a:lnTo>
                  <a:pt x="4550" y="4860"/>
                </a:lnTo>
                <a:lnTo>
                  <a:pt x="4523" y="4844"/>
                </a:lnTo>
                <a:lnTo>
                  <a:pt x="4495" y="4830"/>
                </a:lnTo>
                <a:lnTo>
                  <a:pt x="4465" y="4817"/>
                </a:lnTo>
                <a:lnTo>
                  <a:pt x="4451" y="4812"/>
                </a:lnTo>
                <a:lnTo>
                  <a:pt x="4434" y="4807"/>
                </a:lnTo>
                <a:lnTo>
                  <a:pt x="4419" y="4801"/>
                </a:lnTo>
                <a:lnTo>
                  <a:pt x="4402" y="4798"/>
                </a:lnTo>
                <a:lnTo>
                  <a:pt x="4385" y="4795"/>
                </a:lnTo>
                <a:lnTo>
                  <a:pt x="4368" y="4793"/>
                </a:lnTo>
                <a:lnTo>
                  <a:pt x="4342" y="4791"/>
                </a:lnTo>
                <a:lnTo>
                  <a:pt x="4316" y="4789"/>
                </a:lnTo>
                <a:lnTo>
                  <a:pt x="4290" y="4788"/>
                </a:lnTo>
                <a:lnTo>
                  <a:pt x="4264" y="4788"/>
                </a:lnTo>
                <a:lnTo>
                  <a:pt x="4212" y="4789"/>
                </a:lnTo>
                <a:lnTo>
                  <a:pt x="4160" y="4793"/>
                </a:lnTo>
                <a:lnTo>
                  <a:pt x="4107" y="4798"/>
                </a:lnTo>
                <a:lnTo>
                  <a:pt x="4055" y="4806"/>
                </a:lnTo>
                <a:lnTo>
                  <a:pt x="4002" y="4814"/>
                </a:lnTo>
                <a:lnTo>
                  <a:pt x="3950" y="4824"/>
                </a:lnTo>
                <a:lnTo>
                  <a:pt x="3897" y="4835"/>
                </a:lnTo>
                <a:lnTo>
                  <a:pt x="3845" y="4848"/>
                </a:lnTo>
                <a:lnTo>
                  <a:pt x="3794" y="4860"/>
                </a:lnTo>
                <a:lnTo>
                  <a:pt x="3742" y="4873"/>
                </a:lnTo>
                <a:lnTo>
                  <a:pt x="3640" y="4902"/>
                </a:lnTo>
                <a:lnTo>
                  <a:pt x="3542" y="4929"/>
                </a:lnTo>
                <a:lnTo>
                  <a:pt x="3455" y="4954"/>
                </a:lnTo>
                <a:lnTo>
                  <a:pt x="3367" y="4981"/>
                </a:lnTo>
                <a:lnTo>
                  <a:pt x="3322" y="4995"/>
                </a:lnTo>
                <a:lnTo>
                  <a:pt x="3279" y="5009"/>
                </a:lnTo>
                <a:lnTo>
                  <a:pt x="3236" y="5025"/>
                </a:lnTo>
                <a:lnTo>
                  <a:pt x="3193" y="5041"/>
                </a:lnTo>
                <a:lnTo>
                  <a:pt x="3150" y="5059"/>
                </a:lnTo>
                <a:lnTo>
                  <a:pt x="3108" y="5076"/>
                </a:lnTo>
                <a:lnTo>
                  <a:pt x="3066" y="5095"/>
                </a:lnTo>
                <a:lnTo>
                  <a:pt x="3025" y="5116"/>
                </a:lnTo>
                <a:lnTo>
                  <a:pt x="2985" y="5137"/>
                </a:lnTo>
                <a:lnTo>
                  <a:pt x="2945" y="5160"/>
                </a:lnTo>
                <a:lnTo>
                  <a:pt x="2908" y="5185"/>
                </a:lnTo>
                <a:lnTo>
                  <a:pt x="2870" y="5210"/>
                </a:lnTo>
                <a:lnTo>
                  <a:pt x="2834" y="5236"/>
                </a:lnTo>
                <a:lnTo>
                  <a:pt x="2800" y="5264"/>
                </a:lnTo>
                <a:lnTo>
                  <a:pt x="2767" y="5293"/>
                </a:lnTo>
                <a:lnTo>
                  <a:pt x="2735" y="5324"/>
                </a:lnTo>
                <a:lnTo>
                  <a:pt x="2706" y="5356"/>
                </a:lnTo>
                <a:lnTo>
                  <a:pt x="2691" y="5373"/>
                </a:lnTo>
                <a:lnTo>
                  <a:pt x="2678" y="5391"/>
                </a:lnTo>
                <a:lnTo>
                  <a:pt x="2665" y="5408"/>
                </a:lnTo>
                <a:lnTo>
                  <a:pt x="2652" y="5426"/>
                </a:lnTo>
                <a:lnTo>
                  <a:pt x="2640" y="5445"/>
                </a:lnTo>
                <a:lnTo>
                  <a:pt x="2629" y="5463"/>
                </a:lnTo>
                <a:lnTo>
                  <a:pt x="2622" y="5478"/>
                </a:lnTo>
                <a:lnTo>
                  <a:pt x="2614" y="5493"/>
                </a:lnTo>
                <a:lnTo>
                  <a:pt x="2601" y="5526"/>
                </a:lnTo>
                <a:lnTo>
                  <a:pt x="2574" y="5594"/>
                </a:lnTo>
                <a:lnTo>
                  <a:pt x="2560" y="5629"/>
                </a:lnTo>
                <a:lnTo>
                  <a:pt x="2553" y="5646"/>
                </a:lnTo>
                <a:lnTo>
                  <a:pt x="2545" y="5661"/>
                </a:lnTo>
                <a:lnTo>
                  <a:pt x="2536" y="5675"/>
                </a:lnTo>
                <a:lnTo>
                  <a:pt x="2525" y="5690"/>
                </a:lnTo>
                <a:lnTo>
                  <a:pt x="2514" y="5702"/>
                </a:lnTo>
                <a:lnTo>
                  <a:pt x="2503" y="5713"/>
                </a:lnTo>
                <a:lnTo>
                  <a:pt x="2512" y="5714"/>
                </a:lnTo>
                <a:lnTo>
                  <a:pt x="2522" y="5715"/>
                </a:lnTo>
                <a:lnTo>
                  <a:pt x="2541" y="5720"/>
                </a:lnTo>
                <a:lnTo>
                  <a:pt x="2559" y="5727"/>
                </a:lnTo>
                <a:lnTo>
                  <a:pt x="2577" y="5735"/>
                </a:lnTo>
                <a:lnTo>
                  <a:pt x="2593" y="5745"/>
                </a:lnTo>
                <a:lnTo>
                  <a:pt x="2609" y="5755"/>
                </a:lnTo>
                <a:lnTo>
                  <a:pt x="2625" y="5768"/>
                </a:lnTo>
                <a:lnTo>
                  <a:pt x="2640" y="5780"/>
                </a:lnTo>
                <a:lnTo>
                  <a:pt x="2671" y="5807"/>
                </a:lnTo>
                <a:lnTo>
                  <a:pt x="2701" y="5832"/>
                </a:lnTo>
                <a:lnTo>
                  <a:pt x="2716" y="5844"/>
                </a:lnTo>
                <a:lnTo>
                  <a:pt x="2732" y="5856"/>
                </a:lnTo>
                <a:lnTo>
                  <a:pt x="2749" y="5866"/>
                </a:lnTo>
                <a:lnTo>
                  <a:pt x="2765" y="5875"/>
                </a:lnTo>
                <a:lnTo>
                  <a:pt x="2792" y="5886"/>
                </a:lnTo>
                <a:lnTo>
                  <a:pt x="2818" y="5897"/>
                </a:lnTo>
                <a:lnTo>
                  <a:pt x="2846" y="5904"/>
                </a:lnTo>
                <a:lnTo>
                  <a:pt x="2875" y="5911"/>
                </a:lnTo>
                <a:lnTo>
                  <a:pt x="2903" y="5916"/>
                </a:lnTo>
                <a:lnTo>
                  <a:pt x="2932" y="5920"/>
                </a:lnTo>
                <a:lnTo>
                  <a:pt x="2961" y="5924"/>
                </a:lnTo>
                <a:lnTo>
                  <a:pt x="2989" y="5927"/>
                </a:lnTo>
                <a:lnTo>
                  <a:pt x="3045" y="5931"/>
                </a:lnTo>
                <a:lnTo>
                  <a:pt x="3100" y="5933"/>
                </a:lnTo>
                <a:lnTo>
                  <a:pt x="3156" y="5933"/>
                </a:lnTo>
                <a:lnTo>
                  <a:pt x="3212" y="5931"/>
                </a:lnTo>
                <a:lnTo>
                  <a:pt x="3267" y="5926"/>
                </a:lnTo>
                <a:lnTo>
                  <a:pt x="3322" y="5920"/>
                </a:lnTo>
                <a:lnTo>
                  <a:pt x="3378" y="5913"/>
                </a:lnTo>
                <a:lnTo>
                  <a:pt x="3433" y="5904"/>
                </a:lnTo>
                <a:lnTo>
                  <a:pt x="3487" y="5895"/>
                </a:lnTo>
                <a:lnTo>
                  <a:pt x="3543" y="5882"/>
                </a:lnTo>
                <a:lnTo>
                  <a:pt x="3597" y="5870"/>
                </a:lnTo>
                <a:lnTo>
                  <a:pt x="3651" y="5857"/>
                </a:lnTo>
                <a:lnTo>
                  <a:pt x="3705" y="5842"/>
                </a:lnTo>
                <a:lnTo>
                  <a:pt x="3759" y="5827"/>
                </a:lnTo>
                <a:lnTo>
                  <a:pt x="3812" y="5811"/>
                </a:lnTo>
                <a:lnTo>
                  <a:pt x="3865" y="5794"/>
                </a:lnTo>
                <a:lnTo>
                  <a:pt x="3983" y="5757"/>
                </a:lnTo>
                <a:lnTo>
                  <a:pt x="4058" y="5734"/>
                </a:lnTo>
                <a:lnTo>
                  <a:pt x="4138" y="5705"/>
                </a:lnTo>
                <a:lnTo>
                  <a:pt x="4181" y="5690"/>
                </a:lnTo>
                <a:lnTo>
                  <a:pt x="4224" y="5673"/>
                </a:lnTo>
                <a:lnTo>
                  <a:pt x="4267" y="5656"/>
                </a:lnTo>
                <a:lnTo>
                  <a:pt x="4311" y="5638"/>
                </a:lnTo>
                <a:lnTo>
                  <a:pt x="4354" y="5618"/>
                </a:lnTo>
                <a:lnTo>
                  <a:pt x="4397" y="5598"/>
                </a:lnTo>
                <a:lnTo>
                  <a:pt x="4439" y="5576"/>
                </a:lnTo>
                <a:lnTo>
                  <a:pt x="4481" y="5553"/>
                </a:lnTo>
                <a:lnTo>
                  <a:pt x="4521" y="5530"/>
                </a:lnTo>
                <a:lnTo>
                  <a:pt x="4559" y="5505"/>
                </a:lnTo>
                <a:lnTo>
                  <a:pt x="4596" y="5480"/>
                </a:lnTo>
                <a:lnTo>
                  <a:pt x="4630" y="5453"/>
                </a:lnTo>
                <a:lnTo>
                  <a:pt x="4646" y="5439"/>
                </a:lnTo>
                <a:lnTo>
                  <a:pt x="4662" y="5425"/>
                </a:lnTo>
                <a:lnTo>
                  <a:pt x="4676" y="5411"/>
                </a:lnTo>
                <a:lnTo>
                  <a:pt x="4690" y="5397"/>
                </a:lnTo>
                <a:lnTo>
                  <a:pt x="4704" y="5381"/>
                </a:lnTo>
                <a:lnTo>
                  <a:pt x="4716" y="5367"/>
                </a:lnTo>
                <a:lnTo>
                  <a:pt x="4727" y="5352"/>
                </a:lnTo>
                <a:lnTo>
                  <a:pt x="4739" y="5336"/>
                </a:lnTo>
                <a:lnTo>
                  <a:pt x="4748" y="5320"/>
                </a:lnTo>
                <a:lnTo>
                  <a:pt x="4757" y="5303"/>
                </a:lnTo>
                <a:lnTo>
                  <a:pt x="4764" y="5287"/>
                </a:lnTo>
                <a:lnTo>
                  <a:pt x="4771" y="5271"/>
                </a:lnTo>
                <a:lnTo>
                  <a:pt x="4776" y="5254"/>
                </a:lnTo>
                <a:lnTo>
                  <a:pt x="4782" y="5237"/>
                </a:lnTo>
                <a:lnTo>
                  <a:pt x="4785" y="5219"/>
                </a:lnTo>
                <a:lnTo>
                  <a:pt x="4787" y="5202"/>
                </a:lnTo>
                <a:lnTo>
                  <a:pt x="4788" y="5184"/>
                </a:lnTo>
                <a:lnTo>
                  <a:pt x="4788" y="5165"/>
                </a:lnTo>
                <a:lnTo>
                  <a:pt x="4786" y="5147"/>
                </a:lnTo>
                <a:lnTo>
                  <a:pt x="4783" y="5128"/>
                </a:lnTo>
                <a:lnTo>
                  <a:pt x="4778" y="5109"/>
                </a:lnTo>
                <a:lnTo>
                  <a:pt x="4772" y="5089"/>
                </a:lnTo>
                <a:lnTo>
                  <a:pt x="4765" y="5070"/>
                </a:lnTo>
                <a:lnTo>
                  <a:pt x="4756" y="5049"/>
                </a:lnTo>
                <a:lnTo>
                  <a:pt x="4767" y="5047"/>
                </a:lnTo>
                <a:lnTo>
                  <a:pt x="4780" y="5047"/>
                </a:lnTo>
                <a:lnTo>
                  <a:pt x="4791" y="5047"/>
                </a:lnTo>
                <a:lnTo>
                  <a:pt x="4803" y="5048"/>
                </a:lnTo>
                <a:lnTo>
                  <a:pt x="4814" y="5050"/>
                </a:lnTo>
                <a:lnTo>
                  <a:pt x="4827" y="5053"/>
                </a:lnTo>
                <a:lnTo>
                  <a:pt x="4840" y="5058"/>
                </a:lnTo>
                <a:lnTo>
                  <a:pt x="4852" y="5062"/>
                </a:lnTo>
                <a:lnTo>
                  <a:pt x="4865" y="5068"/>
                </a:lnTo>
                <a:lnTo>
                  <a:pt x="4878" y="5075"/>
                </a:lnTo>
                <a:lnTo>
                  <a:pt x="4891" y="5082"/>
                </a:lnTo>
                <a:lnTo>
                  <a:pt x="4905" y="5090"/>
                </a:lnTo>
                <a:lnTo>
                  <a:pt x="4931" y="5109"/>
                </a:lnTo>
                <a:lnTo>
                  <a:pt x="4958" y="5130"/>
                </a:lnTo>
                <a:lnTo>
                  <a:pt x="4985" y="5155"/>
                </a:lnTo>
                <a:lnTo>
                  <a:pt x="5013" y="5182"/>
                </a:lnTo>
                <a:lnTo>
                  <a:pt x="5041" y="5210"/>
                </a:lnTo>
                <a:lnTo>
                  <a:pt x="5069" y="5241"/>
                </a:lnTo>
                <a:lnTo>
                  <a:pt x="5097" y="5273"/>
                </a:lnTo>
                <a:lnTo>
                  <a:pt x="5125" y="5307"/>
                </a:lnTo>
                <a:lnTo>
                  <a:pt x="5152" y="5341"/>
                </a:lnTo>
                <a:lnTo>
                  <a:pt x="5180" y="5376"/>
                </a:lnTo>
                <a:lnTo>
                  <a:pt x="5234" y="5450"/>
                </a:lnTo>
                <a:lnTo>
                  <a:pt x="5288" y="5524"/>
                </a:lnTo>
                <a:lnTo>
                  <a:pt x="5338" y="5598"/>
                </a:lnTo>
                <a:lnTo>
                  <a:pt x="5386" y="5668"/>
                </a:lnTo>
                <a:lnTo>
                  <a:pt x="5470" y="5793"/>
                </a:lnTo>
                <a:lnTo>
                  <a:pt x="5506" y="5844"/>
                </a:lnTo>
                <a:lnTo>
                  <a:pt x="5537" y="5885"/>
                </a:lnTo>
                <a:lnTo>
                  <a:pt x="5520" y="5886"/>
                </a:lnTo>
                <a:lnTo>
                  <a:pt x="5505" y="5886"/>
                </a:lnTo>
                <a:lnTo>
                  <a:pt x="5491" y="5885"/>
                </a:lnTo>
                <a:lnTo>
                  <a:pt x="5475" y="5884"/>
                </a:lnTo>
                <a:lnTo>
                  <a:pt x="5461" y="5882"/>
                </a:lnTo>
                <a:lnTo>
                  <a:pt x="5447" y="5879"/>
                </a:lnTo>
                <a:lnTo>
                  <a:pt x="5432" y="5875"/>
                </a:lnTo>
                <a:lnTo>
                  <a:pt x="5418" y="5871"/>
                </a:lnTo>
                <a:lnTo>
                  <a:pt x="5391" y="5862"/>
                </a:lnTo>
                <a:lnTo>
                  <a:pt x="5365" y="5850"/>
                </a:lnTo>
                <a:lnTo>
                  <a:pt x="5338" y="5836"/>
                </a:lnTo>
                <a:lnTo>
                  <a:pt x="5311" y="5822"/>
                </a:lnTo>
                <a:lnTo>
                  <a:pt x="5258" y="5792"/>
                </a:lnTo>
                <a:lnTo>
                  <a:pt x="5230" y="5777"/>
                </a:lnTo>
                <a:lnTo>
                  <a:pt x="5203" y="5763"/>
                </a:lnTo>
                <a:lnTo>
                  <a:pt x="5174" y="5749"/>
                </a:lnTo>
                <a:lnTo>
                  <a:pt x="5144" y="5737"/>
                </a:lnTo>
                <a:lnTo>
                  <a:pt x="5114" y="5727"/>
                </a:lnTo>
                <a:lnTo>
                  <a:pt x="5097" y="5723"/>
                </a:lnTo>
                <a:lnTo>
                  <a:pt x="5081" y="5718"/>
                </a:lnTo>
                <a:lnTo>
                  <a:pt x="5057" y="5713"/>
                </a:lnTo>
                <a:lnTo>
                  <a:pt x="5034" y="5710"/>
                </a:lnTo>
                <a:lnTo>
                  <a:pt x="5010" y="5707"/>
                </a:lnTo>
                <a:lnTo>
                  <a:pt x="4986" y="5705"/>
                </a:lnTo>
                <a:lnTo>
                  <a:pt x="4963" y="5704"/>
                </a:lnTo>
                <a:lnTo>
                  <a:pt x="4938" y="5704"/>
                </a:lnTo>
                <a:lnTo>
                  <a:pt x="4914" y="5705"/>
                </a:lnTo>
                <a:lnTo>
                  <a:pt x="4890" y="5706"/>
                </a:lnTo>
                <a:lnTo>
                  <a:pt x="4866" y="5708"/>
                </a:lnTo>
                <a:lnTo>
                  <a:pt x="4841" y="5710"/>
                </a:lnTo>
                <a:lnTo>
                  <a:pt x="4793" y="5717"/>
                </a:lnTo>
                <a:lnTo>
                  <a:pt x="4744" y="5726"/>
                </a:lnTo>
                <a:lnTo>
                  <a:pt x="4694" y="5737"/>
                </a:lnTo>
                <a:lnTo>
                  <a:pt x="4645" y="5748"/>
                </a:lnTo>
                <a:lnTo>
                  <a:pt x="4597" y="5761"/>
                </a:lnTo>
                <a:lnTo>
                  <a:pt x="4549" y="5776"/>
                </a:lnTo>
                <a:lnTo>
                  <a:pt x="4501" y="5790"/>
                </a:lnTo>
                <a:lnTo>
                  <a:pt x="4408" y="5818"/>
                </a:lnTo>
                <a:lnTo>
                  <a:pt x="4361" y="5832"/>
                </a:lnTo>
                <a:lnTo>
                  <a:pt x="4316" y="5844"/>
                </a:lnTo>
                <a:lnTo>
                  <a:pt x="4221" y="5872"/>
                </a:lnTo>
                <a:lnTo>
                  <a:pt x="4125" y="5900"/>
                </a:lnTo>
                <a:lnTo>
                  <a:pt x="4077" y="5915"/>
                </a:lnTo>
                <a:lnTo>
                  <a:pt x="4029" y="5932"/>
                </a:lnTo>
                <a:lnTo>
                  <a:pt x="3981" y="5948"/>
                </a:lnTo>
                <a:lnTo>
                  <a:pt x="3934" y="5965"/>
                </a:lnTo>
                <a:lnTo>
                  <a:pt x="3887" y="5985"/>
                </a:lnTo>
                <a:lnTo>
                  <a:pt x="3841" y="6004"/>
                </a:lnTo>
                <a:lnTo>
                  <a:pt x="3796" y="6026"/>
                </a:lnTo>
                <a:lnTo>
                  <a:pt x="3751" y="6048"/>
                </a:lnTo>
                <a:lnTo>
                  <a:pt x="3707" y="6073"/>
                </a:lnTo>
                <a:lnTo>
                  <a:pt x="3665" y="6099"/>
                </a:lnTo>
                <a:lnTo>
                  <a:pt x="3623" y="6125"/>
                </a:lnTo>
                <a:lnTo>
                  <a:pt x="3583" y="6155"/>
                </a:lnTo>
                <a:lnTo>
                  <a:pt x="3563" y="6170"/>
                </a:lnTo>
                <a:lnTo>
                  <a:pt x="3546" y="6186"/>
                </a:lnTo>
                <a:lnTo>
                  <a:pt x="3527" y="6201"/>
                </a:lnTo>
                <a:lnTo>
                  <a:pt x="3510" y="6217"/>
                </a:lnTo>
                <a:lnTo>
                  <a:pt x="3494" y="6235"/>
                </a:lnTo>
                <a:lnTo>
                  <a:pt x="3477" y="6252"/>
                </a:lnTo>
                <a:lnTo>
                  <a:pt x="3462" y="6271"/>
                </a:lnTo>
                <a:lnTo>
                  <a:pt x="3446" y="6289"/>
                </a:lnTo>
                <a:lnTo>
                  <a:pt x="3431" y="6309"/>
                </a:lnTo>
                <a:lnTo>
                  <a:pt x="3417" y="6327"/>
                </a:lnTo>
                <a:lnTo>
                  <a:pt x="3390" y="6367"/>
                </a:lnTo>
                <a:lnTo>
                  <a:pt x="3364" y="6408"/>
                </a:lnTo>
                <a:lnTo>
                  <a:pt x="3341" y="6450"/>
                </a:lnTo>
                <a:lnTo>
                  <a:pt x="3332" y="6471"/>
                </a:lnTo>
                <a:lnTo>
                  <a:pt x="3321" y="6494"/>
                </a:lnTo>
                <a:lnTo>
                  <a:pt x="3311" y="6519"/>
                </a:lnTo>
                <a:lnTo>
                  <a:pt x="3300" y="6544"/>
                </a:lnTo>
                <a:lnTo>
                  <a:pt x="3288" y="6569"/>
                </a:lnTo>
                <a:lnTo>
                  <a:pt x="3281" y="6580"/>
                </a:lnTo>
                <a:lnTo>
                  <a:pt x="3273" y="6591"/>
                </a:lnTo>
                <a:lnTo>
                  <a:pt x="3266" y="6601"/>
                </a:lnTo>
                <a:lnTo>
                  <a:pt x="3257" y="6610"/>
                </a:lnTo>
                <a:lnTo>
                  <a:pt x="3248" y="6617"/>
                </a:lnTo>
                <a:lnTo>
                  <a:pt x="3238" y="6623"/>
                </a:lnTo>
                <a:lnTo>
                  <a:pt x="3254" y="6625"/>
                </a:lnTo>
                <a:lnTo>
                  <a:pt x="3270" y="6627"/>
                </a:lnTo>
                <a:lnTo>
                  <a:pt x="3287" y="6630"/>
                </a:lnTo>
                <a:lnTo>
                  <a:pt x="3302" y="6634"/>
                </a:lnTo>
                <a:lnTo>
                  <a:pt x="3317" y="6640"/>
                </a:lnTo>
                <a:lnTo>
                  <a:pt x="3333" y="6645"/>
                </a:lnTo>
                <a:lnTo>
                  <a:pt x="3348" y="6651"/>
                </a:lnTo>
                <a:lnTo>
                  <a:pt x="3363" y="6658"/>
                </a:lnTo>
                <a:lnTo>
                  <a:pt x="3393" y="6673"/>
                </a:lnTo>
                <a:lnTo>
                  <a:pt x="3423" y="6691"/>
                </a:lnTo>
                <a:lnTo>
                  <a:pt x="3482" y="6728"/>
                </a:lnTo>
                <a:lnTo>
                  <a:pt x="3512" y="6747"/>
                </a:lnTo>
                <a:lnTo>
                  <a:pt x="3543" y="6765"/>
                </a:lnTo>
                <a:lnTo>
                  <a:pt x="3574" y="6782"/>
                </a:lnTo>
                <a:lnTo>
                  <a:pt x="3605" y="6797"/>
                </a:lnTo>
                <a:lnTo>
                  <a:pt x="3621" y="6805"/>
                </a:lnTo>
                <a:lnTo>
                  <a:pt x="3637" y="6811"/>
                </a:lnTo>
                <a:lnTo>
                  <a:pt x="3654" y="6817"/>
                </a:lnTo>
                <a:lnTo>
                  <a:pt x="3671" y="6822"/>
                </a:lnTo>
                <a:lnTo>
                  <a:pt x="3688" y="6826"/>
                </a:lnTo>
                <a:lnTo>
                  <a:pt x="3706" y="6829"/>
                </a:lnTo>
                <a:lnTo>
                  <a:pt x="3723" y="6831"/>
                </a:lnTo>
                <a:lnTo>
                  <a:pt x="3742" y="6832"/>
                </a:lnTo>
                <a:lnTo>
                  <a:pt x="3786" y="6833"/>
                </a:lnTo>
                <a:lnTo>
                  <a:pt x="3831" y="6833"/>
                </a:lnTo>
                <a:lnTo>
                  <a:pt x="3875" y="6831"/>
                </a:lnTo>
                <a:lnTo>
                  <a:pt x="3920" y="6828"/>
                </a:lnTo>
                <a:lnTo>
                  <a:pt x="3964" y="6824"/>
                </a:lnTo>
                <a:lnTo>
                  <a:pt x="4009" y="6819"/>
                </a:lnTo>
                <a:lnTo>
                  <a:pt x="4053" y="6813"/>
                </a:lnTo>
                <a:lnTo>
                  <a:pt x="4098" y="6806"/>
                </a:lnTo>
                <a:lnTo>
                  <a:pt x="4142" y="6798"/>
                </a:lnTo>
                <a:lnTo>
                  <a:pt x="4186" y="6789"/>
                </a:lnTo>
                <a:lnTo>
                  <a:pt x="4230" y="6780"/>
                </a:lnTo>
                <a:lnTo>
                  <a:pt x="4274" y="6770"/>
                </a:lnTo>
                <a:lnTo>
                  <a:pt x="4361" y="6748"/>
                </a:lnTo>
                <a:lnTo>
                  <a:pt x="4447" y="6724"/>
                </a:lnTo>
                <a:lnTo>
                  <a:pt x="4495" y="6709"/>
                </a:lnTo>
                <a:lnTo>
                  <a:pt x="4558" y="6689"/>
                </a:lnTo>
                <a:lnTo>
                  <a:pt x="4634" y="6662"/>
                </a:lnTo>
                <a:lnTo>
                  <a:pt x="4719" y="6629"/>
                </a:lnTo>
                <a:lnTo>
                  <a:pt x="4764" y="6612"/>
                </a:lnTo>
                <a:lnTo>
                  <a:pt x="4811" y="6592"/>
                </a:lnTo>
                <a:lnTo>
                  <a:pt x="4858" y="6572"/>
                </a:lnTo>
                <a:lnTo>
                  <a:pt x="4908" y="6550"/>
                </a:lnTo>
                <a:lnTo>
                  <a:pt x="4956" y="6529"/>
                </a:lnTo>
                <a:lnTo>
                  <a:pt x="5004" y="6505"/>
                </a:lnTo>
                <a:lnTo>
                  <a:pt x="5052" y="6481"/>
                </a:lnTo>
                <a:lnTo>
                  <a:pt x="5100" y="6455"/>
                </a:lnTo>
                <a:lnTo>
                  <a:pt x="5146" y="6430"/>
                </a:lnTo>
                <a:lnTo>
                  <a:pt x="5191" y="6403"/>
                </a:lnTo>
                <a:lnTo>
                  <a:pt x="5234" y="6375"/>
                </a:lnTo>
                <a:lnTo>
                  <a:pt x="5275" y="6347"/>
                </a:lnTo>
                <a:lnTo>
                  <a:pt x="5314" y="6318"/>
                </a:lnTo>
                <a:lnTo>
                  <a:pt x="5350" y="6288"/>
                </a:lnTo>
                <a:lnTo>
                  <a:pt x="5368" y="6274"/>
                </a:lnTo>
                <a:lnTo>
                  <a:pt x="5383" y="6258"/>
                </a:lnTo>
                <a:lnTo>
                  <a:pt x="5398" y="6243"/>
                </a:lnTo>
                <a:lnTo>
                  <a:pt x="5413" y="6228"/>
                </a:lnTo>
                <a:lnTo>
                  <a:pt x="5426" y="6212"/>
                </a:lnTo>
                <a:lnTo>
                  <a:pt x="5438" y="6197"/>
                </a:lnTo>
                <a:lnTo>
                  <a:pt x="5450" y="6182"/>
                </a:lnTo>
                <a:lnTo>
                  <a:pt x="5460" y="6165"/>
                </a:lnTo>
                <a:lnTo>
                  <a:pt x="5469" y="6150"/>
                </a:lnTo>
                <a:lnTo>
                  <a:pt x="5476" y="6133"/>
                </a:lnTo>
                <a:lnTo>
                  <a:pt x="5483" y="6118"/>
                </a:lnTo>
                <a:lnTo>
                  <a:pt x="5489" y="6102"/>
                </a:lnTo>
                <a:lnTo>
                  <a:pt x="5493" y="6085"/>
                </a:lnTo>
                <a:lnTo>
                  <a:pt x="5496" y="6070"/>
                </a:lnTo>
                <a:lnTo>
                  <a:pt x="5497" y="6053"/>
                </a:lnTo>
                <a:lnTo>
                  <a:pt x="5497" y="6037"/>
                </a:lnTo>
                <a:lnTo>
                  <a:pt x="5496" y="6021"/>
                </a:lnTo>
                <a:lnTo>
                  <a:pt x="5493" y="6004"/>
                </a:lnTo>
                <a:lnTo>
                  <a:pt x="5488" y="5988"/>
                </a:lnTo>
                <a:lnTo>
                  <a:pt x="5481" y="5972"/>
                </a:lnTo>
                <a:lnTo>
                  <a:pt x="5491" y="5969"/>
                </a:lnTo>
                <a:lnTo>
                  <a:pt x="5501" y="5968"/>
                </a:lnTo>
                <a:lnTo>
                  <a:pt x="5510" y="5968"/>
                </a:lnTo>
                <a:lnTo>
                  <a:pt x="5520" y="5969"/>
                </a:lnTo>
                <a:lnTo>
                  <a:pt x="5531" y="5971"/>
                </a:lnTo>
                <a:lnTo>
                  <a:pt x="5541" y="5972"/>
                </a:lnTo>
                <a:lnTo>
                  <a:pt x="5561" y="5978"/>
                </a:lnTo>
                <a:lnTo>
                  <a:pt x="5582" y="5986"/>
                </a:lnTo>
                <a:lnTo>
                  <a:pt x="5602" y="5996"/>
                </a:lnTo>
                <a:lnTo>
                  <a:pt x="5624" y="6009"/>
                </a:lnTo>
                <a:lnTo>
                  <a:pt x="5645" y="6024"/>
                </a:lnTo>
                <a:lnTo>
                  <a:pt x="5667" y="6040"/>
                </a:lnTo>
                <a:lnTo>
                  <a:pt x="5689" y="6059"/>
                </a:lnTo>
                <a:lnTo>
                  <a:pt x="5711" y="6078"/>
                </a:lnTo>
                <a:lnTo>
                  <a:pt x="5733" y="6100"/>
                </a:lnTo>
                <a:lnTo>
                  <a:pt x="5755" y="6122"/>
                </a:lnTo>
                <a:lnTo>
                  <a:pt x="5776" y="6146"/>
                </a:lnTo>
                <a:lnTo>
                  <a:pt x="5799" y="6170"/>
                </a:lnTo>
                <a:lnTo>
                  <a:pt x="5821" y="6196"/>
                </a:lnTo>
                <a:lnTo>
                  <a:pt x="5863" y="6247"/>
                </a:lnTo>
                <a:lnTo>
                  <a:pt x="5905" y="6300"/>
                </a:lnTo>
                <a:lnTo>
                  <a:pt x="5945" y="6354"/>
                </a:lnTo>
                <a:lnTo>
                  <a:pt x="5982" y="6405"/>
                </a:lnTo>
                <a:lnTo>
                  <a:pt x="6052" y="6498"/>
                </a:lnTo>
                <a:lnTo>
                  <a:pt x="6083" y="6537"/>
                </a:lnTo>
                <a:lnTo>
                  <a:pt x="6109" y="6570"/>
                </a:lnTo>
                <a:lnTo>
                  <a:pt x="6099" y="6572"/>
                </a:lnTo>
                <a:lnTo>
                  <a:pt x="6088" y="6573"/>
                </a:lnTo>
                <a:lnTo>
                  <a:pt x="6078" y="6573"/>
                </a:lnTo>
                <a:lnTo>
                  <a:pt x="6066" y="6573"/>
                </a:lnTo>
                <a:lnTo>
                  <a:pt x="6056" y="6571"/>
                </a:lnTo>
                <a:lnTo>
                  <a:pt x="6046" y="6569"/>
                </a:lnTo>
                <a:lnTo>
                  <a:pt x="6024" y="6564"/>
                </a:lnTo>
                <a:lnTo>
                  <a:pt x="6004" y="6556"/>
                </a:lnTo>
                <a:lnTo>
                  <a:pt x="5983" y="6546"/>
                </a:lnTo>
                <a:lnTo>
                  <a:pt x="5963" y="6535"/>
                </a:lnTo>
                <a:lnTo>
                  <a:pt x="5942" y="6524"/>
                </a:lnTo>
                <a:lnTo>
                  <a:pt x="5899" y="6500"/>
                </a:lnTo>
                <a:lnTo>
                  <a:pt x="5878" y="6489"/>
                </a:lnTo>
                <a:lnTo>
                  <a:pt x="5855" y="6479"/>
                </a:lnTo>
                <a:lnTo>
                  <a:pt x="5832" y="6469"/>
                </a:lnTo>
                <a:lnTo>
                  <a:pt x="5808" y="6463"/>
                </a:lnTo>
                <a:lnTo>
                  <a:pt x="5796" y="6460"/>
                </a:lnTo>
                <a:lnTo>
                  <a:pt x="5784" y="6458"/>
                </a:lnTo>
                <a:lnTo>
                  <a:pt x="5770" y="6457"/>
                </a:lnTo>
                <a:lnTo>
                  <a:pt x="5757" y="6456"/>
                </a:lnTo>
                <a:lnTo>
                  <a:pt x="5738" y="6456"/>
                </a:lnTo>
                <a:lnTo>
                  <a:pt x="5718" y="6456"/>
                </a:lnTo>
                <a:lnTo>
                  <a:pt x="5678" y="6459"/>
                </a:lnTo>
                <a:lnTo>
                  <a:pt x="5638" y="6464"/>
                </a:lnTo>
                <a:lnTo>
                  <a:pt x="5598" y="6472"/>
                </a:lnTo>
                <a:lnTo>
                  <a:pt x="5558" y="6481"/>
                </a:lnTo>
                <a:lnTo>
                  <a:pt x="5519" y="6491"/>
                </a:lnTo>
                <a:lnTo>
                  <a:pt x="5479" y="6503"/>
                </a:lnTo>
                <a:lnTo>
                  <a:pt x="5440" y="6517"/>
                </a:lnTo>
                <a:lnTo>
                  <a:pt x="5401" y="6530"/>
                </a:lnTo>
                <a:lnTo>
                  <a:pt x="5363" y="6545"/>
                </a:lnTo>
                <a:lnTo>
                  <a:pt x="5287" y="6577"/>
                </a:lnTo>
                <a:lnTo>
                  <a:pt x="5213" y="6610"/>
                </a:lnTo>
                <a:lnTo>
                  <a:pt x="5141" y="6642"/>
                </a:lnTo>
                <a:lnTo>
                  <a:pt x="5068" y="6673"/>
                </a:lnTo>
                <a:lnTo>
                  <a:pt x="4997" y="6707"/>
                </a:lnTo>
                <a:lnTo>
                  <a:pt x="4961" y="6725"/>
                </a:lnTo>
                <a:lnTo>
                  <a:pt x="4925" y="6742"/>
                </a:lnTo>
                <a:lnTo>
                  <a:pt x="4889" y="6762"/>
                </a:lnTo>
                <a:lnTo>
                  <a:pt x="4854" y="6780"/>
                </a:lnTo>
                <a:lnTo>
                  <a:pt x="4819" y="6800"/>
                </a:lnTo>
                <a:lnTo>
                  <a:pt x="4786" y="6822"/>
                </a:lnTo>
                <a:lnTo>
                  <a:pt x="4753" y="6843"/>
                </a:lnTo>
                <a:lnTo>
                  <a:pt x="4720" y="6866"/>
                </a:lnTo>
                <a:lnTo>
                  <a:pt x="4688" y="6890"/>
                </a:lnTo>
                <a:lnTo>
                  <a:pt x="4658" y="6915"/>
                </a:lnTo>
                <a:lnTo>
                  <a:pt x="4628" y="6941"/>
                </a:lnTo>
                <a:lnTo>
                  <a:pt x="4599" y="6968"/>
                </a:lnTo>
                <a:lnTo>
                  <a:pt x="4588" y="6980"/>
                </a:lnTo>
                <a:lnTo>
                  <a:pt x="4577" y="6992"/>
                </a:lnTo>
                <a:lnTo>
                  <a:pt x="4567" y="7004"/>
                </a:lnTo>
                <a:lnTo>
                  <a:pt x="4558" y="7018"/>
                </a:lnTo>
                <a:lnTo>
                  <a:pt x="4549" y="7031"/>
                </a:lnTo>
                <a:lnTo>
                  <a:pt x="4542" y="7043"/>
                </a:lnTo>
                <a:lnTo>
                  <a:pt x="4527" y="7071"/>
                </a:lnTo>
                <a:lnTo>
                  <a:pt x="4514" y="7099"/>
                </a:lnTo>
                <a:lnTo>
                  <a:pt x="4503" y="7127"/>
                </a:lnTo>
                <a:lnTo>
                  <a:pt x="4493" y="7156"/>
                </a:lnTo>
                <a:lnTo>
                  <a:pt x="4482" y="7185"/>
                </a:lnTo>
                <a:lnTo>
                  <a:pt x="4463" y="7242"/>
                </a:lnTo>
                <a:lnTo>
                  <a:pt x="4453" y="7271"/>
                </a:lnTo>
                <a:lnTo>
                  <a:pt x="4441" y="7297"/>
                </a:lnTo>
                <a:lnTo>
                  <a:pt x="4430" y="7324"/>
                </a:lnTo>
                <a:lnTo>
                  <a:pt x="4416" y="7349"/>
                </a:lnTo>
                <a:lnTo>
                  <a:pt x="4409" y="7361"/>
                </a:lnTo>
                <a:lnTo>
                  <a:pt x="4400" y="7372"/>
                </a:lnTo>
                <a:lnTo>
                  <a:pt x="4392" y="7383"/>
                </a:lnTo>
                <a:lnTo>
                  <a:pt x="4383" y="7395"/>
                </a:lnTo>
                <a:lnTo>
                  <a:pt x="4395" y="7394"/>
                </a:lnTo>
                <a:lnTo>
                  <a:pt x="4408" y="7394"/>
                </a:lnTo>
                <a:lnTo>
                  <a:pt x="4420" y="7395"/>
                </a:lnTo>
                <a:lnTo>
                  <a:pt x="4432" y="7396"/>
                </a:lnTo>
                <a:lnTo>
                  <a:pt x="4457" y="7401"/>
                </a:lnTo>
                <a:lnTo>
                  <a:pt x="4481" y="7408"/>
                </a:lnTo>
                <a:lnTo>
                  <a:pt x="4507" y="7416"/>
                </a:lnTo>
                <a:lnTo>
                  <a:pt x="4532" y="7425"/>
                </a:lnTo>
                <a:lnTo>
                  <a:pt x="4582" y="7448"/>
                </a:lnTo>
                <a:lnTo>
                  <a:pt x="4607" y="7459"/>
                </a:lnTo>
                <a:lnTo>
                  <a:pt x="4633" y="7470"/>
                </a:lnTo>
                <a:lnTo>
                  <a:pt x="4660" y="7480"/>
                </a:lnTo>
                <a:lnTo>
                  <a:pt x="4686" y="7488"/>
                </a:lnTo>
                <a:lnTo>
                  <a:pt x="4713" y="7495"/>
                </a:lnTo>
                <a:lnTo>
                  <a:pt x="4741" y="7500"/>
                </a:lnTo>
                <a:lnTo>
                  <a:pt x="4755" y="7501"/>
                </a:lnTo>
                <a:lnTo>
                  <a:pt x="4769" y="7502"/>
                </a:lnTo>
                <a:lnTo>
                  <a:pt x="4784" y="7502"/>
                </a:lnTo>
                <a:lnTo>
                  <a:pt x="4798" y="7502"/>
                </a:lnTo>
                <a:lnTo>
                  <a:pt x="4842" y="7497"/>
                </a:lnTo>
                <a:lnTo>
                  <a:pt x="4886" y="7492"/>
                </a:lnTo>
                <a:lnTo>
                  <a:pt x="4930" y="7484"/>
                </a:lnTo>
                <a:lnTo>
                  <a:pt x="4973" y="7476"/>
                </a:lnTo>
                <a:lnTo>
                  <a:pt x="5017" y="7465"/>
                </a:lnTo>
                <a:lnTo>
                  <a:pt x="5059" y="7453"/>
                </a:lnTo>
                <a:lnTo>
                  <a:pt x="5102" y="7441"/>
                </a:lnTo>
                <a:lnTo>
                  <a:pt x="5144" y="7426"/>
                </a:lnTo>
                <a:lnTo>
                  <a:pt x="5186" y="7411"/>
                </a:lnTo>
                <a:lnTo>
                  <a:pt x="5227" y="7396"/>
                </a:lnTo>
                <a:lnTo>
                  <a:pt x="5268" y="7378"/>
                </a:lnTo>
                <a:lnTo>
                  <a:pt x="5309" y="7361"/>
                </a:lnTo>
                <a:lnTo>
                  <a:pt x="5350" y="7342"/>
                </a:lnTo>
                <a:lnTo>
                  <a:pt x="5390" y="7324"/>
                </a:lnTo>
                <a:lnTo>
                  <a:pt x="5470" y="7285"/>
                </a:lnTo>
                <a:lnTo>
                  <a:pt x="5553" y="7244"/>
                </a:lnTo>
                <a:lnTo>
                  <a:pt x="5604" y="7219"/>
                </a:lnTo>
                <a:lnTo>
                  <a:pt x="5660" y="7189"/>
                </a:lnTo>
                <a:lnTo>
                  <a:pt x="5717" y="7157"/>
                </a:lnTo>
                <a:lnTo>
                  <a:pt x="5776" y="7121"/>
                </a:lnTo>
                <a:lnTo>
                  <a:pt x="5806" y="7103"/>
                </a:lnTo>
                <a:lnTo>
                  <a:pt x="5835" y="7083"/>
                </a:lnTo>
                <a:lnTo>
                  <a:pt x="5864" y="7063"/>
                </a:lnTo>
                <a:lnTo>
                  <a:pt x="5892" y="7042"/>
                </a:lnTo>
                <a:lnTo>
                  <a:pt x="5919" y="7021"/>
                </a:lnTo>
                <a:lnTo>
                  <a:pt x="5945" y="6999"/>
                </a:lnTo>
                <a:lnTo>
                  <a:pt x="5969" y="6977"/>
                </a:lnTo>
                <a:lnTo>
                  <a:pt x="5993" y="6953"/>
                </a:lnTo>
                <a:lnTo>
                  <a:pt x="6013" y="6930"/>
                </a:lnTo>
                <a:lnTo>
                  <a:pt x="6033" y="6906"/>
                </a:lnTo>
                <a:lnTo>
                  <a:pt x="6050" y="6881"/>
                </a:lnTo>
                <a:lnTo>
                  <a:pt x="6064" y="6856"/>
                </a:lnTo>
                <a:lnTo>
                  <a:pt x="6071" y="6843"/>
                </a:lnTo>
                <a:lnTo>
                  <a:pt x="6077" y="6831"/>
                </a:lnTo>
                <a:lnTo>
                  <a:pt x="6082" y="6818"/>
                </a:lnTo>
                <a:lnTo>
                  <a:pt x="6086" y="6806"/>
                </a:lnTo>
                <a:lnTo>
                  <a:pt x="6090" y="6792"/>
                </a:lnTo>
                <a:lnTo>
                  <a:pt x="6093" y="6779"/>
                </a:lnTo>
                <a:lnTo>
                  <a:pt x="6095" y="6766"/>
                </a:lnTo>
                <a:lnTo>
                  <a:pt x="6096" y="6752"/>
                </a:lnTo>
                <a:lnTo>
                  <a:pt x="6096" y="6739"/>
                </a:lnTo>
                <a:lnTo>
                  <a:pt x="6096" y="6726"/>
                </a:lnTo>
                <a:lnTo>
                  <a:pt x="6095" y="6712"/>
                </a:lnTo>
                <a:lnTo>
                  <a:pt x="6092" y="6699"/>
                </a:lnTo>
                <a:lnTo>
                  <a:pt x="6089" y="6686"/>
                </a:lnTo>
                <a:lnTo>
                  <a:pt x="6085" y="6671"/>
                </a:lnTo>
                <a:lnTo>
                  <a:pt x="6080" y="6658"/>
                </a:lnTo>
                <a:lnTo>
                  <a:pt x="6074" y="6644"/>
                </a:lnTo>
                <a:lnTo>
                  <a:pt x="6082" y="6643"/>
                </a:lnTo>
                <a:lnTo>
                  <a:pt x="6090" y="6642"/>
                </a:lnTo>
                <a:lnTo>
                  <a:pt x="6106" y="6641"/>
                </a:lnTo>
                <a:lnTo>
                  <a:pt x="6123" y="6643"/>
                </a:lnTo>
                <a:lnTo>
                  <a:pt x="6140" y="6647"/>
                </a:lnTo>
                <a:lnTo>
                  <a:pt x="6158" y="6653"/>
                </a:lnTo>
                <a:lnTo>
                  <a:pt x="6176" y="6661"/>
                </a:lnTo>
                <a:lnTo>
                  <a:pt x="6193" y="6671"/>
                </a:lnTo>
                <a:lnTo>
                  <a:pt x="6212" y="6683"/>
                </a:lnTo>
                <a:lnTo>
                  <a:pt x="6230" y="6696"/>
                </a:lnTo>
                <a:lnTo>
                  <a:pt x="6249" y="6710"/>
                </a:lnTo>
                <a:lnTo>
                  <a:pt x="6267" y="6727"/>
                </a:lnTo>
                <a:lnTo>
                  <a:pt x="6287" y="6743"/>
                </a:lnTo>
                <a:lnTo>
                  <a:pt x="6305" y="6762"/>
                </a:lnTo>
                <a:lnTo>
                  <a:pt x="6324" y="6780"/>
                </a:lnTo>
                <a:lnTo>
                  <a:pt x="6361" y="6820"/>
                </a:lnTo>
                <a:lnTo>
                  <a:pt x="6396" y="6862"/>
                </a:lnTo>
                <a:lnTo>
                  <a:pt x="6432" y="6905"/>
                </a:lnTo>
                <a:lnTo>
                  <a:pt x="6466" y="6947"/>
                </a:lnTo>
                <a:lnTo>
                  <a:pt x="6498" y="6988"/>
                </a:lnTo>
                <a:lnTo>
                  <a:pt x="6555" y="7063"/>
                </a:lnTo>
                <a:lnTo>
                  <a:pt x="6581" y="7095"/>
                </a:lnTo>
                <a:lnTo>
                  <a:pt x="6602" y="7120"/>
                </a:lnTo>
                <a:lnTo>
                  <a:pt x="7076" y="7646"/>
                </a:lnTo>
                <a:lnTo>
                  <a:pt x="7095" y="7668"/>
                </a:lnTo>
                <a:lnTo>
                  <a:pt x="7115" y="7695"/>
                </a:lnTo>
                <a:lnTo>
                  <a:pt x="7135" y="7724"/>
                </a:lnTo>
                <a:lnTo>
                  <a:pt x="7157" y="7755"/>
                </a:lnTo>
                <a:lnTo>
                  <a:pt x="7203" y="7822"/>
                </a:lnTo>
                <a:lnTo>
                  <a:pt x="7250" y="7892"/>
                </a:lnTo>
                <a:lnTo>
                  <a:pt x="7274" y="7925"/>
                </a:lnTo>
                <a:lnTo>
                  <a:pt x="7300" y="7958"/>
                </a:lnTo>
                <a:lnTo>
                  <a:pt x="7326" y="7989"/>
                </a:lnTo>
                <a:lnTo>
                  <a:pt x="7351" y="8017"/>
                </a:lnTo>
                <a:lnTo>
                  <a:pt x="7364" y="8030"/>
                </a:lnTo>
                <a:lnTo>
                  <a:pt x="7377" y="8042"/>
                </a:lnTo>
                <a:lnTo>
                  <a:pt x="7389" y="8054"/>
                </a:lnTo>
                <a:lnTo>
                  <a:pt x="7403" y="8064"/>
                </a:lnTo>
                <a:lnTo>
                  <a:pt x="7416" y="8072"/>
                </a:lnTo>
                <a:lnTo>
                  <a:pt x="7428" y="8080"/>
                </a:lnTo>
                <a:lnTo>
                  <a:pt x="7442" y="8086"/>
                </a:lnTo>
                <a:lnTo>
                  <a:pt x="7455" y="8093"/>
                </a:lnTo>
                <a:lnTo>
                  <a:pt x="7469" y="8097"/>
                </a:lnTo>
                <a:lnTo>
                  <a:pt x="7484" y="8099"/>
                </a:lnTo>
                <a:lnTo>
                  <a:pt x="7497" y="8099"/>
                </a:lnTo>
                <a:lnTo>
                  <a:pt x="7509" y="8098"/>
                </a:lnTo>
                <a:lnTo>
                  <a:pt x="7521" y="8095"/>
                </a:lnTo>
                <a:lnTo>
                  <a:pt x="7533" y="8089"/>
                </a:lnTo>
                <a:lnTo>
                  <a:pt x="7543" y="8082"/>
                </a:lnTo>
                <a:lnTo>
                  <a:pt x="7553" y="8075"/>
                </a:lnTo>
                <a:lnTo>
                  <a:pt x="7562" y="8066"/>
                </a:lnTo>
                <a:lnTo>
                  <a:pt x="7571" y="8055"/>
                </a:lnTo>
                <a:lnTo>
                  <a:pt x="7579" y="8043"/>
                </a:lnTo>
                <a:lnTo>
                  <a:pt x="7586" y="8031"/>
                </a:lnTo>
                <a:lnTo>
                  <a:pt x="7592" y="8018"/>
                </a:lnTo>
                <a:lnTo>
                  <a:pt x="7597" y="8003"/>
                </a:lnTo>
                <a:lnTo>
                  <a:pt x="7602" y="7988"/>
                </a:lnTo>
                <a:lnTo>
                  <a:pt x="7606" y="7973"/>
                </a:lnTo>
                <a:lnTo>
                  <a:pt x="7610" y="7957"/>
                </a:lnTo>
                <a:lnTo>
                  <a:pt x="7613" y="7941"/>
                </a:lnTo>
                <a:lnTo>
                  <a:pt x="7615" y="7924"/>
                </a:lnTo>
                <a:lnTo>
                  <a:pt x="7616" y="7908"/>
                </a:lnTo>
                <a:lnTo>
                  <a:pt x="7617" y="7892"/>
                </a:lnTo>
                <a:lnTo>
                  <a:pt x="7617" y="7875"/>
                </a:lnTo>
                <a:lnTo>
                  <a:pt x="7616" y="7860"/>
                </a:lnTo>
                <a:lnTo>
                  <a:pt x="7614" y="7844"/>
                </a:lnTo>
                <a:lnTo>
                  <a:pt x="7611" y="7828"/>
                </a:lnTo>
                <a:lnTo>
                  <a:pt x="7607" y="7814"/>
                </a:lnTo>
                <a:lnTo>
                  <a:pt x="7603" y="7799"/>
                </a:lnTo>
                <a:lnTo>
                  <a:pt x="7598" y="7787"/>
                </a:lnTo>
                <a:lnTo>
                  <a:pt x="7593" y="7775"/>
                </a:lnTo>
                <a:lnTo>
                  <a:pt x="7587" y="7763"/>
                </a:lnTo>
                <a:lnTo>
                  <a:pt x="7580" y="7753"/>
                </a:lnTo>
                <a:lnTo>
                  <a:pt x="7572" y="7744"/>
                </a:lnTo>
                <a:lnTo>
                  <a:pt x="7512" y="7686"/>
                </a:lnTo>
                <a:lnTo>
                  <a:pt x="7453" y="7628"/>
                </a:lnTo>
                <a:lnTo>
                  <a:pt x="7333" y="7515"/>
                </a:lnTo>
                <a:lnTo>
                  <a:pt x="7213" y="7402"/>
                </a:lnTo>
                <a:lnTo>
                  <a:pt x="7091" y="7290"/>
                </a:lnTo>
                <a:lnTo>
                  <a:pt x="6970" y="7178"/>
                </a:lnTo>
                <a:lnTo>
                  <a:pt x="6850" y="7064"/>
                </a:lnTo>
                <a:lnTo>
                  <a:pt x="6791" y="7006"/>
                </a:lnTo>
                <a:lnTo>
                  <a:pt x="6731" y="6948"/>
                </a:lnTo>
                <a:lnTo>
                  <a:pt x="6673" y="6890"/>
                </a:lnTo>
                <a:lnTo>
                  <a:pt x="6615" y="6830"/>
                </a:lnTo>
                <a:lnTo>
                  <a:pt x="6384" y="6592"/>
                </a:lnTo>
                <a:lnTo>
                  <a:pt x="6269" y="6474"/>
                </a:lnTo>
                <a:lnTo>
                  <a:pt x="6156" y="6354"/>
                </a:lnTo>
                <a:lnTo>
                  <a:pt x="6135" y="6333"/>
                </a:lnTo>
                <a:lnTo>
                  <a:pt x="6113" y="6312"/>
                </a:lnTo>
                <a:lnTo>
                  <a:pt x="6063" y="6265"/>
                </a:lnTo>
                <a:lnTo>
                  <a:pt x="6037" y="6240"/>
                </a:lnTo>
                <a:lnTo>
                  <a:pt x="6011" y="6214"/>
                </a:lnTo>
                <a:lnTo>
                  <a:pt x="5987" y="6188"/>
                </a:lnTo>
                <a:lnTo>
                  <a:pt x="5963" y="6160"/>
                </a:lnTo>
                <a:lnTo>
                  <a:pt x="5941" y="6132"/>
                </a:lnTo>
                <a:lnTo>
                  <a:pt x="5932" y="6118"/>
                </a:lnTo>
                <a:lnTo>
                  <a:pt x="5924" y="6105"/>
                </a:lnTo>
                <a:lnTo>
                  <a:pt x="5916" y="6090"/>
                </a:lnTo>
                <a:lnTo>
                  <a:pt x="5909" y="6076"/>
                </a:lnTo>
                <a:lnTo>
                  <a:pt x="5904" y="6063"/>
                </a:lnTo>
                <a:lnTo>
                  <a:pt x="5898" y="6048"/>
                </a:lnTo>
                <a:lnTo>
                  <a:pt x="5895" y="6035"/>
                </a:lnTo>
                <a:lnTo>
                  <a:pt x="5893" y="6021"/>
                </a:lnTo>
                <a:lnTo>
                  <a:pt x="5893" y="6007"/>
                </a:lnTo>
                <a:lnTo>
                  <a:pt x="5894" y="5994"/>
                </a:lnTo>
                <a:lnTo>
                  <a:pt x="5896" y="5980"/>
                </a:lnTo>
                <a:lnTo>
                  <a:pt x="5900" y="5966"/>
                </a:lnTo>
                <a:lnTo>
                  <a:pt x="5907" y="5954"/>
                </a:lnTo>
                <a:lnTo>
                  <a:pt x="5915" y="5941"/>
                </a:lnTo>
                <a:lnTo>
                  <a:pt x="5930" y="5950"/>
                </a:lnTo>
                <a:lnTo>
                  <a:pt x="5947" y="5959"/>
                </a:lnTo>
                <a:lnTo>
                  <a:pt x="5962" y="5966"/>
                </a:lnTo>
                <a:lnTo>
                  <a:pt x="5978" y="5972"/>
                </a:lnTo>
                <a:lnTo>
                  <a:pt x="5995" y="5977"/>
                </a:lnTo>
                <a:lnTo>
                  <a:pt x="6011" y="5981"/>
                </a:lnTo>
                <a:lnTo>
                  <a:pt x="6028" y="5984"/>
                </a:lnTo>
                <a:lnTo>
                  <a:pt x="6044" y="5985"/>
                </a:lnTo>
                <a:lnTo>
                  <a:pt x="6060" y="5986"/>
                </a:lnTo>
                <a:lnTo>
                  <a:pt x="6077" y="5986"/>
                </a:lnTo>
                <a:lnTo>
                  <a:pt x="6094" y="5985"/>
                </a:lnTo>
                <a:lnTo>
                  <a:pt x="6111" y="5983"/>
                </a:lnTo>
                <a:lnTo>
                  <a:pt x="6128" y="5980"/>
                </a:lnTo>
                <a:lnTo>
                  <a:pt x="6144" y="5976"/>
                </a:lnTo>
                <a:lnTo>
                  <a:pt x="6162" y="5972"/>
                </a:lnTo>
                <a:lnTo>
                  <a:pt x="6178" y="5965"/>
                </a:lnTo>
                <a:lnTo>
                  <a:pt x="6196" y="5959"/>
                </a:lnTo>
                <a:lnTo>
                  <a:pt x="6212" y="5952"/>
                </a:lnTo>
                <a:lnTo>
                  <a:pt x="6229" y="5945"/>
                </a:lnTo>
                <a:lnTo>
                  <a:pt x="6246" y="5937"/>
                </a:lnTo>
                <a:lnTo>
                  <a:pt x="6280" y="5917"/>
                </a:lnTo>
                <a:lnTo>
                  <a:pt x="6313" y="5897"/>
                </a:lnTo>
                <a:lnTo>
                  <a:pt x="6346" y="5873"/>
                </a:lnTo>
                <a:lnTo>
                  <a:pt x="6379" y="5848"/>
                </a:lnTo>
                <a:lnTo>
                  <a:pt x="6412" y="5821"/>
                </a:lnTo>
                <a:lnTo>
                  <a:pt x="6444" y="5792"/>
                </a:lnTo>
                <a:lnTo>
                  <a:pt x="6475" y="5763"/>
                </a:lnTo>
                <a:lnTo>
                  <a:pt x="6506" y="5732"/>
                </a:lnTo>
                <a:lnTo>
                  <a:pt x="6537" y="5700"/>
                </a:lnTo>
                <a:lnTo>
                  <a:pt x="6565" y="5667"/>
                </a:lnTo>
                <a:lnTo>
                  <a:pt x="6594" y="5634"/>
                </a:lnTo>
                <a:lnTo>
                  <a:pt x="6622" y="5602"/>
                </a:lnTo>
                <a:lnTo>
                  <a:pt x="6648" y="5569"/>
                </a:lnTo>
                <a:lnTo>
                  <a:pt x="6674" y="5536"/>
                </a:lnTo>
                <a:lnTo>
                  <a:pt x="6722" y="5474"/>
                </a:lnTo>
                <a:lnTo>
                  <a:pt x="6765" y="5414"/>
                </a:lnTo>
                <a:lnTo>
                  <a:pt x="6802" y="5360"/>
                </a:lnTo>
                <a:lnTo>
                  <a:pt x="6834" y="5315"/>
                </a:lnTo>
                <a:lnTo>
                  <a:pt x="6879" y="5245"/>
                </a:lnTo>
                <a:lnTo>
                  <a:pt x="6923" y="5174"/>
                </a:lnTo>
                <a:lnTo>
                  <a:pt x="6965" y="5103"/>
                </a:lnTo>
                <a:lnTo>
                  <a:pt x="7006" y="5030"/>
                </a:lnTo>
                <a:lnTo>
                  <a:pt x="7045" y="4956"/>
                </a:lnTo>
                <a:lnTo>
                  <a:pt x="7082" y="4881"/>
                </a:lnTo>
                <a:lnTo>
                  <a:pt x="7099" y="4843"/>
                </a:lnTo>
                <a:lnTo>
                  <a:pt x="7117" y="4806"/>
                </a:lnTo>
                <a:lnTo>
                  <a:pt x="7132" y="4768"/>
                </a:lnTo>
                <a:lnTo>
                  <a:pt x="7148" y="4729"/>
                </a:lnTo>
                <a:lnTo>
                  <a:pt x="7160" y="4698"/>
                </a:lnTo>
                <a:lnTo>
                  <a:pt x="7171" y="4668"/>
                </a:lnTo>
                <a:lnTo>
                  <a:pt x="7180" y="4637"/>
                </a:lnTo>
                <a:lnTo>
                  <a:pt x="7188" y="4607"/>
                </a:lnTo>
                <a:lnTo>
                  <a:pt x="7196" y="4576"/>
                </a:lnTo>
                <a:lnTo>
                  <a:pt x="7201" y="4545"/>
                </a:lnTo>
                <a:lnTo>
                  <a:pt x="7203" y="4512"/>
                </a:lnTo>
                <a:lnTo>
                  <a:pt x="7204" y="4496"/>
                </a:lnTo>
                <a:lnTo>
                  <a:pt x="7203" y="4480"/>
                </a:lnTo>
                <a:lnTo>
                  <a:pt x="7202" y="4461"/>
                </a:lnTo>
                <a:lnTo>
                  <a:pt x="7200" y="4441"/>
                </a:lnTo>
                <a:lnTo>
                  <a:pt x="7197" y="4421"/>
                </a:lnTo>
                <a:lnTo>
                  <a:pt x="7193" y="4400"/>
                </a:lnTo>
                <a:lnTo>
                  <a:pt x="7183" y="4357"/>
                </a:lnTo>
                <a:lnTo>
                  <a:pt x="7174" y="4313"/>
                </a:lnTo>
                <a:lnTo>
                  <a:pt x="7171" y="4291"/>
                </a:lnTo>
                <a:lnTo>
                  <a:pt x="7168" y="4270"/>
                </a:lnTo>
                <a:lnTo>
                  <a:pt x="7166" y="4248"/>
                </a:lnTo>
                <a:lnTo>
                  <a:pt x="7165" y="4228"/>
                </a:lnTo>
                <a:lnTo>
                  <a:pt x="7166" y="4207"/>
                </a:lnTo>
                <a:lnTo>
                  <a:pt x="7169" y="4187"/>
                </a:lnTo>
                <a:lnTo>
                  <a:pt x="7173" y="4168"/>
                </a:lnTo>
                <a:lnTo>
                  <a:pt x="7176" y="4159"/>
                </a:lnTo>
                <a:lnTo>
                  <a:pt x="7180" y="4150"/>
                </a:lnTo>
                <a:lnTo>
                  <a:pt x="7166" y="4158"/>
                </a:lnTo>
                <a:lnTo>
                  <a:pt x="7149" y="4165"/>
                </a:lnTo>
                <a:lnTo>
                  <a:pt x="7133" y="4170"/>
                </a:lnTo>
                <a:lnTo>
                  <a:pt x="7117" y="4173"/>
                </a:lnTo>
                <a:lnTo>
                  <a:pt x="7098" y="4175"/>
                </a:lnTo>
                <a:lnTo>
                  <a:pt x="7080" y="4175"/>
                </a:lnTo>
                <a:lnTo>
                  <a:pt x="7061" y="4175"/>
                </a:lnTo>
                <a:lnTo>
                  <a:pt x="7043" y="4174"/>
                </a:lnTo>
                <a:lnTo>
                  <a:pt x="7005" y="4170"/>
                </a:lnTo>
                <a:lnTo>
                  <a:pt x="6967" y="4166"/>
                </a:lnTo>
                <a:lnTo>
                  <a:pt x="6932" y="4162"/>
                </a:lnTo>
                <a:lnTo>
                  <a:pt x="6915" y="4162"/>
                </a:lnTo>
                <a:lnTo>
                  <a:pt x="6899" y="4162"/>
                </a:lnTo>
                <a:lnTo>
                  <a:pt x="6878" y="4163"/>
                </a:lnTo>
                <a:lnTo>
                  <a:pt x="6856" y="4166"/>
                </a:lnTo>
                <a:lnTo>
                  <a:pt x="6836" y="4169"/>
                </a:lnTo>
                <a:lnTo>
                  <a:pt x="6816" y="4174"/>
                </a:lnTo>
                <a:lnTo>
                  <a:pt x="6797" y="4180"/>
                </a:lnTo>
                <a:lnTo>
                  <a:pt x="6778" y="4187"/>
                </a:lnTo>
                <a:lnTo>
                  <a:pt x="6759" y="4195"/>
                </a:lnTo>
                <a:lnTo>
                  <a:pt x="6742" y="4203"/>
                </a:lnTo>
                <a:lnTo>
                  <a:pt x="6723" y="4212"/>
                </a:lnTo>
                <a:lnTo>
                  <a:pt x="6706" y="4222"/>
                </a:lnTo>
                <a:lnTo>
                  <a:pt x="6689" y="4234"/>
                </a:lnTo>
                <a:lnTo>
                  <a:pt x="6672" y="4245"/>
                </a:lnTo>
                <a:lnTo>
                  <a:pt x="6639" y="4270"/>
                </a:lnTo>
                <a:lnTo>
                  <a:pt x="6607" y="4296"/>
                </a:lnTo>
                <a:lnTo>
                  <a:pt x="6574" y="4326"/>
                </a:lnTo>
                <a:lnTo>
                  <a:pt x="6541" y="4356"/>
                </a:lnTo>
                <a:lnTo>
                  <a:pt x="6508" y="4386"/>
                </a:lnTo>
                <a:lnTo>
                  <a:pt x="6476" y="4418"/>
                </a:lnTo>
                <a:lnTo>
                  <a:pt x="6445" y="4450"/>
                </a:lnTo>
                <a:lnTo>
                  <a:pt x="6414" y="4482"/>
                </a:lnTo>
                <a:lnTo>
                  <a:pt x="6352" y="4548"/>
                </a:lnTo>
                <a:lnTo>
                  <a:pt x="6293" y="4615"/>
                </a:lnTo>
                <a:lnTo>
                  <a:pt x="6234" y="4684"/>
                </a:lnTo>
                <a:lnTo>
                  <a:pt x="6177" y="4753"/>
                </a:lnTo>
                <a:lnTo>
                  <a:pt x="6122" y="4823"/>
                </a:lnTo>
                <a:lnTo>
                  <a:pt x="6070" y="4890"/>
                </a:lnTo>
                <a:lnTo>
                  <a:pt x="6018" y="4957"/>
                </a:lnTo>
                <a:lnTo>
                  <a:pt x="5994" y="4992"/>
                </a:lnTo>
                <a:lnTo>
                  <a:pt x="5969" y="5027"/>
                </a:lnTo>
                <a:lnTo>
                  <a:pt x="5945" y="5063"/>
                </a:lnTo>
                <a:lnTo>
                  <a:pt x="5921" y="5099"/>
                </a:lnTo>
                <a:lnTo>
                  <a:pt x="5898" y="5134"/>
                </a:lnTo>
                <a:lnTo>
                  <a:pt x="5877" y="5171"/>
                </a:lnTo>
                <a:lnTo>
                  <a:pt x="5856" y="5208"/>
                </a:lnTo>
                <a:lnTo>
                  <a:pt x="5837" y="5246"/>
                </a:lnTo>
                <a:lnTo>
                  <a:pt x="5820" y="5285"/>
                </a:lnTo>
                <a:lnTo>
                  <a:pt x="5803" y="5324"/>
                </a:lnTo>
                <a:lnTo>
                  <a:pt x="5788" y="5364"/>
                </a:lnTo>
                <a:lnTo>
                  <a:pt x="5774" y="5404"/>
                </a:lnTo>
                <a:lnTo>
                  <a:pt x="5762" y="5446"/>
                </a:lnTo>
                <a:lnTo>
                  <a:pt x="5757" y="5467"/>
                </a:lnTo>
                <a:lnTo>
                  <a:pt x="5753" y="5489"/>
                </a:lnTo>
                <a:lnTo>
                  <a:pt x="5749" y="5510"/>
                </a:lnTo>
                <a:lnTo>
                  <a:pt x="5746" y="5532"/>
                </a:lnTo>
                <a:lnTo>
                  <a:pt x="5744" y="5555"/>
                </a:lnTo>
                <a:lnTo>
                  <a:pt x="5742" y="5576"/>
                </a:lnTo>
                <a:lnTo>
                  <a:pt x="5742" y="5598"/>
                </a:lnTo>
                <a:lnTo>
                  <a:pt x="5742" y="5620"/>
                </a:lnTo>
                <a:lnTo>
                  <a:pt x="5743" y="5642"/>
                </a:lnTo>
                <a:lnTo>
                  <a:pt x="5745" y="5664"/>
                </a:lnTo>
                <a:lnTo>
                  <a:pt x="5748" y="5686"/>
                </a:lnTo>
                <a:lnTo>
                  <a:pt x="5752" y="5707"/>
                </a:lnTo>
                <a:lnTo>
                  <a:pt x="5757" y="5729"/>
                </a:lnTo>
                <a:lnTo>
                  <a:pt x="5763" y="5749"/>
                </a:lnTo>
                <a:lnTo>
                  <a:pt x="5771" y="5770"/>
                </a:lnTo>
                <a:lnTo>
                  <a:pt x="5780" y="5787"/>
                </a:lnTo>
                <a:lnTo>
                  <a:pt x="5789" y="5802"/>
                </a:lnTo>
                <a:lnTo>
                  <a:pt x="5798" y="5816"/>
                </a:lnTo>
                <a:lnTo>
                  <a:pt x="5815" y="5839"/>
                </a:lnTo>
                <a:lnTo>
                  <a:pt x="5824" y="5850"/>
                </a:lnTo>
                <a:lnTo>
                  <a:pt x="5830" y="5859"/>
                </a:lnTo>
                <a:lnTo>
                  <a:pt x="5836" y="5869"/>
                </a:lnTo>
                <a:lnTo>
                  <a:pt x="5840" y="5878"/>
                </a:lnTo>
                <a:lnTo>
                  <a:pt x="5841" y="5889"/>
                </a:lnTo>
                <a:lnTo>
                  <a:pt x="5841" y="5900"/>
                </a:lnTo>
                <a:lnTo>
                  <a:pt x="5839" y="5913"/>
                </a:lnTo>
                <a:lnTo>
                  <a:pt x="5833" y="5926"/>
                </a:lnTo>
                <a:lnTo>
                  <a:pt x="5825" y="5943"/>
                </a:lnTo>
                <a:lnTo>
                  <a:pt x="5812" y="5961"/>
                </a:lnTo>
                <a:lnTo>
                  <a:pt x="5783" y="5926"/>
                </a:lnTo>
                <a:lnTo>
                  <a:pt x="5748" y="5889"/>
                </a:lnTo>
                <a:lnTo>
                  <a:pt x="5672" y="5808"/>
                </a:lnTo>
                <a:lnTo>
                  <a:pt x="5631" y="5765"/>
                </a:lnTo>
                <a:lnTo>
                  <a:pt x="5590" y="5719"/>
                </a:lnTo>
                <a:lnTo>
                  <a:pt x="5550" y="5674"/>
                </a:lnTo>
                <a:lnTo>
                  <a:pt x="5512" y="5627"/>
                </a:lnTo>
                <a:lnTo>
                  <a:pt x="5494" y="5604"/>
                </a:lnTo>
                <a:lnTo>
                  <a:pt x="5476" y="5580"/>
                </a:lnTo>
                <a:lnTo>
                  <a:pt x="5460" y="5556"/>
                </a:lnTo>
                <a:lnTo>
                  <a:pt x="5446" y="5532"/>
                </a:lnTo>
                <a:lnTo>
                  <a:pt x="5431" y="5507"/>
                </a:lnTo>
                <a:lnTo>
                  <a:pt x="5418" y="5484"/>
                </a:lnTo>
                <a:lnTo>
                  <a:pt x="5407" y="5459"/>
                </a:lnTo>
                <a:lnTo>
                  <a:pt x="5397" y="5435"/>
                </a:lnTo>
                <a:lnTo>
                  <a:pt x="5389" y="5411"/>
                </a:lnTo>
                <a:lnTo>
                  <a:pt x="5382" y="5386"/>
                </a:lnTo>
                <a:lnTo>
                  <a:pt x="5378" y="5363"/>
                </a:lnTo>
                <a:lnTo>
                  <a:pt x="5376" y="5339"/>
                </a:lnTo>
                <a:lnTo>
                  <a:pt x="5376" y="5316"/>
                </a:lnTo>
                <a:lnTo>
                  <a:pt x="5378" y="5292"/>
                </a:lnTo>
                <a:lnTo>
                  <a:pt x="5379" y="5280"/>
                </a:lnTo>
                <a:lnTo>
                  <a:pt x="5382" y="5269"/>
                </a:lnTo>
                <a:lnTo>
                  <a:pt x="5385" y="5257"/>
                </a:lnTo>
                <a:lnTo>
                  <a:pt x="5389" y="5246"/>
                </a:lnTo>
                <a:lnTo>
                  <a:pt x="5408" y="5252"/>
                </a:lnTo>
                <a:lnTo>
                  <a:pt x="5426" y="5257"/>
                </a:lnTo>
                <a:lnTo>
                  <a:pt x="5443" y="5261"/>
                </a:lnTo>
                <a:lnTo>
                  <a:pt x="5462" y="5264"/>
                </a:lnTo>
                <a:lnTo>
                  <a:pt x="5479" y="5265"/>
                </a:lnTo>
                <a:lnTo>
                  <a:pt x="5498" y="5264"/>
                </a:lnTo>
                <a:lnTo>
                  <a:pt x="5515" y="5261"/>
                </a:lnTo>
                <a:lnTo>
                  <a:pt x="5533" y="5258"/>
                </a:lnTo>
                <a:lnTo>
                  <a:pt x="5550" y="5253"/>
                </a:lnTo>
                <a:lnTo>
                  <a:pt x="5567" y="5247"/>
                </a:lnTo>
                <a:lnTo>
                  <a:pt x="5585" y="5241"/>
                </a:lnTo>
                <a:lnTo>
                  <a:pt x="5602" y="5232"/>
                </a:lnTo>
                <a:lnTo>
                  <a:pt x="5619" y="5223"/>
                </a:lnTo>
                <a:lnTo>
                  <a:pt x="5636" y="5212"/>
                </a:lnTo>
                <a:lnTo>
                  <a:pt x="5652" y="5201"/>
                </a:lnTo>
                <a:lnTo>
                  <a:pt x="5669" y="5188"/>
                </a:lnTo>
                <a:lnTo>
                  <a:pt x="5685" y="5174"/>
                </a:lnTo>
                <a:lnTo>
                  <a:pt x="5702" y="5160"/>
                </a:lnTo>
                <a:lnTo>
                  <a:pt x="5718" y="5145"/>
                </a:lnTo>
                <a:lnTo>
                  <a:pt x="5734" y="5128"/>
                </a:lnTo>
                <a:lnTo>
                  <a:pt x="5750" y="5112"/>
                </a:lnTo>
                <a:lnTo>
                  <a:pt x="5765" y="5094"/>
                </a:lnTo>
                <a:lnTo>
                  <a:pt x="5796" y="5057"/>
                </a:lnTo>
                <a:lnTo>
                  <a:pt x="5827" y="5017"/>
                </a:lnTo>
                <a:lnTo>
                  <a:pt x="5856" y="4975"/>
                </a:lnTo>
                <a:lnTo>
                  <a:pt x="5885" y="4931"/>
                </a:lnTo>
                <a:lnTo>
                  <a:pt x="5913" y="4884"/>
                </a:lnTo>
                <a:lnTo>
                  <a:pt x="5940" y="4838"/>
                </a:lnTo>
                <a:lnTo>
                  <a:pt x="5966" y="4790"/>
                </a:lnTo>
                <a:lnTo>
                  <a:pt x="5992" y="4742"/>
                </a:lnTo>
                <a:lnTo>
                  <a:pt x="6016" y="4694"/>
                </a:lnTo>
                <a:lnTo>
                  <a:pt x="6041" y="4646"/>
                </a:lnTo>
                <a:lnTo>
                  <a:pt x="6063" y="4599"/>
                </a:lnTo>
                <a:lnTo>
                  <a:pt x="6106" y="4505"/>
                </a:lnTo>
                <a:lnTo>
                  <a:pt x="6181" y="4341"/>
                </a:lnTo>
                <a:lnTo>
                  <a:pt x="6213" y="4274"/>
                </a:lnTo>
                <a:lnTo>
                  <a:pt x="6226" y="4245"/>
                </a:lnTo>
                <a:lnTo>
                  <a:pt x="6240" y="4220"/>
                </a:lnTo>
                <a:lnTo>
                  <a:pt x="6279" y="4148"/>
                </a:lnTo>
                <a:lnTo>
                  <a:pt x="6317" y="4074"/>
                </a:lnTo>
                <a:lnTo>
                  <a:pt x="6336" y="4037"/>
                </a:lnTo>
                <a:lnTo>
                  <a:pt x="6354" y="3999"/>
                </a:lnTo>
                <a:lnTo>
                  <a:pt x="6371" y="3962"/>
                </a:lnTo>
                <a:lnTo>
                  <a:pt x="6387" y="3924"/>
                </a:lnTo>
                <a:lnTo>
                  <a:pt x="6403" y="3885"/>
                </a:lnTo>
                <a:lnTo>
                  <a:pt x="6416" y="3846"/>
                </a:lnTo>
                <a:lnTo>
                  <a:pt x="6428" y="3808"/>
                </a:lnTo>
                <a:lnTo>
                  <a:pt x="6438" y="3768"/>
                </a:lnTo>
                <a:lnTo>
                  <a:pt x="6448" y="3728"/>
                </a:lnTo>
                <a:lnTo>
                  <a:pt x="6455" y="3687"/>
                </a:lnTo>
                <a:lnTo>
                  <a:pt x="6459" y="3646"/>
                </a:lnTo>
                <a:lnTo>
                  <a:pt x="6461" y="3603"/>
                </a:lnTo>
                <a:lnTo>
                  <a:pt x="6461" y="3587"/>
                </a:lnTo>
                <a:lnTo>
                  <a:pt x="6461" y="3572"/>
                </a:lnTo>
                <a:lnTo>
                  <a:pt x="6459" y="3555"/>
                </a:lnTo>
                <a:lnTo>
                  <a:pt x="6457" y="3539"/>
                </a:lnTo>
                <a:lnTo>
                  <a:pt x="6450" y="3506"/>
                </a:lnTo>
                <a:lnTo>
                  <a:pt x="6441" y="3472"/>
                </a:lnTo>
                <a:lnTo>
                  <a:pt x="6431" y="3439"/>
                </a:lnTo>
                <a:lnTo>
                  <a:pt x="6420" y="3404"/>
                </a:lnTo>
                <a:lnTo>
                  <a:pt x="6397" y="3335"/>
                </a:lnTo>
                <a:lnTo>
                  <a:pt x="6386" y="3301"/>
                </a:lnTo>
                <a:lnTo>
                  <a:pt x="6377" y="3268"/>
                </a:lnTo>
                <a:lnTo>
                  <a:pt x="6368" y="3234"/>
                </a:lnTo>
                <a:lnTo>
                  <a:pt x="6362" y="3202"/>
                </a:lnTo>
                <a:lnTo>
                  <a:pt x="6359" y="3186"/>
                </a:lnTo>
                <a:lnTo>
                  <a:pt x="6358" y="3170"/>
                </a:lnTo>
                <a:lnTo>
                  <a:pt x="6357" y="3154"/>
                </a:lnTo>
                <a:lnTo>
                  <a:pt x="6357" y="3138"/>
                </a:lnTo>
                <a:lnTo>
                  <a:pt x="6358" y="3124"/>
                </a:lnTo>
                <a:lnTo>
                  <a:pt x="6361" y="3109"/>
                </a:lnTo>
                <a:lnTo>
                  <a:pt x="6364" y="3094"/>
                </a:lnTo>
                <a:lnTo>
                  <a:pt x="6368" y="3080"/>
                </a:lnTo>
                <a:lnTo>
                  <a:pt x="6353" y="3093"/>
                </a:lnTo>
                <a:lnTo>
                  <a:pt x="6337" y="3105"/>
                </a:lnTo>
                <a:lnTo>
                  <a:pt x="6321" y="3114"/>
                </a:lnTo>
                <a:lnTo>
                  <a:pt x="6304" y="3121"/>
                </a:lnTo>
                <a:lnTo>
                  <a:pt x="6287" y="3127"/>
                </a:lnTo>
                <a:lnTo>
                  <a:pt x="6268" y="3131"/>
                </a:lnTo>
                <a:lnTo>
                  <a:pt x="6251" y="3135"/>
                </a:lnTo>
                <a:lnTo>
                  <a:pt x="6232" y="3138"/>
                </a:lnTo>
                <a:lnTo>
                  <a:pt x="6196" y="3143"/>
                </a:lnTo>
                <a:lnTo>
                  <a:pt x="6158" y="3147"/>
                </a:lnTo>
                <a:lnTo>
                  <a:pt x="6121" y="3152"/>
                </a:lnTo>
                <a:lnTo>
                  <a:pt x="6102" y="3155"/>
                </a:lnTo>
                <a:lnTo>
                  <a:pt x="6084" y="3159"/>
                </a:lnTo>
                <a:lnTo>
                  <a:pt x="6063" y="3165"/>
                </a:lnTo>
                <a:lnTo>
                  <a:pt x="6045" y="3171"/>
                </a:lnTo>
                <a:lnTo>
                  <a:pt x="6026" y="3179"/>
                </a:lnTo>
                <a:lnTo>
                  <a:pt x="6008" y="3189"/>
                </a:lnTo>
                <a:lnTo>
                  <a:pt x="5991" y="3198"/>
                </a:lnTo>
                <a:lnTo>
                  <a:pt x="5973" y="3208"/>
                </a:lnTo>
                <a:lnTo>
                  <a:pt x="5957" y="3219"/>
                </a:lnTo>
                <a:lnTo>
                  <a:pt x="5941" y="3231"/>
                </a:lnTo>
                <a:lnTo>
                  <a:pt x="5926" y="3244"/>
                </a:lnTo>
                <a:lnTo>
                  <a:pt x="5911" y="3256"/>
                </a:lnTo>
                <a:lnTo>
                  <a:pt x="5896" y="3271"/>
                </a:lnTo>
                <a:lnTo>
                  <a:pt x="5882" y="3285"/>
                </a:lnTo>
                <a:lnTo>
                  <a:pt x="5855" y="3315"/>
                </a:lnTo>
                <a:lnTo>
                  <a:pt x="5830" y="3345"/>
                </a:lnTo>
                <a:lnTo>
                  <a:pt x="5796" y="3388"/>
                </a:lnTo>
                <a:lnTo>
                  <a:pt x="5764" y="3433"/>
                </a:lnTo>
                <a:lnTo>
                  <a:pt x="5733" y="3477"/>
                </a:lnTo>
                <a:lnTo>
                  <a:pt x="5704" y="3523"/>
                </a:lnTo>
                <a:lnTo>
                  <a:pt x="5675" y="3569"/>
                </a:lnTo>
                <a:lnTo>
                  <a:pt x="5647" y="3616"/>
                </a:lnTo>
                <a:lnTo>
                  <a:pt x="5620" y="3663"/>
                </a:lnTo>
                <a:lnTo>
                  <a:pt x="5594" y="3711"/>
                </a:lnTo>
                <a:lnTo>
                  <a:pt x="5568" y="3759"/>
                </a:lnTo>
                <a:lnTo>
                  <a:pt x="5543" y="3809"/>
                </a:lnTo>
                <a:lnTo>
                  <a:pt x="5519" y="3858"/>
                </a:lnTo>
                <a:lnTo>
                  <a:pt x="5495" y="3907"/>
                </a:lnTo>
                <a:lnTo>
                  <a:pt x="5450" y="4005"/>
                </a:lnTo>
                <a:lnTo>
                  <a:pt x="5405" y="4105"/>
                </a:lnTo>
                <a:lnTo>
                  <a:pt x="5363" y="4200"/>
                </a:lnTo>
                <a:lnTo>
                  <a:pt x="5318" y="4299"/>
                </a:lnTo>
                <a:lnTo>
                  <a:pt x="5298" y="4351"/>
                </a:lnTo>
                <a:lnTo>
                  <a:pt x="5276" y="4402"/>
                </a:lnTo>
                <a:lnTo>
                  <a:pt x="5257" y="4454"/>
                </a:lnTo>
                <a:lnTo>
                  <a:pt x="5239" y="4506"/>
                </a:lnTo>
                <a:lnTo>
                  <a:pt x="5221" y="4560"/>
                </a:lnTo>
                <a:lnTo>
                  <a:pt x="5206" y="4613"/>
                </a:lnTo>
                <a:lnTo>
                  <a:pt x="5193" y="4666"/>
                </a:lnTo>
                <a:lnTo>
                  <a:pt x="5182" y="4719"/>
                </a:lnTo>
                <a:lnTo>
                  <a:pt x="5177" y="4746"/>
                </a:lnTo>
                <a:lnTo>
                  <a:pt x="5174" y="4773"/>
                </a:lnTo>
                <a:lnTo>
                  <a:pt x="5170" y="4799"/>
                </a:lnTo>
                <a:lnTo>
                  <a:pt x="5168" y="4826"/>
                </a:lnTo>
                <a:lnTo>
                  <a:pt x="5167" y="4853"/>
                </a:lnTo>
                <a:lnTo>
                  <a:pt x="5166" y="4879"/>
                </a:lnTo>
                <a:lnTo>
                  <a:pt x="5166" y="4905"/>
                </a:lnTo>
                <a:lnTo>
                  <a:pt x="5167" y="4932"/>
                </a:lnTo>
                <a:lnTo>
                  <a:pt x="5169" y="4955"/>
                </a:lnTo>
                <a:lnTo>
                  <a:pt x="5172" y="4978"/>
                </a:lnTo>
                <a:lnTo>
                  <a:pt x="5176" y="5000"/>
                </a:lnTo>
                <a:lnTo>
                  <a:pt x="5182" y="5023"/>
                </a:lnTo>
                <a:lnTo>
                  <a:pt x="5189" y="5044"/>
                </a:lnTo>
                <a:lnTo>
                  <a:pt x="5199" y="5066"/>
                </a:lnTo>
                <a:lnTo>
                  <a:pt x="5210" y="5086"/>
                </a:lnTo>
                <a:lnTo>
                  <a:pt x="5222" y="5106"/>
                </a:lnTo>
                <a:lnTo>
                  <a:pt x="5247" y="5139"/>
                </a:lnTo>
                <a:lnTo>
                  <a:pt x="5266" y="5163"/>
                </a:lnTo>
                <a:lnTo>
                  <a:pt x="5281" y="5183"/>
                </a:lnTo>
                <a:lnTo>
                  <a:pt x="5287" y="5191"/>
                </a:lnTo>
                <a:lnTo>
                  <a:pt x="5291" y="5200"/>
                </a:lnTo>
                <a:lnTo>
                  <a:pt x="5295" y="5209"/>
                </a:lnTo>
                <a:lnTo>
                  <a:pt x="5297" y="5219"/>
                </a:lnTo>
                <a:lnTo>
                  <a:pt x="5299" y="5230"/>
                </a:lnTo>
                <a:lnTo>
                  <a:pt x="5299" y="5243"/>
                </a:lnTo>
                <a:lnTo>
                  <a:pt x="5299" y="5257"/>
                </a:lnTo>
                <a:lnTo>
                  <a:pt x="5297" y="5275"/>
                </a:lnTo>
                <a:lnTo>
                  <a:pt x="5292" y="5317"/>
                </a:lnTo>
                <a:lnTo>
                  <a:pt x="5258" y="5277"/>
                </a:lnTo>
                <a:lnTo>
                  <a:pt x="5217" y="5232"/>
                </a:lnTo>
                <a:lnTo>
                  <a:pt x="5123" y="5129"/>
                </a:lnTo>
                <a:lnTo>
                  <a:pt x="5071" y="5073"/>
                </a:lnTo>
                <a:lnTo>
                  <a:pt x="5017" y="5015"/>
                </a:lnTo>
                <a:lnTo>
                  <a:pt x="4965" y="4954"/>
                </a:lnTo>
                <a:lnTo>
                  <a:pt x="4913" y="4893"/>
                </a:lnTo>
                <a:lnTo>
                  <a:pt x="4888" y="4861"/>
                </a:lnTo>
                <a:lnTo>
                  <a:pt x="4865" y="4829"/>
                </a:lnTo>
                <a:lnTo>
                  <a:pt x="4841" y="4798"/>
                </a:lnTo>
                <a:lnTo>
                  <a:pt x="4819" y="4767"/>
                </a:lnTo>
                <a:lnTo>
                  <a:pt x="4799" y="4735"/>
                </a:lnTo>
                <a:lnTo>
                  <a:pt x="4781" y="4704"/>
                </a:lnTo>
                <a:lnTo>
                  <a:pt x="4763" y="4672"/>
                </a:lnTo>
                <a:lnTo>
                  <a:pt x="4748" y="4642"/>
                </a:lnTo>
                <a:lnTo>
                  <a:pt x="4734" y="4612"/>
                </a:lnTo>
                <a:lnTo>
                  <a:pt x="4723" y="4581"/>
                </a:lnTo>
                <a:lnTo>
                  <a:pt x="4715" y="4552"/>
                </a:lnTo>
                <a:lnTo>
                  <a:pt x="4709" y="4523"/>
                </a:lnTo>
                <a:lnTo>
                  <a:pt x="4707" y="4508"/>
                </a:lnTo>
                <a:lnTo>
                  <a:pt x="4705" y="4495"/>
                </a:lnTo>
                <a:lnTo>
                  <a:pt x="4704" y="4481"/>
                </a:lnTo>
                <a:lnTo>
                  <a:pt x="4704" y="4467"/>
                </a:lnTo>
                <a:lnTo>
                  <a:pt x="4705" y="4454"/>
                </a:lnTo>
                <a:lnTo>
                  <a:pt x="4707" y="4441"/>
                </a:lnTo>
                <a:lnTo>
                  <a:pt x="4709" y="4427"/>
                </a:lnTo>
                <a:lnTo>
                  <a:pt x="4712" y="4414"/>
                </a:lnTo>
                <a:lnTo>
                  <a:pt x="4726" y="4417"/>
                </a:lnTo>
                <a:lnTo>
                  <a:pt x="4741" y="4419"/>
                </a:lnTo>
                <a:lnTo>
                  <a:pt x="4755" y="4420"/>
                </a:lnTo>
                <a:lnTo>
                  <a:pt x="4768" y="4420"/>
                </a:lnTo>
                <a:lnTo>
                  <a:pt x="4783" y="4419"/>
                </a:lnTo>
                <a:lnTo>
                  <a:pt x="4796" y="4418"/>
                </a:lnTo>
                <a:lnTo>
                  <a:pt x="4809" y="4416"/>
                </a:lnTo>
                <a:lnTo>
                  <a:pt x="4823" y="4413"/>
                </a:lnTo>
                <a:lnTo>
                  <a:pt x="4836" y="4410"/>
                </a:lnTo>
                <a:lnTo>
                  <a:pt x="4849" y="4406"/>
                </a:lnTo>
                <a:lnTo>
                  <a:pt x="4863" y="4402"/>
                </a:lnTo>
                <a:lnTo>
                  <a:pt x="4875" y="4397"/>
                </a:lnTo>
                <a:lnTo>
                  <a:pt x="4900" y="4384"/>
                </a:lnTo>
                <a:lnTo>
                  <a:pt x="4925" y="4370"/>
                </a:lnTo>
                <a:lnTo>
                  <a:pt x="4950" y="4354"/>
                </a:lnTo>
                <a:lnTo>
                  <a:pt x="4972" y="4335"/>
                </a:lnTo>
                <a:lnTo>
                  <a:pt x="4996" y="4315"/>
                </a:lnTo>
                <a:lnTo>
                  <a:pt x="5018" y="4293"/>
                </a:lnTo>
                <a:lnTo>
                  <a:pt x="5040" y="4271"/>
                </a:lnTo>
                <a:lnTo>
                  <a:pt x="5060" y="4246"/>
                </a:lnTo>
                <a:lnTo>
                  <a:pt x="5081" y="4220"/>
                </a:lnTo>
                <a:lnTo>
                  <a:pt x="5101" y="4195"/>
                </a:lnTo>
                <a:lnTo>
                  <a:pt x="5120" y="4167"/>
                </a:lnTo>
                <a:lnTo>
                  <a:pt x="5138" y="4139"/>
                </a:lnTo>
                <a:lnTo>
                  <a:pt x="5157" y="4112"/>
                </a:lnTo>
                <a:lnTo>
                  <a:pt x="5173" y="4083"/>
                </a:lnTo>
                <a:lnTo>
                  <a:pt x="5190" y="4054"/>
                </a:lnTo>
                <a:lnTo>
                  <a:pt x="5206" y="4026"/>
                </a:lnTo>
                <a:lnTo>
                  <a:pt x="5235" y="3968"/>
                </a:lnTo>
                <a:lnTo>
                  <a:pt x="5262" y="3913"/>
                </a:lnTo>
                <a:lnTo>
                  <a:pt x="5286" y="3861"/>
                </a:lnTo>
                <a:lnTo>
                  <a:pt x="5306" y="3814"/>
                </a:lnTo>
                <a:lnTo>
                  <a:pt x="5325" y="3771"/>
                </a:lnTo>
                <a:lnTo>
                  <a:pt x="5376" y="3647"/>
                </a:lnTo>
                <a:lnTo>
                  <a:pt x="5400" y="3583"/>
                </a:lnTo>
                <a:lnTo>
                  <a:pt x="5425" y="3521"/>
                </a:lnTo>
                <a:lnTo>
                  <a:pt x="5450" y="3457"/>
                </a:lnTo>
                <a:lnTo>
                  <a:pt x="5472" y="3393"/>
                </a:lnTo>
                <a:lnTo>
                  <a:pt x="5494" y="3328"/>
                </a:lnTo>
                <a:lnTo>
                  <a:pt x="5515" y="3263"/>
                </a:lnTo>
                <a:lnTo>
                  <a:pt x="5534" y="3198"/>
                </a:lnTo>
                <a:lnTo>
                  <a:pt x="5551" y="3132"/>
                </a:lnTo>
                <a:lnTo>
                  <a:pt x="5567" y="3066"/>
                </a:lnTo>
                <a:lnTo>
                  <a:pt x="5581" y="3000"/>
                </a:lnTo>
                <a:lnTo>
                  <a:pt x="5592" y="2934"/>
                </a:lnTo>
                <a:lnTo>
                  <a:pt x="5597" y="2900"/>
                </a:lnTo>
                <a:lnTo>
                  <a:pt x="5601" y="2866"/>
                </a:lnTo>
                <a:lnTo>
                  <a:pt x="5604" y="2833"/>
                </a:lnTo>
                <a:lnTo>
                  <a:pt x="5607" y="2799"/>
                </a:lnTo>
                <a:lnTo>
                  <a:pt x="5609" y="2765"/>
                </a:lnTo>
                <a:lnTo>
                  <a:pt x="5612" y="2732"/>
                </a:lnTo>
                <a:lnTo>
                  <a:pt x="5612" y="2697"/>
                </a:lnTo>
                <a:lnTo>
                  <a:pt x="5612" y="2662"/>
                </a:lnTo>
                <a:lnTo>
                  <a:pt x="5610" y="2626"/>
                </a:lnTo>
                <a:lnTo>
                  <a:pt x="5608" y="2591"/>
                </a:lnTo>
                <a:lnTo>
                  <a:pt x="5603" y="2556"/>
                </a:lnTo>
                <a:lnTo>
                  <a:pt x="5597" y="2522"/>
                </a:lnTo>
                <a:lnTo>
                  <a:pt x="5593" y="2504"/>
                </a:lnTo>
                <a:lnTo>
                  <a:pt x="5589" y="2488"/>
                </a:lnTo>
                <a:lnTo>
                  <a:pt x="5584" y="2471"/>
                </a:lnTo>
                <a:lnTo>
                  <a:pt x="5578" y="2455"/>
                </a:lnTo>
                <a:lnTo>
                  <a:pt x="5568" y="2435"/>
                </a:lnTo>
                <a:lnTo>
                  <a:pt x="5556" y="2414"/>
                </a:lnTo>
                <a:lnTo>
                  <a:pt x="5543" y="2393"/>
                </a:lnTo>
                <a:lnTo>
                  <a:pt x="5527" y="2371"/>
                </a:lnTo>
                <a:lnTo>
                  <a:pt x="5494" y="2325"/>
                </a:lnTo>
                <a:lnTo>
                  <a:pt x="5459" y="2279"/>
                </a:lnTo>
                <a:lnTo>
                  <a:pt x="5441" y="2255"/>
                </a:lnTo>
                <a:lnTo>
                  <a:pt x="5425" y="2232"/>
                </a:lnTo>
                <a:lnTo>
                  <a:pt x="5411" y="2208"/>
                </a:lnTo>
                <a:lnTo>
                  <a:pt x="5397" y="2186"/>
                </a:lnTo>
                <a:lnTo>
                  <a:pt x="5387" y="2162"/>
                </a:lnTo>
                <a:lnTo>
                  <a:pt x="5382" y="2151"/>
                </a:lnTo>
                <a:lnTo>
                  <a:pt x="5379" y="2139"/>
                </a:lnTo>
                <a:lnTo>
                  <a:pt x="5376" y="2129"/>
                </a:lnTo>
                <a:lnTo>
                  <a:pt x="5374" y="2118"/>
                </a:lnTo>
                <a:lnTo>
                  <a:pt x="5373" y="2107"/>
                </a:lnTo>
                <a:lnTo>
                  <a:pt x="5372" y="2096"/>
                </a:lnTo>
                <a:lnTo>
                  <a:pt x="5360" y="2110"/>
                </a:lnTo>
                <a:lnTo>
                  <a:pt x="5347" y="2122"/>
                </a:lnTo>
                <a:lnTo>
                  <a:pt x="5333" y="2133"/>
                </a:lnTo>
                <a:lnTo>
                  <a:pt x="5317" y="2144"/>
                </a:lnTo>
                <a:lnTo>
                  <a:pt x="5301" y="2154"/>
                </a:lnTo>
                <a:lnTo>
                  <a:pt x="5285" y="2162"/>
                </a:lnTo>
                <a:lnTo>
                  <a:pt x="5266" y="2170"/>
                </a:lnTo>
                <a:lnTo>
                  <a:pt x="5249" y="2178"/>
                </a:lnTo>
                <a:lnTo>
                  <a:pt x="5175" y="2207"/>
                </a:lnTo>
                <a:lnTo>
                  <a:pt x="5141" y="2222"/>
                </a:lnTo>
                <a:lnTo>
                  <a:pt x="5125" y="2231"/>
                </a:lnTo>
                <a:lnTo>
                  <a:pt x="5109" y="2239"/>
                </a:lnTo>
                <a:lnTo>
                  <a:pt x="5091" y="2251"/>
                </a:lnTo>
                <a:lnTo>
                  <a:pt x="5074" y="2263"/>
                </a:lnTo>
                <a:lnTo>
                  <a:pt x="5057" y="2276"/>
                </a:lnTo>
                <a:lnTo>
                  <a:pt x="5041" y="2289"/>
                </a:lnTo>
                <a:lnTo>
                  <a:pt x="5025" y="2302"/>
                </a:lnTo>
                <a:lnTo>
                  <a:pt x="5011" y="2317"/>
                </a:lnTo>
                <a:lnTo>
                  <a:pt x="4998" y="2331"/>
                </a:lnTo>
                <a:lnTo>
                  <a:pt x="4984" y="2346"/>
                </a:lnTo>
                <a:lnTo>
                  <a:pt x="4971" y="2362"/>
                </a:lnTo>
                <a:lnTo>
                  <a:pt x="4959" y="2378"/>
                </a:lnTo>
                <a:lnTo>
                  <a:pt x="4948" y="2395"/>
                </a:lnTo>
                <a:lnTo>
                  <a:pt x="4936" y="2411"/>
                </a:lnTo>
                <a:lnTo>
                  <a:pt x="4915" y="2447"/>
                </a:lnTo>
                <a:lnTo>
                  <a:pt x="4894" y="2484"/>
                </a:lnTo>
                <a:lnTo>
                  <a:pt x="4875" y="2524"/>
                </a:lnTo>
                <a:lnTo>
                  <a:pt x="4855" y="2565"/>
                </a:lnTo>
                <a:lnTo>
                  <a:pt x="4818" y="2647"/>
                </a:lnTo>
                <a:lnTo>
                  <a:pt x="4784" y="2730"/>
                </a:lnTo>
                <a:lnTo>
                  <a:pt x="4751" y="2813"/>
                </a:lnTo>
                <a:lnTo>
                  <a:pt x="4719" y="2897"/>
                </a:lnTo>
                <a:lnTo>
                  <a:pt x="4688" y="2982"/>
                </a:lnTo>
                <a:lnTo>
                  <a:pt x="4659" y="3067"/>
                </a:lnTo>
                <a:lnTo>
                  <a:pt x="4629" y="3152"/>
                </a:lnTo>
                <a:lnTo>
                  <a:pt x="4579" y="3297"/>
                </a:lnTo>
                <a:lnTo>
                  <a:pt x="4554" y="3372"/>
                </a:lnTo>
                <a:lnTo>
                  <a:pt x="4531" y="3446"/>
                </a:lnTo>
                <a:lnTo>
                  <a:pt x="4508" y="3521"/>
                </a:lnTo>
                <a:lnTo>
                  <a:pt x="4498" y="3559"/>
                </a:lnTo>
                <a:lnTo>
                  <a:pt x="4489" y="3596"/>
                </a:lnTo>
                <a:lnTo>
                  <a:pt x="4479" y="3633"/>
                </a:lnTo>
                <a:lnTo>
                  <a:pt x="4471" y="3671"/>
                </a:lnTo>
                <a:lnTo>
                  <a:pt x="4463" y="3709"/>
                </a:lnTo>
                <a:lnTo>
                  <a:pt x="4457" y="3747"/>
                </a:lnTo>
                <a:lnTo>
                  <a:pt x="4450" y="3795"/>
                </a:lnTo>
                <a:lnTo>
                  <a:pt x="4444" y="3843"/>
                </a:lnTo>
                <a:lnTo>
                  <a:pt x="4440" y="3892"/>
                </a:lnTo>
                <a:lnTo>
                  <a:pt x="4439" y="3915"/>
                </a:lnTo>
                <a:lnTo>
                  <a:pt x="4439" y="3940"/>
                </a:lnTo>
                <a:lnTo>
                  <a:pt x="4439" y="3963"/>
                </a:lnTo>
                <a:lnTo>
                  <a:pt x="4440" y="3988"/>
                </a:lnTo>
                <a:lnTo>
                  <a:pt x="4442" y="4011"/>
                </a:lnTo>
                <a:lnTo>
                  <a:pt x="4444" y="4036"/>
                </a:lnTo>
                <a:lnTo>
                  <a:pt x="4449" y="4060"/>
                </a:lnTo>
                <a:lnTo>
                  <a:pt x="4453" y="4083"/>
                </a:lnTo>
                <a:lnTo>
                  <a:pt x="4458" y="4107"/>
                </a:lnTo>
                <a:lnTo>
                  <a:pt x="4464" y="4130"/>
                </a:lnTo>
                <a:lnTo>
                  <a:pt x="4468" y="4144"/>
                </a:lnTo>
                <a:lnTo>
                  <a:pt x="4473" y="4156"/>
                </a:lnTo>
                <a:lnTo>
                  <a:pt x="4483" y="4179"/>
                </a:lnTo>
                <a:lnTo>
                  <a:pt x="4496" y="4203"/>
                </a:lnTo>
                <a:lnTo>
                  <a:pt x="4509" y="4225"/>
                </a:lnTo>
                <a:lnTo>
                  <a:pt x="4523" y="4245"/>
                </a:lnTo>
                <a:lnTo>
                  <a:pt x="4538" y="4266"/>
                </a:lnTo>
                <a:lnTo>
                  <a:pt x="4567" y="4305"/>
                </a:lnTo>
                <a:lnTo>
                  <a:pt x="4581" y="4325"/>
                </a:lnTo>
                <a:lnTo>
                  <a:pt x="4593" y="4344"/>
                </a:lnTo>
                <a:lnTo>
                  <a:pt x="4604" y="4364"/>
                </a:lnTo>
                <a:lnTo>
                  <a:pt x="4614" y="4384"/>
                </a:lnTo>
                <a:lnTo>
                  <a:pt x="4618" y="4395"/>
                </a:lnTo>
                <a:lnTo>
                  <a:pt x="4622" y="4405"/>
                </a:lnTo>
                <a:lnTo>
                  <a:pt x="4624" y="4415"/>
                </a:lnTo>
                <a:lnTo>
                  <a:pt x="4626" y="4426"/>
                </a:lnTo>
                <a:lnTo>
                  <a:pt x="4627" y="4438"/>
                </a:lnTo>
                <a:lnTo>
                  <a:pt x="4628" y="4449"/>
                </a:lnTo>
                <a:lnTo>
                  <a:pt x="4628" y="4460"/>
                </a:lnTo>
                <a:lnTo>
                  <a:pt x="4626" y="4471"/>
                </a:lnTo>
                <a:lnTo>
                  <a:pt x="4495" y="4296"/>
                </a:lnTo>
                <a:lnTo>
                  <a:pt x="4428" y="4210"/>
                </a:lnTo>
                <a:lnTo>
                  <a:pt x="4360" y="4124"/>
                </a:lnTo>
                <a:lnTo>
                  <a:pt x="4340" y="4101"/>
                </a:lnTo>
                <a:lnTo>
                  <a:pt x="4316" y="4074"/>
                </a:lnTo>
                <a:lnTo>
                  <a:pt x="4260" y="4014"/>
                </a:lnTo>
                <a:lnTo>
                  <a:pt x="4196" y="3950"/>
                </a:lnTo>
                <a:lnTo>
                  <a:pt x="4164" y="3915"/>
                </a:lnTo>
                <a:lnTo>
                  <a:pt x="4132" y="3880"/>
                </a:lnTo>
                <a:lnTo>
                  <a:pt x="4101" y="3845"/>
                </a:lnTo>
                <a:lnTo>
                  <a:pt x="4073" y="3810"/>
                </a:lnTo>
                <a:lnTo>
                  <a:pt x="4046" y="3775"/>
                </a:lnTo>
                <a:lnTo>
                  <a:pt x="4034" y="3757"/>
                </a:lnTo>
                <a:lnTo>
                  <a:pt x="4022" y="3740"/>
                </a:lnTo>
                <a:lnTo>
                  <a:pt x="4013" y="3723"/>
                </a:lnTo>
                <a:lnTo>
                  <a:pt x="4004" y="3706"/>
                </a:lnTo>
                <a:lnTo>
                  <a:pt x="3996" y="3691"/>
                </a:lnTo>
                <a:lnTo>
                  <a:pt x="3990" y="3674"/>
                </a:lnTo>
                <a:lnTo>
                  <a:pt x="3984" y="3659"/>
                </a:lnTo>
                <a:lnTo>
                  <a:pt x="3980" y="3644"/>
                </a:lnTo>
                <a:lnTo>
                  <a:pt x="3978" y="3629"/>
                </a:lnTo>
                <a:lnTo>
                  <a:pt x="3977" y="3615"/>
                </a:lnTo>
                <a:lnTo>
                  <a:pt x="3978" y="3597"/>
                </a:lnTo>
                <a:lnTo>
                  <a:pt x="3979" y="3581"/>
                </a:lnTo>
                <a:lnTo>
                  <a:pt x="3982" y="3567"/>
                </a:lnTo>
                <a:lnTo>
                  <a:pt x="3985" y="3553"/>
                </a:lnTo>
                <a:lnTo>
                  <a:pt x="3990" y="3542"/>
                </a:lnTo>
                <a:lnTo>
                  <a:pt x="3994" y="3532"/>
                </a:lnTo>
                <a:lnTo>
                  <a:pt x="3999" y="3523"/>
                </a:lnTo>
                <a:lnTo>
                  <a:pt x="4005" y="3514"/>
                </a:lnTo>
                <a:lnTo>
                  <a:pt x="4012" y="3506"/>
                </a:lnTo>
                <a:lnTo>
                  <a:pt x="4019" y="3500"/>
                </a:lnTo>
                <a:lnTo>
                  <a:pt x="4026" y="3495"/>
                </a:lnTo>
                <a:lnTo>
                  <a:pt x="4035" y="3490"/>
                </a:lnTo>
                <a:lnTo>
                  <a:pt x="4044" y="3485"/>
                </a:lnTo>
                <a:lnTo>
                  <a:pt x="4053" y="3482"/>
                </a:lnTo>
                <a:lnTo>
                  <a:pt x="4073" y="3475"/>
                </a:lnTo>
                <a:lnTo>
                  <a:pt x="4094" y="3469"/>
                </a:lnTo>
                <a:lnTo>
                  <a:pt x="4117" y="3464"/>
                </a:lnTo>
                <a:lnTo>
                  <a:pt x="4140" y="3458"/>
                </a:lnTo>
                <a:lnTo>
                  <a:pt x="4165" y="3452"/>
                </a:lnTo>
                <a:lnTo>
                  <a:pt x="4190" y="3444"/>
                </a:lnTo>
                <a:lnTo>
                  <a:pt x="4203" y="3439"/>
                </a:lnTo>
                <a:lnTo>
                  <a:pt x="4216" y="3433"/>
                </a:lnTo>
                <a:lnTo>
                  <a:pt x="4228" y="3425"/>
                </a:lnTo>
                <a:lnTo>
                  <a:pt x="4242" y="3418"/>
                </a:lnTo>
                <a:lnTo>
                  <a:pt x="4254" y="3410"/>
                </a:lnTo>
                <a:lnTo>
                  <a:pt x="4266" y="3401"/>
                </a:lnTo>
                <a:lnTo>
                  <a:pt x="4291" y="3380"/>
                </a:lnTo>
                <a:lnTo>
                  <a:pt x="4314" y="3359"/>
                </a:lnTo>
                <a:lnTo>
                  <a:pt x="4337" y="3336"/>
                </a:lnTo>
                <a:lnTo>
                  <a:pt x="4358" y="3313"/>
                </a:lnTo>
                <a:lnTo>
                  <a:pt x="4379" y="3288"/>
                </a:lnTo>
                <a:lnTo>
                  <a:pt x="4399" y="3262"/>
                </a:lnTo>
                <a:lnTo>
                  <a:pt x="4418" y="3237"/>
                </a:lnTo>
                <a:lnTo>
                  <a:pt x="4436" y="3210"/>
                </a:lnTo>
                <a:lnTo>
                  <a:pt x="4453" y="3184"/>
                </a:lnTo>
                <a:lnTo>
                  <a:pt x="4470" y="3156"/>
                </a:lnTo>
                <a:lnTo>
                  <a:pt x="4485" y="3128"/>
                </a:lnTo>
                <a:lnTo>
                  <a:pt x="4501" y="3099"/>
                </a:lnTo>
                <a:lnTo>
                  <a:pt x="4515" y="3072"/>
                </a:lnTo>
                <a:lnTo>
                  <a:pt x="4529" y="3043"/>
                </a:lnTo>
                <a:lnTo>
                  <a:pt x="4556" y="2985"/>
                </a:lnTo>
                <a:lnTo>
                  <a:pt x="4579" y="2931"/>
                </a:lnTo>
                <a:lnTo>
                  <a:pt x="4601" y="2878"/>
                </a:lnTo>
                <a:lnTo>
                  <a:pt x="4624" y="2824"/>
                </a:lnTo>
                <a:lnTo>
                  <a:pt x="4645" y="2770"/>
                </a:lnTo>
                <a:lnTo>
                  <a:pt x="4666" y="2714"/>
                </a:lnTo>
                <a:lnTo>
                  <a:pt x="4685" y="2659"/>
                </a:lnTo>
                <a:lnTo>
                  <a:pt x="4704" y="2603"/>
                </a:lnTo>
                <a:lnTo>
                  <a:pt x="4722" y="2547"/>
                </a:lnTo>
                <a:lnTo>
                  <a:pt x="4740" y="2491"/>
                </a:lnTo>
                <a:lnTo>
                  <a:pt x="4755" y="2433"/>
                </a:lnTo>
                <a:lnTo>
                  <a:pt x="4770" y="2377"/>
                </a:lnTo>
                <a:lnTo>
                  <a:pt x="4785" y="2320"/>
                </a:lnTo>
                <a:lnTo>
                  <a:pt x="4797" y="2263"/>
                </a:lnTo>
                <a:lnTo>
                  <a:pt x="4809" y="2206"/>
                </a:lnTo>
                <a:lnTo>
                  <a:pt x="4819" y="2149"/>
                </a:lnTo>
                <a:lnTo>
                  <a:pt x="4829" y="2091"/>
                </a:lnTo>
                <a:lnTo>
                  <a:pt x="4833" y="2055"/>
                </a:lnTo>
                <a:lnTo>
                  <a:pt x="4836" y="2022"/>
                </a:lnTo>
                <a:lnTo>
                  <a:pt x="4837" y="1988"/>
                </a:lnTo>
                <a:lnTo>
                  <a:pt x="4837" y="1955"/>
                </a:lnTo>
                <a:lnTo>
                  <a:pt x="4836" y="1923"/>
                </a:lnTo>
                <a:lnTo>
                  <a:pt x="4833" y="1891"/>
                </a:lnTo>
                <a:lnTo>
                  <a:pt x="4828" y="1861"/>
                </a:lnTo>
                <a:lnTo>
                  <a:pt x="4823" y="1831"/>
                </a:lnTo>
                <a:lnTo>
                  <a:pt x="4816" y="1801"/>
                </a:lnTo>
                <a:lnTo>
                  <a:pt x="4808" y="1773"/>
                </a:lnTo>
                <a:lnTo>
                  <a:pt x="4800" y="1744"/>
                </a:lnTo>
                <a:lnTo>
                  <a:pt x="4791" y="1715"/>
                </a:lnTo>
                <a:lnTo>
                  <a:pt x="4781" y="1688"/>
                </a:lnTo>
                <a:lnTo>
                  <a:pt x="4769" y="1660"/>
                </a:lnTo>
                <a:lnTo>
                  <a:pt x="4746" y="1606"/>
                </a:lnTo>
                <a:lnTo>
                  <a:pt x="4721" y="1551"/>
                </a:lnTo>
                <a:lnTo>
                  <a:pt x="4694" y="1497"/>
                </a:lnTo>
                <a:lnTo>
                  <a:pt x="4668" y="1443"/>
                </a:lnTo>
                <a:lnTo>
                  <a:pt x="4642" y="1388"/>
                </a:lnTo>
                <a:lnTo>
                  <a:pt x="4617" y="1331"/>
                </a:lnTo>
                <a:lnTo>
                  <a:pt x="4604" y="1302"/>
                </a:lnTo>
                <a:lnTo>
                  <a:pt x="4593" y="1274"/>
                </a:lnTo>
                <a:lnTo>
                  <a:pt x="4582" y="1244"/>
                </a:lnTo>
                <a:lnTo>
                  <a:pt x="4572" y="1213"/>
                </a:lnTo>
                <a:lnTo>
                  <a:pt x="4561" y="1182"/>
                </a:lnTo>
                <a:lnTo>
                  <a:pt x="4552" y="1151"/>
                </a:lnTo>
                <a:lnTo>
                  <a:pt x="4539" y="1170"/>
                </a:lnTo>
                <a:lnTo>
                  <a:pt x="4523" y="1190"/>
                </a:lnTo>
                <a:lnTo>
                  <a:pt x="4508" y="1209"/>
                </a:lnTo>
                <a:lnTo>
                  <a:pt x="4493" y="1226"/>
                </a:lnTo>
                <a:lnTo>
                  <a:pt x="4475" y="1244"/>
                </a:lnTo>
                <a:lnTo>
                  <a:pt x="4458" y="1260"/>
                </a:lnTo>
                <a:lnTo>
                  <a:pt x="4440" y="1276"/>
                </a:lnTo>
                <a:lnTo>
                  <a:pt x="4422" y="1291"/>
                </a:lnTo>
                <a:lnTo>
                  <a:pt x="4385" y="1321"/>
                </a:lnTo>
                <a:lnTo>
                  <a:pt x="4347" y="1348"/>
                </a:lnTo>
                <a:lnTo>
                  <a:pt x="4269" y="1404"/>
                </a:lnTo>
                <a:lnTo>
                  <a:pt x="4230" y="1432"/>
                </a:lnTo>
                <a:lnTo>
                  <a:pt x="4192" y="1461"/>
                </a:lnTo>
                <a:lnTo>
                  <a:pt x="4156" y="1492"/>
                </a:lnTo>
                <a:lnTo>
                  <a:pt x="4138" y="1508"/>
                </a:lnTo>
                <a:lnTo>
                  <a:pt x="4121" y="1525"/>
                </a:lnTo>
                <a:lnTo>
                  <a:pt x="4104" y="1542"/>
                </a:lnTo>
                <a:lnTo>
                  <a:pt x="4088" y="1559"/>
                </a:lnTo>
                <a:lnTo>
                  <a:pt x="4073" y="1579"/>
                </a:lnTo>
                <a:lnTo>
                  <a:pt x="4057" y="1598"/>
                </a:lnTo>
                <a:lnTo>
                  <a:pt x="4043" y="1619"/>
                </a:lnTo>
                <a:lnTo>
                  <a:pt x="4029" y="1641"/>
                </a:lnTo>
                <a:lnTo>
                  <a:pt x="4017" y="1664"/>
                </a:lnTo>
                <a:lnTo>
                  <a:pt x="4006" y="1688"/>
                </a:lnTo>
                <a:lnTo>
                  <a:pt x="3982" y="1741"/>
                </a:lnTo>
                <a:lnTo>
                  <a:pt x="3960" y="1794"/>
                </a:lnTo>
                <a:lnTo>
                  <a:pt x="3938" y="1848"/>
                </a:lnTo>
                <a:lnTo>
                  <a:pt x="3918" y="1903"/>
                </a:lnTo>
                <a:lnTo>
                  <a:pt x="3898" y="1958"/>
                </a:lnTo>
                <a:lnTo>
                  <a:pt x="3880" y="2013"/>
                </a:lnTo>
                <a:lnTo>
                  <a:pt x="3862" y="2070"/>
                </a:lnTo>
                <a:lnTo>
                  <a:pt x="3846" y="2125"/>
                </a:lnTo>
                <a:lnTo>
                  <a:pt x="3830" y="2181"/>
                </a:lnTo>
                <a:lnTo>
                  <a:pt x="3814" y="2238"/>
                </a:lnTo>
                <a:lnTo>
                  <a:pt x="3800" y="2295"/>
                </a:lnTo>
                <a:lnTo>
                  <a:pt x="3786" y="2352"/>
                </a:lnTo>
                <a:lnTo>
                  <a:pt x="3760" y="2465"/>
                </a:lnTo>
                <a:lnTo>
                  <a:pt x="3735" y="2578"/>
                </a:lnTo>
                <a:close/>
                <a:moveTo>
                  <a:pt x="2476" y="2582"/>
                </a:moveTo>
                <a:lnTo>
                  <a:pt x="2476" y="2582"/>
                </a:lnTo>
                <a:lnTo>
                  <a:pt x="2465" y="2562"/>
                </a:lnTo>
                <a:lnTo>
                  <a:pt x="2452" y="2542"/>
                </a:lnTo>
                <a:lnTo>
                  <a:pt x="2436" y="2522"/>
                </a:lnTo>
                <a:lnTo>
                  <a:pt x="2419" y="2502"/>
                </a:lnTo>
                <a:lnTo>
                  <a:pt x="2449" y="2520"/>
                </a:lnTo>
                <a:lnTo>
                  <a:pt x="2483" y="2540"/>
                </a:lnTo>
                <a:lnTo>
                  <a:pt x="2561" y="2588"/>
                </a:lnTo>
                <a:lnTo>
                  <a:pt x="2536" y="2584"/>
                </a:lnTo>
                <a:lnTo>
                  <a:pt x="2513" y="2582"/>
                </a:lnTo>
                <a:lnTo>
                  <a:pt x="2493" y="2582"/>
                </a:lnTo>
                <a:lnTo>
                  <a:pt x="2476" y="2582"/>
                </a:lnTo>
                <a:close/>
              </a:path>
            </a:pathLst>
          </a:custGeom>
          <a:solidFill>
            <a:srgbClr val="92D05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latin typeface="黑体" panose="02010609060101010101" pitchFamily="49" charset="-122"/>
              <a:ea typeface="黑体" panose="02010609060101010101" pitchFamily="49" charset="-122"/>
            </a:endParaRPr>
          </a:p>
        </p:txBody>
      </p:sp>
      <p:sp>
        <p:nvSpPr>
          <p:cNvPr id="5122" name="标题 1"/>
          <p:cNvSpPr txBox="1"/>
          <p:nvPr/>
        </p:nvSpPr>
        <p:spPr bwMode="auto">
          <a:xfrm>
            <a:off x="714804" y="1109663"/>
            <a:ext cx="4001212"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Narrow" panose="020B05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5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5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9pPr>
          </a:lstStyle>
          <a:p>
            <a:pPr algn="ctr">
              <a:spcBef>
                <a:spcPct val="0"/>
              </a:spcBef>
              <a:buFontTx/>
              <a:buNone/>
              <a:defRPr/>
            </a:pPr>
            <a:r>
              <a:rPr lang="en-US" altLang="zh-CN" dirty="0" smtClean="0">
                <a:latin typeface="华文琥珀" panose="02010800040101010101" pitchFamily="2" charset="-122"/>
                <a:ea typeface="华文琥珀" panose="02010800040101010101" pitchFamily="2" charset="-122"/>
                <a:cs typeface="+mj-cs"/>
              </a:rPr>
              <a:t>8.2 </a:t>
            </a:r>
            <a:r>
              <a:rPr lang="zh-CN" altLang="en-US" dirty="0" smtClean="0">
                <a:latin typeface="华文琥珀" panose="02010800040101010101" pitchFamily="2" charset="-122"/>
                <a:ea typeface="华文琥珀" panose="02010800040101010101" pitchFamily="2" charset="-122"/>
                <a:cs typeface="+mj-cs"/>
              </a:rPr>
              <a:t>线性</a:t>
            </a:r>
            <a:r>
              <a:rPr lang="zh-CN" altLang="en-US" dirty="0">
                <a:latin typeface="华文琥珀" panose="02010800040101010101" pitchFamily="2" charset="-122"/>
                <a:ea typeface="华文琥珀" panose="02010800040101010101" pitchFamily="2" charset="-122"/>
                <a:cs typeface="+mj-cs"/>
              </a:rPr>
              <a:t>索引技术</a:t>
            </a:r>
            <a:endParaRPr lang="zh-CN" altLang="en-US" dirty="0">
              <a:latin typeface="华文琥珀" panose="02010800040101010101" pitchFamily="2" charset="-122"/>
              <a:ea typeface="华文琥珀" panose="02010800040101010101" pitchFamily="2" charset="-122"/>
              <a:cs typeface="+mj-cs"/>
            </a:endParaRPr>
          </a:p>
        </p:txBody>
      </p:sp>
      <p:cxnSp>
        <p:nvCxnSpPr>
          <p:cNvPr id="25" name="直接连接符 24"/>
          <p:cNvCxnSpPr/>
          <p:nvPr/>
        </p:nvCxnSpPr>
        <p:spPr>
          <a:xfrm>
            <a:off x="3330575" y="1666453"/>
            <a:ext cx="0" cy="4714875"/>
          </a:xfrm>
          <a:prstGeom prst="line">
            <a:avLst/>
          </a:prstGeom>
          <a:noFill/>
          <a:ln w="38100" cap="flat" cmpd="sng" algn="ctr">
            <a:solidFill>
              <a:schemeClr val="bg1">
                <a:lumMod val="85000"/>
              </a:schemeClr>
            </a:solidFill>
            <a:prstDash val="solid"/>
          </a:ln>
          <a:effectLst/>
        </p:spPr>
      </p:cxnSp>
      <p:cxnSp>
        <p:nvCxnSpPr>
          <p:cNvPr id="26" name="直接连接符 25"/>
          <p:cNvCxnSpPr/>
          <p:nvPr/>
        </p:nvCxnSpPr>
        <p:spPr>
          <a:xfrm>
            <a:off x="1016000" y="1663700"/>
            <a:ext cx="3268663" cy="0"/>
          </a:xfrm>
          <a:prstGeom prst="line">
            <a:avLst/>
          </a:prstGeom>
          <a:noFill/>
          <a:ln w="57150" cap="flat" cmpd="sng" algn="ctr">
            <a:solidFill>
              <a:schemeClr val="bg1">
                <a:lumMod val="85000"/>
              </a:schemeClr>
            </a:solidFill>
            <a:prstDash val="solid"/>
          </a:ln>
          <a:effectLst/>
        </p:spPr>
      </p:cxnSp>
      <p:sp>
        <p:nvSpPr>
          <p:cNvPr id="34" name="TextBox 33"/>
          <p:cNvSpPr txBox="1"/>
          <p:nvPr/>
        </p:nvSpPr>
        <p:spPr>
          <a:xfrm>
            <a:off x="2060575" y="2232025"/>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rPr>
              <a:t>8.2.1</a:t>
            </a:r>
            <a:endPar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endParaRPr>
          </a:p>
        </p:txBody>
      </p:sp>
      <p:sp>
        <p:nvSpPr>
          <p:cNvPr id="35" name="TextBox 34"/>
          <p:cNvSpPr txBox="1"/>
          <p:nvPr/>
        </p:nvSpPr>
        <p:spPr>
          <a:xfrm>
            <a:off x="2060575" y="2924175"/>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a:latin typeface="黑体" panose="02010609060101010101" pitchFamily="49" charset="-122"/>
                <a:ea typeface="黑体" panose="02010609060101010101" pitchFamily="49" charset="-122"/>
                <a:cs typeface="Verdana" panose="020B0604030504040204" pitchFamily="34" charset="0"/>
              </a:rPr>
              <a:t>8.2.2</a:t>
            </a:r>
            <a:endParaRPr lang="en-US" sz="2400" b="1" i="1" kern="0" dirty="0">
              <a:latin typeface="黑体" panose="02010609060101010101" pitchFamily="49" charset="-122"/>
              <a:ea typeface="黑体" panose="02010609060101010101" pitchFamily="49" charset="-122"/>
              <a:cs typeface="Verdana" panose="020B0604030504040204" pitchFamily="34" charset="0"/>
            </a:endParaRPr>
          </a:p>
        </p:txBody>
      </p:sp>
      <p:sp>
        <p:nvSpPr>
          <p:cNvPr id="8200" name="矩形 22"/>
          <p:cNvSpPr>
            <a:spLocks noChangeArrowheads="1"/>
          </p:cNvSpPr>
          <p:nvPr/>
        </p:nvSpPr>
        <p:spPr bwMode="auto">
          <a:xfrm>
            <a:off x="3360071" y="2205038"/>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a:solidFill>
                  <a:schemeClr val="bg2"/>
                </a:solidFill>
                <a:latin typeface="黑体" panose="02010609060101010101" pitchFamily="49" charset="-122"/>
                <a:ea typeface="黑体" panose="02010609060101010101" pitchFamily="49" charset="-122"/>
              </a:rPr>
              <a:t>稠密索引</a:t>
            </a:r>
            <a:endParaRPr lang="zh-CN" altLang="zh-CN" sz="2400" dirty="0">
              <a:solidFill>
                <a:schemeClr val="bg2"/>
              </a:solidFill>
              <a:latin typeface="黑体" panose="02010609060101010101" pitchFamily="49" charset="-122"/>
              <a:ea typeface="黑体" panose="02010609060101010101" pitchFamily="49" charset="-122"/>
            </a:endParaRPr>
          </a:p>
        </p:txBody>
      </p:sp>
      <p:sp>
        <p:nvSpPr>
          <p:cNvPr id="8201" name="矩形 16"/>
          <p:cNvSpPr>
            <a:spLocks noChangeArrowheads="1"/>
          </p:cNvSpPr>
          <p:nvPr/>
        </p:nvSpPr>
        <p:spPr bwMode="auto">
          <a:xfrm>
            <a:off x="3360071" y="2930525"/>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a:solidFill>
                  <a:schemeClr val="tx1"/>
                </a:solidFill>
                <a:latin typeface="黑体" panose="02010609060101010101" pitchFamily="49" charset="-122"/>
                <a:ea typeface="黑体" panose="02010609060101010101" pitchFamily="49" charset="-122"/>
              </a:rPr>
              <a:t>分块索引</a:t>
            </a:r>
            <a:endParaRPr lang="zh-CN" altLang="zh-CN" sz="2400" dirty="0">
              <a:solidFill>
                <a:schemeClr val="tx1"/>
              </a:solidFill>
              <a:latin typeface="黑体" panose="02010609060101010101" pitchFamily="49" charset="-122"/>
              <a:ea typeface="黑体" panose="02010609060101010101" pitchFamily="49" charset="-122"/>
            </a:endParaRPr>
          </a:p>
        </p:txBody>
      </p:sp>
      <p:sp>
        <p:nvSpPr>
          <p:cNvPr id="8202" name="标题 2"/>
          <p:cNvSpPr>
            <a:spLocks noGrp="1"/>
          </p:cNvSpPr>
          <p:nvPr>
            <p:ph type="title"/>
          </p:nvPr>
        </p:nvSpPr>
        <p:spPr/>
        <p:txBody>
          <a:bodyPr/>
          <a:lstStyle/>
          <a:p>
            <a:endParaRPr lang="zh-CN" altLang="en-US" dirty="0" smtClean="0"/>
          </a:p>
        </p:txBody>
      </p:sp>
      <p:sp>
        <p:nvSpPr>
          <p:cNvPr id="11" name="TextBox 34"/>
          <p:cNvSpPr txBox="1"/>
          <p:nvPr/>
        </p:nvSpPr>
        <p:spPr>
          <a:xfrm>
            <a:off x="2045143" y="3631851"/>
            <a:ext cx="1250950" cy="535531"/>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smtClean="0">
                <a:solidFill>
                  <a:schemeClr val="bg2"/>
                </a:solidFill>
                <a:latin typeface="黑体" panose="02010609060101010101" pitchFamily="49" charset="-122"/>
                <a:ea typeface="黑体" panose="02010609060101010101" pitchFamily="49" charset="-122"/>
                <a:cs typeface="Verdana" panose="020B0604030504040204" pitchFamily="34" charset="0"/>
              </a:rPr>
              <a:t>8.2.3</a:t>
            </a:r>
            <a:endPar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endParaRPr>
          </a:p>
        </p:txBody>
      </p:sp>
      <p:sp>
        <p:nvSpPr>
          <p:cNvPr id="12" name="矩形 16"/>
          <p:cNvSpPr>
            <a:spLocks noChangeArrowheads="1"/>
          </p:cNvSpPr>
          <p:nvPr/>
        </p:nvSpPr>
        <p:spPr bwMode="auto">
          <a:xfrm>
            <a:off x="3344639" y="3638201"/>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smtClean="0">
                <a:solidFill>
                  <a:schemeClr val="bg2"/>
                </a:solidFill>
                <a:latin typeface="黑体" panose="02010609060101010101" pitchFamily="49" charset="-122"/>
                <a:ea typeface="黑体" panose="02010609060101010101" pitchFamily="49" charset="-122"/>
              </a:rPr>
              <a:t>多重表</a:t>
            </a:r>
            <a:endParaRPr lang="zh-CN" altLang="zh-CN" sz="2400" dirty="0">
              <a:solidFill>
                <a:schemeClr val="bg2"/>
              </a:solidFill>
              <a:latin typeface="黑体" panose="02010609060101010101" pitchFamily="49" charset="-122"/>
              <a:ea typeface="黑体" panose="02010609060101010101" pitchFamily="49" charset="-122"/>
            </a:endParaRPr>
          </a:p>
        </p:txBody>
      </p:sp>
      <p:sp>
        <p:nvSpPr>
          <p:cNvPr id="13" name="TextBox 34"/>
          <p:cNvSpPr txBox="1"/>
          <p:nvPr/>
        </p:nvSpPr>
        <p:spPr>
          <a:xfrm>
            <a:off x="2045143" y="4364873"/>
            <a:ext cx="1250950" cy="535531"/>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smtClean="0">
                <a:solidFill>
                  <a:schemeClr val="bg2"/>
                </a:solidFill>
                <a:latin typeface="黑体" panose="02010609060101010101" pitchFamily="49" charset="-122"/>
                <a:ea typeface="黑体" panose="02010609060101010101" pitchFamily="49" charset="-122"/>
                <a:cs typeface="Verdana" panose="020B0604030504040204" pitchFamily="34" charset="0"/>
              </a:rPr>
              <a:t>8.2.4</a:t>
            </a:r>
            <a:endPar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endParaRPr>
          </a:p>
        </p:txBody>
      </p:sp>
      <p:sp>
        <p:nvSpPr>
          <p:cNvPr id="14" name="矩形 16"/>
          <p:cNvSpPr>
            <a:spLocks noChangeArrowheads="1"/>
          </p:cNvSpPr>
          <p:nvPr/>
        </p:nvSpPr>
        <p:spPr bwMode="auto">
          <a:xfrm>
            <a:off x="3344639" y="4371223"/>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a:solidFill>
                  <a:schemeClr val="bg2"/>
                </a:solidFill>
                <a:latin typeface="黑体" panose="02010609060101010101" pitchFamily="49" charset="-122"/>
                <a:ea typeface="黑体" panose="02010609060101010101" pitchFamily="49" charset="-122"/>
              </a:rPr>
              <a:t>倒排</a:t>
            </a:r>
            <a:r>
              <a:rPr lang="zh-CN" altLang="en-US" sz="2400" dirty="0" smtClean="0">
                <a:solidFill>
                  <a:schemeClr val="bg2"/>
                </a:solidFill>
                <a:latin typeface="黑体" panose="02010609060101010101" pitchFamily="49" charset="-122"/>
                <a:ea typeface="黑体" panose="02010609060101010101" pitchFamily="49" charset="-122"/>
              </a:rPr>
              <a:t>表</a:t>
            </a:r>
            <a:endParaRPr lang="zh-CN" altLang="zh-CN" sz="2400" dirty="0">
              <a:solidFill>
                <a:schemeClr val="bg2"/>
              </a:solidFill>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内容占位符 5"/>
          <p:cNvPicPr>
            <a:picLocks noChangeAspect="1"/>
          </p:cNvPicPr>
          <p:nvPr/>
        </p:nvPicPr>
        <p:blipFill>
          <a:blip r:embed="rId1" cstate="print"/>
          <a:stretch>
            <a:fillRect/>
          </a:stretch>
        </p:blipFill>
        <p:spPr bwMode="auto">
          <a:xfrm>
            <a:off x="2335643" y="2827291"/>
            <a:ext cx="4904762" cy="2514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标题 3"/>
          <p:cNvSpPr>
            <a:spLocks noGrp="1"/>
          </p:cNvSpPr>
          <p:nvPr>
            <p:ph type="title"/>
          </p:nvPr>
        </p:nvSpPr>
        <p:spPr/>
        <p:txBody>
          <a:bodyPr/>
          <a:lstStyle/>
          <a:p>
            <a:r>
              <a:rPr lang="zh-CN" altLang="en-US" dirty="0" smtClean="0"/>
              <a:t>分块索引</a:t>
            </a:r>
            <a:endParaRPr lang="zh-CN" altLang="en-US" dirty="0"/>
          </a:p>
        </p:txBody>
      </p:sp>
      <p:sp>
        <p:nvSpPr>
          <p:cNvPr id="3" name="页脚占位符 2"/>
          <p:cNvSpPr>
            <a:spLocks noGrp="1"/>
          </p:cNvSpPr>
          <p:nvPr>
            <p:ph type="ftr" sz="quarter" idx="10"/>
          </p:nvPr>
        </p:nvSpPr>
        <p:spPr/>
        <p:txBody>
          <a:bodyPr/>
          <a:lstStyle/>
          <a:p>
            <a:pPr>
              <a:defRPr/>
            </a:pPr>
            <a:fld id="{31BEA146-B08C-4357-9B35-FAEE27D60924}" type="slidenum">
              <a:rPr lang="zh-CN" altLang="en-US" smtClean="0">
                <a:ea typeface="黑体" panose="02010609060101010101" pitchFamily="49" charset="-122"/>
              </a:rPr>
            </a:fld>
            <a:endParaRPr lang="en-US" altLang="zh-CN">
              <a:ea typeface="黑体" panose="02010609060101010101" pitchFamily="49" charset="-122"/>
            </a:endParaRPr>
          </a:p>
        </p:txBody>
      </p:sp>
      <p:sp>
        <p:nvSpPr>
          <p:cNvPr id="7" name="AutoShape 70"/>
          <p:cNvSpPr>
            <a:spLocks noChangeArrowheads="1"/>
          </p:cNvSpPr>
          <p:nvPr/>
        </p:nvSpPr>
        <p:spPr bwMode="auto">
          <a:xfrm>
            <a:off x="1619885" y="5685790"/>
            <a:ext cx="7200900" cy="897890"/>
          </a:xfrm>
          <a:prstGeom prst="wedgeEllipseCallout">
            <a:avLst>
              <a:gd name="adj1" fmla="val 13135"/>
              <a:gd name="adj2" fmla="val -240715"/>
            </a:avLst>
          </a:prstGeom>
          <a:noFill/>
          <a:ln w="19050" algn="ctr">
            <a:solidFill>
              <a:srgbClr val="00B050"/>
            </a:solidFill>
            <a:miter lim="800000"/>
          </a:ln>
          <a:effectLst/>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chemeClr val="tx1"/>
                </a:solidFill>
                <a:latin typeface="幼圆" panose="02010509060101010101" pitchFamily="49" charset="-122"/>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chemeClr val="tx1"/>
                </a:solidFill>
                <a:latin typeface="幼圆" panose="02010509060101010101" pitchFamily="49" charset="-122"/>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chemeClr val="tx1"/>
                </a:solidFill>
                <a:latin typeface="幼圆" panose="02010509060101010101" pitchFamily="49" charset="-122"/>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chemeClr val="tx1"/>
                </a:solidFill>
                <a:latin typeface="幼圆" panose="02010509060101010101" pitchFamily="49" charset="-122"/>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9pPr>
          </a:lstStyle>
          <a:p>
            <a:pPr algn="ctr" eaLnBrk="1" hangingPunct="1">
              <a:lnSpc>
                <a:spcPct val="150000"/>
              </a:lnSpc>
              <a:spcBef>
                <a:spcPct val="0"/>
              </a:spcBef>
              <a:buClrTx/>
              <a:buFontTx/>
              <a:buNone/>
            </a:pPr>
            <a:r>
              <a:rPr kumimoji="1" lang="zh-CN" altLang="en-US" sz="2000" b="0" dirty="0" smtClean="0">
                <a:solidFill>
                  <a:srgbClr val="333333"/>
                </a:solidFill>
                <a:latin typeface="Arial" panose="020B0604020202020204" pitchFamily="34" charset="0"/>
                <a:ea typeface="黑体" panose="02010609060101010101" pitchFamily="49" charset="-122"/>
              </a:rPr>
              <a:t>索引表中索引项数目</a:t>
            </a:r>
            <a:r>
              <a:rPr kumimoji="1" lang="en-US" altLang="zh-CN" sz="2000" b="0" dirty="0">
                <a:solidFill>
                  <a:srgbClr val="FF0000"/>
                </a:solidFill>
                <a:latin typeface="Arial" panose="020B0604020202020204" pitchFamily="34" charset="0"/>
                <a:ea typeface="黑体" panose="02010609060101010101" pitchFamily="49" charset="-122"/>
              </a:rPr>
              <a:t>&lt;</a:t>
            </a:r>
            <a:r>
              <a:rPr kumimoji="1" lang="zh-CN" altLang="en-US" sz="2000" b="0" dirty="0" smtClean="0">
                <a:solidFill>
                  <a:srgbClr val="333333"/>
                </a:solidFill>
                <a:latin typeface="Arial" panose="020B0604020202020204" pitchFamily="34" charset="0"/>
                <a:ea typeface="黑体" panose="02010609060101010101" pitchFamily="49" charset="-122"/>
              </a:rPr>
              <a:t>数据表中数据项数目</a:t>
            </a:r>
            <a:endParaRPr kumimoji="1" lang="en-US" altLang="zh-CN" sz="2000" b="0" dirty="0" smtClean="0">
              <a:solidFill>
                <a:srgbClr val="333333"/>
              </a:solidFill>
              <a:latin typeface="Arial" panose="020B0604020202020204" pitchFamily="34" charset="0"/>
              <a:ea typeface="黑体" panose="02010609060101010101" pitchFamily="49" charset="-122"/>
            </a:endParaRPr>
          </a:p>
          <a:p>
            <a:pPr algn="ctr" eaLnBrk="1" hangingPunct="1">
              <a:lnSpc>
                <a:spcPct val="150000"/>
              </a:lnSpc>
              <a:spcBef>
                <a:spcPct val="0"/>
              </a:spcBef>
              <a:buClrTx/>
              <a:buFontTx/>
              <a:buNone/>
            </a:pPr>
            <a:r>
              <a:rPr kumimoji="1" lang="zh-CN" altLang="en-US" sz="2000" dirty="0" smtClean="0">
                <a:solidFill>
                  <a:srgbClr val="FF0000"/>
                </a:solidFill>
                <a:latin typeface="Arial" panose="020B0604020202020204" pitchFamily="34" charset="0"/>
                <a:ea typeface="黑体" panose="02010609060101010101" pitchFamily="49" charset="-122"/>
              </a:rPr>
              <a:t>适合于有序数据表或分类明确的数据表</a:t>
            </a:r>
            <a:endParaRPr kumimoji="1" lang="zh-CN" altLang="en-US" sz="2000" dirty="0" smtClean="0">
              <a:solidFill>
                <a:srgbClr val="FF0000"/>
              </a:solidFill>
              <a:latin typeface="Arial" panose="020B0604020202020204" pitchFamily="34" charset="0"/>
              <a:ea typeface="黑体" panose="02010609060101010101" pitchFamily="49" charset="-122"/>
            </a:endParaRPr>
          </a:p>
        </p:txBody>
      </p:sp>
      <p:sp>
        <p:nvSpPr>
          <p:cNvPr id="8" name="AutoShape 70"/>
          <p:cNvSpPr>
            <a:spLocks noChangeArrowheads="1"/>
          </p:cNvSpPr>
          <p:nvPr/>
        </p:nvSpPr>
        <p:spPr bwMode="auto">
          <a:xfrm>
            <a:off x="4295775" y="1382395"/>
            <a:ext cx="4730750" cy="1008380"/>
          </a:xfrm>
          <a:prstGeom prst="wedgeEllipseCallout">
            <a:avLst>
              <a:gd name="adj1" fmla="val -54067"/>
              <a:gd name="adj2" fmla="val 118941"/>
            </a:avLst>
          </a:prstGeom>
          <a:solidFill>
            <a:schemeClr val="bg1"/>
          </a:solidFill>
          <a:ln w="19050" algn="ctr">
            <a:solidFill>
              <a:srgbClr val="00B050"/>
            </a:solidFill>
            <a:miter lim="800000"/>
          </a:ln>
          <a:effectLst/>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chemeClr val="tx1"/>
                </a:solidFill>
                <a:latin typeface="幼圆" panose="02010509060101010101" pitchFamily="49" charset="-122"/>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chemeClr val="tx1"/>
                </a:solidFill>
                <a:latin typeface="幼圆" panose="02010509060101010101" pitchFamily="49" charset="-122"/>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chemeClr val="tx1"/>
                </a:solidFill>
                <a:latin typeface="幼圆" panose="02010509060101010101" pitchFamily="49" charset="-122"/>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chemeClr val="tx1"/>
                </a:solidFill>
                <a:latin typeface="幼圆" panose="02010509060101010101" pitchFamily="49" charset="-122"/>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9pPr>
          </a:lstStyle>
          <a:p>
            <a:pPr algn="ctr" eaLnBrk="1" hangingPunct="1">
              <a:lnSpc>
                <a:spcPct val="100000"/>
              </a:lnSpc>
              <a:spcBef>
                <a:spcPct val="0"/>
              </a:spcBef>
              <a:buClrTx/>
              <a:buFontTx/>
              <a:buNone/>
            </a:pPr>
            <a:r>
              <a:rPr kumimoji="1" lang="zh-CN" altLang="en-US" sz="2000" b="0" dirty="0" smtClean="0">
                <a:solidFill>
                  <a:srgbClr val="333333"/>
                </a:solidFill>
                <a:latin typeface="Arial" panose="020B0604020202020204" pitchFamily="34" charset="0"/>
                <a:ea typeface="黑体" panose="02010609060101010101" pitchFamily="49" charset="-122"/>
              </a:rPr>
              <a:t>数据表属于“</a:t>
            </a:r>
            <a:r>
              <a:rPr kumimoji="1" lang="zh-CN" altLang="en-US" sz="2000" b="0" dirty="0" smtClean="0">
                <a:solidFill>
                  <a:srgbClr val="FF0000"/>
                </a:solidFill>
                <a:latin typeface="Arial" panose="020B0604020202020204" pitchFamily="34" charset="0"/>
                <a:ea typeface="黑体" panose="02010609060101010101" pitchFamily="49" charset="-122"/>
              </a:rPr>
              <a:t>有序文件</a:t>
            </a:r>
            <a:r>
              <a:rPr kumimoji="1" lang="zh-CN" altLang="en-US" sz="2000" b="0" dirty="0" smtClean="0">
                <a:solidFill>
                  <a:srgbClr val="333333"/>
                </a:solidFill>
                <a:latin typeface="Arial" panose="020B0604020202020204" pitchFamily="34" charset="0"/>
                <a:ea typeface="黑体" panose="02010609060101010101" pitchFamily="49" charset="-122"/>
              </a:rPr>
              <a:t>”！</a:t>
            </a:r>
            <a:r>
              <a:rPr kumimoji="1" lang="en-US" altLang="zh-CN" sz="2000" b="0" dirty="0" smtClean="0">
                <a:solidFill>
                  <a:srgbClr val="333333"/>
                </a:solidFill>
                <a:latin typeface="Arial" panose="020B0604020202020204" pitchFamily="34" charset="0"/>
                <a:ea typeface="黑体" panose="02010609060101010101" pitchFamily="49" charset="-122"/>
              </a:rPr>
              <a:t>(</a:t>
            </a:r>
            <a:r>
              <a:rPr kumimoji="1" lang="zh-CN" altLang="en-US" sz="2000" b="0" dirty="0">
                <a:solidFill>
                  <a:srgbClr val="333333"/>
                </a:solidFill>
                <a:latin typeface="Arial" panose="020B0604020202020204" pitchFamily="34" charset="0"/>
                <a:ea typeface="黑体" panose="02010609060101010101" pitchFamily="49" charset="-122"/>
              </a:rPr>
              <a:t>也</a:t>
            </a:r>
            <a:r>
              <a:rPr kumimoji="1" lang="zh-CN" altLang="en-US" sz="2000" b="0" dirty="0" smtClean="0">
                <a:solidFill>
                  <a:srgbClr val="333333"/>
                </a:solidFill>
                <a:latin typeface="Arial" panose="020B0604020202020204" pitchFamily="34" charset="0"/>
                <a:ea typeface="黑体" panose="02010609060101010101" pitchFamily="49" charset="-122"/>
              </a:rPr>
              <a:t>可以是</a:t>
            </a:r>
            <a:r>
              <a:rPr kumimoji="1" lang="zh-CN" altLang="en-US" sz="2000" b="0" u="sng" dirty="0" smtClean="0">
                <a:solidFill>
                  <a:schemeClr val="tx1"/>
                </a:solidFill>
                <a:latin typeface="Arial" panose="020B0604020202020204" pitchFamily="34" charset="0"/>
                <a:ea typeface="黑体" panose="02010609060101010101" pitchFamily="49" charset="-122"/>
              </a:rPr>
              <a:t>分段有序</a:t>
            </a:r>
            <a:r>
              <a:rPr kumimoji="1" lang="zh-CN" altLang="en-US" sz="2000" b="0" dirty="0" smtClean="0">
                <a:solidFill>
                  <a:srgbClr val="333333"/>
                </a:solidFill>
                <a:latin typeface="Arial" panose="020B0604020202020204" pitchFamily="34" charset="0"/>
                <a:ea typeface="黑体" panose="02010609060101010101" pitchFamily="49" charset="-122"/>
              </a:rPr>
              <a:t>的数据表</a:t>
            </a:r>
            <a:r>
              <a:rPr kumimoji="1" lang="en-US" altLang="zh-CN" sz="2000" b="0" dirty="0" smtClean="0">
                <a:solidFill>
                  <a:srgbClr val="333333"/>
                </a:solidFill>
                <a:latin typeface="Arial" panose="020B0604020202020204" pitchFamily="34" charset="0"/>
                <a:ea typeface="黑体" panose="02010609060101010101" pitchFamily="49" charset="-122"/>
              </a:rPr>
              <a:t>)</a:t>
            </a:r>
            <a:endParaRPr kumimoji="1" lang="zh-CN" altLang="en-US" sz="2000" b="0" dirty="0">
              <a:solidFill>
                <a:srgbClr val="333333"/>
              </a:solidFill>
              <a:latin typeface="Arial" panose="020B0604020202020204" pitchFamily="34" charset="0"/>
              <a:ea typeface="黑体" panose="02010609060101010101" pitchFamily="49" charset="-122"/>
            </a:endParaRPr>
          </a:p>
        </p:txBody>
      </p:sp>
      <p:sp>
        <p:nvSpPr>
          <p:cNvPr id="9" name="内容占位符 8"/>
          <p:cNvSpPr>
            <a:spLocks noGrp="1"/>
          </p:cNvSpPr>
          <p:nvPr>
            <p:ph idx="1"/>
          </p:nvPr>
        </p:nvSpPr>
        <p:spPr/>
        <p:txBody>
          <a:bodyPr/>
          <a:lstStyle/>
          <a:p>
            <a:r>
              <a:rPr lang="zh-CN" altLang="en-US" sz="2000" dirty="0" smtClean="0"/>
              <a:t>词典侧面的字母索引</a:t>
            </a:r>
            <a:endParaRPr lang="zh-CN" altLang="en-US" sz="2000" dirty="0"/>
          </a:p>
        </p:txBody>
      </p:sp>
      <p:sp>
        <p:nvSpPr>
          <p:cNvPr id="11" name="椭圆 10"/>
          <p:cNvSpPr/>
          <p:nvPr/>
        </p:nvSpPr>
        <p:spPr bwMode="auto">
          <a:xfrm>
            <a:off x="395536" y="961703"/>
            <a:ext cx="680054" cy="678223"/>
          </a:xfrm>
          <a:prstGeom prst="ellipse">
            <a:avLst/>
          </a:prstGeom>
          <a:solidFill>
            <a:schemeClr val="tx1"/>
          </a:solidFill>
          <a:ln w="19050" cap="flat" cmpd="sng" algn="ctr">
            <a:solidFill>
              <a:schemeClr val="bg2"/>
            </a:solid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None/>
            </a:pPr>
            <a:r>
              <a:rPr kumimoji="0" lang="zh-CN" altLang="en-US" sz="28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rPr>
              <a:t>例</a:t>
            </a:r>
            <a:endParaRPr kumimoji="0" lang="zh-CN" altLang="en-US" sz="28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smtClean="0"/>
              <a:t>主要内容</a:t>
            </a:r>
            <a:endParaRPr lang="zh-CN" altLang="en-US" smtClean="0"/>
          </a:p>
        </p:txBody>
      </p:sp>
      <p:sp>
        <p:nvSpPr>
          <p:cNvPr id="3" name="椭圆 2"/>
          <p:cNvSpPr/>
          <p:nvPr/>
        </p:nvSpPr>
        <p:spPr>
          <a:xfrm>
            <a:off x="668338" y="2982913"/>
            <a:ext cx="1860550" cy="185737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defRPr/>
            </a:pPr>
            <a:endParaRPr lang="zh-HK" altLang="en-US" smtClean="0">
              <a:solidFill>
                <a:srgbClr val="FFFFFF"/>
              </a:solidFill>
              <a:ea typeface="PMingLiU" panose="02020500000000000000" pitchFamily="18" charset="-120"/>
            </a:endParaRPr>
          </a:p>
        </p:txBody>
      </p:sp>
      <p:cxnSp>
        <p:nvCxnSpPr>
          <p:cNvPr id="5" name="直接连接符 4"/>
          <p:cNvCxnSpPr/>
          <p:nvPr/>
        </p:nvCxnSpPr>
        <p:spPr>
          <a:xfrm>
            <a:off x="2876550" y="1317625"/>
            <a:ext cx="0" cy="4487863"/>
          </a:xfrm>
          <a:prstGeom prst="line">
            <a:avLst/>
          </a:prstGeom>
          <a:solidFill>
            <a:schemeClr val="accent1"/>
          </a:solidFill>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2767013" y="4221163"/>
            <a:ext cx="220662" cy="220662"/>
          </a:xfrm>
          <a:prstGeom prst="ellipse">
            <a:avLst/>
          </a:prstGeom>
          <a:solidFill>
            <a:schemeClr val="bg2">
              <a:lumMod val="60000"/>
              <a:lumOff val="4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defRPr/>
            </a:pPr>
            <a:endParaRPr lang="zh-HK" altLang="en-US" smtClean="0">
              <a:solidFill>
                <a:srgbClr val="FFFFFF"/>
              </a:solidFill>
              <a:ea typeface="PMingLiU" panose="02020500000000000000" pitchFamily="18" charset="-120"/>
            </a:endParaRPr>
          </a:p>
        </p:txBody>
      </p:sp>
      <p:sp>
        <p:nvSpPr>
          <p:cNvPr id="21" name="椭圆 20"/>
          <p:cNvSpPr/>
          <p:nvPr/>
        </p:nvSpPr>
        <p:spPr>
          <a:xfrm>
            <a:off x="2776538" y="2027238"/>
            <a:ext cx="220662" cy="222250"/>
          </a:xfrm>
          <a:prstGeom prst="ellipse">
            <a:avLst/>
          </a:prstGeom>
          <a:solidFill>
            <a:schemeClr val="bg2">
              <a:lumMod val="60000"/>
              <a:lumOff val="4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defRPr/>
            </a:pPr>
            <a:endParaRPr lang="zh-HK" altLang="en-US" smtClean="0">
              <a:solidFill>
                <a:srgbClr val="FFFFFF"/>
              </a:solidFill>
              <a:ea typeface="PMingLiU" panose="02020500000000000000" pitchFamily="18" charset="-120"/>
            </a:endParaRPr>
          </a:p>
        </p:txBody>
      </p:sp>
      <p:sp>
        <p:nvSpPr>
          <p:cNvPr id="4105" name="矩形 21"/>
          <p:cNvSpPr>
            <a:spLocks noChangeArrowheads="1"/>
          </p:cNvSpPr>
          <p:nvPr/>
        </p:nvSpPr>
        <p:spPr bwMode="auto">
          <a:xfrm>
            <a:off x="2596688" y="2852936"/>
            <a:ext cx="665583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lvl="1" eaLnBrk="1" hangingPunct="1">
              <a:spcBef>
                <a:spcPct val="0"/>
              </a:spcBef>
              <a:buClrTx/>
              <a:buSzTx/>
              <a:buFont typeface="Arial" panose="020B0604020202020204" pitchFamily="34" charset="0"/>
              <a:buChar char="•"/>
            </a:pPr>
            <a:r>
              <a:rPr lang="zh-CN" altLang="en-US" sz="2000" b="0" dirty="0">
                <a:solidFill>
                  <a:schemeClr val="tx1"/>
                </a:solidFill>
                <a:latin typeface="黑体" panose="02010609060101010101" pitchFamily="49" charset="-122"/>
                <a:ea typeface="黑体" panose="02010609060101010101" pitchFamily="49" charset="-122"/>
              </a:rPr>
              <a:t>索引</a:t>
            </a:r>
            <a:r>
              <a:rPr lang="zh-CN" altLang="en-US" sz="2000" b="0" dirty="0" smtClean="0">
                <a:solidFill>
                  <a:schemeClr val="tx1"/>
                </a:solidFill>
                <a:latin typeface="黑体" panose="02010609060101010101" pitchFamily="49" charset="-122"/>
                <a:ea typeface="黑体" panose="02010609060101010101" pitchFamily="49" charset="-122"/>
              </a:rPr>
              <a:t>的</a:t>
            </a:r>
            <a:r>
              <a:rPr lang="zh-CN" altLang="en-US" sz="2000" b="0" dirty="0">
                <a:solidFill>
                  <a:schemeClr val="tx1"/>
                </a:solidFill>
                <a:latin typeface="黑体" panose="02010609060101010101" pitchFamily="49" charset="-122"/>
                <a:ea typeface="黑体" panose="02010609060101010101" pitchFamily="49" charset="-122"/>
              </a:rPr>
              <a:t>概念</a:t>
            </a:r>
            <a:endParaRPr lang="zh-CN" altLang="en-US" sz="2000" b="0" dirty="0">
              <a:solidFill>
                <a:schemeClr val="tx1"/>
              </a:solidFill>
              <a:latin typeface="黑体" panose="02010609060101010101" pitchFamily="49" charset="-122"/>
              <a:ea typeface="黑体" panose="02010609060101010101" pitchFamily="49" charset="-122"/>
            </a:endParaRPr>
          </a:p>
          <a:p>
            <a:pPr lvl="1" eaLnBrk="1" hangingPunct="1">
              <a:spcBef>
                <a:spcPct val="0"/>
              </a:spcBef>
              <a:buClrTx/>
              <a:buSzTx/>
              <a:buFont typeface="Arial" panose="020B0604020202020204" pitchFamily="34" charset="0"/>
              <a:buChar char="•"/>
            </a:pPr>
            <a:r>
              <a:rPr lang="zh-CN" altLang="en-US" sz="2000" b="0" dirty="0" smtClean="0">
                <a:solidFill>
                  <a:schemeClr val="tx1"/>
                </a:solidFill>
                <a:latin typeface="黑体" panose="02010609060101010101" pitchFamily="49" charset="-122"/>
                <a:ea typeface="黑体" panose="02010609060101010101" pitchFamily="49" charset="-122"/>
              </a:rPr>
              <a:t>各种查找算法</a:t>
            </a:r>
            <a:endParaRPr lang="en-US" altLang="zh-CN" sz="2000" b="0" dirty="0" smtClean="0">
              <a:solidFill>
                <a:schemeClr val="tx1"/>
              </a:solidFill>
              <a:latin typeface="黑体" panose="02010609060101010101" pitchFamily="49" charset="-122"/>
              <a:ea typeface="黑体" panose="02010609060101010101" pitchFamily="49" charset="-122"/>
            </a:endParaRPr>
          </a:p>
          <a:p>
            <a:pPr lvl="1" eaLnBrk="1" hangingPunct="1">
              <a:spcBef>
                <a:spcPct val="0"/>
              </a:spcBef>
              <a:buClrTx/>
              <a:buSzTx/>
              <a:buFont typeface="Arial" panose="020B0604020202020204" pitchFamily="34" charset="0"/>
              <a:buChar char="•"/>
            </a:pPr>
            <a:r>
              <a:rPr lang="zh-CN" altLang="en-US" sz="2000" b="0" dirty="0" smtClean="0">
                <a:solidFill>
                  <a:schemeClr val="tx1"/>
                </a:solidFill>
                <a:latin typeface="黑体" panose="02010609060101010101" pitchFamily="49" charset="-122"/>
                <a:ea typeface="黑体" panose="02010609060101010101" pitchFamily="49" charset="-122"/>
              </a:rPr>
              <a:t>散列技术</a:t>
            </a:r>
            <a:endParaRPr lang="zh-CN" altLang="en-US" sz="2000" b="0" dirty="0">
              <a:solidFill>
                <a:schemeClr val="tx1"/>
              </a:solidFill>
              <a:latin typeface="黑体" panose="02010609060101010101" pitchFamily="49" charset="-122"/>
              <a:ea typeface="黑体" panose="02010609060101010101" pitchFamily="49" charset="-122"/>
            </a:endParaRPr>
          </a:p>
        </p:txBody>
      </p:sp>
      <p:sp>
        <p:nvSpPr>
          <p:cNvPr id="25" name="KSO_Shape"/>
          <p:cNvSpPr/>
          <p:nvPr/>
        </p:nvSpPr>
        <p:spPr bwMode="auto">
          <a:xfrm>
            <a:off x="1187450" y="3213100"/>
            <a:ext cx="881063" cy="1301750"/>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黑体" panose="02010609060101010101"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索引的分级</a:t>
            </a:r>
            <a:endParaRPr lang="zh-CN" altLang="en-US" dirty="0"/>
          </a:p>
        </p:txBody>
      </p:sp>
      <p:sp>
        <p:nvSpPr>
          <p:cNvPr id="3" name="页脚占位符 2"/>
          <p:cNvSpPr>
            <a:spLocks noGrp="1"/>
          </p:cNvSpPr>
          <p:nvPr>
            <p:ph type="ftr" sz="quarter" idx="10"/>
          </p:nvPr>
        </p:nvSpPr>
        <p:spPr/>
        <p:txBody>
          <a:bodyPr/>
          <a:lstStyle/>
          <a:p>
            <a:pPr>
              <a:defRPr/>
            </a:pPr>
            <a:fld id="{31BEA146-B08C-4357-9B35-FAEE27D60924}" type="slidenum">
              <a:rPr lang="zh-CN" altLang="en-US" smtClean="0">
                <a:ea typeface="黑体" panose="02010609060101010101" pitchFamily="49" charset="-122"/>
              </a:rPr>
            </a:fld>
            <a:endParaRPr lang="en-US" altLang="zh-CN">
              <a:ea typeface="黑体" panose="02010609060101010101" pitchFamily="49" charset="-122"/>
            </a:endParaRPr>
          </a:p>
        </p:txBody>
      </p:sp>
      <p:sp>
        <p:nvSpPr>
          <p:cNvPr id="9" name="内容占位符 8"/>
          <p:cNvSpPr>
            <a:spLocks noGrp="1"/>
          </p:cNvSpPr>
          <p:nvPr>
            <p:ph idx="1"/>
          </p:nvPr>
        </p:nvSpPr>
        <p:spPr/>
        <p:txBody>
          <a:bodyPr/>
          <a:lstStyle/>
          <a:p>
            <a:r>
              <a:rPr lang="zh-CN" altLang="en-US" sz="2000" dirty="0" smtClean="0"/>
              <a:t>磁盘组织方式</a:t>
            </a:r>
            <a:r>
              <a:rPr lang="en-US" altLang="zh-CN" sz="2000" dirty="0" smtClean="0"/>
              <a:t>ISAM——</a:t>
            </a:r>
            <a:r>
              <a:rPr lang="zh-CN" altLang="en-US" sz="2000" dirty="0" smtClean="0"/>
              <a:t>静态多级索引</a:t>
            </a:r>
            <a:endParaRPr lang="zh-CN" altLang="en-US" sz="2000" dirty="0"/>
          </a:p>
        </p:txBody>
      </p:sp>
      <p:sp>
        <p:nvSpPr>
          <p:cNvPr id="11" name="椭圆 10"/>
          <p:cNvSpPr/>
          <p:nvPr/>
        </p:nvSpPr>
        <p:spPr bwMode="auto">
          <a:xfrm>
            <a:off x="395536" y="961703"/>
            <a:ext cx="680054" cy="678223"/>
          </a:xfrm>
          <a:prstGeom prst="ellipse">
            <a:avLst/>
          </a:prstGeom>
          <a:solidFill>
            <a:schemeClr val="tx1"/>
          </a:solidFill>
          <a:ln w="19050" cap="flat" cmpd="sng" algn="ctr">
            <a:solidFill>
              <a:schemeClr val="bg2"/>
            </a:solid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None/>
            </a:pPr>
            <a:r>
              <a:rPr kumimoji="0" lang="zh-CN" altLang="en-US" sz="28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rPr>
              <a:t>例</a:t>
            </a:r>
            <a:endParaRPr kumimoji="0" lang="zh-CN" altLang="en-US" sz="28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endParaRPr>
          </a:p>
        </p:txBody>
      </p:sp>
      <p:pic>
        <p:nvPicPr>
          <p:cNvPr id="13107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05161" y="2013659"/>
            <a:ext cx="5996588" cy="3828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utoShape 70"/>
          <p:cNvSpPr>
            <a:spLocks noChangeArrowheads="1"/>
          </p:cNvSpPr>
          <p:nvPr/>
        </p:nvSpPr>
        <p:spPr bwMode="auto">
          <a:xfrm>
            <a:off x="3167796" y="6012657"/>
            <a:ext cx="3924484" cy="649287"/>
          </a:xfrm>
          <a:prstGeom prst="wedgeEllipseCallout">
            <a:avLst>
              <a:gd name="adj1" fmla="val -16377"/>
              <a:gd name="adj2" fmla="val -104797"/>
            </a:avLst>
          </a:prstGeom>
          <a:pattFill prst="pct5">
            <a:fgClr>
              <a:schemeClr val="bg2"/>
            </a:fgClr>
            <a:bgClr>
              <a:schemeClr val="bg1"/>
            </a:bgClr>
          </a:pattFill>
          <a:ln w="19050" algn="ctr">
            <a:solidFill>
              <a:srgbClr val="FF0000"/>
            </a:solidFill>
            <a:miter lim="800000"/>
          </a:ln>
          <a:effectLst/>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chemeClr val="tx1"/>
                </a:solidFill>
                <a:latin typeface="幼圆" panose="02010509060101010101" pitchFamily="49" charset="-122"/>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chemeClr val="tx1"/>
                </a:solidFill>
                <a:latin typeface="幼圆" panose="02010509060101010101" pitchFamily="49" charset="-122"/>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chemeClr val="tx1"/>
                </a:solidFill>
                <a:latin typeface="幼圆" panose="02010509060101010101" pitchFamily="49" charset="-122"/>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chemeClr val="tx1"/>
                </a:solidFill>
                <a:latin typeface="幼圆" panose="02010509060101010101" pitchFamily="49" charset="-122"/>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9pPr>
          </a:lstStyle>
          <a:p>
            <a:pPr algn="ctr" eaLnBrk="1" hangingPunct="1">
              <a:lnSpc>
                <a:spcPct val="100000"/>
              </a:lnSpc>
              <a:spcBef>
                <a:spcPct val="0"/>
              </a:spcBef>
              <a:buClrTx/>
              <a:buFontTx/>
              <a:buNone/>
            </a:pPr>
            <a:r>
              <a:rPr kumimoji="1" lang="zh-CN" altLang="en-US" sz="1600" b="0" dirty="0" smtClean="0">
                <a:solidFill>
                  <a:srgbClr val="333333"/>
                </a:solidFill>
                <a:latin typeface="Arial" panose="020B0604020202020204" pitchFamily="34" charset="0"/>
                <a:ea typeface="黑体" panose="02010609060101010101" pitchFamily="49" charset="-122"/>
              </a:rPr>
              <a:t>索引有分层级结构（已非简单的线性索引）</a:t>
            </a:r>
            <a:endParaRPr kumimoji="1" lang="zh-CN" altLang="en-US" sz="1600" b="0" dirty="0">
              <a:solidFill>
                <a:srgbClr val="333333"/>
              </a:solidFill>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KSO_Shape"/>
          <p:cNvSpPr/>
          <p:nvPr/>
        </p:nvSpPr>
        <p:spPr bwMode="auto">
          <a:xfrm flipH="1">
            <a:off x="6919707" y="2036763"/>
            <a:ext cx="460375" cy="476250"/>
          </a:xfrm>
          <a:custGeom>
            <a:avLst/>
            <a:gdLst>
              <a:gd name="T0" fmla="*/ 215713171 w 7617"/>
              <a:gd name="T1" fmla="*/ 194912619 h 8099"/>
              <a:gd name="T2" fmla="*/ 186862848 w 7617"/>
              <a:gd name="T3" fmla="*/ 154137527 h 8099"/>
              <a:gd name="T4" fmla="*/ 209688925 w 7617"/>
              <a:gd name="T5" fmla="*/ 69433828 h 8099"/>
              <a:gd name="T6" fmla="*/ 185536456 w 7617"/>
              <a:gd name="T7" fmla="*/ 27220166 h 8099"/>
              <a:gd name="T8" fmla="*/ 159173412 w 7617"/>
              <a:gd name="T9" fmla="*/ 113639048 h 8099"/>
              <a:gd name="T10" fmla="*/ 173487962 w 7617"/>
              <a:gd name="T11" fmla="*/ 157291045 h 8099"/>
              <a:gd name="T12" fmla="*/ 148009101 w 7617"/>
              <a:gd name="T13" fmla="*/ 113251885 h 8099"/>
              <a:gd name="T14" fmla="*/ 130157348 w 7617"/>
              <a:gd name="T15" fmla="*/ 20193847 h 8099"/>
              <a:gd name="T16" fmla="*/ 94785557 w 7617"/>
              <a:gd name="T17" fmla="*/ 22794140 h 8099"/>
              <a:gd name="T18" fmla="*/ 118551064 w 7617"/>
              <a:gd name="T19" fmla="*/ 108493737 h 8099"/>
              <a:gd name="T20" fmla="*/ 105397165 w 7617"/>
              <a:gd name="T21" fmla="*/ 111149305 h 8099"/>
              <a:gd name="T22" fmla="*/ 73175614 w 7617"/>
              <a:gd name="T23" fmla="*/ 41328315 h 8099"/>
              <a:gd name="T24" fmla="*/ 6300716 w 7617"/>
              <a:gd name="T25" fmla="*/ 3706741 h 8099"/>
              <a:gd name="T26" fmla="*/ 35427038 w 7617"/>
              <a:gd name="T27" fmla="*/ 76349596 h 8099"/>
              <a:gd name="T28" fmla="*/ 100865051 w 7617"/>
              <a:gd name="T29" fmla="*/ 116018005 h 8099"/>
              <a:gd name="T30" fmla="*/ 31281886 w 7617"/>
              <a:gd name="T31" fmla="*/ 115686117 h 8099"/>
              <a:gd name="T32" fmla="*/ 3813436 w 7617"/>
              <a:gd name="T33" fmla="*/ 138148370 h 8099"/>
              <a:gd name="T34" fmla="*/ 78039209 w 7617"/>
              <a:gd name="T35" fmla="*/ 170845970 h 8099"/>
              <a:gd name="T36" fmla="*/ 138337158 w 7617"/>
              <a:gd name="T37" fmla="*/ 150264725 h 8099"/>
              <a:gd name="T38" fmla="*/ 180120158 w 7617"/>
              <a:gd name="T39" fmla="*/ 177872289 h 8099"/>
              <a:gd name="T40" fmla="*/ 81852645 w 7617"/>
              <a:gd name="T41" fmla="*/ 181191868 h 8099"/>
              <a:gd name="T42" fmla="*/ 73175614 w 7617"/>
              <a:gd name="T43" fmla="*/ 210403828 h 8099"/>
              <a:gd name="T44" fmla="*/ 170116500 w 7617"/>
              <a:gd name="T45" fmla="*/ 209684543 h 8099"/>
              <a:gd name="T46" fmla="*/ 202006570 w 7617"/>
              <a:gd name="T47" fmla="*/ 191980203 h 8099"/>
              <a:gd name="T48" fmla="*/ 204327874 w 7617"/>
              <a:gd name="T49" fmla="*/ 216544801 h 8099"/>
              <a:gd name="T50" fmla="*/ 104789216 w 7617"/>
              <a:gd name="T51" fmla="*/ 244705824 h 8099"/>
              <a:gd name="T52" fmla="*/ 120595899 w 7617"/>
              <a:gd name="T53" fmla="*/ 275300843 h 8099"/>
              <a:gd name="T54" fmla="*/ 222621601 w 7617"/>
              <a:gd name="T55" fmla="*/ 246088883 h 8099"/>
              <a:gd name="T56" fmla="*/ 253737982 w 7617"/>
              <a:gd name="T57" fmla="*/ 256268720 h 8099"/>
              <a:gd name="T58" fmla="*/ 218310709 w 7617"/>
              <a:gd name="T59" fmla="*/ 266891229 h 8099"/>
              <a:gd name="T60" fmla="*/ 141487399 w 7617"/>
              <a:gd name="T61" fmla="*/ 311428572 h 8099"/>
              <a:gd name="T62" fmla="*/ 186697108 w 7617"/>
              <a:gd name="T63" fmla="*/ 327141117 h 8099"/>
              <a:gd name="T64" fmla="*/ 264294108 w 7617"/>
              <a:gd name="T65" fmla="*/ 289740880 h 8099"/>
              <a:gd name="T66" fmla="*/ 304308506 w 7617"/>
              <a:gd name="T67" fmla="*/ 323323591 h 8099"/>
              <a:gd name="T68" fmla="*/ 251416678 w 7617"/>
              <a:gd name="T69" fmla="*/ 319561339 h 8099"/>
              <a:gd name="T70" fmla="*/ 181723019 w 7617"/>
              <a:gd name="T71" fmla="*/ 363434672 h 8099"/>
              <a:gd name="T72" fmla="*/ 226490519 w 7617"/>
              <a:gd name="T73" fmla="*/ 376546924 h 8099"/>
              <a:gd name="T74" fmla="*/ 303755804 w 7617"/>
              <a:gd name="T75" fmla="*/ 335827108 h 8099"/>
              <a:gd name="T76" fmla="*/ 334706209 w 7617"/>
              <a:gd name="T77" fmla="*/ 363545458 h 8099"/>
              <a:gd name="T78" fmla="*/ 264515330 w 7617"/>
              <a:gd name="T79" fmla="*/ 377432035 h 8099"/>
              <a:gd name="T80" fmla="*/ 256059051 w 7617"/>
              <a:gd name="T81" fmla="*/ 413283152 h 8099"/>
              <a:gd name="T82" fmla="*/ 332329658 w 7617"/>
              <a:gd name="T83" fmla="*/ 383407418 h 8099"/>
              <a:gd name="T84" fmla="*/ 357366310 w 7617"/>
              <a:gd name="T85" fmla="*/ 384347804 h 8099"/>
              <a:gd name="T86" fmla="*/ 419598836 w 7617"/>
              <a:gd name="T87" fmla="*/ 443601795 h 8099"/>
              <a:gd name="T88" fmla="*/ 335093171 w 7617"/>
              <a:gd name="T89" fmla="*/ 346615679 h 8099"/>
              <a:gd name="T90" fmla="*/ 344267658 w 7617"/>
              <a:gd name="T91" fmla="*/ 328911575 h 8099"/>
              <a:gd name="T92" fmla="*/ 398154634 w 7617"/>
              <a:gd name="T93" fmla="*/ 248744452 h 8099"/>
              <a:gd name="T94" fmla="*/ 373559956 w 7617"/>
              <a:gd name="T95" fmla="*/ 232091520 h 8099"/>
              <a:gd name="T96" fmla="*/ 317738874 w 7617"/>
              <a:gd name="T97" fmla="*/ 304844691 h 8099"/>
              <a:gd name="T98" fmla="*/ 300992526 w 7617"/>
              <a:gd name="T99" fmla="*/ 306061924 h 8099"/>
              <a:gd name="T100" fmla="*/ 322049766 w 7617"/>
              <a:gd name="T101" fmla="*/ 277569249 h 8099"/>
              <a:gd name="T102" fmla="*/ 353552874 w 7617"/>
              <a:gd name="T103" fmla="*/ 184511211 h 8099"/>
              <a:gd name="T104" fmla="*/ 325089513 w 7617"/>
              <a:gd name="T105" fmla="*/ 181745091 h 8099"/>
              <a:gd name="T106" fmla="*/ 285848804 w 7617"/>
              <a:gd name="T107" fmla="*/ 275411394 h 8099"/>
              <a:gd name="T108" fmla="*/ 260259449 w 7617"/>
              <a:gd name="T109" fmla="*/ 250238297 h 8099"/>
              <a:gd name="T110" fmla="*/ 290823127 w 7617"/>
              <a:gd name="T111" fmla="*/ 216489525 h 8099"/>
              <a:gd name="T112" fmla="*/ 303645310 w 7617"/>
              <a:gd name="T113" fmla="*/ 128632308 h 8099"/>
              <a:gd name="T114" fmla="*/ 271644982 w 7617"/>
              <a:gd name="T115" fmla="*/ 135382016 h 8099"/>
              <a:gd name="T116" fmla="*/ 247216279 w 7617"/>
              <a:gd name="T117" fmla="*/ 229933665 h 8099"/>
              <a:gd name="T118" fmla="*/ 220189804 w 7617"/>
              <a:gd name="T119" fmla="*/ 202436887 h 8099"/>
              <a:gd name="T120" fmla="*/ 245171209 w 7617"/>
              <a:gd name="T121" fmla="*/ 177595677 h 8099"/>
              <a:gd name="T122" fmla="*/ 263575665 w 7617"/>
              <a:gd name="T123" fmla="*/ 91840805 h 8099"/>
              <a:gd name="T124" fmla="*/ 220079310 w 7617"/>
              <a:gd name="T125" fmla="*/ 96322106 h 80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617" h="8099">
                <a:moveTo>
                  <a:pt x="3735" y="2578"/>
                </a:moveTo>
                <a:lnTo>
                  <a:pt x="3735" y="2578"/>
                </a:lnTo>
                <a:lnTo>
                  <a:pt x="3721" y="2650"/>
                </a:lnTo>
                <a:lnTo>
                  <a:pt x="3709" y="2721"/>
                </a:lnTo>
                <a:lnTo>
                  <a:pt x="3704" y="2758"/>
                </a:lnTo>
                <a:lnTo>
                  <a:pt x="3699" y="2794"/>
                </a:lnTo>
                <a:lnTo>
                  <a:pt x="3695" y="2831"/>
                </a:lnTo>
                <a:lnTo>
                  <a:pt x="3692" y="2868"/>
                </a:lnTo>
                <a:lnTo>
                  <a:pt x="3690" y="2905"/>
                </a:lnTo>
                <a:lnTo>
                  <a:pt x="3689" y="2942"/>
                </a:lnTo>
                <a:lnTo>
                  <a:pt x="3689" y="2978"/>
                </a:lnTo>
                <a:lnTo>
                  <a:pt x="3691" y="3014"/>
                </a:lnTo>
                <a:lnTo>
                  <a:pt x="3694" y="3051"/>
                </a:lnTo>
                <a:lnTo>
                  <a:pt x="3700" y="3087"/>
                </a:lnTo>
                <a:lnTo>
                  <a:pt x="3706" y="3123"/>
                </a:lnTo>
                <a:lnTo>
                  <a:pt x="3714" y="3159"/>
                </a:lnTo>
                <a:lnTo>
                  <a:pt x="3720" y="3185"/>
                </a:lnTo>
                <a:lnTo>
                  <a:pt x="3728" y="3210"/>
                </a:lnTo>
                <a:lnTo>
                  <a:pt x="3737" y="3236"/>
                </a:lnTo>
                <a:lnTo>
                  <a:pt x="3748" y="3260"/>
                </a:lnTo>
                <a:lnTo>
                  <a:pt x="3759" y="3285"/>
                </a:lnTo>
                <a:lnTo>
                  <a:pt x="3772" y="3309"/>
                </a:lnTo>
                <a:lnTo>
                  <a:pt x="3787" y="3332"/>
                </a:lnTo>
                <a:lnTo>
                  <a:pt x="3802" y="3354"/>
                </a:lnTo>
                <a:lnTo>
                  <a:pt x="3819" y="3375"/>
                </a:lnTo>
                <a:lnTo>
                  <a:pt x="3836" y="3393"/>
                </a:lnTo>
                <a:lnTo>
                  <a:pt x="3849" y="3407"/>
                </a:lnTo>
                <a:lnTo>
                  <a:pt x="3861" y="3418"/>
                </a:lnTo>
                <a:lnTo>
                  <a:pt x="3882" y="3437"/>
                </a:lnTo>
                <a:lnTo>
                  <a:pt x="3889" y="3444"/>
                </a:lnTo>
                <a:lnTo>
                  <a:pt x="3895" y="3451"/>
                </a:lnTo>
                <a:lnTo>
                  <a:pt x="3899" y="3458"/>
                </a:lnTo>
                <a:lnTo>
                  <a:pt x="3902" y="3466"/>
                </a:lnTo>
                <a:lnTo>
                  <a:pt x="3904" y="3477"/>
                </a:lnTo>
                <a:lnTo>
                  <a:pt x="3905" y="3489"/>
                </a:lnTo>
                <a:lnTo>
                  <a:pt x="3905" y="3504"/>
                </a:lnTo>
                <a:lnTo>
                  <a:pt x="3903" y="3523"/>
                </a:lnTo>
                <a:lnTo>
                  <a:pt x="3898" y="3574"/>
                </a:lnTo>
                <a:lnTo>
                  <a:pt x="3811" y="3475"/>
                </a:lnTo>
                <a:lnTo>
                  <a:pt x="3724" y="3376"/>
                </a:lnTo>
                <a:lnTo>
                  <a:pt x="3680" y="3327"/>
                </a:lnTo>
                <a:lnTo>
                  <a:pt x="3635" y="3280"/>
                </a:lnTo>
                <a:lnTo>
                  <a:pt x="3590" y="3232"/>
                </a:lnTo>
                <a:lnTo>
                  <a:pt x="3544" y="3186"/>
                </a:lnTo>
                <a:lnTo>
                  <a:pt x="3525" y="3168"/>
                </a:lnTo>
                <a:lnTo>
                  <a:pt x="3502" y="3148"/>
                </a:lnTo>
                <a:lnTo>
                  <a:pt x="3444" y="3098"/>
                </a:lnTo>
                <a:lnTo>
                  <a:pt x="3414" y="3071"/>
                </a:lnTo>
                <a:lnTo>
                  <a:pt x="3382" y="3042"/>
                </a:lnTo>
                <a:lnTo>
                  <a:pt x="3352" y="3012"/>
                </a:lnTo>
                <a:lnTo>
                  <a:pt x="3338" y="2997"/>
                </a:lnTo>
                <a:lnTo>
                  <a:pt x="3325" y="2982"/>
                </a:lnTo>
                <a:lnTo>
                  <a:pt x="3312" y="2966"/>
                </a:lnTo>
                <a:lnTo>
                  <a:pt x="3301" y="2952"/>
                </a:lnTo>
                <a:lnTo>
                  <a:pt x="3291" y="2938"/>
                </a:lnTo>
                <a:lnTo>
                  <a:pt x="3283" y="2922"/>
                </a:lnTo>
                <a:lnTo>
                  <a:pt x="3276" y="2909"/>
                </a:lnTo>
                <a:lnTo>
                  <a:pt x="3271" y="2895"/>
                </a:lnTo>
                <a:lnTo>
                  <a:pt x="3268" y="2881"/>
                </a:lnTo>
                <a:lnTo>
                  <a:pt x="3267" y="2869"/>
                </a:lnTo>
                <a:lnTo>
                  <a:pt x="3268" y="2857"/>
                </a:lnTo>
                <a:lnTo>
                  <a:pt x="3270" y="2851"/>
                </a:lnTo>
                <a:lnTo>
                  <a:pt x="3272" y="2845"/>
                </a:lnTo>
                <a:lnTo>
                  <a:pt x="3275" y="2839"/>
                </a:lnTo>
                <a:lnTo>
                  <a:pt x="3278" y="2834"/>
                </a:lnTo>
                <a:lnTo>
                  <a:pt x="3283" y="2829"/>
                </a:lnTo>
                <a:lnTo>
                  <a:pt x="3288" y="2824"/>
                </a:lnTo>
                <a:lnTo>
                  <a:pt x="3293" y="2820"/>
                </a:lnTo>
                <a:lnTo>
                  <a:pt x="3300" y="2815"/>
                </a:lnTo>
                <a:lnTo>
                  <a:pt x="3315" y="2806"/>
                </a:lnTo>
                <a:lnTo>
                  <a:pt x="3334" y="2799"/>
                </a:lnTo>
                <a:lnTo>
                  <a:pt x="3355" y="2793"/>
                </a:lnTo>
                <a:lnTo>
                  <a:pt x="3381" y="2786"/>
                </a:lnTo>
                <a:lnTo>
                  <a:pt x="3405" y="2777"/>
                </a:lnTo>
                <a:lnTo>
                  <a:pt x="3429" y="2765"/>
                </a:lnTo>
                <a:lnTo>
                  <a:pt x="3452" y="2752"/>
                </a:lnTo>
                <a:lnTo>
                  <a:pt x="3473" y="2738"/>
                </a:lnTo>
                <a:lnTo>
                  <a:pt x="3494" y="2721"/>
                </a:lnTo>
                <a:lnTo>
                  <a:pt x="3512" y="2704"/>
                </a:lnTo>
                <a:lnTo>
                  <a:pt x="3530" y="2685"/>
                </a:lnTo>
                <a:lnTo>
                  <a:pt x="3548" y="2665"/>
                </a:lnTo>
                <a:lnTo>
                  <a:pt x="3563" y="2644"/>
                </a:lnTo>
                <a:lnTo>
                  <a:pt x="3579" y="2621"/>
                </a:lnTo>
                <a:lnTo>
                  <a:pt x="3593" y="2597"/>
                </a:lnTo>
                <a:lnTo>
                  <a:pt x="3606" y="2573"/>
                </a:lnTo>
                <a:lnTo>
                  <a:pt x="3620" y="2547"/>
                </a:lnTo>
                <a:lnTo>
                  <a:pt x="3631" y="2522"/>
                </a:lnTo>
                <a:lnTo>
                  <a:pt x="3642" y="2495"/>
                </a:lnTo>
                <a:lnTo>
                  <a:pt x="3652" y="2468"/>
                </a:lnTo>
                <a:lnTo>
                  <a:pt x="3663" y="2441"/>
                </a:lnTo>
                <a:lnTo>
                  <a:pt x="3672" y="2413"/>
                </a:lnTo>
                <a:lnTo>
                  <a:pt x="3680" y="2385"/>
                </a:lnTo>
                <a:lnTo>
                  <a:pt x="3695" y="2329"/>
                </a:lnTo>
                <a:lnTo>
                  <a:pt x="3709" y="2274"/>
                </a:lnTo>
                <a:lnTo>
                  <a:pt x="3720" y="2219"/>
                </a:lnTo>
                <a:lnTo>
                  <a:pt x="3729" y="2167"/>
                </a:lnTo>
                <a:lnTo>
                  <a:pt x="3747" y="2071"/>
                </a:lnTo>
                <a:lnTo>
                  <a:pt x="3756" y="2014"/>
                </a:lnTo>
                <a:lnTo>
                  <a:pt x="3764" y="1957"/>
                </a:lnTo>
                <a:lnTo>
                  <a:pt x="3772" y="1899"/>
                </a:lnTo>
                <a:lnTo>
                  <a:pt x="3779" y="1841"/>
                </a:lnTo>
                <a:lnTo>
                  <a:pt x="3786" y="1783"/>
                </a:lnTo>
                <a:lnTo>
                  <a:pt x="3791" y="1724"/>
                </a:lnTo>
                <a:lnTo>
                  <a:pt x="3796" y="1665"/>
                </a:lnTo>
                <a:lnTo>
                  <a:pt x="3799" y="1607"/>
                </a:lnTo>
                <a:lnTo>
                  <a:pt x="3801" y="1548"/>
                </a:lnTo>
                <a:lnTo>
                  <a:pt x="3802" y="1489"/>
                </a:lnTo>
                <a:lnTo>
                  <a:pt x="3802" y="1430"/>
                </a:lnTo>
                <a:lnTo>
                  <a:pt x="3801" y="1372"/>
                </a:lnTo>
                <a:lnTo>
                  <a:pt x="3798" y="1314"/>
                </a:lnTo>
                <a:lnTo>
                  <a:pt x="3794" y="1255"/>
                </a:lnTo>
                <a:lnTo>
                  <a:pt x="3788" y="1198"/>
                </a:lnTo>
                <a:lnTo>
                  <a:pt x="3779" y="1140"/>
                </a:lnTo>
                <a:lnTo>
                  <a:pt x="3775" y="1110"/>
                </a:lnTo>
                <a:lnTo>
                  <a:pt x="3769" y="1080"/>
                </a:lnTo>
                <a:lnTo>
                  <a:pt x="3762" y="1049"/>
                </a:lnTo>
                <a:lnTo>
                  <a:pt x="3754" y="1020"/>
                </a:lnTo>
                <a:lnTo>
                  <a:pt x="3746" y="990"/>
                </a:lnTo>
                <a:lnTo>
                  <a:pt x="3736" y="960"/>
                </a:lnTo>
                <a:lnTo>
                  <a:pt x="3725" y="931"/>
                </a:lnTo>
                <a:lnTo>
                  <a:pt x="3714" y="903"/>
                </a:lnTo>
                <a:lnTo>
                  <a:pt x="3702" y="874"/>
                </a:lnTo>
                <a:lnTo>
                  <a:pt x="3689" y="846"/>
                </a:lnTo>
                <a:lnTo>
                  <a:pt x="3676" y="819"/>
                </a:lnTo>
                <a:lnTo>
                  <a:pt x="3662" y="791"/>
                </a:lnTo>
                <a:lnTo>
                  <a:pt x="3646" y="764"/>
                </a:lnTo>
                <a:lnTo>
                  <a:pt x="3631" y="738"/>
                </a:lnTo>
                <a:lnTo>
                  <a:pt x="3615" y="711"/>
                </a:lnTo>
                <a:lnTo>
                  <a:pt x="3597" y="685"/>
                </a:lnTo>
                <a:lnTo>
                  <a:pt x="3586" y="668"/>
                </a:lnTo>
                <a:lnTo>
                  <a:pt x="3572" y="652"/>
                </a:lnTo>
                <a:lnTo>
                  <a:pt x="3546" y="618"/>
                </a:lnTo>
                <a:lnTo>
                  <a:pt x="3516" y="583"/>
                </a:lnTo>
                <a:lnTo>
                  <a:pt x="3487" y="548"/>
                </a:lnTo>
                <a:lnTo>
                  <a:pt x="3460" y="512"/>
                </a:lnTo>
                <a:lnTo>
                  <a:pt x="3446" y="495"/>
                </a:lnTo>
                <a:lnTo>
                  <a:pt x="3434" y="476"/>
                </a:lnTo>
                <a:lnTo>
                  <a:pt x="3423" y="457"/>
                </a:lnTo>
                <a:lnTo>
                  <a:pt x="3414" y="439"/>
                </a:lnTo>
                <a:lnTo>
                  <a:pt x="3405" y="419"/>
                </a:lnTo>
                <a:lnTo>
                  <a:pt x="3398" y="400"/>
                </a:lnTo>
                <a:lnTo>
                  <a:pt x="3394" y="416"/>
                </a:lnTo>
                <a:lnTo>
                  <a:pt x="3389" y="431"/>
                </a:lnTo>
                <a:lnTo>
                  <a:pt x="3382" y="447"/>
                </a:lnTo>
                <a:lnTo>
                  <a:pt x="3375" y="462"/>
                </a:lnTo>
                <a:lnTo>
                  <a:pt x="3367" y="476"/>
                </a:lnTo>
                <a:lnTo>
                  <a:pt x="3357" y="492"/>
                </a:lnTo>
                <a:lnTo>
                  <a:pt x="3347" y="506"/>
                </a:lnTo>
                <a:lnTo>
                  <a:pt x="3336" y="521"/>
                </a:lnTo>
                <a:lnTo>
                  <a:pt x="3312" y="549"/>
                </a:lnTo>
                <a:lnTo>
                  <a:pt x="3286" y="577"/>
                </a:lnTo>
                <a:lnTo>
                  <a:pt x="3259" y="605"/>
                </a:lnTo>
                <a:lnTo>
                  <a:pt x="3230" y="633"/>
                </a:lnTo>
                <a:lnTo>
                  <a:pt x="3172" y="689"/>
                </a:lnTo>
                <a:lnTo>
                  <a:pt x="3144" y="717"/>
                </a:lnTo>
                <a:lnTo>
                  <a:pt x="3118" y="746"/>
                </a:lnTo>
                <a:lnTo>
                  <a:pt x="3092" y="775"/>
                </a:lnTo>
                <a:lnTo>
                  <a:pt x="3081" y="790"/>
                </a:lnTo>
                <a:lnTo>
                  <a:pt x="3069" y="805"/>
                </a:lnTo>
                <a:lnTo>
                  <a:pt x="3059" y="821"/>
                </a:lnTo>
                <a:lnTo>
                  <a:pt x="3049" y="837"/>
                </a:lnTo>
                <a:lnTo>
                  <a:pt x="3041" y="852"/>
                </a:lnTo>
                <a:lnTo>
                  <a:pt x="3033" y="869"/>
                </a:lnTo>
                <a:lnTo>
                  <a:pt x="3013" y="915"/>
                </a:lnTo>
                <a:lnTo>
                  <a:pt x="2996" y="960"/>
                </a:lnTo>
                <a:lnTo>
                  <a:pt x="2979" y="1006"/>
                </a:lnTo>
                <a:lnTo>
                  <a:pt x="2965" y="1053"/>
                </a:lnTo>
                <a:lnTo>
                  <a:pt x="2952" y="1099"/>
                </a:lnTo>
                <a:lnTo>
                  <a:pt x="2939" y="1147"/>
                </a:lnTo>
                <a:lnTo>
                  <a:pt x="2928" y="1193"/>
                </a:lnTo>
                <a:lnTo>
                  <a:pt x="2919" y="1241"/>
                </a:lnTo>
                <a:lnTo>
                  <a:pt x="2911" y="1288"/>
                </a:lnTo>
                <a:lnTo>
                  <a:pt x="2903" y="1335"/>
                </a:lnTo>
                <a:lnTo>
                  <a:pt x="2896" y="1383"/>
                </a:lnTo>
                <a:lnTo>
                  <a:pt x="2891" y="1431"/>
                </a:lnTo>
                <a:lnTo>
                  <a:pt x="2887" y="1480"/>
                </a:lnTo>
                <a:lnTo>
                  <a:pt x="2883" y="1529"/>
                </a:lnTo>
                <a:lnTo>
                  <a:pt x="2881" y="1578"/>
                </a:lnTo>
                <a:lnTo>
                  <a:pt x="2879" y="1627"/>
                </a:lnTo>
                <a:lnTo>
                  <a:pt x="2876" y="1712"/>
                </a:lnTo>
                <a:lnTo>
                  <a:pt x="2875" y="1797"/>
                </a:lnTo>
                <a:lnTo>
                  <a:pt x="2875" y="1883"/>
                </a:lnTo>
                <a:lnTo>
                  <a:pt x="2877" y="1969"/>
                </a:lnTo>
                <a:lnTo>
                  <a:pt x="2880" y="2054"/>
                </a:lnTo>
                <a:lnTo>
                  <a:pt x="2883" y="2097"/>
                </a:lnTo>
                <a:lnTo>
                  <a:pt x="2886" y="2139"/>
                </a:lnTo>
                <a:lnTo>
                  <a:pt x="2890" y="2182"/>
                </a:lnTo>
                <a:lnTo>
                  <a:pt x="2895" y="2224"/>
                </a:lnTo>
                <a:lnTo>
                  <a:pt x="2900" y="2268"/>
                </a:lnTo>
                <a:lnTo>
                  <a:pt x="2906" y="2310"/>
                </a:lnTo>
                <a:lnTo>
                  <a:pt x="2914" y="2354"/>
                </a:lnTo>
                <a:lnTo>
                  <a:pt x="2924" y="2397"/>
                </a:lnTo>
                <a:lnTo>
                  <a:pt x="2936" y="2439"/>
                </a:lnTo>
                <a:lnTo>
                  <a:pt x="2943" y="2460"/>
                </a:lnTo>
                <a:lnTo>
                  <a:pt x="2951" y="2481"/>
                </a:lnTo>
                <a:lnTo>
                  <a:pt x="2959" y="2501"/>
                </a:lnTo>
                <a:lnTo>
                  <a:pt x="2968" y="2522"/>
                </a:lnTo>
                <a:lnTo>
                  <a:pt x="2977" y="2541"/>
                </a:lnTo>
                <a:lnTo>
                  <a:pt x="2987" y="2561"/>
                </a:lnTo>
                <a:lnTo>
                  <a:pt x="2998" y="2580"/>
                </a:lnTo>
                <a:lnTo>
                  <a:pt x="3009" y="2599"/>
                </a:lnTo>
                <a:lnTo>
                  <a:pt x="3021" y="2618"/>
                </a:lnTo>
                <a:lnTo>
                  <a:pt x="3035" y="2636"/>
                </a:lnTo>
                <a:lnTo>
                  <a:pt x="3051" y="2658"/>
                </a:lnTo>
                <a:lnTo>
                  <a:pt x="3068" y="2677"/>
                </a:lnTo>
                <a:lnTo>
                  <a:pt x="3085" y="2693"/>
                </a:lnTo>
                <a:lnTo>
                  <a:pt x="3100" y="2707"/>
                </a:lnTo>
                <a:lnTo>
                  <a:pt x="3129" y="2731"/>
                </a:lnTo>
                <a:lnTo>
                  <a:pt x="3142" y="2742"/>
                </a:lnTo>
                <a:lnTo>
                  <a:pt x="3154" y="2752"/>
                </a:lnTo>
                <a:lnTo>
                  <a:pt x="3166" y="2763"/>
                </a:lnTo>
                <a:lnTo>
                  <a:pt x="3175" y="2775"/>
                </a:lnTo>
                <a:lnTo>
                  <a:pt x="3183" y="2787"/>
                </a:lnTo>
                <a:lnTo>
                  <a:pt x="3190" y="2802"/>
                </a:lnTo>
                <a:lnTo>
                  <a:pt x="3195" y="2819"/>
                </a:lnTo>
                <a:lnTo>
                  <a:pt x="3200" y="2839"/>
                </a:lnTo>
                <a:lnTo>
                  <a:pt x="3201" y="2862"/>
                </a:lnTo>
                <a:lnTo>
                  <a:pt x="3201" y="2888"/>
                </a:lnTo>
                <a:lnTo>
                  <a:pt x="3176" y="2870"/>
                </a:lnTo>
                <a:lnTo>
                  <a:pt x="3139" y="2843"/>
                </a:lnTo>
                <a:lnTo>
                  <a:pt x="3034" y="2770"/>
                </a:lnTo>
                <a:lnTo>
                  <a:pt x="2971" y="2726"/>
                </a:lnTo>
                <a:lnTo>
                  <a:pt x="2903" y="2677"/>
                </a:lnTo>
                <a:lnTo>
                  <a:pt x="2835" y="2626"/>
                </a:lnTo>
                <a:lnTo>
                  <a:pt x="2767" y="2573"/>
                </a:lnTo>
                <a:lnTo>
                  <a:pt x="2735" y="2546"/>
                </a:lnTo>
                <a:lnTo>
                  <a:pt x="2704" y="2520"/>
                </a:lnTo>
                <a:lnTo>
                  <a:pt x="2673" y="2494"/>
                </a:lnTo>
                <a:lnTo>
                  <a:pt x="2644" y="2467"/>
                </a:lnTo>
                <a:lnTo>
                  <a:pt x="2618" y="2442"/>
                </a:lnTo>
                <a:lnTo>
                  <a:pt x="2593" y="2417"/>
                </a:lnTo>
                <a:lnTo>
                  <a:pt x="2571" y="2393"/>
                </a:lnTo>
                <a:lnTo>
                  <a:pt x="2552" y="2369"/>
                </a:lnTo>
                <a:lnTo>
                  <a:pt x="2537" y="2346"/>
                </a:lnTo>
                <a:lnTo>
                  <a:pt x="2529" y="2336"/>
                </a:lnTo>
                <a:lnTo>
                  <a:pt x="2524" y="2325"/>
                </a:lnTo>
                <a:lnTo>
                  <a:pt x="2519" y="2315"/>
                </a:lnTo>
                <a:lnTo>
                  <a:pt x="2515" y="2305"/>
                </a:lnTo>
                <a:lnTo>
                  <a:pt x="2512" y="2295"/>
                </a:lnTo>
                <a:lnTo>
                  <a:pt x="2511" y="2286"/>
                </a:lnTo>
                <a:lnTo>
                  <a:pt x="2510" y="2278"/>
                </a:lnTo>
                <a:lnTo>
                  <a:pt x="2510" y="2270"/>
                </a:lnTo>
                <a:lnTo>
                  <a:pt x="2512" y="2261"/>
                </a:lnTo>
                <a:lnTo>
                  <a:pt x="2514" y="2254"/>
                </a:lnTo>
                <a:lnTo>
                  <a:pt x="2518" y="2247"/>
                </a:lnTo>
                <a:lnTo>
                  <a:pt x="2523" y="2241"/>
                </a:lnTo>
                <a:lnTo>
                  <a:pt x="2530" y="2235"/>
                </a:lnTo>
                <a:lnTo>
                  <a:pt x="2538" y="2229"/>
                </a:lnTo>
                <a:lnTo>
                  <a:pt x="2557" y="2216"/>
                </a:lnTo>
                <a:lnTo>
                  <a:pt x="2574" y="2202"/>
                </a:lnTo>
                <a:lnTo>
                  <a:pt x="2591" y="2186"/>
                </a:lnTo>
                <a:lnTo>
                  <a:pt x="2606" y="2169"/>
                </a:lnTo>
                <a:lnTo>
                  <a:pt x="2622" y="2151"/>
                </a:lnTo>
                <a:lnTo>
                  <a:pt x="2634" y="2132"/>
                </a:lnTo>
                <a:lnTo>
                  <a:pt x="2646" y="2112"/>
                </a:lnTo>
                <a:lnTo>
                  <a:pt x="2657" y="2091"/>
                </a:lnTo>
                <a:lnTo>
                  <a:pt x="2668" y="2070"/>
                </a:lnTo>
                <a:lnTo>
                  <a:pt x="2678" y="2047"/>
                </a:lnTo>
                <a:lnTo>
                  <a:pt x="2686" y="2024"/>
                </a:lnTo>
                <a:lnTo>
                  <a:pt x="2693" y="2000"/>
                </a:lnTo>
                <a:lnTo>
                  <a:pt x="2701" y="1975"/>
                </a:lnTo>
                <a:lnTo>
                  <a:pt x="2707" y="1951"/>
                </a:lnTo>
                <a:lnTo>
                  <a:pt x="2712" y="1925"/>
                </a:lnTo>
                <a:lnTo>
                  <a:pt x="2717" y="1900"/>
                </a:lnTo>
                <a:lnTo>
                  <a:pt x="2721" y="1874"/>
                </a:lnTo>
                <a:lnTo>
                  <a:pt x="2724" y="1848"/>
                </a:lnTo>
                <a:lnTo>
                  <a:pt x="2729" y="1796"/>
                </a:lnTo>
                <a:lnTo>
                  <a:pt x="2732" y="1745"/>
                </a:lnTo>
                <a:lnTo>
                  <a:pt x="2733" y="1694"/>
                </a:lnTo>
                <a:lnTo>
                  <a:pt x="2733" y="1645"/>
                </a:lnTo>
                <a:lnTo>
                  <a:pt x="2732" y="1597"/>
                </a:lnTo>
                <a:lnTo>
                  <a:pt x="2730" y="1553"/>
                </a:lnTo>
                <a:lnTo>
                  <a:pt x="2727" y="1512"/>
                </a:lnTo>
                <a:lnTo>
                  <a:pt x="2722" y="1453"/>
                </a:lnTo>
                <a:lnTo>
                  <a:pt x="2716" y="1395"/>
                </a:lnTo>
                <a:lnTo>
                  <a:pt x="2708" y="1335"/>
                </a:lnTo>
                <a:lnTo>
                  <a:pt x="2697" y="1277"/>
                </a:lnTo>
                <a:lnTo>
                  <a:pt x="2685" y="1218"/>
                </a:lnTo>
                <a:lnTo>
                  <a:pt x="2673" y="1160"/>
                </a:lnTo>
                <a:lnTo>
                  <a:pt x="2657" y="1101"/>
                </a:lnTo>
                <a:lnTo>
                  <a:pt x="2642" y="1043"/>
                </a:lnTo>
                <a:lnTo>
                  <a:pt x="2625" y="986"/>
                </a:lnTo>
                <a:lnTo>
                  <a:pt x="2606" y="928"/>
                </a:lnTo>
                <a:lnTo>
                  <a:pt x="2587" y="871"/>
                </a:lnTo>
                <a:lnTo>
                  <a:pt x="2566" y="815"/>
                </a:lnTo>
                <a:lnTo>
                  <a:pt x="2546" y="759"/>
                </a:lnTo>
                <a:lnTo>
                  <a:pt x="2523" y="704"/>
                </a:lnTo>
                <a:lnTo>
                  <a:pt x="2501" y="650"/>
                </a:lnTo>
                <a:lnTo>
                  <a:pt x="2477" y="595"/>
                </a:lnTo>
                <a:lnTo>
                  <a:pt x="2455" y="548"/>
                </a:lnTo>
                <a:lnTo>
                  <a:pt x="2432" y="501"/>
                </a:lnTo>
                <a:lnTo>
                  <a:pt x="2409" y="455"/>
                </a:lnTo>
                <a:lnTo>
                  <a:pt x="2383" y="409"/>
                </a:lnTo>
                <a:lnTo>
                  <a:pt x="2370" y="386"/>
                </a:lnTo>
                <a:lnTo>
                  <a:pt x="2355" y="365"/>
                </a:lnTo>
                <a:lnTo>
                  <a:pt x="2341" y="343"/>
                </a:lnTo>
                <a:lnTo>
                  <a:pt x="2326" y="322"/>
                </a:lnTo>
                <a:lnTo>
                  <a:pt x="2309" y="301"/>
                </a:lnTo>
                <a:lnTo>
                  <a:pt x="2293" y="281"/>
                </a:lnTo>
                <a:lnTo>
                  <a:pt x="2275" y="261"/>
                </a:lnTo>
                <a:lnTo>
                  <a:pt x="2258" y="242"/>
                </a:lnTo>
                <a:lnTo>
                  <a:pt x="2240" y="225"/>
                </a:lnTo>
                <a:lnTo>
                  <a:pt x="2222" y="210"/>
                </a:lnTo>
                <a:lnTo>
                  <a:pt x="2203" y="196"/>
                </a:lnTo>
                <a:lnTo>
                  <a:pt x="2182" y="181"/>
                </a:lnTo>
                <a:lnTo>
                  <a:pt x="2140" y="154"/>
                </a:lnTo>
                <a:lnTo>
                  <a:pt x="2096" y="126"/>
                </a:lnTo>
                <a:lnTo>
                  <a:pt x="2053" y="98"/>
                </a:lnTo>
                <a:lnTo>
                  <a:pt x="2033" y="84"/>
                </a:lnTo>
                <a:lnTo>
                  <a:pt x="2013" y="69"/>
                </a:lnTo>
                <a:lnTo>
                  <a:pt x="1995" y="53"/>
                </a:lnTo>
                <a:lnTo>
                  <a:pt x="1978" y="36"/>
                </a:lnTo>
                <a:lnTo>
                  <a:pt x="1963" y="18"/>
                </a:lnTo>
                <a:lnTo>
                  <a:pt x="1948" y="0"/>
                </a:lnTo>
                <a:lnTo>
                  <a:pt x="1949" y="10"/>
                </a:lnTo>
                <a:lnTo>
                  <a:pt x="1949" y="22"/>
                </a:lnTo>
                <a:lnTo>
                  <a:pt x="1947" y="34"/>
                </a:lnTo>
                <a:lnTo>
                  <a:pt x="1944" y="46"/>
                </a:lnTo>
                <a:lnTo>
                  <a:pt x="1940" y="59"/>
                </a:lnTo>
                <a:lnTo>
                  <a:pt x="1935" y="73"/>
                </a:lnTo>
                <a:lnTo>
                  <a:pt x="1929" y="86"/>
                </a:lnTo>
                <a:lnTo>
                  <a:pt x="1921" y="100"/>
                </a:lnTo>
                <a:lnTo>
                  <a:pt x="1903" y="130"/>
                </a:lnTo>
                <a:lnTo>
                  <a:pt x="1884" y="161"/>
                </a:lnTo>
                <a:lnTo>
                  <a:pt x="1861" y="192"/>
                </a:lnTo>
                <a:lnTo>
                  <a:pt x="1839" y="224"/>
                </a:lnTo>
                <a:lnTo>
                  <a:pt x="1791" y="288"/>
                </a:lnTo>
                <a:lnTo>
                  <a:pt x="1768" y="321"/>
                </a:lnTo>
                <a:lnTo>
                  <a:pt x="1748" y="351"/>
                </a:lnTo>
                <a:lnTo>
                  <a:pt x="1729" y="382"/>
                </a:lnTo>
                <a:lnTo>
                  <a:pt x="1722" y="398"/>
                </a:lnTo>
                <a:lnTo>
                  <a:pt x="1715" y="412"/>
                </a:lnTo>
                <a:lnTo>
                  <a:pt x="1709" y="426"/>
                </a:lnTo>
                <a:lnTo>
                  <a:pt x="1704" y="441"/>
                </a:lnTo>
                <a:lnTo>
                  <a:pt x="1699" y="454"/>
                </a:lnTo>
                <a:lnTo>
                  <a:pt x="1697" y="467"/>
                </a:lnTo>
                <a:lnTo>
                  <a:pt x="1692" y="511"/>
                </a:lnTo>
                <a:lnTo>
                  <a:pt x="1689" y="555"/>
                </a:lnTo>
                <a:lnTo>
                  <a:pt x="1688" y="599"/>
                </a:lnTo>
                <a:lnTo>
                  <a:pt x="1689" y="643"/>
                </a:lnTo>
                <a:lnTo>
                  <a:pt x="1692" y="689"/>
                </a:lnTo>
                <a:lnTo>
                  <a:pt x="1696" y="734"/>
                </a:lnTo>
                <a:lnTo>
                  <a:pt x="1702" y="779"/>
                </a:lnTo>
                <a:lnTo>
                  <a:pt x="1708" y="824"/>
                </a:lnTo>
                <a:lnTo>
                  <a:pt x="1716" y="869"/>
                </a:lnTo>
                <a:lnTo>
                  <a:pt x="1724" y="914"/>
                </a:lnTo>
                <a:lnTo>
                  <a:pt x="1734" y="958"/>
                </a:lnTo>
                <a:lnTo>
                  <a:pt x="1744" y="1002"/>
                </a:lnTo>
                <a:lnTo>
                  <a:pt x="1765" y="1089"/>
                </a:lnTo>
                <a:lnTo>
                  <a:pt x="1788" y="1173"/>
                </a:lnTo>
                <a:lnTo>
                  <a:pt x="1801" y="1220"/>
                </a:lnTo>
                <a:lnTo>
                  <a:pt x="1815" y="1267"/>
                </a:lnTo>
                <a:lnTo>
                  <a:pt x="1830" y="1314"/>
                </a:lnTo>
                <a:lnTo>
                  <a:pt x="1846" y="1360"/>
                </a:lnTo>
                <a:lnTo>
                  <a:pt x="1862" y="1405"/>
                </a:lnTo>
                <a:lnTo>
                  <a:pt x="1880" y="1450"/>
                </a:lnTo>
                <a:lnTo>
                  <a:pt x="1898" y="1495"/>
                </a:lnTo>
                <a:lnTo>
                  <a:pt x="1917" y="1540"/>
                </a:lnTo>
                <a:lnTo>
                  <a:pt x="1937" y="1584"/>
                </a:lnTo>
                <a:lnTo>
                  <a:pt x="1958" y="1628"/>
                </a:lnTo>
                <a:lnTo>
                  <a:pt x="1978" y="1671"/>
                </a:lnTo>
                <a:lnTo>
                  <a:pt x="2001" y="1714"/>
                </a:lnTo>
                <a:lnTo>
                  <a:pt x="2023" y="1757"/>
                </a:lnTo>
                <a:lnTo>
                  <a:pt x="2047" y="1800"/>
                </a:lnTo>
                <a:lnTo>
                  <a:pt x="2071" y="1842"/>
                </a:lnTo>
                <a:lnTo>
                  <a:pt x="2096" y="1884"/>
                </a:lnTo>
                <a:lnTo>
                  <a:pt x="2121" y="1922"/>
                </a:lnTo>
                <a:lnTo>
                  <a:pt x="2145" y="1961"/>
                </a:lnTo>
                <a:lnTo>
                  <a:pt x="2171" y="1999"/>
                </a:lnTo>
                <a:lnTo>
                  <a:pt x="2197" y="2036"/>
                </a:lnTo>
                <a:lnTo>
                  <a:pt x="2225" y="2072"/>
                </a:lnTo>
                <a:lnTo>
                  <a:pt x="2254" y="2107"/>
                </a:lnTo>
                <a:lnTo>
                  <a:pt x="2285" y="2140"/>
                </a:lnTo>
                <a:lnTo>
                  <a:pt x="2301" y="2156"/>
                </a:lnTo>
                <a:lnTo>
                  <a:pt x="2317" y="2172"/>
                </a:lnTo>
                <a:lnTo>
                  <a:pt x="2349" y="2201"/>
                </a:lnTo>
                <a:lnTo>
                  <a:pt x="2373" y="2221"/>
                </a:lnTo>
                <a:lnTo>
                  <a:pt x="2391" y="2239"/>
                </a:lnTo>
                <a:lnTo>
                  <a:pt x="2398" y="2247"/>
                </a:lnTo>
                <a:lnTo>
                  <a:pt x="2405" y="2255"/>
                </a:lnTo>
                <a:lnTo>
                  <a:pt x="2412" y="2263"/>
                </a:lnTo>
                <a:lnTo>
                  <a:pt x="2418" y="2273"/>
                </a:lnTo>
                <a:lnTo>
                  <a:pt x="2423" y="2284"/>
                </a:lnTo>
                <a:lnTo>
                  <a:pt x="2428" y="2296"/>
                </a:lnTo>
                <a:lnTo>
                  <a:pt x="2440" y="2326"/>
                </a:lnTo>
                <a:lnTo>
                  <a:pt x="2455" y="2368"/>
                </a:lnTo>
                <a:lnTo>
                  <a:pt x="2429" y="2355"/>
                </a:lnTo>
                <a:lnTo>
                  <a:pt x="2396" y="2339"/>
                </a:lnTo>
                <a:lnTo>
                  <a:pt x="2314" y="2300"/>
                </a:lnTo>
                <a:lnTo>
                  <a:pt x="2268" y="2278"/>
                </a:lnTo>
                <a:lnTo>
                  <a:pt x="2219" y="2253"/>
                </a:lnTo>
                <a:lnTo>
                  <a:pt x="2170" y="2228"/>
                </a:lnTo>
                <a:lnTo>
                  <a:pt x="2121" y="2200"/>
                </a:lnTo>
                <a:lnTo>
                  <a:pt x="2073" y="2172"/>
                </a:lnTo>
                <a:lnTo>
                  <a:pt x="2051" y="2157"/>
                </a:lnTo>
                <a:lnTo>
                  <a:pt x="2029" y="2142"/>
                </a:lnTo>
                <a:lnTo>
                  <a:pt x="2009" y="2128"/>
                </a:lnTo>
                <a:lnTo>
                  <a:pt x="1990" y="2113"/>
                </a:lnTo>
                <a:lnTo>
                  <a:pt x="1973" y="2098"/>
                </a:lnTo>
                <a:lnTo>
                  <a:pt x="1957" y="2083"/>
                </a:lnTo>
                <a:lnTo>
                  <a:pt x="1942" y="2068"/>
                </a:lnTo>
                <a:lnTo>
                  <a:pt x="1931" y="2053"/>
                </a:lnTo>
                <a:lnTo>
                  <a:pt x="1921" y="2038"/>
                </a:lnTo>
                <a:lnTo>
                  <a:pt x="1913" y="2024"/>
                </a:lnTo>
                <a:lnTo>
                  <a:pt x="1907" y="2009"/>
                </a:lnTo>
                <a:lnTo>
                  <a:pt x="1906" y="2002"/>
                </a:lnTo>
                <a:lnTo>
                  <a:pt x="1905" y="1995"/>
                </a:lnTo>
                <a:lnTo>
                  <a:pt x="1904" y="1988"/>
                </a:lnTo>
                <a:lnTo>
                  <a:pt x="1905" y="1981"/>
                </a:lnTo>
                <a:lnTo>
                  <a:pt x="1906" y="1973"/>
                </a:lnTo>
                <a:lnTo>
                  <a:pt x="1908" y="1966"/>
                </a:lnTo>
                <a:lnTo>
                  <a:pt x="1916" y="1943"/>
                </a:lnTo>
                <a:lnTo>
                  <a:pt x="1921" y="1918"/>
                </a:lnTo>
                <a:lnTo>
                  <a:pt x="1925" y="1894"/>
                </a:lnTo>
                <a:lnTo>
                  <a:pt x="1927" y="1869"/>
                </a:lnTo>
                <a:lnTo>
                  <a:pt x="1928" y="1843"/>
                </a:lnTo>
                <a:lnTo>
                  <a:pt x="1927" y="1819"/>
                </a:lnTo>
                <a:lnTo>
                  <a:pt x="1926" y="1792"/>
                </a:lnTo>
                <a:lnTo>
                  <a:pt x="1923" y="1766"/>
                </a:lnTo>
                <a:lnTo>
                  <a:pt x="1919" y="1741"/>
                </a:lnTo>
                <a:lnTo>
                  <a:pt x="1914" y="1714"/>
                </a:lnTo>
                <a:lnTo>
                  <a:pt x="1906" y="1688"/>
                </a:lnTo>
                <a:lnTo>
                  <a:pt x="1899" y="1662"/>
                </a:lnTo>
                <a:lnTo>
                  <a:pt x="1891" y="1635"/>
                </a:lnTo>
                <a:lnTo>
                  <a:pt x="1883" y="1609"/>
                </a:lnTo>
                <a:lnTo>
                  <a:pt x="1873" y="1583"/>
                </a:lnTo>
                <a:lnTo>
                  <a:pt x="1862" y="1556"/>
                </a:lnTo>
                <a:lnTo>
                  <a:pt x="1840" y="1505"/>
                </a:lnTo>
                <a:lnTo>
                  <a:pt x="1815" y="1454"/>
                </a:lnTo>
                <a:lnTo>
                  <a:pt x="1789" y="1405"/>
                </a:lnTo>
                <a:lnTo>
                  <a:pt x="1762" y="1357"/>
                </a:lnTo>
                <a:lnTo>
                  <a:pt x="1735" y="1310"/>
                </a:lnTo>
                <a:lnTo>
                  <a:pt x="1708" y="1266"/>
                </a:lnTo>
                <a:lnTo>
                  <a:pt x="1656" y="1187"/>
                </a:lnTo>
                <a:lnTo>
                  <a:pt x="1620" y="1130"/>
                </a:lnTo>
                <a:lnTo>
                  <a:pt x="1581" y="1074"/>
                </a:lnTo>
                <a:lnTo>
                  <a:pt x="1541" y="1018"/>
                </a:lnTo>
                <a:lnTo>
                  <a:pt x="1500" y="963"/>
                </a:lnTo>
                <a:lnTo>
                  <a:pt x="1457" y="908"/>
                </a:lnTo>
                <a:lnTo>
                  <a:pt x="1414" y="854"/>
                </a:lnTo>
                <a:lnTo>
                  <a:pt x="1370" y="800"/>
                </a:lnTo>
                <a:lnTo>
                  <a:pt x="1324" y="747"/>
                </a:lnTo>
                <a:lnTo>
                  <a:pt x="1278" y="696"/>
                </a:lnTo>
                <a:lnTo>
                  <a:pt x="1231" y="643"/>
                </a:lnTo>
                <a:lnTo>
                  <a:pt x="1184" y="593"/>
                </a:lnTo>
                <a:lnTo>
                  <a:pt x="1135" y="544"/>
                </a:lnTo>
                <a:lnTo>
                  <a:pt x="1086" y="496"/>
                </a:lnTo>
                <a:lnTo>
                  <a:pt x="1037" y="449"/>
                </a:lnTo>
                <a:lnTo>
                  <a:pt x="985" y="403"/>
                </a:lnTo>
                <a:lnTo>
                  <a:pt x="935" y="358"/>
                </a:lnTo>
                <a:lnTo>
                  <a:pt x="894" y="323"/>
                </a:lnTo>
                <a:lnTo>
                  <a:pt x="852" y="290"/>
                </a:lnTo>
                <a:lnTo>
                  <a:pt x="809" y="257"/>
                </a:lnTo>
                <a:lnTo>
                  <a:pt x="764" y="226"/>
                </a:lnTo>
                <a:lnTo>
                  <a:pt x="741" y="212"/>
                </a:lnTo>
                <a:lnTo>
                  <a:pt x="719" y="198"/>
                </a:lnTo>
                <a:lnTo>
                  <a:pt x="695" y="184"/>
                </a:lnTo>
                <a:lnTo>
                  <a:pt x="672" y="172"/>
                </a:lnTo>
                <a:lnTo>
                  <a:pt x="648" y="160"/>
                </a:lnTo>
                <a:lnTo>
                  <a:pt x="624" y="149"/>
                </a:lnTo>
                <a:lnTo>
                  <a:pt x="599" y="137"/>
                </a:lnTo>
                <a:lnTo>
                  <a:pt x="573" y="128"/>
                </a:lnTo>
                <a:lnTo>
                  <a:pt x="545" y="118"/>
                </a:lnTo>
                <a:lnTo>
                  <a:pt x="516" y="110"/>
                </a:lnTo>
                <a:lnTo>
                  <a:pt x="486" y="103"/>
                </a:lnTo>
                <a:lnTo>
                  <a:pt x="457" y="98"/>
                </a:lnTo>
                <a:lnTo>
                  <a:pt x="427" y="93"/>
                </a:lnTo>
                <a:lnTo>
                  <a:pt x="396" y="90"/>
                </a:lnTo>
                <a:lnTo>
                  <a:pt x="336" y="84"/>
                </a:lnTo>
                <a:lnTo>
                  <a:pt x="276" y="77"/>
                </a:lnTo>
                <a:lnTo>
                  <a:pt x="246" y="73"/>
                </a:lnTo>
                <a:lnTo>
                  <a:pt x="217" y="68"/>
                </a:lnTo>
                <a:lnTo>
                  <a:pt x="187" y="61"/>
                </a:lnTo>
                <a:lnTo>
                  <a:pt x="158" y="53"/>
                </a:lnTo>
                <a:lnTo>
                  <a:pt x="130" y="44"/>
                </a:lnTo>
                <a:lnTo>
                  <a:pt x="102" y="33"/>
                </a:lnTo>
                <a:lnTo>
                  <a:pt x="109" y="49"/>
                </a:lnTo>
                <a:lnTo>
                  <a:pt x="114" y="67"/>
                </a:lnTo>
                <a:lnTo>
                  <a:pt x="117" y="84"/>
                </a:lnTo>
                <a:lnTo>
                  <a:pt x="119" y="101"/>
                </a:lnTo>
                <a:lnTo>
                  <a:pt x="119" y="119"/>
                </a:lnTo>
                <a:lnTo>
                  <a:pt x="118" y="137"/>
                </a:lnTo>
                <a:lnTo>
                  <a:pt x="116" y="156"/>
                </a:lnTo>
                <a:lnTo>
                  <a:pt x="113" y="173"/>
                </a:lnTo>
                <a:lnTo>
                  <a:pt x="106" y="210"/>
                </a:lnTo>
                <a:lnTo>
                  <a:pt x="97" y="246"/>
                </a:lnTo>
                <a:lnTo>
                  <a:pt x="89" y="282"/>
                </a:lnTo>
                <a:lnTo>
                  <a:pt x="83" y="316"/>
                </a:lnTo>
                <a:lnTo>
                  <a:pt x="78" y="345"/>
                </a:lnTo>
                <a:lnTo>
                  <a:pt x="76" y="375"/>
                </a:lnTo>
                <a:lnTo>
                  <a:pt x="75" y="406"/>
                </a:lnTo>
                <a:lnTo>
                  <a:pt x="75" y="435"/>
                </a:lnTo>
                <a:lnTo>
                  <a:pt x="77" y="465"/>
                </a:lnTo>
                <a:lnTo>
                  <a:pt x="81" y="495"/>
                </a:lnTo>
                <a:lnTo>
                  <a:pt x="85" y="525"/>
                </a:lnTo>
                <a:lnTo>
                  <a:pt x="91" y="554"/>
                </a:lnTo>
                <a:lnTo>
                  <a:pt x="98" y="583"/>
                </a:lnTo>
                <a:lnTo>
                  <a:pt x="106" y="612"/>
                </a:lnTo>
                <a:lnTo>
                  <a:pt x="115" y="640"/>
                </a:lnTo>
                <a:lnTo>
                  <a:pt x="126" y="668"/>
                </a:lnTo>
                <a:lnTo>
                  <a:pt x="138" y="696"/>
                </a:lnTo>
                <a:lnTo>
                  <a:pt x="150" y="723"/>
                </a:lnTo>
                <a:lnTo>
                  <a:pt x="165" y="750"/>
                </a:lnTo>
                <a:lnTo>
                  <a:pt x="179" y="776"/>
                </a:lnTo>
                <a:lnTo>
                  <a:pt x="208" y="822"/>
                </a:lnTo>
                <a:lnTo>
                  <a:pt x="237" y="868"/>
                </a:lnTo>
                <a:lnTo>
                  <a:pt x="267" y="913"/>
                </a:lnTo>
                <a:lnTo>
                  <a:pt x="299" y="957"/>
                </a:lnTo>
                <a:lnTo>
                  <a:pt x="331" y="1001"/>
                </a:lnTo>
                <a:lnTo>
                  <a:pt x="363" y="1044"/>
                </a:lnTo>
                <a:lnTo>
                  <a:pt x="396" y="1087"/>
                </a:lnTo>
                <a:lnTo>
                  <a:pt x="430" y="1130"/>
                </a:lnTo>
                <a:lnTo>
                  <a:pt x="500" y="1215"/>
                </a:lnTo>
                <a:lnTo>
                  <a:pt x="570" y="1298"/>
                </a:lnTo>
                <a:lnTo>
                  <a:pt x="641" y="1380"/>
                </a:lnTo>
                <a:lnTo>
                  <a:pt x="712" y="1461"/>
                </a:lnTo>
                <a:lnTo>
                  <a:pt x="782" y="1541"/>
                </a:lnTo>
                <a:lnTo>
                  <a:pt x="854" y="1620"/>
                </a:lnTo>
                <a:lnTo>
                  <a:pt x="890" y="1658"/>
                </a:lnTo>
                <a:lnTo>
                  <a:pt x="927" y="1696"/>
                </a:lnTo>
                <a:lnTo>
                  <a:pt x="965" y="1733"/>
                </a:lnTo>
                <a:lnTo>
                  <a:pt x="1003" y="1770"/>
                </a:lnTo>
                <a:lnTo>
                  <a:pt x="1042" y="1804"/>
                </a:lnTo>
                <a:lnTo>
                  <a:pt x="1082" y="1838"/>
                </a:lnTo>
                <a:lnTo>
                  <a:pt x="1123" y="1872"/>
                </a:lnTo>
                <a:lnTo>
                  <a:pt x="1165" y="1904"/>
                </a:lnTo>
                <a:lnTo>
                  <a:pt x="1209" y="1933"/>
                </a:lnTo>
                <a:lnTo>
                  <a:pt x="1253" y="1963"/>
                </a:lnTo>
                <a:lnTo>
                  <a:pt x="1299" y="1990"/>
                </a:lnTo>
                <a:lnTo>
                  <a:pt x="1346" y="2016"/>
                </a:lnTo>
                <a:lnTo>
                  <a:pt x="1393" y="2040"/>
                </a:lnTo>
                <a:lnTo>
                  <a:pt x="1418" y="2051"/>
                </a:lnTo>
                <a:lnTo>
                  <a:pt x="1443" y="2062"/>
                </a:lnTo>
                <a:lnTo>
                  <a:pt x="1469" y="2072"/>
                </a:lnTo>
                <a:lnTo>
                  <a:pt x="1496" y="2082"/>
                </a:lnTo>
                <a:lnTo>
                  <a:pt x="1522" y="2090"/>
                </a:lnTo>
                <a:lnTo>
                  <a:pt x="1549" y="2097"/>
                </a:lnTo>
                <a:lnTo>
                  <a:pt x="1577" y="2104"/>
                </a:lnTo>
                <a:lnTo>
                  <a:pt x="1603" y="2109"/>
                </a:lnTo>
                <a:lnTo>
                  <a:pt x="1631" y="2112"/>
                </a:lnTo>
                <a:lnTo>
                  <a:pt x="1657" y="2113"/>
                </a:lnTo>
                <a:lnTo>
                  <a:pt x="1685" y="2113"/>
                </a:lnTo>
                <a:lnTo>
                  <a:pt x="1712" y="2110"/>
                </a:lnTo>
                <a:lnTo>
                  <a:pt x="1738" y="2106"/>
                </a:lnTo>
                <a:lnTo>
                  <a:pt x="1752" y="2103"/>
                </a:lnTo>
                <a:lnTo>
                  <a:pt x="1765" y="2098"/>
                </a:lnTo>
                <a:lnTo>
                  <a:pt x="1776" y="2095"/>
                </a:lnTo>
                <a:lnTo>
                  <a:pt x="1789" y="2094"/>
                </a:lnTo>
                <a:lnTo>
                  <a:pt x="1801" y="2094"/>
                </a:lnTo>
                <a:lnTo>
                  <a:pt x="1813" y="2095"/>
                </a:lnTo>
                <a:lnTo>
                  <a:pt x="1825" y="2097"/>
                </a:lnTo>
                <a:lnTo>
                  <a:pt x="1839" y="2102"/>
                </a:lnTo>
                <a:lnTo>
                  <a:pt x="1852" y="2106"/>
                </a:lnTo>
                <a:lnTo>
                  <a:pt x="1865" y="2112"/>
                </a:lnTo>
                <a:lnTo>
                  <a:pt x="1879" y="2118"/>
                </a:lnTo>
                <a:lnTo>
                  <a:pt x="1892" y="2125"/>
                </a:lnTo>
                <a:lnTo>
                  <a:pt x="1920" y="2142"/>
                </a:lnTo>
                <a:lnTo>
                  <a:pt x="1947" y="2162"/>
                </a:lnTo>
                <a:lnTo>
                  <a:pt x="1975" y="2183"/>
                </a:lnTo>
                <a:lnTo>
                  <a:pt x="2003" y="2207"/>
                </a:lnTo>
                <a:lnTo>
                  <a:pt x="2029" y="2231"/>
                </a:lnTo>
                <a:lnTo>
                  <a:pt x="2082" y="2278"/>
                </a:lnTo>
                <a:lnTo>
                  <a:pt x="2131" y="2321"/>
                </a:lnTo>
                <a:lnTo>
                  <a:pt x="2153" y="2340"/>
                </a:lnTo>
                <a:lnTo>
                  <a:pt x="2174" y="2356"/>
                </a:lnTo>
                <a:lnTo>
                  <a:pt x="2099" y="2332"/>
                </a:lnTo>
                <a:lnTo>
                  <a:pt x="2024" y="2310"/>
                </a:lnTo>
                <a:lnTo>
                  <a:pt x="1948" y="2288"/>
                </a:lnTo>
                <a:lnTo>
                  <a:pt x="1872" y="2268"/>
                </a:lnTo>
                <a:lnTo>
                  <a:pt x="1795" y="2249"/>
                </a:lnTo>
                <a:lnTo>
                  <a:pt x="1717" y="2232"/>
                </a:lnTo>
                <a:lnTo>
                  <a:pt x="1639" y="2215"/>
                </a:lnTo>
                <a:lnTo>
                  <a:pt x="1561" y="2200"/>
                </a:lnTo>
                <a:lnTo>
                  <a:pt x="1483" y="2186"/>
                </a:lnTo>
                <a:lnTo>
                  <a:pt x="1404" y="2172"/>
                </a:lnTo>
                <a:lnTo>
                  <a:pt x="1325" y="2160"/>
                </a:lnTo>
                <a:lnTo>
                  <a:pt x="1248" y="2149"/>
                </a:lnTo>
                <a:lnTo>
                  <a:pt x="1169" y="2137"/>
                </a:lnTo>
                <a:lnTo>
                  <a:pt x="1091" y="2127"/>
                </a:lnTo>
                <a:lnTo>
                  <a:pt x="935" y="2109"/>
                </a:lnTo>
                <a:lnTo>
                  <a:pt x="868" y="2100"/>
                </a:lnTo>
                <a:lnTo>
                  <a:pt x="801" y="2094"/>
                </a:lnTo>
                <a:lnTo>
                  <a:pt x="734" y="2089"/>
                </a:lnTo>
                <a:lnTo>
                  <a:pt x="700" y="2088"/>
                </a:lnTo>
                <a:lnTo>
                  <a:pt x="667" y="2087"/>
                </a:lnTo>
                <a:lnTo>
                  <a:pt x="633" y="2087"/>
                </a:lnTo>
                <a:lnTo>
                  <a:pt x="600" y="2089"/>
                </a:lnTo>
                <a:lnTo>
                  <a:pt x="566" y="2091"/>
                </a:lnTo>
                <a:lnTo>
                  <a:pt x="532" y="2095"/>
                </a:lnTo>
                <a:lnTo>
                  <a:pt x="500" y="2100"/>
                </a:lnTo>
                <a:lnTo>
                  <a:pt x="467" y="2107"/>
                </a:lnTo>
                <a:lnTo>
                  <a:pt x="434" y="2115"/>
                </a:lnTo>
                <a:lnTo>
                  <a:pt x="401" y="2125"/>
                </a:lnTo>
                <a:lnTo>
                  <a:pt x="364" y="2138"/>
                </a:lnTo>
                <a:lnTo>
                  <a:pt x="329" y="2154"/>
                </a:lnTo>
                <a:lnTo>
                  <a:pt x="311" y="2163"/>
                </a:lnTo>
                <a:lnTo>
                  <a:pt x="294" y="2171"/>
                </a:lnTo>
                <a:lnTo>
                  <a:pt x="276" y="2181"/>
                </a:lnTo>
                <a:lnTo>
                  <a:pt x="260" y="2192"/>
                </a:lnTo>
                <a:lnTo>
                  <a:pt x="244" y="2202"/>
                </a:lnTo>
                <a:lnTo>
                  <a:pt x="228" y="2213"/>
                </a:lnTo>
                <a:lnTo>
                  <a:pt x="213" y="2225"/>
                </a:lnTo>
                <a:lnTo>
                  <a:pt x="198" y="2238"/>
                </a:lnTo>
                <a:lnTo>
                  <a:pt x="184" y="2251"/>
                </a:lnTo>
                <a:lnTo>
                  <a:pt x="171" y="2265"/>
                </a:lnTo>
                <a:lnTo>
                  <a:pt x="157" y="2280"/>
                </a:lnTo>
                <a:lnTo>
                  <a:pt x="144" y="2295"/>
                </a:lnTo>
                <a:lnTo>
                  <a:pt x="130" y="2316"/>
                </a:lnTo>
                <a:lnTo>
                  <a:pt x="115" y="2337"/>
                </a:lnTo>
                <a:lnTo>
                  <a:pt x="100" y="2359"/>
                </a:lnTo>
                <a:lnTo>
                  <a:pt x="84" y="2379"/>
                </a:lnTo>
                <a:lnTo>
                  <a:pt x="75" y="2389"/>
                </a:lnTo>
                <a:lnTo>
                  <a:pt x="66" y="2399"/>
                </a:lnTo>
                <a:lnTo>
                  <a:pt x="57" y="2407"/>
                </a:lnTo>
                <a:lnTo>
                  <a:pt x="47" y="2415"/>
                </a:lnTo>
                <a:lnTo>
                  <a:pt x="35" y="2421"/>
                </a:lnTo>
                <a:lnTo>
                  <a:pt x="24" y="2426"/>
                </a:lnTo>
                <a:lnTo>
                  <a:pt x="12" y="2430"/>
                </a:lnTo>
                <a:lnTo>
                  <a:pt x="0" y="2432"/>
                </a:lnTo>
                <a:lnTo>
                  <a:pt x="16" y="2442"/>
                </a:lnTo>
                <a:lnTo>
                  <a:pt x="31" y="2454"/>
                </a:lnTo>
                <a:lnTo>
                  <a:pt x="45" y="2466"/>
                </a:lnTo>
                <a:lnTo>
                  <a:pt x="58" y="2481"/>
                </a:lnTo>
                <a:lnTo>
                  <a:pt x="69" y="2497"/>
                </a:lnTo>
                <a:lnTo>
                  <a:pt x="81" y="2513"/>
                </a:lnTo>
                <a:lnTo>
                  <a:pt x="91" y="2531"/>
                </a:lnTo>
                <a:lnTo>
                  <a:pt x="101" y="2548"/>
                </a:lnTo>
                <a:lnTo>
                  <a:pt x="119" y="2585"/>
                </a:lnTo>
                <a:lnTo>
                  <a:pt x="138" y="2621"/>
                </a:lnTo>
                <a:lnTo>
                  <a:pt x="148" y="2638"/>
                </a:lnTo>
                <a:lnTo>
                  <a:pt x="157" y="2656"/>
                </a:lnTo>
                <a:lnTo>
                  <a:pt x="169" y="2671"/>
                </a:lnTo>
                <a:lnTo>
                  <a:pt x="179" y="2687"/>
                </a:lnTo>
                <a:lnTo>
                  <a:pt x="193" y="2702"/>
                </a:lnTo>
                <a:lnTo>
                  <a:pt x="208" y="2717"/>
                </a:lnTo>
                <a:lnTo>
                  <a:pt x="222" y="2732"/>
                </a:lnTo>
                <a:lnTo>
                  <a:pt x="237" y="2745"/>
                </a:lnTo>
                <a:lnTo>
                  <a:pt x="254" y="2758"/>
                </a:lnTo>
                <a:lnTo>
                  <a:pt x="270" y="2771"/>
                </a:lnTo>
                <a:lnTo>
                  <a:pt x="288" y="2782"/>
                </a:lnTo>
                <a:lnTo>
                  <a:pt x="305" y="2793"/>
                </a:lnTo>
                <a:lnTo>
                  <a:pt x="341" y="2814"/>
                </a:lnTo>
                <a:lnTo>
                  <a:pt x="378" y="2833"/>
                </a:lnTo>
                <a:lnTo>
                  <a:pt x="415" y="2851"/>
                </a:lnTo>
                <a:lnTo>
                  <a:pt x="452" y="2867"/>
                </a:lnTo>
                <a:lnTo>
                  <a:pt x="509" y="2890"/>
                </a:lnTo>
                <a:lnTo>
                  <a:pt x="566" y="2912"/>
                </a:lnTo>
                <a:lnTo>
                  <a:pt x="625" y="2932"/>
                </a:lnTo>
                <a:lnTo>
                  <a:pt x="683" y="2952"/>
                </a:lnTo>
                <a:lnTo>
                  <a:pt x="742" y="2969"/>
                </a:lnTo>
                <a:lnTo>
                  <a:pt x="803" y="2986"/>
                </a:lnTo>
                <a:lnTo>
                  <a:pt x="862" y="3001"/>
                </a:lnTo>
                <a:lnTo>
                  <a:pt x="923" y="3015"/>
                </a:lnTo>
                <a:lnTo>
                  <a:pt x="984" y="3029"/>
                </a:lnTo>
                <a:lnTo>
                  <a:pt x="1045" y="3040"/>
                </a:lnTo>
                <a:lnTo>
                  <a:pt x="1106" y="3050"/>
                </a:lnTo>
                <a:lnTo>
                  <a:pt x="1168" y="3061"/>
                </a:lnTo>
                <a:lnTo>
                  <a:pt x="1228" y="3069"/>
                </a:lnTo>
                <a:lnTo>
                  <a:pt x="1290" y="3076"/>
                </a:lnTo>
                <a:lnTo>
                  <a:pt x="1351" y="3082"/>
                </a:lnTo>
                <a:lnTo>
                  <a:pt x="1412" y="3088"/>
                </a:lnTo>
                <a:lnTo>
                  <a:pt x="1464" y="3091"/>
                </a:lnTo>
                <a:lnTo>
                  <a:pt x="1529" y="3094"/>
                </a:lnTo>
                <a:lnTo>
                  <a:pt x="1606" y="3095"/>
                </a:lnTo>
                <a:lnTo>
                  <a:pt x="1647" y="3094"/>
                </a:lnTo>
                <a:lnTo>
                  <a:pt x="1691" y="3094"/>
                </a:lnTo>
                <a:lnTo>
                  <a:pt x="1736" y="3092"/>
                </a:lnTo>
                <a:lnTo>
                  <a:pt x="1782" y="3090"/>
                </a:lnTo>
                <a:lnTo>
                  <a:pt x="1830" y="3087"/>
                </a:lnTo>
                <a:lnTo>
                  <a:pt x="1878" y="3082"/>
                </a:lnTo>
                <a:lnTo>
                  <a:pt x="1926" y="3077"/>
                </a:lnTo>
                <a:lnTo>
                  <a:pt x="1975" y="3071"/>
                </a:lnTo>
                <a:lnTo>
                  <a:pt x="2023" y="3063"/>
                </a:lnTo>
                <a:lnTo>
                  <a:pt x="2070" y="3053"/>
                </a:lnTo>
                <a:lnTo>
                  <a:pt x="2116" y="3043"/>
                </a:lnTo>
                <a:lnTo>
                  <a:pt x="2163" y="3031"/>
                </a:lnTo>
                <a:lnTo>
                  <a:pt x="2207" y="3018"/>
                </a:lnTo>
                <a:lnTo>
                  <a:pt x="2249" y="3002"/>
                </a:lnTo>
                <a:lnTo>
                  <a:pt x="2268" y="2994"/>
                </a:lnTo>
                <a:lnTo>
                  <a:pt x="2289" y="2985"/>
                </a:lnTo>
                <a:lnTo>
                  <a:pt x="2307" y="2976"/>
                </a:lnTo>
                <a:lnTo>
                  <a:pt x="2326" y="2966"/>
                </a:lnTo>
                <a:lnTo>
                  <a:pt x="2344" y="2956"/>
                </a:lnTo>
                <a:lnTo>
                  <a:pt x="2360" y="2945"/>
                </a:lnTo>
                <a:lnTo>
                  <a:pt x="2377" y="2934"/>
                </a:lnTo>
                <a:lnTo>
                  <a:pt x="2392" y="2922"/>
                </a:lnTo>
                <a:lnTo>
                  <a:pt x="2406" y="2910"/>
                </a:lnTo>
                <a:lnTo>
                  <a:pt x="2421" y="2897"/>
                </a:lnTo>
                <a:lnTo>
                  <a:pt x="2433" y="2883"/>
                </a:lnTo>
                <a:lnTo>
                  <a:pt x="2445" y="2870"/>
                </a:lnTo>
                <a:lnTo>
                  <a:pt x="2457" y="2856"/>
                </a:lnTo>
                <a:lnTo>
                  <a:pt x="2466" y="2840"/>
                </a:lnTo>
                <a:lnTo>
                  <a:pt x="2475" y="2824"/>
                </a:lnTo>
                <a:lnTo>
                  <a:pt x="2482" y="2807"/>
                </a:lnTo>
                <a:lnTo>
                  <a:pt x="2489" y="2791"/>
                </a:lnTo>
                <a:lnTo>
                  <a:pt x="2495" y="2774"/>
                </a:lnTo>
                <a:lnTo>
                  <a:pt x="2499" y="2755"/>
                </a:lnTo>
                <a:lnTo>
                  <a:pt x="2502" y="2737"/>
                </a:lnTo>
                <a:lnTo>
                  <a:pt x="2503" y="2716"/>
                </a:lnTo>
                <a:lnTo>
                  <a:pt x="2503" y="2697"/>
                </a:lnTo>
                <a:lnTo>
                  <a:pt x="2502" y="2675"/>
                </a:lnTo>
                <a:lnTo>
                  <a:pt x="2500" y="2654"/>
                </a:lnTo>
                <a:lnTo>
                  <a:pt x="2532" y="2655"/>
                </a:lnTo>
                <a:lnTo>
                  <a:pt x="2565" y="2658"/>
                </a:lnTo>
                <a:lnTo>
                  <a:pt x="2598" y="2662"/>
                </a:lnTo>
                <a:lnTo>
                  <a:pt x="2631" y="2670"/>
                </a:lnTo>
                <a:lnTo>
                  <a:pt x="2664" y="2678"/>
                </a:lnTo>
                <a:lnTo>
                  <a:pt x="2697" y="2690"/>
                </a:lnTo>
                <a:lnTo>
                  <a:pt x="2730" y="2703"/>
                </a:lnTo>
                <a:lnTo>
                  <a:pt x="2764" y="2717"/>
                </a:lnTo>
                <a:lnTo>
                  <a:pt x="2797" y="2734"/>
                </a:lnTo>
                <a:lnTo>
                  <a:pt x="2830" y="2751"/>
                </a:lnTo>
                <a:lnTo>
                  <a:pt x="2862" y="2770"/>
                </a:lnTo>
                <a:lnTo>
                  <a:pt x="2895" y="2790"/>
                </a:lnTo>
                <a:lnTo>
                  <a:pt x="2928" y="2812"/>
                </a:lnTo>
                <a:lnTo>
                  <a:pt x="2961" y="2834"/>
                </a:lnTo>
                <a:lnTo>
                  <a:pt x="2993" y="2857"/>
                </a:lnTo>
                <a:lnTo>
                  <a:pt x="3024" y="2881"/>
                </a:lnTo>
                <a:lnTo>
                  <a:pt x="3056" y="2906"/>
                </a:lnTo>
                <a:lnTo>
                  <a:pt x="3087" y="2931"/>
                </a:lnTo>
                <a:lnTo>
                  <a:pt x="3147" y="2983"/>
                </a:lnTo>
                <a:lnTo>
                  <a:pt x="3206" y="3036"/>
                </a:lnTo>
                <a:lnTo>
                  <a:pt x="3262" y="3089"/>
                </a:lnTo>
                <a:lnTo>
                  <a:pt x="3315" y="3142"/>
                </a:lnTo>
                <a:lnTo>
                  <a:pt x="3367" y="3193"/>
                </a:lnTo>
                <a:lnTo>
                  <a:pt x="3458" y="3286"/>
                </a:lnTo>
                <a:lnTo>
                  <a:pt x="3445" y="3285"/>
                </a:lnTo>
                <a:lnTo>
                  <a:pt x="3432" y="3284"/>
                </a:lnTo>
                <a:lnTo>
                  <a:pt x="3419" y="3282"/>
                </a:lnTo>
                <a:lnTo>
                  <a:pt x="3405" y="3278"/>
                </a:lnTo>
                <a:lnTo>
                  <a:pt x="3391" y="3275"/>
                </a:lnTo>
                <a:lnTo>
                  <a:pt x="3377" y="3270"/>
                </a:lnTo>
                <a:lnTo>
                  <a:pt x="3348" y="3259"/>
                </a:lnTo>
                <a:lnTo>
                  <a:pt x="3319" y="3246"/>
                </a:lnTo>
                <a:lnTo>
                  <a:pt x="3290" y="3232"/>
                </a:lnTo>
                <a:lnTo>
                  <a:pt x="3259" y="3215"/>
                </a:lnTo>
                <a:lnTo>
                  <a:pt x="3228" y="3199"/>
                </a:lnTo>
                <a:lnTo>
                  <a:pt x="3166" y="3165"/>
                </a:lnTo>
                <a:lnTo>
                  <a:pt x="3134" y="3149"/>
                </a:lnTo>
                <a:lnTo>
                  <a:pt x="3103" y="3133"/>
                </a:lnTo>
                <a:lnTo>
                  <a:pt x="3071" y="3119"/>
                </a:lnTo>
                <a:lnTo>
                  <a:pt x="3041" y="3107"/>
                </a:lnTo>
                <a:lnTo>
                  <a:pt x="3010" y="3097"/>
                </a:lnTo>
                <a:lnTo>
                  <a:pt x="2995" y="3093"/>
                </a:lnTo>
                <a:lnTo>
                  <a:pt x="2980" y="3090"/>
                </a:lnTo>
                <a:lnTo>
                  <a:pt x="2926" y="3081"/>
                </a:lnTo>
                <a:lnTo>
                  <a:pt x="2873" y="3074"/>
                </a:lnTo>
                <a:lnTo>
                  <a:pt x="2818" y="3069"/>
                </a:lnTo>
                <a:lnTo>
                  <a:pt x="2764" y="3065"/>
                </a:lnTo>
                <a:lnTo>
                  <a:pt x="2710" y="3063"/>
                </a:lnTo>
                <a:lnTo>
                  <a:pt x="2655" y="3062"/>
                </a:lnTo>
                <a:lnTo>
                  <a:pt x="2600" y="3063"/>
                </a:lnTo>
                <a:lnTo>
                  <a:pt x="2546" y="3064"/>
                </a:lnTo>
                <a:lnTo>
                  <a:pt x="2490" y="3067"/>
                </a:lnTo>
                <a:lnTo>
                  <a:pt x="2436" y="3070"/>
                </a:lnTo>
                <a:lnTo>
                  <a:pt x="2381" y="3074"/>
                </a:lnTo>
                <a:lnTo>
                  <a:pt x="2327" y="3079"/>
                </a:lnTo>
                <a:lnTo>
                  <a:pt x="2218" y="3090"/>
                </a:lnTo>
                <a:lnTo>
                  <a:pt x="2111" y="3103"/>
                </a:lnTo>
                <a:lnTo>
                  <a:pt x="2030" y="3113"/>
                </a:lnTo>
                <a:lnTo>
                  <a:pt x="1948" y="3124"/>
                </a:lnTo>
                <a:lnTo>
                  <a:pt x="1907" y="3131"/>
                </a:lnTo>
                <a:lnTo>
                  <a:pt x="1868" y="3138"/>
                </a:lnTo>
                <a:lnTo>
                  <a:pt x="1827" y="3148"/>
                </a:lnTo>
                <a:lnTo>
                  <a:pt x="1787" y="3157"/>
                </a:lnTo>
                <a:lnTo>
                  <a:pt x="1747" y="3166"/>
                </a:lnTo>
                <a:lnTo>
                  <a:pt x="1707" y="3178"/>
                </a:lnTo>
                <a:lnTo>
                  <a:pt x="1668" y="3191"/>
                </a:lnTo>
                <a:lnTo>
                  <a:pt x="1629" y="3204"/>
                </a:lnTo>
                <a:lnTo>
                  <a:pt x="1591" y="3219"/>
                </a:lnTo>
                <a:lnTo>
                  <a:pt x="1554" y="3236"/>
                </a:lnTo>
                <a:lnTo>
                  <a:pt x="1517" y="3254"/>
                </a:lnTo>
                <a:lnTo>
                  <a:pt x="1481" y="3275"/>
                </a:lnTo>
                <a:lnTo>
                  <a:pt x="1452" y="3292"/>
                </a:lnTo>
                <a:lnTo>
                  <a:pt x="1422" y="3312"/>
                </a:lnTo>
                <a:lnTo>
                  <a:pt x="1392" y="3333"/>
                </a:lnTo>
                <a:lnTo>
                  <a:pt x="1364" y="3355"/>
                </a:lnTo>
                <a:lnTo>
                  <a:pt x="1337" y="3378"/>
                </a:lnTo>
                <a:lnTo>
                  <a:pt x="1311" y="3404"/>
                </a:lnTo>
                <a:lnTo>
                  <a:pt x="1299" y="3417"/>
                </a:lnTo>
                <a:lnTo>
                  <a:pt x="1288" y="3430"/>
                </a:lnTo>
                <a:lnTo>
                  <a:pt x="1277" y="3444"/>
                </a:lnTo>
                <a:lnTo>
                  <a:pt x="1266" y="3458"/>
                </a:lnTo>
                <a:lnTo>
                  <a:pt x="1256" y="3473"/>
                </a:lnTo>
                <a:lnTo>
                  <a:pt x="1247" y="3491"/>
                </a:lnTo>
                <a:lnTo>
                  <a:pt x="1227" y="3527"/>
                </a:lnTo>
                <a:lnTo>
                  <a:pt x="1208" y="3564"/>
                </a:lnTo>
                <a:lnTo>
                  <a:pt x="1197" y="3582"/>
                </a:lnTo>
                <a:lnTo>
                  <a:pt x="1187" y="3600"/>
                </a:lnTo>
                <a:lnTo>
                  <a:pt x="1176" y="3617"/>
                </a:lnTo>
                <a:lnTo>
                  <a:pt x="1164" y="3634"/>
                </a:lnTo>
                <a:lnTo>
                  <a:pt x="1151" y="3650"/>
                </a:lnTo>
                <a:lnTo>
                  <a:pt x="1137" y="3664"/>
                </a:lnTo>
                <a:lnTo>
                  <a:pt x="1123" y="3676"/>
                </a:lnTo>
                <a:lnTo>
                  <a:pt x="1106" y="3688"/>
                </a:lnTo>
                <a:lnTo>
                  <a:pt x="1097" y="3693"/>
                </a:lnTo>
                <a:lnTo>
                  <a:pt x="1088" y="3697"/>
                </a:lnTo>
                <a:lnTo>
                  <a:pt x="1079" y="3701"/>
                </a:lnTo>
                <a:lnTo>
                  <a:pt x="1069" y="3704"/>
                </a:lnTo>
                <a:lnTo>
                  <a:pt x="1088" y="3707"/>
                </a:lnTo>
                <a:lnTo>
                  <a:pt x="1107" y="3711"/>
                </a:lnTo>
                <a:lnTo>
                  <a:pt x="1126" y="3716"/>
                </a:lnTo>
                <a:lnTo>
                  <a:pt x="1145" y="3721"/>
                </a:lnTo>
                <a:lnTo>
                  <a:pt x="1164" y="3728"/>
                </a:lnTo>
                <a:lnTo>
                  <a:pt x="1182" y="3735"/>
                </a:lnTo>
                <a:lnTo>
                  <a:pt x="1218" y="3750"/>
                </a:lnTo>
                <a:lnTo>
                  <a:pt x="1254" y="3767"/>
                </a:lnTo>
                <a:lnTo>
                  <a:pt x="1290" y="3785"/>
                </a:lnTo>
                <a:lnTo>
                  <a:pt x="1324" y="3803"/>
                </a:lnTo>
                <a:lnTo>
                  <a:pt x="1360" y="3823"/>
                </a:lnTo>
                <a:lnTo>
                  <a:pt x="1431" y="3863"/>
                </a:lnTo>
                <a:lnTo>
                  <a:pt x="1467" y="3881"/>
                </a:lnTo>
                <a:lnTo>
                  <a:pt x="1503" y="3900"/>
                </a:lnTo>
                <a:lnTo>
                  <a:pt x="1540" y="3916"/>
                </a:lnTo>
                <a:lnTo>
                  <a:pt x="1577" y="3930"/>
                </a:lnTo>
                <a:lnTo>
                  <a:pt x="1596" y="3938"/>
                </a:lnTo>
                <a:lnTo>
                  <a:pt x="1615" y="3943"/>
                </a:lnTo>
                <a:lnTo>
                  <a:pt x="1634" y="3949"/>
                </a:lnTo>
                <a:lnTo>
                  <a:pt x="1654" y="3953"/>
                </a:lnTo>
                <a:lnTo>
                  <a:pt x="1697" y="3961"/>
                </a:lnTo>
                <a:lnTo>
                  <a:pt x="1741" y="3968"/>
                </a:lnTo>
                <a:lnTo>
                  <a:pt x="1785" y="3975"/>
                </a:lnTo>
                <a:lnTo>
                  <a:pt x="1829" y="3979"/>
                </a:lnTo>
                <a:lnTo>
                  <a:pt x="1874" y="3982"/>
                </a:lnTo>
                <a:lnTo>
                  <a:pt x="1918" y="3984"/>
                </a:lnTo>
                <a:lnTo>
                  <a:pt x="1962" y="3985"/>
                </a:lnTo>
                <a:lnTo>
                  <a:pt x="2006" y="3985"/>
                </a:lnTo>
                <a:lnTo>
                  <a:pt x="2051" y="3984"/>
                </a:lnTo>
                <a:lnTo>
                  <a:pt x="2095" y="3983"/>
                </a:lnTo>
                <a:lnTo>
                  <a:pt x="2139" y="3980"/>
                </a:lnTo>
                <a:lnTo>
                  <a:pt x="2184" y="3977"/>
                </a:lnTo>
                <a:lnTo>
                  <a:pt x="2272" y="3969"/>
                </a:lnTo>
                <a:lnTo>
                  <a:pt x="2359" y="3960"/>
                </a:lnTo>
                <a:lnTo>
                  <a:pt x="2407" y="3954"/>
                </a:lnTo>
                <a:lnTo>
                  <a:pt x="2470" y="3945"/>
                </a:lnTo>
                <a:lnTo>
                  <a:pt x="2547" y="3931"/>
                </a:lnTo>
                <a:lnTo>
                  <a:pt x="2635" y="3915"/>
                </a:lnTo>
                <a:lnTo>
                  <a:pt x="2681" y="3906"/>
                </a:lnTo>
                <a:lnTo>
                  <a:pt x="2729" y="3895"/>
                </a:lnTo>
                <a:lnTo>
                  <a:pt x="2778" y="3883"/>
                </a:lnTo>
                <a:lnTo>
                  <a:pt x="2829" y="3871"/>
                </a:lnTo>
                <a:lnTo>
                  <a:pt x="2879" y="3857"/>
                </a:lnTo>
                <a:lnTo>
                  <a:pt x="2929" y="3841"/>
                </a:lnTo>
                <a:lnTo>
                  <a:pt x="2980" y="3826"/>
                </a:lnTo>
                <a:lnTo>
                  <a:pt x="3029" y="3809"/>
                </a:lnTo>
                <a:lnTo>
                  <a:pt x="3078" y="3790"/>
                </a:lnTo>
                <a:lnTo>
                  <a:pt x="3125" y="3771"/>
                </a:lnTo>
                <a:lnTo>
                  <a:pt x="3171" y="3750"/>
                </a:lnTo>
                <a:lnTo>
                  <a:pt x="3214" y="3729"/>
                </a:lnTo>
                <a:lnTo>
                  <a:pt x="3255" y="3705"/>
                </a:lnTo>
                <a:lnTo>
                  <a:pt x="3274" y="3693"/>
                </a:lnTo>
                <a:lnTo>
                  <a:pt x="3293" y="3680"/>
                </a:lnTo>
                <a:lnTo>
                  <a:pt x="3311" y="3668"/>
                </a:lnTo>
                <a:lnTo>
                  <a:pt x="3328" y="3655"/>
                </a:lnTo>
                <a:lnTo>
                  <a:pt x="3344" y="3642"/>
                </a:lnTo>
                <a:lnTo>
                  <a:pt x="3359" y="3627"/>
                </a:lnTo>
                <a:lnTo>
                  <a:pt x="3374" y="3614"/>
                </a:lnTo>
                <a:lnTo>
                  <a:pt x="3387" y="3600"/>
                </a:lnTo>
                <a:lnTo>
                  <a:pt x="3398" y="3584"/>
                </a:lnTo>
                <a:lnTo>
                  <a:pt x="3410" y="3570"/>
                </a:lnTo>
                <a:lnTo>
                  <a:pt x="3420" y="3553"/>
                </a:lnTo>
                <a:lnTo>
                  <a:pt x="3428" y="3538"/>
                </a:lnTo>
                <a:lnTo>
                  <a:pt x="3435" y="3522"/>
                </a:lnTo>
                <a:lnTo>
                  <a:pt x="3441" y="3505"/>
                </a:lnTo>
                <a:lnTo>
                  <a:pt x="3446" y="3489"/>
                </a:lnTo>
                <a:lnTo>
                  <a:pt x="3450" y="3471"/>
                </a:lnTo>
                <a:lnTo>
                  <a:pt x="3452" y="3454"/>
                </a:lnTo>
                <a:lnTo>
                  <a:pt x="3453" y="3436"/>
                </a:lnTo>
                <a:lnTo>
                  <a:pt x="3452" y="3417"/>
                </a:lnTo>
                <a:lnTo>
                  <a:pt x="3449" y="3399"/>
                </a:lnTo>
                <a:lnTo>
                  <a:pt x="3444" y="3379"/>
                </a:lnTo>
                <a:lnTo>
                  <a:pt x="3438" y="3360"/>
                </a:lnTo>
                <a:lnTo>
                  <a:pt x="3450" y="3361"/>
                </a:lnTo>
                <a:lnTo>
                  <a:pt x="3462" y="3362"/>
                </a:lnTo>
                <a:lnTo>
                  <a:pt x="3473" y="3364"/>
                </a:lnTo>
                <a:lnTo>
                  <a:pt x="3485" y="3367"/>
                </a:lnTo>
                <a:lnTo>
                  <a:pt x="3498" y="3370"/>
                </a:lnTo>
                <a:lnTo>
                  <a:pt x="3509" y="3374"/>
                </a:lnTo>
                <a:lnTo>
                  <a:pt x="3534" y="3384"/>
                </a:lnTo>
                <a:lnTo>
                  <a:pt x="3557" y="3398"/>
                </a:lnTo>
                <a:lnTo>
                  <a:pt x="3582" y="3412"/>
                </a:lnTo>
                <a:lnTo>
                  <a:pt x="3606" y="3429"/>
                </a:lnTo>
                <a:lnTo>
                  <a:pt x="3631" y="3449"/>
                </a:lnTo>
                <a:lnTo>
                  <a:pt x="3655" y="3470"/>
                </a:lnTo>
                <a:lnTo>
                  <a:pt x="3680" y="3493"/>
                </a:lnTo>
                <a:lnTo>
                  <a:pt x="3705" y="3518"/>
                </a:lnTo>
                <a:lnTo>
                  <a:pt x="3729" y="3544"/>
                </a:lnTo>
                <a:lnTo>
                  <a:pt x="3754" y="3571"/>
                </a:lnTo>
                <a:lnTo>
                  <a:pt x="3778" y="3598"/>
                </a:lnTo>
                <a:lnTo>
                  <a:pt x="3802" y="3628"/>
                </a:lnTo>
                <a:lnTo>
                  <a:pt x="3826" y="3657"/>
                </a:lnTo>
                <a:lnTo>
                  <a:pt x="3872" y="3718"/>
                </a:lnTo>
                <a:lnTo>
                  <a:pt x="3917" y="3780"/>
                </a:lnTo>
                <a:lnTo>
                  <a:pt x="3960" y="3840"/>
                </a:lnTo>
                <a:lnTo>
                  <a:pt x="4001" y="3900"/>
                </a:lnTo>
                <a:lnTo>
                  <a:pt x="4074" y="4006"/>
                </a:lnTo>
                <a:lnTo>
                  <a:pt x="4106" y="4051"/>
                </a:lnTo>
                <a:lnTo>
                  <a:pt x="4135" y="4089"/>
                </a:lnTo>
                <a:lnTo>
                  <a:pt x="4124" y="4090"/>
                </a:lnTo>
                <a:lnTo>
                  <a:pt x="4112" y="4090"/>
                </a:lnTo>
                <a:lnTo>
                  <a:pt x="4101" y="4089"/>
                </a:lnTo>
                <a:lnTo>
                  <a:pt x="4091" y="4087"/>
                </a:lnTo>
                <a:lnTo>
                  <a:pt x="4071" y="4083"/>
                </a:lnTo>
                <a:lnTo>
                  <a:pt x="4052" y="4077"/>
                </a:lnTo>
                <a:lnTo>
                  <a:pt x="4034" y="4069"/>
                </a:lnTo>
                <a:lnTo>
                  <a:pt x="4016" y="4060"/>
                </a:lnTo>
                <a:lnTo>
                  <a:pt x="4000" y="4048"/>
                </a:lnTo>
                <a:lnTo>
                  <a:pt x="3982" y="4037"/>
                </a:lnTo>
                <a:lnTo>
                  <a:pt x="3949" y="4012"/>
                </a:lnTo>
                <a:lnTo>
                  <a:pt x="3931" y="4000"/>
                </a:lnTo>
                <a:lnTo>
                  <a:pt x="3913" y="3988"/>
                </a:lnTo>
                <a:lnTo>
                  <a:pt x="3894" y="3976"/>
                </a:lnTo>
                <a:lnTo>
                  <a:pt x="3874" y="3964"/>
                </a:lnTo>
                <a:lnTo>
                  <a:pt x="3852" y="3954"/>
                </a:lnTo>
                <a:lnTo>
                  <a:pt x="3830" y="3945"/>
                </a:lnTo>
                <a:lnTo>
                  <a:pt x="3808" y="3938"/>
                </a:lnTo>
                <a:lnTo>
                  <a:pt x="3786" y="3931"/>
                </a:lnTo>
                <a:lnTo>
                  <a:pt x="3764" y="3926"/>
                </a:lnTo>
                <a:lnTo>
                  <a:pt x="3742" y="3921"/>
                </a:lnTo>
                <a:lnTo>
                  <a:pt x="3720" y="3917"/>
                </a:lnTo>
                <a:lnTo>
                  <a:pt x="3697" y="3914"/>
                </a:lnTo>
                <a:lnTo>
                  <a:pt x="3675" y="3912"/>
                </a:lnTo>
                <a:lnTo>
                  <a:pt x="3652" y="3910"/>
                </a:lnTo>
                <a:lnTo>
                  <a:pt x="3607" y="3908"/>
                </a:lnTo>
                <a:lnTo>
                  <a:pt x="3562" y="3908"/>
                </a:lnTo>
                <a:lnTo>
                  <a:pt x="3517" y="3909"/>
                </a:lnTo>
                <a:lnTo>
                  <a:pt x="3472" y="3912"/>
                </a:lnTo>
                <a:lnTo>
                  <a:pt x="3422" y="3916"/>
                </a:lnTo>
                <a:lnTo>
                  <a:pt x="3372" y="3921"/>
                </a:lnTo>
                <a:lnTo>
                  <a:pt x="3272" y="3933"/>
                </a:lnTo>
                <a:lnTo>
                  <a:pt x="3173" y="3947"/>
                </a:lnTo>
                <a:lnTo>
                  <a:pt x="3073" y="3962"/>
                </a:lnTo>
                <a:lnTo>
                  <a:pt x="2974" y="3980"/>
                </a:lnTo>
                <a:lnTo>
                  <a:pt x="2876" y="3999"/>
                </a:lnTo>
                <a:lnTo>
                  <a:pt x="2777" y="4020"/>
                </a:lnTo>
                <a:lnTo>
                  <a:pt x="2680" y="4042"/>
                </a:lnTo>
                <a:lnTo>
                  <a:pt x="2605" y="4059"/>
                </a:lnTo>
                <a:lnTo>
                  <a:pt x="2526" y="4076"/>
                </a:lnTo>
                <a:lnTo>
                  <a:pt x="2444" y="4094"/>
                </a:lnTo>
                <a:lnTo>
                  <a:pt x="2403" y="4105"/>
                </a:lnTo>
                <a:lnTo>
                  <a:pt x="2362" y="4116"/>
                </a:lnTo>
                <a:lnTo>
                  <a:pt x="2322" y="4128"/>
                </a:lnTo>
                <a:lnTo>
                  <a:pt x="2282" y="4142"/>
                </a:lnTo>
                <a:lnTo>
                  <a:pt x="2244" y="4157"/>
                </a:lnTo>
                <a:lnTo>
                  <a:pt x="2206" y="4173"/>
                </a:lnTo>
                <a:lnTo>
                  <a:pt x="2169" y="4191"/>
                </a:lnTo>
                <a:lnTo>
                  <a:pt x="2151" y="4200"/>
                </a:lnTo>
                <a:lnTo>
                  <a:pt x="2135" y="4210"/>
                </a:lnTo>
                <a:lnTo>
                  <a:pt x="2118" y="4220"/>
                </a:lnTo>
                <a:lnTo>
                  <a:pt x="2102" y="4232"/>
                </a:lnTo>
                <a:lnTo>
                  <a:pt x="2087" y="4243"/>
                </a:lnTo>
                <a:lnTo>
                  <a:pt x="2071" y="4254"/>
                </a:lnTo>
                <a:lnTo>
                  <a:pt x="2030" y="4289"/>
                </a:lnTo>
                <a:lnTo>
                  <a:pt x="1989" y="4326"/>
                </a:lnTo>
                <a:lnTo>
                  <a:pt x="1950" y="4364"/>
                </a:lnTo>
                <a:lnTo>
                  <a:pt x="1914" y="4403"/>
                </a:lnTo>
                <a:lnTo>
                  <a:pt x="1896" y="4423"/>
                </a:lnTo>
                <a:lnTo>
                  <a:pt x="1879" y="4444"/>
                </a:lnTo>
                <a:lnTo>
                  <a:pt x="1861" y="4465"/>
                </a:lnTo>
                <a:lnTo>
                  <a:pt x="1845" y="4487"/>
                </a:lnTo>
                <a:lnTo>
                  <a:pt x="1830" y="4508"/>
                </a:lnTo>
                <a:lnTo>
                  <a:pt x="1814" y="4531"/>
                </a:lnTo>
                <a:lnTo>
                  <a:pt x="1799" y="4553"/>
                </a:lnTo>
                <a:lnTo>
                  <a:pt x="1786" y="4577"/>
                </a:lnTo>
                <a:lnTo>
                  <a:pt x="1773" y="4599"/>
                </a:lnTo>
                <a:lnTo>
                  <a:pt x="1762" y="4621"/>
                </a:lnTo>
                <a:lnTo>
                  <a:pt x="1750" y="4644"/>
                </a:lnTo>
                <a:lnTo>
                  <a:pt x="1736" y="4665"/>
                </a:lnTo>
                <a:lnTo>
                  <a:pt x="1722" y="4685"/>
                </a:lnTo>
                <a:lnTo>
                  <a:pt x="1714" y="4695"/>
                </a:lnTo>
                <a:lnTo>
                  <a:pt x="1705" y="4704"/>
                </a:lnTo>
                <a:lnTo>
                  <a:pt x="1696" y="4712"/>
                </a:lnTo>
                <a:lnTo>
                  <a:pt x="1686" y="4719"/>
                </a:lnTo>
                <a:lnTo>
                  <a:pt x="1676" y="4727"/>
                </a:lnTo>
                <a:lnTo>
                  <a:pt x="1665" y="4733"/>
                </a:lnTo>
                <a:lnTo>
                  <a:pt x="1686" y="4741"/>
                </a:lnTo>
                <a:lnTo>
                  <a:pt x="1708" y="4749"/>
                </a:lnTo>
                <a:lnTo>
                  <a:pt x="1728" y="4758"/>
                </a:lnTo>
                <a:lnTo>
                  <a:pt x="1750" y="4768"/>
                </a:lnTo>
                <a:lnTo>
                  <a:pt x="1790" y="4788"/>
                </a:lnTo>
                <a:lnTo>
                  <a:pt x="1829" y="4811"/>
                </a:lnTo>
                <a:lnTo>
                  <a:pt x="1868" y="4833"/>
                </a:lnTo>
                <a:lnTo>
                  <a:pt x="1905" y="4856"/>
                </a:lnTo>
                <a:lnTo>
                  <a:pt x="1943" y="4878"/>
                </a:lnTo>
                <a:lnTo>
                  <a:pt x="1981" y="4900"/>
                </a:lnTo>
                <a:lnTo>
                  <a:pt x="2019" y="4920"/>
                </a:lnTo>
                <a:lnTo>
                  <a:pt x="2039" y="4929"/>
                </a:lnTo>
                <a:lnTo>
                  <a:pt x="2058" y="4938"/>
                </a:lnTo>
                <a:lnTo>
                  <a:pt x="2078" y="4946"/>
                </a:lnTo>
                <a:lnTo>
                  <a:pt x="2098" y="4954"/>
                </a:lnTo>
                <a:lnTo>
                  <a:pt x="2119" y="4960"/>
                </a:lnTo>
                <a:lnTo>
                  <a:pt x="2139" y="4966"/>
                </a:lnTo>
                <a:lnTo>
                  <a:pt x="2161" y="4971"/>
                </a:lnTo>
                <a:lnTo>
                  <a:pt x="2182" y="4976"/>
                </a:lnTo>
                <a:lnTo>
                  <a:pt x="2205" y="4979"/>
                </a:lnTo>
                <a:lnTo>
                  <a:pt x="2227" y="4981"/>
                </a:lnTo>
                <a:lnTo>
                  <a:pt x="2250" y="4982"/>
                </a:lnTo>
                <a:lnTo>
                  <a:pt x="2274" y="4982"/>
                </a:lnTo>
                <a:lnTo>
                  <a:pt x="2298" y="4980"/>
                </a:lnTo>
                <a:lnTo>
                  <a:pt x="2323" y="4977"/>
                </a:lnTo>
                <a:lnTo>
                  <a:pt x="2369" y="4969"/>
                </a:lnTo>
                <a:lnTo>
                  <a:pt x="2414" y="4962"/>
                </a:lnTo>
                <a:lnTo>
                  <a:pt x="2503" y="4945"/>
                </a:lnTo>
                <a:lnTo>
                  <a:pt x="2593" y="4926"/>
                </a:lnTo>
                <a:lnTo>
                  <a:pt x="2682" y="4906"/>
                </a:lnTo>
                <a:lnTo>
                  <a:pt x="2771" y="4884"/>
                </a:lnTo>
                <a:lnTo>
                  <a:pt x="2859" y="4862"/>
                </a:lnTo>
                <a:lnTo>
                  <a:pt x="3037" y="4817"/>
                </a:lnTo>
                <a:lnTo>
                  <a:pt x="3089" y="4803"/>
                </a:lnTo>
                <a:lnTo>
                  <a:pt x="3156" y="4789"/>
                </a:lnTo>
                <a:lnTo>
                  <a:pt x="3235" y="4772"/>
                </a:lnTo>
                <a:lnTo>
                  <a:pt x="3324" y="4751"/>
                </a:lnTo>
                <a:lnTo>
                  <a:pt x="3418" y="4728"/>
                </a:lnTo>
                <a:lnTo>
                  <a:pt x="3467" y="4714"/>
                </a:lnTo>
                <a:lnTo>
                  <a:pt x="3516" y="4701"/>
                </a:lnTo>
                <a:lnTo>
                  <a:pt x="3565" y="4686"/>
                </a:lnTo>
                <a:lnTo>
                  <a:pt x="3616" y="4670"/>
                </a:lnTo>
                <a:lnTo>
                  <a:pt x="3664" y="4653"/>
                </a:lnTo>
                <a:lnTo>
                  <a:pt x="3713" y="4634"/>
                </a:lnTo>
                <a:lnTo>
                  <a:pt x="3760" y="4616"/>
                </a:lnTo>
                <a:lnTo>
                  <a:pt x="3805" y="4595"/>
                </a:lnTo>
                <a:lnTo>
                  <a:pt x="3849" y="4574"/>
                </a:lnTo>
                <a:lnTo>
                  <a:pt x="3890" y="4551"/>
                </a:lnTo>
                <a:lnTo>
                  <a:pt x="3911" y="4539"/>
                </a:lnTo>
                <a:lnTo>
                  <a:pt x="3930" y="4528"/>
                </a:lnTo>
                <a:lnTo>
                  <a:pt x="3949" y="4515"/>
                </a:lnTo>
                <a:lnTo>
                  <a:pt x="3966" y="4502"/>
                </a:lnTo>
                <a:lnTo>
                  <a:pt x="3983" y="4489"/>
                </a:lnTo>
                <a:lnTo>
                  <a:pt x="3999" y="4476"/>
                </a:lnTo>
                <a:lnTo>
                  <a:pt x="4014" y="4462"/>
                </a:lnTo>
                <a:lnTo>
                  <a:pt x="4028" y="4448"/>
                </a:lnTo>
                <a:lnTo>
                  <a:pt x="4042" y="4434"/>
                </a:lnTo>
                <a:lnTo>
                  <a:pt x="4054" y="4418"/>
                </a:lnTo>
                <a:lnTo>
                  <a:pt x="4065" y="4403"/>
                </a:lnTo>
                <a:lnTo>
                  <a:pt x="4076" y="4387"/>
                </a:lnTo>
                <a:lnTo>
                  <a:pt x="4085" y="4372"/>
                </a:lnTo>
                <a:lnTo>
                  <a:pt x="4092" y="4356"/>
                </a:lnTo>
                <a:lnTo>
                  <a:pt x="4099" y="4339"/>
                </a:lnTo>
                <a:lnTo>
                  <a:pt x="4104" y="4322"/>
                </a:lnTo>
                <a:lnTo>
                  <a:pt x="4107" y="4304"/>
                </a:lnTo>
                <a:lnTo>
                  <a:pt x="4110" y="4286"/>
                </a:lnTo>
                <a:lnTo>
                  <a:pt x="4111" y="4269"/>
                </a:lnTo>
                <a:lnTo>
                  <a:pt x="4111" y="4249"/>
                </a:lnTo>
                <a:lnTo>
                  <a:pt x="4109" y="4231"/>
                </a:lnTo>
                <a:lnTo>
                  <a:pt x="4106" y="4211"/>
                </a:lnTo>
                <a:lnTo>
                  <a:pt x="4101" y="4191"/>
                </a:lnTo>
                <a:lnTo>
                  <a:pt x="4095" y="4171"/>
                </a:lnTo>
                <a:lnTo>
                  <a:pt x="4105" y="4170"/>
                </a:lnTo>
                <a:lnTo>
                  <a:pt x="4116" y="4170"/>
                </a:lnTo>
                <a:lnTo>
                  <a:pt x="4127" y="4172"/>
                </a:lnTo>
                <a:lnTo>
                  <a:pt x="4138" y="4174"/>
                </a:lnTo>
                <a:lnTo>
                  <a:pt x="4149" y="4177"/>
                </a:lnTo>
                <a:lnTo>
                  <a:pt x="4161" y="4180"/>
                </a:lnTo>
                <a:lnTo>
                  <a:pt x="4172" y="4186"/>
                </a:lnTo>
                <a:lnTo>
                  <a:pt x="4184" y="4191"/>
                </a:lnTo>
                <a:lnTo>
                  <a:pt x="4208" y="4204"/>
                </a:lnTo>
                <a:lnTo>
                  <a:pt x="4232" y="4220"/>
                </a:lnTo>
                <a:lnTo>
                  <a:pt x="4257" y="4240"/>
                </a:lnTo>
                <a:lnTo>
                  <a:pt x="4283" y="4261"/>
                </a:lnTo>
                <a:lnTo>
                  <a:pt x="4308" y="4285"/>
                </a:lnTo>
                <a:lnTo>
                  <a:pt x="4335" y="4311"/>
                </a:lnTo>
                <a:lnTo>
                  <a:pt x="4360" y="4337"/>
                </a:lnTo>
                <a:lnTo>
                  <a:pt x="4387" y="4367"/>
                </a:lnTo>
                <a:lnTo>
                  <a:pt x="4413" y="4398"/>
                </a:lnTo>
                <a:lnTo>
                  <a:pt x="4439" y="4429"/>
                </a:lnTo>
                <a:lnTo>
                  <a:pt x="4465" y="4461"/>
                </a:lnTo>
                <a:lnTo>
                  <a:pt x="4491" y="4495"/>
                </a:lnTo>
                <a:lnTo>
                  <a:pt x="4542" y="4564"/>
                </a:lnTo>
                <a:lnTo>
                  <a:pt x="4591" y="4632"/>
                </a:lnTo>
                <a:lnTo>
                  <a:pt x="4638" y="4701"/>
                </a:lnTo>
                <a:lnTo>
                  <a:pt x="4682" y="4766"/>
                </a:lnTo>
                <a:lnTo>
                  <a:pt x="4761" y="4881"/>
                </a:lnTo>
                <a:lnTo>
                  <a:pt x="4794" y="4928"/>
                </a:lnTo>
                <a:lnTo>
                  <a:pt x="4822" y="4965"/>
                </a:lnTo>
                <a:lnTo>
                  <a:pt x="4806" y="4966"/>
                </a:lnTo>
                <a:lnTo>
                  <a:pt x="4791" y="4966"/>
                </a:lnTo>
                <a:lnTo>
                  <a:pt x="4776" y="4965"/>
                </a:lnTo>
                <a:lnTo>
                  <a:pt x="4762" y="4963"/>
                </a:lnTo>
                <a:lnTo>
                  <a:pt x="4748" y="4960"/>
                </a:lnTo>
                <a:lnTo>
                  <a:pt x="4734" y="4957"/>
                </a:lnTo>
                <a:lnTo>
                  <a:pt x="4720" y="4952"/>
                </a:lnTo>
                <a:lnTo>
                  <a:pt x="4707" y="4948"/>
                </a:lnTo>
                <a:lnTo>
                  <a:pt x="4680" y="4936"/>
                </a:lnTo>
                <a:lnTo>
                  <a:pt x="4655" y="4922"/>
                </a:lnTo>
                <a:lnTo>
                  <a:pt x="4629" y="4908"/>
                </a:lnTo>
                <a:lnTo>
                  <a:pt x="4603" y="4892"/>
                </a:lnTo>
                <a:lnTo>
                  <a:pt x="4550" y="4860"/>
                </a:lnTo>
                <a:lnTo>
                  <a:pt x="4523" y="4844"/>
                </a:lnTo>
                <a:lnTo>
                  <a:pt x="4495" y="4830"/>
                </a:lnTo>
                <a:lnTo>
                  <a:pt x="4465" y="4817"/>
                </a:lnTo>
                <a:lnTo>
                  <a:pt x="4451" y="4812"/>
                </a:lnTo>
                <a:lnTo>
                  <a:pt x="4434" y="4807"/>
                </a:lnTo>
                <a:lnTo>
                  <a:pt x="4419" y="4801"/>
                </a:lnTo>
                <a:lnTo>
                  <a:pt x="4402" y="4798"/>
                </a:lnTo>
                <a:lnTo>
                  <a:pt x="4385" y="4795"/>
                </a:lnTo>
                <a:lnTo>
                  <a:pt x="4368" y="4793"/>
                </a:lnTo>
                <a:lnTo>
                  <a:pt x="4342" y="4791"/>
                </a:lnTo>
                <a:lnTo>
                  <a:pt x="4316" y="4789"/>
                </a:lnTo>
                <a:lnTo>
                  <a:pt x="4290" y="4788"/>
                </a:lnTo>
                <a:lnTo>
                  <a:pt x="4264" y="4788"/>
                </a:lnTo>
                <a:lnTo>
                  <a:pt x="4212" y="4789"/>
                </a:lnTo>
                <a:lnTo>
                  <a:pt x="4160" y="4793"/>
                </a:lnTo>
                <a:lnTo>
                  <a:pt x="4107" y="4798"/>
                </a:lnTo>
                <a:lnTo>
                  <a:pt x="4055" y="4806"/>
                </a:lnTo>
                <a:lnTo>
                  <a:pt x="4002" y="4814"/>
                </a:lnTo>
                <a:lnTo>
                  <a:pt x="3950" y="4824"/>
                </a:lnTo>
                <a:lnTo>
                  <a:pt x="3897" y="4835"/>
                </a:lnTo>
                <a:lnTo>
                  <a:pt x="3845" y="4848"/>
                </a:lnTo>
                <a:lnTo>
                  <a:pt x="3794" y="4860"/>
                </a:lnTo>
                <a:lnTo>
                  <a:pt x="3742" y="4873"/>
                </a:lnTo>
                <a:lnTo>
                  <a:pt x="3640" y="4902"/>
                </a:lnTo>
                <a:lnTo>
                  <a:pt x="3542" y="4929"/>
                </a:lnTo>
                <a:lnTo>
                  <a:pt x="3455" y="4954"/>
                </a:lnTo>
                <a:lnTo>
                  <a:pt x="3367" y="4981"/>
                </a:lnTo>
                <a:lnTo>
                  <a:pt x="3322" y="4995"/>
                </a:lnTo>
                <a:lnTo>
                  <a:pt x="3279" y="5009"/>
                </a:lnTo>
                <a:lnTo>
                  <a:pt x="3236" y="5025"/>
                </a:lnTo>
                <a:lnTo>
                  <a:pt x="3193" y="5041"/>
                </a:lnTo>
                <a:lnTo>
                  <a:pt x="3150" y="5059"/>
                </a:lnTo>
                <a:lnTo>
                  <a:pt x="3108" y="5076"/>
                </a:lnTo>
                <a:lnTo>
                  <a:pt x="3066" y="5095"/>
                </a:lnTo>
                <a:lnTo>
                  <a:pt x="3025" y="5116"/>
                </a:lnTo>
                <a:lnTo>
                  <a:pt x="2985" y="5137"/>
                </a:lnTo>
                <a:lnTo>
                  <a:pt x="2945" y="5160"/>
                </a:lnTo>
                <a:lnTo>
                  <a:pt x="2908" y="5185"/>
                </a:lnTo>
                <a:lnTo>
                  <a:pt x="2870" y="5210"/>
                </a:lnTo>
                <a:lnTo>
                  <a:pt x="2834" y="5236"/>
                </a:lnTo>
                <a:lnTo>
                  <a:pt x="2800" y="5264"/>
                </a:lnTo>
                <a:lnTo>
                  <a:pt x="2767" y="5293"/>
                </a:lnTo>
                <a:lnTo>
                  <a:pt x="2735" y="5324"/>
                </a:lnTo>
                <a:lnTo>
                  <a:pt x="2706" y="5356"/>
                </a:lnTo>
                <a:lnTo>
                  <a:pt x="2691" y="5373"/>
                </a:lnTo>
                <a:lnTo>
                  <a:pt x="2678" y="5391"/>
                </a:lnTo>
                <a:lnTo>
                  <a:pt x="2665" y="5408"/>
                </a:lnTo>
                <a:lnTo>
                  <a:pt x="2652" y="5426"/>
                </a:lnTo>
                <a:lnTo>
                  <a:pt x="2640" y="5445"/>
                </a:lnTo>
                <a:lnTo>
                  <a:pt x="2629" y="5463"/>
                </a:lnTo>
                <a:lnTo>
                  <a:pt x="2622" y="5478"/>
                </a:lnTo>
                <a:lnTo>
                  <a:pt x="2614" y="5493"/>
                </a:lnTo>
                <a:lnTo>
                  <a:pt x="2601" y="5526"/>
                </a:lnTo>
                <a:lnTo>
                  <a:pt x="2574" y="5594"/>
                </a:lnTo>
                <a:lnTo>
                  <a:pt x="2560" y="5629"/>
                </a:lnTo>
                <a:lnTo>
                  <a:pt x="2553" y="5646"/>
                </a:lnTo>
                <a:lnTo>
                  <a:pt x="2545" y="5661"/>
                </a:lnTo>
                <a:lnTo>
                  <a:pt x="2536" y="5675"/>
                </a:lnTo>
                <a:lnTo>
                  <a:pt x="2525" y="5690"/>
                </a:lnTo>
                <a:lnTo>
                  <a:pt x="2514" y="5702"/>
                </a:lnTo>
                <a:lnTo>
                  <a:pt x="2503" y="5713"/>
                </a:lnTo>
                <a:lnTo>
                  <a:pt x="2512" y="5714"/>
                </a:lnTo>
                <a:lnTo>
                  <a:pt x="2522" y="5715"/>
                </a:lnTo>
                <a:lnTo>
                  <a:pt x="2541" y="5720"/>
                </a:lnTo>
                <a:lnTo>
                  <a:pt x="2559" y="5727"/>
                </a:lnTo>
                <a:lnTo>
                  <a:pt x="2577" y="5735"/>
                </a:lnTo>
                <a:lnTo>
                  <a:pt x="2593" y="5745"/>
                </a:lnTo>
                <a:lnTo>
                  <a:pt x="2609" y="5755"/>
                </a:lnTo>
                <a:lnTo>
                  <a:pt x="2625" y="5768"/>
                </a:lnTo>
                <a:lnTo>
                  <a:pt x="2640" y="5780"/>
                </a:lnTo>
                <a:lnTo>
                  <a:pt x="2671" y="5807"/>
                </a:lnTo>
                <a:lnTo>
                  <a:pt x="2701" y="5832"/>
                </a:lnTo>
                <a:lnTo>
                  <a:pt x="2716" y="5844"/>
                </a:lnTo>
                <a:lnTo>
                  <a:pt x="2732" y="5856"/>
                </a:lnTo>
                <a:lnTo>
                  <a:pt x="2749" y="5866"/>
                </a:lnTo>
                <a:lnTo>
                  <a:pt x="2765" y="5875"/>
                </a:lnTo>
                <a:lnTo>
                  <a:pt x="2792" y="5886"/>
                </a:lnTo>
                <a:lnTo>
                  <a:pt x="2818" y="5897"/>
                </a:lnTo>
                <a:lnTo>
                  <a:pt x="2846" y="5904"/>
                </a:lnTo>
                <a:lnTo>
                  <a:pt x="2875" y="5911"/>
                </a:lnTo>
                <a:lnTo>
                  <a:pt x="2903" y="5916"/>
                </a:lnTo>
                <a:lnTo>
                  <a:pt x="2932" y="5920"/>
                </a:lnTo>
                <a:lnTo>
                  <a:pt x="2961" y="5924"/>
                </a:lnTo>
                <a:lnTo>
                  <a:pt x="2989" y="5927"/>
                </a:lnTo>
                <a:lnTo>
                  <a:pt x="3045" y="5931"/>
                </a:lnTo>
                <a:lnTo>
                  <a:pt x="3100" y="5933"/>
                </a:lnTo>
                <a:lnTo>
                  <a:pt x="3156" y="5933"/>
                </a:lnTo>
                <a:lnTo>
                  <a:pt x="3212" y="5931"/>
                </a:lnTo>
                <a:lnTo>
                  <a:pt x="3267" y="5926"/>
                </a:lnTo>
                <a:lnTo>
                  <a:pt x="3322" y="5920"/>
                </a:lnTo>
                <a:lnTo>
                  <a:pt x="3378" y="5913"/>
                </a:lnTo>
                <a:lnTo>
                  <a:pt x="3433" y="5904"/>
                </a:lnTo>
                <a:lnTo>
                  <a:pt x="3487" y="5895"/>
                </a:lnTo>
                <a:lnTo>
                  <a:pt x="3543" y="5882"/>
                </a:lnTo>
                <a:lnTo>
                  <a:pt x="3597" y="5870"/>
                </a:lnTo>
                <a:lnTo>
                  <a:pt x="3651" y="5857"/>
                </a:lnTo>
                <a:lnTo>
                  <a:pt x="3705" y="5842"/>
                </a:lnTo>
                <a:lnTo>
                  <a:pt x="3759" y="5827"/>
                </a:lnTo>
                <a:lnTo>
                  <a:pt x="3812" y="5811"/>
                </a:lnTo>
                <a:lnTo>
                  <a:pt x="3865" y="5794"/>
                </a:lnTo>
                <a:lnTo>
                  <a:pt x="3983" y="5757"/>
                </a:lnTo>
                <a:lnTo>
                  <a:pt x="4058" y="5734"/>
                </a:lnTo>
                <a:lnTo>
                  <a:pt x="4138" y="5705"/>
                </a:lnTo>
                <a:lnTo>
                  <a:pt x="4181" y="5690"/>
                </a:lnTo>
                <a:lnTo>
                  <a:pt x="4224" y="5673"/>
                </a:lnTo>
                <a:lnTo>
                  <a:pt x="4267" y="5656"/>
                </a:lnTo>
                <a:lnTo>
                  <a:pt x="4311" y="5638"/>
                </a:lnTo>
                <a:lnTo>
                  <a:pt x="4354" y="5618"/>
                </a:lnTo>
                <a:lnTo>
                  <a:pt x="4397" y="5598"/>
                </a:lnTo>
                <a:lnTo>
                  <a:pt x="4439" y="5576"/>
                </a:lnTo>
                <a:lnTo>
                  <a:pt x="4481" y="5553"/>
                </a:lnTo>
                <a:lnTo>
                  <a:pt x="4521" y="5530"/>
                </a:lnTo>
                <a:lnTo>
                  <a:pt x="4559" y="5505"/>
                </a:lnTo>
                <a:lnTo>
                  <a:pt x="4596" y="5480"/>
                </a:lnTo>
                <a:lnTo>
                  <a:pt x="4630" y="5453"/>
                </a:lnTo>
                <a:lnTo>
                  <a:pt x="4646" y="5439"/>
                </a:lnTo>
                <a:lnTo>
                  <a:pt x="4662" y="5425"/>
                </a:lnTo>
                <a:lnTo>
                  <a:pt x="4676" y="5411"/>
                </a:lnTo>
                <a:lnTo>
                  <a:pt x="4690" y="5397"/>
                </a:lnTo>
                <a:lnTo>
                  <a:pt x="4704" y="5381"/>
                </a:lnTo>
                <a:lnTo>
                  <a:pt x="4716" y="5367"/>
                </a:lnTo>
                <a:lnTo>
                  <a:pt x="4727" y="5352"/>
                </a:lnTo>
                <a:lnTo>
                  <a:pt x="4739" y="5336"/>
                </a:lnTo>
                <a:lnTo>
                  <a:pt x="4748" y="5320"/>
                </a:lnTo>
                <a:lnTo>
                  <a:pt x="4757" y="5303"/>
                </a:lnTo>
                <a:lnTo>
                  <a:pt x="4764" y="5287"/>
                </a:lnTo>
                <a:lnTo>
                  <a:pt x="4771" y="5271"/>
                </a:lnTo>
                <a:lnTo>
                  <a:pt x="4776" y="5254"/>
                </a:lnTo>
                <a:lnTo>
                  <a:pt x="4782" y="5237"/>
                </a:lnTo>
                <a:lnTo>
                  <a:pt x="4785" y="5219"/>
                </a:lnTo>
                <a:lnTo>
                  <a:pt x="4787" y="5202"/>
                </a:lnTo>
                <a:lnTo>
                  <a:pt x="4788" y="5184"/>
                </a:lnTo>
                <a:lnTo>
                  <a:pt x="4788" y="5165"/>
                </a:lnTo>
                <a:lnTo>
                  <a:pt x="4786" y="5147"/>
                </a:lnTo>
                <a:lnTo>
                  <a:pt x="4783" y="5128"/>
                </a:lnTo>
                <a:lnTo>
                  <a:pt x="4778" y="5109"/>
                </a:lnTo>
                <a:lnTo>
                  <a:pt x="4772" y="5089"/>
                </a:lnTo>
                <a:lnTo>
                  <a:pt x="4765" y="5070"/>
                </a:lnTo>
                <a:lnTo>
                  <a:pt x="4756" y="5049"/>
                </a:lnTo>
                <a:lnTo>
                  <a:pt x="4767" y="5047"/>
                </a:lnTo>
                <a:lnTo>
                  <a:pt x="4780" y="5047"/>
                </a:lnTo>
                <a:lnTo>
                  <a:pt x="4791" y="5047"/>
                </a:lnTo>
                <a:lnTo>
                  <a:pt x="4803" y="5048"/>
                </a:lnTo>
                <a:lnTo>
                  <a:pt x="4814" y="5050"/>
                </a:lnTo>
                <a:lnTo>
                  <a:pt x="4827" y="5053"/>
                </a:lnTo>
                <a:lnTo>
                  <a:pt x="4840" y="5058"/>
                </a:lnTo>
                <a:lnTo>
                  <a:pt x="4852" y="5062"/>
                </a:lnTo>
                <a:lnTo>
                  <a:pt x="4865" y="5068"/>
                </a:lnTo>
                <a:lnTo>
                  <a:pt x="4878" y="5075"/>
                </a:lnTo>
                <a:lnTo>
                  <a:pt x="4891" y="5082"/>
                </a:lnTo>
                <a:lnTo>
                  <a:pt x="4905" y="5090"/>
                </a:lnTo>
                <a:lnTo>
                  <a:pt x="4931" y="5109"/>
                </a:lnTo>
                <a:lnTo>
                  <a:pt x="4958" y="5130"/>
                </a:lnTo>
                <a:lnTo>
                  <a:pt x="4985" y="5155"/>
                </a:lnTo>
                <a:lnTo>
                  <a:pt x="5013" y="5182"/>
                </a:lnTo>
                <a:lnTo>
                  <a:pt x="5041" y="5210"/>
                </a:lnTo>
                <a:lnTo>
                  <a:pt x="5069" y="5241"/>
                </a:lnTo>
                <a:lnTo>
                  <a:pt x="5097" y="5273"/>
                </a:lnTo>
                <a:lnTo>
                  <a:pt x="5125" y="5307"/>
                </a:lnTo>
                <a:lnTo>
                  <a:pt x="5152" y="5341"/>
                </a:lnTo>
                <a:lnTo>
                  <a:pt x="5180" y="5376"/>
                </a:lnTo>
                <a:lnTo>
                  <a:pt x="5234" y="5450"/>
                </a:lnTo>
                <a:lnTo>
                  <a:pt x="5288" y="5524"/>
                </a:lnTo>
                <a:lnTo>
                  <a:pt x="5338" y="5598"/>
                </a:lnTo>
                <a:lnTo>
                  <a:pt x="5386" y="5668"/>
                </a:lnTo>
                <a:lnTo>
                  <a:pt x="5470" y="5793"/>
                </a:lnTo>
                <a:lnTo>
                  <a:pt x="5506" y="5844"/>
                </a:lnTo>
                <a:lnTo>
                  <a:pt x="5537" y="5885"/>
                </a:lnTo>
                <a:lnTo>
                  <a:pt x="5520" y="5886"/>
                </a:lnTo>
                <a:lnTo>
                  <a:pt x="5505" y="5886"/>
                </a:lnTo>
                <a:lnTo>
                  <a:pt x="5491" y="5885"/>
                </a:lnTo>
                <a:lnTo>
                  <a:pt x="5475" y="5884"/>
                </a:lnTo>
                <a:lnTo>
                  <a:pt x="5461" y="5882"/>
                </a:lnTo>
                <a:lnTo>
                  <a:pt x="5447" y="5879"/>
                </a:lnTo>
                <a:lnTo>
                  <a:pt x="5432" y="5875"/>
                </a:lnTo>
                <a:lnTo>
                  <a:pt x="5418" y="5871"/>
                </a:lnTo>
                <a:lnTo>
                  <a:pt x="5391" y="5862"/>
                </a:lnTo>
                <a:lnTo>
                  <a:pt x="5365" y="5850"/>
                </a:lnTo>
                <a:lnTo>
                  <a:pt x="5338" y="5836"/>
                </a:lnTo>
                <a:lnTo>
                  <a:pt x="5311" y="5822"/>
                </a:lnTo>
                <a:lnTo>
                  <a:pt x="5258" y="5792"/>
                </a:lnTo>
                <a:lnTo>
                  <a:pt x="5230" y="5777"/>
                </a:lnTo>
                <a:lnTo>
                  <a:pt x="5203" y="5763"/>
                </a:lnTo>
                <a:lnTo>
                  <a:pt x="5174" y="5749"/>
                </a:lnTo>
                <a:lnTo>
                  <a:pt x="5144" y="5737"/>
                </a:lnTo>
                <a:lnTo>
                  <a:pt x="5114" y="5727"/>
                </a:lnTo>
                <a:lnTo>
                  <a:pt x="5097" y="5723"/>
                </a:lnTo>
                <a:lnTo>
                  <a:pt x="5081" y="5718"/>
                </a:lnTo>
                <a:lnTo>
                  <a:pt x="5057" y="5713"/>
                </a:lnTo>
                <a:lnTo>
                  <a:pt x="5034" y="5710"/>
                </a:lnTo>
                <a:lnTo>
                  <a:pt x="5010" y="5707"/>
                </a:lnTo>
                <a:lnTo>
                  <a:pt x="4986" y="5705"/>
                </a:lnTo>
                <a:lnTo>
                  <a:pt x="4963" y="5704"/>
                </a:lnTo>
                <a:lnTo>
                  <a:pt x="4938" y="5704"/>
                </a:lnTo>
                <a:lnTo>
                  <a:pt x="4914" y="5705"/>
                </a:lnTo>
                <a:lnTo>
                  <a:pt x="4890" y="5706"/>
                </a:lnTo>
                <a:lnTo>
                  <a:pt x="4866" y="5708"/>
                </a:lnTo>
                <a:lnTo>
                  <a:pt x="4841" y="5710"/>
                </a:lnTo>
                <a:lnTo>
                  <a:pt x="4793" y="5717"/>
                </a:lnTo>
                <a:lnTo>
                  <a:pt x="4744" y="5726"/>
                </a:lnTo>
                <a:lnTo>
                  <a:pt x="4694" y="5737"/>
                </a:lnTo>
                <a:lnTo>
                  <a:pt x="4645" y="5748"/>
                </a:lnTo>
                <a:lnTo>
                  <a:pt x="4597" y="5761"/>
                </a:lnTo>
                <a:lnTo>
                  <a:pt x="4549" y="5776"/>
                </a:lnTo>
                <a:lnTo>
                  <a:pt x="4501" y="5790"/>
                </a:lnTo>
                <a:lnTo>
                  <a:pt x="4408" y="5818"/>
                </a:lnTo>
                <a:lnTo>
                  <a:pt x="4361" y="5832"/>
                </a:lnTo>
                <a:lnTo>
                  <a:pt x="4316" y="5844"/>
                </a:lnTo>
                <a:lnTo>
                  <a:pt x="4221" y="5872"/>
                </a:lnTo>
                <a:lnTo>
                  <a:pt x="4125" y="5900"/>
                </a:lnTo>
                <a:lnTo>
                  <a:pt x="4077" y="5915"/>
                </a:lnTo>
                <a:lnTo>
                  <a:pt x="4029" y="5932"/>
                </a:lnTo>
                <a:lnTo>
                  <a:pt x="3981" y="5948"/>
                </a:lnTo>
                <a:lnTo>
                  <a:pt x="3934" y="5965"/>
                </a:lnTo>
                <a:lnTo>
                  <a:pt x="3887" y="5985"/>
                </a:lnTo>
                <a:lnTo>
                  <a:pt x="3841" y="6004"/>
                </a:lnTo>
                <a:lnTo>
                  <a:pt x="3796" y="6026"/>
                </a:lnTo>
                <a:lnTo>
                  <a:pt x="3751" y="6048"/>
                </a:lnTo>
                <a:lnTo>
                  <a:pt x="3707" y="6073"/>
                </a:lnTo>
                <a:lnTo>
                  <a:pt x="3665" y="6099"/>
                </a:lnTo>
                <a:lnTo>
                  <a:pt x="3623" y="6125"/>
                </a:lnTo>
                <a:lnTo>
                  <a:pt x="3583" y="6155"/>
                </a:lnTo>
                <a:lnTo>
                  <a:pt x="3563" y="6170"/>
                </a:lnTo>
                <a:lnTo>
                  <a:pt x="3546" y="6186"/>
                </a:lnTo>
                <a:lnTo>
                  <a:pt x="3527" y="6201"/>
                </a:lnTo>
                <a:lnTo>
                  <a:pt x="3510" y="6217"/>
                </a:lnTo>
                <a:lnTo>
                  <a:pt x="3494" y="6235"/>
                </a:lnTo>
                <a:lnTo>
                  <a:pt x="3477" y="6252"/>
                </a:lnTo>
                <a:lnTo>
                  <a:pt x="3462" y="6271"/>
                </a:lnTo>
                <a:lnTo>
                  <a:pt x="3446" y="6289"/>
                </a:lnTo>
                <a:lnTo>
                  <a:pt x="3431" y="6309"/>
                </a:lnTo>
                <a:lnTo>
                  <a:pt x="3417" y="6327"/>
                </a:lnTo>
                <a:lnTo>
                  <a:pt x="3390" y="6367"/>
                </a:lnTo>
                <a:lnTo>
                  <a:pt x="3364" y="6408"/>
                </a:lnTo>
                <a:lnTo>
                  <a:pt x="3341" y="6450"/>
                </a:lnTo>
                <a:lnTo>
                  <a:pt x="3332" y="6471"/>
                </a:lnTo>
                <a:lnTo>
                  <a:pt x="3321" y="6494"/>
                </a:lnTo>
                <a:lnTo>
                  <a:pt x="3311" y="6519"/>
                </a:lnTo>
                <a:lnTo>
                  <a:pt x="3300" y="6544"/>
                </a:lnTo>
                <a:lnTo>
                  <a:pt x="3288" y="6569"/>
                </a:lnTo>
                <a:lnTo>
                  <a:pt x="3281" y="6580"/>
                </a:lnTo>
                <a:lnTo>
                  <a:pt x="3273" y="6591"/>
                </a:lnTo>
                <a:lnTo>
                  <a:pt x="3266" y="6601"/>
                </a:lnTo>
                <a:lnTo>
                  <a:pt x="3257" y="6610"/>
                </a:lnTo>
                <a:lnTo>
                  <a:pt x="3248" y="6617"/>
                </a:lnTo>
                <a:lnTo>
                  <a:pt x="3238" y="6623"/>
                </a:lnTo>
                <a:lnTo>
                  <a:pt x="3254" y="6625"/>
                </a:lnTo>
                <a:lnTo>
                  <a:pt x="3270" y="6627"/>
                </a:lnTo>
                <a:lnTo>
                  <a:pt x="3287" y="6630"/>
                </a:lnTo>
                <a:lnTo>
                  <a:pt x="3302" y="6634"/>
                </a:lnTo>
                <a:lnTo>
                  <a:pt x="3317" y="6640"/>
                </a:lnTo>
                <a:lnTo>
                  <a:pt x="3333" y="6645"/>
                </a:lnTo>
                <a:lnTo>
                  <a:pt x="3348" y="6651"/>
                </a:lnTo>
                <a:lnTo>
                  <a:pt x="3363" y="6658"/>
                </a:lnTo>
                <a:lnTo>
                  <a:pt x="3393" y="6673"/>
                </a:lnTo>
                <a:lnTo>
                  <a:pt x="3423" y="6691"/>
                </a:lnTo>
                <a:lnTo>
                  <a:pt x="3482" y="6728"/>
                </a:lnTo>
                <a:lnTo>
                  <a:pt x="3512" y="6747"/>
                </a:lnTo>
                <a:lnTo>
                  <a:pt x="3543" y="6765"/>
                </a:lnTo>
                <a:lnTo>
                  <a:pt x="3574" y="6782"/>
                </a:lnTo>
                <a:lnTo>
                  <a:pt x="3605" y="6797"/>
                </a:lnTo>
                <a:lnTo>
                  <a:pt x="3621" y="6805"/>
                </a:lnTo>
                <a:lnTo>
                  <a:pt x="3637" y="6811"/>
                </a:lnTo>
                <a:lnTo>
                  <a:pt x="3654" y="6817"/>
                </a:lnTo>
                <a:lnTo>
                  <a:pt x="3671" y="6822"/>
                </a:lnTo>
                <a:lnTo>
                  <a:pt x="3688" y="6826"/>
                </a:lnTo>
                <a:lnTo>
                  <a:pt x="3706" y="6829"/>
                </a:lnTo>
                <a:lnTo>
                  <a:pt x="3723" y="6831"/>
                </a:lnTo>
                <a:lnTo>
                  <a:pt x="3742" y="6832"/>
                </a:lnTo>
                <a:lnTo>
                  <a:pt x="3786" y="6833"/>
                </a:lnTo>
                <a:lnTo>
                  <a:pt x="3831" y="6833"/>
                </a:lnTo>
                <a:lnTo>
                  <a:pt x="3875" y="6831"/>
                </a:lnTo>
                <a:lnTo>
                  <a:pt x="3920" y="6828"/>
                </a:lnTo>
                <a:lnTo>
                  <a:pt x="3964" y="6824"/>
                </a:lnTo>
                <a:lnTo>
                  <a:pt x="4009" y="6819"/>
                </a:lnTo>
                <a:lnTo>
                  <a:pt x="4053" y="6813"/>
                </a:lnTo>
                <a:lnTo>
                  <a:pt x="4098" y="6806"/>
                </a:lnTo>
                <a:lnTo>
                  <a:pt x="4142" y="6798"/>
                </a:lnTo>
                <a:lnTo>
                  <a:pt x="4186" y="6789"/>
                </a:lnTo>
                <a:lnTo>
                  <a:pt x="4230" y="6780"/>
                </a:lnTo>
                <a:lnTo>
                  <a:pt x="4274" y="6770"/>
                </a:lnTo>
                <a:lnTo>
                  <a:pt x="4361" y="6748"/>
                </a:lnTo>
                <a:lnTo>
                  <a:pt x="4447" y="6724"/>
                </a:lnTo>
                <a:lnTo>
                  <a:pt x="4495" y="6709"/>
                </a:lnTo>
                <a:lnTo>
                  <a:pt x="4558" y="6689"/>
                </a:lnTo>
                <a:lnTo>
                  <a:pt x="4634" y="6662"/>
                </a:lnTo>
                <a:lnTo>
                  <a:pt x="4719" y="6629"/>
                </a:lnTo>
                <a:lnTo>
                  <a:pt x="4764" y="6612"/>
                </a:lnTo>
                <a:lnTo>
                  <a:pt x="4811" y="6592"/>
                </a:lnTo>
                <a:lnTo>
                  <a:pt x="4858" y="6572"/>
                </a:lnTo>
                <a:lnTo>
                  <a:pt x="4908" y="6550"/>
                </a:lnTo>
                <a:lnTo>
                  <a:pt x="4956" y="6529"/>
                </a:lnTo>
                <a:lnTo>
                  <a:pt x="5004" y="6505"/>
                </a:lnTo>
                <a:lnTo>
                  <a:pt x="5052" y="6481"/>
                </a:lnTo>
                <a:lnTo>
                  <a:pt x="5100" y="6455"/>
                </a:lnTo>
                <a:lnTo>
                  <a:pt x="5146" y="6430"/>
                </a:lnTo>
                <a:lnTo>
                  <a:pt x="5191" y="6403"/>
                </a:lnTo>
                <a:lnTo>
                  <a:pt x="5234" y="6375"/>
                </a:lnTo>
                <a:lnTo>
                  <a:pt x="5275" y="6347"/>
                </a:lnTo>
                <a:lnTo>
                  <a:pt x="5314" y="6318"/>
                </a:lnTo>
                <a:lnTo>
                  <a:pt x="5350" y="6288"/>
                </a:lnTo>
                <a:lnTo>
                  <a:pt x="5368" y="6274"/>
                </a:lnTo>
                <a:lnTo>
                  <a:pt x="5383" y="6258"/>
                </a:lnTo>
                <a:lnTo>
                  <a:pt x="5398" y="6243"/>
                </a:lnTo>
                <a:lnTo>
                  <a:pt x="5413" y="6228"/>
                </a:lnTo>
                <a:lnTo>
                  <a:pt x="5426" y="6212"/>
                </a:lnTo>
                <a:lnTo>
                  <a:pt x="5438" y="6197"/>
                </a:lnTo>
                <a:lnTo>
                  <a:pt x="5450" y="6182"/>
                </a:lnTo>
                <a:lnTo>
                  <a:pt x="5460" y="6165"/>
                </a:lnTo>
                <a:lnTo>
                  <a:pt x="5469" y="6150"/>
                </a:lnTo>
                <a:lnTo>
                  <a:pt x="5476" y="6133"/>
                </a:lnTo>
                <a:lnTo>
                  <a:pt x="5483" y="6118"/>
                </a:lnTo>
                <a:lnTo>
                  <a:pt x="5489" y="6102"/>
                </a:lnTo>
                <a:lnTo>
                  <a:pt x="5493" y="6085"/>
                </a:lnTo>
                <a:lnTo>
                  <a:pt x="5496" y="6070"/>
                </a:lnTo>
                <a:lnTo>
                  <a:pt x="5497" y="6053"/>
                </a:lnTo>
                <a:lnTo>
                  <a:pt x="5497" y="6037"/>
                </a:lnTo>
                <a:lnTo>
                  <a:pt x="5496" y="6021"/>
                </a:lnTo>
                <a:lnTo>
                  <a:pt x="5493" y="6004"/>
                </a:lnTo>
                <a:lnTo>
                  <a:pt x="5488" y="5988"/>
                </a:lnTo>
                <a:lnTo>
                  <a:pt x="5481" y="5972"/>
                </a:lnTo>
                <a:lnTo>
                  <a:pt x="5491" y="5969"/>
                </a:lnTo>
                <a:lnTo>
                  <a:pt x="5501" y="5968"/>
                </a:lnTo>
                <a:lnTo>
                  <a:pt x="5510" y="5968"/>
                </a:lnTo>
                <a:lnTo>
                  <a:pt x="5520" y="5969"/>
                </a:lnTo>
                <a:lnTo>
                  <a:pt x="5531" y="5971"/>
                </a:lnTo>
                <a:lnTo>
                  <a:pt x="5541" y="5972"/>
                </a:lnTo>
                <a:lnTo>
                  <a:pt x="5561" y="5978"/>
                </a:lnTo>
                <a:lnTo>
                  <a:pt x="5582" y="5986"/>
                </a:lnTo>
                <a:lnTo>
                  <a:pt x="5602" y="5996"/>
                </a:lnTo>
                <a:lnTo>
                  <a:pt x="5624" y="6009"/>
                </a:lnTo>
                <a:lnTo>
                  <a:pt x="5645" y="6024"/>
                </a:lnTo>
                <a:lnTo>
                  <a:pt x="5667" y="6040"/>
                </a:lnTo>
                <a:lnTo>
                  <a:pt x="5689" y="6059"/>
                </a:lnTo>
                <a:lnTo>
                  <a:pt x="5711" y="6078"/>
                </a:lnTo>
                <a:lnTo>
                  <a:pt x="5733" y="6100"/>
                </a:lnTo>
                <a:lnTo>
                  <a:pt x="5755" y="6122"/>
                </a:lnTo>
                <a:lnTo>
                  <a:pt x="5776" y="6146"/>
                </a:lnTo>
                <a:lnTo>
                  <a:pt x="5799" y="6170"/>
                </a:lnTo>
                <a:lnTo>
                  <a:pt x="5821" y="6196"/>
                </a:lnTo>
                <a:lnTo>
                  <a:pt x="5863" y="6247"/>
                </a:lnTo>
                <a:lnTo>
                  <a:pt x="5905" y="6300"/>
                </a:lnTo>
                <a:lnTo>
                  <a:pt x="5945" y="6354"/>
                </a:lnTo>
                <a:lnTo>
                  <a:pt x="5982" y="6405"/>
                </a:lnTo>
                <a:lnTo>
                  <a:pt x="6052" y="6498"/>
                </a:lnTo>
                <a:lnTo>
                  <a:pt x="6083" y="6537"/>
                </a:lnTo>
                <a:lnTo>
                  <a:pt x="6109" y="6570"/>
                </a:lnTo>
                <a:lnTo>
                  <a:pt x="6099" y="6572"/>
                </a:lnTo>
                <a:lnTo>
                  <a:pt x="6088" y="6573"/>
                </a:lnTo>
                <a:lnTo>
                  <a:pt x="6078" y="6573"/>
                </a:lnTo>
                <a:lnTo>
                  <a:pt x="6066" y="6573"/>
                </a:lnTo>
                <a:lnTo>
                  <a:pt x="6056" y="6571"/>
                </a:lnTo>
                <a:lnTo>
                  <a:pt x="6046" y="6569"/>
                </a:lnTo>
                <a:lnTo>
                  <a:pt x="6024" y="6564"/>
                </a:lnTo>
                <a:lnTo>
                  <a:pt x="6004" y="6556"/>
                </a:lnTo>
                <a:lnTo>
                  <a:pt x="5983" y="6546"/>
                </a:lnTo>
                <a:lnTo>
                  <a:pt x="5963" y="6535"/>
                </a:lnTo>
                <a:lnTo>
                  <a:pt x="5942" y="6524"/>
                </a:lnTo>
                <a:lnTo>
                  <a:pt x="5899" y="6500"/>
                </a:lnTo>
                <a:lnTo>
                  <a:pt x="5878" y="6489"/>
                </a:lnTo>
                <a:lnTo>
                  <a:pt x="5855" y="6479"/>
                </a:lnTo>
                <a:lnTo>
                  <a:pt x="5832" y="6469"/>
                </a:lnTo>
                <a:lnTo>
                  <a:pt x="5808" y="6463"/>
                </a:lnTo>
                <a:lnTo>
                  <a:pt x="5796" y="6460"/>
                </a:lnTo>
                <a:lnTo>
                  <a:pt x="5784" y="6458"/>
                </a:lnTo>
                <a:lnTo>
                  <a:pt x="5770" y="6457"/>
                </a:lnTo>
                <a:lnTo>
                  <a:pt x="5757" y="6456"/>
                </a:lnTo>
                <a:lnTo>
                  <a:pt x="5738" y="6456"/>
                </a:lnTo>
                <a:lnTo>
                  <a:pt x="5718" y="6456"/>
                </a:lnTo>
                <a:lnTo>
                  <a:pt x="5678" y="6459"/>
                </a:lnTo>
                <a:lnTo>
                  <a:pt x="5638" y="6464"/>
                </a:lnTo>
                <a:lnTo>
                  <a:pt x="5598" y="6472"/>
                </a:lnTo>
                <a:lnTo>
                  <a:pt x="5558" y="6481"/>
                </a:lnTo>
                <a:lnTo>
                  <a:pt x="5519" y="6491"/>
                </a:lnTo>
                <a:lnTo>
                  <a:pt x="5479" y="6503"/>
                </a:lnTo>
                <a:lnTo>
                  <a:pt x="5440" y="6517"/>
                </a:lnTo>
                <a:lnTo>
                  <a:pt x="5401" y="6530"/>
                </a:lnTo>
                <a:lnTo>
                  <a:pt x="5363" y="6545"/>
                </a:lnTo>
                <a:lnTo>
                  <a:pt x="5287" y="6577"/>
                </a:lnTo>
                <a:lnTo>
                  <a:pt x="5213" y="6610"/>
                </a:lnTo>
                <a:lnTo>
                  <a:pt x="5141" y="6642"/>
                </a:lnTo>
                <a:lnTo>
                  <a:pt x="5068" y="6673"/>
                </a:lnTo>
                <a:lnTo>
                  <a:pt x="4997" y="6707"/>
                </a:lnTo>
                <a:lnTo>
                  <a:pt x="4961" y="6725"/>
                </a:lnTo>
                <a:lnTo>
                  <a:pt x="4925" y="6742"/>
                </a:lnTo>
                <a:lnTo>
                  <a:pt x="4889" y="6762"/>
                </a:lnTo>
                <a:lnTo>
                  <a:pt x="4854" y="6780"/>
                </a:lnTo>
                <a:lnTo>
                  <a:pt x="4819" y="6800"/>
                </a:lnTo>
                <a:lnTo>
                  <a:pt x="4786" y="6822"/>
                </a:lnTo>
                <a:lnTo>
                  <a:pt x="4753" y="6843"/>
                </a:lnTo>
                <a:lnTo>
                  <a:pt x="4720" y="6866"/>
                </a:lnTo>
                <a:lnTo>
                  <a:pt x="4688" y="6890"/>
                </a:lnTo>
                <a:lnTo>
                  <a:pt x="4658" y="6915"/>
                </a:lnTo>
                <a:lnTo>
                  <a:pt x="4628" y="6941"/>
                </a:lnTo>
                <a:lnTo>
                  <a:pt x="4599" y="6968"/>
                </a:lnTo>
                <a:lnTo>
                  <a:pt x="4588" y="6980"/>
                </a:lnTo>
                <a:lnTo>
                  <a:pt x="4577" y="6992"/>
                </a:lnTo>
                <a:lnTo>
                  <a:pt x="4567" y="7004"/>
                </a:lnTo>
                <a:lnTo>
                  <a:pt x="4558" y="7018"/>
                </a:lnTo>
                <a:lnTo>
                  <a:pt x="4549" y="7031"/>
                </a:lnTo>
                <a:lnTo>
                  <a:pt x="4542" y="7043"/>
                </a:lnTo>
                <a:lnTo>
                  <a:pt x="4527" y="7071"/>
                </a:lnTo>
                <a:lnTo>
                  <a:pt x="4514" y="7099"/>
                </a:lnTo>
                <a:lnTo>
                  <a:pt x="4503" y="7127"/>
                </a:lnTo>
                <a:lnTo>
                  <a:pt x="4493" y="7156"/>
                </a:lnTo>
                <a:lnTo>
                  <a:pt x="4482" y="7185"/>
                </a:lnTo>
                <a:lnTo>
                  <a:pt x="4463" y="7242"/>
                </a:lnTo>
                <a:lnTo>
                  <a:pt x="4453" y="7271"/>
                </a:lnTo>
                <a:lnTo>
                  <a:pt x="4441" y="7297"/>
                </a:lnTo>
                <a:lnTo>
                  <a:pt x="4430" y="7324"/>
                </a:lnTo>
                <a:lnTo>
                  <a:pt x="4416" y="7349"/>
                </a:lnTo>
                <a:lnTo>
                  <a:pt x="4409" y="7361"/>
                </a:lnTo>
                <a:lnTo>
                  <a:pt x="4400" y="7372"/>
                </a:lnTo>
                <a:lnTo>
                  <a:pt x="4392" y="7383"/>
                </a:lnTo>
                <a:lnTo>
                  <a:pt x="4383" y="7395"/>
                </a:lnTo>
                <a:lnTo>
                  <a:pt x="4395" y="7394"/>
                </a:lnTo>
                <a:lnTo>
                  <a:pt x="4408" y="7394"/>
                </a:lnTo>
                <a:lnTo>
                  <a:pt x="4420" y="7395"/>
                </a:lnTo>
                <a:lnTo>
                  <a:pt x="4432" y="7396"/>
                </a:lnTo>
                <a:lnTo>
                  <a:pt x="4457" y="7401"/>
                </a:lnTo>
                <a:lnTo>
                  <a:pt x="4481" y="7408"/>
                </a:lnTo>
                <a:lnTo>
                  <a:pt x="4507" y="7416"/>
                </a:lnTo>
                <a:lnTo>
                  <a:pt x="4532" y="7425"/>
                </a:lnTo>
                <a:lnTo>
                  <a:pt x="4582" y="7448"/>
                </a:lnTo>
                <a:lnTo>
                  <a:pt x="4607" y="7459"/>
                </a:lnTo>
                <a:lnTo>
                  <a:pt x="4633" y="7470"/>
                </a:lnTo>
                <a:lnTo>
                  <a:pt x="4660" y="7480"/>
                </a:lnTo>
                <a:lnTo>
                  <a:pt x="4686" y="7488"/>
                </a:lnTo>
                <a:lnTo>
                  <a:pt x="4713" y="7495"/>
                </a:lnTo>
                <a:lnTo>
                  <a:pt x="4741" y="7500"/>
                </a:lnTo>
                <a:lnTo>
                  <a:pt x="4755" y="7501"/>
                </a:lnTo>
                <a:lnTo>
                  <a:pt x="4769" y="7502"/>
                </a:lnTo>
                <a:lnTo>
                  <a:pt x="4784" y="7502"/>
                </a:lnTo>
                <a:lnTo>
                  <a:pt x="4798" y="7502"/>
                </a:lnTo>
                <a:lnTo>
                  <a:pt x="4842" y="7497"/>
                </a:lnTo>
                <a:lnTo>
                  <a:pt x="4886" y="7492"/>
                </a:lnTo>
                <a:lnTo>
                  <a:pt x="4930" y="7484"/>
                </a:lnTo>
                <a:lnTo>
                  <a:pt x="4973" y="7476"/>
                </a:lnTo>
                <a:lnTo>
                  <a:pt x="5017" y="7465"/>
                </a:lnTo>
                <a:lnTo>
                  <a:pt x="5059" y="7453"/>
                </a:lnTo>
                <a:lnTo>
                  <a:pt x="5102" y="7441"/>
                </a:lnTo>
                <a:lnTo>
                  <a:pt x="5144" y="7426"/>
                </a:lnTo>
                <a:lnTo>
                  <a:pt x="5186" y="7411"/>
                </a:lnTo>
                <a:lnTo>
                  <a:pt x="5227" y="7396"/>
                </a:lnTo>
                <a:lnTo>
                  <a:pt x="5268" y="7378"/>
                </a:lnTo>
                <a:lnTo>
                  <a:pt x="5309" y="7361"/>
                </a:lnTo>
                <a:lnTo>
                  <a:pt x="5350" y="7342"/>
                </a:lnTo>
                <a:lnTo>
                  <a:pt x="5390" y="7324"/>
                </a:lnTo>
                <a:lnTo>
                  <a:pt x="5470" y="7285"/>
                </a:lnTo>
                <a:lnTo>
                  <a:pt x="5553" y="7244"/>
                </a:lnTo>
                <a:lnTo>
                  <a:pt x="5604" y="7219"/>
                </a:lnTo>
                <a:lnTo>
                  <a:pt x="5660" y="7189"/>
                </a:lnTo>
                <a:lnTo>
                  <a:pt x="5717" y="7157"/>
                </a:lnTo>
                <a:lnTo>
                  <a:pt x="5776" y="7121"/>
                </a:lnTo>
                <a:lnTo>
                  <a:pt x="5806" y="7103"/>
                </a:lnTo>
                <a:lnTo>
                  <a:pt x="5835" y="7083"/>
                </a:lnTo>
                <a:lnTo>
                  <a:pt x="5864" y="7063"/>
                </a:lnTo>
                <a:lnTo>
                  <a:pt x="5892" y="7042"/>
                </a:lnTo>
                <a:lnTo>
                  <a:pt x="5919" y="7021"/>
                </a:lnTo>
                <a:lnTo>
                  <a:pt x="5945" y="6999"/>
                </a:lnTo>
                <a:lnTo>
                  <a:pt x="5969" y="6977"/>
                </a:lnTo>
                <a:lnTo>
                  <a:pt x="5993" y="6953"/>
                </a:lnTo>
                <a:lnTo>
                  <a:pt x="6013" y="6930"/>
                </a:lnTo>
                <a:lnTo>
                  <a:pt x="6033" y="6906"/>
                </a:lnTo>
                <a:lnTo>
                  <a:pt x="6050" y="6881"/>
                </a:lnTo>
                <a:lnTo>
                  <a:pt x="6064" y="6856"/>
                </a:lnTo>
                <a:lnTo>
                  <a:pt x="6071" y="6843"/>
                </a:lnTo>
                <a:lnTo>
                  <a:pt x="6077" y="6831"/>
                </a:lnTo>
                <a:lnTo>
                  <a:pt x="6082" y="6818"/>
                </a:lnTo>
                <a:lnTo>
                  <a:pt x="6086" y="6806"/>
                </a:lnTo>
                <a:lnTo>
                  <a:pt x="6090" y="6792"/>
                </a:lnTo>
                <a:lnTo>
                  <a:pt x="6093" y="6779"/>
                </a:lnTo>
                <a:lnTo>
                  <a:pt x="6095" y="6766"/>
                </a:lnTo>
                <a:lnTo>
                  <a:pt x="6096" y="6752"/>
                </a:lnTo>
                <a:lnTo>
                  <a:pt x="6096" y="6739"/>
                </a:lnTo>
                <a:lnTo>
                  <a:pt x="6096" y="6726"/>
                </a:lnTo>
                <a:lnTo>
                  <a:pt x="6095" y="6712"/>
                </a:lnTo>
                <a:lnTo>
                  <a:pt x="6092" y="6699"/>
                </a:lnTo>
                <a:lnTo>
                  <a:pt x="6089" y="6686"/>
                </a:lnTo>
                <a:lnTo>
                  <a:pt x="6085" y="6671"/>
                </a:lnTo>
                <a:lnTo>
                  <a:pt x="6080" y="6658"/>
                </a:lnTo>
                <a:lnTo>
                  <a:pt x="6074" y="6644"/>
                </a:lnTo>
                <a:lnTo>
                  <a:pt x="6082" y="6643"/>
                </a:lnTo>
                <a:lnTo>
                  <a:pt x="6090" y="6642"/>
                </a:lnTo>
                <a:lnTo>
                  <a:pt x="6106" y="6641"/>
                </a:lnTo>
                <a:lnTo>
                  <a:pt x="6123" y="6643"/>
                </a:lnTo>
                <a:lnTo>
                  <a:pt x="6140" y="6647"/>
                </a:lnTo>
                <a:lnTo>
                  <a:pt x="6158" y="6653"/>
                </a:lnTo>
                <a:lnTo>
                  <a:pt x="6176" y="6661"/>
                </a:lnTo>
                <a:lnTo>
                  <a:pt x="6193" y="6671"/>
                </a:lnTo>
                <a:lnTo>
                  <a:pt x="6212" y="6683"/>
                </a:lnTo>
                <a:lnTo>
                  <a:pt x="6230" y="6696"/>
                </a:lnTo>
                <a:lnTo>
                  <a:pt x="6249" y="6710"/>
                </a:lnTo>
                <a:lnTo>
                  <a:pt x="6267" y="6727"/>
                </a:lnTo>
                <a:lnTo>
                  <a:pt x="6287" y="6743"/>
                </a:lnTo>
                <a:lnTo>
                  <a:pt x="6305" y="6762"/>
                </a:lnTo>
                <a:lnTo>
                  <a:pt x="6324" y="6780"/>
                </a:lnTo>
                <a:lnTo>
                  <a:pt x="6361" y="6820"/>
                </a:lnTo>
                <a:lnTo>
                  <a:pt x="6396" y="6862"/>
                </a:lnTo>
                <a:lnTo>
                  <a:pt x="6432" y="6905"/>
                </a:lnTo>
                <a:lnTo>
                  <a:pt x="6466" y="6947"/>
                </a:lnTo>
                <a:lnTo>
                  <a:pt x="6498" y="6988"/>
                </a:lnTo>
                <a:lnTo>
                  <a:pt x="6555" y="7063"/>
                </a:lnTo>
                <a:lnTo>
                  <a:pt x="6581" y="7095"/>
                </a:lnTo>
                <a:lnTo>
                  <a:pt x="6602" y="7120"/>
                </a:lnTo>
                <a:lnTo>
                  <a:pt x="7076" y="7646"/>
                </a:lnTo>
                <a:lnTo>
                  <a:pt x="7095" y="7668"/>
                </a:lnTo>
                <a:lnTo>
                  <a:pt x="7115" y="7695"/>
                </a:lnTo>
                <a:lnTo>
                  <a:pt x="7135" y="7724"/>
                </a:lnTo>
                <a:lnTo>
                  <a:pt x="7157" y="7755"/>
                </a:lnTo>
                <a:lnTo>
                  <a:pt x="7203" y="7822"/>
                </a:lnTo>
                <a:lnTo>
                  <a:pt x="7250" y="7892"/>
                </a:lnTo>
                <a:lnTo>
                  <a:pt x="7274" y="7925"/>
                </a:lnTo>
                <a:lnTo>
                  <a:pt x="7300" y="7958"/>
                </a:lnTo>
                <a:lnTo>
                  <a:pt x="7326" y="7989"/>
                </a:lnTo>
                <a:lnTo>
                  <a:pt x="7351" y="8017"/>
                </a:lnTo>
                <a:lnTo>
                  <a:pt x="7364" y="8030"/>
                </a:lnTo>
                <a:lnTo>
                  <a:pt x="7377" y="8042"/>
                </a:lnTo>
                <a:lnTo>
                  <a:pt x="7389" y="8054"/>
                </a:lnTo>
                <a:lnTo>
                  <a:pt x="7403" y="8064"/>
                </a:lnTo>
                <a:lnTo>
                  <a:pt x="7416" y="8072"/>
                </a:lnTo>
                <a:lnTo>
                  <a:pt x="7428" y="8080"/>
                </a:lnTo>
                <a:lnTo>
                  <a:pt x="7442" y="8086"/>
                </a:lnTo>
                <a:lnTo>
                  <a:pt x="7455" y="8093"/>
                </a:lnTo>
                <a:lnTo>
                  <a:pt x="7469" y="8097"/>
                </a:lnTo>
                <a:lnTo>
                  <a:pt x="7484" y="8099"/>
                </a:lnTo>
                <a:lnTo>
                  <a:pt x="7497" y="8099"/>
                </a:lnTo>
                <a:lnTo>
                  <a:pt x="7509" y="8098"/>
                </a:lnTo>
                <a:lnTo>
                  <a:pt x="7521" y="8095"/>
                </a:lnTo>
                <a:lnTo>
                  <a:pt x="7533" y="8089"/>
                </a:lnTo>
                <a:lnTo>
                  <a:pt x="7543" y="8082"/>
                </a:lnTo>
                <a:lnTo>
                  <a:pt x="7553" y="8075"/>
                </a:lnTo>
                <a:lnTo>
                  <a:pt x="7562" y="8066"/>
                </a:lnTo>
                <a:lnTo>
                  <a:pt x="7571" y="8055"/>
                </a:lnTo>
                <a:lnTo>
                  <a:pt x="7579" y="8043"/>
                </a:lnTo>
                <a:lnTo>
                  <a:pt x="7586" y="8031"/>
                </a:lnTo>
                <a:lnTo>
                  <a:pt x="7592" y="8018"/>
                </a:lnTo>
                <a:lnTo>
                  <a:pt x="7597" y="8003"/>
                </a:lnTo>
                <a:lnTo>
                  <a:pt x="7602" y="7988"/>
                </a:lnTo>
                <a:lnTo>
                  <a:pt x="7606" y="7973"/>
                </a:lnTo>
                <a:lnTo>
                  <a:pt x="7610" y="7957"/>
                </a:lnTo>
                <a:lnTo>
                  <a:pt x="7613" y="7941"/>
                </a:lnTo>
                <a:lnTo>
                  <a:pt x="7615" y="7924"/>
                </a:lnTo>
                <a:lnTo>
                  <a:pt x="7616" y="7908"/>
                </a:lnTo>
                <a:lnTo>
                  <a:pt x="7617" y="7892"/>
                </a:lnTo>
                <a:lnTo>
                  <a:pt x="7617" y="7875"/>
                </a:lnTo>
                <a:lnTo>
                  <a:pt x="7616" y="7860"/>
                </a:lnTo>
                <a:lnTo>
                  <a:pt x="7614" y="7844"/>
                </a:lnTo>
                <a:lnTo>
                  <a:pt x="7611" y="7828"/>
                </a:lnTo>
                <a:lnTo>
                  <a:pt x="7607" y="7814"/>
                </a:lnTo>
                <a:lnTo>
                  <a:pt x="7603" y="7799"/>
                </a:lnTo>
                <a:lnTo>
                  <a:pt x="7598" y="7787"/>
                </a:lnTo>
                <a:lnTo>
                  <a:pt x="7593" y="7775"/>
                </a:lnTo>
                <a:lnTo>
                  <a:pt x="7587" y="7763"/>
                </a:lnTo>
                <a:lnTo>
                  <a:pt x="7580" y="7753"/>
                </a:lnTo>
                <a:lnTo>
                  <a:pt x="7572" y="7744"/>
                </a:lnTo>
                <a:lnTo>
                  <a:pt x="7512" y="7686"/>
                </a:lnTo>
                <a:lnTo>
                  <a:pt x="7453" y="7628"/>
                </a:lnTo>
                <a:lnTo>
                  <a:pt x="7333" y="7515"/>
                </a:lnTo>
                <a:lnTo>
                  <a:pt x="7213" y="7402"/>
                </a:lnTo>
                <a:lnTo>
                  <a:pt x="7091" y="7290"/>
                </a:lnTo>
                <a:lnTo>
                  <a:pt x="6970" y="7178"/>
                </a:lnTo>
                <a:lnTo>
                  <a:pt x="6850" y="7064"/>
                </a:lnTo>
                <a:lnTo>
                  <a:pt x="6791" y="7006"/>
                </a:lnTo>
                <a:lnTo>
                  <a:pt x="6731" y="6948"/>
                </a:lnTo>
                <a:lnTo>
                  <a:pt x="6673" y="6890"/>
                </a:lnTo>
                <a:lnTo>
                  <a:pt x="6615" y="6830"/>
                </a:lnTo>
                <a:lnTo>
                  <a:pt x="6384" y="6592"/>
                </a:lnTo>
                <a:lnTo>
                  <a:pt x="6269" y="6474"/>
                </a:lnTo>
                <a:lnTo>
                  <a:pt x="6156" y="6354"/>
                </a:lnTo>
                <a:lnTo>
                  <a:pt x="6135" y="6333"/>
                </a:lnTo>
                <a:lnTo>
                  <a:pt x="6113" y="6312"/>
                </a:lnTo>
                <a:lnTo>
                  <a:pt x="6063" y="6265"/>
                </a:lnTo>
                <a:lnTo>
                  <a:pt x="6037" y="6240"/>
                </a:lnTo>
                <a:lnTo>
                  <a:pt x="6011" y="6214"/>
                </a:lnTo>
                <a:lnTo>
                  <a:pt x="5987" y="6188"/>
                </a:lnTo>
                <a:lnTo>
                  <a:pt x="5963" y="6160"/>
                </a:lnTo>
                <a:lnTo>
                  <a:pt x="5941" y="6132"/>
                </a:lnTo>
                <a:lnTo>
                  <a:pt x="5932" y="6118"/>
                </a:lnTo>
                <a:lnTo>
                  <a:pt x="5924" y="6105"/>
                </a:lnTo>
                <a:lnTo>
                  <a:pt x="5916" y="6090"/>
                </a:lnTo>
                <a:lnTo>
                  <a:pt x="5909" y="6076"/>
                </a:lnTo>
                <a:lnTo>
                  <a:pt x="5904" y="6063"/>
                </a:lnTo>
                <a:lnTo>
                  <a:pt x="5898" y="6048"/>
                </a:lnTo>
                <a:lnTo>
                  <a:pt x="5895" y="6035"/>
                </a:lnTo>
                <a:lnTo>
                  <a:pt x="5893" y="6021"/>
                </a:lnTo>
                <a:lnTo>
                  <a:pt x="5893" y="6007"/>
                </a:lnTo>
                <a:lnTo>
                  <a:pt x="5894" y="5994"/>
                </a:lnTo>
                <a:lnTo>
                  <a:pt x="5896" y="5980"/>
                </a:lnTo>
                <a:lnTo>
                  <a:pt x="5900" y="5966"/>
                </a:lnTo>
                <a:lnTo>
                  <a:pt x="5907" y="5954"/>
                </a:lnTo>
                <a:lnTo>
                  <a:pt x="5915" y="5941"/>
                </a:lnTo>
                <a:lnTo>
                  <a:pt x="5930" y="5950"/>
                </a:lnTo>
                <a:lnTo>
                  <a:pt x="5947" y="5959"/>
                </a:lnTo>
                <a:lnTo>
                  <a:pt x="5962" y="5966"/>
                </a:lnTo>
                <a:lnTo>
                  <a:pt x="5978" y="5972"/>
                </a:lnTo>
                <a:lnTo>
                  <a:pt x="5995" y="5977"/>
                </a:lnTo>
                <a:lnTo>
                  <a:pt x="6011" y="5981"/>
                </a:lnTo>
                <a:lnTo>
                  <a:pt x="6028" y="5984"/>
                </a:lnTo>
                <a:lnTo>
                  <a:pt x="6044" y="5985"/>
                </a:lnTo>
                <a:lnTo>
                  <a:pt x="6060" y="5986"/>
                </a:lnTo>
                <a:lnTo>
                  <a:pt x="6077" y="5986"/>
                </a:lnTo>
                <a:lnTo>
                  <a:pt x="6094" y="5985"/>
                </a:lnTo>
                <a:lnTo>
                  <a:pt x="6111" y="5983"/>
                </a:lnTo>
                <a:lnTo>
                  <a:pt x="6128" y="5980"/>
                </a:lnTo>
                <a:lnTo>
                  <a:pt x="6144" y="5976"/>
                </a:lnTo>
                <a:lnTo>
                  <a:pt x="6162" y="5972"/>
                </a:lnTo>
                <a:lnTo>
                  <a:pt x="6178" y="5965"/>
                </a:lnTo>
                <a:lnTo>
                  <a:pt x="6196" y="5959"/>
                </a:lnTo>
                <a:lnTo>
                  <a:pt x="6212" y="5952"/>
                </a:lnTo>
                <a:lnTo>
                  <a:pt x="6229" y="5945"/>
                </a:lnTo>
                <a:lnTo>
                  <a:pt x="6246" y="5937"/>
                </a:lnTo>
                <a:lnTo>
                  <a:pt x="6280" y="5917"/>
                </a:lnTo>
                <a:lnTo>
                  <a:pt x="6313" y="5897"/>
                </a:lnTo>
                <a:lnTo>
                  <a:pt x="6346" y="5873"/>
                </a:lnTo>
                <a:lnTo>
                  <a:pt x="6379" y="5848"/>
                </a:lnTo>
                <a:lnTo>
                  <a:pt x="6412" y="5821"/>
                </a:lnTo>
                <a:lnTo>
                  <a:pt x="6444" y="5792"/>
                </a:lnTo>
                <a:lnTo>
                  <a:pt x="6475" y="5763"/>
                </a:lnTo>
                <a:lnTo>
                  <a:pt x="6506" y="5732"/>
                </a:lnTo>
                <a:lnTo>
                  <a:pt x="6537" y="5700"/>
                </a:lnTo>
                <a:lnTo>
                  <a:pt x="6565" y="5667"/>
                </a:lnTo>
                <a:lnTo>
                  <a:pt x="6594" y="5634"/>
                </a:lnTo>
                <a:lnTo>
                  <a:pt x="6622" y="5602"/>
                </a:lnTo>
                <a:lnTo>
                  <a:pt x="6648" y="5569"/>
                </a:lnTo>
                <a:lnTo>
                  <a:pt x="6674" y="5536"/>
                </a:lnTo>
                <a:lnTo>
                  <a:pt x="6722" y="5474"/>
                </a:lnTo>
                <a:lnTo>
                  <a:pt x="6765" y="5414"/>
                </a:lnTo>
                <a:lnTo>
                  <a:pt x="6802" y="5360"/>
                </a:lnTo>
                <a:lnTo>
                  <a:pt x="6834" y="5315"/>
                </a:lnTo>
                <a:lnTo>
                  <a:pt x="6879" y="5245"/>
                </a:lnTo>
                <a:lnTo>
                  <a:pt x="6923" y="5174"/>
                </a:lnTo>
                <a:lnTo>
                  <a:pt x="6965" y="5103"/>
                </a:lnTo>
                <a:lnTo>
                  <a:pt x="7006" y="5030"/>
                </a:lnTo>
                <a:lnTo>
                  <a:pt x="7045" y="4956"/>
                </a:lnTo>
                <a:lnTo>
                  <a:pt x="7082" y="4881"/>
                </a:lnTo>
                <a:lnTo>
                  <a:pt x="7099" y="4843"/>
                </a:lnTo>
                <a:lnTo>
                  <a:pt x="7117" y="4806"/>
                </a:lnTo>
                <a:lnTo>
                  <a:pt x="7132" y="4768"/>
                </a:lnTo>
                <a:lnTo>
                  <a:pt x="7148" y="4729"/>
                </a:lnTo>
                <a:lnTo>
                  <a:pt x="7160" y="4698"/>
                </a:lnTo>
                <a:lnTo>
                  <a:pt x="7171" y="4668"/>
                </a:lnTo>
                <a:lnTo>
                  <a:pt x="7180" y="4637"/>
                </a:lnTo>
                <a:lnTo>
                  <a:pt x="7188" y="4607"/>
                </a:lnTo>
                <a:lnTo>
                  <a:pt x="7196" y="4576"/>
                </a:lnTo>
                <a:lnTo>
                  <a:pt x="7201" y="4545"/>
                </a:lnTo>
                <a:lnTo>
                  <a:pt x="7203" y="4512"/>
                </a:lnTo>
                <a:lnTo>
                  <a:pt x="7204" y="4496"/>
                </a:lnTo>
                <a:lnTo>
                  <a:pt x="7203" y="4480"/>
                </a:lnTo>
                <a:lnTo>
                  <a:pt x="7202" y="4461"/>
                </a:lnTo>
                <a:lnTo>
                  <a:pt x="7200" y="4441"/>
                </a:lnTo>
                <a:lnTo>
                  <a:pt x="7197" y="4421"/>
                </a:lnTo>
                <a:lnTo>
                  <a:pt x="7193" y="4400"/>
                </a:lnTo>
                <a:lnTo>
                  <a:pt x="7183" y="4357"/>
                </a:lnTo>
                <a:lnTo>
                  <a:pt x="7174" y="4313"/>
                </a:lnTo>
                <a:lnTo>
                  <a:pt x="7171" y="4291"/>
                </a:lnTo>
                <a:lnTo>
                  <a:pt x="7168" y="4270"/>
                </a:lnTo>
                <a:lnTo>
                  <a:pt x="7166" y="4248"/>
                </a:lnTo>
                <a:lnTo>
                  <a:pt x="7165" y="4228"/>
                </a:lnTo>
                <a:lnTo>
                  <a:pt x="7166" y="4207"/>
                </a:lnTo>
                <a:lnTo>
                  <a:pt x="7169" y="4187"/>
                </a:lnTo>
                <a:lnTo>
                  <a:pt x="7173" y="4168"/>
                </a:lnTo>
                <a:lnTo>
                  <a:pt x="7176" y="4159"/>
                </a:lnTo>
                <a:lnTo>
                  <a:pt x="7180" y="4150"/>
                </a:lnTo>
                <a:lnTo>
                  <a:pt x="7166" y="4158"/>
                </a:lnTo>
                <a:lnTo>
                  <a:pt x="7149" y="4165"/>
                </a:lnTo>
                <a:lnTo>
                  <a:pt x="7133" y="4170"/>
                </a:lnTo>
                <a:lnTo>
                  <a:pt x="7117" y="4173"/>
                </a:lnTo>
                <a:lnTo>
                  <a:pt x="7098" y="4175"/>
                </a:lnTo>
                <a:lnTo>
                  <a:pt x="7080" y="4175"/>
                </a:lnTo>
                <a:lnTo>
                  <a:pt x="7061" y="4175"/>
                </a:lnTo>
                <a:lnTo>
                  <a:pt x="7043" y="4174"/>
                </a:lnTo>
                <a:lnTo>
                  <a:pt x="7005" y="4170"/>
                </a:lnTo>
                <a:lnTo>
                  <a:pt x="6967" y="4166"/>
                </a:lnTo>
                <a:lnTo>
                  <a:pt x="6932" y="4162"/>
                </a:lnTo>
                <a:lnTo>
                  <a:pt x="6915" y="4162"/>
                </a:lnTo>
                <a:lnTo>
                  <a:pt x="6899" y="4162"/>
                </a:lnTo>
                <a:lnTo>
                  <a:pt x="6878" y="4163"/>
                </a:lnTo>
                <a:lnTo>
                  <a:pt x="6856" y="4166"/>
                </a:lnTo>
                <a:lnTo>
                  <a:pt x="6836" y="4169"/>
                </a:lnTo>
                <a:lnTo>
                  <a:pt x="6816" y="4174"/>
                </a:lnTo>
                <a:lnTo>
                  <a:pt x="6797" y="4180"/>
                </a:lnTo>
                <a:lnTo>
                  <a:pt x="6778" y="4187"/>
                </a:lnTo>
                <a:lnTo>
                  <a:pt x="6759" y="4195"/>
                </a:lnTo>
                <a:lnTo>
                  <a:pt x="6742" y="4203"/>
                </a:lnTo>
                <a:lnTo>
                  <a:pt x="6723" y="4212"/>
                </a:lnTo>
                <a:lnTo>
                  <a:pt x="6706" y="4222"/>
                </a:lnTo>
                <a:lnTo>
                  <a:pt x="6689" y="4234"/>
                </a:lnTo>
                <a:lnTo>
                  <a:pt x="6672" y="4245"/>
                </a:lnTo>
                <a:lnTo>
                  <a:pt x="6639" y="4270"/>
                </a:lnTo>
                <a:lnTo>
                  <a:pt x="6607" y="4296"/>
                </a:lnTo>
                <a:lnTo>
                  <a:pt x="6574" y="4326"/>
                </a:lnTo>
                <a:lnTo>
                  <a:pt x="6541" y="4356"/>
                </a:lnTo>
                <a:lnTo>
                  <a:pt x="6508" y="4386"/>
                </a:lnTo>
                <a:lnTo>
                  <a:pt x="6476" y="4418"/>
                </a:lnTo>
                <a:lnTo>
                  <a:pt x="6445" y="4450"/>
                </a:lnTo>
                <a:lnTo>
                  <a:pt x="6414" y="4482"/>
                </a:lnTo>
                <a:lnTo>
                  <a:pt x="6352" y="4548"/>
                </a:lnTo>
                <a:lnTo>
                  <a:pt x="6293" y="4615"/>
                </a:lnTo>
                <a:lnTo>
                  <a:pt x="6234" y="4684"/>
                </a:lnTo>
                <a:lnTo>
                  <a:pt x="6177" y="4753"/>
                </a:lnTo>
                <a:lnTo>
                  <a:pt x="6122" y="4823"/>
                </a:lnTo>
                <a:lnTo>
                  <a:pt x="6070" y="4890"/>
                </a:lnTo>
                <a:lnTo>
                  <a:pt x="6018" y="4957"/>
                </a:lnTo>
                <a:lnTo>
                  <a:pt x="5994" y="4992"/>
                </a:lnTo>
                <a:lnTo>
                  <a:pt x="5969" y="5027"/>
                </a:lnTo>
                <a:lnTo>
                  <a:pt x="5945" y="5063"/>
                </a:lnTo>
                <a:lnTo>
                  <a:pt x="5921" y="5099"/>
                </a:lnTo>
                <a:lnTo>
                  <a:pt x="5898" y="5134"/>
                </a:lnTo>
                <a:lnTo>
                  <a:pt x="5877" y="5171"/>
                </a:lnTo>
                <a:lnTo>
                  <a:pt x="5856" y="5208"/>
                </a:lnTo>
                <a:lnTo>
                  <a:pt x="5837" y="5246"/>
                </a:lnTo>
                <a:lnTo>
                  <a:pt x="5820" y="5285"/>
                </a:lnTo>
                <a:lnTo>
                  <a:pt x="5803" y="5324"/>
                </a:lnTo>
                <a:lnTo>
                  <a:pt x="5788" y="5364"/>
                </a:lnTo>
                <a:lnTo>
                  <a:pt x="5774" y="5404"/>
                </a:lnTo>
                <a:lnTo>
                  <a:pt x="5762" y="5446"/>
                </a:lnTo>
                <a:lnTo>
                  <a:pt x="5757" y="5467"/>
                </a:lnTo>
                <a:lnTo>
                  <a:pt x="5753" y="5489"/>
                </a:lnTo>
                <a:lnTo>
                  <a:pt x="5749" y="5510"/>
                </a:lnTo>
                <a:lnTo>
                  <a:pt x="5746" y="5532"/>
                </a:lnTo>
                <a:lnTo>
                  <a:pt x="5744" y="5555"/>
                </a:lnTo>
                <a:lnTo>
                  <a:pt x="5742" y="5576"/>
                </a:lnTo>
                <a:lnTo>
                  <a:pt x="5742" y="5598"/>
                </a:lnTo>
                <a:lnTo>
                  <a:pt x="5742" y="5620"/>
                </a:lnTo>
                <a:lnTo>
                  <a:pt x="5743" y="5642"/>
                </a:lnTo>
                <a:lnTo>
                  <a:pt x="5745" y="5664"/>
                </a:lnTo>
                <a:lnTo>
                  <a:pt x="5748" y="5686"/>
                </a:lnTo>
                <a:lnTo>
                  <a:pt x="5752" y="5707"/>
                </a:lnTo>
                <a:lnTo>
                  <a:pt x="5757" y="5729"/>
                </a:lnTo>
                <a:lnTo>
                  <a:pt x="5763" y="5749"/>
                </a:lnTo>
                <a:lnTo>
                  <a:pt x="5771" y="5770"/>
                </a:lnTo>
                <a:lnTo>
                  <a:pt x="5780" y="5787"/>
                </a:lnTo>
                <a:lnTo>
                  <a:pt x="5789" y="5802"/>
                </a:lnTo>
                <a:lnTo>
                  <a:pt x="5798" y="5816"/>
                </a:lnTo>
                <a:lnTo>
                  <a:pt x="5815" y="5839"/>
                </a:lnTo>
                <a:lnTo>
                  <a:pt x="5824" y="5850"/>
                </a:lnTo>
                <a:lnTo>
                  <a:pt x="5830" y="5859"/>
                </a:lnTo>
                <a:lnTo>
                  <a:pt x="5836" y="5869"/>
                </a:lnTo>
                <a:lnTo>
                  <a:pt x="5840" y="5878"/>
                </a:lnTo>
                <a:lnTo>
                  <a:pt x="5841" y="5889"/>
                </a:lnTo>
                <a:lnTo>
                  <a:pt x="5841" y="5900"/>
                </a:lnTo>
                <a:lnTo>
                  <a:pt x="5839" y="5913"/>
                </a:lnTo>
                <a:lnTo>
                  <a:pt x="5833" y="5926"/>
                </a:lnTo>
                <a:lnTo>
                  <a:pt x="5825" y="5943"/>
                </a:lnTo>
                <a:lnTo>
                  <a:pt x="5812" y="5961"/>
                </a:lnTo>
                <a:lnTo>
                  <a:pt x="5783" y="5926"/>
                </a:lnTo>
                <a:lnTo>
                  <a:pt x="5748" y="5889"/>
                </a:lnTo>
                <a:lnTo>
                  <a:pt x="5672" y="5808"/>
                </a:lnTo>
                <a:lnTo>
                  <a:pt x="5631" y="5765"/>
                </a:lnTo>
                <a:lnTo>
                  <a:pt x="5590" y="5719"/>
                </a:lnTo>
                <a:lnTo>
                  <a:pt x="5550" y="5674"/>
                </a:lnTo>
                <a:lnTo>
                  <a:pt x="5512" y="5627"/>
                </a:lnTo>
                <a:lnTo>
                  <a:pt x="5494" y="5604"/>
                </a:lnTo>
                <a:lnTo>
                  <a:pt x="5476" y="5580"/>
                </a:lnTo>
                <a:lnTo>
                  <a:pt x="5460" y="5556"/>
                </a:lnTo>
                <a:lnTo>
                  <a:pt x="5446" y="5532"/>
                </a:lnTo>
                <a:lnTo>
                  <a:pt x="5431" y="5507"/>
                </a:lnTo>
                <a:lnTo>
                  <a:pt x="5418" y="5484"/>
                </a:lnTo>
                <a:lnTo>
                  <a:pt x="5407" y="5459"/>
                </a:lnTo>
                <a:lnTo>
                  <a:pt x="5397" y="5435"/>
                </a:lnTo>
                <a:lnTo>
                  <a:pt x="5389" y="5411"/>
                </a:lnTo>
                <a:lnTo>
                  <a:pt x="5382" y="5386"/>
                </a:lnTo>
                <a:lnTo>
                  <a:pt x="5378" y="5363"/>
                </a:lnTo>
                <a:lnTo>
                  <a:pt x="5376" y="5339"/>
                </a:lnTo>
                <a:lnTo>
                  <a:pt x="5376" y="5316"/>
                </a:lnTo>
                <a:lnTo>
                  <a:pt x="5378" y="5292"/>
                </a:lnTo>
                <a:lnTo>
                  <a:pt x="5379" y="5280"/>
                </a:lnTo>
                <a:lnTo>
                  <a:pt x="5382" y="5269"/>
                </a:lnTo>
                <a:lnTo>
                  <a:pt x="5385" y="5257"/>
                </a:lnTo>
                <a:lnTo>
                  <a:pt x="5389" y="5246"/>
                </a:lnTo>
                <a:lnTo>
                  <a:pt x="5408" y="5252"/>
                </a:lnTo>
                <a:lnTo>
                  <a:pt x="5426" y="5257"/>
                </a:lnTo>
                <a:lnTo>
                  <a:pt x="5443" y="5261"/>
                </a:lnTo>
                <a:lnTo>
                  <a:pt x="5462" y="5264"/>
                </a:lnTo>
                <a:lnTo>
                  <a:pt x="5479" y="5265"/>
                </a:lnTo>
                <a:lnTo>
                  <a:pt x="5498" y="5264"/>
                </a:lnTo>
                <a:lnTo>
                  <a:pt x="5515" y="5261"/>
                </a:lnTo>
                <a:lnTo>
                  <a:pt x="5533" y="5258"/>
                </a:lnTo>
                <a:lnTo>
                  <a:pt x="5550" y="5253"/>
                </a:lnTo>
                <a:lnTo>
                  <a:pt x="5567" y="5247"/>
                </a:lnTo>
                <a:lnTo>
                  <a:pt x="5585" y="5241"/>
                </a:lnTo>
                <a:lnTo>
                  <a:pt x="5602" y="5232"/>
                </a:lnTo>
                <a:lnTo>
                  <a:pt x="5619" y="5223"/>
                </a:lnTo>
                <a:lnTo>
                  <a:pt x="5636" y="5212"/>
                </a:lnTo>
                <a:lnTo>
                  <a:pt x="5652" y="5201"/>
                </a:lnTo>
                <a:lnTo>
                  <a:pt x="5669" y="5188"/>
                </a:lnTo>
                <a:lnTo>
                  <a:pt x="5685" y="5174"/>
                </a:lnTo>
                <a:lnTo>
                  <a:pt x="5702" y="5160"/>
                </a:lnTo>
                <a:lnTo>
                  <a:pt x="5718" y="5145"/>
                </a:lnTo>
                <a:lnTo>
                  <a:pt x="5734" y="5128"/>
                </a:lnTo>
                <a:lnTo>
                  <a:pt x="5750" y="5112"/>
                </a:lnTo>
                <a:lnTo>
                  <a:pt x="5765" y="5094"/>
                </a:lnTo>
                <a:lnTo>
                  <a:pt x="5796" y="5057"/>
                </a:lnTo>
                <a:lnTo>
                  <a:pt x="5827" y="5017"/>
                </a:lnTo>
                <a:lnTo>
                  <a:pt x="5856" y="4975"/>
                </a:lnTo>
                <a:lnTo>
                  <a:pt x="5885" y="4931"/>
                </a:lnTo>
                <a:lnTo>
                  <a:pt x="5913" y="4884"/>
                </a:lnTo>
                <a:lnTo>
                  <a:pt x="5940" y="4838"/>
                </a:lnTo>
                <a:lnTo>
                  <a:pt x="5966" y="4790"/>
                </a:lnTo>
                <a:lnTo>
                  <a:pt x="5992" y="4742"/>
                </a:lnTo>
                <a:lnTo>
                  <a:pt x="6016" y="4694"/>
                </a:lnTo>
                <a:lnTo>
                  <a:pt x="6041" y="4646"/>
                </a:lnTo>
                <a:lnTo>
                  <a:pt x="6063" y="4599"/>
                </a:lnTo>
                <a:lnTo>
                  <a:pt x="6106" y="4505"/>
                </a:lnTo>
                <a:lnTo>
                  <a:pt x="6181" y="4341"/>
                </a:lnTo>
                <a:lnTo>
                  <a:pt x="6213" y="4274"/>
                </a:lnTo>
                <a:lnTo>
                  <a:pt x="6226" y="4245"/>
                </a:lnTo>
                <a:lnTo>
                  <a:pt x="6240" y="4220"/>
                </a:lnTo>
                <a:lnTo>
                  <a:pt x="6279" y="4148"/>
                </a:lnTo>
                <a:lnTo>
                  <a:pt x="6317" y="4074"/>
                </a:lnTo>
                <a:lnTo>
                  <a:pt x="6336" y="4037"/>
                </a:lnTo>
                <a:lnTo>
                  <a:pt x="6354" y="3999"/>
                </a:lnTo>
                <a:lnTo>
                  <a:pt x="6371" y="3962"/>
                </a:lnTo>
                <a:lnTo>
                  <a:pt x="6387" y="3924"/>
                </a:lnTo>
                <a:lnTo>
                  <a:pt x="6403" y="3885"/>
                </a:lnTo>
                <a:lnTo>
                  <a:pt x="6416" y="3846"/>
                </a:lnTo>
                <a:lnTo>
                  <a:pt x="6428" y="3808"/>
                </a:lnTo>
                <a:lnTo>
                  <a:pt x="6438" y="3768"/>
                </a:lnTo>
                <a:lnTo>
                  <a:pt x="6448" y="3728"/>
                </a:lnTo>
                <a:lnTo>
                  <a:pt x="6455" y="3687"/>
                </a:lnTo>
                <a:lnTo>
                  <a:pt x="6459" y="3646"/>
                </a:lnTo>
                <a:lnTo>
                  <a:pt x="6461" y="3603"/>
                </a:lnTo>
                <a:lnTo>
                  <a:pt x="6461" y="3587"/>
                </a:lnTo>
                <a:lnTo>
                  <a:pt x="6461" y="3572"/>
                </a:lnTo>
                <a:lnTo>
                  <a:pt x="6459" y="3555"/>
                </a:lnTo>
                <a:lnTo>
                  <a:pt x="6457" y="3539"/>
                </a:lnTo>
                <a:lnTo>
                  <a:pt x="6450" y="3506"/>
                </a:lnTo>
                <a:lnTo>
                  <a:pt x="6441" y="3472"/>
                </a:lnTo>
                <a:lnTo>
                  <a:pt x="6431" y="3439"/>
                </a:lnTo>
                <a:lnTo>
                  <a:pt x="6420" y="3404"/>
                </a:lnTo>
                <a:lnTo>
                  <a:pt x="6397" y="3335"/>
                </a:lnTo>
                <a:lnTo>
                  <a:pt x="6386" y="3301"/>
                </a:lnTo>
                <a:lnTo>
                  <a:pt x="6377" y="3268"/>
                </a:lnTo>
                <a:lnTo>
                  <a:pt x="6368" y="3234"/>
                </a:lnTo>
                <a:lnTo>
                  <a:pt x="6362" y="3202"/>
                </a:lnTo>
                <a:lnTo>
                  <a:pt x="6359" y="3186"/>
                </a:lnTo>
                <a:lnTo>
                  <a:pt x="6358" y="3170"/>
                </a:lnTo>
                <a:lnTo>
                  <a:pt x="6357" y="3154"/>
                </a:lnTo>
                <a:lnTo>
                  <a:pt x="6357" y="3138"/>
                </a:lnTo>
                <a:lnTo>
                  <a:pt x="6358" y="3124"/>
                </a:lnTo>
                <a:lnTo>
                  <a:pt x="6361" y="3109"/>
                </a:lnTo>
                <a:lnTo>
                  <a:pt x="6364" y="3094"/>
                </a:lnTo>
                <a:lnTo>
                  <a:pt x="6368" y="3080"/>
                </a:lnTo>
                <a:lnTo>
                  <a:pt x="6353" y="3093"/>
                </a:lnTo>
                <a:lnTo>
                  <a:pt x="6337" y="3105"/>
                </a:lnTo>
                <a:lnTo>
                  <a:pt x="6321" y="3114"/>
                </a:lnTo>
                <a:lnTo>
                  <a:pt x="6304" y="3121"/>
                </a:lnTo>
                <a:lnTo>
                  <a:pt x="6287" y="3127"/>
                </a:lnTo>
                <a:lnTo>
                  <a:pt x="6268" y="3131"/>
                </a:lnTo>
                <a:lnTo>
                  <a:pt x="6251" y="3135"/>
                </a:lnTo>
                <a:lnTo>
                  <a:pt x="6232" y="3138"/>
                </a:lnTo>
                <a:lnTo>
                  <a:pt x="6196" y="3143"/>
                </a:lnTo>
                <a:lnTo>
                  <a:pt x="6158" y="3147"/>
                </a:lnTo>
                <a:lnTo>
                  <a:pt x="6121" y="3152"/>
                </a:lnTo>
                <a:lnTo>
                  <a:pt x="6102" y="3155"/>
                </a:lnTo>
                <a:lnTo>
                  <a:pt x="6084" y="3159"/>
                </a:lnTo>
                <a:lnTo>
                  <a:pt x="6063" y="3165"/>
                </a:lnTo>
                <a:lnTo>
                  <a:pt x="6045" y="3171"/>
                </a:lnTo>
                <a:lnTo>
                  <a:pt x="6026" y="3179"/>
                </a:lnTo>
                <a:lnTo>
                  <a:pt x="6008" y="3189"/>
                </a:lnTo>
                <a:lnTo>
                  <a:pt x="5991" y="3198"/>
                </a:lnTo>
                <a:lnTo>
                  <a:pt x="5973" y="3208"/>
                </a:lnTo>
                <a:lnTo>
                  <a:pt x="5957" y="3219"/>
                </a:lnTo>
                <a:lnTo>
                  <a:pt x="5941" y="3231"/>
                </a:lnTo>
                <a:lnTo>
                  <a:pt x="5926" y="3244"/>
                </a:lnTo>
                <a:lnTo>
                  <a:pt x="5911" y="3256"/>
                </a:lnTo>
                <a:lnTo>
                  <a:pt x="5896" y="3271"/>
                </a:lnTo>
                <a:lnTo>
                  <a:pt x="5882" y="3285"/>
                </a:lnTo>
                <a:lnTo>
                  <a:pt x="5855" y="3315"/>
                </a:lnTo>
                <a:lnTo>
                  <a:pt x="5830" y="3345"/>
                </a:lnTo>
                <a:lnTo>
                  <a:pt x="5796" y="3388"/>
                </a:lnTo>
                <a:lnTo>
                  <a:pt x="5764" y="3433"/>
                </a:lnTo>
                <a:lnTo>
                  <a:pt x="5733" y="3477"/>
                </a:lnTo>
                <a:lnTo>
                  <a:pt x="5704" y="3523"/>
                </a:lnTo>
                <a:lnTo>
                  <a:pt x="5675" y="3569"/>
                </a:lnTo>
                <a:lnTo>
                  <a:pt x="5647" y="3616"/>
                </a:lnTo>
                <a:lnTo>
                  <a:pt x="5620" y="3663"/>
                </a:lnTo>
                <a:lnTo>
                  <a:pt x="5594" y="3711"/>
                </a:lnTo>
                <a:lnTo>
                  <a:pt x="5568" y="3759"/>
                </a:lnTo>
                <a:lnTo>
                  <a:pt x="5543" y="3809"/>
                </a:lnTo>
                <a:lnTo>
                  <a:pt x="5519" y="3858"/>
                </a:lnTo>
                <a:lnTo>
                  <a:pt x="5495" y="3907"/>
                </a:lnTo>
                <a:lnTo>
                  <a:pt x="5450" y="4005"/>
                </a:lnTo>
                <a:lnTo>
                  <a:pt x="5405" y="4105"/>
                </a:lnTo>
                <a:lnTo>
                  <a:pt x="5363" y="4200"/>
                </a:lnTo>
                <a:lnTo>
                  <a:pt x="5318" y="4299"/>
                </a:lnTo>
                <a:lnTo>
                  <a:pt x="5298" y="4351"/>
                </a:lnTo>
                <a:lnTo>
                  <a:pt x="5276" y="4402"/>
                </a:lnTo>
                <a:lnTo>
                  <a:pt x="5257" y="4454"/>
                </a:lnTo>
                <a:lnTo>
                  <a:pt x="5239" y="4506"/>
                </a:lnTo>
                <a:lnTo>
                  <a:pt x="5221" y="4560"/>
                </a:lnTo>
                <a:lnTo>
                  <a:pt x="5206" y="4613"/>
                </a:lnTo>
                <a:lnTo>
                  <a:pt x="5193" y="4666"/>
                </a:lnTo>
                <a:lnTo>
                  <a:pt x="5182" y="4719"/>
                </a:lnTo>
                <a:lnTo>
                  <a:pt x="5177" y="4746"/>
                </a:lnTo>
                <a:lnTo>
                  <a:pt x="5174" y="4773"/>
                </a:lnTo>
                <a:lnTo>
                  <a:pt x="5170" y="4799"/>
                </a:lnTo>
                <a:lnTo>
                  <a:pt x="5168" y="4826"/>
                </a:lnTo>
                <a:lnTo>
                  <a:pt x="5167" y="4853"/>
                </a:lnTo>
                <a:lnTo>
                  <a:pt x="5166" y="4879"/>
                </a:lnTo>
                <a:lnTo>
                  <a:pt x="5166" y="4905"/>
                </a:lnTo>
                <a:lnTo>
                  <a:pt x="5167" y="4932"/>
                </a:lnTo>
                <a:lnTo>
                  <a:pt x="5169" y="4955"/>
                </a:lnTo>
                <a:lnTo>
                  <a:pt x="5172" y="4978"/>
                </a:lnTo>
                <a:lnTo>
                  <a:pt x="5176" y="5000"/>
                </a:lnTo>
                <a:lnTo>
                  <a:pt x="5182" y="5023"/>
                </a:lnTo>
                <a:lnTo>
                  <a:pt x="5189" y="5044"/>
                </a:lnTo>
                <a:lnTo>
                  <a:pt x="5199" y="5066"/>
                </a:lnTo>
                <a:lnTo>
                  <a:pt x="5210" y="5086"/>
                </a:lnTo>
                <a:lnTo>
                  <a:pt x="5222" y="5106"/>
                </a:lnTo>
                <a:lnTo>
                  <a:pt x="5247" y="5139"/>
                </a:lnTo>
                <a:lnTo>
                  <a:pt x="5266" y="5163"/>
                </a:lnTo>
                <a:lnTo>
                  <a:pt x="5281" y="5183"/>
                </a:lnTo>
                <a:lnTo>
                  <a:pt x="5287" y="5191"/>
                </a:lnTo>
                <a:lnTo>
                  <a:pt x="5291" y="5200"/>
                </a:lnTo>
                <a:lnTo>
                  <a:pt x="5295" y="5209"/>
                </a:lnTo>
                <a:lnTo>
                  <a:pt x="5297" y="5219"/>
                </a:lnTo>
                <a:lnTo>
                  <a:pt x="5299" y="5230"/>
                </a:lnTo>
                <a:lnTo>
                  <a:pt x="5299" y="5243"/>
                </a:lnTo>
                <a:lnTo>
                  <a:pt x="5299" y="5257"/>
                </a:lnTo>
                <a:lnTo>
                  <a:pt x="5297" y="5275"/>
                </a:lnTo>
                <a:lnTo>
                  <a:pt x="5292" y="5317"/>
                </a:lnTo>
                <a:lnTo>
                  <a:pt x="5258" y="5277"/>
                </a:lnTo>
                <a:lnTo>
                  <a:pt x="5217" y="5232"/>
                </a:lnTo>
                <a:lnTo>
                  <a:pt x="5123" y="5129"/>
                </a:lnTo>
                <a:lnTo>
                  <a:pt x="5071" y="5073"/>
                </a:lnTo>
                <a:lnTo>
                  <a:pt x="5017" y="5015"/>
                </a:lnTo>
                <a:lnTo>
                  <a:pt x="4965" y="4954"/>
                </a:lnTo>
                <a:lnTo>
                  <a:pt x="4913" y="4893"/>
                </a:lnTo>
                <a:lnTo>
                  <a:pt x="4888" y="4861"/>
                </a:lnTo>
                <a:lnTo>
                  <a:pt x="4865" y="4829"/>
                </a:lnTo>
                <a:lnTo>
                  <a:pt x="4841" y="4798"/>
                </a:lnTo>
                <a:lnTo>
                  <a:pt x="4819" y="4767"/>
                </a:lnTo>
                <a:lnTo>
                  <a:pt x="4799" y="4735"/>
                </a:lnTo>
                <a:lnTo>
                  <a:pt x="4781" y="4704"/>
                </a:lnTo>
                <a:lnTo>
                  <a:pt x="4763" y="4672"/>
                </a:lnTo>
                <a:lnTo>
                  <a:pt x="4748" y="4642"/>
                </a:lnTo>
                <a:lnTo>
                  <a:pt x="4734" y="4612"/>
                </a:lnTo>
                <a:lnTo>
                  <a:pt x="4723" y="4581"/>
                </a:lnTo>
                <a:lnTo>
                  <a:pt x="4715" y="4552"/>
                </a:lnTo>
                <a:lnTo>
                  <a:pt x="4709" y="4523"/>
                </a:lnTo>
                <a:lnTo>
                  <a:pt x="4707" y="4508"/>
                </a:lnTo>
                <a:lnTo>
                  <a:pt x="4705" y="4495"/>
                </a:lnTo>
                <a:lnTo>
                  <a:pt x="4704" y="4481"/>
                </a:lnTo>
                <a:lnTo>
                  <a:pt x="4704" y="4467"/>
                </a:lnTo>
                <a:lnTo>
                  <a:pt x="4705" y="4454"/>
                </a:lnTo>
                <a:lnTo>
                  <a:pt x="4707" y="4441"/>
                </a:lnTo>
                <a:lnTo>
                  <a:pt x="4709" y="4427"/>
                </a:lnTo>
                <a:lnTo>
                  <a:pt x="4712" y="4414"/>
                </a:lnTo>
                <a:lnTo>
                  <a:pt x="4726" y="4417"/>
                </a:lnTo>
                <a:lnTo>
                  <a:pt x="4741" y="4419"/>
                </a:lnTo>
                <a:lnTo>
                  <a:pt x="4755" y="4420"/>
                </a:lnTo>
                <a:lnTo>
                  <a:pt x="4768" y="4420"/>
                </a:lnTo>
                <a:lnTo>
                  <a:pt x="4783" y="4419"/>
                </a:lnTo>
                <a:lnTo>
                  <a:pt x="4796" y="4418"/>
                </a:lnTo>
                <a:lnTo>
                  <a:pt x="4809" y="4416"/>
                </a:lnTo>
                <a:lnTo>
                  <a:pt x="4823" y="4413"/>
                </a:lnTo>
                <a:lnTo>
                  <a:pt x="4836" y="4410"/>
                </a:lnTo>
                <a:lnTo>
                  <a:pt x="4849" y="4406"/>
                </a:lnTo>
                <a:lnTo>
                  <a:pt x="4863" y="4402"/>
                </a:lnTo>
                <a:lnTo>
                  <a:pt x="4875" y="4397"/>
                </a:lnTo>
                <a:lnTo>
                  <a:pt x="4900" y="4384"/>
                </a:lnTo>
                <a:lnTo>
                  <a:pt x="4925" y="4370"/>
                </a:lnTo>
                <a:lnTo>
                  <a:pt x="4950" y="4354"/>
                </a:lnTo>
                <a:lnTo>
                  <a:pt x="4972" y="4335"/>
                </a:lnTo>
                <a:lnTo>
                  <a:pt x="4996" y="4315"/>
                </a:lnTo>
                <a:lnTo>
                  <a:pt x="5018" y="4293"/>
                </a:lnTo>
                <a:lnTo>
                  <a:pt x="5040" y="4271"/>
                </a:lnTo>
                <a:lnTo>
                  <a:pt x="5060" y="4246"/>
                </a:lnTo>
                <a:lnTo>
                  <a:pt x="5081" y="4220"/>
                </a:lnTo>
                <a:lnTo>
                  <a:pt x="5101" y="4195"/>
                </a:lnTo>
                <a:lnTo>
                  <a:pt x="5120" y="4167"/>
                </a:lnTo>
                <a:lnTo>
                  <a:pt x="5138" y="4139"/>
                </a:lnTo>
                <a:lnTo>
                  <a:pt x="5157" y="4112"/>
                </a:lnTo>
                <a:lnTo>
                  <a:pt x="5173" y="4083"/>
                </a:lnTo>
                <a:lnTo>
                  <a:pt x="5190" y="4054"/>
                </a:lnTo>
                <a:lnTo>
                  <a:pt x="5206" y="4026"/>
                </a:lnTo>
                <a:lnTo>
                  <a:pt x="5235" y="3968"/>
                </a:lnTo>
                <a:lnTo>
                  <a:pt x="5262" y="3913"/>
                </a:lnTo>
                <a:lnTo>
                  <a:pt x="5286" y="3861"/>
                </a:lnTo>
                <a:lnTo>
                  <a:pt x="5306" y="3814"/>
                </a:lnTo>
                <a:lnTo>
                  <a:pt x="5325" y="3771"/>
                </a:lnTo>
                <a:lnTo>
                  <a:pt x="5376" y="3647"/>
                </a:lnTo>
                <a:lnTo>
                  <a:pt x="5400" y="3583"/>
                </a:lnTo>
                <a:lnTo>
                  <a:pt x="5425" y="3521"/>
                </a:lnTo>
                <a:lnTo>
                  <a:pt x="5450" y="3457"/>
                </a:lnTo>
                <a:lnTo>
                  <a:pt x="5472" y="3393"/>
                </a:lnTo>
                <a:lnTo>
                  <a:pt x="5494" y="3328"/>
                </a:lnTo>
                <a:lnTo>
                  <a:pt x="5515" y="3263"/>
                </a:lnTo>
                <a:lnTo>
                  <a:pt x="5534" y="3198"/>
                </a:lnTo>
                <a:lnTo>
                  <a:pt x="5551" y="3132"/>
                </a:lnTo>
                <a:lnTo>
                  <a:pt x="5567" y="3066"/>
                </a:lnTo>
                <a:lnTo>
                  <a:pt x="5581" y="3000"/>
                </a:lnTo>
                <a:lnTo>
                  <a:pt x="5592" y="2934"/>
                </a:lnTo>
                <a:lnTo>
                  <a:pt x="5597" y="2900"/>
                </a:lnTo>
                <a:lnTo>
                  <a:pt x="5601" y="2866"/>
                </a:lnTo>
                <a:lnTo>
                  <a:pt x="5604" y="2833"/>
                </a:lnTo>
                <a:lnTo>
                  <a:pt x="5607" y="2799"/>
                </a:lnTo>
                <a:lnTo>
                  <a:pt x="5609" y="2765"/>
                </a:lnTo>
                <a:lnTo>
                  <a:pt x="5612" y="2732"/>
                </a:lnTo>
                <a:lnTo>
                  <a:pt x="5612" y="2697"/>
                </a:lnTo>
                <a:lnTo>
                  <a:pt x="5612" y="2662"/>
                </a:lnTo>
                <a:lnTo>
                  <a:pt x="5610" y="2626"/>
                </a:lnTo>
                <a:lnTo>
                  <a:pt x="5608" y="2591"/>
                </a:lnTo>
                <a:lnTo>
                  <a:pt x="5603" y="2556"/>
                </a:lnTo>
                <a:lnTo>
                  <a:pt x="5597" y="2522"/>
                </a:lnTo>
                <a:lnTo>
                  <a:pt x="5593" y="2504"/>
                </a:lnTo>
                <a:lnTo>
                  <a:pt x="5589" y="2488"/>
                </a:lnTo>
                <a:lnTo>
                  <a:pt x="5584" y="2471"/>
                </a:lnTo>
                <a:lnTo>
                  <a:pt x="5578" y="2455"/>
                </a:lnTo>
                <a:lnTo>
                  <a:pt x="5568" y="2435"/>
                </a:lnTo>
                <a:lnTo>
                  <a:pt x="5556" y="2414"/>
                </a:lnTo>
                <a:lnTo>
                  <a:pt x="5543" y="2393"/>
                </a:lnTo>
                <a:lnTo>
                  <a:pt x="5527" y="2371"/>
                </a:lnTo>
                <a:lnTo>
                  <a:pt x="5494" y="2325"/>
                </a:lnTo>
                <a:lnTo>
                  <a:pt x="5459" y="2279"/>
                </a:lnTo>
                <a:lnTo>
                  <a:pt x="5441" y="2255"/>
                </a:lnTo>
                <a:lnTo>
                  <a:pt x="5425" y="2232"/>
                </a:lnTo>
                <a:lnTo>
                  <a:pt x="5411" y="2208"/>
                </a:lnTo>
                <a:lnTo>
                  <a:pt x="5397" y="2186"/>
                </a:lnTo>
                <a:lnTo>
                  <a:pt x="5387" y="2162"/>
                </a:lnTo>
                <a:lnTo>
                  <a:pt x="5382" y="2151"/>
                </a:lnTo>
                <a:lnTo>
                  <a:pt x="5379" y="2139"/>
                </a:lnTo>
                <a:lnTo>
                  <a:pt x="5376" y="2129"/>
                </a:lnTo>
                <a:lnTo>
                  <a:pt x="5374" y="2118"/>
                </a:lnTo>
                <a:lnTo>
                  <a:pt x="5373" y="2107"/>
                </a:lnTo>
                <a:lnTo>
                  <a:pt x="5372" y="2096"/>
                </a:lnTo>
                <a:lnTo>
                  <a:pt x="5360" y="2110"/>
                </a:lnTo>
                <a:lnTo>
                  <a:pt x="5347" y="2122"/>
                </a:lnTo>
                <a:lnTo>
                  <a:pt x="5333" y="2133"/>
                </a:lnTo>
                <a:lnTo>
                  <a:pt x="5317" y="2144"/>
                </a:lnTo>
                <a:lnTo>
                  <a:pt x="5301" y="2154"/>
                </a:lnTo>
                <a:lnTo>
                  <a:pt x="5285" y="2162"/>
                </a:lnTo>
                <a:lnTo>
                  <a:pt x="5266" y="2170"/>
                </a:lnTo>
                <a:lnTo>
                  <a:pt x="5249" y="2178"/>
                </a:lnTo>
                <a:lnTo>
                  <a:pt x="5175" y="2207"/>
                </a:lnTo>
                <a:lnTo>
                  <a:pt x="5141" y="2222"/>
                </a:lnTo>
                <a:lnTo>
                  <a:pt x="5125" y="2231"/>
                </a:lnTo>
                <a:lnTo>
                  <a:pt x="5109" y="2239"/>
                </a:lnTo>
                <a:lnTo>
                  <a:pt x="5091" y="2251"/>
                </a:lnTo>
                <a:lnTo>
                  <a:pt x="5074" y="2263"/>
                </a:lnTo>
                <a:lnTo>
                  <a:pt x="5057" y="2276"/>
                </a:lnTo>
                <a:lnTo>
                  <a:pt x="5041" y="2289"/>
                </a:lnTo>
                <a:lnTo>
                  <a:pt x="5025" y="2302"/>
                </a:lnTo>
                <a:lnTo>
                  <a:pt x="5011" y="2317"/>
                </a:lnTo>
                <a:lnTo>
                  <a:pt x="4998" y="2331"/>
                </a:lnTo>
                <a:lnTo>
                  <a:pt x="4984" y="2346"/>
                </a:lnTo>
                <a:lnTo>
                  <a:pt x="4971" y="2362"/>
                </a:lnTo>
                <a:lnTo>
                  <a:pt x="4959" y="2378"/>
                </a:lnTo>
                <a:lnTo>
                  <a:pt x="4948" y="2395"/>
                </a:lnTo>
                <a:lnTo>
                  <a:pt x="4936" y="2411"/>
                </a:lnTo>
                <a:lnTo>
                  <a:pt x="4915" y="2447"/>
                </a:lnTo>
                <a:lnTo>
                  <a:pt x="4894" y="2484"/>
                </a:lnTo>
                <a:lnTo>
                  <a:pt x="4875" y="2524"/>
                </a:lnTo>
                <a:lnTo>
                  <a:pt x="4855" y="2565"/>
                </a:lnTo>
                <a:lnTo>
                  <a:pt x="4818" y="2647"/>
                </a:lnTo>
                <a:lnTo>
                  <a:pt x="4784" y="2730"/>
                </a:lnTo>
                <a:lnTo>
                  <a:pt x="4751" y="2813"/>
                </a:lnTo>
                <a:lnTo>
                  <a:pt x="4719" y="2897"/>
                </a:lnTo>
                <a:lnTo>
                  <a:pt x="4688" y="2982"/>
                </a:lnTo>
                <a:lnTo>
                  <a:pt x="4659" y="3067"/>
                </a:lnTo>
                <a:lnTo>
                  <a:pt x="4629" y="3152"/>
                </a:lnTo>
                <a:lnTo>
                  <a:pt x="4579" y="3297"/>
                </a:lnTo>
                <a:lnTo>
                  <a:pt x="4554" y="3372"/>
                </a:lnTo>
                <a:lnTo>
                  <a:pt x="4531" y="3446"/>
                </a:lnTo>
                <a:lnTo>
                  <a:pt x="4508" y="3521"/>
                </a:lnTo>
                <a:lnTo>
                  <a:pt x="4498" y="3559"/>
                </a:lnTo>
                <a:lnTo>
                  <a:pt x="4489" y="3596"/>
                </a:lnTo>
                <a:lnTo>
                  <a:pt x="4479" y="3633"/>
                </a:lnTo>
                <a:lnTo>
                  <a:pt x="4471" y="3671"/>
                </a:lnTo>
                <a:lnTo>
                  <a:pt x="4463" y="3709"/>
                </a:lnTo>
                <a:lnTo>
                  <a:pt x="4457" y="3747"/>
                </a:lnTo>
                <a:lnTo>
                  <a:pt x="4450" y="3795"/>
                </a:lnTo>
                <a:lnTo>
                  <a:pt x="4444" y="3843"/>
                </a:lnTo>
                <a:lnTo>
                  <a:pt x="4440" y="3892"/>
                </a:lnTo>
                <a:lnTo>
                  <a:pt x="4439" y="3915"/>
                </a:lnTo>
                <a:lnTo>
                  <a:pt x="4439" y="3940"/>
                </a:lnTo>
                <a:lnTo>
                  <a:pt x="4439" y="3963"/>
                </a:lnTo>
                <a:lnTo>
                  <a:pt x="4440" y="3988"/>
                </a:lnTo>
                <a:lnTo>
                  <a:pt x="4442" y="4011"/>
                </a:lnTo>
                <a:lnTo>
                  <a:pt x="4444" y="4036"/>
                </a:lnTo>
                <a:lnTo>
                  <a:pt x="4449" y="4060"/>
                </a:lnTo>
                <a:lnTo>
                  <a:pt x="4453" y="4083"/>
                </a:lnTo>
                <a:lnTo>
                  <a:pt x="4458" y="4107"/>
                </a:lnTo>
                <a:lnTo>
                  <a:pt x="4464" y="4130"/>
                </a:lnTo>
                <a:lnTo>
                  <a:pt x="4468" y="4144"/>
                </a:lnTo>
                <a:lnTo>
                  <a:pt x="4473" y="4156"/>
                </a:lnTo>
                <a:lnTo>
                  <a:pt x="4483" y="4179"/>
                </a:lnTo>
                <a:lnTo>
                  <a:pt x="4496" y="4203"/>
                </a:lnTo>
                <a:lnTo>
                  <a:pt x="4509" y="4225"/>
                </a:lnTo>
                <a:lnTo>
                  <a:pt x="4523" y="4245"/>
                </a:lnTo>
                <a:lnTo>
                  <a:pt x="4538" y="4266"/>
                </a:lnTo>
                <a:lnTo>
                  <a:pt x="4567" y="4305"/>
                </a:lnTo>
                <a:lnTo>
                  <a:pt x="4581" y="4325"/>
                </a:lnTo>
                <a:lnTo>
                  <a:pt x="4593" y="4344"/>
                </a:lnTo>
                <a:lnTo>
                  <a:pt x="4604" y="4364"/>
                </a:lnTo>
                <a:lnTo>
                  <a:pt x="4614" y="4384"/>
                </a:lnTo>
                <a:lnTo>
                  <a:pt x="4618" y="4395"/>
                </a:lnTo>
                <a:lnTo>
                  <a:pt x="4622" y="4405"/>
                </a:lnTo>
                <a:lnTo>
                  <a:pt x="4624" y="4415"/>
                </a:lnTo>
                <a:lnTo>
                  <a:pt x="4626" y="4426"/>
                </a:lnTo>
                <a:lnTo>
                  <a:pt x="4627" y="4438"/>
                </a:lnTo>
                <a:lnTo>
                  <a:pt x="4628" y="4449"/>
                </a:lnTo>
                <a:lnTo>
                  <a:pt x="4628" y="4460"/>
                </a:lnTo>
                <a:lnTo>
                  <a:pt x="4626" y="4471"/>
                </a:lnTo>
                <a:lnTo>
                  <a:pt x="4495" y="4296"/>
                </a:lnTo>
                <a:lnTo>
                  <a:pt x="4428" y="4210"/>
                </a:lnTo>
                <a:lnTo>
                  <a:pt x="4360" y="4124"/>
                </a:lnTo>
                <a:lnTo>
                  <a:pt x="4340" y="4101"/>
                </a:lnTo>
                <a:lnTo>
                  <a:pt x="4316" y="4074"/>
                </a:lnTo>
                <a:lnTo>
                  <a:pt x="4260" y="4014"/>
                </a:lnTo>
                <a:lnTo>
                  <a:pt x="4196" y="3950"/>
                </a:lnTo>
                <a:lnTo>
                  <a:pt x="4164" y="3915"/>
                </a:lnTo>
                <a:lnTo>
                  <a:pt x="4132" y="3880"/>
                </a:lnTo>
                <a:lnTo>
                  <a:pt x="4101" y="3845"/>
                </a:lnTo>
                <a:lnTo>
                  <a:pt x="4073" y="3810"/>
                </a:lnTo>
                <a:lnTo>
                  <a:pt x="4046" y="3775"/>
                </a:lnTo>
                <a:lnTo>
                  <a:pt x="4034" y="3757"/>
                </a:lnTo>
                <a:lnTo>
                  <a:pt x="4022" y="3740"/>
                </a:lnTo>
                <a:lnTo>
                  <a:pt x="4013" y="3723"/>
                </a:lnTo>
                <a:lnTo>
                  <a:pt x="4004" y="3706"/>
                </a:lnTo>
                <a:lnTo>
                  <a:pt x="3996" y="3691"/>
                </a:lnTo>
                <a:lnTo>
                  <a:pt x="3990" y="3674"/>
                </a:lnTo>
                <a:lnTo>
                  <a:pt x="3984" y="3659"/>
                </a:lnTo>
                <a:lnTo>
                  <a:pt x="3980" y="3644"/>
                </a:lnTo>
                <a:lnTo>
                  <a:pt x="3978" y="3629"/>
                </a:lnTo>
                <a:lnTo>
                  <a:pt x="3977" y="3615"/>
                </a:lnTo>
                <a:lnTo>
                  <a:pt x="3978" y="3597"/>
                </a:lnTo>
                <a:lnTo>
                  <a:pt x="3979" y="3581"/>
                </a:lnTo>
                <a:lnTo>
                  <a:pt x="3982" y="3567"/>
                </a:lnTo>
                <a:lnTo>
                  <a:pt x="3985" y="3553"/>
                </a:lnTo>
                <a:lnTo>
                  <a:pt x="3990" y="3542"/>
                </a:lnTo>
                <a:lnTo>
                  <a:pt x="3994" y="3532"/>
                </a:lnTo>
                <a:lnTo>
                  <a:pt x="3999" y="3523"/>
                </a:lnTo>
                <a:lnTo>
                  <a:pt x="4005" y="3514"/>
                </a:lnTo>
                <a:lnTo>
                  <a:pt x="4012" y="3506"/>
                </a:lnTo>
                <a:lnTo>
                  <a:pt x="4019" y="3500"/>
                </a:lnTo>
                <a:lnTo>
                  <a:pt x="4026" y="3495"/>
                </a:lnTo>
                <a:lnTo>
                  <a:pt x="4035" y="3490"/>
                </a:lnTo>
                <a:lnTo>
                  <a:pt x="4044" y="3485"/>
                </a:lnTo>
                <a:lnTo>
                  <a:pt x="4053" y="3482"/>
                </a:lnTo>
                <a:lnTo>
                  <a:pt x="4073" y="3475"/>
                </a:lnTo>
                <a:lnTo>
                  <a:pt x="4094" y="3469"/>
                </a:lnTo>
                <a:lnTo>
                  <a:pt x="4117" y="3464"/>
                </a:lnTo>
                <a:lnTo>
                  <a:pt x="4140" y="3458"/>
                </a:lnTo>
                <a:lnTo>
                  <a:pt x="4165" y="3452"/>
                </a:lnTo>
                <a:lnTo>
                  <a:pt x="4190" y="3444"/>
                </a:lnTo>
                <a:lnTo>
                  <a:pt x="4203" y="3439"/>
                </a:lnTo>
                <a:lnTo>
                  <a:pt x="4216" y="3433"/>
                </a:lnTo>
                <a:lnTo>
                  <a:pt x="4228" y="3425"/>
                </a:lnTo>
                <a:lnTo>
                  <a:pt x="4242" y="3418"/>
                </a:lnTo>
                <a:lnTo>
                  <a:pt x="4254" y="3410"/>
                </a:lnTo>
                <a:lnTo>
                  <a:pt x="4266" y="3401"/>
                </a:lnTo>
                <a:lnTo>
                  <a:pt x="4291" y="3380"/>
                </a:lnTo>
                <a:lnTo>
                  <a:pt x="4314" y="3359"/>
                </a:lnTo>
                <a:lnTo>
                  <a:pt x="4337" y="3336"/>
                </a:lnTo>
                <a:lnTo>
                  <a:pt x="4358" y="3313"/>
                </a:lnTo>
                <a:lnTo>
                  <a:pt x="4379" y="3288"/>
                </a:lnTo>
                <a:lnTo>
                  <a:pt x="4399" y="3262"/>
                </a:lnTo>
                <a:lnTo>
                  <a:pt x="4418" y="3237"/>
                </a:lnTo>
                <a:lnTo>
                  <a:pt x="4436" y="3210"/>
                </a:lnTo>
                <a:lnTo>
                  <a:pt x="4453" y="3184"/>
                </a:lnTo>
                <a:lnTo>
                  <a:pt x="4470" y="3156"/>
                </a:lnTo>
                <a:lnTo>
                  <a:pt x="4485" y="3128"/>
                </a:lnTo>
                <a:lnTo>
                  <a:pt x="4501" y="3099"/>
                </a:lnTo>
                <a:lnTo>
                  <a:pt x="4515" y="3072"/>
                </a:lnTo>
                <a:lnTo>
                  <a:pt x="4529" y="3043"/>
                </a:lnTo>
                <a:lnTo>
                  <a:pt x="4556" y="2985"/>
                </a:lnTo>
                <a:lnTo>
                  <a:pt x="4579" y="2931"/>
                </a:lnTo>
                <a:lnTo>
                  <a:pt x="4601" y="2878"/>
                </a:lnTo>
                <a:lnTo>
                  <a:pt x="4624" y="2824"/>
                </a:lnTo>
                <a:lnTo>
                  <a:pt x="4645" y="2770"/>
                </a:lnTo>
                <a:lnTo>
                  <a:pt x="4666" y="2714"/>
                </a:lnTo>
                <a:lnTo>
                  <a:pt x="4685" y="2659"/>
                </a:lnTo>
                <a:lnTo>
                  <a:pt x="4704" y="2603"/>
                </a:lnTo>
                <a:lnTo>
                  <a:pt x="4722" y="2547"/>
                </a:lnTo>
                <a:lnTo>
                  <a:pt x="4740" y="2491"/>
                </a:lnTo>
                <a:lnTo>
                  <a:pt x="4755" y="2433"/>
                </a:lnTo>
                <a:lnTo>
                  <a:pt x="4770" y="2377"/>
                </a:lnTo>
                <a:lnTo>
                  <a:pt x="4785" y="2320"/>
                </a:lnTo>
                <a:lnTo>
                  <a:pt x="4797" y="2263"/>
                </a:lnTo>
                <a:lnTo>
                  <a:pt x="4809" y="2206"/>
                </a:lnTo>
                <a:lnTo>
                  <a:pt x="4819" y="2149"/>
                </a:lnTo>
                <a:lnTo>
                  <a:pt x="4829" y="2091"/>
                </a:lnTo>
                <a:lnTo>
                  <a:pt x="4833" y="2055"/>
                </a:lnTo>
                <a:lnTo>
                  <a:pt x="4836" y="2022"/>
                </a:lnTo>
                <a:lnTo>
                  <a:pt x="4837" y="1988"/>
                </a:lnTo>
                <a:lnTo>
                  <a:pt x="4837" y="1955"/>
                </a:lnTo>
                <a:lnTo>
                  <a:pt x="4836" y="1923"/>
                </a:lnTo>
                <a:lnTo>
                  <a:pt x="4833" y="1891"/>
                </a:lnTo>
                <a:lnTo>
                  <a:pt x="4828" y="1861"/>
                </a:lnTo>
                <a:lnTo>
                  <a:pt x="4823" y="1831"/>
                </a:lnTo>
                <a:lnTo>
                  <a:pt x="4816" y="1801"/>
                </a:lnTo>
                <a:lnTo>
                  <a:pt x="4808" y="1773"/>
                </a:lnTo>
                <a:lnTo>
                  <a:pt x="4800" y="1744"/>
                </a:lnTo>
                <a:lnTo>
                  <a:pt x="4791" y="1715"/>
                </a:lnTo>
                <a:lnTo>
                  <a:pt x="4781" y="1688"/>
                </a:lnTo>
                <a:lnTo>
                  <a:pt x="4769" y="1660"/>
                </a:lnTo>
                <a:lnTo>
                  <a:pt x="4746" y="1606"/>
                </a:lnTo>
                <a:lnTo>
                  <a:pt x="4721" y="1551"/>
                </a:lnTo>
                <a:lnTo>
                  <a:pt x="4694" y="1497"/>
                </a:lnTo>
                <a:lnTo>
                  <a:pt x="4668" y="1443"/>
                </a:lnTo>
                <a:lnTo>
                  <a:pt x="4642" y="1388"/>
                </a:lnTo>
                <a:lnTo>
                  <a:pt x="4617" y="1331"/>
                </a:lnTo>
                <a:lnTo>
                  <a:pt x="4604" y="1302"/>
                </a:lnTo>
                <a:lnTo>
                  <a:pt x="4593" y="1274"/>
                </a:lnTo>
                <a:lnTo>
                  <a:pt x="4582" y="1244"/>
                </a:lnTo>
                <a:lnTo>
                  <a:pt x="4572" y="1213"/>
                </a:lnTo>
                <a:lnTo>
                  <a:pt x="4561" y="1182"/>
                </a:lnTo>
                <a:lnTo>
                  <a:pt x="4552" y="1151"/>
                </a:lnTo>
                <a:lnTo>
                  <a:pt x="4539" y="1170"/>
                </a:lnTo>
                <a:lnTo>
                  <a:pt x="4523" y="1190"/>
                </a:lnTo>
                <a:lnTo>
                  <a:pt x="4508" y="1209"/>
                </a:lnTo>
                <a:lnTo>
                  <a:pt x="4493" y="1226"/>
                </a:lnTo>
                <a:lnTo>
                  <a:pt x="4475" y="1244"/>
                </a:lnTo>
                <a:lnTo>
                  <a:pt x="4458" y="1260"/>
                </a:lnTo>
                <a:lnTo>
                  <a:pt x="4440" y="1276"/>
                </a:lnTo>
                <a:lnTo>
                  <a:pt x="4422" y="1291"/>
                </a:lnTo>
                <a:lnTo>
                  <a:pt x="4385" y="1321"/>
                </a:lnTo>
                <a:lnTo>
                  <a:pt x="4347" y="1348"/>
                </a:lnTo>
                <a:lnTo>
                  <a:pt x="4269" y="1404"/>
                </a:lnTo>
                <a:lnTo>
                  <a:pt x="4230" y="1432"/>
                </a:lnTo>
                <a:lnTo>
                  <a:pt x="4192" y="1461"/>
                </a:lnTo>
                <a:lnTo>
                  <a:pt x="4156" y="1492"/>
                </a:lnTo>
                <a:lnTo>
                  <a:pt x="4138" y="1508"/>
                </a:lnTo>
                <a:lnTo>
                  <a:pt x="4121" y="1525"/>
                </a:lnTo>
                <a:lnTo>
                  <a:pt x="4104" y="1542"/>
                </a:lnTo>
                <a:lnTo>
                  <a:pt x="4088" y="1559"/>
                </a:lnTo>
                <a:lnTo>
                  <a:pt x="4073" y="1579"/>
                </a:lnTo>
                <a:lnTo>
                  <a:pt x="4057" y="1598"/>
                </a:lnTo>
                <a:lnTo>
                  <a:pt x="4043" y="1619"/>
                </a:lnTo>
                <a:lnTo>
                  <a:pt x="4029" y="1641"/>
                </a:lnTo>
                <a:lnTo>
                  <a:pt x="4017" y="1664"/>
                </a:lnTo>
                <a:lnTo>
                  <a:pt x="4006" y="1688"/>
                </a:lnTo>
                <a:lnTo>
                  <a:pt x="3982" y="1741"/>
                </a:lnTo>
                <a:lnTo>
                  <a:pt x="3960" y="1794"/>
                </a:lnTo>
                <a:lnTo>
                  <a:pt x="3938" y="1848"/>
                </a:lnTo>
                <a:lnTo>
                  <a:pt x="3918" y="1903"/>
                </a:lnTo>
                <a:lnTo>
                  <a:pt x="3898" y="1958"/>
                </a:lnTo>
                <a:lnTo>
                  <a:pt x="3880" y="2013"/>
                </a:lnTo>
                <a:lnTo>
                  <a:pt x="3862" y="2070"/>
                </a:lnTo>
                <a:lnTo>
                  <a:pt x="3846" y="2125"/>
                </a:lnTo>
                <a:lnTo>
                  <a:pt x="3830" y="2181"/>
                </a:lnTo>
                <a:lnTo>
                  <a:pt x="3814" y="2238"/>
                </a:lnTo>
                <a:lnTo>
                  <a:pt x="3800" y="2295"/>
                </a:lnTo>
                <a:lnTo>
                  <a:pt x="3786" y="2352"/>
                </a:lnTo>
                <a:lnTo>
                  <a:pt x="3760" y="2465"/>
                </a:lnTo>
                <a:lnTo>
                  <a:pt x="3735" y="2578"/>
                </a:lnTo>
                <a:close/>
                <a:moveTo>
                  <a:pt x="2476" y="2582"/>
                </a:moveTo>
                <a:lnTo>
                  <a:pt x="2476" y="2582"/>
                </a:lnTo>
                <a:lnTo>
                  <a:pt x="2465" y="2562"/>
                </a:lnTo>
                <a:lnTo>
                  <a:pt x="2452" y="2542"/>
                </a:lnTo>
                <a:lnTo>
                  <a:pt x="2436" y="2522"/>
                </a:lnTo>
                <a:lnTo>
                  <a:pt x="2419" y="2502"/>
                </a:lnTo>
                <a:lnTo>
                  <a:pt x="2449" y="2520"/>
                </a:lnTo>
                <a:lnTo>
                  <a:pt x="2483" y="2540"/>
                </a:lnTo>
                <a:lnTo>
                  <a:pt x="2561" y="2588"/>
                </a:lnTo>
                <a:lnTo>
                  <a:pt x="2536" y="2584"/>
                </a:lnTo>
                <a:lnTo>
                  <a:pt x="2513" y="2582"/>
                </a:lnTo>
                <a:lnTo>
                  <a:pt x="2493" y="2582"/>
                </a:lnTo>
                <a:lnTo>
                  <a:pt x="2476" y="2582"/>
                </a:lnTo>
                <a:close/>
              </a:path>
            </a:pathLst>
          </a:custGeom>
          <a:solidFill>
            <a:srgbClr val="92D05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latin typeface="黑体" panose="02010609060101010101" pitchFamily="49" charset="-122"/>
              <a:ea typeface="黑体" panose="02010609060101010101" pitchFamily="49" charset="-122"/>
            </a:endParaRPr>
          </a:p>
        </p:txBody>
      </p:sp>
      <p:sp>
        <p:nvSpPr>
          <p:cNvPr id="5122" name="标题 1"/>
          <p:cNvSpPr txBox="1"/>
          <p:nvPr/>
        </p:nvSpPr>
        <p:spPr bwMode="auto">
          <a:xfrm>
            <a:off x="714804" y="1109663"/>
            <a:ext cx="4001212"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Narrow" panose="020B05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5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5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9pPr>
          </a:lstStyle>
          <a:p>
            <a:pPr algn="ctr">
              <a:spcBef>
                <a:spcPct val="0"/>
              </a:spcBef>
              <a:buFontTx/>
              <a:buNone/>
              <a:defRPr/>
            </a:pPr>
            <a:r>
              <a:rPr lang="en-US" altLang="zh-CN" dirty="0" smtClean="0">
                <a:latin typeface="华文琥珀" panose="02010800040101010101" pitchFamily="2" charset="-122"/>
                <a:ea typeface="华文琥珀" panose="02010800040101010101" pitchFamily="2" charset="-122"/>
                <a:cs typeface="+mj-cs"/>
              </a:rPr>
              <a:t>8.2 </a:t>
            </a:r>
            <a:r>
              <a:rPr lang="zh-CN" altLang="en-US" dirty="0" smtClean="0">
                <a:latin typeface="华文琥珀" panose="02010800040101010101" pitchFamily="2" charset="-122"/>
                <a:ea typeface="华文琥珀" panose="02010800040101010101" pitchFamily="2" charset="-122"/>
                <a:cs typeface="+mj-cs"/>
              </a:rPr>
              <a:t>线性</a:t>
            </a:r>
            <a:r>
              <a:rPr lang="zh-CN" altLang="en-US" dirty="0">
                <a:latin typeface="华文琥珀" panose="02010800040101010101" pitchFamily="2" charset="-122"/>
                <a:ea typeface="华文琥珀" panose="02010800040101010101" pitchFamily="2" charset="-122"/>
                <a:cs typeface="+mj-cs"/>
              </a:rPr>
              <a:t>索引技术</a:t>
            </a:r>
            <a:endParaRPr lang="zh-CN" altLang="en-US" dirty="0">
              <a:latin typeface="华文琥珀" panose="02010800040101010101" pitchFamily="2" charset="-122"/>
              <a:ea typeface="华文琥珀" panose="02010800040101010101" pitchFamily="2" charset="-122"/>
              <a:cs typeface="+mj-cs"/>
            </a:endParaRPr>
          </a:p>
        </p:txBody>
      </p:sp>
      <p:cxnSp>
        <p:nvCxnSpPr>
          <p:cNvPr id="25" name="直接连接符 24"/>
          <p:cNvCxnSpPr/>
          <p:nvPr/>
        </p:nvCxnSpPr>
        <p:spPr>
          <a:xfrm>
            <a:off x="3330575" y="1666453"/>
            <a:ext cx="0" cy="4714875"/>
          </a:xfrm>
          <a:prstGeom prst="line">
            <a:avLst/>
          </a:prstGeom>
          <a:noFill/>
          <a:ln w="38100" cap="flat" cmpd="sng" algn="ctr">
            <a:solidFill>
              <a:schemeClr val="bg1">
                <a:lumMod val="85000"/>
              </a:schemeClr>
            </a:solidFill>
            <a:prstDash val="solid"/>
          </a:ln>
          <a:effectLst/>
        </p:spPr>
      </p:cxnSp>
      <p:cxnSp>
        <p:nvCxnSpPr>
          <p:cNvPr id="26" name="直接连接符 25"/>
          <p:cNvCxnSpPr/>
          <p:nvPr/>
        </p:nvCxnSpPr>
        <p:spPr>
          <a:xfrm>
            <a:off x="1016000" y="1663700"/>
            <a:ext cx="3268663" cy="0"/>
          </a:xfrm>
          <a:prstGeom prst="line">
            <a:avLst/>
          </a:prstGeom>
          <a:noFill/>
          <a:ln w="57150" cap="flat" cmpd="sng" algn="ctr">
            <a:solidFill>
              <a:schemeClr val="bg1">
                <a:lumMod val="85000"/>
              </a:schemeClr>
            </a:solidFill>
            <a:prstDash val="solid"/>
          </a:ln>
          <a:effectLst/>
        </p:spPr>
      </p:cxnSp>
      <p:sp>
        <p:nvSpPr>
          <p:cNvPr id="34" name="TextBox 33"/>
          <p:cNvSpPr txBox="1"/>
          <p:nvPr/>
        </p:nvSpPr>
        <p:spPr>
          <a:xfrm>
            <a:off x="2060575" y="2232025"/>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rPr>
              <a:t>8.2.1</a:t>
            </a:r>
            <a:endPar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endParaRPr>
          </a:p>
        </p:txBody>
      </p:sp>
      <p:sp>
        <p:nvSpPr>
          <p:cNvPr id="35" name="TextBox 34"/>
          <p:cNvSpPr txBox="1"/>
          <p:nvPr/>
        </p:nvSpPr>
        <p:spPr>
          <a:xfrm>
            <a:off x="2060575" y="2924175"/>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smtClean="0">
                <a:solidFill>
                  <a:schemeClr val="bg2"/>
                </a:solidFill>
                <a:latin typeface="黑体" panose="02010609060101010101" pitchFamily="49" charset="-122"/>
                <a:ea typeface="黑体" panose="02010609060101010101" pitchFamily="49" charset="-122"/>
                <a:cs typeface="Verdana" panose="020B0604030504040204" pitchFamily="34" charset="0"/>
              </a:rPr>
              <a:t>8.2.2</a:t>
            </a:r>
            <a:endPar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endParaRPr>
          </a:p>
        </p:txBody>
      </p:sp>
      <p:sp>
        <p:nvSpPr>
          <p:cNvPr id="8200" name="矩形 22"/>
          <p:cNvSpPr>
            <a:spLocks noChangeArrowheads="1"/>
          </p:cNvSpPr>
          <p:nvPr/>
        </p:nvSpPr>
        <p:spPr bwMode="auto">
          <a:xfrm>
            <a:off x="3360071" y="2205038"/>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a:solidFill>
                  <a:schemeClr val="bg2"/>
                </a:solidFill>
                <a:latin typeface="黑体" panose="02010609060101010101" pitchFamily="49" charset="-122"/>
                <a:ea typeface="黑体" panose="02010609060101010101" pitchFamily="49" charset="-122"/>
              </a:rPr>
              <a:t>稠密索引</a:t>
            </a:r>
            <a:endParaRPr lang="zh-CN" altLang="zh-CN" sz="2400" dirty="0">
              <a:solidFill>
                <a:schemeClr val="bg2"/>
              </a:solidFill>
              <a:latin typeface="黑体" panose="02010609060101010101" pitchFamily="49" charset="-122"/>
              <a:ea typeface="黑体" panose="02010609060101010101" pitchFamily="49" charset="-122"/>
            </a:endParaRPr>
          </a:p>
        </p:txBody>
      </p:sp>
      <p:sp>
        <p:nvSpPr>
          <p:cNvPr id="8201" name="矩形 16"/>
          <p:cNvSpPr>
            <a:spLocks noChangeArrowheads="1"/>
          </p:cNvSpPr>
          <p:nvPr/>
        </p:nvSpPr>
        <p:spPr bwMode="auto">
          <a:xfrm>
            <a:off x="3360071" y="2930525"/>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smtClean="0">
                <a:solidFill>
                  <a:schemeClr val="bg2"/>
                </a:solidFill>
                <a:latin typeface="黑体" panose="02010609060101010101" pitchFamily="49" charset="-122"/>
                <a:ea typeface="黑体" panose="02010609060101010101" pitchFamily="49" charset="-122"/>
              </a:rPr>
              <a:t>分块索引</a:t>
            </a:r>
            <a:endParaRPr lang="zh-CN" altLang="zh-CN" sz="2400" dirty="0">
              <a:solidFill>
                <a:schemeClr val="bg2"/>
              </a:solidFill>
              <a:latin typeface="黑体" panose="02010609060101010101" pitchFamily="49" charset="-122"/>
              <a:ea typeface="黑体" panose="02010609060101010101" pitchFamily="49" charset="-122"/>
            </a:endParaRPr>
          </a:p>
        </p:txBody>
      </p:sp>
      <p:sp>
        <p:nvSpPr>
          <p:cNvPr id="8202" name="标题 2"/>
          <p:cNvSpPr>
            <a:spLocks noGrp="1"/>
          </p:cNvSpPr>
          <p:nvPr>
            <p:ph type="title"/>
          </p:nvPr>
        </p:nvSpPr>
        <p:spPr/>
        <p:txBody>
          <a:bodyPr/>
          <a:lstStyle/>
          <a:p>
            <a:endParaRPr lang="zh-CN" altLang="en-US" smtClean="0"/>
          </a:p>
        </p:txBody>
      </p:sp>
      <p:sp>
        <p:nvSpPr>
          <p:cNvPr id="11" name="TextBox 34"/>
          <p:cNvSpPr txBox="1"/>
          <p:nvPr/>
        </p:nvSpPr>
        <p:spPr>
          <a:xfrm>
            <a:off x="2045143" y="3631851"/>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a:latin typeface="黑体" panose="02010609060101010101" pitchFamily="49" charset="-122"/>
                <a:ea typeface="黑体" panose="02010609060101010101" pitchFamily="49" charset="-122"/>
                <a:cs typeface="Verdana" panose="020B0604030504040204" pitchFamily="34" charset="0"/>
              </a:rPr>
              <a:t>8.2.3</a:t>
            </a:r>
            <a:endParaRPr lang="en-US" sz="2400" b="1" i="1" kern="0" dirty="0">
              <a:latin typeface="黑体" panose="02010609060101010101" pitchFamily="49" charset="-122"/>
              <a:ea typeface="黑体" panose="02010609060101010101" pitchFamily="49" charset="-122"/>
              <a:cs typeface="Verdana" panose="020B0604030504040204" pitchFamily="34" charset="0"/>
            </a:endParaRPr>
          </a:p>
        </p:txBody>
      </p:sp>
      <p:sp>
        <p:nvSpPr>
          <p:cNvPr id="12" name="矩形 16"/>
          <p:cNvSpPr>
            <a:spLocks noChangeArrowheads="1"/>
          </p:cNvSpPr>
          <p:nvPr/>
        </p:nvSpPr>
        <p:spPr bwMode="auto">
          <a:xfrm>
            <a:off x="3344639" y="3638201"/>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a:solidFill>
                  <a:schemeClr val="tx1"/>
                </a:solidFill>
                <a:latin typeface="黑体" panose="02010609060101010101" pitchFamily="49" charset="-122"/>
                <a:ea typeface="黑体" panose="02010609060101010101" pitchFamily="49" charset="-122"/>
              </a:rPr>
              <a:t>多重表</a:t>
            </a:r>
            <a:endParaRPr lang="zh-CN" altLang="zh-CN" sz="2400" dirty="0">
              <a:solidFill>
                <a:schemeClr val="tx1"/>
              </a:solidFill>
              <a:latin typeface="黑体" panose="02010609060101010101" pitchFamily="49" charset="-122"/>
              <a:ea typeface="黑体" panose="02010609060101010101" pitchFamily="49" charset="-122"/>
            </a:endParaRPr>
          </a:p>
        </p:txBody>
      </p:sp>
      <p:sp>
        <p:nvSpPr>
          <p:cNvPr id="13" name="TextBox 34"/>
          <p:cNvSpPr txBox="1"/>
          <p:nvPr/>
        </p:nvSpPr>
        <p:spPr>
          <a:xfrm>
            <a:off x="2045143" y="4364873"/>
            <a:ext cx="1250950" cy="535531"/>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smtClean="0">
                <a:solidFill>
                  <a:schemeClr val="bg2"/>
                </a:solidFill>
                <a:latin typeface="黑体" panose="02010609060101010101" pitchFamily="49" charset="-122"/>
                <a:ea typeface="黑体" panose="02010609060101010101" pitchFamily="49" charset="-122"/>
                <a:cs typeface="Verdana" panose="020B0604030504040204" pitchFamily="34" charset="0"/>
              </a:rPr>
              <a:t>8.2.4</a:t>
            </a:r>
            <a:endPar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endParaRPr>
          </a:p>
        </p:txBody>
      </p:sp>
      <p:sp>
        <p:nvSpPr>
          <p:cNvPr id="14" name="矩形 16"/>
          <p:cNvSpPr>
            <a:spLocks noChangeArrowheads="1"/>
          </p:cNvSpPr>
          <p:nvPr/>
        </p:nvSpPr>
        <p:spPr bwMode="auto">
          <a:xfrm>
            <a:off x="3344639" y="4371223"/>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a:solidFill>
                  <a:schemeClr val="bg2"/>
                </a:solidFill>
                <a:latin typeface="黑体" panose="02010609060101010101" pitchFamily="49" charset="-122"/>
                <a:ea typeface="黑体" panose="02010609060101010101" pitchFamily="49" charset="-122"/>
              </a:rPr>
              <a:t>倒排</a:t>
            </a:r>
            <a:r>
              <a:rPr lang="zh-CN" altLang="en-US" sz="2400" dirty="0" smtClean="0">
                <a:solidFill>
                  <a:schemeClr val="bg2"/>
                </a:solidFill>
                <a:latin typeface="黑体" panose="02010609060101010101" pitchFamily="49" charset="-122"/>
                <a:ea typeface="黑体" panose="02010609060101010101" pitchFamily="49" charset="-122"/>
              </a:rPr>
              <a:t>表</a:t>
            </a:r>
            <a:endParaRPr lang="zh-CN" altLang="zh-CN" sz="2400" dirty="0">
              <a:solidFill>
                <a:schemeClr val="bg2"/>
              </a:solidFill>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多重表</a:t>
            </a:r>
            <a:endParaRPr lang="zh-CN" altLang="en-US" dirty="0"/>
          </a:p>
        </p:txBody>
      </p:sp>
      <p:sp>
        <p:nvSpPr>
          <p:cNvPr id="4" name="内容占位符 3"/>
          <p:cNvSpPr>
            <a:spLocks noGrp="1"/>
          </p:cNvSpPr>
          <p:nvPr>
            <p:ph idx="1"/>
          </p:nvPr>
        </p:nvSpPr>
        <p:spPr>
          <a:xfrm>
            <a:off x="662880" y="1063278"/>
            <a:ext cx="8229600" cy="4525962"/>
          </a:xfrm>
        </p:spPr>
        <p:txBody>
          <a:bodyPr/>
          <a:lstStyle/>
          <a:p>
            <a:r>
              <a:rPr lang="zh-CN" altLang="en-US" sz="2000" dirty="0"/>
              <a:t>学生会干部</a:t>
            </a:r>
            <a:r>
              <a:rPr lang="en-US" altLang="zh-CN" sz="2000" dirty="0"/>
              <a:t>L</a:t>
            </a:r>
            <a:r>
              <a:rPr lang="zh-CN" altLang="en-US" sz="2000" dirty="0"/>
              <a:t>的兴趣</a:t>
            </a:r>
            <a:r>
              <a:rPr lang="zh-CN" altLang="en-US" sz="2000" dirty="0" smtClean="0"/>
              <a:t>爱好</a:t>
            </a:r>
            <a:r>
              <a:rPr lang="zh-CN" altLang="en-US" sz="2000" dirty="0"/>
              <a:t>调查</a:t>
            </a:r>
            <a:r>
              <a:rPr lang="zh-CN" altLang="en-US" sz="2000" dirty="0" smtClean="0"/>
              <a:t>记录</a:t>
            </a:r>
            <a:endParaRPr lang="en-US" altLang="zh-CN" sz="2000" dirty="0" smtClean="0"/>
          </a:p>
          <a:p>
            <a:r>
              <a:rPr lang="zh-CN" altLang="en-US" sz="2000" dirty="0" smtClean="0"/>
              <a:t>数据表有序，想按次关键字（性别、兴趣分别查找和总结时，建立次关键字索引表，此时原数据表需增加该次关键字的链接信息）</a:t>
            </a:r>
            <a:endParaRPr lang="en-US" altLang="zh-CN" sz="2000" dirty="0" smtClean="0"/>
          </a:p>
          <a:p>
            <a:endParaRPr lang="zh-CN" altLang="en-US" sz="2000" dirty="0"/>
          </a:p>
          <a:p>
            <a:endParaRPr lang="zh-CN" altLang="en-US" sz="2000" dirty="0"/>
          </a:p>
        </p:txBody>
      </p:sp>
      <p:sp>
        <p:nvSpPr>
          <p:cNvPr id="3" name="页脚占位符 2"/>
          <p:cNvSpPr>
            <a:spLocks noGrp="1"/>
          </p:cNvSpPr>
          <p:nvPr>
            <p:ph type="ftr" sz="quarter" idx="10"/>
          </p:nvPr>
        </p:nvSpPr>
        <p:spPr/>
        <p:txBody>
          <a:bodyPr/>
          <a:lstStyle/>
          <a:p>
            <a:pPr>
              <a:defRPr/>
            </a:pPr>
            <a:fld id="{31BEA146-B08C-4357-9B35-FAEE27D60924}" type="slidenum">
              <a:rPr lang="zh-CN" altLang="en-US" smtClean="0">
                <a:ea typeface="黑体" panose="02010609060101010101" pitchFamily="49" charset="-122"/>
              </a:rPr>
            </a:fld>
            <a:endParaRPr lang="en-US" altLang="zh-CN">
              <a:ea typeface="黑体" panose="02010609060101010101" pitchFamily="49" charset="-122"/>
            </a:endParaRPr>
          </a:p>
        </p:txBody>
      </p:sp>
      <p:sp>
        <p:nvSpPr>
          <p:cNvPr id="5" name="椭圆 4"/>
          <p:cNvSpPr/>
          <p:nvPr/>
        </p:nvSpPr>
        <p:spPr bwMode="auto">
          <a:xfrm>
            <a:off x="395536" y="961703"/>
            <a:ext cx="680054" cy="678223"/>
          </a:xfrm>
          <a:prstGeom prst="ellipse">
            <a:avLst/>
          </a:prstGeom>
          <a:solidFill>
            <a:schemeClr val="tx1"/>
          </a:solidFill>
          <a:ln w="19050" cap="flat" cmpd="sng" algn="ctr">
            <a:solidFill>
              <a:schemeClr val="bg2"/>
            </a:solid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None/>
            </a:pPr>
            <a:r>
              <a:rPr kumimoji="0" lang="zh-CN" altLang="en-US" sz="28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rPr>
              <a:t>例</a:t>
            </a:r>
            <a:endParaRPr kumimoji="0" lang="zh-CN" altLang="en-US" sz="28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endParaRPr>
          </a:p>
        </p:txBody>
      </p:sp>
      <p:pic>
        <p:nvPicPr>
          <p:cNvPr id="13209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l="23004" r="24719"/>
          <a:stretch>
            <a:fillRect/>
          </a:stretch>
        </p:blipFill>
        <p:spPr bwMode="auto">
          <a:xfrm>
            <a:off x="2601595" y="2132965"/>
            <a:ext cx="3213735" cy="306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utoShape 70"/>
          <p:cNvSpPr>
            <a:spLocks noChangeArrowheads="1"/>
          </p:cNvSpPr>
          <p:nvPr/>
        </p:nvSpPr>
        <p:spPr bwMode="auto">
          <a:xfrm>
            <a:off x="251521" y="5589240"/>
            <a:ext cx="4464496" cy="1268760"/>
          </a:xfrm>
          <a:prstGeom prst="wedgeEllipseCallout">
            <a:avLst>
              <a:gd name="adj1" fmla="val 40597"/>
              <a:gd name="adj2" fmla="val -82525"/>
            </a:avLst>
          </a:prstGeom>
          <a:solidFill>
            <a:schemeClr val="bg1"/>
          </a:solidFill>
          <a:ln w="19050" algn="ctr">
            <a:solidFill>
              <a:srgbClr val="7030A0"/>
            </a:solidFill>
            <a:miter lim="800000"/>
          </a:ln>
          <a:effectLst/>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chemeClr val="tx1"/>
                </a:solidFill>
                <a:latin typeface="幼圆" panose="02010509060101010101" pitchFamily="49" charset="-122"/>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chemeClr val="tx1"/>
                </a:solidFill>
                <a:latin typeface="幼圆" panose="02010509060101010101" pitchFamily="49" charset="-122"/>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chemeClr val="tx1"/>
                </a:solidFill>
                <a:latin typeface="幼圆" panose="02010509060101010101" pitchFamily="49" charset="-122"/>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chemeClr val="tx1"/>
                </a:solidFill>
                <a:latin typeface="幼圆" panose="02010509060101010101" pitchFamily="49" charset="-122"/>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9pPr>
          </a:lstStyle>
          <a:p>
            <a:pPr algn="ctr" eaLnBrk="1" hangingPunct="1">
              <a:lnSpc>
                <a:spcPct val="100000"/>
              </a:lnSpc>
              <a:spcBef>
                <a:spcPct val="0"/>
              </a:spcBef>
              <a:buClrTx/>
              <a:buFontTx/>
              <a:buNone/>
            </a:pPr>
            <a:r>
              <a:rPr kumimoji="1" lang="zh-CN" altLang="en-US" sz="2000" u="sng" dirty="0" smtClean="0">
                <a:solidFill>
                  <a:srgbClr val="FF0000"/>
                </a:solidFill>
                <a:latin typeface="Arial" panose="020B0604020202020204" pitchFamily="34" charset="0"/>
                <a:ea typeface="黑体" panose="02010609060101010101" pitchFamily="49" charset="-122"/>
              </a:rPr>
              <a:t>增加次关键字的连接字段</a:t>
            </a:r>
            <a:r>
              <a:rPr kumimoji="1" lang="zh-CN" altLang="en-US" sz="2000" b="0" dirty="0" smtClean="0">
                <a:solidFill>
                  <a:srgbClr val="333333"/>
                </a:solidFill>
                <a:latin typeface="Arial" panose="020B0604020202020204" pitchFamily="34" charset="0"/>
                <a:ea typeface="黑体" panose="02010609060101010101" pitchFamily="49" charset="-122"/>
              </a:rPr>
              <a:t>使相同</a:t>
            </a:r>
            <a:r>
              <a:rPr kumimoji="1" lang="zh-CN" altLang="en-US" sz="2000" b="0" dirty="0" smtClean="0">
                <a:latin typeface="Arial" panose="020B0604020202020204" pitchFamily="34" charset="0"/>
                <a:ea typeface="黑体" panose="02010609060101010101" pitchFamily="49" charset="-122"/>
              </a:rPr>
              <a:t>次关键字</a:t>
            </a:r>
            <a:r>
              <a:rPr kumimoji="1" lang="zh-CN" altLang="en-US" sz="2000" b="0" dirty="0" smtClean="0">
                <a:solidFill>
                  <a:srgbClr val="333333"/>
                </a:solidFill>
                <a:latin typeface="Arial" panose="020B0604020202020204" pitchFamily="34" charset="0"/>
                <a:ea typeface="黑体" panose="02010609060101010101" pitchFamily="49" charset="-122"/>
              </a:rPr>
              <a:t>属性的数据项间形成了链表结构</a:t>
            </a:r>
            <a:endParaRPr kumimoji="1" lang="zh-CN" altLang="en-US" sz="2000" b="0" dirty="0">
              <a:solidFill>
                <a:srgbClr val="333333"/>
              </a:solidFill>
              <a:latin typeface="Arial" panose="020B0604020202020204" pitchFamily="34" charset="0"/>
              <a:ea typeface="黑体" panose="02010609060101010101" pitchFamily="49" charset="-122"/>
            </a:endParaRPr>
          </a:p>
        </p:txBody>
      </p:sp>
      <p:sp>
        <p:nvSpPr>
          <p:cNvPr id="8" name="AutoShape 70"/>
          <p:cNvSpPr>
            <a:spLocks noChangeArrowheads="1"/>
          </p:cNvSpPr>
          <p:nvPr/>
        </p:nvSpPr>
        <p:spPr bwMode="auto">
          <a:xfrm>
            <a:off x="5219516" y="5735132"/>
            <a:ext cx="3924484" cy="649287"/>
          </a:xfrm>
          <a:prstGeom prst="wedgeEllipseCallout">
            <a:avLst>
              <a:gd name="adj1" fmla="val -12812"/>
              <a:gd name="adj2" fmla="val -181218"/>
            </a:avLst>
          </a:prstGeom>
          <a:solidFill>
            <a:schemeClr val="bg1"/>
          </a:solidFill>
          <a:ln w="19050" algn="ctr">
            <a:solidFill>
              <a:srgbClr val="7030A0"/>
            </a:solidFill>
            <a:miter lim="800000"/>
          </a:ln>
          <a:effectLst/>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chemeClr val="tx1"/>
                </a:solidFill>
                <a:latin typeface="幼圆" panose="02010509060101010101" pitchFamily="49" charset="-122"/>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chemeClr val="tx1"/>
                </a:solidFill>
                <a:latin typeface="幼圆" panose="02010509060101010101" pitchFamily="49" charset="-122"/>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chemeClr val="tx1"/>
                </a:solidFill>
                <a:latin typeface="幼圆" panose="02010509060101010101" pitchFamily="49" charset="-122"/>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chemeClr val="tx1"/>
                </a:solidFill>
                <a:latin typeface="幼圆" panose="02010509060101010101" pitchFamily="49" charset="-122"/>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9pPr>
          </a:lstStyle>
          <a:p>
            <a:pPr algn="ctr" eaLnBrk="1" hangingPunct="1">
              <a:lnSpc>
                <a:spcPct val="100000"/>
              </a:lnSpc>
              <a:spcBef>
                <a:spcPct val="0"/>
              </a:spcBef>
              <a:buClrTx/>
              <a:buFontTx/>
              <a:buNone/>
            </a:pPr>
            <a:r>
              <a:rPr kumimoji="1" lang="zh-CN" altLang="en-US" sz="2000" b="0" dirty="0" smtClean="0">
                <a:solidFill>
                  <a:srgbClr val="333333"/>
                </a:solidFill>
                <a:latin typeface="Arial" panose="020B0604020202020204" pitchFamily="34" charset="0"/>
                <a:ea typeface="黑体" panose="02010609060101010101" pitchFamily="49" charset="-122"/>
              </a:rPr>
              <a:t>链表结构的头指针放入了次关键字索引表中</a:t>
            </a:r>
            <a:endParaRPr kumimoji="1" lang="zh-CN" altLang="en-US" sz="2000" b="0" dirty="0">
              <a:solidFill>
                <a:srgbClr val="333333"/>
              </a:solidFill>
              <a:latin typeface="Arial" panose="020B0604020202020204" pitchFamily="34" charset="0"/>
              <a:ea typeface="黑体" panose="02010609060101010101" pitchFamily="49" charset="-122"/>
            </a:endParaRPr>
          </a:p>
        </p:txBody>
      </p:sp>
      <p:sp>
        <p:nvSpPr>
          <p:cNvPr id="6" name="圆角矩形 5"/>
          <p:cNvSpPr/>
          <p:nvPr/>
        </p:nvSpPr>
        <p:spPr>
          <a:xfrm>
            <a:off x="5868035" y="1989455"/>
            <a:ext cx="1511935" cy="1439545"/>
          </a:xfrm>
          <a:prstGeom prst="roundRect">
            <a:avLst/>
          </a:prstGeom>
          <a:noFill/>
          <a:ln w="19050" cap="flat" cmpd="sng" algn="ctr">
            <a:solidFill>
              <a:srgbClr val="FF0000"/>
            </a:solidFill>
            <a:prstDash val="solid"/>
            <a:round/>
            <a:headEnd type="none" w="med" len="med"/>
            <a:tailEnd type="none" w="med" len="med"/>
          </a:ln>
        </p:spPr>
        <p:txBody>
          <a:bodyPr vert="horz" wrap="square" lIns="90000" tIns="46800" rIns="90000" bIns="46800" numCol="1"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en-US" altLang="zh-CN" sz="1800" b="0" i="0" u="none" strike="noStrike" cap="none" normalizeH="0" baseline="0" smtClean="0">
              <a:ln>
                <a:noFill/>
              </a:ln>
              <a:solidFill>
                <a:schemeClr val="tx1"/>
              </a:solidFill>
              <a:effectLst/>
              <a:latin typeface="Arial" panose="020B0604020202020204" pitchFamily="34" charset="0"/>
              <a:ea typeface="幼圆" panose="02010509060101010101" pitchFamily="49" charset="-122"/>
            </a:endParaRPr>
          </a:p>
        </p:txBody>
      </p:sp>
      <p:sp>
        <p:nvSpPr>
          <p:cNvPr id="9" name="圆角矩形 8"/>
          <p:cNvSpPr/>
          <p:nvPr/>
        </p:nvSpPr>
        <p:spPr>
          <a:xfrm>
            <a:off x="5851525" y="3623310"/>
            <a:ext cx="1511935" cy="1439545"/>
          </a:xfrm>
          <a:prstGeom prst="roundRect">
            <a:avLst/>
          </a:prstGeom>
          <a:noFill/>
          <a:ln w="19050" cap="flat" cmpd="sng" algn="ctr">
            <a:solidFill>
              <a:srgbClr val="FF0000"/>
            </a:solidFill>
            <a:prstDash val="solid"/>
            <a:round/>
            <a:headEnd type="none" w="med" len="med"/>
            <a:tailEnd type="none" w="med" len="med"/>
          </a:ln>
        </p:spPr>
        <p:txBody>
          <a:bodyPr vert="horz" wrap="square" lIns="90000" tIns="46800" rIns="90000" bIns="46800" numCol="1"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en-US" altLang="zh-CN" sz="1800" b="0" i="0" u="none" strike="noStrike" cap="none" normalizeH="0" baseline="0" smtClean="0">
              <a:ln>
                <a:noFill/>
              </a:ln>
              <a:solidFill>
                <a:schemeClr val="tx1"/>
              </a:solidFill>
              <a:effectLst/>
              <a:latin typeface="Arial" panose="020B0604020202020204" pitchFamily="34" charset="0"/>
              <a:ea typeface="幼圆" panose="02010509060101010101" pitchFamily="49" charset="-122"/>
            </a:endParaRPr>
          </a:p>
        </p:txBody>
      </p:sp>
      <p:pic>
        <p:nvPicPr>
          <p:cNvPr id="1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r="76242"/>
          <a:stretch>
            <a:fillRect/>
          </a:stretch>
        </p:blipFill>
        <p:spPr bwMode="auto">
          <a:xfrm>
            <a:off x="1187450" y="2132965"/>
            <a:ext cx="1460500" cy="306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l="74899"/>
          <a:stretch>
            <a:fillRect/>
          </a:stretch>
        </p:blipFill>
        <p:spPr bwMode="auto">
          <a:xfrm>
            <a:off x="5791835" y="2132965"/>
            <a:ext cx="1543050" cy="306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椭圆 12"/>
          <p:cNvSpPr/>
          <p:nvPr/>
        </p:nvSpPr>
        <p:spPr>
          <a:xfrm>
            <a:off x="4140200" y="2708910"/>
            <a:ext cx="360045" cy="2448560"/>
          </a:xfrm>
          <a:prstGeom prst="ellipse">
            <a:avLst/>
          </a:prstGeom>
          <a:noFill/>
          <a:ln w="19050" cap="flat" cmpd="sng" algn="ctr">
            <a:solidFill>
              <a:srgbClr val="FF0000"/>
            </a:solidFill>
            <a:prstDash val="solid"/>
            <a:round/>
            <a:headEnd type="none" w="med" len="med"/>
            <a:tailEnd type="none" w="med" len="med"/>
          </a:ln>
        </p:spPr>
        <p:txBody>
          <a:bodyPr vert="horz" wrap="square" lIns="90000" tIns="46800" rIns="90000" bIns="46800" numCol="1"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en-US" altLang="zh-CN" sz="1800" b="0" i="0" u="none" strike="noStrike" cap="none" normalizeH="0" baseline="0" smtClean="0">
              <a:ln>
                <a:noFill/>
              </a:ln>
              <a:solidFill>
                <a:schemeClr val="tx1"/>
              </a:solidFill>
              <a:effectLst/>
              <a:latin typeface="Arial" panose="020B0604020202020204" pitchFamily="34" charset="0"/>
              <a:ea typeface="幼圆" panose="02010509060101010101" pitchFamily="49" charset="-122"/>
            </a:endParaRPr>
          </a:p>
        </p:txBody>
      </p:sp>
      <p:sp>
        <p:nvSpPr>
          <p:cNvPr id="14" name="椭圆 13"/>
          <p:cNvSpPr/>
          <p:nvPr/>
        </p:nvSpPr>
        <p:spPr>
          <a:xfrm>
            <a:off x="4923790" y="2692400"/>
            <a:ext cx="360045" cy="2448560"/>
          </a:xfrm>
          <a:prstGeom prst="ellipse">
            <a:avLst/>
          </a:prstGeom>
          <a:noFill/>
          <a:ln w="19050" cap="flat" cmpd="sng" algn="ctr">
            <a:solidFill>
              <a:srgbClr val="FF0000"/>
            </a:solidFill>
            <a:prstDash val="solid"/>
            <a:round/>
            <a:headEnd type="none" w="med" len="med"/>
            <a:tailEnd type="none" w="med" len="med"/>
          </a:ln>
        </p:spPr>
        <p:txBody>
          <a:bodyPr vert="horz" wrap="square" lIns="90000" tIns="46800" rIns="90000" bIns="46800" numCol="1"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en-US" altLang="zh-CN" sz="1800" b="0" i="0" u="none" strike="noStrike" cap="none" normalizeH="0" baseline="0" smtClean="0">
              <a:ln>
                <a:noFill/>
              </a:ln>
              <a:solidFill>
                <a:schemeClr val="tx1"/>
              </a:solidFill>
              <a:effectLst/>
              <a:latin typeface="Arial" panose="020B0604020202020204" pitchFamily="34" charset="0"/>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animBg="1"/>
      <p:bldP spid="8" grpId="1" animBg="1"/>
      <p:bldP spid="8" grpId="2" animBg="1"/>
      <p:bldP spid="6" grpId="0" animBg="1"/>
      <p:bldP spid="9" grpId="0" animBg="1"/>
      <p:bldP spid="13"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多重表的</a:t>
            </a:r>
            <a:r>
              <a:rPr lang="en-US" altLang="zh-CN" dirty="0" smtClean="0"/>
              <a:t>C</a:t>
            </a:r>
            <a:r>
              <a:rPr lang="zh-CN" altLang="en-US" dirty="0" smtClean="0"/>
              <a:t>语言表示</a:t>
            </a:r>
            <a:endParaRPr lang="zh-CN" altLang="en-US" dirty="0"/>
          </a:p>
        </p:txBody>
      </p:sp>
      <p:sp>
        <p:nvSpPr>
          <p:cNvPr id="5" name="内容占位符 4"/>
          <p:cNvSpPr>
            <a:spLocks noGrp="1"/>
          </p:cNvSpPr>
          <p:nvPr>
            <p:ph sz="half" idx="1"/>
          </p:nvPr>
        </p:nvSpPr>
        <p:spPr>
          <a:xfrm>
            <a:off x="467544" y="980728"/>
            <a:ext cx="8280152" cy="3672408"/>
          </a:xfrm>
        </p:spPr>
        <p:txBody>
          <a:bodyPr/>
          <a:lstStyle/>
          <a:p>
            <a:pPr marL="0" indent="0">
              <a:buNone/>
            </a:pPr>
            <a:r>
              <a:rPr lang="en-US" altLang="zh-CN" sz="1800" dirty="0" err="1"/>
              <a:t>typedef</a:t>
            </a:r>
            <a:r>
              <a:rPr lang="en-US" altLang="zh-CN" sz="1800" dirty="0"/>
              <a:t> </a:t>
            </a:r>
            <a:r>
              <a:rPr lang="en-US" altLang="zh-CN" sz="1800" dirty="0" err="1"/>
              <a:t>struct</a:t>
            </a:r>
            <a:r>
              <a:rPr lang="en-US" altLang="zh-CN" sz="1800" dirty="0"/>
              <a:t> </a:t>
            </a:r>
            <a:r>
              <a:rPr lang="en-US" altLang="zh-CN" sz="1800" dirty="0" err="1"/>
              <a:t>MLNode</a:t>
            </a:r>
            <a:endParaRPr lang="zh-CN" altLang="zh-CN" sz="1800" dirty="0"/>
          </a:p>
          <a:p>
            <a:pPr marL="0" indent="0">
              <a:buNone/>
            </a:pPr>
            <a:r>
              <a:rPr lang="en-US" altLang="zh-CN" sz="1800" dirty="0"/>
              <a:t>{</a:t>
            </a:r>
            <a:endParaRPr lang="zh-CN" altLang="zh-CN" sz="1800" dirty="0"/>
          </a:p>
          <a:p>
            <a:pPr marL="0" indent="0">
              <a:buNone/>
            </a:pPr>
            <a:r>
              <a:rPr lang="en-US" altLang="zh-CN" sz="1800" dirty="0"/>
              <a:t>   </a:t>
            </a:r>
            <a:r>
              <a:rPr lang="en-US" altLang="zh-CN" sz="1800" dirty="0" err="1"/>
              <a:t>KeyType</a:t>
            </a:r>
            <a:r>
              <a:rPr lang="en-US" altLang="zh-CN" sz="1800" dirty="0"/>
              <a:t> key;                   </a:t>
            </a:r>
            <a:r>
              <a:rPr lang="en-US" altLang="zh-CN" sz="1800" dirty="0" smtClean="0"/>
              <a:t> </a:t>
            </a:r>
            <a:r>
              <a:rPr lang="en-US" altLang="zh-CN" sz="1800" b="0" kern="1200" dirty="0" smtClean="0">
                <a:solidFill>
                  <a:srgbClr val="009900"/>
                </a:solidFill>
              </a:rPr>
              <a:t>//</a:t>
            </a:r>
            <a:r>
              <a:rPr lang="zh-CN" altLang="zh-CN" sz="1800" b="0" kern="1200" dirty="0">
                <a:solidFill>
                  <a:srgbClr val="009900"/>
                </a:solidFill>
              </a:rPr>
              <a:t>索引主关键字</a:t>
            </a:r>
            <a:endParaRPr lang="zh-CN" altLang="zh-CN" sz="1800" b="0" kern="1200" dirty="0">
              <a:solidFill>
                <a:srgbClr val="009900"/>
              </a:solidFill>
            </a:endParaRPr>
          </a:p>
          <a:p>
            <a:pPr marL="0" indent="0">
              <a:buNone/>
            </a:pPr>
            <a:r>
              <a:rPr lang="en-US" altLang="zh-CN" sz="1800" dirty="0"/>
              <a:t>   </a:t>
            </a:r>
            <a:r>
              <a:rPr lang="en-US" altLang="zh-CN" sz="1800" dirty="0" err="1"/>
              <a:t>DataType</a:t>
            </a:r>
            <a:r>
              <a:rPr lang="en-US" altLang="zh-CN" sz="1800" dirty="0"/>
              <a:t> data;                 </a:t>
            </a:r>
            <a:r>
              <a:rPr lang="en-US" altLang="zh-CN" sz="1800" dirty="0" smtClean="0"/>
              <a:t> </a:t>
            </a:r>
            <a:r>
              <a:rPr lang="en-US" altLang="zh-CN" sz="1800" b="0" kern="1200" dirty="0" smtClean="0">
                <a:solidFill>
                  <a:srgbClr val="009900"/>
                </a:solidFill>
              </a:rPr>
              <a:t>//</a:t>
            </a:r>
            <a:r>
              <a:rPr lang="zh-CN" altLang="zh-CN" sz="1800" b="0" kern="1200" dirty="0">
                <a:solidFill>
                  <a:srgbClr val="009900"/>
                </a:solidFill>
              </a:rPr>
              <a:t>其他数据项</a:t>
            </a:r>
            <a:endParaRPr lang="zh-CN" altLang="zh-CN" sz="1800" b="0" kern="1200" dirty="0">
              <a:solidFill>
                <a:srgbClr val="009900"/>
              </a:solidFill>
            </a:endParaRPr>
          </a:p>
          <a:p>
            <a:pPr marL="0" indent="0">
              <a:buNone/>
            </a:pPr>
            <a:r>
              <a:rPr lang="en-US" altLang="zh-CN" sz="1800" dirty="0"/>
              <a:t>   SubKeyTpye1 subKey1; </a:t>
            </a:r>
            <a:r>
              <a:rPr lang="en-US" altLang="zh-CN" sz="1800" dirty="0" smtClean="0"/>
              <a:t>           </a:t>
            </a:r>
            <a:r>
              <a:rPr lang="en-US" altLang="zh-CN" sz="1800" b="0" kern="1200" dirty="0" smtClean="0">
                <a:solidFill>
                  <a:srgbClr val="009900"/>
                </a:solidFill>
              </a:rPr>
              <a:t>//</a:t>
            </a:r>
            <a:r>
              <a:rPr lang="zh-CN" altLang="zh-CN" sz="1800" b="0" kern="1200" dirty="0">
                <a:solidFill>
                  <a:srgbClr val="009900"/>
                </a:solidFill>
              </a:rPr>
              <a:t>第一个次关键字值</a:t>
            </a:r>
            <a:endParaRPr lang="zh-CN" altLang="zh-CN" sz="1800" b="0" kern="1200" dirty="0">
              <a:solidFill>
                <a:srgbClr val="009900"/>
              </a:solidFill>
            </a:endParaRPr>
          </a:p>
          <a:p>
            <a:pPr marL="0" indent="0">
              <a:buNone/>
            </a:pPr>
            <a:r>
              <a:rPr lang="en-US" altLang="zh-CN" sz="1800" dirty="0"/>
              <a:t>   </a:t>
            </a:r>
            <a:r>
              <a:rPr lang="en-US" altLang="zh-CN" sz="1800" dirty="0" err="1"/>
              <a:t>struct</a:t>
            </a:r>
            <a:r>
              <a:rPr lang="en-US" altLang="zh-CN" sz="1800" dirty="0"/>
              <a:t> </a:t>
            </a:r>
            <a:r>
              <a:rPr lang="en-US" altLang="zh-CN" sz="1800" dirty="0" err="1"/>
              <a:t>MLNode</a:t>
            </a:r>
            <a:r>
              <a:rPr lang="en-US" altLang="zh-CN" sz="1800" dirty="0"/>
              <a:t> * pNextBySubKey1</a:t>
            </a:r>
            <a:r>
              <a:rPr lang="en-US" altLang="zh-CN" sz="1800" dirty="0" smtClean="0"/>
              <a:t>; </a:t>
            </a:r>
            <a:r>
              <a:rPr lang="en-US" altLang="zh-CN" sz="1800" b="0" kern="1200" dirty="0" smtClean="0">
                <a:solidFill>
                  <a:srgbClr val="009900"/>
                </a:solidFill>
              </a:rPr>
              <a:t>//</a:t>
            </a:r>
            <a:r>
              <a:rPr lang="zh-CN" altLang="zh-CN" sz="1800" b="0" kern="1200" dirty="0">
                <a:solidFill>
                  <a:srgbClr val="009900"/>
                </a:solidFill>
              </a:rPr>
              <a:t>第一个次关键字值相关的链表指针</a:t>
            </a:r>
            <a:endParaRPr lang="zh-CN" altLang="zh-CN" sz="1800" b="0" kern="1200" dirty="0">
              <a:solidFill>
                <a:srgbClr val="009900"/>
              </a:solidFill>
            </a:endParaRPr>
          </a:p>
          <a:p>
            <a:pPr marL="0" indent="0">
              <a:buNone/>
            </a:pPr>
            <a:r>
              <a:rPr lang="en-US" altLang="zh-CN" sz="1800" dirty="0"/>
              <a:t>   SubKeyTpye2 subKey2;           </a:t>
            </a:r>
            <a:r>
              <a:rPr lang="en-US" altLang="zh-CN" sz="1800" dirty="0" smtClean="0"/>
              <a:t> </a:t>
            </a:r>
            <a:r>
              <a:rPr lang="en-US" altLang="zh-CN" sz="1800" b="0" kern="1200" dirty="0" smtClean="0">
                <a:solidFill>
                  <a:srgbClr val="009900"/>
                </a:solidFill>
              </a:rPr>
              <a:t>//</a:t>
            </a:r>
            <a:r>
              <a:rPr lang="zh-CN" altLang="zh-CN" sz="1800" b="0" kern="1200" dirty="0">
                <a:solidFill>
                  <a:srgbClr val="009900"/>
                </a:solidFill>
              </a:rPr>
              <a:t>第二个次关键字值</a:t>
            </a:r>
            <a:endParaRPr lang="zh-CN" altLang="zh-CN" sz="1800" b="0" kern="1200" dirty="0">
              <a:solidFill>
                <a:srgbClr val="009900"/>
              </a:solidFill>
            </a:endParaRPr>
          </a:p>
          <a:p>
            <a:pPr marL="0" indent="0">
              <a:buNone/>
            </a:pPr>
            <a:r>
              <a:rPr lang="en-US" altLang="zh-CN" sz="1800" dirty="0"/>
              <a:t>   </a:t>
            </a:r>
            <a:r>
              <a:rPr lang="en-US" altLang="zh-CN" sz="1800" dirty="0" err="1"/>
              <a:t>struct</a:t>
            </a:r>
            <a:r>
              <a:rPr lang="en-US" altLang="zh-CN" sz="1800" dirty="0"/>
              <a:t> </a:t>
            </a:r>
            <a:r>
              <a:rPr lang="en-US" altLang="zh-CN" sz="1800" dirty="0" err="1"/>
              <a:t>MLNode</a:t>
            </a:r>
            <a:r>
              <a:rPr lang="en-US" altLang="zh-CN" sz="1800" dirty="0"/>
              <a:t> * pNextBySubKey2; </a:t>
            </a:r>
            <a:r>
              <a:rPr lang="en-US" altLang="zh-CN" sz="1800" b="0" kern="1200" dirty="0">
                <a:solidFill>
                  <a:srgbClr val="009900"/>
                </a:solidFill>
              </a:rPr>
              <a:t>//</a:t>
            </a:r>
            <a:r>
              <a:rPr lang="zh-CN" altLang="zh-CN" sz="1800" b="0" kern="1200" dirty="0">
                <a:solidFill>
                  <a:srgbClr val="009900"/>
                </a:solidFill>
              </a:rPr>
              <a:t>第二个次关键字值相关的链表指针</a:t>
            </a:r>
            <a:endParaRPr lang="zh-CN" altLang="zh-CN" sz="1800" b="0" kern="1200" dirty="0">
              <a:solidFill>
                <a:srgbClr val="009900"/>
              </a:solidFill>
            </a:endParaRPr>
          </a:p>
          <a:p>
            <a:pPr marL="0" indent="0">
              <a:buNone/>
            </a:pPr>
            <a:r>
              <a:rPr lang="en-US" altLang="zh-CN" sz="1800" dirty="0" smtClean="0"/>
              <a:t>   …</a:t>
            </a:r>
            <a:endParaRPr lang="zh-CN" altLang="zh-CN" sz="1800" dirty="0"/>
          </a:p>
          <a:p>
            <a:pPr marL="0" indent="0">
              <a:buNone/>
            </a:pPr>
            <a:r>
              <a:rPr lang="en-US" altLang="zh-CN" sz="1800" dirty="0"/>
              <a:t>} </a:t>
            </a:r>
            <a:r>
              <a:rPr lang="en-US" altLang="zh-CN" sz="1800" dirty="0" err="1"/>
              <a:t>MultiList</a:t>
            </a:r>
            <a:r>
              <a:rPr lang="en-US" altLang="zh-CN" sz="1800" dirty="0" smtClean="0"/>
              <a:t>;</a:t>
            </a:r>
            <a:endParaRPr lang="en-US" altLang="zh-CN" sz="1800" dirty="0" smtClean="0"/>
          </a:p>
          <a:p>
            <a:pPr marL="0" indent="0">
              <a:buNone/>
            </a:pPr>
            <a:r>
              <a:rPr lang="en-US" altLang="zh-CN" sz="1800" dirty="0" err="1" smtClean="0"/>
              <a:t>MultiList</a:t>
            </a:r>
            <a:r>
              <a:rPr lang="en-US" altLang="zh-CN" sz="1800" dirty="0" smtClean="0"/>
              <a:t>  </a:t>
            </a:r>
            <a:r>
              <a:rPr lang="en-US" altLang="zh-CN" sz="1800" dirty="0" err="1" smtClean="0"/>
              <a:t>aMultiList</a:t>
            </a:r>
            <a:r>
              <a:rPr lang="en-US" altLang="zh-CN" sz="1800" dirty="0" smtClean="0"/>
              <a:t>[N];</a:t>
            </a:r>
            <a:endParaRPr lang="zh-CN" altLang="en-US" sz="1800" dirty="0"/>
          </a:p>
        </p:txBody>
      </p:sp>
      <p:sp>
        <p:nvSpPr>
          <p:cNvPr id="6" name="内容占位符 5"/>
          <p:cNvSpPr>
            <a:spLocks noGrp="1"/>
          </p:cNvSpPr>
          <p:nvPr>
            <p:ph sz="half" idx="2"/>
          </p:nvPr>
        </p:nvSpPr>
        <p:spPr>
          <a:xfrm>
            <a:off x="467544" y="4653136"/>
            <a:ext cx="7416762" cy="2016224"/>
          </a:xfrm>
        </p:spPr>
        <p:txBody>
          <a:bodyPr/>
          <a:lstStyle/>
          <a:p>
            <a:pPr marL="0" indent="0">
              <a:buNone/>
            </a:pPr>
            <a:r>
              <a:rPr lang="en-US" altLang="zh-CN" sz="1800" dirty="0" err="1" smtClean="0"/>
              <a:t>typedef</a:t>
            </a:r>
            <a:r>
              <a:rPr lang="en-US" altLang="zh-CN" sz="1800" dirty="0" smtClean="0"/>
              <a:t> </a:t>
            </a:r>
            <a:r>
              <a:rPr lang="en-US" altLang="zh-CN" sz="1800" dirty="0" err="1" smtClean="0"/>
              <a:t>struct</a:t>
            </a:r>
            <a:endParaRPr lang="zh-CN" altLang="zh-CN" sz="1800" dirty="0" smtClean="0"/>
          </a:p>
          <a:p>
            <a:pPr marL="0" indent="0">
              <a:buNone/>
            </a:pPr>
            <a:r>
              <a:rPr lang="en-US" altLang="zh-CN" sz="1800" dirty="0" smtClean="0"/>
              <a:t>{</a:t>
            </a:r>
            <a:endParaRPr lang="zh-CN" altLang="zh-CN" sz="1800" dirty="0"/>
          </a:p>
          <a:p>
            <a:pPr marL="0" indent="0">
              <a:buNone/>
            </a:pPr>
            <a:r>
              <a:rPr lang="en-US" altLang="zh-CN" sz="1800" dirty="0"/>
              <a:t>   </a:t>
            </a:r>
            <a:r>
              <a:rPr lang="en-US" altLang="zh-CN" sz="1800" dirty="0" err="1"/>
              <a:t>SubKeyType</a:t>
            </a:r>
            <a:r>
              <a:rPr lang="en-US" altLang="zh-CN" sz="1800" dirty="0"/>
              <a:t> </a:t>
            </a:r>
            <a:r>
              <a:rPr lang="en-US" altLang="zh-CN" sz="1800" dirty="0" err="1"/>
              <a:t>subKey</a:t>
            </a:r>
            <a:r>
              <a:rPr lang="en-US" altLang="zh-CN" sz="1800" dirty="0"/>
              <a:t>;       </a:t>
            </a:r>
            <a:r>
              <a:rPr lang="en-US" altLang="zh-CN" sz="1800" dirty="0" smtClean="0"/>
              <a:t>   </a:t>
            </a:r>
            <a:r>
              <a:rPr lang="en-US" altLang="zh-CN" sz="1800" b="0" kern="1200" dirty="0" smtClean="0">
                <a:solidFill>
                  <a:srgbClr val="009900"/>
                </a:solidFill>
              </a:rPr>
              <a:t>//</a:t>
            </a:r>
            <a:r>
              <a:rPr lang="zh-CN" altLang="zh-CN" sz="1800" b="0" kern="1200" dirty="0">
                <a:solidFill>
                  <a:srgbClr val="009900"/>
                </a:solidFill>
              </a:rPr>
              <a:t>次关键字</a:t>
            </a:r>
            <a:endParaRPr lang="zh-CN" altLang="zh-CN" sz="1800" b="0" kern="1200" dirty="0">
              <a:solidFill>
                <a:srgbClr val="009900"/>
              </a:solidFill>
            </a:endParaRPr>
          </a:p>
          <a:p>
            <a:pPr marL="0" indent="0">
              <a:buNone/>
            </a:pPr>
            <a:r>
              <a:rPr lang="en-US" altLang="zh-CN" sz="1800" dirty="0"/>
              <a:t>   </a:t>
            </a:r>
            <a:r>
              <a:rPr lang="en-US" altLang="zh-CN" sz="1800" dirty="0" err="1"/>
              <a:t>MultiList</a:t>
            </a:r>
            <a:r>
              <a:rPr lang="en-US" altLang="zh-CN" sz="1800" dirty="0"/>
              <a:t> *</a:t>
            </a:r>
            <a:r>
              <a:rPr lang="en-US" altLang="zh-CN" sz="1800" dirty="0" err="1"/>
              <a:t>pAddress</a:t>
            </a:r>
            <a:r>
              <a:rPr lang="en-US" altLang="zh-CN" sz="1800" dirty="0"/>
              <a:t>;        </a:t>
            </a:r>
            <a:r>
              <a:rPr lang="en-US" altLang="zh-CN" sz="1800" b="0" kern="1200" dirty="0">
                <a:solidFill>
                  <a:srgbClr val="009900"/>
                </a:solidFill>
              </a:rPr>
              <a:t>//</a:t>
            </a:r>
            <a:r>
              <a:rPr lang="zh-CN" altLang="zh-CN" sz="1800" b="0" kern="1200" dirty="0">
                <a:solidFill>
                  <a:srgbClr val="009900"/>
                </a:solidFill>
              </a:rPr>
              <a:t>次关键字对应链表起始项地址</a:t>
            </a:r>
            <a:endParaRPr lang="zh-CN" altLang="zh-CN" sz="1800" b="0" kern="1200" dirty="0">
              <a:solidFill>
                <a:srgbClr val="009900"/>
              </a:solidFill>
            </a:endParaRPr>
          </a:p>
          <a:p>
            <a:pPr marL="0" indent="0">
              <a:buNone/>
            </a:pPr>
            <a:r>
              <a:rPr lang="en-US" altLang="zh-CN" sz="1800" dirty="0"/>
              <a:t>   </a:t>
            </a:r>
            <a:r>
              <a:rPr lang="en-US" altLang="zh-CN" sz="1800" dirty="0" err="1"/>
              <a:t>int</a:t>
            </a:r>
            <a:r>
              <a:rPr lang="en-US" altLang="zh-CN" sz="1800" dirty="0"/>
              <a:t> </a:t>
            </a:r>
            <a:r>
              <a:rPr lang="en-US" altLang="zh-CN" sz="1800" dirty="0" err="1"/>
              <a:t>linkLen</a:t>
            </a:r>
            <a:r>
              <a:rPr lang="en-US" altLang="zh-CN" sz="1800" dirty="0"/>
              <a:t>;                </a:t>
            </a:r>
            <a:r>
              <a:rPr lang="en-US" altLang="zh-CN" sz="1800" b="0" kern="1200" dirty="0">
                <a:solidFill>
                  <a:srgbClr val="009900"/>
                </a:solidFill>
              </a:rPr>
              <a:t>//</a:t>
            </a:r>
            <a:r>
              <a:rPr lang="zh-CN" altLang="zh-CN" sz="1800" b="0" kern="1200" dirty="0">
                <a:solidFill>
                  <a:srgbClr val="009900"/>
                </a:solidFill>
              </a:rPr>
              <a:t>次关键字对应链表长度</a:t>
            </a:r>
            <a:endParaRPr lang="zh-CN" altLang="zh-CN" sz="1800" b="0" kern="1200" dirty="0">
              <a:solidFill>
                <a:srgbClr val="009900"/>
              </a:solidFill>
            </a:endParaRPr>
          </a:p>
          <a:p>
            <a:pPr marL="0" indent="0">
              <a:buNone/>
            </a:pPr>
            <a:r>
              <a:rPr lang="en-US" altLang="zh-CN" sz="1800" dirty="0"/>
              <a:t>}</a:t>
            </a:r>
            <a:r>
              <a:rPr lang="en-US" altLang="zh-CN" sz="1800" dirty="0" err="1"/>
              <a:t>SubIndexEntry</a:t>
            </a:r>
            <a:r>
              <a:rPr lang="en-US" altLang="zh-CN" sz="1800" dirty="0"/>
              <a:t>;</a:t>
            </a:r>
            <a:endParaRPr lang="zh-CN" altLang="zh-CN" sz="1800" dirty="0"/>
          </a:p>
          <a:p>
            <a:endParaRPr lang="zh-CN" altLang="en-US" sz="1800" dirty="0"/>
          </a:p>
        </p:txBody>
      </p:sp>
      <p:sp>
        <p:nvSpPr>
          <p:cNvPr id="4" name="页脚占位符 3"/>
          <p:cNvSpPr>
            <a:spLocks noGrp="1"/>
          </p:cNvSpPr>
          <p:nvPr>
            <p:ph type="ftr" sz="quarter" idx="10"/>
          </p:nvPr>
        </p:nvSpPr>
        <p:spPr/>
        <p:txBody>
          <a:bodyPr/>
          <a:lstStyle/>
          <a:p>
            <a:pPr>
              <a:defRPr/>
            </a:pPr>
            <a:fld id="{773FAED9-12B9-4EF5-9F78-54423B07624A}" type="slidenum">
              <a:rPr lang="zh-CN" altLang="en-US" smtClean="0">
                <a:ea typeface="黑体" panose="02010609060101010101" pitchFamily="49" charset="-122"/>
              </a:rPr>
            </a:fld>
            <a:endParaRPr lang="en-US" altLang="zh-CN">
              <a:ea typeface="黑体" panose="02010609060101010101" pitchFamily="49" charset="-122"/>
            </a:endParaRPr>
          </a:p>
        </p:txBody>
      </p:sp>
      <p:sp>
        <p:nvSpPr>
          <p:cNvPr id="7" name="Rectangle 10"/>
          <p:cNvSpPr>
            <a:spLocks noChangeArrowheads="1"/>
          </p:cNvSpPr>
          <p:nvPr/>
        </p:nvSpPr>
        <p:spPr bwMode="auto">
          <a:xfrm>
            <a:off x="467544" y="1268412"/>
            <a:ext cx="5544616" cy="3270867"/>
          </a:xfrm>
          <a:prstGeom prst="rect">
            <a:avLst/>
          </a:prstGeom>
          <a:noFill/>
          <a:ln w="38100" algn="ctr">
            <a:solidFill>
              <a:schemeClr val="bg2"/>
            </a:solidFill>
            <a:miter lim="800000"/>
          </a:ln>
        </p:spPr>
        <p:txBody>
          <a:bodyPr wrap="none" anchor="ctr"/>
          <a:lstStyle>
            <a:lvl1pPr eaLnBrk="0" hangingPunct="0">
              <a:spcBef>
                <a:spcPct val="20000"/>
              </a:spcBef>
              <a:buClr>
                <a:schemeClr val="hlink"/>
              </a:buClr>
              <a:buFont typeface="Wingdings" panose="05000000000000000000" pitchFamily="2" charset="2"/>
              <a:buChar char="v"/>
              <a:defRPr sz="2800" b="1">
                <a:solidFill>
                  <a:schemeClr val="tx1"/>
                </a:solidFill>
                <a:latin typeface="幼圆" panose="02010509060101010101" pitchFamily="49" charset="-122"/>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chemeClr val="tx1"/>
                </a:solidFill>
                <a:latin typeface="幼圆" panose="02010509060101010101" pitchFamily="49" charset="-122"/>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chemeClr val="tx1"/>
                </a:solidFill>
                <a:latin typeface="幼圆" panose="02010509060101010101" pitchFamily="49" charset="-122"/>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chemeClr val="tx1"/>
                </a:solidFill>
                <a:latin typeface="幼圆" panose="02010509060101010101" pitchFamily="49" charset="-122"/>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9pPr>
          </a:lstStyle>
          <a:p>
            <a:pPr eaLnBrk="1" hangingPunct="1">
              <a:lnSpc>
                <a:spcPct val="100000"/>
              </a:lnSpc>
              <a:spcBef>
                <a:spcPct val="0"/>
              </a:spcBef>
              <a:buClrTx/>
              <a:buFontTx/>
              <a:buNone/>
            </a:pPr>
            <a:endParaRPr lang="zh-CN" altLang="en-US" sz="3200" b="0">
              <a:latin typeface="+mn-lt"/>
              <a:ea typeface="华文新魏" panose="02010800040101010101" pitchFamily="2" charset="-122"/>
            </a:endParaRPr>
          </a:p>
        </p:txBody>
      </p:sp>
      <p:grpSp>
        <p:nvGrpSpPr>
          <p:cNvPr id="8" name="Group 22"/>
          <p:cNvGrpSpPr/>
          <p:nvPr/>
        </p:nvGrpSpPr>
        <p:grpSpPr bwMode="auto">
          <a:xfrm>
            <a:off x="4889621" y="3810616"/>
            <a:ext cx="3262311" cy="728663"/>
            <a:chOff x="3301" y="951"/>
            <a:chExt cx="2055" cy="459"/>
          </a:xfrm>
        </p:grpSpPr>
        <p:sp>
          <p:nvSpPr>
            <p:cNvPr id="9" name="Rectangle 23"/>
            <p:cNvSpPr>
              <a:spLocks noChangeArrowheads="1"/>
            </p:cNvSpPr>
            <p:nvPr/>
          </p:nvSpPr>
          <p:spPr bwMode="auto">
            <a:xfrm>
              <a:off x="3624" y="951"/>
              <a:ext cx="1732" cy="446"/>
            </a:xfrm>
            <a:prstGeom prst="rect">
              <a:avLst/>
            </a:prstGeom>
            <a:solidFill>
              <a:schemeClr val="bg1"/>
            </a:solidFill>
            <a:ln w="38100" algn="ctr">
              <a:solidFill>
                <a:schemeClr val="bg2"/>
              </a:solidFill>
              <a:miter lim="800000"/>
            </a:ln>
          </p:spPr>
          <p:txBody>
            <a:bodyPr wrap="none">
              <a:spAutoFit/>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幼圆" panose="02010509060101010101" pitchFamily="49" charset="-122"/>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chemeClr val="tx1"/>
                  </a:solidFill>
                  <a:latin typeface="幼圆" panose="02010509060101010101" pitchFamily="49" charset="-122"/>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chemeClr val="tx1"/>
                  </a:solidFill>
                  <a:latin typeface="幼圆" panose="02010509060101010101" pitchFamily="49" charset="-122"/>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chemeClr val="tx1"/>
                  </a:solidFill>
                  <a:latin typeface="幼圆" panose="02010509060101010101" pitchFamily="49" charset="-122"/>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9pPr>
            </a:lstStyle>
            <a:p>
              <a:pPr algn="ctr" eaLnBrk="1" hangingPunct="1">
                <a:lnSpc>
                  <a:spcPct val="100000"/>
                </a:lnSpc>
                <a:spcBef>
                  <a:spcPct val="0"/>
                </a:spcBef>
                <a:buClrTx/>
                <a:buFontTx/>
                <a:buNone/>
              </a:pPr>
              <a:r>
                <a:rPr kumimoji="1" lang="zh-CN" altLang="en-US" sz="2000" dirty="0" smtClean="0">
                  <a:solidFill>
                    <a:srgbClr val="FF0000"/>
                  </a:solidFill>
                  <a:latin typeface="+mn-lt"/>
                  <a:ea typeface="华文新魏" panose="02010800040101010101" pitchFamily="2" charset="-122"/>
                </a:rPr>
                <a:t>数据表改造，</a:t>
              </a:r>
              <a:endParaRPr kumimoji="1" lang="en-US" altLang="zh-CN" sz="2000" dirty="0" smtClean="0">
                <a:latin typeface="+mn-lt"/>
                <a:ea typeface="华文新魏" panose="02010800040101010101" pitchFamily="2" charset="-122"/>
              </a:endParaRPr>
            </a:p>
            <a:p>
              <a:pPr algn="ctr" eaLnBrk="1" hangingPunct="1">
                <a:lnSpc>
                  <a:spcPct val="100000"/>
                </a:lnSpc>
                <a:spcBef>
                  <a:spcPct val="0"/>
                </a:spcBef>
                <a:buClrTx/>
                <a:buFontTx/>
                <a:buNone/>
              </a:pPr>
              <a:r>
                <a:rPr kumimoji="1" lang="zh-CN" altLang="en-US" sz="2000" dirty="0" smtClean="0">
                  <a:latin typeface="+mn-lt"/>
                  <a:ea typeface="华文新魏" panose="02010800040101010101" pitchFamily="2" charset="-122"/>
                </a:rPr>
                <a:t>增加次关键字链表指针</a:t>
              </a:r>
              <a:endParaRPr kumimoji="1" lang="zh-CN" altLang="en-US" sz="2000" dirty="0">
                <a:latin typeface="+mn-lt"/>
                <a:ea typeface="华文新魏" panose="02010800040101010101" pitchFamily="2" charset="-122"/>
              </a:endParaRPr>
            </a:p>
          </p:txBody>
        </p:sp>
        <p:sp>
          <p:nvSpPr>
            <p:cNvPr id="10" name="Line 24"/>
            <p:cNvSpPr>
              <a:spLocks noChangeShapeType="1"/>
            </p:cNvSpPr>
            <p:nvPr/>
          </p:nvSpPr>
          <p:spPr bwMode="auto">
            <a:xfrm flipV="1">
              <a:off x="3301" y="1397"/>
              <a:ext cx="2055" cy="13"/>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a:lstStyle/>
            <a:p>
              <a:endParaRPr lang="zh-CN" altLang="en-US">
                <a:latin typeface="+mn-lt"/>
              </a:endParaRPr>
            </a:p>
          </p:txBody>
        </p:sp>
      </p:grpSp>
      <p:sp>
        <p:nvSpPr>
          <p:cNvPr id="11" name="Rectangle 10"/>
          <p:cNvSpPr>
            <a:spLocks noChangeArrowheads="1"/>
          </p:cNvSpPr>
          <p:nvPr/>
        </p:nvSpPr>
        <p:spPr bwMode="auto">
          <a:xfrm>
            <a:off x="443345" y="4653259"/>
            <a:ext cx="3552591" cy="2118616"/>
          </a:xfrm>
          <a:prstGeom prst="rect">
            <a:avLst/>
          </a:prstGeom>
          <a:noFill/>
          <a:ln w="38100" algn="ctr">
            <a:solidFill>
              <a:schemeClr val="bg2"/>
            </a:solidFill>
            <a:miter lim="800000"/>
          </a:ln>
        </p:spPr>
        <p:txBody>
          <a:bodyPr wrap="none" anchor="ctr"/>
          <a:lstStyle>
            <a:lvl1pPr eaLnBrk="0" hangingPunct="0">
              <a:spcBef>
                <a:spcPct val="20000"/>
              </a:spcBef>
              <a:buClr>
                <a:schemeClr val="hlink"/>
              </a:buClr>
              <a:buFont typeface="Wingdings" panose="05000000000000000000" pitchFamily="2" charset="2"/>
              <a:buChar char="v"/>
              <a:defRPr sz="2800" b="1">
                <a:solidFill>
                  <a:schemeClr val="tx1"/>
                </a:solidFill>
                <a:latin typeface="幼圆" panose="02010509060101010101" pitchFamily="49" charset="-122"/>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chemeClr val="tx1"/>
                </a:solidFill>
                <a:latin typeface="幼圆" panose="02010509060101010101" pitchFamily="49" charset="-122"/>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chemeClr val="tx1"/>
                </a:solidFill>
                <a:latin typeface="幼圆" panose="02010509060101010101" pitchFamily="49" charset="-122"/>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chemeClr val="tx1"/>
                </a:solidFill>
                <a:latin typeface="幼圆" panose="02010509060101010101" pitchFamily="49" charset="-122"/>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9pPr>
          </a:lstStyle>
          <a:p>
            <a:pPr eaLnBrk="1" hangingPunct="1">
              <a:lnSpc>
                <a:spcPct val="100000"/>
              </a:lnSpc>
              <a:spcBef>
                <a:spcPct val="0"/>
              </a:spcBef>
              <a:buClrTx/>
              <a:buFontTx/>
              <a:buNone/>
            </a:pPr>
            <a:endParaRPr lang="zh-CN" altLang="en-US" sz="3200" b="0">
              <a:latin typeface="+mn-lt"/>
              <a:ea typeface="华文新魏" panose="02010800040101010101" pitchFamily="2" charset="-122"/>
            </a:endParaRPr>
          </a:p>
        </p:txBody>
      </p:sp>
      <p:grpSp>
        <p:nvGrpSpPr>
          <p:cNvPr id="12" name="Group 22"/>
          <p:cNvGrpSpPr/>
          <p:nvPr/>
        </p:nvGrpSpPr>
        <p:grpSpPr bwMode="auto">
          <a:xfrm>
            <a:off x="3985227" y="6364046"/>
            <a:ext cx="2795586" cy="404107"/>
            <a:chOff x="3301" y="1017"/>
            <a:chExt cx="1761" cy="393"/>
          </a:xfrm>
        </p:grpSpPr>
        <p:sp>
          <p:nvSpPr>
            <p:cNvPr id="13" name="Rectangle 23"/>
            <p:cNvSpPr>
              <a:spLocks noChangeArrowheads="1"/>
            </p:cNvSpPr>
            <p:nvPr/>
          </p:nvSpPr>
          <p:spPr bwMode="auto">
            <a:xfrm>
              <a:off x="3815" y="1017"/>
              <a:ext cx="1247" cy="389"/>
            </a:xfrm>
            <a:prstGeom prst="rect">
              <a:avLst/>
            </a:prstGeom>
            <a:solidFill>
              <a:schemeClr val="bg1"/>
            </a:solidFill>
            <a:ln w="38100" algn="ctr">
              <a:solidFill>
                <a:schemeClr val="bg2"/>
              </a:solidFill>
              <a:miter lim="800000"/>
            </a:ln>
          </p:spPr>
          <p:txBody>
            <a:bodyPr wrap="none">
              <a:spAutoFit/>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幼圆" panose="02010509060101010101" pitchFamily="49" charset="-122"/>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chemeClr val="tx1"/>
                  </a:solidFill>
                  <a:latin typeface="幼圆" panose="02010509060101010101" pitchFamily="49" charset="-122"/>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chemeClr val="tx1"/>
                  </a:solidFill>
                  <a:latin typeface="幼圆" panose="02010509060101010101" pitchFamily="49" charset="-122"/>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chemeClr val="tx1"/>
                  </a:solidFill>
                  <a:latin typeface="幼圆" panose="02010509060101010101" pitchFamily="49" charset="-122"/>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9pPr>
            </a:lstStyle>
            <a:p>
              <a:pPr algn="ctr" eaLnBrk="1" hangingPunct="1">
                <a:lnSpc>
                  <a:spcPct val="100000"/>
                </a:lnSpc>
                <a:spcBef>
                  <a:spcPct val="0"/>
                </a:spcBef>
                <a:buClrTx/>
                <a:buFontTx/>
                <a:buNone/>
              </a:pPr>
              <a:r>
                <a:rPr kumimoji="1" lang="zh-CN" altLang="en-US" sz="2000" dirty="0" smtClean="0">
                  <a:solidFill>
                    <a:srgbClr val="FF0000"/>
                  </a:solidFill>
                  <a:latin typeface="+mn-lt"/>
                  <a:ea typeface="华文新魏" panose="02010800040101010101" pitchFamily="2" charset="-122"/>
                </a:rPr>
                <a:t>次关键字索引项</a:t>
              </a:r>
              <a:endParaRPr kumimoji="1" lang="zh-CN" altLang="en-US" sz="2000" dirty="0" smtClean="0">
                <a:solidFill>
                  <a:srgbClr val="FF0000"/>
                </a:solidFill>
                <a:latin typeface="+mn-lt"/>
                <a:ea typeface="华文新魏" panose="02010800040101010101" pitchFamily="2" charset="-122"/>
              </a:endParaRPr>
            </a:p>
          </p:txBody>
        </p:sp>
        <p:sp>
          <p:nvSpPr>
            <p:cNvPr id="14" name="Line 24"/>
            <p:cNvSpPr>
              <a:spLocks noChangeShapeType="1"/>
            </p:cNvSpPr>
            <p:nvPr/>
          </p:nvSpPr>
          <p:spPr bwMode="auto">
            <a:xfrm>
              <a:off x="3301" y="1410"/>
              <a:ext cx="1529" cy="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a:lstStyle/>
            <a:p>
              <a:endParaRPr lang="zh-CN" altLang="en-US">
                <a:latin typeface="+mn-lt"/>
              </a:endParaRPr>
            </a:p>
          </p:txBody>
        </p:sp>
      </p:grpSp>
      <p:sp>
        <p:nvSpPr>
          <p:cNvPr id="3" name="椭圆 2"/>
          <p:cNvSpPr/>
          <p:nvPr/>
        </p:nvSpPr>
        <p:spPr>
          <a:xfrm>
            <a:off x="755576" y="2708920"/>
            <a:ext cx="4176395" cy="287655"/>
          </a:xfrm>
          <a:prstGeom prst="ellipse">
            <a:avLst/>
          </a:prstGeom>
          <a:noFill/>
          <a:ln w="19050" cap="flat" cmpd="sng" algn="ctr">
            <a:solidFill>
              <a:srgbClr val="7030A0"/>
            </a:solidFill>
            <a:prstDash val="solid"/>
            <a:round/>
            <a:headEnd type="none" w="med" len="med"/>
            <a:tailEnd type="none" w="med" len="med"/>
          </a:ln>
        </p:spPr>
        <p:txBody>
          <a:bodyPr vert="horz" wrap="square" lIns="90000" tIns="46800" rIns="90000" bIns="46800" numCol="1"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en-US" altLang="zh-CN" sz="1800" b="0" i="0" u="none" strike="noStrike" cap="none" normalizeH="0" baseline="0" smtClean="0">
              <a:ln>
                <a:noFill/>
              </a:ln>
              <a:solidFill>
                <a:schemeClr val="tx1"/>
              </a:solidFill>
              <a:effectLst/>
              <a:latin typeface="Arial" panose="020B0604020202020204" pitchFamily="34" charset="0"/>
              <a:ea typeface="幼圆" panose="02010509060101010101" pitchFamily="49" charset="-122"/>
            </a:endParaRPr>
          </a:p>
        </p:txBody>
      </p:sp>
      <p:sp>
        <p:nvSpPr>
          <p:cNvPr id="15" name="椭圆 14"/>
          <p:cNvSpPr/>
          <p:nvPr/>
        </p:nvSpPr>
        <p:spPr>
          <a:xfrm>
            <a:off x="755576" y="3356992"/>
            <a:ext cx="4176395" cy="287655"/>
          </a:xfrm>
          <a:prstGeom prst="ellipse">
            <a:avLst/>
          </a:prstGeom>
          <a:noFill/>
          <a:ln w="19050" cap="flat" cmpd="sng" algn="ctr">
            <a:solidFill>
              <a:srgbClr val="7030A0"/>
            </a:solidFill>
            <a:prstDash val="solid"/>
            <a:round/>
            <a:headEnd type="none" w="med" len="med"/>
            <a:tailEnd type="none" w="med" len="med"/>
          </a:ln>
        </p:spPr>
        <p:txBody>
          <a:bodyPr vert="horz" wrap="square" lIns="90000" tIns="46800" rIns="90000" bIns="46800" numCol="1"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en-US" altLang="zh-CN" sz="1800" b="0" i="0" u="none" strike="noStrike" cap="none" normalizeH="0" baseline="0" smtClean="0">
              <a:ln>
                <a:noFill/>
              </a:ln>
              <a:solidFill>
                <a:schemeClr val="tx1"/>
              </a:solidFill>
              <a:effectLst/>
              <a:latin typeface="Arial" panose="020B0604020202020204" pitchFamily="34" charset="0"/>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KSO_Shape"/>
          <p:cNvSpPr/>
          <p:nvPr/>
        </p:nvSpPr>
        <p:spPr bwMode="auto">
          <a:xfrm flipH="1">
            <a:off x="6919707" y="2036763"/>
            <a:ext cx="460375" cy="476250"/>
          </a:xfrm>
          <a:custGeom>
            <a:avLst/>
            <a:gdLst>
              <a:gd name="T0" fmla="*/ 215713171 w 7617"/>
              <a:gd name="T1" fmla="*/ 194912619 h 8099"/>
              <a:gd name="T2" fmla="*/ 186862848 w 7617"/>
              <a:gd name="T3" fmla="*/ 154137527 h 8099"/>
              <a:gd name="T4" fmla="*/ 209688925 w 7617"/>
              <a:gd name="T5" fmla="*/ 69433828 h 8099"/>
              <a:gd name="T6" fmla="*/ 185536456 w 7617"/>
              <a:gd name="T7" fmla="*/ 27220166 h 8099"/>
              <a:gd name="T8" fmla="*/ 159173412 w 7617"/>
              <a:gd name="T9" fmla="*/ 113639048 h 8099"/>
              <a:gd name="T10" fmla="*/ 173487962 w 7617"/>
              <a:gd name="T11" fmla="*/ 157291045 h 8099"/>
              <a:gd name="T12" fmla="*/ 148009101 w 7617"/>
              <a:gd name="T13" fmla="*/ 113251885 h 8099"/>
              <a:gd name="T14" fmla="*/ 130157348 w 7617"/>
              <a:gd name="T15" fmla="*/ 20193847 h 8099"/>
              <a:gd name="T16" fmla="*/ 94785557 w 7617"/>
              <a:gd name="T17" fmla="*/ 22794140 h 8099"/>
              <a:gd name="T18" fmla="*/ 118551064 w 7617"/>
              <a:gd name="T19" fmla="*/ 108493737 h 8099"/>
              <a:gd name="T20" fmla="*/ 105397165 w 7617"/>
              <a:gd name="T21" fmla="*/ 111149305 h 8099"/>
              <a:gd name="T22" fmla="*/ 73175614 w 7617"/>
              <a:gd name="T23" fmla="*/ 41328315 h 8099"/>
              <a:gd name="T24" fmla="*/ 6300716 w 7617"/>
              <a:gd name="T25" fmla="*/ 3706741 h 8099"/>
              <a:gd name="T26" fmla="*/ 35427038 w 7617"/>
              <a:gd name="T27" fmla="*/ 76349596 h 8099"/>
              <a:gd name="T28" fmla="*/ 100865051 w 7617"/>
              <a:gd name="T29" fmla="*/ 116018005 h 8099"/>
              <a:gd name="T30" fmla="*/ 31281886 w 7617"/>
              <a:gd name="T31" fmla="*/ 115686117 h 8099"/>
              <a:gd name="T32" fmla="*/ 3813436 w 7617"/>
              <a:gd name="T33" fmla="*/ 138148370 h 8099"/>
              <a:gd name="T34" fmla="*/ 78039209 w 7617"/>
              <a:gd name="T35" fmla="*/ 170845970 h 8099"/>
              <a:gd name="T36" fmla="*/ 138337158 w 7617"/>
              <a:gd name="T37" fmla="*/ 150264725 h 8099"/>
              <a:gd name="T38" fmla="*/ 180120158 w 7617"/>
              <a:gd name="T39" fmla="*/ 177872289 h 8099"/>
              <a:gd name="T40" fmla="*/ 81852645 w 7617"/>
              <a:gd name="T41" fmla="*/ 181191868 h 8099"/>
              <a:gd name="T42" fmla="*/ 73175614 w 7617"/>
              <a:gd name="T43" fmla="*/ 210403828 h 8099"/>
              <a:gd name="T44" fmla="*/ 170116500 w 7617"/>
              <a:gd name="T45" fmla="*/ 209684543 h 8099"/>
              <a:gd name="T46" fmla="*/ 202006570 w 7617"/>
              <a:gd name="T47" fmla="*/ 191980203 h 8099"/>
              <a:gd name="T48" fmla="*/ 204327874 w 7617"/>
              <a:gd name="T49" fmla="*/ 216544801 h 8099"/>
              <a:gd name="T50" fmla="*/ 104789216 w 7617"/>
              <a:gd name="T51" fmla="*/ 244705824 h 8099"/>
              <a:gd name="T52" fmla="*/ 120595899 w 7617"/>
              <a:gd name="T53" fmla="*/ 275300843 h 8099"/>
              <a:gd name="T54" fmla="*/ 222621601 w 7617"/>
              <a:gd name="T55" fmla="*/ 246088883 h 8099"/>
              <a:gd name="T56" fmla="*/ 253737982 w 7617"/>
              <a:gd name="T57" fmla="*/ 256268720 h 8099"/>
              <a:gd name="T58" fmla="*/ 218310709 w 7617"/>
              <a:gd name="T59" fmla="*/ 266891229 h 8099"/>
              <a:gd name="T60" fmla="*/ 141487399 w 7617"/>
              <a:gd name="T61" fmla="*/ 311428572 h 8099"/>
              <a:gd name="T62" fmla="*/ 186697108 w 7617"/>
              <a:gd name="T63" fmla="*/ 327141117 h 8099"/>
              <a:gd name="T64" fmla="*/ 264294108 w 7617"/>
              <a:gd name="T65" fmla="*/ 289740880 h 8099"/>
              <a:gd name="T66" fmla="*/ 304308506 w 7617"/>
              <a:gd name="T67" fmla="*/ 323323591 h 8099"/>
              <a:gd name="T68" fmla="*/ 251416678 w 7617"/>
              <a:gd name="T69" fmla="*/ 319561339 h 8099"/>
              <a:gd name="T70" fmla="*/ 181723019 w 7617"/>
              <a:gd name="T71" fmla="*/ 363434672 h 8099"/>
              <a:gd name="T72" fmla="*/ 226490519 w 7617"/>
              <a:gd name="T73" fmla="*/ 376546924 h 8099"/>
              <a:gd name="T74" fmla="*/ 303755804 w 7617"/>
              <a:gd name="T75" fmla="*/ 335827108 h 8099"/>
              <a:gd name="T76" fmla="*/ 334706209 w 7617"/>
              <a:gd name="T77" fmla="*/ 363545458 h 8099"/>
              <a:gd name="T78" fmla="*/ 264515330 w 7617"/>
              <a:gd name="T79" fmla="*/ 377432035 h 8099"/>
              <a:gd name="T80" fmla="*/ 256059051 w 7617"/>
              <a:gd name="T81" fmla="*/ 413283152 h 8099"/>
              <a:gd name="T82" fmla="*/ 332329658 w 7617"/>
              <a:gd name="T83" fmla="*/ 383407418 h 8099"/>
              <a:gd name="T84" fmla="*/ 357366310 w 7617"/>
              <a:gd name="T85" fmla="*/ 384347804 h 8099"/>
              <a:gd name="T86" fmla="*/ 419598836 w 7617"/>
              <a:gd name="T87" fmla="*/ 443601795 h 8099"/>
              <a:gd name="T88" fmla="*/ 335093171 w 7617"/>
              <a:gd name="T89" fmla="*/ 346615679 h 8099"/>
              <a:gd name="T90" fmla="*/ 344267658 w 7617"/>
              <a:gd name="T91" fmla="*/ 328911575 h 8099"/>
              <a:gd name="T92" fmla="*/ 398154634 w 7617"/>
              <a:gd name="T93" fmla="*/ 248744452 h 8099"/>
              <a:gd name="T94" fmla="*/ 373559956 w 7617"/>
              <a:gd name="T95" fmla="*/ 232091520 h 8099"/>
              <a:gd name="T96" fmla="*/ 317738874 w 7617"/>
              <a:gd name="T97" fmla="*/ 304844691 h 8099"/>
              <a:gd name="T98" fmla="*/ 300992526 w 7617"/>
              <a:gd name="T99" fmla="*/ 306061924 h 8099"/>
              <a:gd name="T100" fmla="*/ 322049766 w 7617"/>
              <a:gd name="T101" fmla="*/ 277569249 h 8099"/>
              <a:gd name="T102" fmla="*/ 353552874 w 7617"/>
              <a:gd name="T103" fmla="*/ 184511211 h 8099"/>
              <a:gd name="T104" fmla="*/ 325089513 w 7617"/>
              <a:gd name="T105" fmla="*/ 181745091 h 8099"/>
              <a:gd name="T106" fmla="*/ 285848804 w 7617"/>
              <a:gd name="T107" fmla="*/ 275411394 h 8099"/>
              <a:gd name="T108" fmla="*/ 260259449 w 7617"/>
              <a:gd name="T109" fmla="*/ 250238297 h 8099"/>
              <a:gd name="T110" fmla="*/ 290823127 w 7617"/>
              <a:gd name="T111" fmla="*/ 216489525 h 8099"/>
              <a:gd name="T112" fmla="*/ 303645310 w 7617"/>
              <a:gd name="T113" fmla="*/ 128632308 h 8099"/>
              <a:gd name="T114" fmla="*/ 271644982 w 7617"/>
              <a:gd name="T115" fmla="*/ 135382016 h 8099"/>
              <a:gd name="T116" fmla="*/ 247216279 w 7617"/>
              <a:gd name="T117" fmla="*/ 229933665 h 8099"/>
              <a:gd name="T118" fmla="*/ 220189804 w 7617"/>
              <a:gd name="T119" fmla="*/ 202436887 h 8099"/>
              <a:gd name="T120" fmla="*/ 245171209 w 7617"/>
              <a:gd name="T121" fmla="*/ 177595677 h 8099"/>
              <a:gd name="T122" fmla="*/ 263575665 w 7617"/>
              <a:gd name="T123" fmla="*/ 91840805 h 8099"/>
              <a:gd name="T124" fmla="*/ 220079310 w 7617"/>
              <a:gd name="T125" fmla="*/ 96322106 h 80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617" h="8099">
                <a:moveTo>
                  <a:pt x="3735" y="2578"/>
                </a:moveTo>
                <a:lnTo>
                  <a:pt x="3735" y="2578"/>
                </a:lnTo>
                <a:lnTo>
                  <a:pt x="3721" y="2650"/>
                </a:lnTo>
                <a:lnTo>
                  <a:pt x="3709" y="2721"/>
                </a:lnTo>
                <a:lnTo>
                  <a:pt x="3704" y="2758"/>
                </a:lnTo>
                <a:lnTo>
                  <a:pt x="3699" y="2794"/>
                </a:lnTo>
                <a:lnTo>
                  <a:pt x="3695" y="2831"/>
                </a:lnTo>
                <a:lnTo>
                  <a:pt x="3692" y="2868"/>
                </a:lnTo>
                <a:lnTo>
                  <a:pt x="3690" y="2905"/>
                </a:lnTo>
                <a:lnTo>
                  <a:pt x="3689" y="2942"/>
                </a:lnTo>
                <a:lnTo>
                  <a:pt x="3689" y="2978"/>
                </a:lnTo>
                <a:lnTo>
                  <a:pt x="3691" y="3014"/>
                </a:lnTo>
                <a:lnTo>
                  <a:pt x="3694" y="3051"/>
                </a:lnTo>
                <a:lnTo>
                  <a:pt x="3700" y="3087"/>
                </a:lnTo>
                <a:lnTo>
                  <a:pt x="3706" y="3123"/>
                </a:lnTo>
                <a:lnTo>
                  <a:pt x="3714" y="3159"/>
                </a:lnTo>
                <a:lnTo>
                  <a:pt x="3720" y="3185"/>
                </a:lnTo>
                <a:lnTo>
                  <a:pt x="3728" y="3210"/>
                </a:lnTo>
                <a:lnTo>
                  <a:pt x="3737" y="3236"/>
                </a:lnTo>
                <a:lnTo>
                  <a:pt x="3748" y="3260"/>
                </a:lnTo>
                <a:lnTo>
                  <a:pt x="3759" y="3285"/>
                </a:lnTo>
                <a:lnTo>
                  <a:pt x="3772" y="3309"/>
                </a:lnTo>
                <a:lnTo>
                  <a:pt x="3787" y="3332"/>
                </a:lnTo>
                <a:lnTo>
                  <a:pt x="3802" y="3354"/>
                </a:lnTo>
                <a:lnTo>
                  <a:pt x="3819" y="3375"/>
                </a:lnTo>
                <a:lnTo>
                  <a:pt x="3836" y="3393"/>
                </a:lnTo>
                <a:lnTo>
                  <a:pt x="3849" y="3407"/>
                </a:lnTo>
                <a:lnTo>
                  <a:pt x="3861" y="3418"/>
                </a:lnTo>
                <a:lnTo>
                  <a:pt x="3882" y="3437"/>
                </a:lnTo>
                <a:lnTo>
                  <a:pt x="3889" y="3444"/>
                </a:lnTo>
                <a:lnTo>
                  <a:pt x="3895" y="3451"/>
                </a:lnTo>
                <a:lnTo>
                  <a:pt x="3899" y="3458"/>
                </a:lnTo>
                <a:lnTo>
                  <a:pt x="3902" y="3466"/>
                </a:lnTo>
                <a:lnTo>
                  <a:pt x="3904" y="3477"/>
                </a:lnTo>
                <a:lnTo>
                  <a:pt x="3905" y="3489"/>
                </a:lnTo>
                <a:lnTo>
                  <a:pt x="3905" y="3504"/>
                </a:lnTo>
                <a:lnTo>
                  <a:pt x="3903" y="3523"/>
                </a:lnTo>
                <a:lnTo>
                  <a:pt x="3898" y="3574"/>
                </a:lnTo>
                <a:lnTo>
                  <a:pt x="3811" y="3475"/>
                </a:lnTo>
                <a:lnTo>
                  <a:pt x="3724" y="3376"/>
                </a:lnTo>
                <a:lnTo>
                  <a:pt x="3680" y="3327"/>
                </a:lnTo>
                <a:lnTo>
                  <a:pt x="3635" y="3280"/>
                </a:lnTo>
                <a:lnTo>
                  <a:pt x="3590" y="3232"/>
                </a:lnTo>
                <a:lnTo>
                  <a:pt x="3544" y="3186"/>
                </a:lnTo>
                <a:lnTo>
                  <a:pt x="3525" y="3168"/>
                </a:lnTo>
                <a:lnTo>
                  <a:pt x="3502" y="3148"/>
                </a:lnTo>
                <a:lnTo>
                  <a:pt x="3444" y="3098"/>
                </a:lnTo>
                <a:lnTo>
                  <a:pt x="3414" y="3071"/>
                </a:lnTo>
                <a:lnTo>
                  <a:pt x="3382" y="3042"/>
                </a:lnTo>
                <a:lnTo>
                  <a:pt x="3352" y="3012"/>
                </a:lnTo>
                <a:lnTo>
                  <a:pt x="3338" y="2997"/>
                </a:lnTo>
                <a:lnTo>
                  <a:pt x="3325" y="2982"/>
                </a:lnTo>
                <a:lnTo>
                  <a:pt x="3312" y="2966"/>
                </a:lnTo>
                <a:lnTo>
                  <a:pt x="3301" y="2952"/>
                </a:lnTo>
                <a:lnTo>
                  <a:pt x="3291" y="2938"/>
                </a:lnTo>
                <a:lnTo>
                  <a:pt x="3283" y="2922"/>
                </a:lnTo>
                <a:lnTo>
                  <a:pt x="3276" y="2909"/>
                </a:lnTo>
                <a:lnTo>
                  <a:pt x="3271" y="2895"/>
                </a:lnTo>
                <a:lnTo>
                  <a:pt x="3268" y="2881"/>
                </a:lnTo>
                <a:lnTo>
                  <a:pt x="3267" y="2869"/>
                </a:lnTo>
                <a:lnTo>
                  <a:pt x="3268" y="2857"/>
                </a:lnTo>
                <a:lnTo>
                  <a:pt x="3270" y="2851"/>
                </a:lnTo>
                <a:lnTo>
                  <a:pt x="3272" y="2845"/>
                </a:lnTo>
                <a:lnTo>
                  <a:pt x="3275" y="2839"/>
                </a:lnTo>
                <a:lnTo>
                  <a:pt x="3278" y="2834"/>
                </a:lnTo>
                <a:lnTo>
                  <a:pt x="3283" y="2829"/>
                </a:lnTo>
                <a:lnTo>
                  <a:pt x="3288" y="2824"/>
                </a:lnTo>
                <a:lnTo>
                  <a:pt x="3293" y="2820"/>
                </a:lnTo>
                <a:lnTo>
                  <a:pt x="3300" y="2815"/>
                </a:lnTo>
                <a:lnTo>
                  <a:pt x="3315" y="2806"/>
                </a:lnTo>
                <a:lnTo>
                  <a:pt x="3334" y="2799"/>
                </a:lnTo>
                <a:lnTo>
                  <a:pt x="3355" y="2793"/>
                </a:lnTo>
                <a:lnTo>
                  <a:pt x="3381" y="2786"/>
                </a:lnTo>
                <a:lnTo>
                  <a:pt x="3405" y="2777"/>
                </a:lnTo>
                <a:lnTo>
                  <a:pt x="3429" y="2765"/>
                </a:lnTo>
                <a:lnTo>
                  <a:pt x="3452" y="2752"/>
                </a:lnTo>
                <a:lnTo>
                  <a:pt x="3473" y="2738"/>
                </a:lnTo>
                <a:lnTo>
                  <a:pt x="3494" y="2721"/>
                </a:lnTo>
                <a:lnTo>
                  <a:pt x="3512" y="2704"/>
                </a:lnTo>
                <a:lnTo>
                  <a:pt x="3530" y="2685"/>
                </a:lnTo>
                <a:lnTo>
                  <a:pt x="3548" y="2665"/>
                </a:lnTo>
                <a:lnTo>
                  <a:pt x="3563" y="2644"/>
                </a:lnTo>
                <a:lnTo>
                  <a:pt x="3579" y="2621"/>
                </a:lnTo>
                <a:lnTo>
                  <a:pt x="3593" y="2597"/>
                </a:lnTo>
                <a:lnTo>
                  <a:pt x="3606" y="2573"/>
                </a:lnTo>
                <a:lnTo>
                  <a:pt x="3620" y="2547"/>
                </a:lnTo>
                <a:lnTo>
                  <a:pt x="3631" y="2522"/>
                </a:lnTo>
                <a:lnTo>
                  <a:pt x="3642" y="2495"/>
                </a:lnTo>
                <a:lnTo>
                  <a:pt x="3652" y="2468"/>
                </a:lnTo>
                <a:lnTo>
                  <a:pt x="3663" y="2441"/>
                </a:lnTo>
                <a:lnTo>
                  <a:pt x="3672" y="2413"/>
                </a:lnTo>
                <a:lnTo>
                  <a:pt x="3680" y="2385"/>
                </a:lnTo>
                <a:lnTo>
                  <a:pt x="3695" y="2329"/>
                </a:lnTo>
                <a:lnTo>
                  <a:pt x="3709" y="2274"/>
                </a:lnTo>
                <a:lnTo>
                  <a:pt x="3720" y="2219"/>
                </a:lnTo>
                <a:lnTo>
                  <a:pt x="3729" y="2167"/>
                </a:lnTo>
                <a:lnTo>
                  <a:pt x="3747" y="2071"/>
                </a:lnTo>
                <a:lnTo>
                  <a:pt x="3756" y="2014"/>
                </a:lnTo>
                <a:lnTo>
                  <a:pt x="3764" y="1957"/>
                </a:lnTo>
                <a:lnTo>
                  <a:pt x="3772" y="1899"/>
                </a:lnTo>
                <a:lnTo>
                  <a:pt x="3779" y="1841"/>
                </a:lnTo>
                <a:lnTo>
                  <a:pt x="3786" y="1783"/>
                </a:lnTo>
                <a:lnTo>
                  <a:pt x="3791" y="1724"/>
                </a:lnTo>
                <a:lnTo>
                  <a:pt x="3796" y="1665"/>
                </a:lnTo>
                <a:lnTo>
                  <a:pt x="3799" y="1607"/>
                </a:lnTo>
                <a:lnTo>
                  <a:pt x="3801" y="1548"/>
                </a:lnTo>
                <a:lnTo>
                  <a:pt x="3802" y="1489"/>
                </a:lnTo>
                <a:lnTo>
                  <a:pt x="3802" y="1430"/>
                </a:lnTo>
                <a:lnTo>
                  <a:pt x="3801" y="1372"/>
                </a:lnTo>
                <a:lnTo>
                  <a:pt x="3798" y="1314"/>
                </a:lnTo>
                <a:lnTo>
                  <a:pt x="3794" y="1255"/>
                </a:lnTo>
                <a:lnTo>
                  <a:pt x="3788" y="1198"/>
                </a:lnTo>
                <a:lnTo>
                  <a:pt x="3779" y="1140"/>
                </a:lnTo>
                <a:lnTo>
                  <a:pt x="3775" y="1110"/>
                </a:lnTo>
                <a:lnTo>
                  <a:pt x="3769" y="1080"/>
                </a:lnTo>
                <a:lnTo>
                  <a:pt x="3762" y="1049"/>
                </a:lnTo>
                <a:lnTo>
                  <a:pt x="3754" y="1020"/>
                </a:lnTo>
                <a:lnTo>
                  <a:pt x="3746" y="990"/>
                </a:lnTo>
                <a:lnTo>
                  <a:pt x="3736" y="960"/>
                </a:lnTo>
                <a:lnTo>
                  <a:pt x="3725" y="931"/>
                </a:lnTo>
                <a:lnTo>
                  <a:pt x="3714" y="903"/>
                </a:lnTo>
                <a:lnTo>
                  <a:pt x="3702" y="874"/>
                </a:lnTo>
                <a:lnTo>
                  <a:pt x="3689" y="846"/>
                </a:lnTo>
                <a:lnTo>
                  <a:pt x="3676" y="819"/>
                </a:lnTo>
                <a:lnTo>
                  <a:pt x="3662" y="791"/>
                </a:lnTo>
                <a:lnTo>
                  <a:pt x="3646" y="764"/>
                </a:lnTo>
                <a:lnTo>
                  <a:pt x="3631" y="738"/>
                </a:lnTo>
                <a:lnTo>
                  <a:pt x="3615" y="711"/>
                </a:lnTo>
                <a:lnTo>
                  <a:pt x="3597" y="685"/>
                </a:lnTo>
                <a:lnTo>
                  <a:pt x="3586" y="668"/>
                </a:lnTo>
                <a:lnTo>
                  <a:pt x="3572" y="652"/>
                </a:lnTo>
                <a:lnTo>
                  <a:pt x="3546" y="618"/>
                </a:lnTo>
                <a:lnTo>
                  <a:pt x="3516" y="583"/>
                </a:lnTo>
                <a:lnTo>
                  <a:pt x="3487" y="548"/>
                </a:lnTo>
                <a:lnTo>
                  <a:pt x="3460" y="512"/>
                </a:lnTo>
                <a:lnTo>
                  <a:pt x="3446" y="495"/>
                </a:lnTo>
                <a:lnTo>
                  <a:pt x="3434" y="476"/>
                </a:lnTo>
                <a:lnTo>
                  <a:pt x="3423" y="457"/>
                </a:lnTo>
                <a:lnTo>
                  <a:pt x="3414" y="439"/>
                </a:lnTo>
                <a:lnTo>
                  <a:pt x="3405" y="419"/>
                </a:lnTo>
                <a:lnTo>
                  <a:pt x="3398" y="400"/>
                </a:lnTo>
                <a:lnTo>
                  <a:pt x="3394" y="416"/>
                </a:lnTo>
                <a:lnTo>
                  <a:pt x="3389" y="431"/>
                </a:lnTo>
                <a:lnTo>
                  <a:pt x="3382" y="447"/>
                </a:lnTo>
                <a:lnTo>
                  <a:pt x="3375" y="462"/>
                </a:lnTo>
                <a:lnTo>
                  <a:pt x="3367" y="476"/>
                </a:lnTo>
                <a:lnTo>
                  <a:pt x="3357" y="492"/>
                </a:lnTo>
                <a:lnTo>
                  <a:pt x="3347" y="506"/>
                </a:lnTo>
                <a:lnTo>
                  <a:pt x="3336" y="521"/>
                </a:lnTo>
                <a:lnTo>
                  <a:pt x="3312" y="549"/>
                </a:lnTo>
                <a:lnTo>
                  <a:pt x="3286" y="577"/>
                </a:lnTo>
                <a:lnTo>
                  <a:pt x="3259" y="605"/>
                </a:lnTo>
                <a:lnTo>
                  <a:pt x="3230" y="633"/>
                </a:lnTo>
                <a:lnTo>
                  <a:pt x="3172" y="689"/>
                </a:lnTo>
                <a:lnTo>
                  <a:pt x="3144" y="717"/>
                </a:lnTo>
                <a:lnTo>
                  <a:pt x="3118" y="746"/>
                </a:lnTo>
                <a:lnTo>
                  <a:pt x="3092" y="775"/>
                </a:lnTo>
                <a:lnTo>
                  <a:pt x="3081" y="790"/>
                </a:lnTo>
                <a:lnTo>
                  <a:pt x="3069" y="805"/>
                </a:lnTo>
                <a:lnTo>
                  <a:pt x="3059" y="821"/>
                </a:lnTo>
                <a:lnTo>
                  <a:pt x="3049" y="837"/>
                </a:lnTo>
                <a:lnTo>
                  <a:pt x="3041" y="852"/>
                </a:lnTo>
                <a:lnTo>
                  <a:pt x="3033" y="869"/>
                </a:lnTo>
                <a:lnTo>
                  <a:pt x="3013" y="915"/>
                </a:lnTo>
                <a:lnTo>
                  <a:pt x="2996" y="960"/>
                </a:lnTo>
                <a:lnTo>
                  <a:pt x="2979" y="1006"/>
                </a:lnTo>
                <a:lnTo>
                  <a:pt x="2965" y="1053"/>
                </a:lnTo>
                <a:lnTo>
                  <a:pt x="2952" y="1099"/>
                </a:lnTo>
                <a:lnTo>
                  <a:pt x="2939" y="1147"/>
                </a:lnTo>
                <a:lnTo>
                  <a:pt x="2928" y="1193"/>
                </a:lnTo>
                <a:lnTo>
                  <a:pt x="2919" y="1241"/>
                </a:lnTo>
                <a:lnTo>
                  <a:pt x="2911" y="1288"/>
                </a:lnTo>
                <a:lnTo>
                  <a:pt x="2903" y="1335"/>
                </a:lnTo>
                <a:lnTo>
                  <a:pt x="2896" y="1383"/>
                </a:lnTo>
                <a:lnTo>
                  <a:pt x="2891" y="1431"/>
                </a:lnTo>
                <a:lnTo>
                  <a:pt x="2887" y="1480"/>
                </a:lnTo>
                <a:lnTo>
                  <a:pt x="2883" y="1529"/>
                </a:lnTo>
                <a:lnTo>
                  <a:pt x="2881" y="1578"/>
                </a:lnTo>
                <a:lnTo>
                  <a:pt x="2879" y="1627"/>
                </a:lnTo>
                <a:lnTo>
                  <a:pt x="2876" y="1712"/>
                </a:lnTo>
                <a:lnTo>
                  <a:pt x="2875" y="1797"/>
                </a:lnTo>
                <a:lnTo>
                  <a:pt x="2875" y="1883"/>
                </a:lnTo>
                <a:lnTo>
                  <a:pt x="2877" y="1969"/>
                </a:lnTo>
                <a:lnTo>
                  <a:pt x="2880" y="2054"/>
                </a:lnTo>
                <a:lnTo>
                  <a:pt x="2883" y="2097"/>
                </a:lnTo>
                <a:lnTo>
                  <a:pt x="2886" y="2139"/>
                </a:lnTo>
                <a:lnTo>
                  <a:pt x="2890" y="2182"/>
                </a:lnTo>
                <a:lnTo>
                  <a:pt x="2895" y="2224"/>
                </a:lnTo>
                <a:lnTo>
                  <a:pt x="2900" y="2268"/>
                </a:lnTo>
                <a:lnTo>
                  <a:pt x="2906" y="2310"/>
                </a:lnTo>
                <a:lnTo>
                  <a:pt x="2914" y="2354"/>
                </a:lnTo>
                <a:lnTo>
                  <a:pt x="2924" y="2397"/>
                </a:lnTo>
                <a:lnTo>
                  <a:pt x="2936" y="2439"/>
                </a:lnTo>
                <a:lnTo>
                  <a:pt x="2943" y="2460"/>
                </a:lnTo>
                <a:lnTo>
                  <a:pt x="2951" y="2481"/>
                </a:lnTo>
                <a:lnTo>
                  <a:pt x="2959" y="2501"/>
                </a:lnTo>
                <a:lnTo>
                  <a:pt x="2968" y="2522"/>
                </a:lnTo>
                <a:lnTo>
                  <a:pt x="2977" y="2541"/>
                </a:lnTo>
                <a:lnTo>
                  <a:pt x="2987" y="2561"/>
                </a:lnTo>
                <a:lnTo>
                  <a:pt x="2998" y="2580"/>
                </a:lnTo>
                <a:lnTo>
                  <a:pt x="3009" y="2599"/>
                </a:lnTo>
                <a:lnTo>
                  <a:pt x="3021" y="2618"/>
                </a:lnTo>
                <a:lnTo>
                  <a:pt x="3035" y="2636"/>
                </a:lnTo>
                <a:lnTo>
                  <a:pt x="3051" y="2658"/>
                </a:lnTo>
                <a:lnTo>
                  <a:pt x="3068" y="2677"/>
                </a:lnTo>
                <a:lnTo>
                  <a:pt x="3085" y="2693"/>
                </a:lnTo>
                <a:lnTo>
                  <a:pt x="3100" y="2707"/>
                </a:lnTo>
                <a:lnTo>
                  <a:pt x="3129" y="2731"/>
                </a:lnTo>
                <a:lnTo>
                  <a:pt x="3142" y="2742"/>
                </a:lnTo>
                <a:lnTo>
                  <a:pt x="3154" y="2752"/>
                </a:lnTo>
                <a:lnTo>
                  <a:pt x="3166" y="2763"/>
                </a:lnTo>
                <a:lnTo>
                  <a:pt x="3175" y="2775"/>
                </a:lnTo>
                <a:lnTo>
                  <a:pt x="3183" y="2787"/>
                </a:lnTo>
                <a:lnTo>
                  <a:pt x="3190" y="2802"/>
                </a:lnTo>
                <a:lnTo>
                  <a:pt x="3195" y="2819"/>
                </a:lnTo>
                <a:lnTo>
                  <a:pt x="3200" y="2839"/>
                </a:lnTo>
                <a:lnTo>
                  <a:pt x="3201" y="2862"/>
                </a:lnTo>
                <a:lnTo>
                  <a:pt x="3201" y="2888"/>
                </a:lnTo>
                <a:lnTo>
                  <a:pt x="3176" y="2870"/>
                </a:lnTo>
                <a:lnTo>
                  <a:pt x="3139" y="2843"/>
                </a:lnTo>
                <a:lnTo>
                  <a:pt x="3034" y="2770"/>
                </a:lnTo>
                <a:lnTo>
                  <a:pt x="2971" y="2726"/>
                </a:lnTo>
                <a:lnTo>
                  <a:pt x="2903" y="2677"/>
                </a:lnTo>
                <a:lnTo>
                  <a:pt x="2835" y="2626"/>
                </a:lnTo>
                <a:lnTo>
                  <a:pt x="2767" y="2573"/>
                </a:lnTo>
                <a:lnTo>
                  <a:pt x="2735" y="2546"/>
                </a:lnTo>
                <a:lnTo>
                  <a:pt x="2704" y="2520"/>
                </a:lnTo>
                <a:lnTo>
                  <a:pt x="2673" y="2494"/>
                </a:lnTo>
                <a:lnTo>
                  <a:pt x="2644" y="2467"/>
                </a:lnTo>
                <a:lnTo>
                  <a:pt x="2618" y="2442"/>
                </a:lnTo>
                <a:lnTo>
                  <a:pt x="2593" y="2417"/>
                </a:lnTo>
                <a:lnTo>
                  <a:pt x="2571" y="2393"/>
                </a:lnTo>
                <a:lnTo>
                  <a:pt x="2552" y="2369"/>
                </a:lnTo>
                <a:lnTo>
                  <a:pt x="2537" y="2346"/>
                </a:lnTo>
                <a:lnTo>
                  <a:pt x="2529" y="2336"/>
                </a:lnTo>
                <a:lnTo>
                  <a:pt x="2524" y="2325"/>
                </a:lnTo>
                <a:lnTo>
                  <a:pt x="2519" y="2315"/>
                </a:lnTo>
                <a:lnTo>
                  <a:pt x="2515" y="2305"/>
                </a:lnTo>
                <a:lnTo>
                  <a:pt x="2512" y="2295"/>
                </a:lnTo>
                <a:lnTo>
                  <a:pt x="2511" y="2286"/>
                </a:lnTo>
                <a:lnTo>
                  <a:pt x="2510" y="2278"/>
                </a:lnTo>
                <a:lnTo>
                  <a:pt x="2510" y="2270"/>
                </a:lnTo>
                <a:lnTo>
                  <a:pt x="2512" y="2261"/>
                </a:lnTo>
                <a:lnTo>
                  <a:pt x="2514" y="2254"/>
                </a:lnTo>
                <a:lnTo>
                  <a:pt x="2518" y="2247"/>
                </a:lnTo>
                <a:lnTo>
                  <a:pt x="2523" y="2241"/>
                </a:lnTo>
                <a:lnTo>
                  <a:pt x="2530" y="2235"/>
                </a:lnTo>
                <a:lnTo>
                  <a:pt x="2538" y="2229"/>
                </a:lnTo>
                <a:lnTo>
                  <a:pt x="2557" y="2216"/>
                </a:lnTo>
                <a:lnTo>
                  <a:pt x="2574" y="2202"/>
                </a:lnTo>
                <a:lnTo>
                  <a:pt x="2591" y="2186"/>
                </a:lnTo>
                <a:lnTo>
                  <a:pt x="2606" y="2169"/>
                </a:lnTo>
                <a:lnTo>
                  <a:pt x="2622" y="2151"/>
                </a:lnTo>
                <a:lnTo>
                  <a:pt x="2634" y="2132"/>
                </a:lnTo>
                <a:lnTo>
                  <a:pt x="2646" y="2112"/>
                </a:lnTo>
                <a:lnTo>
                  <a:pt x="2657" y="2091"/>
                </a:lnTo>
                <a:lnTo>
                  <a:pt x="2668" y="2070"/>
                </a:lnTo>
                <a:lnTo>
                  <a:pt x="2678" y="2047"/>
                </a:lnTo>
                <a:lnTo>
                  <a:pt x="2686" y="2024"/>
                </a:lnTo>
                <a:lnTo>
                  <a:pt x="2693" y="2000"/>
                </a:lnTo>
                <a:lnTo>
                  <a:pt x="2701" y="1975"/>
                </a:lnTo>
                <a:lnTo>
                  <a:pt x="2707" y="1951"/>
                </a:lnTo>
                <a:lnTo>
                  <a:pt x="2712" y="1925"/>
                </a:lnTo>
                <a:lnTo>
                  <a:pt x="2717" y="1900"/>
                </a:lnTo>
                <a:lnTo>
                  <a:pt x="2721" y="1874"/>
                </a:lnTo>
                <a:lnTo>
                  <a:pt x="2724" y="1848"/>
                </a:lnTo>
                <a:lnTo>
                  <a:pt x="2729" y="1796"/>
                </a:lnTo>
                <a:lnTo>
                  <a:pt x="2732" y="1745"/>
                </a:lnTo>
                <a:lnTo>
                  <a:pt x="2733" y="1694"/>
                </a:lnTo>
                <a:lnTo>
                  <a:pt x="2733" y="1645"/>
                </a:lnTo>
                <a:lnTo>
                  <a:pt x="2732" y="1597"/>
                </a:lnTo>
                <a:lnTo>
                  <a:pt x="2730" y="1553"/>
                </a:lnTo>
                <a:lnTo>
                  <a:pt x="2727" y="1512"/>
                </a:lnTo>
                <a:lnTo>
                  <a:pt x="2722" y="1453"/>
                </a:lnTo>
                <a:lnTo>
                  <a:pt x="2716" y="1395"/>
                </a:lnTo>
                <a:lnTo>
                  <a:pt x="2708" y="1335"/>
                </a:lnTo>
                <a:lnTo>
                  <a:pt x="2697" y="1277"/>
                </a:lnTo>
                <a:lnTo>
                  <a:pt x="2685" y="1218"/>
                </a:lnTo>
                <a:lnTo>
                  <a:pt x="2673" y="1160"/>
                </a:lnTo>
                <a:lnTo>
                  <a:pt x="2657" y="1101"/>
                </a:lnTo>
                <a:lnTo>
                  <a:pt x="2642" y="1043"/>
                </a:lnTo>
                <a:lnTo>
                  <a:pt x="2625" y="986"/>
                </a:lnTo>
                <a:lnTo>
                  <a:pt x="2606" y="928"/>
                </a:lnTo>
                <a:lnTo>
                  <a:pt x="2587" y="871"/>
                </a:lnTo>
                <a:lnTo>
                  <a:pt x="2566" y="815"/>
                </a:lnTo>
                <a:lnTo>
                  <a:pt x="2546" y="759"/>
                </a:lnTo>
                <a:lnTo>
                  <a:pt x="2523" y="704"/>
                </a:lnTo>
                <a:lnTo>
                  <a:pt x="2501" y="650"/>
                </a:lnTo>
                <a:lnTo>
                  <a:pt x="2477" y="595"/>
                </a:lnTo>
                <a:lnTo>
                  <a:pt x="2455" y="548"/>
                </a:lnTo>
                <a:lnTo>
                  <a:pt x="2432" y="501"/>
                </a:lnTo>
                <a:lnTo>
                  <a:pt x="2409" y="455"/>
                </a:lnTo>
                <a:lnTo>
                  <a:pt x="2383" y="409"/>
                </a:lnTo>
                <a:lnTo>
                  <a:pt x="2370" y="386"/>
                </a:lnTo>
                <a:lnTo>
                  <a:pt x="2355" y="365"/>
                </a:lnTo>
                <a:lnTo>
                  <a:pt x="2341" y="343"/>
                </a:lnTo>
                <a:lnTo>
                  <a:pt x="2326" y="322"/>
                </a:lnTo>
                <a:lnTo>
                  <a:pt x="2309" y="301"/>
                </a:lnTo>
                <a:lnTo>
                  <a:pt x="2293" y="281"/>
                </a:lnTo>
                <a:lnTo>
                  <a:pt x="2275" y="261"/>
                </a:lnTo>
                <a:lnTo>
                  <a:pt x="2258" y="242"/>
                </a:lnTo>
                <a:lnTo>
                  <a:pt x="2240" y="225"/>
                </a:lnTo>
                <a:lnTo>
                  <a:pt x="2222" y="210"/>
                </a:lnTo>
                <a:lnTo>
                  <a:pt x="2203" y="196"/>
                </a:lnTo>
                <a:lnTo>
                  <a:pt x="2182" y="181"/>
                </a:lnTo>
                <a:lnTo>
                  <a:pt x="2140" y="154"/>
                </a:lnTo>
                <a:lnTo>
                  <a:pt x="2096" y="126"/>
                </a:lnTo>
                <a:lnTo>
                  <a:pt x="2053" y="98"/>
                </a:lnTo>
                <a:lnTo>
                  <a:pt x="2033" y="84"/>
                </a:lnTo>
                <a:lnTo>
                  <a:pt x="2013" y="69"/>
                </a:lnTo>
                <a:lnTo>
                  <a:pt x="1995" y="53"/>
                </a:lnTo>
                <a:lnTo>
                  <a:pt x="1978" y="36"/>
                </a:lnTo>
                <a:lnTo>
                  <a:pt x="1963" y="18"/>
                </a:lnTo>
                <a:lnTo>
                  <a:pt x="1948" y="0"/>
                </a:lnTo>
                <a:lnTo>
                  <a:pt x="1949" y="10"/>
                </a:lnTo>
                <a:lnTo>
                  <a:pt x="1949" y="22"/>
                </a:lnTo>
                <a:lnTo>
                  <a:pt x="1947" y="34"/>
                </a:lnTo>
                <a:lnTo>
                  <a:pt x="1944" y="46"/>
                </a:lnTo>
                <a:lnTo>
                  <a:pt x="1940" y="59"/>
                </a:lnTo>
                <a:lnTo>
                  <a:pt x="1935" y="73"/>
                </a:lnTo>
                <a:lnTo>
                  <a:pt x="1929" y="86"/>
                </a:lnTo>
                <a:lnTo>
                  <a:pt x="1921" y="100"/>
                </a:lnTo>
                <a:lnTo>
                  <a:pt x="1903" y="130"/>
                </a:lnTo>
                <a:lnTo>
                  <a:pt x="1884" y="161"/>
                </a:lnTo>
                <a:lnTo>
                  <a:pt x="1861" y="192"/>
                </a:lnTo>
                <a:lnTo>
                  <a:pt x="1839" y="224"/>
                </a:lnTo>
                <a:lnTo>
                  <a:pt x="1791" y="288"/>
                </a:lnTo>
                <a:lnTo>
                  <a:pt x="1768" y="321"/>
                </a:lnTo>
                <a:lnTo>
                  <a:pt x="1748" y="351"/>
                </a:lnTo>
                <a:lnTo>
                  <a:pt x="1729" y="382"/>
                </a:lnTo>
                <a:lnTo>
                  <a:pt x="1722" y="398"/>
                </a:lnTo>
                <a:lnTo>
                  <a:pt x="1715" y="412"/>
                </a:lnTo>
                <a:lnTo>
                  <a:pt x="1709" y="426"/>
                </a:lnTo>
                <a:lnTo>
                  <a:pt x="1704" y="441"/>
                </a:lnTo>
                <a:lnTo>
                  <a:pt x="1699" y="454"/>
                </a:lnTo>
                <a:lnTo>
                  <a:pt x="1697" y="467"/>
                </a:lnTo>
                <a:lnTo>
                  <a:pt x="1692" y="511"/>
                </a:lnTo>
                <a:lnTo>
                  <a:pt x="1689" y="555"/>
                </a:lnTo>
                <a:lnTo>
                  <a:pt x="1688" y="599"/>
                </a:lnTo>
                <a:lnTo>
                  <a:pt x="1689" y="643"/>
                </a:lnTo>
                <a:lnTo>
                  <a:pt x="1692" y="689"/>
                </a:lnTo>
                <a:lnTo>
                  <a:pt x="1696" y="734"/>
                </a:lnTo>
                <a:lnTo>
                  <a:pt x="1702" y="779"/>
                </a:lnTo>
                <a:lnTo>
                  <a:pt x="1708" y="824"/>
                </a:lnTo>
                <a:lnTo>
                  <a:pt x="1716" y="869"/>
                </a:lnTo>
                <a:lnTo>
                  <a:pt x="1724" y="914"/>
                </a:lnTo>
                <a:lnTo>
                  <a:pt x="1734" y="958"/>
                </a:lnTo>
                <a:lnTo>
                  <a:pt x="1744" y="1002"/>
                </a:lnTo>
                <a:lnTo>
                  <a:pt x="1765" y="1089"/>
                </a:lnTo>
                <a:lnTo>
                  <a:pt x="1788" y="1173"/>
                </a:lnTo>
                <a:lnTo>
                  <a:pt x="1801" y="1220"/>
                </a:lnTo>
                <a:lnTo>
                  <a:pt x="1815" y="1267"/>
                </a:lnTo>
                <a:lnTo>
                  <a:pt x="1830" y="1314"/>
                </a:lnTo>
                <a:lnTo>
                  <a:pt x="1846" y="1360"/>
                </a:lnTo>
                <a:lnTo>
                  <a:pt x="1862" y="1405"/>
                </a:lnTo>
                <a:lnTo>
                  <a:pt x="1880" y="1450"/>
                </a:lnTo>
                <a:lnTo>
                  <a:pt x="1898" y="1495"/>
                </a:lnTo>
                <a:lnTo>
                  <a:pt x="1917" y="1540"/>
                </a:lnTo>
                <a:lnTo>
                  <a:pt x="1937" y="1584"/>
                </a:lnTo>
                <a:lnTo>
                  <a:pt x="1958" y="1628"/>
                </a:lnTo>
                <a:lnTo>
                  <a:pt x="1978" y="1671"/>
                </a:lnTo>
                <a:lnTo>
                  <a:pt x="2001" y="1714"/>
                </a:lnTo>
                <a:lnTo>
                  <a:pt x="2023" y="1757"/>
                </a:lnTo>
                <a:lnTo>
                  <a:pt x="2047" y="1800"/>
                </a:lnTo>
                <a:lnTo>
                  <a:pt x="2071" y="1842"/>
                </a:lnTo>
                <a:lnTo>
                  <a:pt x="2096" y="1884"/>
                </a:lnTo>
                <a:lnTo>
                  <a:pt x="2121" y="1922"/>
                </a:lnTo>
                <a:lnTo>
                  <a:pt x="2145" y="1961"/>
                </a:lnTo>
                <a:lnTo>
                  <a:pt x="2171" y="1999"/>
                </a:lnTo>
                <a:lnTo>
                  <a:pt x="2197" y="2036"/>
                </a:lnTo>
                <a:lnTo>
                  <a:pt x="2225" y="2072"/>
                </a:lnTo>
                <a:lnTo>
                  <a:pt x="2254" y="2107"/>
                </a:lnTo>
                <a:lnTo>
                  <a:pt x="2285" y="2140"/>
                </a:lnTo>
                <a:lnTo>
                  <a:pt x="2301" y="2156"/>
                </a:lnTo>
                <a:lnTo>
                  <a:pt x="2317" y="2172"/>
                </a:lnTo>
                <a:lnTo>
                  <a:pt x="2349" y="2201"/>
                </a:lnTo>
                <a:lnTo>
                  <a:pt x="2373" y="2221"/>
                </a:lnTo>
                <a:lnTo>
                  <a:pt x="2391" y="2239"/>
                </a:lnTo>
                <a:lnTo>
                  <a:pt x="2398" y="2247"/>
                </a:lnTo>
                <a:lnTo>
                  <a:pt x="2405" y="2255"/>
                </a:lnTo>
                <a:lnTo>
                  <a:pt x="2412" y="2263"/>
                </a:lnTo>
                <a:lnTo>
                  <a:pt x="2418" y="2273"/>
                </a:lnTo>
                <a:lnTo>
                  <a:pt x="2423" y="2284"/>
                </a:lnTo>
                <a:lnTo>
                  <a:pt x="2428" y="2296"/>
                </a:lnTo>
                <a:lnTo>
                  <a:pt x="2440" y="2326"/>
                </a:lnTo>
                <a:lnTo>
                  <a:pt x="2455" y="2368"/>
                </a:lnTo>
                <a:lnTo>
                  <a:pt x="2429" y="2355"/>
                </a:lnTo>
                <a:lnTo>
                  <a:pt x="2396" y="2339"/>
                </a:lnTo>
                <a:lnTo>
                  <a:pt x="2314" y="2300"/>
                </a:lnTo>
                <a:lnTo>
                  <a:pt x="2268" y="2278"/>
                </a:lnTo>
                <a:lnTo>
                  <a:pt x="2219" y="2253"/>
                </a:lnTo>
                <a:lnTo>
                  <a:pt x="2170" y="2228"/>
                </a:lnTo>
                <a:lnTo>
                  <a:pt x="2121" y="2200"/>
                </a:lnTo>
                <a:lnTo>
                  <a:pt x="2073" y="2172"/>
                </a:lnTo>
                <a:lnTo>
                  <a:pt x="2051" y="2157"/>
                </a:lnTo>
                <a:lnTo>
                  <a:pt x="2029" y="2142"/>
                </a:lnTo>
                <a:lnTo>
                  <a:pt x="2009" y="2128"/>
                </a:lnTo>
                <a:lnTo>
                  <a:pt x="1990" y="2113"/>
                </a:lnTo>
                <a:lnTo>
                  <a:pt x="1973" y="2098"/>
                </a:lnTo>
                <a:lnTo>
                  <a:pt x="1957" y="2083"/>
                </a:lnTo>
                <a:lnTo>
                  <a:pt x="1942" y="2068"/>
                </a:lnTo>
                <a:lnTo>
                  <a:pt x="1931" y="2053"/>
                </a:lnTo>
                <a:lnTo>
                  <a:pt x="1921" y="2038"/>
                </a:lnTo>
                <a:lnTo>
                  <a:pt x="1913" y="2024"/>
                </a:lnTo>
                <a:lnTo>
                  <a:pt x="1907" y="2009"/>
                </a:lnTo>
                <a:lnTo>
                  <a:pt x="1906" y="2002"/>
                </a:lnTo>
                <a:lnTo>
                  <a:pt x="1905" y="1995"/>
                </a:lnTo>
                <a:lnTo>
                  <a:pt x="1904" y="1988"/>
                </a:lnTo>
                <a:lnTo>
                  <a:pt x="1905" y="1981"/>
                </a:lnTo>
                <a:lnTo>
                  <a:pt x="1906" y="1973"/>
                </a:lnTo>
                <a:lnTo>
                  <a:pt x="1908" y="1966"/>
                </a:lnTo>
                <a:lnTo>
                  <a:pt x="1916" y="1943"/>
                </a:lnTo>
                <a:lnTo>
                  <a:pt x="1921" y="1918"/>
                </a:lnTo>
                <a:lnTo>
                  <a:pt x="1925" y="1894"/>
                </a:lnTo>
                <a:lnTo>
                  <a:pt x="1927" y="1869"/>
                </a:lnTo>
                <a:lnTo>
                  <a:pt x="1928" y="1843"/>
                </a:lnTo>
                <a:lnTo>
                  <a:pt x="1927" y="1819"/>
                </a:lnTo>
                <a:lnTo>
                  <a:pt x="1926" y="1792"/>
                </a:lnTo>
                <a:lnTo>
                  <a:pt x="1923" y="1766"/>
                </a:lnTo>
                <a:lnTo>
                  <a:pt x="1919" y="1741"/>
                </a:lnTo>
                <a:lnTo>
                  <a:pt x="1914" y="1714"/>
                </a:lnTo>
                <a:lnTo>
                  <a:pt x="1906" y="1688"/>
                </a:lnTo>
                <a:lnTo>
                  <a:pt x="1899" y="1662"/>
                </a:lnTo>
                <a:lnTo>
                  <a:pt x="1891" y="1635"/>
                </a:lnTo>
                <a:lnTo>
                  <a:pt x="1883" y="1609"/>
                </a:lnTo>
                <a:lnTo>
                  <a:pt x="1873" y="1583"/>
                </a:lnTo>
                <a:lnTo>
                  <a:pt x="1862" y="1556"/>
                </a:lnTo>
                <a:lnTo>
                  <a:pt x="1840" y="1505"/>
                </a:lnTo>
                <a:lnTo>
                  <a:pt x="1815" y="1454"/>
                </a:lnTo>
                <a:lnTo>
                  <a:pt x="1789" y="1405"/>
                </a:lnTo>
                <a:lnTo>
                  <a:pt x="1762" y="1357"/>
                </a:lnTo>
                <a:lnTo>
                  <a:pt x="1735" y="1310"/>
                </a:lnTo>
                <a:lnTo>
                  <a:pt x="1708" y="1266"/>
                </a:lnTo>
                <a:lnTo>
                  <a:pt x="1656" y="1187"/>
                </a:lnTo>
                <a:lnTo>
                  <a:pt x="1620" y="1130"/>
                </a:lnTo>
                <a:lnTo>
                  <a:pt x="1581" y="1074"/>
                </a:lnTo>
                <a:lnTo>
                  <a:pt x="1541" y="1018"/>
                </a:lnTo>
                <a:lnTo>
                  <a:pt x="1500" y="963"/>
                </a:lnTo>
                <a:lnTo>
                  <a:pt x="1457" y="908"/>
                </a:lnTo>
                <a:lnTo>
                  <a:pt x="1414" y="854"/>
                </a:lnTo>
                <a:lnTo>
                  <a:pt x="1370" y="800"/>
                </a:lnTo>
                <a:lnTo>
                  <a:pt x="1324" y="747"/>
                </a:lnTo>
                <a:lnTo>
                  <a:pt x="1278" y="696"/>
                </a:lnTo>
                <a:lnTo>
                  <a:pt x="1231" y="643"/>
                </a:lnTo>
                <a:lnTo>
                  <a:pt x="1184" y="593"/>
                </a:lnTo>
                <a:lnTo>
                  <a:pt x="1135" y="544"/>
                </a:lnTo>
                <a:lnTo>
                  <a:pt x="1086" y="496"/>
                </a:lnTo>
                <a:lnTo>
                  <a:pt x="1037" y="449"/>
                </a:lnTo>
                <a:lnTo>
                  <a:pt x="985" y="403"/>
                </a:lnTo>
                <a:lnTo>
                  <a:pt x="935" y="358"/>
                </a:lnTo>
                <a:lnTo>
                  <a:pt x="894" y="323"/>
                </a:lnTo>
                <a:lnTo>
                  <a:pt x="852" y="290"/>
                </a:lnTo>
                <a:lnTo>
                  <a:pt x="809" y="257"/>
                </a:lnTo>
                <a:lnTo>
                  <a:pt x="764" y="226"/>
                </a:lnTo>
                <a:lnTo>
                  <a:pt x="741" y="212"/>
                </a:lnTo>
                <a:lnTo>
                  <a:pt x="719" y="198"/>
                </a:lnTo>
                <a:lnTo>
                  <a:pt x="695" y="184"/>
                </a:lnTo>
                <a:lnTo>
                  <a:pt x="672" y="172"/>
                </a:lnTo>
                <a:lnTo>
                  <a:pt x="648" y="160"/>
                </a:lnTo>
                <a:lnTo>
                  <a:pt x="624" y="149"/>
                </a:lnTo>
                <a:lnTo>
                  <a:pt x="599" y="137"/>
                </a:lnTo>
                <a:lnTo>
                  <a:pt x="573" y="128"/>
                </a:lnTo>
                <a:lnTo>
                  <a:pt x="545" y="118"/>
                </a:lnTo>
                <a:lnTo>
                  <a:pt x="516" y="110"/>
                </a:lnTo>
                <a:lnTo>
                  <a:pt x="486" y="103"/>
                </a:lnTo>
                <a:lnTo>
                  <a:pt x="457" y="98"/>
                </a:lnTo>
                <a:lnTo>
                  <a:pt x="427" y="93"/>
                </a:lnTo>
                <a:lnTo>
                  <a:pt x="396" y="90"/>
                </a:lnTo>
                <a:lnTo>
                  <a:pt x="336" y="84"/>
                </a:lnTo>
                <a:lnTo>
                  <a:pt x="276" y="77"/>
                </a:lnTo>
                <a:lnTo>
                  <a:pt x="246" y="73"/>
                </a:lnTo>
                <a:lnTo>
                  <a:pt x="217" y="68"/>
                </a:lnTo>
                <a:lnTo>
                  <a:pt x="187" y="61"/>
                </a:lnTo>
                <a:lnTo>
                  <a:pt x="158" y="53"/>
                </a:lnTo>
                <a:lnTo>
                  <a:pt x="130" y="44"/>
                </a:lnTo>
                <a:lnTo>
                  <a:pt x="102" y="33"/>
                </a:lnTo>
                <a:lnTo>
                  <a:pt x="109" y="49"/>
                </a:lnTo>
                <a:lnTo>
                  <a:pt x="114" y="67"/>
                </a:lnTo>
                <a:lnTo>
                  <a:pt x="117" y="84"/>
                </a:lnTo>
                <a:lnTo>
                  <a:pt x="119" y="101"/>
                </a:lnTo>
                <a:lnTo>
                  <a:pt x="119" y="119"/>
                </a:lnTo>
                <a:lnTo>
                  <a:pt x="118" y="137"/>
                </a:lnTo>
                <a:lnTo>
                  <a:pt x="116" y="156"/>
                </a:lnTo>
                <a:lnTo>
                  <a:pt x="113" y="173"/>
                </a:lnTo>
                <a:lnTo>
                  <a:pt x="106" y="210"/>
                </a:lnTo>
                <a:lnTo>
                  <a:pt x="97" y="246"/>
                </a:lnTo>
                <a:lnTo>
                  <a:pt x="89" y="282"/>
                </a:lnTo>
                <a:lnTo>
                  <a:pt x="83" y="316"/>
                </a:lnTo>
                <a:lnTo>
                  <a:pt x="78" y="345"/>
                </a:lnTo>
                <a:lnTo>
                  <a:pt x="76" y="375"/>
                </a:lnTo>
                <a:lnTo>
                  <a:pt x="75" y="406"/>
                </a:lnTo>
                <a:lnTo>
                  <a:pt x="75" y="435"/>
                </a:lnTo>
                <a:lnTo>
                  <a:pt x="77" y="465"/>
                </a:lnTo>
                <a:lnTo>
                  <a:pt x="81" y="495"/>
                </a:lnTo>
                <a:lnTo>
                  <a:pt x="85" y="525"/>
                </a:lnTo>
                <a:lnTo>
                  <a:pt x="91" y="554"/>
                </a:lnTo>
                <a:lnTo>
                  <a:pt x="98" y="583"/>
                </a:lnTo>
                <a:lnTo>
                  <a:pt x="106" y="612"/>
                </a:lnTo>
                <a:lnTo>
                  <a:pt x="115" y="640"/>
                </a:lnTo>
                <a:lnTo>
                  <a:pt x="126" y="668"/>
                </a:lnTo>
                <a:lnTo>
                  <a:pt x="138" y="696"/>
                </a:lnTo>
                <a:lnTo>
                  <a:pt x="150" y="723"/>
                </a:lnTo>
                <a:lnTo>
                  <a:pt x="165" y="750"/>
                </a:lnTo>
                <a:lnTo>
                  <a:pt x="179" y="776"/>
                </a:lnTo>
                <a:lnTo>
                  <a:pt x="208" y="822"/>
                </a:lnTo>
                <a:lnTo>
                  <a:pt x="237" y="868"/>
                </a:lnTo>
                <a:lnTo>
                  <a:pt x="267" y="913"/>
                </a:lnTo>
                <a:lnTo>
                  <a:pt x="299" y="957"/>
                </a:lnTo>
                <a:lnTo>
                  <a:pt x="331" y="1001"/>
                </a:lnTo>
                <a:lnTo>
                  <a:pt x="363" y="1044"/>
                </a:lnTo>
                <a:lnTo>
                  <a:pt x="396" y="1087"/>
                </a:lnTo>
                <a:lnTo>
                  <a:pt x="430" y="1130"/>
                </a:lnTo>
                <a:lnTo>
                  <a:pt x="500" y="1215"/>
                </a:lnTo>
                <a:lnTo>
                  <a:pt x="570" y="1298"/>
                </a:lnTo>
                <a:lnTo>
                  <a:pt x="641" y="1380"/>
                </a:lnTo>
                <a:lnTo>
                  <a:pt x="712" y="1461"/>
                </a:lnTo>
                <a:lnTo>
                  <a:pt x="782" y="1541"/>
                </a:lnTo>
                <a:lnTo>
                  <a:pt x="854" y="1620"/>
                </a:lnTo>
                <a:lnTo>
                  <a:pt x="890" y="1658"/>
                </a:lnTo>
                <a:lnTo>
                  <a:pt x="927" y="1696"/>
                </a:lnTo>
                <a:lnTo>
                  <a:pt x="965" y="1733"/>
                </a:lnTo>
                <a:lnTo>
                  <a:pt x="1003" y="1770"/>
                </a:lnTo>
                <a:lnTo>
                  <a:pt x="1042" y="1804"/>
                </a:lnTo>
                <a:lnTo>
                  <a:pt x="1082" y="1838"/>
                </a:lnTo>
                <a:lnTo>
                  <a:pt x="1123" y="1872"/>
                </a:lnTo>
                <a:lnTo>
                  <a:pt x="1165" y="1904"/>
                </a:lnTo>
                <a:lnTo>
                  <a:pt x="1209" y="1933"/>
                </a:lnTo>
                <a:lnTo>
                  <a:pt x="1253" y="1963"/>
                </a:lnTo>
                <a:lnTo>
                  <a:pt x="1299" y="1990"/>
                </a:lnTo>
                <a:lnTo>
                  <a:pt x="1346" y="2016"/>
                </a:lnTo>
                <a:lnTo>
                  <a:pt x="1393" y="2040"/>
                </a:lnTo>
                <a:lnTo>
                  <a:pt x="1418" y="2051"/>
                </a:lnTo>
                <a:lnTo>
                  <a:pt x="1443" y="2062"/>
                </a:lnTo>
                <a:lnTo>
                  <a:pt x="1469" y="2072"/>
                </a:lnTo>
                <a:lnTo>
                  <a:pt x="1496" y="2082"/>
                </a:lnTo>
                <a:lnTo>
                  <a:pt x="1522" y="2090"/>
                </a:lnTo>
                <a:lnTo>
                  <a:pt x="1549" y="2097"/>
                </a:lnTo>
                <a:lnTo>
                  <a:pt x="1577" y="2104"/>
                </a:lnTo>
                <a:lnTo>
                  <a:pt x="1603" y="2109"/>
                </a:lnTo>
                <a:lnTo>
                  <a:pt x="1631" y="2112"/>
                </a:lnTo>
                <a:lnTo>
                  <a:pt x="1657" y="2113"/>
                </a:lnTo>
                <a:lnTo>
                  <a:pt x="1685" y="2113"/>
                </a:lnTo>
                <a:lnTo>
                  <a:pt x="1712" y="2110"/>
                </a:lnTo>
                <a:lnTo>
                  <a:pt x="1738" y="2106"/>
                </a:lnTo>
                <a:lnTo>
                  <a:pt x="1752" y="2103"/>
                </a:lnTo>
                <a:lnTo>
                  <a:pt x="1765" y="2098"/>
                </a:lnTo>
                <a:lnTo>
                  <a:pt x="1776" y="2095"/>
                </a:lnTo>
                <a:lnTo>
                  <a:pt x="1789" y="2094"/>
                </a:lnTo>
                <a:lnTo>
                  <a:pt x="1801" y="2094"/>
                </a:lnTo>
                <a:lnTo>
                  <a:pt x="1813" y="2095"/>
                </a:lnTo>
                <a:lnTo>
                  <a:pt x="1825" y="2097"/>
                </a:lnTo>
                <a:lnTo>
                  <a:pt x="1839" y="2102"/>
                </a:lnTo>
                <a:lnTo>
                  <a:pt x="1852" y="2106"/>
                </a:lnTo>
                <a:lnTo>
                  <a:pt x="1865" y="2112"/>
                </a:lnTo>
                <a:lnTo>
                  <a:pt x="1879" y="2118"/>
                </a:lnTo>
                <a:lnTo>
                  <a:pt x="1892" y="2125"/>
                </a:lnTo>
                <a:lnTo>
                  <a:pt x="1920" y="2142"/>
                </a:lnTo>
                <a:lnTo>
                  <a:pt x="1947" y="2162"/>
                </a:lnTo>
                <a:lnTo>
                  <a:pt x="1975" y="2183"/>
                </a:lnTo>
                <a:lnTo>
                  <a:pt x="2003" y="2207"/>
                </a:lnTo>
                <a:lnTo>
                  <a:pt x="2029" y="2231"/>
                </a:lnTo>
                <a:lnTo>
                  <a:pt x="2082" y="2278"/>
                </a:lnTo>
                <a:lnTo>
                  <a:pt x="2131" y="2321"/>
                </a:lnTo>
                <a:lnTo>
                  <a:pt x="2153" y="2340"/>
                </a:lnTo>
                <a:lnTo>
                  <a:pt x="2174" y="2356"/>
                </a:lnTo>
                <a:lnTo>
                  <a:pt x="2099" y="2332"/>
                </a:lnTo>
                <a:lnTo>
                  <a:pt x="2024" y="2310"/>
                </a:lnTo>
                <a:lnTo>
                  <a:pt x="1948" y="2288"/>
                </a:lnTo>
                <a:lnTo>
                  <a:pt x="1872" y="2268"/>
                </a:lnTo>
                <a:lnTo>
                  <a:pt x="1795" y="2249"/>
                </a:lnTo>
                <a:lnTo>
                  <a:pt x="1717" y="2232"/>
                </a:lnTo>
                <a:lnTo>
                  <a:pt x="1639" y="2215"/>
                </a:lnTo>
                <a:lnTo>
                  <a:pt x="1561" y="2200"/>
                </a:lnTo>
                <a:lnTo>
                  <a:pt x="1483" y="2186"/>
                </a:lnTo>
                <a:lnTo>
                  <a:pt x="1404" y="2172"/>
                </a:lnTo>
                <a:lnTo>
                  <a:pt x="1325" y="2160"/>
                </a:lnTo>
                <a:lnTo>
                  <a:pt x="1248" y="2149"/>
                </a:lnTo>
                <a:lnTo>
                  <a:pt x="1169" y="2137"/>
                </a:lnTo>
                <a:lnTo>
                  <a:pt x="1091" y="2127"/>
                </a:lnTo>
                <a:lnTo>
                  <a:pt x="935" y="2109"/>
                </a:lnTo>
                <a:lnTo>
                  <a:pt x="868" y="2100"/>
                </a:lnTo>
                <a:lnTo>
                  <a:pt x="801" y="2094"/>
                </a:lnTo>
                <a:lnTo>
                  <a:pt x="734" y="2089"/>
                </a:lnTo>
                <a:lnTo>
                  <a:pt x="700" y="2088"/>
                </a:lnTo>
                <a:lnTo>
                  <a:pt x="667" y="2087"/>
                </a:lnTo>
                <a:lnTo>
                  <a:pt x="633" y="2087"/>
                </a:lnTo>
                <a:lnTo>
                  <a:pt x="600" y="2089"/>
                </a:lnTo>
                <a:lnTo>
                  <a:pt x="566" y="2091"/>
                </a:lnTo>
                <a:lnTo>
                  <a:pt x="532" y="2095"/>
                </a:lnTo>
                <a:lnTo>
                  <a:pt x="500" y="2100"/>
                </a:lnTo>
                <a:lnTo>
                  <a:pt x="467" y="2107"/>
                </a:lnTo>
                <a:lnTo>
                  <a:pt x="434" y="2115"/>
                </a:lnTo>
                <a:lnTo>
                  <a:pt x="401" y="2125"/>
                </a:lnTo>
                <a:lnTo>
                  <a:pt x="364" y="2138"/>
                </a:lnTo>
                <a:lnTo>
                  <a:pt x="329" y="2154"/>
                </a:lnTo>
                <a:lnTo>
                  <a:pt x="311" y="2163"/>
                </a:lnTo>
                <a:lnTo>
                  <a:pt x="294" y="2171"/>
                </a:lnTo>
                <a:lnTo>
                  <a:pt x="276" y="2181"/>
                </a:lnTo>
                <a:lnTo>
                  <a:pt x="260" y="2192"/>
                </a:lnTo>
                <a:lnTo>
                  <a:pt x="244" y="2202"/>
                </a:lnTo>
                <a:lnTo>
                  <a:pt x="228" y="2213"/>
                </a:lnTo>
                <a:lnTo>
                  <a:pt x="213" y="2225"/>
                </a:lnTo>
                <a:lnTo>
                  <a:pt x="198" y="2238"/>
                </a:lnTo>
                <a:lnTo>
                  <a:pt x="184" y="2251"/>
                </a:lnTo>
                <a:lnTo>
                  <a:pt x="171" y="2265"/>
                </a:lnTo>
                <a:lnTo>
                  <a:pt x="157" y="2280"/>
                </a:lnTo>
                <a:lnTo>
                  <a:pt x="144" y="2295"/>
                </a:lnTo>
                <a:lnTo>
                  <a:pt x="130" y="2316"/>
                </a:lnTo>
                <a:lnTo>
                  <a:pt x="115" y="2337"/>
                </a:lnTo>
                <a:lnTo>
                  <a:pt x="100" y="2359"/>
                </a:lnTo>
                <a:lnTo>
                  <a:pt x="84" y="2379"/>
                </a:lnTo>
                <a:lnTo>
                  <a:pt x="75" y="2389"/>
                </a:lnTo>
                <a:lnTo>
                  <a:pt x="66" y="2399"/>
                </a:lnTo>
                <a:lnTo>
                  <a:pt x="57" y="2407"/>
                </a:lnTo>
                <a:lnTo>
                  <a:pt x="47" y="2415"/>
                </a:lnTo>
                <a:lnTo>
                  <a:pt x="35" y="2421"/>
                </a:lnTo>
                <a:lnTo>
                  <a:pt x="24" y="2426"/>
                </a:lnTo>
                <a:lnTo>
                  <a:pt x="12" y="2430"/>
                </a:lnTo>
                <a:lnTo>
                  <a:pt x="0" y="2432"/>
                </a:lnTo>
                <a:lnTo>
                  <a:pt x="16" y="2442"/>
                </a:lnTo>
                <a:lnTo>
                  <a:pt x="31" y="2454"/>
                </a:lnTo>
                <a:lnTo>
                  <a:pt x="45" y="2466"/>
                </a:lnTo>
                <a:lnTo>
                  <a:pt x="58" y="2481"/>
                </a:lnTo>
                <a:lnTo>
                  <a:pt x="69" y="2497"/>
                </a:lnTo>
                <a:lnTo>
                  <a:pt x="81" y="2513"/>
                </a:lnTo>
                <a:lnTo>
                  <a:pt x="91" y="2531"/>
                </a:lnTo>
                <a:lnTo>
                  <a:pt x="101" y="2548"/>
                </a:lnTo>
                <a:lnTo>
                  <a:pt x="119" y="2585"/>
                </a:lnTo>
                <a:lnTo>
                  <a:pt x="138" y="2621"/>
                </a:lnTo>
                <a:lnTo>
                  <a:pt x="148" y="2638"/>
                </a:lnTo>
                <a:lnTo>
                  <a:pt x="157" y="2656"/>
                </a:lnTo>
                <a:lnTo>
                  <a:pt x="169" y="2671"/>
                </a:lnTo>
                <a:lnTo>
                  <a:pt x="179" y="2687"/>
                </a:lnTo>
                <a:lnTo>
                  <a:pt x="193" y="2702"/>
                </a:lnTo>
                <a:lnTo>
                  <a:pt x="208" y="2717"/>
                </a:lnTo>
                <a:lnTo>
                  <a:pt x="222" y="2732"/>
                </a:lnTo>
                <a:lnTo>
                  <a:pt x="237" y="2745"/>
                </a:lnTo>
                <a:lnTo>
                  <a:pt x="254" y="2758"/>
                </a:lnTo>
                <a:lnTo>
                  <a:pt x="270" y="2771"/>
                </a:lnTo>
                <a:lnTo>
                  <a:pt x="288" y="2782"/>
                </a:lnTo>
                <a:lnTo>
                  <a:pt x="305" y="2793"/>
                </a:lnTo>
                <a:lnTo>
                  <a:pt x="341" y="2814"/>
                </a:lnTo>
                <a:lnTo>
                  <a:pt x="378" y="2833"/>
                </a:lnTo>
                <a:lnTo>
                  <a:pt x="415" y="2851"/>
                </a:lnTo>
                <a:lnTo>
                  <a:pt x="452" y="2867"/>
                </a:lnTo>
                <a:lnTo>
                  <a:pt x="509" y="2890"/>
                </a:lnTo>
                <a:lnTo>
                  <a:pt x="566" y="2912"/>
                </a:lnTo>
                <a:lnTo>
                  <a:pt x="625" y="2932"/>
                </a:lnTo>
                <a:lnTo>
                  <a:pt x="683" y="2952"/>
                </a:lnTo>
                <a:lnTo>
                  <a:pt x="742" y="2969"/>
                </a:lnTo>
                <a:lnTo>
                  <a:pt x="803" y="2986"/>
                </a:lnTo>
                <a:lnTo>
                  <a:pt x="862" y="3001"/>
                </a:lnTo>
                <a:lnTo>
                  <a:pt x="923" y="3015"/>
                </a:lnTo>
                <a:lnTo>
                  <a:pt x="984" y="3029"/>
                </a:lnTo>
                <a:lnTo>
                  <a:pt x="1045" y="3040"/>
                </a:lnTo>
                <a:lnTo>
                  <a:pt x="1106" y="3050"/>
                </a:lnTo>
                <a:lnTo>
                  <a:pt x="1168" y="3061"/>
                </a:lnTo>
                <a:lnTo>
                  <a:pt x="1228" y="3069"/>
                </a:lnTo>
                <a:lnTo>
                  <a:pt x="1290" y="3076"/>
                </a:lnTo>
                <a:lnTo>
                  <a:pt x="1351" y="3082"/>
                </a:lnTo>
                <a:lnTo>
                  <a:pt x="1412" y="3088"/>
                </a:lnTo>
                <a:lnTo>
                  <a:pt x="1464" y="3091"/>
                </a:lnTo>
                <a:lnTo>
                  <a:pt x="1529" y="3094"/>
                </a:lnTo>
                <a:lnTo>
                  <a:pt x="1606" y="3095"/>
                </a:lnTo>
                <a:lnTo>
                  <a:pt x="1647" y="3094"/>
                </a:lnTo>
                <a:lnTo>
                  <a:pt x="1691" y="3094"/>
                </a:lnTo>
                <a:lnTo>
                  <a:pt x="1736" y="3092"/>
                </a:lnTo>
                <a:lnTo>
                  <a:pt x="1782" y="3090"/>
                </a:lnTo>
                <a:lnTo>
                  <a:pt x="1830" y="3087"/>
                </a:lnTo>
                <a:lnTo>
                  <a:pt x="1878" y="3082"/>
                </a:lnTo>
                <a:lnTo>
                  <a:pt x="1926" y="3077"/>
                </a:lnTo>
                <a:lnTo>
                  <a:pt x="1975" y="3071"/>
                </a:lnTo>
                <a:lnTo>
                  <a:pt x="2023" y="3063"/>
                </a:lnTo>
                <a:lnTo>
                  <a:pt x="2070" y="3053"/>
                </a:lnTo>
                <a:lnTo>
                  <a:pt x="2116" y="3043"/>
                </a:lnTo>
                <a:lnTo>
                  <a:pt x="2163" y="3031"/>
                </a:lnTo>
                <a:lnTo>
                  <a:pt x="2207" y="3018"/>
                </a:lnTo>
                <a:lnTo>
                  <a:pt x="2249" y="3002"/>
                </a:lnTo>
                <a:lnTo>
                  <a:pt x="2268" y="2994"/>
                </a:lnTo>
                <a:lnTo>
                  <a:pt x="2289" y="2985"/>
                </a:lnTo>
                <a:lnTo>
                  <a:pt x="2307" y="2976"/>
                </a:lnTo>
                <a:lnTo>
                  <a:pt x="2326" y="2966"/>
                </a:lnTo>
                <a:lnTo>
                  <a:pt x="2344" y="2956"/>
                </a:lnTo>
                <a:lnTo>
                  <a:pt x="2360" y="2945"/>
                </a:lnTo>
                <a:lnTo>
                  <a:pt x="2377" y="2934"/>
                </a:lnTo>
                <a:lnTo>
                  <a:pt x="2392" y="2922"/>
                </a:lnTo>
                <a:lnTo>
                  <a:pt x="2406" y="2910"/>
                </a:lnTo>
                <a:lnTo>
                  <a:pt x="2421" y="2897"/>
                </a:lnTo>
                <a:lnTo>
                  <a:pt x="2433" y="2883"/>
                </a:lnTo>
                <a:lnTo>
                  <a:pt x="2445" y="2870"/>
                </a:lnTo>
                <a:lnTo>
                  <a:pt x="2457" y="2856"/>
                </a:lnTo>
                <a:lnTo>
                  <a:pt x="2466" y="2840"/>
                </a:lnTo>
                <a:lnTo>
                  <a:pt x="2475" y="2824"/>
                </a:lnTo>
                <a:lnTo>
                  <a:pt x="2482" y="2807"/>
                </a:lnTo>
                <a:lnTo>
                  <a:pt x="2489" y="2791"/>
                </a:lnTo>
                <a:lnTo>
                  <a:pt x="2495" y="2774"/>
                </a:lnTo>
                <a:lnTo>
                  <a:pt x="2499" y="2755"/>
                </a:lnTo>
                <a:lnTo>
                  <a:pt x="2502" y="2737"/>
                </a:lnTo>
                <a:lnTo>
                  <a:pt x="2503" y="2716"/>
                </a:lnTo>
                <a:lnTo>
                  <a:pt x="2503" y="2697"/>
                </a:lnTo>
                <a:lnTo>
                  <a:pt x="2502" y="2675"/>
                </a:lnTo>
                <a:lnTo>
                  <a:pt x="2500" y="2654"/>
                </a:lnTo>
                <a:lnTo>
                  <a:pt x="2532" y="2655"/>
                </a:lnTo>
                <a:lnTo>
                  <a:pt x="2565" y="2658"/>
                </a:lnTo>
                <a:lnTo>
                  <a:pt x="2598" y="2662"/>
                </a:lnTo>
                <a:lnTo>
                  <a:pt x="2631" y="2670"/>
                </a:lnTo>
                <a:lnTo>
                  <a:pt x="2664" y="2678"/>
                </a:lnTo>
                <a:lnTo>
                  <a:pt x="2697" y="2690"/>
                </a:lnTo>
                <a:lnTo>
                  <a:pt x="2730" y="2703"/>
                </a:lnTo>
                <a:lnTo>
                  <a:pt x="2764" y="2717"/>
                </a:lnTo>
                <a:lnTo>
                  <a:pt x="2797" y="2734"/>
                </a:lnTo>
                <a:lnTo>
                  <a:pt x="2830" y="2751"/>
                </a:lnTo>
                <a:lnTo>
                  <a:pt x="2862" y="2770"/>
                </a:lnTo>
                <a:lnTo>
                  <a:pt x="2895" y="2790"/>
                </a:lnTo>
                <a:lnTo>
                  <a:pt x="2928" y="2812"/>
                </a:lnTo>
                <a:lnTo>
                  <a:pt x="2961" y="2834"/>
                </a:lnTo>
                <a:lnTo>
                  <a:pt x="2993" y="2857"/>
                </a:lnTo>
                <a:lnTo>
                  <a:pt x="3024" y="2881"/>
                </a:lnTo>
                <a:lnTo>
                  <a:pt x="3056" y="2906"/>
                </a:lnTo>
                <a:lnTo>
                  <a:pt x="3087" y="2931"/>
                </a:lnTo>
                <a:lnTo>
                  <a:pt x="3147" y="2983"/>
                </a:lnTo>
                <a:lnTo>
                  <a:pt x="3206" y="3036"/>
                </a:lnTo>
                <a:lnTo>
                  <a:pt x="3262" y="3089"/>
                </a:lnTo>
                <a:lnTo>
                  <a:pt x="3315" y="3142"/>
                </a:lnTo>
                <a:lnTo>
                  <a:pt x="3367" y="3193"/>
                </a:lnTo>
                <a:lnTo>
                  <a:pt x="3458" y="3286"/>
                </a:lnTo>
                <a:lnTo>
                  <a:pt x="3445" y="3285"/>
                </a:lnTo>
                <a:lnTo>
                  <a:pt x="3432" y="3284"/>
                </a:lnTo>
                <a:lnTo>
                  <a:pt x="3419" y="3282"/>
                </a:lnTo>
                <a:lnTo>
                  <a:pt x="3405" y="3278"/>
                </a:lnTo>
                <a:lnTo>
                  <a:pt x="3391" y="3275"/>
                </a:lnTo>
                <a:lnTo>
                  <a:pt x="3377" y="3270"/>
                </a:lnTo>
                <a:lnTo>
                  <a:pt x="3348" y="3259"/>
                </a:lnTo>
                <a:lnTo>
                  <a:pt x="3319" y="3246"/>
                </a:lnTo>
                <a:lnTo>
                  <a:pt x="3290" y="3232"/>
                </a:lnTo>
                <a:lnTo>
                  <a:pt x="3259" y="3215"/>
                </a:lnTo>
                <a:lnTo>
                  <a:pt x="3228" y="3199"/>
                </a:lnTo>
                <a:lnTo>
                  <a:pt x="3166" y="3165"/>
                </a:lnTo>
                <a:lnTo>
                  <a:pt x="3134" y="3149"/>
                </a:lnTo>
                <a:lnTo>
                  <a:pt x="3103" y="3133"/>
                </a:lnTo>
                <a:lnTo>
                  <a:pt x="3071" y="3119"/>
                </a:lnTo>
                <a:lnTo>
                  <a:pt x="3041" y="3107"/>
                </a:lnTo>
                <a:lnTo>
                  <a:pt x="3010" y="3097"/>
                </a:lnTo>
                <a:lnTo>
                  <a:pt x="2995" y="3093"/>
                </a:lnTo>
                <a:lnTo>
                  <a:pt x="2980" y="3090"/>
                </a:lnTo>
                <a:lnTo>
                  <a:pt x="2926" y="3081"/>
                </a:lnTo>
                <a:lnTo>
                  <a:pt x="2873" y="3074"/>
                </a:lnTo>
                <a:lnTo>
                  <a:pt x="2818" y="3069"/>
                </a:lnTo>
                <a:lnTo>
                  <a:pt x="2764" y="3065"/>
                </a:lnTo>
                <a:lnTo>
                  <a:pt x="2710" y="3063"/>
                </a:lnTo>
                <a:lnTo>
                  <a:pt x="2655" y="3062"/>
                </a:lnTo>
                <a:lnTo>
                  <a:pt x="2600" y="3063"/>
                </a:lnTo>
                <a:lnTo>
                  <a:pt x="2546" y="3064"/>
                </a:lnTo>
                <a:lnTo>
                  <a:pt x="2490" y="3067"/>
                </a:lnTo>
                <a:lnTo>
                  <a:pt x="2436" y="3070"/>
                </a:lnTo>
                <a:lnTo>
                  <a:pt x="2381" y="3074"/>
                </a:lnTo>
                <a:lnTo>
                  <a:pt x="2327" y="3079"/>
                </a:lnTo>
                <a:lnTo>
                  <a:pt x="2218" y="3090"/>
                </a:lnTo>
                <a:lnTo>
                  <a:pt x="2111" y="3103"/>
                </a:lnTo>
                <a:lnTo>
                  <a:pt x="2030" y="3113"/>
                </a:lnTo>
                <a:lnTo>
                  <a:pt x="1948" y="3124"/>
                </a:lnTo>
                <a:lnTo>
                  <a:pt x="1907" y="3131"/>
                </a:lnTo>
                <a:lnTo>
                  <a:pt x="1868" y="3138"/>
                </a:lnTo>
                <a:lnTo>
                  <a:pt x="1827" y="3148"/>
                </a:lnTo>
                <a:lnTo>
                  <a:pt x="1787" y="3157"/>
                </a:lnTo>
                <a:lnTo>
                  <a:pt x="1747" y="3166"/>
                </a:lnTo>
                <a:lnTo>
                  <a:pt x="1707" y="3178"/>
                </a:lnTo>
                <a:lnTo>
                  <a:pt x="1668" y="3191"/>
                </a:lnTo>
                <a:lnTo>
                  <a:pt x="1629" y="3204"/>
                </a:lnTo>
                <a:lnTo>
                  <a:pt x="1591" y="3219"/>
                </a:lnTo>
                <a:lnTo>
                  <a:pt x="1554" y="3236"/>
                </a:lnTo>
                <a:lnTo>
                  <a:pt x="1517" y="3254"/>
                </a:lnTo>
                <a:lnTo>
                  <a:pt x="1481" y="3275"/>
                </a:lnTo>
                <a:lnTo>
                  <a:pt x="1452" y="3292"/>
                </a:lnTo>
                <a:lnTo>
                  <a:pt x="1422" y="3312"/>
                </a:lnTo>
                <a:lnTo>
                  <a:pt x="1392" y="3333"/>
                </a:lnTo>
                <a:lnTo>
                  <a:pt x="1364" y="3355"/>
                </a:lnTo>
                <a:lnTo>
                  <a:pt x="1337" y="3378"/>
                </a:lnTo>
                <a:lnTo>
                  <a:pt x="1311" y="3404"/>
                </a:lnTo>
                <a:lnTo>
                  <a:pt x="1299" y="3417"/>
                </a:lnTo>
                <a:lnTo>
                  <a:pt x="1288" y="3430"/>
                </a:lnTo>
                <a:lnTo>
                  <a:pt x="1277" y="3444"/>
                </a:lnTo>
                <a:lnTo>
                  <a:pt x="1266" y="3458"/>
                </a:lnTo>
                <a:lnTo>
                  <a:pt x="1256" y="3473"/>
                </a:lnTo>
                <a:lnTo>
                  <a:pt x="1247" y="3491"/>
                </a:lnTo>
                <a:lnTo>
                  <a:pt x="1227" y="3527"/>
                </a:lnTo>
                <a:lnTo>
                  <a:pt x="1208" y="3564"/>
                </a:lnTo>
                <a:lnTo>
                  <a:pt x="1197" y="3582"/>
                </a:lnTo>
                <a:lnTo>
                  <a:pt x="1187" y="3600"/>
                </a:lnTo>
                <a:lnTo>
                  <a:pt x="1176" y="3617"/>
                </a:lnTo>
                <a:lnTo>
                  <a:pt x="1164" y="3634"/>
                </a:lnTo>
                <a:lnTo>
                  <a:pt x="1151" y="3650"/>
                </a:lnTo>
                <a:lnTo>
                  <a:pt x="1137" y="3664"/>
                </a:lnTo>
                <a:lnTo>
                  <a:pt x="1123" y="3676"/>
                </a:lnTo>
                <a:lnTo>
                  <a:pt x="1106" y="3688"/>
                </a:lnTo>
                <a:lnTo>
                  <a:pt x="1097" y="3693"/>
                </a:lnTo>
                <a:lnTo>
                  <a:pt x="1088" y="3697"/>
                </a:lnTo>
                <a:lnTo>
                  <a:pt x="1079" y="3701"/>
                </a:lnTo>
                <a:lnTo>
                  <a:pt x="1069" y="3704"/>
                </a:lnTo>
                <a:lnTo>
                  <a:pt x="1088" y="3707"/>
                </a:lnTo>
                <a:lnTo>
                  <a:pt x="1107" y="3711"/>
                </a:lnTo>
                <a:lnTo>
                  <a:pt x="1126" y="3716"/>
                </a:lnTo>
                <a:lnTo>
                  <a:pt x="1145" y="3721"/>
                </a:lnTo>
                <a:lnTo>
                  <a:pt x="1164" y="3728"/>
                </a:lnTo>
                <a:lnTo>
                  <a:pt x="1182" y="3735"/>
                </a:lnTo>
                <a:lnTo>
                  <a:pt x="1218" y="3750"/>
                </a:lnTo>
                <a:lnTo>
                  <a:pt x="1254" y="3767"/>
                </a:lnTo>
                <a:lnTo>
                  <a:pt x="1290" y="3785"/>
                </a:lnTo>
                <a:lnTo>
                  <a:pt x="1324" y="3803"/>
                </a:lnTo>
                <a:lnTo>
                  <a:pt x="1360" y="3823"/>
                </a:lnTo>
                <a:lnTo>
                  <a:pt x="1431" y="3863"/>
                </a:lnTo>
                <a:lnTo>
                  <a:pt x="1467" y="3881"/>
                </a:lnTo>
                <a:lnTo>
                  <a:pt x="1503" y="3900"/>
                </a:lnTo>
                <a:lnTo>
                  <a:pt x="1540" y="3916"/>
                </a:lnTo>
                <a:lnTo>
                  <a:pt x="1577" y="3930"/>
                </a:lnTo>
                <a:lnTo>
                  <a:pt x="1596" y="3938"/>
                </a:lnTo>
                <a:lnTo>
                  <a:pt x="1615" y="3943"/>
                </a:lnTo>
                <a:lnTo>
                  <a:pt x="1634" y="3949"/>
                </a:lnTo>
                <a:lnTo>
                  <a:pt x="1654" y="3953"/>
                </a:lnTo>
                <a:lnTo>
                  <a:pt x="1697" y="3961"/>
                </a:lnTo>
                <a:lnTo>
                  <a:pt x="1741" y="3968"/>
                </a:lnTo>
                <a:lnTo>
                  <a:pt x="1785" y="3975"/>
                </a:lnTo>
                <a:lnTo>
                  <a:pt x="1829" y="3979"/>
                </a:lnTo>
                <a:lnTo>
                  <a:pt x="1874" y="3982"/>
                </a:lnTo>
                <a:lnTo>
                  <a:pt x="1918" y="3984"/>
                </a:lnTo>
                <a:lnTo>
                  <a:pt x="1962" y="3985"/>
                </a:lnTo>
                <a:lnTo>
                  <a:pt x="2006" y="3985"/>
                </a:lnTo>
                <a:lnTo>
                  <a:pt x="2051" y="3984"/>
                </a:lnTo>
                <a:lnTo>
                  <a:pt x="2095" y="3983"/>
                </a:lnTo>
                <a:lnTo>
                  <a:pt x="2139" y="3980"/>
                </a:lnTo>
                <a:lnTo>
                  <a:pt x="2184" y="3977"/>
                </a:lnTo>
                <a:lnTo>
                  <a:pt x="2272" y="3969"/>
                </a:lnTo>
                <a:lnTo>
                  <a:pt x="2359" y="3960"/>
                </a:lnTo>
                <a:lnTo>
                  <a:pt x="2407" y="3954"/>
                </a:lnTo>
                <a:lnTo>
                  <a:pt x="2470" y="3945"/>
                </a:lnTo>
                <a:lnTo>
                  <a:pt x="2547" y="3931"/>
                </a:lnTo>
                <a:lnTo>
                  <a:pt x="2635" y="3915"/>
                </a:lnTo>
                <a:lnTo>
                  <a:pt x="2681" y="3906"/>
                </a:lnTo>
                <a:lnTo>
                  <a:pt x="2729" y="3895"/>
                </a:lnTo>
                <a:lnTo>
                  <a:pt x="2778" y="3883"/>
                </a:lnTo>
                <a:lnTo>
                  <a:pt x="2829" y="3871"/>
                </a:lnTo>
                <a:lnTo>
                  <a:pt x="2879" y="3857"/>
                </a:lnTo>
                <a:lnTo>
                  <a:pt x="2929" y="3841"/>
                </a:lnTo>
                <a:lnTo>
                  <a:pt x="2980" y="3826"/>
                </a:lnTo>
                <a:lnTo>
                  <a:pt x="3029" y="3809"/>
                </a:lnTo>
                <a:lnTo>
                  <a:pt x="3078" y="3790"/>
                </a:lnTo>
                <a:lnTo>
                  <a:pt x="3125" y="3771"/>
                </a:lnTo>
                <a:lnTo>
                  <a:pt x="3171" y="3750"/>
                </a:lnTo>
                <a:lnTo>
                  <a:pt x="3214" y="3729"/>
                </a:lnTo>
                <a:lnTo>
                  <a:pt x="3255" y="3705"/>
                </a:lnTo>
                <a:lnTo>
                  <a:pt x="3274" y="3693"/>
                </a:lnTo>
                <a:lnTo>
                  <a:pt x="3293" y="3680"/>
                </a:lnTo>
                <a:lnTo>
                  <a:pt x="3311" y="3668"/>
                </a:lnTo>
                <a:lnTo>
                  <a:pt x="3328" y="3655"/>
                </a:lnTo>
                <a:lnTo>
                  <a:pt x="3344" y="3642"/>
                </a:lnTo>
                <a:lnTo>
                  <a:pt x="3359" y="3627"/>
                </a:lnTo>
                <a:lnTo>
                  <a:pt x="3374" y="3614"/>
                </a:lnTo>
                <a:lnTo>
                  <a:pt x="3387" y="3600"/>
                </a:lnTo>
                <a:lnTo>
                  <a:pt x="3398" y="3584"/>
                </a:lnTo>
                <a:lnTo>
                  <a:pt x="3410" y="3570"/>
                </a:lnTo>
                <a:lnTo>
                  <a:pt x="3420" y="3553"/>
                </a:lnTo>
                <a:lnTo>
                  <a:pt x="3428" y="3538"/>
                </a:lnTo>
                <a:lnTo>
                  <a:pt x="3435" y="3522"/>
                </a:lnTo>
                <a:lnTo>
                  <a:pt x="3441" y="3505"/>
                </a:lnTo>
                <a:lnTo>
                  <a:pt x="3446" y="3489"/>
                </a:lnTo>
                <a:lnTo>
                  <a:pt x="3450" y="3471"/>
                </a:lnTo>
                <a:lnTo>
                  <a:pt x="3452" y="3454"/>
                </a:lnTo>
                <a:lnTo>
                  <a:pt x="3453" y="3436"/>
                </a:lnTo>
                <a:lnTo>
                  <a:pt x="3452" y="3417"/>
                </a:lnTo>
                <a:lnTo>
                  <a:pt x="3449" y="3399"/>
                </a:lnTo>
                <a:lnTo>
                  <a:pt x="3444" y="3379"/>
                </a:lnTo>
                <a:lnTo>
                  <a:pt x="3438" y="3360"/>
                </a:lnTo>
                <a:lnTo>
                  <a:pt x="3450" y="3361"/>
                </a:lnTo>
                <a:lnTo>
                  <a:pt x="3462" y="3362"/>
                </a:lnTo>
                <a:lnTo>
                  <a:pt x="3473" y="3364"/>
                </a:lnTo>
                <a:lnTo>
                  <a:pt x="3485" y="3367"/>
                </a:lnTo>
                <a:lnTo>
                  <a:pt x="3498" y="3370"/>
                </a:lnTo>
                <a:lnTo>
                  <a:pt x="3509" y="3374"/>
                </a:lnTo>
                <a:lnTo>
                  <a:pt x="3534" y="3384"/>
                </a:lnTo>
                <a:lnTo>
                  <a:pt x="3557" y="3398"/>
                </a:lnTo>
                <a:lnTo>
                  <a:pt x="3582" y="3412"/>
                </a:lnTo>
                <a:lnTo>
                  <a:pt x="3606" y="3429"/>
                </a:lnTo>
                <a:lnTo>
                  <a:pt x="3631" y="3449"/>
                </a:lnTo>
                <a:lnTo>
                  <a:pt x="3655" y="3470"/>
                </a:lnTo>
                <a:lnTo>
                  <a:pt x="3680" y="3493"/>
                </a:lnTo>
                <a:lnTo>
                  <a:pt x="3705" y="3518"/>
                </a:lnTo>
                <a:lnTo>
                  <a:pt x="3729" y="3544"/>
                </a:lnTo>
                <a:lnTo>
                  <a:pt x="3754" y="3571"/>
                </a:lnTo>
                <a:lnTo>
                  <a:pt x="3778" y="3598"/>
                </a:lnTo>
                <a:lnTo>
                  <a:pt x="3802" y="3628"/>
                </a:lnTo>
                <a:lnTo>
                  <a:pt x="3826" y="3657"/>
                </a:lnTo>
                <a:lnTo>
                  <a:pt x="3872" y="3718"/>
                </a:lnTo>
                <a:lnTo>
                  <a:pt x="3917" y="3780"/>
                </a:lnTo>
                <a:lnTo>
                  <a:pt x="3960" y="3840"/>
                </a:lnTo>
                <a:lnTo>
                  <a:pt x="4001" y="3900"/>
                </a:lnTo>
                <a:lnTo>
                  <a:pt x="4074" y="4006"/>
                </a:lnTo>
                <a:lnTo>
                  <a:pt x="4106" y="4051"/>
                </a:lnTo>
                <a:lnTo>
                  <a:pt x="4135" y="4089"/>
                </a:lnTo>
                <a:lnTo>
                  <a:pt x="4124" y="4090"/>
                </a:lnTo>
                <a:lnTo>
                  <a:pt x="4112" y="4090"/>
                </a:lnTo>
                <a:lnTo>
                  <a:pt x="4101" y="4089"/>
                </a:lnTo>
                <a:lnTo>
                  <a:pt x="4091" y="4087"/>
                </a:lnTo>
                <a:lnTo>
                  <a:pt x="4071" y="4083"/>
                </a:lnTo>
                <a:lnTo>
                  <a:pt x="4052" y="4077"/>
                </a:lnTo>
                <a:lnTo>
                  <a:pt x="4034" y="4069"/>
                </a:lnTo>
                <a:lnTo>
                  <a:pt x="4016" y="4060"/>
                </a:lnTo>
                <a:lnTo>
                  <a:pt x="4000" y="4048"/>
                </a:lnTo>
                <a:lnTo>
                  <a:pt x="3982" y="4037"/>
                </a:lnTo>
                <a:lnTo>
                  <a:pt x="3949" y="4012"/>
                </a:lnTo>
                <a:lnTo>
                  <a:pt x="3931" y="4000"/>
                </a:lnTo>
                <a:lnTo>
                  <a:pt x="3913" y="3988"/>
                </a:lnTo>
                <a:lnTo>
                  <a:pt x="3894" y="3976"/>
                </a:lnTo>
                <a:lnTo>
                  <a:pt x="3874" y="3964"/>
                </a:lnTo>
                <a:lnTo>
                  <a:pt x="3852" y="3954"/>
                </a:lnTo>
                <a:lnTo>
                  <a:pt x="3830" y="3945"/>
                </a:lnTo>
                <a:lnTo>
                  <a:pt x="3808" y="3938"/>
                </a:lnTo>
                <a:lnTo>
                  <a:pt x="3786" y="3931"/>
                </a:lnTo>
                <a:lnTo>
                  <a:pt x="3764" y="3926"/>
                </a:lnTo>
                <a:lnTo>
                  <a:pt x="3742" y="3921"/>
                </a:lnTo>
                <a:lnTo>
                  <a:pt x="3720" y="3917"/>
                </a:lnTo>
                <a:lnTo>
                  <a:pt x="3697" y="3914"/>
                </a:lnTo>
                <a:lnTo>
                  <a:pt x="3675" y="3912"/>
                </a:lnTo>
                <a:lnTo>
                  <a:pt x="3652" y="3910"/>
                </a:lnTo>
                <a:lnTo>
                  <a:pt x="3607" y="3908"/>
                </a:lnTo>
                <a:lnTo>
                  <a:pt x="3562" y="3908"/>
                </a:lnTo>
                <a:lnTo>
                  <a:pt x="3517" y="3909"/>
                </a:lnTo>
                <a:lnTo>
                  <a:pt x="3472" y="3912"/>
                </a:lnTo>
                <a:lnTo>
                  <a:pt x="3422" y="3916"/>
                </a:lnTo>
                <a:lnTo>
                  <a:pt x="3372" y="3921"/>
                </a:lnTo>
                <a:lnTo>
                  <a:pt x="3272" y="3933"/>
                </a:lnTo>
                <a:lnTo>
                  <a:pt x="3173" y="3947"/>
                </a:lnTo>
                <a:lnTo>
                  <a:pt x="3073" y="3962"/>
                </a:lnTo>
                <a:lnTo>
                  <a:pt x="2974" y="3980"/>
                </a:lnTo>
                <a:lnTo>
                  <a:pt x="2876" y="3999"/>
                </a:lnTo>
                <a:lnTo>
                  <a:pt x="2777" y="4020"/>
                </a:lnTo>
                <a:lnTo>
                  <a:pt x="2680" y="4042"/>
                </a:lnTo>
                <a:lnTo>
                  <a:pt x="2605" y="4059"/>
                </a:lnTo>
                <a:lnTo>
                  <a:pt x="2526" y="4076"/>
                </a:lnTo>
                <a:lnTo>
                  <a:pt x="2444" y="4094"/>
                </a:lnTo>
                <a:lnTo>
                  <a:pt x="2403" y="4105"/>
                </a:lnTo>
                <a:lnTo>
                  <a:pt x="2362" y="4116"/>
                </a:lnTo>
                <a:lnTo>
                  <a:pt x="2322" y="4128"/>
                </a:lnTo>
                <a:lnTo>
                  <a:pt x="2282" y="4142"/>
                </a:lnTo>
                <a:lnTo>
                  <a:pt x="2244" y="4157"/>
                </a:lnTo>
                <a:lnTo>
                  <a:pt x="2206" y="4173"/>
                </a:lnTo>
                <a:lnTo>
                  <a:pt x="2169" y="4191"/>
                </a:lnTo>
                <a:lnTo>
                  <a:pt x="2151" y="4200"/>
                </a:lnTo>
                <a:lnTo>
                  <a:pt x="2135" y="4210"/>
                </a:lnTo>
                <a:lnTo>
                  <a:pt x="2118" y="4220"/>
                </a:lnTo>
                <a:lnTo>
                  <a:pt x="2102" y="4232"/>
                </a:lnTo>
                <a:lnTo>
                  <a:pt x="2087" y="4243"/>
                </a:lnTo>
                <a:lnTo>
                  <a:pt x="2071" y="4254"/>
                </a:lnTo>
                <a:lnTo>
                  <a:pt x="2030" y="4289"/>
                </a:lnTo>
                <a:lnTo>
                  <a:pt x="1989" y="4326"/>
                </a:lnTo>
                <a:lnTo>
                  <a:pt x="1950" y="4364"/>
                </a:lnTo>
                <a:lnTo>
                  <a:pt x="1914" y="4403"/>
                </a:lnTo>
                <a:lnTo>
                  <a:pt x="1896" y="4423"/>
                </a:lnTo>
                <a:lnTo>
                  <a:pt x="1879" y="4444"/>
                </a:lnTo>
                <a:lnTo>
                  <a:pt x="1861" y="4465"/>
                </a:lnTo>
                <a:lnTo>
                  <a:pt x="1845" y="4487"/>
                </a:lnTo>
                <a:lnTo>
                  <a:pt x="1830" y="4508"/>
                </a:lnTo>
                <a:lnTo>
                  <a:pt x="1814" y="4531"/>
                </a:lnTo>
                <a:lnTo>
                  <a:pt x="1799" y="4553"/>
                </a:lnTo>
                <a:lnTo>
                  <a:pt x="1786" y="4577"/>
                </a:lnTo>
                <a:lnTo>
                  <a:pt x="1773" y="4599"/>
                </a:lnTo>
                <a:lnTo>
                  <a:pt x="1762" y="4621"/>
                </a:lnTo>
                <a:lnTo>
                  <a:pt x="1750" y="4644"/>
                </a:lnTo>
                <a:lnTo>
                  <a:pt x="1736" y="4665"/>
                </a:lnTo>
                <a:lnTo>
                  <a:pt x="1722" y="4685"/>
                </a:lnTo>
                <a:lnTo>
                  <a:pt x="1714" y="4695"/>
                </a:lnTo>
                <a:lnTo>
                  <a:pt x="1705" y="4704"/>
                </a:lnTo>
                <a:lnTo>
                  <a:pt x="1696" y="4712"/>
                </a:lnTo>
                <a:lnTo>
                  <a:pt x="1686" y="4719"/>
                </a:lnTo>
                <a:lnTo>
                  <a:pt x="1676" y="4727"/>
                </a:lnTo>
                <a:lnTo>
                  <a:pt x="1665" y="4733"/>
                </a:lnTo>
                <a:lnTo>
                  <a:pt x="1686" y="4741"/>
                </a:lnTo>
                <a:lnTo>
                  <a:pt x="1708" y="4749"/>
                </a:lnTo>
                <a:lnTo>
                  <a:pt x="1728" y="4758"/>
                </a:lnTo>
                <a:lnTo>
                  <a:pt x="1750" y="4768"/>
                </a:lnTo>
                <a:lnTo>
                  <a:pt x="1790" y="4788"/>
                </a:lnTo>
                <a:lnTo>
                  <a:pt x="1829" y="4811"/>
                </a:lnTo>
                <a:lnTo>
                  <a:pt x="1868" y="4833"/>
                </a:lnTo>
                <a:lnTo>
                  <a:pt x="1905" y="4856"/>
                </a:lnTo>
                <a:lnTo>
                  <a:pt x="1943" y="4878"/>
                </a:lnTo>
                <a:lnTo>
                  <a:pt x="1981" y="4900"/>
                </a:lnTo>
                <a:lnTo>
                  <a:pt x="2019" y="4920"/>
                </a:lnTo>
                <a:lnTo>
                  <a:pt x="2039" y="4929"/>
                </a:lnTo>
                <a:lnTo>
                  <a:pt x="2058" y="4938"/>
                </a:lnTo>
                <a:lnTo>
                  <a:pt x="2078" y="4946"/>
                </a:lnTo>
                <a:lnTo>
                  <a:pt x="2098" y="4954"/>
                </a:lnTo>
                <a:lnTo>
                  <a:pt x="2119" y="4960"/>
                </a:lnTo>
                <a:lnTo>
                  <a:pt x="2139" y="4966"/>
                </a:lnTo>
                <a:lnTo>
                  <a:pt x="2161" y="4971"/>
                </a:lnTo>
                <a:lnTo>
                  <a:pt x="2182" y="4976"/>
                </a:lnTo>
                <a:lnTo>
                  <a:pt x="2205" y="4979"/>
                </a:lnTo>
                <a:lnTo>
                  <a:pt x="2227" y="4981"/>
                </a:lnTo>
                <a:lnTo>
                  <a:pt x="2250" y="4982"/>
                </a:lnTo>
                <a:lnTo>
                  <a:pt x="2274" y="4982"/>
                </a:lnTo>
                <a:lnTo>
                  <a:pt x="2298" y="4980"/>
                </a:lnTo>
                <a:lnTo>
                  <a:pt x="2323" y="4977"/>
                </a:lnTo>
                <a:lnTo>
                  <a:pt x="2369" y="4969"/>
                </a:lnTo>
                <a:lnTo>
                  <a:pt x="2414" y="4962"/>
                </a:lnTo>
                <a:lnTo>
                  <a:pt x="2503" y="4945"/>
                </a:lnTo>
                <a:lnTo>
                  <a:pt x="2593" y="4926"/>
                </a:lnTo>
                <a:lnTo>
                  <a:pt x="2682" y="4906"/>
                </a:lnTo>
                <a:lnTo>
                  <a:pt x="2771" y="4884"/>
                </a:lnTo>
                <a:lnTo>
                  <a:pt x="2859" y="4862"/>
                </a:lnTo>
                <a:lnTo>
                  <a:pt x="3037" y="4817"/>
                </a:lnTo>
                <a:lnTo>
                  <a:pt x="3089" y="4803"/>
                </a:lnTo>
                <a:lnTo>
                  <a:pt x="3156" y="4789"/>
                </a:lnTo>
                <a:lnTo>
                  <a:pt x="3235" y="4772"/>
                </a:lnTo>
                <a:lnTo>
                  <a:pt x="3324" y="4751"/>
                </a:lnTo>
                <a:lnTo>
                  <a:pt x="3418" y="4728"/>
                </a:lnTo>
                <a:lnTo>
                  <a:pt x="3467" y="4714"/>
                </a:lnTo>
                <a:lnTo>
                  <a:pt x="3516" y="4701"/>
                </a:lnTo>
                <a:lnTo>
                  <a:pt x="3565" y="4686"/>
                </a:lnTo>
                <a:lnTo>
                  <a:pt x="3616" y="4670"/>
                </a:lnTo>
                <a:lnTo>
                  <a:pt x="3664" y="4653"/>
                </a:lnTo>
                <a:lnTo>
                  <a:pt x="3713" y="4634"/>
                </a:lnTo>
                <a:lnTo>
                  <a:pt x="3760" y="4616"/>
                </a:lnTo>
                <a:lnTo>
                  <a:pt x="3805" y="4595"/>
                </a:lnTo>
                <a:lnTo>
                  <a:pt x="3849" y="4574"/>
                </a:lnTo>
                <a:lnTo>
                  <a:pt x="3890" y="4551"/>
                </a:lnTo>
                <a:lnTo>
                  <a:pt x="3911" y="4539"/>
                </a:lnTo>
                <a:lnTo>
                  <a:pt x="3930" y="4528"/>
                </a:lnTo>
                <a:lnTo>
                  <a:pt x="3949" y="4515"/>
                </a:lnTo>
                <a:lnTo>
                  <a:pt x="3966" y="4502"/>
                </a:lnTo>
                <a:lnTo>
                  <a:pt x="3983" y="4489"/>
                </a:lnTo>
                <a:lnTo>
                  <a:pt x="3999" y="4476"/>
                </a:lnTo>
                <a:lnTo>
                  <a:pt x="4014" y="4462"/>
                </a:lnTo>
                <a:lnTo>
                  <a:pt x="4028" y="4448"/>
                </a:lnTo>
                <a:lnTo>
                  <a:pt x="4042" y="4434"/>
                </a:lnTo>
                <a:lnTo>
                  <a:pt x="4054" y="4418"/>
                </a:lnTo>
                <a:lnTo>
                  <a:pt x="4065" y="4403"/>
                </a:lnTo>
                <a:lnTo>
                  <a:pt x="4076" y="4387"/>
                </a:lnTo>
                <a:lnTo>
                  <a:pt x="4085" y="4372"/>
                </a:lnTo>
                <a:lnTo>
                  <a:pt x="4092" y="4356"/>
                </a:lnTo>
                <a:lnTo>
                  <a:pt x="4099" y="4339"/>
                </a:lnTo>
                <a:lnTo>
                  <a:pt x="4104" y="4322"/>
                </a:lnTo>
                <a:lnTo>
                  <a:pt x="4107" y="4304"/>
                </a:lnTo>
                <a:lnTo>
                  <a:pt x="4110" y="4286"/>
                </a:lnTo>
                <a:lnTo>
                  <a:pt x="4111" y="4269"/>
                </a:lnTo>
                <a:lnTo>
                  <a:pt x="4111" y="4249"/>
                </a:lnTo>
                <a:lnTo>
                  <a:pt x="4109" y="4231"/>
                </a:lnTo>
                <a:lnTo>
                  <a:pt x="4106" y="4211"/>
                </a:lnTo>
                <a:lnTo>
                  <a:pt x="4101" y="4191"/>
                </a:lnTo>
                <a:lnTo>
                  <a:pt x="4095" y="4171"/>
                </a:lnTo>
                <a:lnTo>
                  <a:pt x="4105" y="4170"/>
                </a:lnTo>
                <a:lnTo>
                  <a:pt x="4116" y="4170"/>
                </a:lnTo>
                <a:lnTo>
                  <a:pt x="4127" y="4172"/>
                </a:lnTo>
                <a:lnTo>
                  <a:pt x="4138" y="4174"/>
                </a:lnTo>
                <a:lnTo>
                  <a:pt x="4149" y="4177"/>
                </a:lnTo>
                <a:lnTo>
                  <a:pt x="4161" y="4180"/>
                </a:lnTo>
                <a:lnTo>
                  <a:pt x="4172" y="4186"/>
                </a:lnTo>
                <a:lnTo>
                  <a:pt x="4184" y="4191"/>
                </a:lnTo>
                <a:lnTo>
                  <a:pt x="4208" y="4204"/>
                </a:lnTo>
                <a:lnTo>
                  <a:pt x="4232" y="4220"/>
                </a:lnTo>
                <a:lnTo>
                  <a:pt x="4257" y="4240"/>
                </a:lnTo>
                <a:lnTo>
                  <a:pt x="4283" y="4261"/>
                </a:lnTo>
                <a:lnTo>
                  <a:pt x="4308" y="4285"/>
                </a:lnTo>
                <a:lnTo>
                  <a:pt x="4335" y="4311"/>
                </a:lnTo>
                <a:lnTo>
                  <a:pt x="4360" y="4337"/>
                </a:lnTo>
                <a:lnTo>
                  <a:pt x="4387" y="4367"/>
                </a:lnTo>
                <a:lnTo>
                  <a:pt x="4413" y="4398"/>
                </a:lnTo>
                <a:lnTo>
                  <a:pt x="4439" y="4429"/>
                </a:lnTo>
                <a:lnTo>
                  <a:pt x="4465" y="4461"/>
                </a:lnTo>
                <a:lnTo>
                  <a:pt x="4491" y="4495"/>
                </a:lnTo>
                <a:lnTo>
                  <a:pt x="4542" y="4564"/>
                </a:lnTo>
                <a:lnTo>
                  <a:pt x="4591" y="4632"/>
                </a:lnTo>
                <a:lnTo>
                  <a:pt x="4638" y="4701"/>
                </a:lnTo>
                <a:lnTo>
                  <a:pt x="4682" y="4766"/>
                </a:lnTo>
                <a:lnTo>
                  <a:pt x="4761" y="4881"/>
                </a:lnTo>
                <a:lnTo>
                  <a:pt x="4794" y="4928"/>
                </a:lnTo>
                <a:lnTo>
                  <a:pt x="4822" y="4965"/>
                </a:lnTo>
                <a:lnTo>
                  <a:pt x="4806" y="4966"/>
                </a:lnTo>
                <a:lnTo>
                  <a:pt x="4791" y="4966"/>
                </a:lnTo>
                <a:lnTo>
                  <a:pt x="4776" y="4965"/>
                </a:lnTo>
                <a:lnTo>
                  <a:pt x="4762" y="4963"/>
                </a:lnTo>
                <a:lnTo>
                  <a:pt x="4748" y="4960"/>
                </a:lnTo>
                <a:lnTo>
                  <a:pt x="4734" y="4957"/>
                </a:lnTo>
                <a:lnTo>
                  <a:pt x="4720" y="4952"/>
                </a:lnTo>
                <a:lnTo>
                  <a:pt x="4707" y="4948"/>
                </a:lnTo>
                <a:lnTo>
                  <a:pt x="4680" y="4936"/>
                </a:lnTo>
                <a:lnTo>
                  <a:pt x="4655" y="4922"/>
                </a:lnTo>
                <a:lnTo>
                  <a:pt x="4629" y="4908"/>
                </a:lnTo>
                <a:lnTo>
                  <a:pt x="4603" y="4892"/>
                </a:lnTo>
                <a:lnTo>
                  <a:pt x="4550" y="4860"/>
                </a:lnTo>
                <a:lnTo>
                  <a:pt x="4523" y="4844"/>
                </a:lnTo>
                <a:lnTo>
                  <a:pt x="4495" y="4830"/>
                </a:lnTo>
                <a:lnTo>
                  <a:pt x="4465" y="4817"/>
                </a:lnTo>
                <a:lnTo>
                  <a:pt x="4451" y="4812"/>
                </a:lnTo>
                <a:lnTo>
                  <a:pt x="4434" y="4807"/>
                </a:lnTo>
                <a:lnTo>
                  <a:pt x="4419" y="4801"/>
                </a:lnTo>
                <a:lnTo>
                  <a:pt x="4402" y="4798"/>
                </a:lnTo>
                <a:lnTo>
                  <a:pt x="4385" y="4795"/>
                </a:lnTo>
                <a:lnTo>
                  <a:pt x="4368" y="4793"/>
                </a:lnTo>
                <a:lnTo>
                  <a:pt x="4342" y="4791"/>
                </a:lnTo>
                <a:lnTo>
                  <a:pt x="4316" y="4789"/>
                </a:lnTo>
                <a:lnTo>
                  <a:pt x="4290" y="4788"/>
                </a:lnTo>
                <a:lnTo>
                  <a:pt x="4264" y="4788"/>
                </a:lnTo>
                <a:lnTo>
                  <a:pt x="4212" y="4789"/>
                </a:lnTo>
                <a:lnTo>
                  <a:pt x="4160" y="4793"/>
                </a:lnTo>
                <a:lnTo>
                  <a:pt x="4107" y="4798"/>
                </a:lnTo>
                <a:lnTo>
                  <a:pt x="4055" y="4806"/>
                </a:lnTo>
                <a:lnTo>
                  <a:pt x="4002" y="4814"/>
                </a:lnTo>
                <a:lnTo>
                  <a:pt x="3950" y="4824"/>
                </a:lnTo>
                <a:lnTo>
                  <a:pt x="3897" y="4835"/>
                </a:lnTo>
                <a:lnTo>
                  <a:pt x="3845" y="4848"/>
                </a:lnTo>
                <a:lnTo>
                  <a:pt x="3794" y="4860"/>
                </a:lnTo>
                <a:lnTo>
                  <a:pt x="3742" y="4873"/>
                </a:lnTo>
                <a:lnTo>
                  <a:pt x="3640" y="4902"/>
                </a:lnTo>
                <a:lnTo>
                  <a:pt x="3542" y="4929"/>
                </a:lnTo>
                <a:lnTo>
                  <a:pt x="3455" y="4954"/>
                </a:lnTo>
                <a:lnTo>
                  <a:pt x="3367" y="4981"/>
                </a:lnTo>
                <a:lnTo>
                  <a:pt x="3322" y="4995"/>
                </a:lnTo>
                <a:lnTo>
                  <a:pt x="3279" y="5009"/>
                </a:lnTo>
                <a:lnTo>
                  <a:pt x="3236" y="5025"/>
                </a:lnTo>
                <a:lnTo>
                  <a:pt x="3193" y="5041"/>
                </a:lnTo>
                <a:lnTo>
                  <a:pt x="3150" y="5059"/>
                </a:lnTo>
                <a:lnTo>
                  <a:pt x="3108" y="5076"/>
                </a:lnTo>
                <a:lnTo>
                  <a:pt x="3066" y="5095"/>
                </a:lnTo>
                <a:lnTo>
                  <a:pt x="3025" y="5116"/>
                </a:lnTo>
                <a:lnTo>
                  <a:pt x="2985" y="5137"/>
                </a:lnTo>
                <a:lnTo>
                  <a:pt x="2945" y="5160"/>
                </a:lnTo>
                <a:lnTo>
                  <a:pt x="2908" y="5185"/>
                </a:lnTo>
                <a:lnTo>
                  <a:pt x="2870" y="5210"/>
                </a:lnTo>
                <a:lnTo>
                  <a:pt x="2834" y="5236"/>
                </a:lnTo>
                <a:lnTo>
                  <a:pt x="2800" y="5264"/>
                </a:lnTo>
                <a:lnTo>
                  <a:pt x="2767" y="5293"/>
                </a:lnTo>
                <a:lnTo>
                  <a:pt x="2735" y="5324"/>
                </a:lnTo>
                <a:lnTo>
                  <a:pt x="2706" y="5356"/>
                </a:lnTo>
                <a:lnTo>
                  <a:pt x="2691" y="5373"/>
                </a:lnTo>
                <a:lnTo>
                  <a:pt x="2678" y="5391"/>
                </a:lnTo>
                <a:lnTo>
                  <a:pt x="2665" y="5408"/>
                </a:lnTo>
                <a:lnTo>
                  <a:pt x="2652" y="5426"/>
                </a:lnTo>
                <a:lnTo>
                  <a:pt x="2640" y="5445"/>
                </a:lnTo>
                <a:lnTo>
                  <a:pt x="2629" y="5463"/>
                </a:lnTo>
                <a:lnTo>
                  <a:pt x="2622" y="5478"/>
                </a:lnTo>
                <a:lnTo>
                  <a:pt x="2614" y="5493"/>
                </a:lnTo>
                <a:lnTo>
                  <a:pt x="2601" y="5526"/>
                </a:lnTo>
                <a:lnTo>
                  <a:pt x="2574" y="5594"/>
                </a:lnTo>
                <a:lnTo>
                  <a:pt x="2560" y="5629"/>
                </a:lnTo>
                <a:lnTo>
                  <a:pt x="2553" y="5646"/>
                </a:lnTo>
                <a:lnTo>
                  <a:pt x="2545" y="5661"/>
                </a:lnTo>
                <a:lnTo>
                  <a:pt x="2536" y="5675"/>
                </a:lnTo>
                <a:lnTo>
                  <a:pt x="2525" y="5690"/>
                </a:lnTo>
                <a:lnTo>
                  <a:pt x="2514" y="5702"/>
                </a:lnTo>
                <a:lnTo>
                  <a:pt x="2503" y="5713"/>
                </a:lnTo>
                <a:lnTo>
                  <a:pt x="2512" y="5714"/>
                </a:lnTo>
                <a:lnTo>
                  <a:pt x="2522" y="5715"/>
                </a:lnTo>
                <a:lnTo>
                  <a:pt x="2541" y="5720"/>
                </a:lnTo>
                <a:lnTo>
                  <a:pt x="2559" y="5727"/>
                </a:lnTo>
                <a:lnTo>
                  <a:pt x="2577" y="5735"/>
                </a:lnTo>
                <a:lnTo>
                  <a:pt x="2593" y="5745"/>
                </a:lnTo>
                <a:lnTo>
                  <a:pt x="2609" y="5755"/>
                </a:lnTo>
                <a:lnTo>
                  <a:pt x="2625" y="5768"/>
                </a:lnTo>
                <a:lnTo>
                  <a:pt x="2640" y="5780"/>
                </a:lnTo>
                <a:lnTo>
                  <a:pt x="2671" y="5807"/>
                </a:lnTo>
                <a:lnTo>
                  <a:pt x="2701" y="5832"/>
                </a:lnTo>
                <a:lnTo>
                  <a:pt x="2716" y="5844"/>
                </a:lnTo>
                <a:lnTo>
                  <a:pt x="2732" y="5856"/>
                </a:lnTo>
                <a:lnTo>
                  <a:pt x="2749" y="5866"/>
                </a:lnTo>
                <a:lnTo>
                  <a:pt x="2765" y="5875"/>
                </a:lnTo>
                <a:lnTo>
                  <a:pt x="2792" y="5886"/>
                </a:lnTo>
                <a:lnTo>
                  <a:pt x="2818" y="5897"/>
                </a:lnTo>
                <a:lnTo>
                  <a:pt x="2846" y="5904"/>
                </a:lnTo>
                <a:lnTo>
                  <a:pt x="2875" y="5911"/>
                </a:lnTo>
                <a:lnTo>
                  <a:pt x="2903" y="5916"/>
                </a:lnTo>
                <a:lnTo>
                  <a:pt x="2932" y="5920"/>
                </a:lnTo>
                <a:lnTo>
                  <a:pt x="2961" y="5924"/>
                </a:lnTo>
                <a:lnTo>
                  <a:pt x="2989" y="5927"/>
                </a:lnTo>
                <a:lnTo>
                  <a:pt x="3045" y="5931"/>
                </a:lnTo>
                <a:lnTo>
                  <a:pt x="3100" y="5933"/>
                </a:lnTo>
                <a:lnTo>
                  <a:pt x="3156" y="5933"/>
                </a:lnTo>
                <a:lnTo>
                  <a:pt x="3212" y="5931"/>
                </a:lnTo>
                <a:lnTo>
                  <a:pt x="3267" y="5926"/>
                </a:lnTo>
                <a:lnTo>
                  <a:pt x="3322" y="5920"/>
                </a:lnTo>
                <a:lnTo>
                  <a:pt x="3378" y="5913"/>
                </a:lnTo>
                <a:lnTo>
                  <a:pt x="3433" y="5904"/>
                </a:lnTo>
                <a:lnTo>
                  <a:pt x="3487" y="5895"/>
                </a:lnTo>
                <a:lnTo>
                  <a:pt x="3543" y="5882"/>
                </a:lnTo>
                <a:lnTo>
                  <a:pt x="3597" y="5870"/>
                </a:lnTo>
                <a:lnTo>
                  <a:pt x="3651" y="5857"/>
                </a:lnTo>
                <a:lnTo>
                  <a:pt x="3705" y="5842"/>
                </a:lnTo>
                <a:lnTo>
                  <a:pt x="3759" y="5827"/>
                </a:lnTo>
                <a:lnTo>
                  <a:pt x="3812" y="5811"/>
                </a:lnTo>
                <a:lnTo>
                  <a:pt x="3865" y="5794"/>
                </a:lnTo>
                <a:lnTo>
                  <a:pt x="3983" y="5757"/>
                </a:lnTo>
                <a:lnTo>
                  <a:pt x="4058" y="5734"/>
                </a:lnTo>
                <a:lnTo>
                  <a:pt x="4138" y="5705"/>
                </a:lnTo>
                <a:lnTo>
                  <a:pt x="4181" y="5690"/>
                </a:lnTo>
                <a:lnTo>
                  <a:pt x="4224" y="5673"/>
                </a:lnTo>
                <a:lnTo>
                  <a:pt x="4267" y="5656"/>
                </a:lnTo>
                <a:lnTo>
                  <a:pt x="4311" y="5638"/>
                </a:lnTo>
                <a:lnTo>
                  <a:pt x="4354" y="5618"/>
                </a:lnTo>
                <a:lnTo>
                  <a:pt x="4397" y="5598"/>
                </a:lnTo>
                <a:lnTo>
                  <a:pt x="4439" y="5576"/>
                </a:lnTo>
                <a:lnTo>
                  <a:pt x="4481" y="5553"/>
                </a:lnTo>
                <a:lnTo>
                  <a:pt x="4521" y="5530"/>
                </a:lnTo>
                <a:lnTo>
                  <a:pt x="4559" y="5505"/>
                </a:lnTo>
                <a:lnTo>
                  <a:pt x="4596" y="5480"/>
                </a:lnTo>
                <a:lnTo>
                  <a:pt x="4630" y="5453"/>
                </a:lnTo>
                <a:lnTo>
                  <a:pt x="4646" y="5439"/>
                </a:lnTo>
                <a:lnTo>
                  <a:pt x="4662" y="5425"/>
                </a:lnTo>
                <a:lnTo>
                  <a:pt x="4676" y="5411"/>
                </a:lnTo>
                <a:lnTo>
                  <a:pt x="4690" y="5397"/>
                </a:lnTo>
                <a:lnTo>
                  <a:pt x="4704" y="5381"/>
                </a:lnTo>
                <a:lnTo>
                  <a:pt x="4716" y="5367"/>
                </a:lnTo>
                <a:lnTo>
                  <a:pt x="4727" y="5352"/>
                </a:lnTo>
                <a:lnTo>
                  <a:pt x="4739" y="5336"/>
                </a:lnTo>
                <a:lnTo>
                  <a:pt x="4748" y="5320"/>
                </a:lnTo>
                <a:lnTo>
                  <a:pt x="4757" y="5303"/>
                </a:lnTo>
                <a:lnTo>
                  <a:pt x="4764" y="5287"/>
                </a:lnTo>
                <a:lnTo>
                  <a:pt x="4771" y="5271"/>
                </a:lnTo>
                <a:lnTo>
                  <a:pt x="4776" y="5254"/>
                </a:lnTo>
                <a:lnTo>
                  <a:pt x="4782" y="5237"/>
                </a:lnTo>
                <a:lnTo>
                  <a:pt x="4785" y="5219"/>
                </a:lnTo>
                <a:lnTo>
                  <a:pt x="4787" y="5202"/>
                </a:lnTo>
                <a:lnTo>
                  <a:pt x="4788" y="5184"/>
                </a:lnTo>
                <a:lnTo>
                  <a:pt x="4788" y="5165"/>
                </a:lnTo>
                <a:lnTo>
                  <a:pt x="4786" y="5147"/>
                </a:lnTo>
                <a:lnTo>
                  <a:pt x="4783" y="5128"/>
                </a:lnTo>
                <a:lnTo>
                  <a:pt x="4778" y="5109"/>
                </a:lnTo>
                <a:lnTo>
                  <a:pt x="4772" y="5089"/>
                </a:lnTo>
                <a:lnTo>
                  <a:pt x="4765" y="5070"/>
                </a:lnTo>
                <a:lnTo>
                  <a:pt x="4756" y="5049"/>
                </a:lnTo>
                <a:lnTo>
                  <a:pt x="4767" y="5047"/>
                </a:lnTo>
                <a:lnTo>
                  <a:pt x="4780" y="5047"/>
                </a:lnTo>
                <a:lnTo>
                  <a:pt x="4791" y="5047"/>
                </a:lnTo>
                <a:lnTo>
                  <a:pt x="4803" y="5048"/>
                </a:lnTo>
                <a:lnTo>
                  <a:pt x="4814" y="5050"/>
                </a:lnTo>
                <a:lnTo>
                  <a:pt x="4827" y="5053"/>
                </a:lnTo>
                <a:lnTo>
                  <a:pt x="4840" y="5058"/>
                </a:lnTo>
                <a:lnTo>
                  <a:pt x="4852" y="5062"/>
                </a:lnTo>
                <a:lnTo>
                  <a:pt x="4865" y="5068"/>
                </a:lnTo>
                <a:lnTo>
                  <a:pt x="4878" y="5075"/>
                </a:lnTo>
                <a:lnTo>
                  <a:pt x="4891" y="5082"/>
                </a:lnTo>
                <a:lnTo>
                  <a:pt x="4905" y="5090"/>
                </a:lnTo>
                <a:lnTo>
                  <a:pt x="4931" y="5109"/>
                </a:lnTo>
                <a:lnTo>
                  <a:pt x="4958" y="5130"/>
                </a:lnTo>
                <a:lnTo>
                  <a:pt x="4985" y="5155"/>
                </a:lnTo>
                <a:lnTo>
                  <a:pt x="5013" y="5182"/>
                </a:lnTo>
                <a:lnTo>
                  <a:pt x="5041" y="5210"/>
                </a:lnTo>
                <a:lnTo>
                  <a:pt x="5069" y="5241"/>
                </a:lnTo>
                <a:lnTo>
                  <a:pt x="5097" y="5273"/>
                </a:lnTo>
                <a:lnTo>
                  <a:pt x="5125" y="5307"/>
                </a:lnTo>
                <a:lnTo>
                  <a:pt x="5152" y="5341"/>
                </a:lnTo>
                <a:lnTo>
                  <a:pt x="5180" y="5376"/>
                </a:lnTo>
                <a:lnTo>
                  <a:pt x="5234" y="5450"/>
                </a:lnTo>
                <a:lnTo>
                  <a:pt x="5288" y="5524"/>
                </a:lnTo>
                <a:lnTo>
                  <a:pt x="5338" y="5598"/>
                </a:lnTo>
                <a:lnTo>
                  <a:pt x="5386" y="5668"/>
                </a:lnTo>
                <a:lnTo>
                  <a:pt x="5470" y="5793"/>
                </a:lnTo>
                <a:lnTo>
                  <a:pt x="5506" y="5844"/>
                </a:lnTo>
                <a:lnTo>
                  <a:pt x="5537" y="5885"/>
                </a:lnTo>
                <a:lnTo>
                  <a:pt x="5520" y="5886"/>
                </a:lnTo>
                <a:lnTo>
                  <a:pt x="5505" y="5886"/>
                </a:lnTo>
                <a:lnTo>
                  <a:pt x="5491" y="5885"/>
                </a:lnTo>
                <a:lnTo>
                  <a:pt x="5475" y="5884"/>
                </a:lnTo>
                <a:lnTo>
                  <a:pt x="5461" y="5882"/>
                </a:lnTo>
                <a:lnTo>
                  <a:pt x="5447" y="5879"/>
                </a:lnTo>
                <a:lnTo>
                  <a:pt x="5432" y="5875"/>
                </a:lnTo>
                <a:lnTo>
                  <a:pt x="5418" y="5871"/>
                </a:lnTo>
                <a:lnTo>
                  <a:pt x="5391" y="5862"/>
                </a:lnTo>
                <a:lnTo>
                  <a:pt x="5365" y="5850"/>
                </a:lnTo>
                <a:lnTo>
                  <a:pt x="5338" y="5836"/>
                </a:lnTo>
                <a:lnTo>
                  <a:pt x="5311" y="5822"/>
                </a:lnTo>
                <a:lnTo>
                  <a:pt x="5258" y="5792"/>
                </a:lnTo>
                <a:lnTo>
                  <a:pt x="5230" y="5777"/>
                </a:lnTo>
                <a:lnTo>
                  <a:pt x="5203" y="5763"/>
                </a:lnTo>
                <a:lnTo>
                  <a:pt x="5174" y="5749"/>
                </a:lnTo>
                <a:lnTo>
                  <a:pt x="5144" y="5737"/>
                </a:lnTo>
                <a:lnTo>
                  <a:pt x="5114" y="5727"/>
                </a:lnTo>
                <a:lnTo>
                  <a:pt x="5097" y="5723"/>
                </a:lnTo>
                <a:lnTo>
                  <a:pt x="5081" y="5718"/>
                </a:lnTo>
                <a:lnTo>
                  <a:pt x="5057" y="5713"/>
                </a:lnTo>
                <a:lnTo>
                  <a:pt x="5034" y="5710"/>
                </a:lnTo>
                <a:lnTo>
                  <a:pt x="5010" y="5707"/>
                </a:lnTo>
                <a:lnTo>
                  <a:pt x="4986" y="5705"/>
                </a:lnTo>
                <a:lnTo>
                  <a:pt x="4963" y="5704"/>
                </a:lnTo>
                <a:lnTo>
                  <a:pt x="4938" y="5704"/>
                </a:lnTo>
                <a:lnTo>
                  <a:pt x="4914" y="5705"/>
                </a:lnTo>
                <a:lnTo>
                  <a:pt x="4890" y="5706"/>
                </a:lnTo>
                <a:lnTo>
                  <a:pt x="4866" y="5708"/>
                </a:lnTo>
                <a:lnTo>
                  <a:pt x="4841" y="5710"/>
                </a:lnTo>
                <a:lnTo>
                  <a:pt x="4793" y="5717"/>
                </a:lnTo>
                <a:lnTo>
                  <a:pt x="4744" y="5726"/>
                </a:lnTo>
                <a:lnTo>
                  <a:pt x="4694" y="5737"/>
                </a:lnTo>
                <a:lnTo>
                  <a:pt x="4645" y="5748"/>
                </a:lnTo>
                <a:lnTo>
                  <a:pt x="4597" y="5761"/>
                </a:lnTo>
                <a:lnTo>
                  <a:pt x="4549" y="5776"/>
                </a:lnTo>
                <a:lnTo>
                  <a:pt x="4501" y="5790"/>
                </a:lnTo>
                <a:lnTo>
                  <a:pt x="4408" y="5818"/>
                </a:lnTo>
                <a:lnTo>
                  <a:pt x="4361" y="5832"/>
                </a:lnTo>
                <a:lnTo>
                  <a:pt x="4316" y="5844"/>
                </a:lnTo>
                <a:lnTo>
                  <a:pt x="4221" y="5872"/>
                </a:lnTo>
                <a:lnTo>
                  <a:pt x="4125" y="5900"/>
                </a:lnTo>
                <a:lnTo>
                  <a:pt x="4077" y="5915"/>
                </a:lnTo>
                <a:lnTo>
                  <a:pt x="4029" y="5932"/>
                </a:lnTo>
                <a:lnTo>
                  <a:pt x="3981" y="5948"/>
                </a:lnTo>
                <a:lnTo>
                  <a:pt x="3934" y="5965"/>
                </a:lnTo>
                <a:lnTo>
                  <a:pt x="3887" y="5985"/>
                </a:lnTo>
                <a:lnTo>
                  <a:pt x="3841" y="6004"/>
                </a:lnTo>
                <a:lnTo>
                  <a:pt x="3796" y="6026"/>
                </a:lnTo>
                <a:lnTo>
                  <a:pt x="3751" y="6048"/>
                </a:lnTo>
                <a:lnTo>
                  <a:pt x="3707" y="6073"/>
                </a:lnTo>
                <a:lnTo>
                  <a:pt x="3665" y="6099"/>
                </a:lnTo>
                <a:lnTo>
                  <a:pt x="3623" y="6125"/>
                </a:lnTo>
                <a:lnTo>
                  <a:pt x="3583" y="6155"/>
                </a:lnTo>
                <a:lnTo>
                  <a:pt x="3563" y="6170"/>
                </a:lnTo>
                <a:lnTo>
                  <a:pt x="3546" y="6186"/>
                </a:lnTo>
                <a:lnTo>
                  <a:pt x="3527" y="6201"/>
                </a:lnTo>
                <a:lnTo>
                  <a:pt x="3510" y="6217"/>
                </a:lnTo>
                <a:lnTo>
                  <a:pt x="3494" y="6235"/>
                </a:lnTo>
                <a:lnTo>
                  <a:pt x="3477" y="6252"/>
                </a:lnTo>
                <a:lnTo>
                  <a:pt x="3462" y="6271"/>
                </a:lnTo>
                <a:lnTo>
                  <a:pt x="3446" y="6289"/>
                </a:lnTo>
                <a:lnTo>
                  <a:pt x="3431" y="6309"/>
                </a:lnTo>
                <a:lnTo>
                  <a:pt x="3417" y="6327"/>
                </a:lnTo>
                <a:lnTo>
                  <a:pt x="3390" y="6367"/>
                </a:lnTo>
                <a:lnTo>
                  <a:pt x="3364" y="6408"/>
                </a:lnTo>
                <a:lnTo>
                  <a:pt x="3341" y="6450"/>
                </a:lnTo>
                <a:lnTo>
                  <a:pt x="3332" y="6471"/>
                </a:lnTo>
                <a:lnTo>
                  <a:pt x="3321" y="6494"/>
                </a:lnTo>
                <a:lnTo>
                  <a:pt x="3311" y="6519"/>
                </a:lnTo>
                <a:lnTo>
                  <a:pt x="3300" y="6544"/>
                </a:lnTo>
                <a:lnTo>
                  <a:pt x="3288" y="6569"/>
                </a:lnTo>
                <a:lnTo>
                  <a:pt x="3281" y="6580"/>
                </a:lnTo>
                <a:lnTo>
                  <a:pt x="3273" y="6591"/>
                </a:lnTo>
                <a:lnTo>
                  <a:pt x="3266" y="6601"/>
                </a:lnTo>
                <a:lnTo>
                  <a:pt x="3257" y="6610"/>
                </a:lnTo>
                <a:lnTo>
                  <a:pt x="3248" y="6617"/>
                </a:lnTo>
                <a:lnTo>
                  <a:pt x="3238" y="6623"/>
                </a:lnTo>
                <a:lnTo>
                  <a:pt x="3254" y="6625"/>
                </a:lnTo>
                <a:lnTo>
                  <a:pt x="3270" y="6627"/>
                </a:lnTo>
                <a:lnTo>
                  <a:pt x="3287" y="6630"/>
                </a:lnTo>
                <a:lnTo>
                  <a:pt x="3302" y="6634"/>
                </a:lnTo>
                <a:lnTo>
                  <a:pt x="3317" y="6640"/>
                </a:lnTo>
                <a:lnTo>
                  <a:pt x="3333" y="6645"/>
                </a:lnTo>
                <a:lnTo>
                  <a:pt x="3348" y="6651"/>
                </a:lnTo>
                <a:lnTo>
                  <a:pt x="3363" y="6658"/>
                </a:lnTo>
                <a:lnTo>
                  <a:pt x="3393" y="6673"/>
                </a:lnTo>
                <a:lnTo>
                  <a:pt x="3423" y="6691"/>
                </a:lnTo>
                <a:lnTo>
                  <a:pt x="3482" y="6728"/>
                </a:lnTo>
                <a:lnTo>
                  <a:pt x="3512" y="6747"/>
                </a:lnTo>
                <a:lnTo>
                  <a:pt x="3543" y="6765"/>
                </a:lnTo>
                <a:lnTo>
                  <a:pt x="3574" y="6782"/>
                </a:lnTo>
                <a:lnTo>
                  <a:pt x="3605" y="6797"/>
                </a:lnTo>
                <a:lnTo>
                  <a:pt x="3621" y="6805"/>
                </a:lnTo>
                <a:lnTo>
                  <a:pt x="3637" y="6811"/>
                </a:lnTo>
                <a:lnTo>
                  <a:pt x="3654" y="6817"/>
                </a:lnTo>
                <a:lnTo>
                  <a:pt x="3671" y="6822"/>
                </a:lnTo>
                <a:lnTo>
                  <a:pt x="3688" y="6826"/>
                </a:lnTo>
                <a:lnTo>
                  <a:pt x="3706" y="6829"/>
                </a:lnTo>
                <a:lnTo>
                  <a:pt x="3723" y="6831"/>
                </a:lnTo>
                <a:lnTo>
                  <a:pt x="3742" y="6832"/>
                </a:lnTo>
                <a:lnTo>
                  <a:pt x="3786" y="6833"/>
                </a:lnTo>
                <a:lnTo>
                  <a:pt x="3831" y="6833"/>
                </a:lnTo>
                <a:lnTo>
                  <a:pt x="3875" y="6831"/>
                </a:lnTo>
                <a:lnTo>
                  <a:pt x="3920" y="6828"/>
                </a:lnTo>
                <a:lnTo>
                  <a:pt x="3964" y="6824"/>
                </a:lnTo>
                <a:lnTo>
                  <a:pt x="4009" y="6819"/>
                </a:lnTo>
                <a:lnTo>
                  <a:pt x="4053" y="6813"/>
                </a:lnTo>
                <a:lnTo>
                  <a:pt x="4098" y="6806"/>
                </a:lnTo>
                <a:lnTo>
                  <a:pt x="4142" y="6798"/>
                </a:lnTo>
                <a:lnTo>
                  <a:pt x="4186" y="6789"/>
                </a:lnTo>
                <a:lnTo>
                  <a:pt x="4230" y="6780"/>
                </a:lnTo>
                <a:lnTo>
                  <a:pt x="4274" y="6770"/>
                </a:lnTo>
                <a:lnTo>
                  <a:pt x="4361" y="6748"/>
                </a:lnTo>
                <a:lnTo>
                  <a:pt x="4447" y="6724"/>
                </a:lnTo>
                <a:lnTo>
                  <a:pt x="4495" y="6709"/>
                </a:lnTo>
                <a:lnTo>
                  <a:pt x="4558" y="6689"/>
                </a:lnTo>
                <a:lnTo>
                  <a:pt x="4634" y="6662"/>
                </a:lnTo>
                <a:lnTo>
                  <a:pt x="4719" y="6629"/>
                </a:lnTo>
                <a:lnTo>
                  <a:pt x="4764" y="6612"/>
                </a:lnTo>
                <a:lnTo>
                  <a:pt x="4811" y="6592"/>
                </a:lnTo>
                <a:lnTo>
                  <a:pt x="4858" y="6572"/>
                </a:lnTo>
                <a:lnTo>
                  <a:pt x="4908" y="6550"/>
                </a:lnTo>
                <a:lnTo>
                  <a:pt x="4956" y="6529"/>
                </a:lnTo>
                <a:lnTo>
                  <a:pt x="5004" y="6505"/>
                </a:lnTo>
                <a:lnTo>
                  <a:pt x="5052" y="6481"/>
                </a:lnTo>
                <a:lnTo>
                  <a:pt x="5100" y="6455"/>
                </a:lnTo>
                <a:lnTo>
                  <a:pt x="5146" y="6430"/>
                </a:lnTo>
                <a:lnTo>
                  <a:pt x="5191" y="6403"/>
                </a:lnTo>
                <a:lnTo>
                  <a:pt x="5234" y="6375"/>
                </a:lnTo>
                <a:lnTo>
                  <a:pt x="5275" y="6347"/>
                </a:lnTo>
                <a:lnTo>
                  <a:pt x="5314" y="6318"/>
                </a:lnTo>
                <a:lnTo>
                  <a:pt x="5350" y="6288"/>
                </a:lnTo>
                <a:lnTo>
                  <a:pt x="5368" y="6274"/>
                </a:lnTo>
                <a:lnTo>
                  <a:pt x="5383" y="6258"/>
                </a:lnTo>
                <a:lnTo>
                  <a:pt x="5398" y="6243"/>
                </a:lnTo>
                <a:lnTo>
                  <a:pt x="5413" y="6228"/>
                </a:lnTo>
                <a:lnTo>
                  <a:pt x="5426" y="6212"/>
                </a:lnTo>
                <a:lnTo>
                  <a:pt x="5438" y="6197"/>
                </a:lnTo>
                <a:lnTo>
                  <a:pt x="5450" y="6182"/>
                </a:lnTo>
                <a:lnTo>
                  <a:pt x="5460" y="6165"/>
                </a:lnTo>
                <a:lnTo>
                  <a:pt x="5469" y="6150"/>
                </a:lnTo>
                <a:lnTo>
                  <a:pt x="5476" y="6133"/>
                </a:lnTo>
                <a:lnTo>
                  <a:pt x="5483" y="6118"/>
                </a:lnTo>
                <a:lnTo>
                  <a:pt x="5489" y="6102"/>
                </a:lnTo>
                <a:lnTo>
                  <a:pt x="5493" y="6085"/>
                </a:lnTo>
                <a:lnTo>
                  <a:pt x="5496" y="6070"/>
                </a:lnTo>
                <a:lnTo>
                  <a:pt x="5497" y="6053"/>
                </a:lnTo>
                <a:lnTo>
                  <a:pt x="5497" y="6037"/>
                </a:lnTo>
                <a:lnTo>
                  <a:pt x="5496" y="6021"/>
                </a:lnTo>
                <a:lnTo>
                  <a:pt x="5493" y="6004"/>
                </a:lnTo>
                <a:lnTo>
                  <a:pt x="5488" y="5988"/>
                </a:lnTo>
                <a:lnTo>
                  <a:pt x="5481" y="5972"/>
                </a:lnTo>
                <a:lnTo>
                  <a:pt x="5491" y="5969"/>
                </a:lnTo>
                <a:lnTo>
                  <a:pt x="5501" y="5968"/>
                </a:lnTo>
                <a:lnTo>
                  <a:pt x="5510" y="5968"/>
                </a:lnTo>
                <a:lnTo>
                  <a:pt x="5520" y="5969"/>
                </a:lnTo>
                <a:lnTo>
                  <a:pt x="5531" y="5971"/>
                </a:lnTo>
                <a:lnTo>
                  <a:pt x="5541" y="5972"/>
                </a:lnTo>
                <a:lnTo>
                  <a:pt x="5561" y="5978"/>
                </a:lnTo>
                <a:lnTo>
                  <a:pt x="5582" y="5986"/>
                </a:lnTo>
                <a:lnTo>
                  <a:pt x="5602" y="5996"/>
                </a:lnTo>
                <a:lnTo>
                  <a:pt x="5624" y="6009"/>
                </a:lnTo>
                <a:lnTo>
                  <a:pt x="5645" y="6024"/>
                </a:lnTo>
                <a:lnTo>
                  <a:pt x="5667" y="6040"/>
                </a:lnTo>
                <a:lnTo>
                  <a:pt x="5689" y="6059"/>
                </a:lnTo>
                <a:lnTo>
                  <a:pt x="5711" y="6078"/>
                </a:lnTo>
                <a:lnTo>
                  <a:pt x="5733" y="6100"/>
                </a:lnTo>
                <a:lnTo>
                  <a:pt x="5755" y="6122"/>
                </a:lnTo>
                <a:lnTo>
                  <a:pt x="5776" y="6146"/>
                </a:lnTo>
                <a:lnTo>
                  <a:pt x="5799" y="6170"/>
                </a:lnTo>
                <a:lnTo>
                  <a:pt x="5821" y="6196"/>
                </a:lnTo>
                <a:lnTo>
                  <a:pt x="5863" y="6247"/>
                </a:lnTo>
                <a:lnTo>
                  <a:pt x="5905" y="6300"/>
                </a:lnTo>
                <a:lnTo>
                  <a:pt x="5945" y="6354"/>
                </a:lnTo>
                <a:lnTo>
                  <a:pt x="5982" y="6405"/>
                </a:lnTo>
                <a:lnTo>
                  <a:pt x="6052" y="6498"/>
                </a:lnTo>
                <a:lnTo>
                  <a:pt x="6083" y="6537"/>
                </a:lnTo>
                <a:lnTo>
                  <a:pt x="6109" y="6570"/>
                </a:lnTo>
                <a:lnTo>
                  <a:pt x="6099" y="6572"/>
                </a:lnTo>
                <a:lnTo>
                  <a:pt x="6088" y="6573"/>
                </a:lnTo>
                <a:lnTo>
                  <a:pt x="6078" y="6573"/>
                </a:lnTo>
                <a:lnTo>
                  <a:pt x="6066" y="6573"/>
                </a:lnTo>
                <a:lnTo>
                  <a:pt x="6056" y="6571"/>
                </a:lnTo>
                <a:lnTo>
                  <a:pt x="6046" y="6569"/>
                </a:lnTo>
                <a:lnTo>
                  <a:pt x="6024" y="6564"/>
                </a:lnTo>
                <a:lnTo>
                  <a:pt x="6004" y="6556"/>
                </a:lnTo>
                <a:lnTo>
                  <a:pt x="5983" y="6546"/>
                </a:lnTo>
                <a:lnTo>
                  <a:pt x="5963" y="6535"/>
                </a:lnTo>
                <a:lnTo>
                  <a:pt x="5942" y="6524"/>
                </a:lnTo>
                <a:lnTo>
                  <a:pt x="5899" y="6500"/>
                </a:lnTo>
                <a:lnTo>
                  <a:pt x="5878" y="6489"/>
                </a:lnTo>
                <a:lnTo>
                  <a:pt x="5855" y="6479"/>
                </a:lnTo>
                <a:lnTo>
                  <a:pt x="5832" y="6469"/>
                </a:lnTo>
                <a:lnTo>
                  <a:pt x="5808" y="6463"/>
                </a:lnTo>
                <a:lnTo>
                  <a:pt x="5796" y="6460"/>
                </a:lnTo>
                <a:lnTo>
                  <a:pt x="5784" y="6458"/>
                </a:lnTo>
                <a:lnTo>
                  <a:pt x="5770" y="6457"/>
                </a:lnTo>
                <a:lnTo>
                  <a:pt x="5757" y="6456"/>
                </a:lnTo>
                <a:lnTo>
                  <a:pt x="5738" y="6456"/>
                </a:lnTo>
                <a:lnTo>
                  <a:pt x="5718" y="6456"/>
                </a:lnTo>
                <a:lnTo>
                  <a:pt x="5678" y="6459"/>
                </a:lnTo>
                <a:lnTo>
                  <a:pt x="5638" y="6464"/>
                </a:lnTo>
                <a:lnTo>
                  <a:pt x="5598" y="6472"/>
                </a:lnTo>
                <a:lnTo>
                  <a:pt x="5558" y="6481"/>
                </a:lnTo>
                <a:lnTo>
                  <a:pt x="5519" y="6491"/>
                </a:lnTo>
                <a:lnTo>
                  <a:pt x="5479" y="6503"/>
                </a:lnTo>
                <a:lnTo>
                  <a:pt x="5440" y="6517"/>
                </a:lnTo>
                <a:lnTo>
                  <a:pt x="5401" y="6530"/>
                </a:lnTo>
                <a:lnTo>
                  <a:pt x="5363" y="6545"/>
                </a:lnTo>
                <a:lnTo>
                  <a:pt x="5287" y="6577"/>
                </a:lnTo>
                <a:lnTo>
                  <a:pt x="5213" y="6610"/>
                </a:lnTo>
                <a:lnTo>
                  <a:pt x="5141" y="6642"/>
                </a:lnTo>
                <a:lnTo>
                  <a:pt x="5068" y="6673"/>
                </a:lnTo>
                <a:lnTo>
                  <a:pt x="4997" y="6707"/>
                </a:lnTo>
                <a:lnTo>
                  <a:pt x="4961" y="6725"/>
                </a:lnTo>
                <a:lnTo>
                  <a:pt x="4925" y="6742"/>
                </a:lnTo>
                <a:lnTo>
                  <a:pt x="4889" y="6762"/>
                </a:lnTo>
                <a:lnTo>
                  <a:pt x="4854" y="6780"/>
                </a:lnTo>
                <a:lnTo>
                  <a:pt x="4819" y="6800"/>
                </a:lnTo>
                <a:lnTo>
                  <a:pt x="4786" y="6822"/>
                </a:lnTo>
                <a:lnTo>
                  <a:pt x="4753" y="6843"/>
                </a:lnTo>
                <a:lnTo>
                  <a:pt x="4720" y="6866"/>
                </a:lnTo>
                <a:lnTo>
                  <a:pt x="4688" y="6890"/>
                </a:lnTo>
                <a:lnTo>
                  <a:pt x="4658" y="6915"/>
                </a:lnTo>
                <a:lnTo>
                  <a:pt x="4628" y="6941"/>
                </a:lnTo>
                <a:lnTo>
                  <a:pt x="4599" y="6968"/>
                </a:lnTo>
                <a:lnTo>
                  <a:pt x="4588" y="6980"/>
                </a:lnTo>
                <a:lnTo>
                  <a:pt x="4577" y="6992"/>
                </a:lnTo>
                <a:lnTo>
                  <a:pt x="4567" y="7004"/>
                </a:lnTo>
                <a:lnTo>
                  <a:pt x="4558" y="7018"/>
                </a:lnTo>
                <a:lnTo>
                  <a:pt x="4549" y="7031"/>
                </a:lnTo>
                <a:lnTo>
                  <a:pt x="4542" y="7043"/>
                </a:lnTo>
                <a:lnTo>
                  <a:pt x="4527" y="7071"/>
                </a:lnTo>
                <a:lnTo>
                  <a:pt x="4514" y="7099"/>
                </a:lnTo>
                <a:lnTo>
                  <a:pt x="4503" y="7127"/>
                </a:lnTo>
                <a:lnTo>
                  <a:pt x="4493" y="7156"/>
                </a:lnTo>
                <a:lnTo>
                  <a:pt x="4482" y="7185"/>
                </a:lnTo>
                <a:lnTo>
                  <a:pt x="4463" y="7242"/>
                </a:lnTo>
                <a:lnTo>
                  <a:pt x="4453" y="7271"/>
                </a:lnTo>
                <a:lnTo>
                  <a:pt x="4441" y="7297"/>
                </a:lnTo>
                <a:lnTo>
                  <a:pt x="4430" y="7324"/>
                </a:lnTo>
                <a:lnTo>
                  <a:pt x="4416" y="7349"/>
                </a:lnTo>
                <a:lnTo>
                  <a:pt x="4409" y="7361"/>
                </a:lnTo>
                <a:lnTo>
                  <a:pt x="4400" y="7372"/>
                </a:lnTo>
                <a:lnTo>
                  <a:pt x="4392" y="7383"/>
                </a:lnTo>
                <a:lnTo>
                  <a:pt x="4383" y="7395"/>
                </a:lnTo>
                <a:lnTo>
                  <a:pt x="4395" y="7394"/>
                </a:lnTo>
                <a:lnTo>
                  <a:pt x="4408" y="7394"/>
                </a:lnTo>
                <a:lnTo>
                  <a:pt x="4420" y="7395"/>
                </a:lnTo>
                <a:lnTo>
                  <a:pt x="4432" y="7396"/>
                </a:lnTo>
                <a:lnTo>
                  <a:pt x="4457" y="7401"/>
                </a:lnTo>
                <a:lnTo>
                  <a:pt x="4481" y="7408"/>
                </a:lnTo>
                <a:lnTo>
                  <a:pt x="4507" y="7416"/>
                </a:lnTo>
                <a:lnTo>
                  <a:pt x="4532" y="7425"/>
                </a:lnTo>
                <a:lnTo>
                  <a:pt x="4582" y="7448"/>
                </a:lnTo>
                <a:lnTo>
                  <a:pt x="4607" y="7459"/>
                </a:lnTo>
                <a:lnTo>
                  <a:pt x="4633" y="7470"/>
                </a:lnTo>
                <a:lnTo>
                  <a:pt x="4660" y="7480"/>
                </a:lnTo>
                <a:lnTo>
                  <a:pt x="4686" y="7488"/>
                </a:lnTo>
                <a:lnTo>
                  <a:pt x="4713" y="7495"/>
                </a:lnTo>
                <a:lnTo>
                  <a:pt x="4741" y="7500"/>
                </a:lnTo>
                <a:lnTo>
                  <a:pt x="4755" y="7501"/>
                </a:lnTo>
                <a:lnTo>
                  <a:pt x="4769" y="7502"/>
                </a:lnTo>
                <a:lnTo>
                  <a:pt x="4784" y="7502"/>
                </a:lnTo>
                <a:lnTo>
                  <a:pt x="4798" y="7502"/>
                </a:lnTo>
                <a:lnTo>
                  <a:pt x="4842" y="7497"/>
                </a:lnTo>
                <a:lnTo>
                  <a:pt x="4886" y="7492"/>
                </a:lnTo>
                <a:lnTo>
                  <a:pt x="4930" y="7484"/>
                </a:lnTo>
                <a:lnTo>
                  <a:pt x="4973" y="7476"/>
                </a:lnTo>
                <a:lnTo>
                  <a:pt x="5017" y="7465"/>
                </a:lnTo>
                <a:lnTo>
                  <a:pt x="5059" y="7453"/>
                </a:lnTo>
                <a:lnTo>
                  <a:pt x="5102" y="7441"/>
                </a:lnTo>
                <a:lnTo>
                  <a:pt x="5144" y="7426"/>
                </a:lnTo>
                <a:lnTo>
                  <a:pt x="5186" y="7411"/>
                </a:lnTo>
                <a:lnTo>
                  <a:pt x="5227" y="7396"/>
                </a:lnTo>
                <a:lnTo>
                  <a:pt x="5268" y="7378"/>
                </a:lnTo>
                <a:lnTo>
                  <a:pt x="5309" y="7361"/>
                </a:lnTo>
                <a:lnTo>
                  <a:pt x="5350" y="7342"/>
                </a:lnTo>
                <a:lnTo>
                  <a:pt x="5390" y="7324"/>
                </a:lnTo>
                <a:lnTo>
                  <a:pt x="5470" y="7285"/>
                </a:lnTo>
                <a:lnTo>
                  <a:pt x="5553" y="7244"/>
                </a:lnTo>
                <a:lnTo>
                  <a:pt x="5604" y="7219"/>
                </a:lnTo>
                <a:lnTo>
                  <a:pt x="5660" y="7189"/>
                </a:lnTo>
                <a:lnTo>
                  <a:pt x="5717" y="7157"/>
                </a:lnTo>
                <a:lnTo>
                  <a:pt x="5776" y="7121"/>
                </a:lnTo>
                <a:lnTo>
                  <a:pt x="5806" y="7103"/>
                </a:lnTo>
                <a:lnTo>
                  <a:pt x="5835" y="7083"/>
                </a:lnTo>
                <a:lnTo>
                  <a:pt x="5864" y="7063"/>
                </a:lnTo>
                <a:lnTo>
                  <a:pt x="5892" y="7042"/>
                </a:lnTo>
                <a:lnTo>
                  <a:pt x="5919" y="7021"/>
                </a:lnTo>
                <a:lnTo>
                  <a:pt x="5945" y="6999"/>
                </a:lnTo>
                <a:lnTo>
                  <a:pt x="5969" y="6977"/>
                </a:lnTo>
                <a:lnTo>
                  <a:pt x="5993" y="6953"/>
                </a:lnTo>
                <a:lnTo>
                  <a:pt x="6013" y="6930"/>
                </a:lnTo>
                <a:lnTo>
                  <a:pt x="6033" y="6906"/>
                </a:lnTo>
                <a:lnTo>
                  <a:pt x="6050" y="6881"/>
                </a:lnTo>
                <a:lnTo>
                  <a:pt x="6064" y="6856"/>
                </a:lnTo>
                <a:lnTo>
                  <a:pt x="6071" y="6843"/>
                </a:lnTo>
                <a:lnTo>
                  <a:pt x="6077" y="6831"/>
                </a:lnTo>
                <a:lnTo>
                  <a:pt x="6082" y="6818"/>
                </a:lnTo>
                <a:lnTo>
                  <a:pt x="6086" y="6806"/>
                </a:lnTo>
                <a:lnTo>
                  <a:pt x="6090" y="6792"/>
                </a:lnTo>
                <a:lnTo>
                  <a:pt x="6093" y="6779"/>
                </a:lnTo>
                <a:lnTo>
                  <a:pt x="6095" y="6766"/>
                </a:lnTo>
                <a:lnTo>
                  <a:pt x="6096" y="6752"/>
                </a:lnTo>
                <a:lnTo>
                  <a:pt x="6096" y="6739"/>
                </a:lnTo>
                <a:lnTo>
                  <a:pt x="6096" y="6726"/>
                </a:lnTo>
                <a:lnTo>
                  <a:pt x="6095" y="6712"/>
                </a:lnTo>
                <a:lnTo>
                  <a:pt x="6092" y="6699"/>
                </a:lnTo>
                <a:lnTo>
                  <a:pt x="6089" y="6686"/>
                </a:lnTo>
                <a:lnTo>
                  <a:pt x="6085" y="6671"/>
                </a:lnTo>
                <a:lnTo>
                  <a:pt x="6080" y="6658"/>
                </a:lnTo>
                <a:lnTo>
                  <a:pt x="6074" y="6644"/>
                </a:lnTo>
                <a:lnTo>
                  <a:pt x="6082" y="6643"/>
                </a:lnTo>
                <a:lnTo>
                  <a:pt x="6090" y="6642"/>
                </a:lnTo>
                <a:lnTo>
                  <a:pt x="6106" y="6641"/>
                </a:lnTo>
                <a:lnTo>
                  <a:pt x="6123" y="6643"/>
                </a:lnTo>
                <a:lnTo>
                  <a:pt x="6140" y="6647"/>
                </a:lnTo>
                <a:lnTo>
                  <a:pt x="6158" y="6653"/>
                </a:lnTo>
                <a:lnTo>
                  <a:pt x="6176" y="6661"/>
                </a:lnTo>
                <a:lnTo>
                  <a:pt x="6193" y="6671"/>
                </a:lnTo>
                <a:lnTo>
                  <a:pt x="6212" y="6683"/>
                </a:lnTo>
                <a:lnTo>
                  <a:pt x="6230" y="6696"/>
                </a:lnTo>
                <a:lnTo>
                  <a:pt x="6249" y="6710"/>
                </a:lnTo>
                <a:lnTo>
                  <a:pt x="6267" y="6727"/>
                </a:lnTo>
                <a:lnTo>
                  <a:pt x="6287" y="6743"/>
                </a:lnTo>
                <a:lnTo>
                  <a:pt x="6305" y="6762"/>
                </a:lnTo>
                <a:lnTo>
                  <a:pt x="6324" y="6780"/>
                </a:lnTo>
                <a:lnTo>
                  <a:pt x="6361" y="6820"/>
                </a:lnTo>
                <a:lnTo>
                  <a:pt x="6396" y="6862"/>
                </a:lnTo>
                <a:lnTo>
                  <a:pt x="6432" y="6905"/>
                </a:lnTo>
                <a:lnTo>
                  <a:pt x="6466" y="6947"/>
                </a:lnTo>
                <a:lnTo>
                  <a:pt x="6498" y="6988"/>
                </a:lnTo>
                <a:lnTo>
                  <a:pt x="6555" y="7063"/>
                </a:lnTo>
                <a:lnTo>
                  <a:pt x="6581" y="7095"/>
                </a:lnTo>
                <a:lnTo>
                  <a:pt x="6602" y="7120"/>
                </a:lnTo>
                <a:lnTo>
                  <a:pt x="7076" y="7646"/>
                </a:lnTo>
                <a:lnTo>
                  <a:pt x="7095" y="7668"/>
                </a:lnTo>
                <a:lnTo>
                  <a:pt x="7115" y="7695"/>
                </a:lnTo>
                <a:lnTo>
                  <a:pt x="7135" y="7724"/>
                </a:lnTo>
                <a:lnTo>
                  <a:pt x="7157" y="7755"/>
                </a:lnTo>
                <a:lnTo>
                  <a:pt x="7203" y="7822"/>
                </a:lnTo>
                <a:lnTo>
                  <a:pt x="7250" y="7892"/>
                </a:lnTo>
                <a:lnTo>
                  <a:pt x="7274" y="7925"/>
                </a:lnTo>
                <a:lnTo>
                  <a:pt x="7300" y="7958"/>
                </a:lnTo>
                <a:lnTo>
                  <a:pt x="7326" y="7989"/>
                </a:lnTo>
                <a:lnTo>
                  <a:pt x="7351" y="8017"/>
                </a:lnTo>
                <a:lnTo>
                  <a:pt x="7364" y="8030"/>
                </a:lnTo>
                <a:lnTo>
                  <a:pt x="7377" y="8042"/>
                </a:lnTo>
                <a:lnTo>
                  <a:pt x="7389" y="8054"/>
                </a:lnTo>
                <a:lnTo>
                  <a:pt x="7403" y="8064"/>
                </a:lnTo>
                <a:lnTo>
                  <a:pt x="7416" y="8072"/>
                </a:lnTo>
                <a:lnTo>
                  <a:pt x="7428" y="8080"/>
                </a:lnTo>
                <a:lnTo>
                  <a:pt x="7442" y="8086"/>
                </a:lnTo>
                <a:lnTo>
                  <a:pt x="7455" y="8093"/>
                </a:lnTo>
                <a:lnTo>
                  <a:pt x="7469" y="8097"/>
                </a:lnTo>
                <a:lnTo>
                  <a:pt x="7484" y="8099"/>
                </a:lnTo>
                <a:lnTo>
                  <a:pt x="7497" y="8099"/>
                </a:lnTo>
                <a:lnTo>
                  <a:pt x="7509" y="8098"/>
                </a:lnTo>
                <a:lnTo>
                  <a:pt x="7521" y="8095"/>
                </a:lnTo>
                <a:lnTo>
                  <a:pt x="7533" y="8089"/>
                </a:lnTo>
                <a:lnTo>
                  <a:pt x="7543" y="8082"/>
                </a:lnTo>
                <a:lnTo>
                  <a:pt x="7553" y="8075"/>
                </a:lnTo>
                <a:lnTo>
                  <a:pt x="7562" y="8066"/>
                </a:lnTo>
                <a:lnTo>
                  <a:pt x="7571" y="8055"/>
                </a:lnTo>
                <a:lnTo>
                  <a:pt x="7579" y="8043"/>
                </a:lnTo>
                <a:lnTo>
                  <a:pt x="7586" y="8031"/>
                </a:lnTo>
                <a:lnTo>
                  <a:pt x="7592" y="8018"/>
                </a:lnTo>
                <a:lnTo>
                  <a:pt x="7597" y="8003"/>
                </a:lnTo>
                <a:lnTo>
                  <a:pt x="7602" y="7988"/>
                </a:lnTo>
                <a:lnTo>
                  <a:pt x="7606" y="7973"/>
                </a:lnTo>
                <a:lnTo>
                  <a:pt x="7610" y="7957"/>
                </a:lnTo>
                <a:lnTo>
                  <a:pt x="7613" y="7941"/>
                </a:lnTo>
                <a:lnTo>
                  <a:pt x="7615" y="7924"/>
                </a:lnTo>
                <a:lnTo>
                  <a:pt x="7616" y="7908"/>
                </a:lnTo>
                <a:lnTo>
                  <a:pt x="7617" y="7892"/>
                </a:lnTo>
                <a:lnTo>
                  <a:pt x="7617" y="7875"/>
                </a:lnTo>
                <a:lnTo>
                  <a:pt x="7616" y="7860"/>
                </a:lnTo>
                <a:lnTo>
                  <a:pt x="7614" y="7844"/>
                </a:lnTo>
                <a:lnTo>
                  <a:pt x="7611" y="7828"/>
                </a:lnTo>
                <a:lnTo>
                  <a:pt x="7607" y="7814"/>
                </a:lnTo>
                <a:lnTo>
                  <a:pt x="7603" y="7799"/>
                </a:lnTo>
                <a:lnTo>
                  <a:pt x="7598" y="7787"/>
                </a:lnTo>
                <a:lnTo>
                  <a:pt x="7593" y="7775"/>
                </a:lnTo>
                <a:lnTo>
                  <a:pt x="7587" y="7763"/>
                </a:lnTo>
                <a:lnTo>
                  <a:pt x="7580" y="7753"/>
                </a:lnTo>
                <a:lnTo>
                  <a:pt x="7572" y="7744"/>
                </a:lnTo>
                <a:lnTo>
                  <a:pt x="7512" y="7686"/>
                </a:lnTo>
                <a:lnTo>
                  <a:pt x="7453" y="7628"/>
                </a:lnTo>
                <a:lnTo>
                  <a:pt x="7333" y="7515"/>
                </a:lnTo>
                <a:lnTo>
                  <a:pt x="7213" y="7402"/>
                </a:lnTo>
                <a:lnTo>
                  <a:pt x="7091" y="7290"/>
                </a:lnTo>
                <a:lnTo>
                  <a:pt x="6970" y="7178"/>
                </a:lnTo>
                <a:lnTo>
                  <a:pt x="6850" y="7064"/>
                </a:lnTo>
                <a:lnTo>
                  <a:pt x="6791" y="7006"/>
                </a:lnTo>
                <a:lnTo>
                  <a:pt x="6731" y="6948"/>
                </a:lnTo>
                <a:lnTo>
                  <a:pt x="6673" y="6890"/>
                </a:lnTo>
                <a:lnTo>
                  <a:pt x="6615" y="6830"/>
                </a:lnTo>
                <a:lnTo>
                  <a:pt x="6384" y="6592"/>
                </a:lnTo>
                <a:lnTo>
                  <a:pt x="6269" y="6474"/>
                </a:lnTo>
                <a:lnTo>
                  <a:pt x="6156" y="6354"/>
                </a:lnTo>
                <a:lnTo>
                  <a:pt x="6135" y="6333"/>
                </a:lnTo>
                <a:lnTo>
                  <a:pt x="6113" y="6312"/>
                </a:lnTo>
                <a:lnTo>
                  <a:pt x="6063" y="6265"/>
                </a:lnTo>
                <a:lnTo>
                  <a:pt x="6037" y="6240"/>
                </a:lnTo>
                <a:lnTo>
                  <a:pt x="6011" y="6214"/>
                </a:lnTo>
                <a:lnTo>
                  <a:pt x="5987" y="6188"/>
                </a:lnTo>
                <a:lnTo>
                  <a:pt x="5963" y="6160"/>
                </a:lnTo>
                <a:lnTo>
                  <a:pt x="5941" y="6132"/>
                </a:lnTo>
                <a:lnTo>
                  <a:pt x="5932" y="6118"/>
                </a:lnTo>
                <a:lnTo>
                  <a:pt x="5924" y="6105"/>
                </a:lnTo>
                <a:lnTo>
                  <a:pt x="5916" y="6090"/>
                </a:lnTo>
                <a:lnTo>
                  <a:pt x="5909" y="6076"/>
                </a:lnTo>
                <a:lnTo>
                  <a:pt x="5904" y="6063"/>
                </a:lnTo>
                <a:lnTo>
                  <a:pt x="5898" y="6048"/>
                </a:lnTo>
                <a:lnTo>
                  <a:pt x="5895" y="6035"/>
                </a:lnTo>
                <a:lnTo>
                  <a:pt x="5893" y="6021"/>
                </a:lnTo>
                <a:lnTo>
                  <a:pt x="5893" y="6007"/>
                </a:lnTo>
                <a:lnTo>
                  <a:pt x="5894" y="5994"/>
                </a:lnTo>
                <a:lnTo>
                  <a:pt x="5896" y="5980"/>
                </a:lnTo>
                <a:lnTo>
                  <a:pt x="5900" y="5966"/>
                </a:lnTo>
                <a:lnTo>
                  <a:pt x="5907" y="5954"/>
                </a:lnTo>
                <a:lnTo>
                  <a:pt x="5915" y="5941"/>
                </a:lnTo>
                <a:lnTo>
                  <a:pt x="5930" y="5950"/>
                </a:lnTo>
                <a:lnTo>
                  <a:pt x="5947" y="5959"/>
                </a:lnTo>
                <a:lnTo>
                  <a:pt x="5962" y="5966"/>
                </a:lnTo>
                <a:lnTo>
                  <a:pt x="5978" y="5972"/>
                </a:lnTo>
                <a:lnTo>
                  <a:pt x="5995" y="5977"/>
                </a:lnTo>
                <a:lnTo>
                  <a:pt x="6011" y="5981"/>
                </a:lnTo>
                <a:lnTo>
                  <a:pt x="6028" y="5984"/>
                </a:lnTo>
                <a:lnTo>
                  <a:pt x="6044" y="5985"/>
                </a:lnTo>
                <a:lnTo>
                  <a:pt x="6060" y="5986"/>
                </a:lnTo>
                <a:lnTo>
                  <a:pt x="6077" y="5986"/>
                </a:lnTo>
                <a:lnTo>
                  <a:pt x="6094" y="5985"/>
                </a:lnTo>
                <a:lnTo>
                  <a:pt x="6111" y="5983"/>
                </a:lnTo>
                <a:lnTo>
                  <a:pt x="6128" y="5980"/>
                </a:lnTo>
                <a:lnTo>
                  <a:pt x="6144" y="5976"/>
                </a:lnTo>
                <a:lnTo>
                  <a:pt x="6162" y="5972"/>
                </a:lnTo>
                <a:lnTo>
                  <a:pt x="6178" y="5965"/>
                </a:lnTo>
                <a:lnTo>
                  <a:pt x="6196" y="5959"/>
                </a:lnTo>
                <a:lnTo>
                  <a:pt x="6212" y="5952"/>
                </a:lnTo>
                <a:lnTo>
                  <a:pt x="6229" y="5945"/>
                </a:lnTo>
                <a:lnTo>
                  <a:pt x="6246" y="5937"/>
                </a:lnTo>
                <a:lnTo>
                  <a:pt x="6280" y="5917"/>
                </a:lnTo>
                <a:lnTo>
                  <a:pt x="6313" y="5897"/>
                </a:lnTo>
                <a:lnTo>
                  <a:pt x="6346" y="5873"/>
                </a:lnTo>
                <a:lnTo>
                  <a:pt x="6379" y="5848"/>
                </a:lnTo>
                <a:lnTo>
                  <a:pt x="6412" y="5821"/>
                </a:lnTo>
                <a:lnTo>
                  <a:pt x="6444" y="5792"/>
                </a:lnTo>
                <a:lnTo>
                  <a:pt x="6475" y="5763"/>
                </a:lnTo>
                <a:lnTo>
                  <a:pt x="6506" y="5732"/>
                </a:lnTo>
                <a:lnTo>
                  <a:pt x="6537" y="5700"/>
                </a:lnTo>
                <a:lnTo>
                  <a:pt x="6565" y="5667"/>
                </a:lnTo>
                <a:lnTo>
                  <a:pt x="6594" y="5634"/>
                </a:lnTo>
                <a:lnTo>
                  <a:pt x="6622" y="5602"/>
                </a:lnTo>
                <a:lnTo>
                  <a:pt x="6648" y="5569"/>
                </a:lnTo>
                <a:lnTo>
                  <a:pt x="6674" y="5536"/>
                </a:lnTo>
                <a:lnTo>
                  <a:pt x="6722" y="5474"/>
                </a:lnTo>
                <a:lnTo>
                  <a:pt x="6765" y="5414"/>
                </a:lnTo>
                <a:lnTo>
                  <a:pt x="6802" y="5360"/>
                </a:lnTo>
                <a:lnTo>
                  <a:pt x="6834" y="5315"/>
                </a:lnTo>
                <a:lnTo>
                  <a:pt x="6879" y="5245"/>
                </a:lnTo>
                <a:lnTo>
                  <a:pt x="6923" y="5174"/>
                </a:lnTo>
                <a:lnTo>
                  <a:pt x="6965" y="5103"/>
                </a:lnTo>
                <a:lnTo>
                  <a:pt x="7006" y="5030"/>
                </a:lnTo>
                <a:lnTo>
                  <a:pt x="7045" y="4956"/>
                </a:lnTo>
                <a:lnTo>
                  <a:pt x="7082" y="4881"/>
                </a:lnTo>
                <a:lnTo>
                  <a:pt x="7099" y="4843"/>
                </a:lnTo>
                <a:lnTo>
                  <a:pt x="7117" y="4806"/>
                </a:lnTo>
                <a:lnTo>
                  <a:pt x="7132" y="4768"/>
                </a:lnTo>
                <a:lnTo>
                  <a:pt x="7148" y="4729"/>
                </a:lnTo>
                <a:lnTo>
                  <a:pt x="7160" y="4698"/>
                </a:lnTo>
                <a:lnTo>
                  <a:pt x="7171" y="4668"/>
                </a:lnTo>
                <a:lnTo>
                  <a:pt x="7180" y="4637"/>
                </a:lnTo>
                <a:lnTo>
                  <a:pt x="7188" y="4607"/>
                </a:lnTo>
                <a:lnTo>
                  <a:pt x="7196" y="4576"/>
                </a:lnTo>
                <a:lnTo>
                  <a:pt x="7201" y="4545"/>
                </a:lnTo>
                <a:lnTo>
                  <a:pt x="7203" y="4512"/>
                </a:lnTo>
                <a:lnTo>
                  <a:pt x="7204" y="4496"/>
                </a:lnTo>
                <a:lnTo>
                  <a:pt x="7203" y="4480"/>
                </a:lnTo>
                <a:lnTo>
                  <a:pt x="7202" y="4461"/>
                </a:lnTo>
                <a:lnTo>
                  <a:pt x="7200" y="4441"/>
                </a:lnTo>
                <a:lnTo>
                  <a:pt x="7197" y="4421"/>
                </a:lnTo>
                <a:lnTo>
                  <a:pt x="7193" y="4400"/>
                </a:lnTo>
                <a:lnTo>
                  <a:pt x="7183" y="4357"/>
                </a:lnTo>
                <a:lnTo>
                  <a:pt x="7174" y="4313"/>
                </a:lnTo>
                <a:lnTo>
                  <a:pt x="7171" y="4291"/>
                </a:lnTo>
                <a:lnTo>
                  <a:pt x="7168" y="4270"/>
                </a:lnTo>
                <a:lnTo>
                  <a:pt x="7166" y="4248"/>
                </a:lnTo>
                <a:lnTo>
                  <a:pt x="7165" y="4228"/>
                </a:lnTo>
                <a:lnTo>
                  <a:pt x="7166" y="4207"/>
                </a:lnTo>
                <a:lnTo>
                  <a:pt x="7169" y="4187"/>
                </a:lnTo>
                <a:lnTo>
                  <a:pt x="7173" y="4168"/>
                </a:lnTo>
                <a:lnTo>
                  <a:pt x="7176" y="4159"/>
                </a:lnTo>
                <a:lnTo>
                  <a:pt x="7180" y="4150"/>
                </a:lnTo>
                <a:lnTo>
                  <a:pt x="7166" y="4158"/>
                </a:lnTo>
                <a:lnTo>
                  <a:pt x="7149" y="4165"/>
                </a:lnTo>
                <a:lnTo>
                  <a:pt x="7133" y="4170"/>
                </a:lnTo>
                <a:lnTo>
                  <a:pt x="7117" y="4173"/>
                </a:lnTo>
                <a:lnTo>
                  <a:pt x="7098" y="4175"/>
                </a:lnTo>
                <a:lnTo>
                  <a:pt x="7080" y="4175"/>
                </a:lnTo>
                <a:lnTo>
                  <a:pt x="7061" y="4175"/>
                </a:lnTo>
                <a:lnTo>
                  <a:pt x="7043" y="4174"/>
                </a:lnTo>
                <a:lnTo>
                  <a:pt x="7005" y="4170"/>
                </a:lnTo>
                <a:lnTo>
                  <a:pt x="6967" y="4166"/>
                </a:lnTo>
                <a:lnTo>
                  <a:pt x="6932" y="4162"/>
                </a:lnTo>
                <a:lnTo>
                  <a:pt x="6915" y="4162"/>
                </a:lnTo>
                <a:lnTo>
                  <a:pt x="6899" y="4162"/>
                </a:lnTo>
                <a:lnTo>
                  <a:pt x="6878" y="4163"/>
                </a:lnTo>
                <a:lnTo>
                  <a:pt x="6856" y="4166"/>
                </a:lnTo>
                <a:lnTo>
                  <a:pt x="6836" y="4169"/>
                </a:lnTo>
                <a:lnTo>
                  <a:pt x="6816" y="4174"/>
                </a:lnTo>
                <a:lnTo>
                  <a:pt x="6797" y="4180"/>
                </a:lnTo>
                <a:lnTo>
                  <a:pt x="6778" y="4187"/>
                </a:lnTo>
                <a:lnTo>
                  <a:pt x="6759" y="4195"/>
                </a:lnTo>
                <a:lnTo>
                  <a:pt x="6742" y="4203"/>
                </a:lnTo>
                <a:lnTo>
                  <a:pt x="6723" y="4212"/>
                </a:lnTo>
                <a:lnTo>
                  <a:pt x="6706" y="4222"/>
                </a:lnTo>
                <a:lnTo>
                  <a:pt x="6689" y="4234"/>
                </a:lnTo>
                <a:lnTo>
                  <a:pt x="6672" y="4245"/>
                </a:lnTo>
                <a:lnTo>
                  <a:pt x="6639" y="4270"/>
                </a:lnTo>
                <a:lnTo>
                  <a:pt x="6607" y="4296"/>
                </a:lnTo>
                <a:lnTo>
                  <a:pt x="6574" y="4326"/>
                </a:lnTo>
                <a:lnTo>
                  <a:pt x="6541" y="4356"/>
                </a:lnTo>
                <a:lnTo>
                  <a:pt x="6508" y="4386"/>
                </a:lnTo>
                <a:lnTo>
                  <a:pt x="6476" y="4418"/>
                </a:lnTo>
                <a:lnTo>
                  <a:pt x="6445" y="4450"/>
                </a:lnTo>
                <a:lnTo>
                  <a:pt x="6414" y="4482"/>
                </a:lnTo>
                <a:lnTo>
                  <a:pt x="6352" y="4548"/>
                </a:lnTo>
                <a:lnTo>
                  <a:pt x="6293" y="4615"/>
                </a:lnTo>
                <a:lnTo>
                  <a:pt x="6234" y="4684"/>
                </a:lnTo>
                <a:lnTo>
                  <a:pt x="6177" y="4753"/>
                </a:lnTo>
                <a:lnTo>
                  <a:pt x="6122" y="4823"/>
                </a:lnTo>
                <a:lnTo>
                  <a:pt x="6070" y="4890"/>
                </a:lnTo>
                <a:lnTo>
                  <a:pt x="6018" y="4957"/>
                </a:lnTo>
                <a:lnTo>
                  <a:pt x="5994" y="4992"/>
                </a:lnTo>
                <a:lnTo>
                  <a:pt x="5969" y="5027"/>
                </a:lnTo>
                <a:lnTo>
                  <a:pt x="5945" y="5063"/>
                </a:lnTo>
                <a:lnTo>
                  <a:pt x="5921" y="5099"/>
                </a:lnTo>
                <a:lnTo>
                  <a:pt x="5898" y="5134"/>
                </a:lnTo>
                <a:lnTo>
                  <a:pt x="5877" y="5171"/>
                </a:lnTo>
                <a:lnTo>
                  <a:pt x="5856" y="5208"/>
                </a:lnTo>
                <a:lnTo>
                  <a:pt x="5837" y="5246"/>
                </a:lnTo>
                <a:lnTo>
                  <a:pt x="5820" y="5285"/>
                </a:lnTo>
                <a:lnTo>
                  <a:pt x="5803" y="5324"/>
                </a:lnTo>
                <a:lnTo>
                  <a:pt x="5788" y="5364"/>
                </a:lnTo>
                <a:lnTo>
                  <a:pt x="5774" y="5404"/>
                </a:lnTo>
                <a:lnTo>
                  <a:pt x="5762" y="5446"/>
                </a:lnTo>
                <a:lnTo>
                  <a:pt x="5757" y="5467"/>
                </a:lnTo>
                <a:lnTo>
                  <a:pt x="5753" y="5489"/>
                </a:lnTo>
                <a:lnTo>
                  <a:pt x="5749" y="5510"/>
                </a:lnTo>
                <a:lnTo>
                  <a:pt x="5746" y="5532"/>
                </a:lnTo>
                <a:lnTo>
                  <a:pt x="5744" y="5555"/>
                </a:lnTo>
                <a:lnTo>
                  <a:pt x="5742" y="5576"/>
                </a:lnTo>
                <a:lnTo>
                  <a:pt x="5742" y="5598"/>
                </a:lnTo>
                <a:lnTo>
                  <a:pt x="5742" y="5620"/>
                </a:lnTo>
                <a:lnTo>
                  <a:pt x="5743" y="5642"/>
                </a:lnTo>
                <a:lnTo>
                  <a:pt x="5745" y="5664"/>
                </a:lnTo>
                <a:lnTo>
                  <a:pt x="5748" y="5686"/>
                </a:lnTo>
                <a:lnTo>
                  <a:pt x="5752" y="5707"/>
                </a:lnTo>
                <a:lnTo>
                  <a:pt x="5757" y="5729"/>
                </a:lnTo>
                <a:lnTo>
                  <a:pt x="5763" y="5749"/>
                </a:lnTo>
                <a:lnTo>
                  <a:pt x="5771" y="5770"/>
                </a:lnTo>
                <a:lnTo>
                  <a:pt x="5780" y="5787"/>
                </a:lnTo>
                <a:lnTo>
                  <a:pt x="5789" y="5802"/>
                </a:lnTo>
                <a:lnTo>
                  <a:pt x="5798" y="5816"/>
                </a:lnTo>
                <a:lnTo>
                  <a:pt x="5815" y="5839"/>
                </a:lnTo>
                <a:lnTo>
                  <a:pt x="5824" y="5850"/>
                </a:lnTo>
                <a:lnTo>
                  <a:pt x="5830" y="5859"/>
                </a:lnTo>
                <a:lnTo>
                  <a:pt x="5836" y="5869"/>
                </a:lnTo>
                <a:lnTo>
                  <a:pt x="5840" y="5878"/>
                </a:lnTo>
                <a:lnTo>
                  <a:pt x="5841" y="5889"/>
                </a:lnTo>
                <a:lnTo>
                  <a:pt x="5841" y="5900"/>
                </a:lnTo>
                <a:lnTo>
                  <a:pt x="5839" y="5913"/>
                </a:lnTo>
                <a:lnTo>
                  <a:pt x="5833" y="5926"/>
                </a:lnTo>
                <a:lnTo>
                  <a:pt x="5825" y="5943"/>
                </a:lnTo>
                <a:lnTo>
                  <a:pt x="5812" y="5961"/>
                </a:lnTo>
                <a:lnTo>
                  <a:pt x="5783" y="5926"/>
                </a:lnTo>
                <a:lnTo>
                  <a:pt x="5748" y="5889"/>
                </a:lnTo>
                <a:lnTo>
                  <a:pt x="5672" y="5808"/>
                </a:lnTo>
                <a:lnTo>
                  <a:pt x="5631" y="5765"/>
                </a:lnTo>
                <a:lnTo>
                  <a:pt x="5590" y="5719"/>
                </a:lnTo>
                <a:lnTo>
                  <a:pt x="5550" y="5674"/>
                </a:lnTo>
                <a:lnTo>
                  <a:pt x="5512" y="5627"/>
                </a:lnTo>
                <a:lnTo>
                  <a:pt x="5494" y="5604"/>
                </a:lnTo>
                <a:lnTo>
                  <a:pt x="5476" y="5580"/>
                </a:lnTo>
                <a:lnTo>
                  <a:pt x="5460" y="5556"/>
                </a:lnTo>
                <a:lnTo>
                  <a:pt x="5446" y="5532"/>
                </a:lnTo>
                <a:lnTo>
                  <a:pt x="5431" y="5507"/>
                </a:lnTo>
                <a:lnTo>
                  <a:pt x="5418" y="5484"/>
                </a:lnTo>
                <a:lnTo>
                  <a:pt x="5407" y="5459"/>
                </a:lnTo>
                <a:lnTo>
                  <a:pt x="5397" y="5435"/>
                </a:lnTo>
                <a:lnTo>
                  <a:pt x="5389" y="5411"/>
                </a:lnTo>
                <a:lnTo>
                  <a:pt x="5382" y="5386"/>
                </a:lnTo>
                <a:lnTo>
                  <a:pt x="5378" y="5363"/>
                </a:lnTo>
                <a:lnTo>
                  <a:pt x="5376" y="5339"/>
                </a:lnTo>
                <a:lnTo>
                  <a:pt x="5376" y="5316"/>
                </a:lnTo>
                <a:lnTo>
                  <a:pt x="5378" y="5292"/>
                </a:lnTo>
                <a:lnTo>
                  <a:pt x="5379" y="5280"/>
                </a:lnTo>
                <a:lnTo>
                  <a:pt x="5382" y="5269"/>
                </a:lnTo>
                <a:lnTo>
                  <a:pt x="5385" y="5257"/>
                </a:lnTo>
                <a:lnTo>
                  <a:pt x="5389" y="5246"/>
                </a:lnTo>
                <a:lnTo>
                  <a:pt x="5408" y="5252"/>
                </a:lnTo>
                <a:lnTo>
                  <a:pt x="5426" y="5257"/>
                </a:lnTo>
                <a:lnTo>
                  <a:pt x="5443" y="5261"/>
                </a:lnTo>
                <a:lnTo>
                  <a:pt x="5462" y="5264"/>
                </a:lnTo>
                <a:lnTo>
                  <a:pt x="5479" y="5265"/>
                </a:lnTo>
                <a:lnTo>
                  <a:pt x="5498" y="5264"/>
                </a:lnTo>
                <a:lnTo>
                  <a:pt x="5515" y="5261"/>
                </a:lnTo>
                <a:lnTo>
                  <a:pt x="5533" y="5258"/>
                </a:lnTo>
                <a:lnTo>
                  <a:pt x="5550" y="5253"/>
                </a:lnTo>
                <a:lnTo>
                  <a:pt x="5567" y="5247"/>
                </a:lnTo>
                <a:lnTo>
                  <a:pt x="5585" y="5241"/>
                </a:lnTo>
                <a:lnTo>
                  <a:pt x="5602" y="5232"/>
                </a:lnTo>
                <a:lnTo>
                  <a:pt x="5619" y="5223"/>
                </a:lnTo>
                <a:lnTo>
                  <a:pt x="5636" y="5212"/>
                </a:lnTo>
                <a:lnTo>
                  <a:pt x="5652" y="5201"/>
                </a:lnTo>
                <a:lnTo>
                  <a:pt x="5669" y="5188"/>
                </a:lnTo>
                <a:lnTo>
                  <a:pt x="5685" y="5174"/>
                </a:lnTo>
                <a:lnTo>
                  <a:pt x="5702" y="5160"/>
                </a:lnTo>
                <a:lnTo>
                  <a:pt x="5718" y="5145"/>
                </a:lnTo>
                <a:lnTo>
                  <a:pt x="5734" y="5128"/>
                </a:lnTo>
                <a:lnTo>
                  <a:pt x="5750" y="5112"/>
                </a:lnTo>
                <a:lnTo>
                  <a:pt x="5765" y="5094"/>
                </a:lnTo>
                <a:lnTo>
                  <a:pt x="5796" y="5057"/>
                </a:lnTo>
                <a:lnTo>
                  <a:pt x="5827" y="5017"/>
                </a:lnTo>
                <a:lnTo>
                  <a:pt x="5856" y="4975"/>
                </a:lnTo>
                <a:lnTo>
                  <a:pt x="5885" y="4931"/>
                </a:lnTo>
                <a:lnTo>
                  <a:pt x="5913" y="4884"/>
                </a:lnTo>
                <a:lnTo>
                  <a:pt x="5940" y="4838"/>
                </a:lnTo>
                <a:lnTo>
                  <a:pt x="5966" y="4790"/>
                </a:lnTo>
                <a:lnTo>
                  <a:pt x="5992" y="4742"/>
                </a:lnTo>
                <a:lnTo>
                  <a:pt x="6016" y="4694"/>
                </a:lnTo>
                <a:lnTo>
                  <a:pt x="6041" y="4646"/>
                </a:lnTo>
                <a:lnTo>
                  <a:pt x="6063" y="4599"/>
                </a:lnTo>
                <a:lnTo>
                  <a:pt x="6106" y="4505"/>
                </a:lnTo>
                <a:lnTo>
                  <a:pt x="6181" y="4341"/>
                </a:lnTo>
                <a:lnTo>
                  <a:pt x="6213" y="4274"/>
                </a:lnTo>
                <a:lnTo>
                  <a:pt x="6226" y="4245"/>
                </a:lnTo>
                <a:lnTo>
                  <a:pt x="6240" y="4220"/>
                </a:lnTo>
                <a:lnTo>
                  <a:pt x="6279" y="4148"/>
                </a:lnTo>
                <a:lnTo>
                  <a:pt x="6317" y="4074"/>
                </a:lnTo>
                <a:lnTo>
                  <a:pt x="6336" y="4037"/>
                </a:lnTo>
                <a:lnTo>
                  <a:pt x="6354" y="3999"/>
                </a:lnTo>
                <a:lnTo>
                  <a:pt x="6371" y="3962"/>
                </a:lnTo>
                <a:lnTo>
                  <a:pt x="6387" y="3924"/>
                </a:lnTo>
                <a:lnTo>
                  <a:pt x="6403" y="3885"/>
                </a:lnTo>
                <a:lnTo>
                  <a:pt x="6416" y="3846"/>
                </a:lnTo>
                <a:lnTo>
                  <a:pt x="6428" y="3808"/>
                </a:lnTo>
                <a:lnTo>
                  <a:pt x="6438" y="3768"/>
                </a:lnTo>
                <a:lnTo>
                  <a:pt x="6448" y="3728"/>
                </a:lnTo>
                <a:lnTo>
                  <a:pt x="6455" y="3687"/>
                </a:lnTo>
                <a:lnTo>
                  <a:pt x="6459" y="3646"/>
                </a:lnTo>
                <a:lnTo>
                  <a:pt x="6461" y="3603"/>
                </a:lnTo>
                <a:lnTo>
                  <a:pt x="6461" y="3587"/>
                </a:lnTo>
                <a:lnTo>
                  <a:pt x="6461" y="3572"/>
                </a:lnTo>
                <a:lnTo>
                  <a:pt x="6459" y="3555"/>
                </a:lnTo>
                <a:lnTo>
                  <a:pt x="6457" y="3539"/>
                </a:lnTo>
                <a:lnTo>
                  <a:pt x="6450" y="3506"/>
                </a:lnTo>
                <a:lnTo>
                  <a:pt x="6441" y="3472"/>
                </a:lnTo>
                <a:lnTo>
                  <a:pt x="6431" y="3439"/>
                </a:lnTo>
                <a:lnTo>
                  <a:pt x="6420" y="3404"/>
                </a:lnTo>
                <a:lnTo>
                  <a:pt x="6397" y="3335"/>
                </a:lnTo>
                <a:lnTo>
                  <a:pt x="6386" y="3301"/>
                </a:lnTo>
                <a:lnTo>
                  <a:pt x="6377" y="3268"/>
                </a:lnTo>
                <a:lnTo>
                  <a:pt x="6368" y="3234"/>
                </a:lnTo>
                <a:lnTo>
                  <a:pt x="6362" y="3202"/>
                </a:lnTo>
                <a:lnTo>
                  <a:pt x="6359" y="3186"/>
                </a:lnTo>
                <a:lnTo>
                  <a:pt x="6358" y="3170"/>
                </a:lnTo>
                <a:lnTo>
                  <a:pt x="6357" y="3154"/>
                </a:lnTo>
                <a:lnTo>
                  <a:pt x="6357" y="3138"/>
                </a:lnTo>
                <a:lnTo>
                  <a:pt x="6358" y="3124"/>
                </a:lnTo>
                <a:lnTo>
                  <a:pt x="6361" y="3109"/>
                </a:lnTo>
                <a:lnTo>
                  <a:pt x="6364" y="3094"/>
                </a:lnTo>
                <a:lnTo>
                  <a:pt x="6368" y="3080"/>
                </a:lnTo>
                <a:lnTo>
                  <a:pt x="6353" y="3093"/>
                </a:lnTo>
                <a:lnTo>
                  <a:pt x="6337" y="3105"/>
                </a:lnTo>
                <a:lnTo>
                  <a:pt x="6321" y="3114"/>
                </a:lnTo>
                <a:lnTo>
                  <a:pt x="6304" y="3121"/>
                </a:lnTo>
                <a:lnTo>
                  <a:pt x="6287" y="3127"/>
                </a:lnTo>
                <a:lnTo>
                  <a:pt x="6268" y="3131"/>
                </a:lnTo>
                <a:lnTo>
                  <a:pt x="6251" y="3135"/>
                </a:lnTo>
                <a:lnTo>
                  <a:pt x="6232" y="3138"/>
                </a:lnTo>
                <a:lnTo>
                  <a:pt x="6196" y="3143"/>
                </a:lnTo>
                <a:lnTo>
                  <a:pt x="6158" y="3147"/>
                </a:lnTo>
                <a:lnTo>
                  <a:pt x="6121" y="3152"/>
                </a:lnTo>
                <a:lnTo>
                  <a:pt x="6102" y="3155"/>
                </a:lnTo>
                <a:lnTo>
                  <a:pt x="6084" y="3159"/>
                </a:lnTo>
                <a:lnTo>
                  <a:pt x="6063" y="3165"/>
                </a:lnTo>
                <a:lnTo>
                  <a:pt x="6045" y="3171"/>
                </a:lnTo>
                <a:lnTo>
                  <a:pt x="6026" y="3179"/>
                </a:lnTo>
                <a:lnTo>
                  <a:pt x="6008" y="3189"/>
                </a:lnTo>
                <a:lnTo>
                  <a:pt x="5991" y="3198"/>
                </a:lnTo>
                <a:lnTo>
                  <a:pt x="5973" y="3208"/>
                </a:lnTo>
                <a:lnTo>
                  <a:pt x="5957" y="3219"/>
                </a:lnTo>
                <a:lnTo>
                  <a:pt x="5941" y="3231"/>
                </a:lnTo>
                <a:lnTo>
                  <a:pt x="5926" y="3244"/>
                </a:lnTo>
                <a:lnTo>
                  <a:pt x="5911" y="3256"/>
                </a:lnTo>
                <a:lnTo>
                  <a:pt x="5896" y="3271"/>
                </a:lnTo>
                <a:lnTo>
                  <a:pt x="5882" y="3285"/>
                </a:lnTo>
                <a:lnTo>
                  <a:pt x="5855" y="3315"/>
                </a:lnTo>
                <a:lnTo>
                  <a:pt x="5830" y="3345"/>
                </a:lnTo>
                <a:lnTo>
                  <a:pt x="5796" y="3388"/>
                </a:lnTo>
                <a:lnTo>
                  <a:pt x="5764" y="3433"/>
                </a:lnTo>
                <a:lnTo>
                  <a:pt x="5733" y="3477"/>
                </a:lnTo>
                <a:lnTo>
                  <a:pt x="5704" y="3523"/>
                </a:lnTo>
                <a:lnTo>
                  <a:pt x="5675" y="3569"/>
                </a:lnTo>
                <a:lnTo>
                  <a:pt x="5647" y="3616"/>
                </a:lnTo>
                <a:lnTo>
                  <a:pt x="5620" y="3663"/>
                </a:lnTo>
                <a:lnTo>
                  <a:pt x="5594" y="3711"/>
                </a:lnTo>
                <a:lnTo>
                  <a:pt x="5568" y="3759"/>
                </a:lnTo>
                <a:lnTo>
                  <a:pt x="5543" y="3809"/>
                </a:lnTo>
                <a:lnTo>
                  <a:pt x="5519" y="3858"/>
                </a:lnTo>
                <a:lnTo>
                  <a:pt x="5495" y="3907"/>
                </a:lnTo>
                <a:lnTo>
                  <a:pt x="5450" y="4005"/>
                </a:lnTo>
                <a:lnTo>
                  <a:pt x="5405" y="4105"/>
                </a:lnTo>
                <a:lnTo>
                  <a:pt x="5363" y="4200"/>
                </a:lnTo>
                <a:lnTo>
                  <a:pt x="5318" y="4299"/>
                </a:lnTo>
                <a:lnTo>
                  <a:pt x="5298" y="4351"/>
                </a:lnTo>
                <a:lnTo>
                  <a:pt x="5276" y="4402"/>
                </a:lnTo>
                <a:lnTo>
                  <a:pt x="5257" y="4454"/>
                </a:lnTo>
                <a:lnTo>
                  <a:pt x="5239" y="4506"/>
                </a:lnTo>
                <a:lnTo>
                  <a:pt x="5221" y="4560"/>
                </a:lnTo>
                <a:lnTo>
                  <a:pt x="5206" y="4613"/>
                </a:lnTo>
                <a:lnTo>
                  <a:pt x="5193" y="4666"/>
                </a:lnTo>
                <a:lnTo>
                  <a:pt x="5182" y="4719"/>
                </a:lnTo>
                <a:lnTo>
                  <a:pt x="5177" y="4746"/>
                </a:lnTo>
                <a:lnTo>
                  <a:pt x="5174" y="4773"/>
                </a:lnTo>
                <a:lnTo>
                  <a:pt x="5170" y="4799"/>
                </a:lnTo>
                <a:lnTo>
                  <a:pt x="5168" y="4826"/>
                </a:lnTo>
                <a:lnTo>
                  <a:pt x="5167" y="4853"/>
                </a:lnTo>
                <a:lnTo>
                  <a:pt x="5166" y="4879"/>
                </a:lnTo>
                <a:lnTo>
                  <a:pt x="5166" y="4905"/>
                </a:lnTo>
                <a:lnTo>
                  <a:pt x="5167" y="4932"/>
                </a:lnTo>
                <a:lnTo>
                  <a:pt x="5169" y="4955"/>
                </a:lnTo>
                <a:lnTo>
                  <a:pt x="5172" y="4978"/>
                </a:lnTo>
                <a:lnTo>
                  <a:pt x="5176" y="5000"/>
                </a:lnTo>
                <a:lnTo>
                  <a:pt x="5182" y="5023"/>
                </a:lnTo>
                <a:lnTo>
                  <a:pt x="5189" y="5044"/>
                </a:lnTo>
                <a:lnTo>
                  <a:pt x="5199" y="5066"/>
                </a:lnTo>
                <a:lnTo>
                  <a:pt x="5210" y="5086"/>
                </a:lnTo>
                <a:lnTo>
                  <a:pt x="5222" y="5106"/>
                </a:lnTo>
                <a:lnTo>
                  <a:pt x="5247" y="5139"/>
                </a:lnTo>
                <a:lnTo>
                  <a:pt x="5266" y="5163"/>
                </a:lnTo>
                <a:lnTo>
                  <a:pt x="5281" y="5183"/>
                </a:lnTo>
                <a:lnTo>
                  <a:pt x="5287" y="5191"/>
                </a:lnTo>
                <a:lnTo>
                  <a:pt x="5291" y="5200"/>
                </a:lnTo>
                <a:lnTo>
                  <a:pt x="5295" y="5209"/>
                </a:lnTo>
                <a:lnTo>
                  <a:pt x="5297" y="5219"/>
                </a:lnTo>
                <a:lnTo>
                  <a:pt x="5299" y="5230"/>
                </a:lnTo>
                <a:lnTo>
                  <a:pt x="5299" y="5243"/>
                </a:lnTo>
                <a:lnTo>
                  <a:pt x="5299" y="5257"/>
                </a:lnTo>
                <a:lnTo>
                  <a:pt x="5297" y="5275"/>
                </a:lnTo>
                <a:lnTo>
                  <a:pt x="5292" y="5317"/>
                </a:lnTo>
                <a:lnTo>
                  <a:pt x="5258" y="5277"/>
                </a:lnTo>
                <a:lnTo>
                  <a:pt x="5217" y="5232"/>
                </a:lnTo>
                <a:lnTo>
                  <a:pt x="5123" y="5129"/>
                </a:lnTo>
                <a:lnTo>
                  <a:pt x="5071" y="5073"/>
                </a:lnTo>
                <a:lnTo>
                  <a:pt x="5017" y="5015"/>
                </a:lnTo>
                <a:lnTo>
                  <a:pt x="4965" y="4954"/>
                </a:lnTo>
                <a:lnTo>
                  <a:pt x="4913" y="4893"/>
                </a:lnTo>
                <a:lnTo>
                  <a:pt x="4888" y="4861"/>
                </a:lnTo>
                <a:lnTo>
                  <a:pt x="4865" y="4829"/>
                </a:lnTo>
                <a:lnTo>
                  <a:pt x="4841" y="4798"/>
                </a:lnTo>
                <a:lnTo>
                  <a:pt x="4819" y="4767"/>
                </a:lnTo>
                <a:lnTo>
                  <a:pt x="4799" y="4735"/>
                </a:lnTo>
                <a:lnTo>
                  <a:pt x="4781" y="4704"/>
                </a:lnTo>
                <a:lnTo>
                  <a:pt x="4763" y="4672"/>
                </a:lnTo>
                <a:lnTo>
                  <a:pt x="4748" y="4642"/>
                </a:lnTo>
                <a:lnTo>
                  <a:pt x="4734" y="4612"/>
                </a:lnTo>
                <a:lnTo>
                  <a:pt x="4723" y="4581"/>
                </a:lnTo>
                <a:lnTo>
                  <a:pt x="4715" y="4552"/>
                </a:lnTo>
                <a:lnTo>
                  <a:pt x="4709" y="4523"/>
                </a:lnTo>
                <a:lnTo>
                  <a:pt x="4707" y="4508"/>
                </a:lnTo>
                <a:lnTo>
                  <a:pt x="4705" y="4495"/>
                </a:lnTo>
                <a:lnTo>
                  <a:pt x="4704" y="4481"/>
                </a:lnTo>
                <a:lnTo>
                  <a:pt x="4704" y="4467"/>
                </a:lnTo>
                <a:lnTo>
                  <a:pt x="4705" y="4454"/>
                </a:lnTo>
                <a:lnTo>
                  <a:pt x="4707" y="4441"/>
                </a:lnTo>
                <a:lnTo>
                  <a:pt x="4709" y="4427"/>
                </a:lnTo>
                <a:lnTo>
                  <a:pt x="4712" y="4414"/>
                </a:lnTo>
                <a:lnTo>
                  <a:pt x="4726" y="4417"/>
                </a:lnTo>
                <a:lnTo>
                  <a:pt x="4741" y="4419"/>
                </a:lnTo>
                <a:lnTo>
                  <a:pt x="4755" y="4420"/>
                </a:lnTo>
                <a:lnTo>
                  <a:pt x="4768" y="4420"/>
                </a:lnTo>
                <a:lnTo>
                  <a:pt x="4783" y="4419"/>
                </a:lnTo>
                <a:lnTo>
                  <a:pt x="4796" y="4418"/>
                </a:lnTo>
                <a:lnTo>
                  <a:pt x="4809" y="4416"/>
                </a:lnTo>
                <a:lnTo>
                  <a:pt x="4823" y="4413"/>
                </a:lnTo>
                <a:lnTo>
                  <a:pt x="4836" y="4410"/>
                </a:lnTo>
                <a:lnTo>
                  <a:pt x="4849" y="4406"/>
                </a:lnTo>
                <a:lnTo>
                  <a:pt x="4863" y="4402"/>
                </a:lnTo>
                <a:lnTo>
                  <a:pt x="4875" y="4397"/>
                </a:lnTo>
                <a:lnTo>
                  <a:pt x="4900" y="4384"/>
                </a:lnTo>
                <a:lnTo>
                  <a:pt x="4925" y="4370"/>
                </a:lnTo>
                <a:lnTo>
                  <a:pt x="4950" y="4354"/>
                </a:lnTo>
                <a:lnTo>
                  <a:pt x="4972" y="4335"/>
                </a:lnTo>
                <a:lnTo>
                  <a:pt x="4996" y="4315"/>
                </a:lnTo>
                <a:lnTo>
                  <a:pt x="5018" y="4293"/>
                </a:lnTo>
                <a:lnTo>
                  <a:pt x="5040" y="4271"/>
                </a:lnTo>
                <a:lnTo>
                  <a:pt x="5060" y="4246"/>
                </a:lnTo>
                <a:lnTo>
                  <a:pt x="5081" y="4220"/>
                </a:lnTo>
                <a:lnTo>
                  <a:pt x="5101" y="4195"/>
                </a:lnTo>
                <a:lnTo>
                  <a:pt x="5120" y="4167"/>
                </a:lnTo>
                <a:lnTo>
                  <a:pt x="5138" y="4139"/>
                </a:lnTo>
                <a:lnTo>
                  <a:pt x="5157" y="4112"/>
                </a:lnTo>
                <a:lnTo>
                  <a:pt x="5173" y="4083"/>
                </a:lnTo>
                <a:lnTo>
                  <a:pt x="5190" y="4054"/>
                </a:lnTo>
                <a:lnTo>
                  <a:pt x="5206" y="4026"/>
                </a:lnTo>
                <a:lnTo>
                  <a:pt x="5235" y="3968"/>
                </a:lnTo>
                <a:lnTo>
                  <a:pt x="5262" y="3913"/>
                </a:lnTo>
                <a:lnTo>
                  <a:pt x="5286" y="3861"/>
                </a:lnTo>
                <a:lnTo>
                  <a:pt x="5306" y="3814"/>
                </a:lnTo>
                <a:lnTo>
                  <a:pt x="5325" y="3771"/>
                </a:lnTo>
                <a:lnTo>
                  <a:pt x="5376" y="3647"/>
                </a:lnTo>
                <a:lnTo>
                  <a:pt x="5400" y="3583"/>
                </a:lnTo>
                <a:lnTo>
                  <a:pt x="5425" y="3521"/>
                </a:lnTo>
                <a:lnTo>
                  <a:pt x="5450" y="3457"/>
                </a:lnTo>
                <a:lnTo>
                  <a:pt x="5472" y="3393"/>
                </a:lnTo>
                <a:lnTo>
                  <a:pt x="5494" y="3328"/>
                </a:lnTo>
                <a:lnTo>
                  <a:pt x="5515" y="3263"/>
                </a:lnTo>
                <a:lnTo>
                  <a:pt x="5534" y="3198"/>
                </a:lnTo>
                <a:lnTo>
                  <a:pt x="5551" y="3132"/>
                </a:lnTo>
                <a:lnTo>
                  <a:pt x="5567" y="3066"/>
                </a:lnTo>
                <a:lnTo>
                  <a:pt x="5581" y="3000"/>
                </a:lnTo>
                <a:lnTo>
                  <a:pt x="5592" y="2934"/>
                </a:lnTo>
                <a:lnTo>
                  <a:pt x="5597" y="2900"/>
                </a:lnTo>
                <a:lnTo>
                  <a:pt x="5601" y="2866"/>
                </a:lnTo>
                <a:lnTo>
                  <a:pt x="5604" y="2833"/>
                </a:lnTo>
                <a:lnTo>
                  <a:pt x="5607" y="2799"/>
                </a:lnTo>
                <a:lnTo>
                  <a:pt x="5609" y="2765"/>
                </a:lnTo>
                <a:lnTo>
                  <a:pt x="5612" y="2732"/>
                </a:lnTo>
                <a:lnTo>
                  <a:pt x="5612" y="2697"/>
                </a:lnTo>
                <a:lnTo>
                  <a:pt x="5612" y="2662"/>
                </a:lnTo>
                <a:lnTo>
                  <a:pt x="5610" y="2626"/>
                </a:lnTo>
                <a:lnTo>
                  <a:pt x="5608" y="2591"/>
                </a:lnTo>
                <a:lnTo>
                  <a:pt x="5603" y="2556"/>
                </a:lnTo>
                <a:lnTo>
                  <a:pt x="5597" y="2522"/>
                </a:lnTo>
                <a:lnTo>
                  <a:pt x="5593" y="2504"/>
                </a:lnTo>
                <a:lnTo>
                  <a:pt x="5589" y="2488"/>
                </a:lnTo>
                <a:lnTo>
                  <a:pt x="5584" y="2471"/>
                </a:lnTo>
                <a:lnTo>
                  <a:pt x="5578" y="2455"/>
                </a:lnTo>
                <a:lnTo>
                  <a:pt x="5568" y="2435"/>
                </a:lnTo>
                <a:lnTo>
                  <a:pt x="5556" y="2414"/>
                </a:lnTo>
                <a:lnTo>
                  <a:pt x="5543" y="2393"/>
                </a:lnTo>
                <a:lnTo>
                  <a:pt x="5527" y="2371"/>
                </a:lnTo>
                <a:lnTo>
                  <a:pt x="5494" y="2325"/>
                </a:lnTo>
                <a:lnTo>
                  <a:pt x="5459" y="2279"/>
                </a:lnTo>
                <a:lnTo>
                  <a:pt x="5441" y="2255"/>
                </a:lnTo>
                <a:lnTo>
                  <a:pt x="5425" y="2232"/>
                </a:lnTo>
                <a:lnTo>
                  <a:pt x="5411" y="2208"/>
                </a:lnTo>
                <a:lnTo>
                  <a:pt x="5397" y="2186"/>
                </a:lnTo>
                <a:lnTo>
                  <a:pt x="5387" y="2162"/>
                </a:lnTo>
                <a:lnTo>
                  <a:pt x="5382" y="2151"/>
                </a:lnTo>
                <a:lnTo>
                  <a:pt x="5379" y="2139"/>
                </a:lnTo>
                <a:lnTo>
                  <a:pt x="5376" y="2129"/>
                </a:lnTo>
                <a:lnTo>
                  <a:pt x="5374" y="2118"/>
                </a:lnTo>
                <a:lnTo>
                  <a:pt x="5373" y="2107"/>
                </a:lnTo>
                <a:lnTo>
                  <a:pt x="5372" y="2096"/>
                </a:lnTo>
                <a:lnTo>
                  <a:pt x="5360" y="2110"/>
                </a:lnTo>
                <a:lnTo>
                  <a:pt x="5347" y="2122"/>
                </a:lnTo>
                <a:lnTo>
                  <a:pt x="5333" y="2133"/>
                </a:lnTo>
                <a:lnTo>
                  <a:pt x="5317" y="2144"/>
                </a:lnTo>
                <a:lnTo>
                  <a:pt x="5301" y="2154"/>
                </a:lnTo>
                <a:lnTo>
                  <a:pt x="5285" y="2162"/>
                </a:lnTo>
                <a:lnTo>
                  <a:pt x="5266" y="2170"/>
                </a:lnTo>
                <a:lnTo>
                  <a:pt x="5249" y="2178"/>
                </a:lnTo>
                <a:lnTo>
                  <a:pt x="5175" y="2207"/>
                </a:lnTo>
                <a:lnTo>
                  <a:pt x="5141" y="2222"/>
                </a:lnTo>
                <a:lnTo>
                  <a:pt x="5125" y="2231"/>
                </a:lnTo>
                <a:lnTo>
                  <a:pt x="5109" y="2239"/>
                </a:lnTo>
                <a:lnTo>
                  <a:pt x="5091" y="2251"/>
                </a:lnTo>
                <a:lnTo>
                  <a:pt x="5074" y="2263"/>
                </a:lnTo>
                <a:lnTo>
                  <a:pt x="5057" y="2276"/>
                </a:lnTo>
                <a:lnTo>
                  <a:pt x="5041" y="2289"/>
                </a:lnTo>
                <a:lnTo>
                  <a:pt x="5025" y="2302"/>
                </a:lnTo>
                <a:lnTo>
                  <a:pt x="5011" y="2317"/>
                </a:lnTo>
                <a:lnTo>
                  <a:pt x="4998" y="2331"/>
                </a:lnTo>
                <a:lnTo>
                  <a:pt x="4984" y="2346"/>
                </a:lnTo>
                <a:lnTo>
                  <a:pt x="4971" y="2362"/>
                </a:lnTo>
                <a:lnTo>
                  <a:pt x="4959" y="2378"/>
                </a:lnTo>
                <a:lnTo>
                  <a:pt x="4948" y="2395"/>
                </a:lnTo>
                <a:lnTo>
                  <a:pt x="4936" y="2411"/>
                </a:lnTo>
                <a:lnTo>
                  <a:pt x="4915" y="2447"/>
                </a:lnTo>
                <a:lnTo>
                  <a:pt x="4894" y="2484"/>
                </a:lnTo>
                <a:lnTo>
                  <a:pt x="4875" y="2524"/>
                </a:lnTo>
                <a:lnTo>
                  <a:pt x="4855" y="2565"/>
                </a:lnTo>
                <a:lnTo>
                  <a:pt x="4818" y="2647"/>
                </a:lnTo>
                <a:lnTo>
                  <a:pt x="4784" y="2730"/>
                </a:lnTo>
                <a:lnTo>
                  <a:pt x="4751" y="2813"/>
                </a:lnTo>
                <a:lnTo>
                  <a:pt x="4719" y="2897"/>
                </a:lnTo>
                <a:lnTo>
                  <a:pt x="4688" y="2982"/>
                </a:lnTo>
                <a:lnTo>
                  <a:pt x="4659" y="3067"/>
                </a:lnTo>
                <a:lnTo>
                  <a:pt x="4629" y="3152"/>
                </a:lnTo>
                <a:lnTo>
                  <a:pt x="4579" y="3297"/>
                </a:lnTo>
                <a:lnTo>
                  <a:pt x="4554" y="3372"/>
                </a:lnTo>
                <a:lnTo>
                  <a:pt x="4531" y="3446"/>
                </a:lnTo>
                <a:lnTo>
                  <a:pt x="4508" y="3521"/>
                </a:lnTo>
                <a:lnTo>
                  <a:pt x="4498" y="3559"/>
                </a:lnTo>
                <a:lnTo>
                  <a:pt x="4489" y="3596"/>
                </a:lnTo>
                <a:lnTo>
                  <a:pt x="4479" y="3633"/>
                </a:lnTo>
                <a:lnTo>
                  <a:pt x="4471" y="3671"/>
                </a:lnTo>
                <a:lnTo>
                  <a:pt x="4463" y="3709"/>
                </a:lnTo>
                <a:lnTo>
                  <a:pt x="4457" y="3747"/>
                </a:lnTo>
                <a:lnTo>
                  <a:pt x="4450" y="3795"/>
                </a:lnTo>
                <a:lnTo>
                  <a:pt x="4444" y="3843"/>
                </a:lnTo>
                <a:lnTo>
                  <a:pt x="4440" y="3892"/>
                </a:lnTo>
                <a:lnTo>
                  <a:pt x="4439" y="3915"/>
                </a:lnTo>
                <a:lnTo>
                  <a:pt x="4439" y="3940"/>
                </a:lnTo>
                <a:lnTo>
                  <a:pt x="4439" y="3963"/>
                </a:lnTo>
                <a:lnTo>
                  <a:pt x="4440" y="3988"/>
                </a:lnTo>
                <a:lnTo>
                  <a:pt x="4442" y="4011"/>
                </a:lnTo>
                <a:lnTo>
                  <a:pt x="4444" y="4036"/>
                </a:lnTo>
                <a:lnTo>
                  <a:pt x="4449" y="4060"/>
                </a:lnTo>
                <a:lnTo>
                  <a:pt x="4453" y="4083"/>
                </a:lnTo>
                <a:lnTo>
                  <a:pt x="4458" y="4107"/>
                </a:lnTo>
                <a:lnTo>
                  <a:pt x="4464" y="4130"/>
                </a:lnTo>
                <a:lnTo>
                  <a:pt x="4468" y="4144"/>
                </a:lnTo>
                <a:lnTo>
                  <a:pt x="4473" y="4156"/>
                </a:lnTo>
                <a:lnTo>
                  <a:pt x="4483" y="4179"/>
                </a:lnTo>
                <a:lnTo>
                  <a:pt x="4496" y="4203"/>
                </a:lnTo>
                <a:lnTo>
                  <a:pt x="4509" y="4225"/>
                </a:lnTo>
                <a:lnTo>
                  <a:pt x="4523" y="4245"/>
                </a:lnTo>
                <a:lnTo>
                  <a:pt x="4538" y="4266"/>
                </a:lnTo>
                <a:lnTo>
                  <a:pt x="4567" y="4305"/>
                </a:lnTo>
                <a:lnTo>
                  <a:pt x="4581" y="4325"/>
                </a:lnTo>
                <a:lnTo>
                  <a:pt x="4593" y="4344"/>
                </a:lnTo>
                <a:lnTo>
                  <a:pt x="4604" y="4364"/>
                </a:lnTo>
                <a:lnTo>
                  <a:pt x="4614" y="4384"/>
                </a:lnTo>
                <a:lnTo>
                  <a:pt x="4618" y="4395"/>
                </a:lnTo>
                <a:lnTo>
                  <a:pt x="4622" y="4405"/>
                </a:lnTo>
                <a:lnTo>
                  <a:pt x="4624" y="4415"/>
                </a:lnTo>
                <a:lnTo>
                  <a:pt x="4626" y="4426"/>
                </a:lnTo>
                <a:lnTo>
                  <a:pt x="4627" y="4438"/>
                </a:lnTo>
                <a:lnTo>
                  <a:pt x="4628" y="4449"/>
                </a:lnTo>
                <a:lnTo>
                  <a:pt x="4628" y="4460"/>
                </a:lnTo>
                <a:lnTo>
                  <a:pt x="4626" y="4471"/>
                </a:lnTo>
                <a:lnTo>
                  <a:pt x="4495" y="4296"/>
                </a:lnTo>
                <a:lnTo>
                  <a:pt x="4428" y="4210"/>
                </a:lnTo>
                <a:lnTo>
                  <a:pt x="4360" y="4124"/>
                </a:lnTo>
                <a:lnTo>
                  <a:pt x="4340" y="4101"/>
                </a:lnTo>
                <a:lnTo>
                  <a:pt x="4316" y="4074"/>
                </a:lnTo>
                <a:lnTo>
                  <a:pt x="4260" y="4014"/>
                </a:lnTo>
                <a:lnTo>
                  <a:pt x="4196" y="3950"/>
                </a:lnTo>
                <a:lnTo>
                  <a:pt x="4164" y="3915"/>
                </a:lnTo>
                <a:lnTo>
                  <a:pt x="4132" y="3880"/>
                </a:lnTo>
                <a:lnTo>
                  <a:pt x="4101" y="3845"/>
                </a:lnTo>
                <a:lnTo>
                  <a:pt x="4073" y="3810"/>
                </a:lnTo>
                <a:lnTo>
                  <a:pt x="4046" y="3775"/>
                </a:lnTo>
                <a:lnTo>
                  <a:pt x="4034" y="3757"/>
                </a:lnTo>
                <a:lnTo>
                  <a:pt x="4022" y="3740"/>
                </a:lnTo>
                <a:lnTo>
                  <a:pt x="4013" y="3723"/>
                </a:lnTo>
                <a:lnTo>
                  <a:pt x="4004" y="3706"/>
                </a:lnTo>
                <a:lnTo>
                  <a:pt x="3996" y="3691"/>
                </a:lnTo>
                <a:lnTo>
                  <a:pt x="3990" y="3674"/>
                </a:lnTo>
                <a:lnTo>
                  <a:pt x="3984" y="3659"/>
                </a:lnTo>
                <a:lnTo>
                  <a:pt x="3980" y="3644"/>
                </a:lnTo>
                <a:lnTo>
                  <a:pt x="3978" y="3629"/>
                </a:lnTo>
                <a:lnTo>
                  <a:pt x="3977" y="3615"/>
                </a:lnTo>
                <a:lnTo>
                  <a:pt x="3978" y="3597"/>
                </a:lnTo>
                <a:lnTo>
                  <a:pt x="3979" y="3581"/>
                </a:lnTo>
                <a:lnTo>
                  <a:pt x="3982" y="3567"/>
                </a:lnTo>
                <a:lnTo>
                  <a:pt x="3985" y="3553"/>
                </a:lnTo>
                <a:lnTo>
                  <a:pt x="3990" y="3542"/>
                </a:lnTo>
                <a:lnTo>
                  <a:pt x="3994" y="3532"/>
                </a:lnTo>
                <a:lnTo>
                  <a:pt x="3999" y="3523"/>
                </a:lnTo>
                <a:lnTo>
                  <a:pt x="4005" y="3514"/>
                </a:lnTo>
                <a:lnTo>
                  <a:pt x="4012" y="3506"/>
                </a:lnTo>
                <a:lnTo>
                  <a:pt x="4019" y="3500"/>
                </a:lnTo>
                <a:lnTo>
                  <a:pt x="4026" y="3495"/>
                </a:lnTo>
                <a:lnTo>
                  <a:pt x="4035" y="3490"/>
                </a:lnTo>
                <a:lnTo>
                  <a:pt x="4044" y="3485"/>
                </a:lnTo>
                <a:lnTo>
                  <a:pt x="4053" y="3482"/>
                </a:lnTo>
                <a:lnTo>
                  <a:pt x="4073" y="3475"/>
                </a:lnTo>
                <a:lnTo>
                  <a:pt x="4094" y="3469"/>
                </a:lnTo>
                <a:lnTo>
                  <a:pt x="4117" y="3464"/>
                </a:lnTo>
                <a:lnTo>
                  <a:pt x="4140" y="3458"/>
                </a:lnTo>
                <a:lnTo>
                  <a:pt x="4165" y="3452"/>
                </a:lnTo>
                <a:lnTo>
                  <a:pt x="4190" y="3444"/>
                </a:lnTo>
                <a:lnTo>
                  <a:pt x="4203" y="3439"/>
                </a:lnTo>
                <a:lnTo>
                  <a:pt x="4216" y="3433"/>
                </a:lnTo>
                <a:lnTo>
                  <a:pt x="4228" y="3425"/>
                </a:lnTo>
                <a:lnTo>
                  <a:pt x="4242" y="3418"/>
                </a:lnTo>
                <a:lnTo>
                  <a:pt x="4254" y="3410"/>
                </a:lnTo>
                <a:lnTo>
                  <a:pt x="4266" y="3401"/>
                </a:lnTo>
                <a:lnTo>
                  <a:pt x="4291" y="3380"/>
                </a:lnTo>
                <a:lnTo>
                  <a:pt x="4314" y="3359"/>
                </a:lnTo>
                <a:lnTo>
                  <a:pt x="4337" y="3336"/>
                </a:lnTo>
                <a:lnTo>
                  <a:pt x="4358" y="3313"/>
                </a:lnTo>
                <a:lnTo>
                  <a:pt x="4379" y="3288"/>
                </a:lnTo>
                <a:lnTo>
                  <a:pt x="4399" y="3262"/>
                </a:lnTo>
                <a:lnTo>
                  <a:pt x="4418" y="3237"/>
                </a:lnTo>
                <a:lnTo>
                  <a:pt x="4436" y="3210"/>
                </a:lnTo>
                <a:lnTo>
                  <a:pt x="4453" y="3184"/>
                </a:lnTo>
                <a:lnTo>
                  <a:pt x="4470" y="3156"/>
                </a:lnTo>
                <a:lnTo>
                  <a:pt x="4485" y="3128"/>
                </a:lnTo>
                <a:lnTo>
                  <a:pt x="4501" y="3099"/>
                </a:lnTo>
                <a:lnTo>
                  <a:pt x="4515" y="3072"/>
                </a:lnTo>
                <a:lnTo>
                  <a:pt x="4529" y="3043"/>
                </a:lnTo>
                <a:lnTo>
                  <a:pt x="4556" y="2985"/>
                </a:lnTo>
                <a:lnTo>
                  <a:pt x="4579" y="2931"/>
                </a:lnTo>
                <a:lnTo>
                  <a:pt x="4601" y="2878"/>
                </a:lnTo>
                <a:lnTo>
                  <a:pt x="4624" y="2824"/>
                </a:lnTo>
                <a:lnTo>
                  <a:pt x="4645" y="2770"/>
                </a:lnTo>
                <a:lnTo>
                  <a:pt x="4666" y="2714"/>
                </a:lnTo>
                <a:lnTo>
                  <a:pt x="4685" y="2659"/>
                </a:lnTo>
                <a:lnTo>
                  <a:pt x="4704" y="2603"/>
                </a:lnTo>
                <a:lnTo>
                  <a:pt x="4722" y="2547"/>
                </a:lnTo>
                <a:lnTo>
                  <a:pt x="4740" y="2491"/>
                </a:lnTo>
                <a:lnTo>
                  <a:pt x="4755" y="2433"/>
                </a:lnTo>
                <a:lnTo>
                  <a:pt x="4770" y="2377"/>
                </a:lnTo>
                <a:lnTo>
                  <a:pt x="4785" y="2320"/>
                </a:lnTo>
                <a:lnTo>
                  <a:pt x="4797" y="2263"/>
                </a:lnTo>
                <a:lnTo>
                  <a:pt x="4809" y="2206"/>
                </a:lnTo>
                <a:lnTo>
                  <a:pt x="4819" y="2149"/>
                </a:lnTo>
                <a:lnTo>
                  <a:pt x="4829" y="2091"/>
                </a:lnTo>
                <a:lnTo>
                  <a:pt x="4833" y="2055"/>
                </a:lnTo>
                <a:lnTo>
                  <a:pt x="4836" y="2022"/>
                </a:lnTo>
                <a:lnTo>
                  <a:pt x="4837" y="1988"/>
                </a:lnTo>
                <a:lnTo>
                  <a:pt x="4837" y="1955"/>
                </a:lnTo>
                <a:lnTo>
                  <a:pt x="4836" y="1923"/>
                </a:lnTo>
                <a:lnTo>
                  <a:pt x="4833" y="1891"/>
                </a:lnTo>
                <a:lnTo>
                  <a:pt x="4828" y="1861"/>
                </a:lnTo>
                <a:lnTo>
                  <a:pt x="4823" y="1831"/>
                </a:lnTo>
                <a:lnTo>
                  <a:pt x="4816" y="1801"/>
                </a:lnTo>
                <a:lnTo>
                  <a:pt x="4808" y="1773"/>
                </a:lnTo>
                <a:lnTo>
                  <a:pt x="4800" y="1744"/>
                </a:lnTo>
                <a:lnTo>
                  <a:pt x="4791" y="1715"/>
                </a:lnTo>
                <a:lnTo>
                  <a:pt x="4781" y="1688"/>
                </a:lnTo>
                <a:lnTo>
                  <a:pt x="4769" y="1660"/>
                </a:lnTo>
                <a:lnTo>
                  <a:pt x="4746" y="1606"/>
                </a:lnTo>
                <a:lnTo>
                  <a:pt x="4721" y="1551"/>
                </a:lnTo>
                <a:lnTo>
                  <a:pt x="4694" y="1497"/>
                </a:lnTo>
                <a:lnTo>
                  <a:pt x="4668" y="1443"/>
                </a:lnTo>
                <a:lnTo>
                  <a:pt x="4642" y="1388"/>
                </a:lnTo>
                <a:lnTo>
                  <a:pt x="4617" y="1331"/>
                </a:lnTo>
                <a:lnTo>
                  <a:pt x="4604" y="1302"/>
                </a:lnTo>
                <a:lnTo>
                  <a:pt x="4593" y="1274"/>
                </a:lnTo>
                <a:lnTo>
                  <a:pt x="4582" y="1244"/>
                </a:lnTo>
                <a:lnTo>
                  <a:pt x="4572" y="1213"/>
                </a:lnTo>
                <a:lnTo>
                  <a:pt x="4561" y="1182"/>
                </a:lnTo>
                <a:lnTo>
                  <a:pt x="4552" y="1151"/>
                </a:lnTo>
                <a:lnTo>
                  <a:pt x="4539" y="1170"/>
                </a:lnTo>
                <a:lnTo>
                  <a:pt x="4523" y="1190"/>
                </a:lnTo>
                <a:lnTo>
                  <a:pt x="4508" y="1209"/>
                </a:lnTo>
                <a:lnTo>
                  <a:pt x="4493" y="1226"/>
                </a:lnTo>
                <a:lnTo>
                  <a:pt x="4475" y="1244"/>
                </a:lnTo>
                <a:lnTo>
                  <a:pt x="4458" y="1260"/>
                </a:lnTo>
                <a:lnTo>
                  <a:pt x="4440" y="1276"/>
                </a:lnTo>
                <a:lnTo>
                  <a:pt x="4422" y="1291"/>
                </a:lnTo>
                <a:lnTo>
                  <a:pt x="4385" y="1321"/>
                </a:lnTo>
                <a:lnTo>
                  <a:pt x="4347" y="1348"/>
                </a:lnTo>
                <a:lnTo>
                  <a:pt x="4269" y="1404"/>
                </a:lnTo>
                <a:lnTo>
                  <a:pt x="4230" y="1432"/>
                </a:lnTo>
                <a:lnTo>
                  <a:pt x="4192" y="1461"/>
                </a:lnTo>
                <a:lnTo>
                  <a:pt x="4156" y="1492"/>
                </a:lnTo>
                <a:lnTo>
                  <a:pt x="4138" y="1508"/>
                </a:lnTo>
                <a:lnTo>
                  <a:pt x="4121" y="1525"/>
                </a:lnTo>
                <a:lnTo>
                  <a:pt x="4104" y="1542"/>
                </a:lnTo>
                <a:lnTo>
                  <a:pt x="4088" y="1559"/>
                </a:lnTo>
                <a:lnTo>
                  <a:pt x="4073" y="1579"/>
                </a:lnTo>
                <a:lnTo>
                  <a:pt x="4057" y="1598"/>
                </a:lnTo>
                <a:lnTo>
                  <a:pt x="4043" y="1619"/>
                </a:lnTo>
                <a:lnTo>
                  <a:pt x="4029" y="1641"/>
                </a:lnTo>
                <a:lnTo>
                  <a:pt x="4017" y="1664"/>
                </a:lnTo>
                <a:lnTo>
                  <a:pt x="4006" y="1688"/>
                </a:lnTo>
                <a:lnTo>
                  <a:pt x="3982" y="1741"/>
                </a:lnTo>
                <a:lnTo>
                  <a:pt x="3960" y="1794"/>
                </a:lnTo>
                <a:lnTo>
                  <a:pt x="3938" y="1848"/>
                </a:lnTo>
                <a:lnTo>
                  <a:pt x="3918" y="1903"/>
                </a:lnTo>
                <a:lnTo>
                  <a:pt x="3898" y="1958"/>
                </a:lnTo>
                <a:lnTo>
                  <a:pt x="3880" y="2013"/>
                </a:lnTo>
                <a:lnTo>
                  <a:pt x="3862" y="2070"/>
                </a:lnTo>
                <a:lnTo>
                  <a:pt x="3846" y="2125"/>
                </a:lnTo>
                <a:lnTo>
                  <a:pt x="3830" y="2181"/>
                </a:lnTo>
                <a:lnTo>
                  <a:pt x="3814" y="2238"/>
                </a:lnTo>
                <a:lnTo>
                  <a:pt x="3800" y="2295"/>
                </a:lnTo>
                <a:lnTo>
                  <a:pt x="3786" y="2352"/>
                </a:lnTo>
                <a:lnTo>
                  <a:pt x="3760" y="2465"/>
                </a:lnTo>
                <a:lnTo>
                  <a:pt x="3735" y="2578"/>
                </a:lnTo>
                <a:close/>
                <a:moveTo>
                  <a:pt x="2476" y="2582"/>
                </a:moveTo>
                <a:lnTo>
                  <a:pt x="2476" y="2582"/>
                </a:lnTo>
                <a:lnTo>
                  <a:pt x="2465" y="2562"/>
                </a:lnTo>
                <a:lnTo>
                  <a:pt x="2452" y="2542"/>
                </a:lnTo>
                <a:lnTo>
                  <a:pt x="2436" y="2522"/>
                </a:lnTo>
                <a:lnTo>
                  <a:pt x="2419" y="2502"/>
                </a:lnTo>
                <a:lnTo>
                  <a:pt x="2449" y="2520"/>
                </a:lnTo>
                <a:lnTo>
                  <a:pt x="2483" y="2540"/>
                </a:lnTo>
                <a:lnTo>
                  <a:pt x="2561" y="2588"/>
                </a:lnTo>
                <a:lnTo>
                  <a:pt x="2536" y="2584"/>
                </a:lnTo>
                <a:lnTo>
                  <a:pt x="2513" y="2582"/>
                </a:lnTo>
                <a:lnTo>
                  <a:pt x="2493" y="2582"/>
                </a:lnTo>
                <a:lnTo>
                  <a:pt x="2476" y="2582"/>
                </a:lnTo>
                <a:close/>
              </a:path>
            </a:pathLst>
          </a:custGeom>
          <a:solidFill>
            <a:srgbClr val="92D05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latin typeface="黑体" panose="02010609060101010101" pitchFamily="49" charset="-122"/>
              <a:ea typeface="黑体" panose="02010609060101010101" pitchFamily="49" charset="-122"/>
            </a:endParaRPr>
          </a:p>
        </p:txBody>
      </p:sp>
      <p:sp>
        <p:nvSpPr>
          <p:cNvPr id="5122" name="标题 1"/>
          <p:cNvSpPr txBox="1"/>
          <p:nvPr/>
        </p:nvSpPr>
        <p:spPr bwMode="auto">
          <a:xfrm>
            <a:off x="714804" y="1109663"/>
            <a:ext cx="4001212"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Narrow" panose="020B05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5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5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9pPr>
          </a:lstStyle>
          <a:p>
            <a:pPr algn="ctr">
              <a:spcBef>
                <a:spcPct val="0"/>
              </a:spcBef>
              <a:buFontTx/>
              <a:buNone/>
              <a:defRPr/>
            </a:pPr>
            <a:r>
              <a:rPr lang="en-US" altLang="zh-CN" dirty="0" smtClean="0">
                <a:latin typeface="华文琥珀" panose="02010800040101010101" pitchFamily="2" charset="-122"/>
                <a:ea typeface="华文琥珀" panose="02010800040101010101" pitchFamily="2" charset="-122"/>
                <a:cs typeface="+mj-cs"/>
              </a:rPr>
              <a:t>8.2 </a:t>
            </a:r>
            <a:r>
              <a:rPr lang="zh-CN" altLang="en-US" dirty="0" smtClean="0">
                <a:latin typeface="华文琥珀" panose="02010800040101010101" pitchFamily="2" charset="-122"/>
                <a:ea typeface="华文琥珀" panose="02010800040101010101" pitchFamily="2" charset="-122"/>
                <a:cs typeface="+mj-cs"/>
              </a:rPr>
              <a:t>线性</a:t>
            </a:r>
            <a:r>
              <a:rPr lang="zh-CN" altLang="en-US" dirty="0">
                <a:latin typeface="华文琥珀" panose="02010800040101010101" pitchFamily="2" charset="-122"/>
                <a:ea typeface="华文琥珀" panose="02010800040101010101" pitchFamily="2" charset="-122"/>
                <a:cs typeface="+mj-cs"/>
              </a:rPr>
              <a:t>索引技术</a:t>
            </a:r>
            <a:endParaRPr lang="zh-CN" altLang="en-US" dirty="0">
              <a:latin typeface="华文琥珀" panose="02010800040101010101" pitchFamily="2" charset="-122"/>
              <a:ea typeface="华文琥珀" panose="02010800040101010101" pitchFamily="2" charset="-122"/>
              <a:cs typeface="+mj-cs"/>
            </a:endParaRPr>
          </a:p>
        </p:txBody>
      </p:sp>
      <p:cxnSp>
        <p:nvCxnSpPr>
          <p:cNvPr id="25" name="直接连接符 24"/>
          <p:cNvCxnSpPr/>
          <p:nvPr/>
        </p:nvCxnSpPr>
        <p:spPr>
          <a:xfrm>
            <a:off x="3330575" y="1666453"/>
            <a:ext cx="0" cy="4714875"/>
          </a:xfrm>
          <a:prstGeom prst="line">
            <a:avLst/>
          </a:prstGeom>
          <a:noFill/>
          <a:ln w="38100" cap="flat" cmpd="sng" algn="ctr">
            <a:solidFill>
              <a:schemeClr val="bg1">
                <a:lumMod val="85000"/>
              </a:schemeClr>
            </a:solidFill>
            <a:prstDash val="solid"/>
          </a:ln>
          <a:effectLst/>
        </p:spPr>
      </p:cxnSp>
      <p:cxnSp>
        <p:nvCxnSpPr>
          <p:cNvPr id="26" name="直接连接符 25"/>
          <p:cNvCxnSpPr/>
          <p:nvPr/>
        </p:nvCxnSpPr>
        <p:spPr>
          <a:xfrm>
            <a:off x="1016000" y="1663700"/>
            <a:ext cx="3268663" cy="0"/>
          </a:xfrm>
          <a:prstGeom prst="line">
            <a:avLst/>
          </a:prstGeom>
          <a:noFill/>
          <a:ln w="57150" cap="flat" cmpd="sng" algn="ctr">
            <a:solidFill>
              <a:schemeClr val="bg1">
                <a:lumMod val="85000"/>
              </a:schemeClr>
            </a:solidFill>
            <a:prstDash val="solid"/>
          </a:ln>
          <a:effectLst/>
        </p:spPr>
      </p:cxnSp>
      <p:sp>
        <p:nvSpPr>
          <p:cNvPr id="34" name="TextBox 33"/>
          <p:cNvSpPr txBox="1"/>
          <p:nvPr/>
        </p:nvSpPr>
        <p:spPr>
          <a:xfrm>
            <a:off x="2060575" y="2232025"/>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rPr>
              <a:t>8.2.1</a:t>
            </a:r>
            <a:endPar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endParaRPr>
          </a:p>
        </p:txBody>
      </p:sp>
      <p:sp>
        <p:nvSpPr>
          <p:cNvPr id="35" name="TextBox 34"/>
          <p:cNvSpPr txBox="1"/>
          <p:nvPr/>
        </p:nvSpPr>
        <p:spPr>
          <a:xfrm>
            <a:off x="2060575" y="2924175"/>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smtClean="0">
                <a:solidFill>
                  <a:schemeClr val="bg2"/>
                </a:solidFill>
                <a:latin typeface="黑体" panose="02010609060101010101" pitchFamily="49" charset="-122"/>
                <a:ea typeface="黑体" panose="02010609060101010101" pitchFamily="49" charset="-122"/>
                <a:cs typeface="Verdana" panose="020B0604030504040204" pitchFamily="34" charset="0"/>
              </a:rPr>
              <a:t>8.2.2</a:t>
            </a:r>
            <a:endPar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endParaRPr>
          </a:p>
        </p:txBody>
      </p:sp>
      <p:sp>
        <p:nvSpPr>
          <p:cNvPr id="8200" name="矩形 22"/>
          <p:cNvSpPr>
            <a:spLocks noChangeArrowheads="1"/>
          </p:cNvSpPr>
          <p:nvPr/>
        </p:nvSpPr>
        <p:spPr bwMode="auto">
          <a:xfrm>
            <a:off x="3360071" y="2205038"/>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a:solidFill>
                  <a:schemeClr val="bg2"/>
                </a:solidFill>
                <a:latin typeface="黑体" panose="02010609060101010101" pitchFamily="49" charset="-122"/>
                <a:ea typeface="黑体" panose="02010609060101010101" pitchFamily="49" charset="-122"/>
              </a:rPr>
              <a:t>稠密索引</a:t>
            </a:r>
            <a:endParaRPr lang="zh-CN" altLang="zh-CN" sz="2400" dirty="0">
              <a:solidFill>
                <a:schemeClr val="bg2"/>
              </a:solidFill>
              <a:latin typeface="黑体" panose="02010609060101010101" pitchFamily="49" charset="-122"/>
              <a:ea typeface="黑体" panose="02010609060101010101" pitchFamily="49" charset="-122"/>
            </a:endParaRPr>
          </a:p>
        </p:txBody>
      </p:sp>
      <p:sp>
        <p:nvSpPr>
          <p:cNvPr id="8201" name="矩形 16"/>
          <p:cNvSpPr>
            <a:spLocks noChangeArrowheads="1"/>
          </p:cNvSpPr>
          <p:nvPr/>
        </p:nvSpPr>
        <p:spPr bwMode="auto">
          <a:xfrm>
            <a:off x="3360071" y="2930525"/>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smtClean="0">
                <a:solidFill>
                  <a:schemeClr val="bg2"/>
                </a:solidFill>
                <a:latin typeface="黑体" panose="02010609060101010101" pitchFamily="49" charset="-122"/>
                <a:ea typeface="黑体" panose="02010609060101010101" pitchFamily="49" charset="-122"/>
              </a:rPr>
              <a:t>分块索引</a:t>
            </a:r>
            <a:endParaRPr lang="zh-CN" altLang="zh-CN" sz="2400" dirty="0">
              <a:solidFill>
                <a:schemeClr val="bg2"/>
              </a:solidFill>
              <a:latin typeface="黑体" panose="02010609060101010101" pitchFamily="49" charset="-122"/>
              <a:ea typeface="黑体" panose="02010609060101010101" pitchFamily="49" charset="-122"/>
            </a:endParaRPr>
          </a:p>
        </p:txBody>
      </p:sp>
      <p:sp>
        <p:nvSpPr>
          <p:cNvPr id="8202" name="标题 2"/>
          <p:cNvSpPr>
            <a:spLocks noGrp="1"/>
          </p:cNvSpPr>
          <p:nvPr>
            <p:ph type="title"/>
          </p:nvPr>
        </p:nvSpPr>
        <p:spPr/>
        <p:txBody>
          <a:bodyPr/>
          <a:lstStyle/>
          <a:p>
            <a:endParaRPr lang="zh-CN" altLang="en-US" dirty="0" smtClean="0"/>
          </a:p>
        </p:txBody>
      </p:sp>
      <p:sp>
        <p:nvSpPr>
          <p:cNvPr id="11" name="TextBox 34"/>
          <p:cNvSpPr txBox="1"/>
          <p:nvPr/>
        </p:nvSpPr>
        <p:spPr>
          <a:xfrm>
            <a:off x="2045143" y="3631851"/>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rPr>
              <a:t>8.2.3</a:t>
            </a:r>
            <a:endPar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endParaRPr>
          </a:p>
        </p:txBody>
      </p:sp>
      <p:sp>
        <p:nvSpPr>
          <p:cNvPr id="12" name="矩形 16"/>
          <p:cNvSpPr>
            <a:spLocks noChangeArrowheads="1"/>
          </p:cNvSpPr>
          <p:nvPr/>
        </p:nvSpPr>
        <p:spPr bwMode="auto">
          <a:xfrm>
            <a:off x="3344639" y="3638201"/>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a:solidFill>
                  <a:schemeClr val="bg2"/>
                </a:solidFill>
                <a:latin typeface="黑体" panose="02010609060101010101" pitchFamily="49" charset="-122"/>
                <a:ea typeface="黑体" panose="02010609060101010101" pitchFamily="49" charset="-122"/>
              </a:rPr>
              <a:t>多重表</a:t>
            </a:r>
            <a:endParaRPr lang="zh-CN" altLang="zh-CN" sz="2400" dirty="0">
              <a:solidFill>
                <a:schemeClr val="bg2"/>
              </a:solidFill>
              <a:latin typeface="黑体" panose="02010609060101010101" pitchFamily="49" charset="-122"/>
              <a:ea typeface="黑体" panose="02010609060101010101" pitchFamily="49" charset="-122"/>
            </a:endParaRPr>
          </a:p>
        </p:txBody>
      </p:sp>
      <p:sp>
        <p:nvSpPr>
          <p:cNvPr id="13" name="TextBox 34"/>
          <p:cNvSpPr txBox="1"/>
          <p:nvPr/>
        </p:nvSpPr>
        <p:spPr>
          <a:xfrm>
            <a:off x="2045143" y="4364873"/>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a:latin typeface="黑体" panose="02010609060101010101" pitchFamily="49" charset="-122"/>
                <a:ea typeface="黑体" panose="02010609060101010101" pitchFamily="49" charset="-122"/>
                <a:cs typeface="Verdana" panose="020B0604030504040204" pitchFamily="34" charset="0"/>
              </a:rPr>
              <a:t>8.2.4</a:t>
            </a:r>
            <a:endParaRPr lang="en-US" sz="2400" b="1" i="1" kern="0" dirty="0">
              <a:latin typeface="黑体" panose="02010609060101010101" pitchFamily="49" charset="-122"/>
              <a:ea typeface="黑体" panose="02010609060101010101" pitchFamily="49" charset="-122"/>
              <a:cs typeface="Verdana" panose="020B0604030504040204" pitchFamily="34" charset="0"/>
            </a:endParaRPr>
          </a:p>
        </p:txBody>
      </p:sp>
      <p:sp>
        <p:nvSpPr>
          <p:cNvPr id="14" name="矩形 16"/>
          <p:cNvSpPr>
            <a:spLocks noChangeArrowheads="1"/>
          </p:cNvSpPr>
          <p:nvPr/>
        </p:nvSpPr>
        <p:spPr bwMode="auto">
          <a:xfrm>
            <a:off x="3344639" y="4371223"/>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a:solidFill>
                  <a:schemeClr val="tx1"/>
                </a:solidFill>
                <a:latin typeface="黑体" panose="02010609060101010101" pitchFamily="49" charset="-122"/>
                <a:ea typeface="黑体" panose="02010609060101010101" pitchFamily="49" charset="-122"/>
              </a:rPr>
              <a:t>倒排表</a:t>
            </a:r>
            <a:endParaRPr lang="zh-CN" altLang="zh-CN"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70"/>
          <p:cNvSpPr>
            <a:spLocks noChangeArrowheads="1"/>
          </p:cNvSpPr>
          <p:nvPr/>
        </p:nvSpPr>
        <p:spPr bwMode="auto">
          <a:xfrm>
            <a:off x="2267744" y="5394409"/>
            <a:ext cx="6804248" cy="842903"/>
          </a:xfrm>
          <a:prstGeom prst="wedgeEllipseCallout">
            <a:avLst>
              <a:gd name="adj1" fmla="val 23236"/>
              <a:gd name="adj2" fmla="val -320091"/>
            </a:avLst>
          </a:prstGeom>
          <a:solidFill>
            <a:schemeClr val="bg1"/>
          </a:solidFill>
          <a:ln w="19050" algn="ctr">
            <a:solidFill>
              <a:srgbClr val="FF0000"/>
            </a:solidFill>
            <a:miter lim="800000"/>
          </a:ln>
          <a:effectLst/>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chemeClr val="tx1"/>
                </a:solidFill>
                <a:latin typeface="幼圆" panose="02010509060101010101" pitchFamily="49" charset="-122"/>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chemeClr val="tx1"/>
                </a:solidFill>
                <a:latin typeface="幼圆" panose="02010509060101010101" pitchFamily="49" charset="-122"/>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chemeClr val="tx1"/>
                </a:solidFill>
                <a:latin typeface="幼圆" panose="02010509060101010101" pitchFamily="49" charset="-122"/>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chemeClr val="tx1"/>
                </a:solidFill>
                <a:latin typeface="幼圆" panose="02010509060101010101" pitchFamily="49" charset="-122"/>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9pPr>
          </a:lstStyle>
          <a:p>
            <a:pPr algn="ctr" eaLnBrk="1" hangingPunct="1">
              <a:lnSpc>
                <a:spcPct val="100000"/>
              </a:lnSpc>
              <a:spcBef>
                <a:spcPct val="0"/>
              </a:spcBef>
              <a:buClrTx/>
              <a:buFontTx/>
              <a:buNone/>
            </a:pPr>
            <a:r>
              <a:rPr kumimoji="1" lang="zh-CN" altLang="en-US" sz="1600" b="0" dirty="0" smtClean="0">
                <a:solidFill>
                  <a:srgbClr val="333333"/>
                </a:solidFill>
                <a:latin typeface="Arial" panose="020B0604020202020204" pitchFamily="34" charset="0"/>
                <a:ea typeface="黑体" panose="02010609060101010101" pitchFamily="49" charset="-122"/>
              </a:rPr>
              <a:t>次关键字索引表中给出所有次关键字相同的记录的相关信息（此处为主关键字）</a:t>
            </a:r>
            <a:endParaRPr kumimoji="1" lang="zh-CN" altLang="en-US" sz="1600" b="0" dirty="0">
              <a:solidFill>
                <a:srgbClr val="333333"/>
              </a:solidFill>
              <a:latin typeface="Arial" panose="020B0604020202020204" pitchFamily="34" charset="0"/>
              <a:ea typeface="黑体" panose="02010609060101010101" pitchFamily="49" charset="-122"/>
            </a:endParaRPr>
          </a:p>
        </p:txBody>
      </p:sp>
      <p:sp>
        <p:nvSpPr>
          <p:cNvPr id="4" name="标题 3"/>
          <p:cNvSpPr>
            <a:spLocks noGrp="1"/>
          </p:cNvSpPr>
          <p:nvPr>
            <p:ph type="title"/>
          </p:nvPr>
        </p:nvSpPr>
        <p:spPr/>
        <p:txBody>
          <a:bodyPr/>
          <a:lstStyle/>
          <a:p>
            <a:r>
              <a:rPr lang="zh-CN" altLang="en-US" dirty="0" smtClean="0"/>
              <a:t>倒排索引（反向索引）</a:t>
            </a:r>
            <a:endParaRPr lang="zh-CN" altLang="en-US" dirty="0"/>
          </a:p>
        </p:txBody>
      </p:sp>
      <p:sp>
        <p:nvSpPr>
          <p:cNvPr id="5" name="内容占位符 4"/>
          <p:cNvSpPr>
            <a:spLocks noGrp="1"/>
          </p:cNvSpPr>
          <p:nvPr>
            <p:ph idx="1"/>
          </p:nvPr>
        </p:nvSpPr>
        <p:spPr>
          <a:xfrm>
            <a:off x="683568" y="1052736"/>
            <a:ext cx="8229600" cy="4525962"/>
          </a:xfrm>
        </p:spPr>
        <p:txBody>
          <a:bodyPr/>
          <a:lstStyle/>
          <a:p>
            <a:r>
              <a:rPr lang="zh-CN" altLang="en-US" sz="2000" dirty="0"/>
              <a:t>学生会干部</a:t>
            </a:r>
            <a:r>
              <a:rPr lang="en-US" altLang="zh-CN" sz="2000" dirty="0"/>
              <a:t>L</a:t>
            </a:r>
            <a:r>
              <a:rPr lang="zh-CN" altLang="en-US" sz="2000" dirty="0"/>
              <a:t>的兴趣</a:t>
            </a:r>
            <a:r>
              <a:rPr lang="zh-CN" altLang="en-US" sz="2000" dirty="0" smtClean="0"/>
              <a:t>爱好</a:t>
            </a:r>
            <a:r>
              <a:rPr lang="zh-CN" altLang="en-US" sz="2000" dirty="0"/>
              <a:t>调查</a:t>
            </a:r>
            <a:r>
              <a:rPr lang="zh-CN" altLang="en-US" sz="2000" dirty="0" smtClean="0"/>
              <a:t>记录</a:t>
            </a:r>
            <a:endParaRPr lang="en-US" altLang="zh-CN" sz="2000" dirty="0" smtClean="0"/>
          </a:p>
          <a:p>
            <a:r>
              <a:rPr lang="zh-CN" altLang="en-US" sz="2000" dirty="0" smtClean="0"/>
              <a:t>需要按次关键字组合查找时，在次关键字索引表中给出对应主关键字</a:t>
            </a:r>
            <a:endParaRPr lang="en-US" altLang="zh-CN" sz="2000" dirty="0" smtClean="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smtClean="0"/>
          </a:p>
          <a:p>
            <a:endParaRPr lang="en-US" altLang="zh-CN" sz="2000" dirty="0" smtClean="0"/>
          </a:p>
          <a:p>
            <a:endParaRPr lang="en-US" altLang="zh-CN" sz="2000" dirty="0"/>
          </a:p>
          <a:p>
            <a:r>
              <a:rPr lang="zh-CN" altLang="en-US" sz="2000" dirty="0" smtClean="0"/>
              <a:t>“倒”：</a:t>
            </a:r>
            <a:r>
              <a:rPr lang="zh-CN" altLang="zh-CN" sz="2000" kern="1200" dirty="0">
                <a:latin typeface="黑体" panose="02010609060101010101" pitchFamily="49" charset="-122"/>
                <a:ea typeface="黑体" panose="02010609060101010101" pitchFamily="49" charset="-122"/>
              </a:rPr>
              <a:t>由属性值来确定记录的位置</a:t>
            </a:r>
            <a:endParaRPr lang="zh-CN" altLang="en-US" sz="2000" dirty="0"/>
          </a:p>
          <a:p>
            <a:endParaRPr lang="zh-CN" altLang="en-US" sz="2000" dirty="0"/>
          </a:p>
        </p:txBody>
      </p:sp>
      <p:sp>
        <p:nvSpPr>
          <p:cNvPr id="3" name="页脚占位符 2"/>
          <p:cNvSpPr>
            <a:spLocks noGrp="1"/>
          </p:cNvSpPr>
          <p:nvPr>
            <p:ph type="ftr" sz="quarter" idx="10"/>
          </p:nvPr>
        </p:nvSpPr>
        <p:spPr/>
        <p:txBody>
          <a:bodyPr/>
          <a:lstStyle/>
          <a:p>
            <a:pPr>
              <a:defRPr/>
            </a:pPr>
            <a:fld id="{31BEA146-B08C-4357-9B35-FAEE27D60924}" type="slidenum">
              <a:rPr lang="zh-CN" altLang="en-US" smtClean="0">
                <a:ea typeface="黑体" panose="02010609060101010101" pitchFamily="49" charset="-122"/>
              </a:rPr>
            </a:fld>
            <a:endParaRPr lang="en-US" altLang="zh-CN">
              <a:ea typeface="黑体" panose="02010609060101010101" pitchFamily="49" charset="-122"/>
            </a:endParaRPr>
          </a:p>
        </p:txBody>
      </p:sp>
      <p:sp>
        <p:nvSpPr>
          <p:cNvPr id="6" name="椭圆 5"/>
          <p:cNvSpPr/>
          <p:nvPr/>
        </p:nvSpPr>
        <p:spPr bwMode="auto">
          <a:xfrm>
            <a:off x="395536" y="961703"/>
            <a:ext cx="680054" cy="678223"/>
          </a:xfrm>
          <a:prstGeom prst="ellipse">
            <a:avLst/>
          </a:prstGeom>
          <a:solidFill>
            <a:schemeClr val="tx1"/>
          </a:solidFill>
          <a:ln w="19050" cap="flat" cmpd="sng" algn="ctr">
            <a:solidFill>
              <a:schemeClr val="bg2"/>
            </a:solid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None/>
            </a:pPr>
            <a:r>
              <a:rPr kumimoji="0" lang="zh-CN" altLang="en-US" sz="28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rPr>
              <a:t>例</a:t>
            </a:r>
            <a:endParaRPr kumimoji="0" lang="zh-CN" altLang="en-US" sz="28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endParaRPr>
          </a:p>
        </p:txBody>
      </p:sp>
      <p:pic>
        <p:nvPicPr>
          <p:cNvPr id="13312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53453" y="1901108"/>
            <a:ext cx="6480720" cy="352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7624" y="188640"/>
            <a:ext cx="6553200" cy="707886"/>
          </a:xfrm>
        </p:spPr>
        <p:txBody>
          <a:bodyPr/>
          <a:lstStyle/>
          <a:p>
            <a:r>
              <a:rPr lang="zh-CN" altLang="en-US" dirty="0" smtClean="0"/>
              <a:t>倒排表的</a:t>
            </a:r>
            <a:r>
              <a:rPr lang="en-US" altLang="zh-CN" dirty="0" smtClean="0"/>
              <a:t>C</a:t>
            </a:r>
            <a:r>
              <a:rPr lang="zh-CN" altLang="en-US" dirty="0" smtClean="0"/>
              <a:t>语言表示</a:t>
            </a:r>
            <a:endParaRPr lang="zh-CN" altLang="en-US" dirty="0"/>
          </a:p>
        </p:txBody>
      </p:sp>
      <p:sp>
        <p:nvSpPr>
          <p:cNvPr id="5" name="内容占位符 4"/>
          <p:cNvSpPr>
            <a:spLocks noGrp="1"/>
          </p:cNvSpPr>
          <p:nvPr>
            <p:ph idx="1"/>
          </p:nvPr>
        </p:nvSpPr>
        <p:spPr>
          <a:xfrm>
            <a:off x="575817" y="1484313"/>
            <a:ext cx="8568183" cy="4525962"/>
          </a:xfrm>
        </p:spPr>
        <p:txBody>
          <a:bodyPr/>
          <a:lstStyle/>
          <a:p>
            <a:pPr marL="0" indent="0">
              <a:buNone/>
            </a:pPr>
            <a:r>
              <a:rPr lang="en-US" altLang="zh-CN" sz="1800" dirty="0" err="1"/>
              <a:t>typedef</a:t>
            </a:r>
            <a:r>
              <a:rPr lang="en-US" altLang="zh-CN" sz="1800" dirty="0"/>
              <a:t> </a:t>
            </a:r>
            <a:r>
              <a:rPr lang="en-US" altLang="zh-CN" sz="1800" dirty="0" err="1"/>
              <a:t>struct</a:t>
            </a:r>
            <a:r>
              <a:rPr lang="en-US" altLang="zh-CN" sz="1800" dirty="0"/>
              <a:t> </a:t>
            </a:r>
            <a:r>
              <a:rPr lang="en-US" altLang="zh-CN" sz="1800" dirty="0" err="1"/>
              <a:t>InvertedLisNodet</a:t>
            </a:r>
            <a:r>
              <a:rPr lang="en-US" altLang="zh-CN" sz="1800" dirty="0"/>
              <a:t> </a:t>
            </a:r>
            <a:endParaRPr lang="en-US" altLang="zh-CN" sz="1800" dirty="0"/>
          </a:p>
          <a:p>
            <a:pPr marL="0" indent="0">
              <a:buNone/>
            </a:pPr>
            <a:r>
              <a:rPr lang="en-US" altLang="zh-CN" sz="1800" dirty="0"/>
              <a:t>{</a:t>
            </a:r>
            <a:endParaRPr lang="en-US" altLang="zh-CN" sz="1800" dirty="0"/>
          </a:p>
          <a:p>
            <a:pPr marL="0" indent="0">
              <a:buNone/>
            </a:pPr>
            <a:r>
              <a:rPr lang="en-US" altLang="zh-CN" sz="1800" dirty="0" smtClean="0"/>
              <a:t> </a:t>
            </a:r>
            <a:r>
              <a:rPr lang="en-US" altLang="zh-CN" sz="1800" dirty="0" err="1" smtClean="0"/>
              <a:t>KeyType</a:t>
            </a:r>
            <a:r>
              <a:rPr lang="en-US" altLang="zh-CN" sz="1800" dirty="0" smtClean="0"/>
              <a:t> </a:t>
            </a:r>
            <a:r>
              <a:rPr lang="en-US" altLang="zh-CN" sz="1800" dirty="0"/>
              <a:t>key; </a:t>
            </a:r>
            <a:r>
              <a:rPr lang="en-US" altLang="zh-CN" sz="1800" dirty="0" smtClean="0"/>
              <a:t>                  </a:t>
            </a:r>
            <a:r>
              <a:rPr lang="en-US" altLang="zh-CN" sz="1800" b="0" kern="1200" dirty="0" smtClean="0">
                <a:solidFill>
                  <a:srgbClr val="009900"/>
                </a:solidFill>
              </a:rPr>
              <a:t>//</a:t>
            </a:r>
            <a:r>
              <a:rPr lang="zh-CN" altLang="en-US" sz="1800" b="0" kern="1200" dirty="0">
                <a:solidFill>
                  <a:srgbClr val="009900"/>
                </a:solidFill>
              </a:rPr>
              <a:t>符合次关键字值的本项对应的主关键字值</a:t>
            </a:r>
            <a:endParaRPr lang="zh-CN" altLang="en-US" sz="1800" b="0" kern="1200" dirty="0">
              <a:solidFill>
                <a:srgbClr val="009900"/>
              </a:solidFill>
            </a:endParaRPr>
          </a:p>
          <a:p>
            <a:pPr marL="0" indent="0">
              <a:buNone/>
            </a:pPr>
            <a:r>
              <a:rPr lang="en-US" altLang="zh-CN" sz="1800" dirty="0" smtClean="0"/>
              <a:t> </a:t>
            </a:r>
            <a:r>
              <a:rPr lang="en-US" altLang="zh-CN" sz="1800" dirty="0" err="1" smtClean="0"/>
              <a:t>struct</a:t>
            </a:r>
            <a:r>
              <a:rPr lang="en-US" altLang="zh-CN" sz="1800" dirty="0" smtClean="0"/>
              <a:t> </a:t>
            </a:r>
            <a:r>
              <a:rPr lang="en-US" altLang="zh-CN" sz="1800" dirty="0" err="1"/>
              <a:t>InvertedLisNodet</a:t>
            </a:r>
            <a:r>
              <a:rPr lang="en-US" altLang="zh-CN" sz="1800" dirty="0"/>
              <a:t> *</a:t>
            </a:r>
            <a:r>
              <a:rPr lang="en-US" altLang="zh-CN" sz="1800" dirty="0" err="1"/>
              <a:t>pNext</a:t>
            </a:r>
            <a:r>
              <a:rPr lang="en-US" altLang="zh-CN" sz="1800" dirty="0"/>
              <a:t>; </a:t>
            </a:r>
            <a:r>
              <a:rPr lang="en-US" altLang="zh-CN" sz="1800" b="0" kern="1200" dirty="0">
                <a:solidFill>
                  <a:srgbClr val="009900"/>
                </a:solidFill>
              </a:rPr>
              <a:t>//</a:t>
            </a:r>
            <a:r>
              <a:rPr lang="zh-CN" altLang="en-US" sz="1800" b="0" kern="1200" dirty="0">
                <a:solidFill>
                  <a:srgbClr val="009900"/>
                </a:solidFill>
              </a:rPr>
              <a:t>次关键字对应链表指针</a:t>
            </a:r>
            <a:endParaRPr lang="zh-CN" altLang="en-US" sz="1800" b="0" kern="1200" dirty="0">
              <a:solidFill>
                <a:srgbClr val="009900"/>
              </a:solidFill>
            </a:endParaRPr>
          </a:p>
          <a:p>
            <a:pPr marL="0" indent="0">
              <a:buNone/>
            </a:pPr>
            <a:r>
              <a:rPr lang="en-US" altLang="zh-CN" sz="1800" dirty="0"/>
              <a:t>} </a:t>
            </a:r>
            <a:r>
              <a:rPr lang="en-US" altLang="zh-CN" sz="1800" dirty="0" err="1"/>
              <a:t>InvertedList</a:t>
            </a:r>
            <a:r>
              <a:rPr lang="en-US" altLang="zh-CN" sz="1800" dirty="0"/>
              <a:t>;</a:t>
            </a:r>
            <a:endParaRPr lang="en-US" altLang="zh-CN" sz="1800" dirty="0"/>
          </a:p>
          <a:p>
            <a:pPr marL="0" indent="0">
              <a:buNone/>
            </a:pPr>
            <a:endParaRPr lang="en-US" altLang="zh-CN" sz="1800" dirty="0"/>
          </a:p>
          <a:p>
            <a:pPr marL="0" indent="0">
              <a:buNone/>
            </a:pPr>
            <a:r>
              <a:rPr lang="en-US" altLang="zh-CN" sz="1800" dirty="0" err="1"/>
              <a:t>typedef</a:t>
            </a:r>
            <a:r>
              <a:rPr lang="en-US" altLang="zh-CN" sz="1800" dirty="0"/>
              <a:t> </a:t>
            </a:r>
            <a:r>
              <a:rPr lang="en-US" altLang="zh-CN" sz="1800" dirty="0" err="1"/>
              <a:t>struct</a:t>
            </a:r>
            <a:r>
              <a:rPr lang="en-US" altLang="zh-CN" sz="1800" dirty="0"/>
              <a:t> </a:t>
            </a:r>
            <a:endParaRPr lang="en-US" altLang="zh-CN" sz="1800" dirty="0"/>
          </a:p>
          <a:p>
            <a:pPr marL="0" indent="0">
              <a:buNone/>
            </a:pPr>
            <a:r>
              <a:rPr lang="en-US" altLang="zh-CN" sz="1800" dirty="0"/>
              <a:t>{</a:t>
            </a:r>
            <a:endParaRPr lang="en-US" altLang="zh-CN" sz="1800" dirty="0"/>
          </a:p>
          <a:p>
            <a:pPr marL="0" indent="0">
              <a:buNone/>
            </a:pPr>
            <a:r>
              <a:rPr lang="en-US" altLang="zh-CN" sz="1800" dirty="0"/>
              <a:t>   </a:t>
            </a:r>
            <a:r>
              <a:rPr lang="en-US" altLang="zh-CN" sz="1800" dirty="0" err="1"/>
              <a:t>SubKeyType</a:t>
            </a:r>
            <a:r>
              <a:rPr lang="en-US" altLang="zh-CN" sz="1800" dirty="0"/>
              <a:t> </a:t>
            </a:r>
            <a:r>
              <a:rPr lang="en-US" altLang="zh-CN" sz="1800" dirty="0" err="1"/>
              <a:t>subKey</a:t>
            </a:r>
            <a:r>
              <a:rPr lang="en-US" altLang="zh-CN" sz="1800" dirty="0"/>
              <a:t>; </a:t>
            </a:r>
            <a:r>
              <a:rPr lang="en-US" altLang="zh-CN" sz="1800" dirty="0" smtClean="0"/>
              <a:t>          </a:t>
            </a:r>
            <a:r>
              <a:rPr lang="en-US" altLang="zh-CN" sz="1800" b="0" kern="1200" dirty="0">
                <a:solidFill>
                  <a:srgbClr val="009900"/>
                </a:solidFill>
              </a:rPr>
              <a:t>//</a:t>
            </a:r>
            <a:r>
              <a:rPr lang="zh-CN" altLang="en-US" sz="1800" b="0" kern="1200" dirty="0">
                <a:solidFill>
                  <a:srgbClr val="009900"/>
                </a:solidFill>
              </a:rPr>
              <a:t>次关键字值</a:t>
            </a:r>
            <a:endParaRPr lang="zh-CN" altLang="en-US" sz="1800" b="0" kern="1200" dirty="0">
              <a:solidFill>
                <a:srgbClr val="009900"/>
              </a:solidFill>
            </a:endParaRPr>
          </a:p>
          <a:p>
            <a:pPr marL="0" indent="0">
              <a:buNone/>
            </a:pPr>
            <a:r>
              <a:rPr lang="zh-CN" altLang="en-US" sz="1800" dirty="0"/>
              <a:t>   </a:t>
            </a:r>
            <a:r>
              <a:rPr lang="en-US" altLang="zh-CN" sz="1800" dirty="0" err="1"/>
              <a:t>InvertedList</a:t>
            </a:r>
            <a:r>
              <a:rPr lang="en-US" altLang="zh-CN" sz="1800" dirty="0"/>
              <a:t> *</a:t>
            </a:r>
            <a:r>
              <a:rPr lang="en-US" altLang="zh-CN" sz="1800" dirty="0" err="1"/>
              <a:t>pAddress</a:t>
            </a:r>
            <a:r>
              <a:rPr lang="en-US" altLang="zh-CN" sz="1800" dirty="0"/>
              <a:t>;    </a:t>
            </a:r>
            <a:r>
              <a:rPr lang="en-US" altLang="zh-CN" sz="1800" dirty="0" smtClean="0"/>
              <a:t>  </a:t>
            </a:r>
            <a:r>
              <a:rPr lang="en-US" altLang="zh-CN" sz="1800" b="0" kern="1200" dirty="0">
                <a:solidFill>
                  <a:srgbClr val="009900"/>
                </a:solidFill>
              </a:rPr>
              <a:t>//</a:t>
            </a:r>
            <a:r>
              <a:rPr lang="zh-CN" altLang="en-US" sz="1800" b="0" kern="1200" dirty="0">
                <a:solidFill>
                  <a:srgbClr val="009900"/>
                </a:solidFill>
              </a:rPr>
              <a:t>次关键字值对应链表起始项地址</a:t>
            </a:r>
            <a:endParaRPr lang="zh-CN" altLang="en-US" sz="1800" b="0" kern="1200" dirty="0">
              <a:solidFill>
                <a:srgbClr val="009900"/>
              </a:solidFill>
            </a:endParaRPr>
          </a:p>
          <a:p>
            <a:pPr marL="0" indent="0">
              <a:buNone/>
            </a:pPr>
            <a:r>
              <a:rPr lang="en-US" altLang="zh-CN" sz="1800" dirty="0"/>
              <a:t>} </a:t>
            </a:r>
            <a:r>
              <a:rPr lang="en-US" altLang="zh-CN" sz="1800" dirty="0" err="1"/>
              <a:t>SubIndexEntry</a:t>
            </a:r>
            <a:r>
              <a:rPr lang="en-US" altLang="zh-CN" sz="1800" dirty="0"/>
              <a:t>;</a:t>
            </a:r>
            <a:endParaRPr lang="en-US" altLang="zh-CN" sz="1800" dirty="0"/>
          </a:p>
          <a:p>
            <a:pPr marL="0" indent="0">
              <a:buNone/>
            </a:pPr>
            <a:r>
              <a:rPr lang="en-US" altLang="zh-CN" sz="1800" dirty="0" err="1">
                <a:solidFill>
                  <a:srgbClr val="C00000"/>
                </a:solidFill>
              </a:rPr>
              <a:t>SubIndexEntry</a:t>
            </a:r>
            <a:r>
              <a:rPr lang="en-US" altLang="zh-CN" sz="1800" dirty="0">
                <a:solidFill>
                  <a:srgbClr val="C00000"/>
                </a:solidFill>
              </a:rPr>
              <a:t> </a:t>
            </a:r>
            <a:r>
              <a:rPr lang="en-US" altLang="zh-CN" sz="1800" dirty="0" err="1">
                <a:solidFill>
                  <a:srgbClr val="C00000"/>
                </a:solidFill>
              </a:rPr>
              <a:t>subIndList</a:t>
            </a:r>
            <a:r>
              <a:rPr lang="en-US" altLang="zh-CN" sz="1800" dirty="0">
                <a:solidFill>
                  <a:srgbClr val="C00000"/>
                </a:solidFill>
              </a:rPr>
              <a:t>[M];  </a:t>
            </a:r>
            <a:r>
              <a:rPr lang="en-US" altLang="zh-CN" sz="1800" dirty="0" smtClean="0">
                <a:solidFill>
                  <a:srgbClr val="C00000"/>
                </a:solidFill>
              </a:rPr>
              <a:t>  </a:t>
            </a:r>
            <a:r>
              <a:rPr lang="en-US" altLang="zh-CN" sz="1800" b="0" kern="1200" dirty="0" smtClean="0">
                <a:solidFill>
                  <a:srgbClr val="009900"/>
                </a:solidFill>
              </a:rPr>
              <a:t>//</a:t>
            </a:r>
            <a:r>
              <a:rPr lang="zh-CN" altLang="en-US" sz="1800" b="0" kern="1200" dirty="0">
                <a:solidFill>
                  <a:srgbClr val="009900"/>
                </a:solidFill>
              </a:rPr>
              <a:t>一种次关键字对应的倒排表</a:t>
            </a:r>
            <a:endParaRPr lang="zh-CN" altLang="en-US" sz="1800" b="0" kern="1200" dirty="0">
              <a:solidFill>
                <a:srgbClr val="009900"/>
              </a:solidFill>
            </a:endParaRPr>
          </a:p>
          <a:p>
            <a:endParaRPr lang="zh-CN" altLang="en-US" sz="1800" dirty="0"/>
          </a:p>
        </p:txBody>
      </p:sp>
      <p:sp>
        <p:nvSpPr>
          <p:cNvPr id="4" name="页脚占位符 3"/>
          <p:cNvSpPr>
            <a:spLocks noGrp="1"/>
          </p:cNvSpPr>
          <p:nvPr>
            <p:ph type="ftr" sz="quarter" idx="10"/>
          </p:nvPr>
        </p:nvSpPr>
        <p:spPr/>
        <p:txBody>
          <a:bodyPr/>
          <a:lstStyle/>
          <a:p>
            <a:pPr>
              <a:defRPr/>
            </a:pPr>
            <a:fld id="{773FAED9-12B9-4EF5-9F78-54423B07624A}" type="slidenum">
              <a:rPr lang="zh-CN" altLang="en-US" smtClean="0">
                <a:ea typeface="黑体" panose="02010609060101010101" pitchFamily="49" charset="-122"/>
              </a:rPr>
            </a:fld>
            <a:endParaRPr lang="en-US" altLang="zh-CN">
              <a:ea typeface="黑体" panose="02010609060101010101" pitchFamily="49" charset="-122"/>
            </a:endParaRPr>
          </a:p>
        </p:txBody>
      </p:sp>
      <p:sp>
        <p:nvSpPr>
          <p:cNvPr id="7" name="Rectangle 10"/>
          <p:cNvSpPr>
            <a:spLocks noChangeArrowheads="1"/>
          </p:cNvSpPr>
          <p:nvPr/>
        </p:nvSpPr>
        <p:spPr bwMode="auto">
          <a:xfrm>
            <a:off x="467544" y="1268412"/>
            <a:ext cx="4104456" cy="4680868"/>
          </a:xfrm>
          <a:prstGeom prst="rect">
            <a:avLst/>
          </a:prstGeom>
          <a:noFill/>
          <a:ln w="38100" algn="ctr">
            <a:solidFill>
              <a:schemeClr val="bg2"/>
            </a:solidFill>
            <a:miter lim="800000"/>
          </a:ln>
        </p:spPr>
        <p:txBody>
          <a:bodyPr wrap="none" anchor="ctr"/>
          <a:lstStyle>
            <a:lvl1pPr eaLnBrk="0" hangingPunct="0">
              <a:spcBef>
                <a:spcPct val="20000"/>
              </a:spcBef>
              <a:buClr>
                <a:schemeClr val="hlink"/>
              </a:buClr>
              <a:buFont typeface="Wingdings" panose="05000000000000000000" pitchFamily="2" charset="2"/>
              <a:buChar char="v"/>
              <a:defRPr sz="2800" b="1">
                <a:solidFill>
                  <a:schemeClr val="tx1"/>
                </a:solidFill>
                <a:latin typeface="幼圆" panose="02010509060101010101" pitchFamily="49" charset="-122"/>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chemeClr val="tx1"/>
                </a:solidFill>
                <a:latin typeface="幼圆" panose="02010509060101010101" pitchFamily="49" charset="-122"/>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chemeClr val="tx1"/>
                </a:solidFill>
                <a:latin typeface="幼圆" panose="02010509060101010101" pitchFamily="49" charset="-122"/>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chemeClr val="tx1"/>
                </a:solidFill>
                <a:latin typeface="幼圆" panose="02010509060101010101" pitchFamily="49" charset="-122"/>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9pPr>
          </a:lstStyle>
          <a:p>
            <a:pPr eaLnBrk="1" hangingPunct="1">
              <a:lnSpc>
                <a:spcPct val="100000"/>
              </a:lnSpc>
              <a:spcBef>
                <a:spcPct val="0"/>
              </a:spcBef>
              <a:buClrTx/>
              <a:buFontTx/>
              <a:buNone/>
            </a:pPr>
            <a:endParaRPr lang="zh-CN" altLang="en-US" sz="3200" b="0">
              <a:latin typeface="+mn-lt"/>
              <a:ea typeface="华文新魏" panose="02010800040101010101" pitchFamily="2" charset="-122"/>
            </a:endParaRPr>
          </a:p>
        </p:txBody>
      </p:sp>
      <p:grpSp>
        <p:nvGrpSpPr>
          <p:cNvPr id="8" name="Group 22"/>
          <p:cNvGrpSpPr/>
          <p:nvPr/>
        </p:nvGrpSpPr>
        <p:grpSpPr bwMode="auto">
          <a:xfrm>
            <a:off x="4478339" y="5522243"/>
            <a:ext cx="3262311" cy="427038"/>
            <a:chOff x="3301" y="1141"/>
            <a:chExt cx="2055" cy="269"/>
          </a:xfrm>
        </p:grpSpPr>
        <p:sp>
          <p:nvSpPr>
            <p:cNvPr id="9" name="Rectangle 23"/>
            <p:cNvSpPr>
              <a:spLocks noChangeArrowheads="1"/>
            </p:cNvSpPr>
            <p:nvPr/>
          </p:nvSpPr>
          <p:spPr bwMode="auto">
            <a:xfrm>
              <a:off x="4432" y="1141"/>
              <a:ext cx="924" cy="252"/>
            </a:xfrm>
            <a:prstGeom prst="rect">
              <a:avLst/>
            </a:prstGeom>
            <a:solidFill>
              <a:schemeClr val="bg1"/>
            </a:solidFill>
            <a:ln w="38100" algn="ctr">
              <a:solidFill>
                <a:schemeClr val="bg2"/>
              </a:solidFill>
              <a:miter lim="800000"/>
            </a:ln>
          </p:spPr>
          <p:txBody>
            <a:bodyPr wrap="none">
              <a:spAutoFit/>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幼圆" panose="02010509060101010101" pitchFamily="49" charset="-122"/>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chemeClr val="tx1"/>
                  </a:solidFill>
                  <a:latin typeface="幼圆" panose="02010509060101010101" pitchFamily="49" charset="-122"/>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chemeClr val="tx1"/>
                  </a:solidFill>
                  <a:latin typeface="幼圆" panose="02010509060101010101" pitchFamily="49" charset="-122"/>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chemeClr val="tx1"/>
                  </a:solidFill>
                  <a:latin typeface="幼圆" panose="02010509060101010101" pitchFamily="49" charset="-122"/>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9pPr>
            </a:lstStyle>
            <a:p>
              <a:pPr algn="ctr" eaLnBrk="1" hangingPunct="1">
                <a:lnSpc>
                  <a:spcPct val="100000"/>
                </a:lnSpc>
                <a:spcBef>
                  <a:spcPct val="0"/>
                </a:spcBef>
                <a:buClrTx/>
                <a:buFontTx/>
                <a:buNone/>
              </a:pPr>
              <a:r>
                <a:rPr kumimoji="1" lang="zh-CN" altLang="en-US" sz="2000" dirty="0" smtClean="0">
                  <a:latin typeface="+mn-lt"/>
                  <a:ea typeface="华文新魏" panose="02010800040101010101" pitchFamily="2" charset="-122"/>
                </a:rPr>
                <a:t>倒排表定义</a:t>
              </a:r>
              <a:endParaRPr kumimoji="1" lang="zh-CN" altLang="en-US" sz="2000" dirty="0">
                <a:latin typeface="+mn-lt"/>
                <a:ea typeface="华文新魏" panose="02010800040101010101" pitchFamily="2" charset="-122"/>
              </a:endParaRPr>
            </a:p>
          </p:txBody>
        </p:sp>
        <p:sp>
          <p:nvSpPr>
            <p:cNvPr id="10" name="Line 24"/>
            <p:cNvSpPr>
              <a:spLocks noChangeShapeType="1"/>
            </p:cNvSpPr>
            <p:nvPr/>
          </p:nvSpPr>
          <p:spPr bwMode="auto">
            <a:xfrm flipV="1">
              <a:off x="3301" y="1397"/>
              <a:ext cx="2055" cy="13"/>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a:lstStyle/>
            <a:p>
              <a:endParaRPr lang="zh-CN" altLang="en-US">
                <a:latin typeface="+mn-lt"/>
              </a:endParaRPr>
            </a:p>
          </p:txBody>
        </p:sp>
      </p:grpSp>
      <p:graphicFrame>
        <p:nvGraphicFramePr>
          <p:cNvPr id="11" name="表格 10"/>
          <p:cNvGraphicFramePr>
            <a:graphicFrameLocks noGrp="1"/>
          </p:cNvGraphicFramePr>
          <p:nvPr/>
        </p:nvGraphicFramePr>
        <p:xfrm>
          <a:off x="4895529" y="1052736"/>
          <a:ext cx="1080120" cy="741680"/>
        </p:xfrm>
        <a:graphic>
          <a:graphicData uri="http://schemas.openxmlformats.org/drawingml/2006/table">
            <a:tbl>
              <a:tblPr firstRow="1" bandRow="1">
                <a:tableStyleId>{5C22544A-7EE6-4342-B048-85BDC9FD1C3A}</a:tableStyleId>
              </a:tblPr>
              <a:tblGrid>
                <a:gridCol w="540060"/>
                <a:gridCol w="540060"/>
              </a:tblGrid>
              <a:tr h="370840">
                <a:tc>
                  <a:txBody>
                    <a:bodyPr/>
                    <a:lstStyle/>
                    <a:p>
                      <a:r>
                        <a:rPr lang="zh-CN" altLang="en-US" dirty="0" smtClean="0"/>
                        <a:t>男</a:t>
                      </a:r>
                      <a:endParaRPr lang="zh-CN" altLang="en-US" dirty="0"/>
                    </a:p>
                  </a:txBody>
                  <a:tcPr/>
                </a:tc>
                <a:tc>
                  <a:txBody>
                    <a:bodyPr/>
                    <a:lstStyle/>
                    <a:p>
                      <a:endParaRPr lang="zh-CN" altLang="en-US" dirty="0"/>
                    </a:p>
                  </a:txBody>
                  <a:tcPr/>
                </a:tc>
              </a:tr>
              <a:tr h="370840">
                <a:tc>
                  <a:txBody>
                    <a:bodyPr/>
                    <a:lstStyle/>
                    <a:p>
                      <a:r>
                        <a:rPr lang="zh-CN" altLang="en-US" dirty="0" smtClean="0"/>
                        <a:t>女</a:t>
                      </a:r>
                      <a:endParaRPr lang="zh-CN" altLang="en-US" dirty="0"/>
                    </a:p>
                  </a:txBody>
                  <a:tcPr/>
                </a:tc>
                <a:tc>
                  <a:txBody>
                    <a:bodyPr/>
                    <a:lstStyle/>
                    <a:p>
                      <a:endParaRPr lang="zh-CN" altLang="en-US" dirty="0"/>
                    </a:p>
                  </a:txBody>
                  <a:tcPr/>
                </a:tc>
              </a:tr>
            </a:tbl>
          </a:graphicData>
        </a:graphic>
      </p:graphicFrame>
      <p:cxnSp>
        <p:nvCxnSpPr>
          <p:cNvPr id="13" name="直接箭头连接符 12"/>
          <p:cNvCxnSpPr/>
          <p:nvPr/>
        </p:nvCxnSpPr>
        <p:spPr bwMode="auto">
          <a:xfrm>
            <a:off x="5580112" y="1196752"/>
            <a:ext cx="432048" cy="0"/>
          </a:xfrm>
          <a:prstGeom prst="straightConnector1">
            <a:avLst/>
          </a:prstGeom>
          <a:noFill/>
          <a:ln w="19050" cap="flat" cmpd="sng" algn="ctr">
            <a:solidFill>
              <a:srgbClr val="FF0000"/>
            </a:solidFill>
            <a:prstDash val="solid"/>
            <a:round/>
            <a:headEnd type="none" w="med" len="med"/>
            <a:tailEnd type="arrow"/>
          </a:ln>
        </p:spPr>
      </p:cxnSp>
      <p:sp>
        <p:nvSpPr>
          <p:cNvPr id="14" name="矩形 13"/>
          <p:cNvSpPr/>
          <p:nvPr/>
        </p:nvSpPr>
        <p:spPr bwMode="auto">
          <a:xfrm>
            <a:off x="6012160" y="1052736"/>
            <a:ext cx="648072" cy="343813"/>
          </a:xfrm>
          <a:prstGeom prst="rect">
            <a:avLst/>
          </a:prstGeom>
          <a:noFill/>
          <a:ln w="19050" cap="flat" cmpd="sng" algn="ctr">
            <a:solidFill>
              <a:schemeClr val="bg2"/>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幼圆" panose="02010509060101010101" pitchFamily="49" charset="-122"/>
              </a:rPr>
              <a:t>03</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幼圆" panose="02010509060101010101" pitchFamily="49" charset="-122"/>
            </a:endParaRPr>
          </a:p>
        </p:txBody>
      </p:sp>
      <p:cxnSp>
        <p:nvCxnSpPr>
          <p:cNvPr id="16" name="直接连接符 15"/>
          <p:cNvCxnSpPr>
            <a:stCxn id="14" idx="0"/>
            <a:endCxn id="14" idx="2"/>
          </p:cNvCxnSpPr>
          <p:nvPr/>
        </p:nvCxnSpPr>
        <p:spPr bwMode="auto">
          <a:xfrm>
            <a:off x="6336196" y="1052736"/>
            <a:ext cx="0" cy="343813"/>
          </a:xfrm>
          <a:prstGeom prst="line">
            <a:avLst/>
          </a:prstGeom>
          <a:noFill/>
          <a:ln w="19050" cap="flat" cmpd="sng" algn="ctr">
            <a:solidFill>
              <a:schemeClr val="bg2"/>
            </a:solidFill>
            <a:prstDash val="solid"/>
            <a:round/>
            <a:headEnd type="none" w="med" len="med"/>
            <a:tailEnd type="none" w="med" len="med"/>
          </a:ln>
        </p:spPr>
      </p:cxnSp>
      <p:cxnSp>
        <p:nvCxnSpPr>
          <p:cNvPr id="18" name="直接箭头连接符 17"/>
          <p:cNvCxnSpPr/>
          <p:nvPr/>
        </p:nvCxnSpPr>
        <p:spPr bwMode="auto">
          <a:xfrm>
            <a:off x="6516216" y="1196752"/>
            <a:ext cx="432048" cy="0"/>
          </a:xfrm>
          <a:prstGeom prst="straightConnector1">
            <a:avLst/>
          </a:prstGeom>
          <a:noFill/>
          <a:ln w="19050" cap="flat" cmpd="sng" algn="ctr">
            <a:solidFill>
              <a:srgbClr val="FF0000"/>
            </a:solidFill>
            <a:prstDash val="solid"/>
            <a:round/>
            <a:headEnd type="none" w="med" len="med"/>
            <a:tailEnd type="arrow"/>
          </a:ln>
        </p:spPr>
      </p:cxnSp>
      <p:sp>
        <p:nvSpPr>
          <p:cNvPr id="19" name="矩形 18"/>
          <p:cNvSpPr/>
          <p:nvPr/>
        </p:nvSpPr>
        <p:spPr bwMode="auto">
          <a:xfrm>
            <a:off x="6948264" y="1052736"/>
            <a:ext cx="648072" cy="343813"/>
          </a:xfrm>
          <a:prstGeom prst="rect">
            <a:avLst/>
          </a:prstGeom>
          <a:noFill/>
          <a:ln w="19050" cap="flat" cmpd="sng" algn="ctr">
            <a:solidFill>
              <a:schemeClr val="bg2"/>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幼圆" panose="02010509060101010101" pitchFamily="49" charset="-122"/>
              </a:rPr>
              <a:t>17</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幼圆" panose="02010509060101010101" pitchFamily="49" charset="-122"/>
            </a:endParaRPr>
          </a:p>
        </p:txBody>
      </p:sp>
      <p:cxnSp>
        <p:nvCxnSpPr>
          <p:cNvPr id="20" name="直接连接符 19"/>
          <p:cNvCxnSpPr>
            <a:stCxn id="19" idx="0"/>
            <a:endCxn id="19" idx="2"/>
          </p:cNvCxnSpPr>
          <p:nvPr/>
        </p:nvCxnSpPr>
        <p:spPr bwMode="auto">
          <a:xfrm>
            <a:off x="7272300" y="1052736"/>
            <a:ext cx="0" cy="343813"/>
          </a:xfrm>
          <a:prstGeom prst="line">
            <a:avLst/>
          </a:prstGeom>
          <a:noFill/>
          <a:ln w="19050" cap="flat" cmpd="sng" algn="ctr">
            <a:solidFill>
              <a:schemeClr val="bg2"/>
            </a:solidFill>
            <a:prstDash val="solid"/>
            <a:round/>
            <a:headEnd type="none" w="med" len="med"/>
            <a:tailEnd type="none" w="med" len="med"/>
          </a:ln>
        </p:spPr>
      </p:cxnSp>
      <p:cxnSp>
        <p:nvCxnSpPr>
          <p:cNvPr id="21" name="直接箭头连接符 20"/>
          <p:cNvCxnSpPr/>
          <p:nvPr/>
        </p:nvCxnSpPr>
        <p:spPr bwMode="auto">
          <a:xfrm>
            <a:off x="7452320" y="1196752"/>
            <a:ext cx="432048" cy="0"/>
          </a:xfrm>
          <a:prstGeom prst="straightConnector1">
            <a:avLst/>
          </a:prstGeom>
          <a:noFill/>
          <a:ln w="19050" cap="flat" cmpd="sng" algn="ctr">
            <a:solidFill>
              <a:srgbClr val="FF0000"/>
            </a:solidFill>
            <a:prstDash val="solid"/>
            <a:round/>
            <a:headEnd type="none" w="med" len="med"/>
            <a:tailEnd type="arrow"/>
          </a:ln>
        </p:spPr>
      </p:cxnSp>
      <p:sp>
        <p:nvSpPr>
          <p:cNvPr id="23" name="矩形 22"/>
          <p:cNvSpPr/>
          <p:nvPr/>
        </p:nvSpPr>
        <p:spPr bwMode="auto">
          <a:xfrm>
            <a:off x="7884368" y="1052736"/>
            <a:ext cx="648072" cy="343813"/>
          </a:xfrm>
          <a:prstGeom prst="rect">
            <a:avLst/>
          </a:prstGeom>
          <a:noFill/>
          <a:ln w="19050" cap="flat" cmpd="sng" algn="ctr">
            <a:solidFill>
              <a:schemeClr val="bg2"/>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幼圆" panose="02010509060101010101" pitchFamily="49" charset="-122"/>
              </a:rPr>
              <a:t>47</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幼圆" panose="02010509060101010101" pitchFamily="49" charset="-122"/>
            </a:endParaRPr>
          </a:p>
        </p:txBody>
      </p:sp>
      <p:cxnSp>
        <p:nvCxnSpPr>
          <p:cNvPr id="24" name="直接连接符 23"/>
          <p:cNvCxnSpPr>
            <a:stCxn id="23" idx="0"/>
            <a:endCxn id="23" idx="2"/>
          </p:cNvCxnSpPr>
          <p:nvPr/>
        </p:nvCxnSpPr>
        <p:spPr bwMode="auto">
          <a:xfrm>
            <a:off x="8208404" y="1052736"/>
            <a:ext cx="0" cy="343813"/>
          </a:xfrm>
          <a:prstGeom prst="line">
            <a:avLst/>
          </a:prstGeom>
          <a:noFill/>
          <a:ln w="19050" cap="flat" cmpd="sng" algn="ctr">
            <a:solidFill>
              <a:schemeClr val="bg2"/>
            </a:solidFill>
            <a:prstDash val="solid"/>
            <a:round/>
            <a:headEnd type="none" w="med" len="med"/>
            <a:tailEnd type="none" w="med" len="med"/>
          </a:ln>
        </p:spPr>
      </p:cxnSp>
      <p:cxnSp>
        <p:nvCxnSpPr>
          <p:cNvPr id="25" name="直接箭头连接符 24"/>
          <p:cNvCxnSpPr/>
          <p:nvPr/>
        </p:nvCxnSpPr>
        <p:spPr bwMode="auto">
          <a:xfrm>
            <a:off x="8388424" y="1196752"/>
            <a:ext cx="432048" cy="0"/>
          </a:xfrm>
          <a:prstGeom prst="straightConnector1">
            <a:avLst/>
          </a:prstGeom>
          <a:noFill/>
          <a:ln w="19050" cap="flat" cmpd="sng" algn="ctr">
            <a:solidFill>
              <a:srgbClr val="FF0000"/>
            </a:solidFill>
            <a:prstDash val="solid"/>
            <a:round/>
            <a:headEnd type="none" w="med" len="med"/>
            <a:tailEnd type="arrow"/>
          </a:ln>
        </p:spPr>
      </p:cxnSp>
      <p:cxnSp>
        <p:nvCxnSpPr>
          <p:cNvPr id="26" name="直接箭头连接符 25"/>
          <p:cNvCxnSpPr/>
          <p:nvPr/>
        </p:nvCxnSpPr>
        <p:spPr bwMode="auto">
          <a:xfrm>
            <a:off x="5580112" y="1645027"/>
            <a:ext cx="432048" cy="0"/>
          </a:xfrm>
          <a:prstGeom prst="straightConnector1">
            <a:avLst/>
          </a:prstGeom>
          <a:noFill/>
          <a:ln w="19050" cap="flat" cmpd="sng" algn="ctr">
            <a:solidFill>
              <a:srgbClr val="FF0000"/>
            </a:solidFill>
            <a:prstDash val="solid"/>
            <a:round/>
            <a:headEnd type="none" w="med" len="med"/>
            <a:tailEnd type="arrow"/>
          </a:ln>
        </p:spPr>
      </p:cxnSp>
      <p:sp>
        <p:nvSpPr>
          <p:cNvPr id="27" name="矩形 26"/>
          <p:cNvSpPr/>
          <p:nvPr/>
        </p:nvSpPr>
        <p:spPr bwMode="auto">
          <a:xfrm>
            <a:off x="6012160" y="1501011"/>
            <a:ext cx="648072" cy="343813"/>
          </a:xfrm>
          <a:prstGeom prst="rect">
            <a:avLst/>
          </a:prstGeom>
          <a:noFill/>
          <a:ln w="19050" cap="flat" cmpd="sng" algn="ctr">
            <a:solidFill>
              <a:schemeClr val="bg2"/>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幼圆" panose="02010509060101010101" pitchFamily="49" charset="-122"/>
              </a:rPr>
              <a:t>08</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幼圆" panose="02010509060101010101" pitchFamily="49" charset="-122"/>
            </a:endParaRPr>
          </a:p>
        </p:txBody>
      </p:sp>
      <p:cxnSp>
        <p:nvCxnSpPr>
          <p:cNvPr id="28" name="直接连接符 27"/>
          <p:cNvCxnSpPr>
            <a:stCxn id="27" idx="0"/>
            <a:endCxn id="27" idx="2"/>
          </p:cNvCxnSpPr>
          <p:nvPr/>
        </p:nvCxnSpPr>
        <p:spPr bwMode="auto">
          <a:xfrm>
            <a:off x="6336196" y="1501011"/>
            <a:ext cx="0" cy="343813"/>
          </a:xfrm>
          <a:prstGeom prst="line">
            <a:avLst/>
          </a:prstGeom>
          <a:noFill/>
          <a:ln w="19050" cap="flat" cmpd="sng" algn="ctr">
            <a:solidFill>
              <a:schemeClr val="bg2"/>
            </a:solidFill>
            <a:prstDash val="solid"/>
            <a:round/>
            <a:headEnd type="none" w="med" len="med"/>
            <a:tailEnd type="none" w="med" len="med"/>
          </a:ln>
        </p:spPr>
      </p:cxnSp>
      <p:cxnSp>
        <p:nvCxnSpPr>
          <p:cNvPr id="29" name="直接箭头连接符 28"/>
          <p:cNvCxnSpPr/>
          <p:nvPr/>
        </p:nvCxnSpPr>
        <p:spPr bwMode="auto">
          <a:xfrm>
            <a:off x="6516216" y="1645027"/>
            <a:ext cx="432048" cy="0"/>
          </a:xfrm>
          <a:prstGeom prst="straightConnector1">
            <a:avLst/>
          </a:prstGeom>
          <a:noFill/>
          <a:ln w="19050" cap="flat" cmpd="sng" algn="ctr">
            <a:solidFill>
              <a:srgbClr val="FF0000"/>
            </a:solidFill>
            <a:prstDash val="solid"/>
            <a:round/>
            <a:headEnd type="none" w="med" len="med"/>
            <a:tailEnd type="arrow"/>
          </a:ln>
        </p:spPr>
      </p:cxnSp>
      <p:sp>
        <p:nvSpPr>
          <p:cNvPr id="30" name="矩形 29"/>
          <p:cNvSpPr/>
          <p:nvPr/>
        </p:nvSpPr>
        <p:spPr bwMode="auto">
          <a:xfrm>
            <a:off x="6948264" y="1501011"/>
            <a:ext cx="648072" cy="343813"/>
          </a:xfrm>
          <a:prstGeom prst="rect">
            <a:avLst/>
          </a:prstGeom>
          <a:noFill/>
          <a:ln w="19050" cap="flat" cmpd="sng" algn="ctr">
            <a:solidFill>
              <a:schemeClr val="bg2"/>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幼圆" panose="02010509060101010101" pitchFamily="49" charset="-122"/>
              </a:rPr>
              <a:t>24</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幼圆" panose="02010509060101010101" pitchFamily="49" charset="-122"/>
            </a:endParaRPr>
          </a:p>
        </p:txBody>
      </p:sp>
      <p:cxnSp>
        <p:nvCxnSpPr>
          <p:cNvPr id="31" name="直接连接符 30"/>
          <p:cNvCxnSpPr>
            <a:stCxn id="30" idx="0"/>
            <a:endCxn id="30" idx="2"/>
          </p:cNvCxnSpPr>
          <p:nvPr/>
        </p:nvCxnSpPr>
        <p:spPr bwMode="auto">
          <a:xfrm>
            <a:off x="7272300" y="1501011"/>
            <a:ext cx="0" cy="343813"/>
          </a:xfrm>
          <a:prstGeom prst="line">
            <a:avLst/>
          </a:prstGeom>
          <a:noFill/>
          <a:ln w="19050" cap="flat" cmpd="sng" algn="ctr">
            <a:solidFill>
              <a:schemeClr val="bg2"/>
            </a:solidFill>
            <a:prstDash val="solid"/>
            <a:round/>
            <a:headEnd type="none" w="med" len="med"/>
            <a:tailEnd type="none" w="med" len="med"/>
          </a:ln>
        </p:spPr>
      </p:cxnSp>
      <p:cxnSp>
        <p:nvCxnSpPr>
          <p:cNvPr id="32" name="直接箭头连接符 31"/>
          <p:cNvCxnSpPr/>
          <p:nvPr/>
        </p:nvCxnSpPr>
        <p:spPr bwMode="auto">
          <a:xfrm>
            <a:off x="7452320" y="1645027"/>
            <a:ext cx="432048" cy="0"/>
          </a:xfrm>
          <a:prstGeom prst="straightConnector1">
            <a:avLst/>
          </a:prstGeom>
          <a:noFill/>
          <a:ln w="19050" cap="flat" cmpd="sng" algn="ctr">
            <a:solidFill>
              <a:srgbClr val="FF0000"/>
            </a:solidFill>
            <a:prstDash val="solid"/>
            <a:round/>
            <a:headEnd type="none" w="med" len="med"/>
            <a:tailEnd type="arrow"/>
          </a:ln>
        </p:spPr>
      </p:cxnSp>
      <p:sp>
        <p:nvSpPr>
          <p:cNvPr id="33" name="矩形 32"/>
          <p:cNvSpPr/>
          <p:nvPr/>
        </p:nvSpPr>
        <p:spPr bwMode="auto">
          <a:xfrm>
            <a:off x="7884368" y="1501011"/>
            <a:ext cx="648072" cy="343813"/>
          </a:xfrm>
          <a:prstGeom prst="rect">
            <a:avLst/>
          </a:prstGeom>
          <a:noFill/>
          <a:ln w="19050" cap="flat" cmpd="sng" algn="ctr">
            <a:solidFill>
              <a:schemeClr val="bg2"/>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幼圆" panose="02010509060101010101" pitchFamily="49" charset="-122"/>
              </a:rPr>
              <a:t>83 ^</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幼圆" panose="02010509060101010101" pitchFamily="49" charset="-122"/>
            </a:endParaRPr>
          </a:p>
        </p:txBody>
      </p:sp>
      <p:cxnSp>
        <p:nvCxnSpPr>
          <p:cNvPr id="34" name="直接连接符 33"/>
          <p:cNvCxnSpPr>
            <a:stCxn id="33" idx="0"/>
            <a:endCxn id="33" idx="2"/>
          </p:cNvCxnSpPr>
          <p:nvPr/>
        </p:nvCxnSpPr>
        <p:spPr bwMode="auto">
          <a:xfrm>
            <a:off x="8208404" y="1501011"/>
            <a:ext cx="0" cy="343813"/>
          </a:xfrm>
          <a:prstGeom prst="line">
            <a:avLst/>
          </a:prstGeom>
          <a:noFill/>
          <a:ln w="19050" cap="flat" cmpd="sng" algn="ctr">
            <a:solidFill>
              <a:schemeClr val="bg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P spid="23" grpId="0" animBg="1"/>
      <p:bldP spid="27" grpId="0" animBg="1"/>
      <p:bldP spid="30" grpId="0" animBg="1"/>
      <p:bldP spid="3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静态索引</a:t>
            </a:r>
            <a:r>
              <a:rPr lang="en-US" altLang="zh-CN" dirty="0" smtClean="0"/>
              <a:t>vs. </a:t>
            </a:r>
            <a:r>
              <a:rPr lang="zh-CN" altLang="en-US" dirty="0" smtClean="0"/>
              <a:t>动态索引</a:t>
            </a:r>
            <a:endParaRPr lang="zh-CN" altLang="en-US" dirty="0"/>
          </a:p>
        </p:txBody>
      </p:sp>
      <p:sp>
        <p:nvSpPr>
          <p:cNvPr id="5" name="内容占位符 4"/>
          <p:cNvSpPr>
            <a:spLocks noGrp="1"/>
          </p:cNvSpPr>
          <p:nvPr>
            <p:ph sz="half" idx="1"/>
          </p:nvPr>
        </p:nvSpPr>
        <p:spPr/>
        <p:txBody>
          <a:bodyPr/>
          <a:lstStyle/>
          <a:p>
            <a:r>
              <a:rPr lang="zh-CN" altLang="en-US" sz="2000" dirty="0" smtClean="0"/>
              <a:t>静态索引</a:t>
            </a:r>
            <a:endParaRPr lang="en-US" altLang="zh-CN" sz="2000" dirty="0" smtClean="0"/>
          </a:p>
          <a:p>
            <a:pPr lvl="1"/>
            <a:r>
              <a:rPr lang="zh-CN" altLang="en-US" sz="1800" dirty="0" smtClean="0"/>
              <a:t>插入删除复杂度高</a:t>
            </a:r>
            <a:endParaRPr lang="en-US" altLang="zh-CN" sz="1800" dirty="0" smtClean="0"/>
          </a:p>
          <a:p>
            <a:pPr lvl="1"/>
            <a:r>
              <a:rPr lang="zh-CN" altLang="en-US" sz="1800" dirty="0" smtClean="0"/>
              <a:t>适用内容基本不变的集合</a:t>
            </a:r>
            <a:endParaRPr lang="en-US" altLang="zh-CN" sz="1800" dirty="0" smtClean="0"/>
          </a:p>
          <a:p>
            <a:pPr lvl="1"/>
            <a:r>
              <a:rPr lang="zh-CN" altLang="en-US" sz="1800" dirty="0" smtClean="0"/>
              <a:t>可以是线性或树形（多级）</a:t>
            </a:r>
            <a:endParaRPr lang="zh-CN" altLang="en-US" sz="1800" dirty="0"/>
          </a:p>
        </p:txBody>
      </p:sp>
      <p:sp>
        <p:nvSpPr>
          <p:cNvPr id="6" name="内容占位符 5"/>
          <p:cNvSpPr>
            <a:spLocks noGrp="1"/>
          </p:cNvSpPr>
          <p:nvPr>
            <p:ph sz="half" idx="2"/>
          </p:nvPr>
        </p:nvSpPr>
        <p:spPr/>
        <p:txBody>
          <a:bodyPr/>
          <a:lstStyle/>
          <a:p>
            <a:r>
              <a:rPr lang="zh-CN" altLang="en-US" sz="2000" dirty="0" smtClean="0"/>
              <a:t>动态索引</a:t>
            </a:r>
            <a:endParaRPr lang="en-US" altLang="zh-CN" sz="2000" dirty="0" smtClean="0"/>
          </a:p>
          <a:p>
            <a:pPr lvl="1"/>
            <a:r>
              <a:rPr lang="zh-CN" altLang="en-US" sz="1800" dirty="0" smtClean="0"/>
              <a:t>插入删除不能太复杂</a:t>
            </a:r>
            <a:endParaRPr lang="en-US" altLang="zh-CN" sz="1800" dirty="0" smtClean="0"/>
          </a:p>
          <a:p>
            <a:pPr lvl="1"/>
            <a:r>
              <a:rPr lang="zh-CN" altLang="en-US" sz="1800" dirty="0" smtClean="0"/>
              <a:t>适用变化多且快速的情况</a:t>
            </a:r>
            <a:endParaRPr lang="en-US" altLang="zh-CN" sz="1800" dirty="0" smtClean="0"/>
          </a:p>
          <a:p>
            <a:pPr lvl="1"/>
            <a:r>
              <a:rPr lang="zh-CN" altLang="en-US" sz="1800" dirty="0" smtClean="0"/>
              <a:t>一般为树形</a:t>
            </a:r>
            <a:endParaRPr lang="zh-CN" altLang="en-US" sz="1800" dirty="0"/>
          </a:p>
        </p:txBody>
      </p:sp>
      <p:sp>
        <p:nvSpPr>
          <p:cNvPr id="4" name="页脚占位符 3"/>
          <p:cNvSpPr>
            <a:spLocks noGrp="1"/>
          </p:cNvSpPr>
          <p:nvPr>
            <p:ph type="ftr" sz="quarter" idx="10"/>
          </p:nvPr>
        </p:nvSpPr>
        <p:spPr/>
        <p:txBody>
          <a:bodyPr/>
          <a:lstStyle/>
          <a:p>
            <a:pPr>
              <a:defRPr/>
            </a:pPr>
            <a:fld id="{773FAED9-12B9-4EF5-9F78-54423B07624A}" type="slidenum">
              <a:rPr lang="zh-CN" altLang="en-US" smtClean="0">
                <a:ea typeface="黑体" panose="02010609060101010101" pitchFamily="49" charset="-122"/>
              </a:rPr>
            </a:fld>
            <a:endParaRPr lang="en-US" altLang="zh-CN">
              <a:ea typeface="黑体" panose="02010609060101010101" pitchFamily="49" charset="-122"/>
            </a:endParaRPr>
          </a:p>
        </p:txBody>
      </p:sp>
      <p:grpSp>
        <p:nvGrpSpPr>
          <p:cNvPr id="35" name="组合 34"/>
          <p:cNvGrpSpPr/>
          <p:nvPr/>
        </p:nvGrpSpPr>
        <p:grpSpPr>
          <a:xfrm>
            <a:off x="2051720" y="4374521"/>
            <a:ext cx="588011" cy="1244996"/>
            <a:chOff x="2231904" y="2771326"/>
            <a:chExt cx="588011" cy="1244996"/>
          </a:xfrm>
        </p:grpSpPr>
        <p:sp>
          <p:nvSpPr>
            <p:cNvPr id="7" name="矩形 6"/>
            <p:cNvSpPr/>
            <p:nvPr/>
          </p:nvSpPr>
          <p:spPr bwMode="auto">
            <a:xfrm>
              <a:off x="2231904" y="2771326"/>
              <a:ext cx="326673"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8" name="矩形 7"/>
            <p:cNvSpPr/>
            <p:nvPr/>
          </p:nvSpPr>
          <p:spPr bwMode="auto">
            <a:xfrm>
              <a:off x="2231904" y="2997574"/>
              <a:ext cx="326673"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9" name="矩形 8"/>
            <p:cNvSpPr/>
            <p:nvPr/>
          </p:nvSpPr>
          <p:spPr bwMode="auto">
            <a:xfrm>
              <a:off x="2231904" y="3227157"/>
              <a:ext cx="326673"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0" name="矩形 9"/>
            <p:cNvSpPr/>
            <p:nvPr/>
          </p:nvSpPr>
          <p:spPr bwMode="auto">
            <a:xfrm>
              <a:off x="2231904" y="3443856"/>
              <a:ext cx="326673"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1" name="矩形 10"/>
            <p:cNvSpPr/>
            <p:nvPr/>
          </p:nvSpPr>
          <p:spPr bwMode="auto">
            <a:xfrm>
              <a:off x="2231904" y="3672509"/>
              <a:ext cx="326673"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2" name="右箭头 11"/>
            <p:cNvSpPr/>
            <p:nvPr/>
          </p:nvSpPr>
          <p:spPr bwMode="auto">
            <a:xfrm>
              <a:off x="2623911" y="3261529"/>
              <a:ext cx="196004" cy="682971"/>
            </a:xfrm>
            <a:prstGeom prst="rightArrow">
              <a:avLst/>
            </a:prstGeom>
            <a:solidFill>
              <a:srgbClr val="FF0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grpSp>
      <p:grpSp>
        <p:nvGrpSpPr>
          <p:cNvPr id="34" name="组合 33"/>
          <p:cNvGrpSpPr/>
          <p:nvPr/>
        </p:nvGrpSpPr>
        <p:grpSpPr>
          <a:xfrm>
            <a:off x="726791" y="3510469"/>
            <a:ext cx="861547" cy="1037136"/>
            <a:chOff x="707318" y="2925464"/>
            <a:chExt cx="861547" cy="1037136"/>
          </a:xfrm>
        </p:grpSpPr>
        <p:sp>
          <p:nvSpPr>
            <p:cNvPr id="13" name="矩形 12"/>
            <p:cNvSpPr/>
            <p:nvPr/>
          </p:nvSpPr>
          <p:spPr bwMode="auto">
            <a:xfrm>
              <a:off x="1242192" y="2925464"/>
              <a:ext cx="326673"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4" name="矩形 13"/>
            <p:cNvSpPr/>
            <p:nvPr/>
          </p:nvSpPr>
          <p:spPr bwMode="auto">
            <a:xfrm>
              <a:off x="1242192" y="3157414"/>
              <a:ext cx="326673"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5" name="矩形 14"/>
            <p:cNvSpPr/>
            <p:nvPr/>
          </p:nvSpPr>
          <p:spPr bwMode="auto">
            <a:xfrm>
              <a:off x="1242192" y="3378869"/>
              <a:ext cx="326673"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6" name="矩形 15"/>
            <p:cNvSpPr/>
            <p:nvPr/>
          </p:nvSpPr>
          <p:spPr bwMode="auto">
            <a:xfrm>
              <a:off x="1242192" y="3600900"/>
              <a:ext cx="326673"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7" name="矩形 16"/>
            <p:cNvSpPr/>
            <p:nvPr/>
          </p:nvSpPr>
          <p:spPr bwMode="auto">
            <a:xfrm>
              <a:off x="707318" y="3251684"/>
              <a:ext cx="326673"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8" name="右箭头 17"/>
            <p:cNvSpPr/>
            <p:nvPr/>
          </p:nvSpPr>
          <p:spPr bwMode="auto">
            <a:xfrm>
              <a:off x="1043374" y="3279629"/>
              <a:ext cx="198818" cy="682971"/>
            </a:xfrm>
            <a:prstGeom prst="rightArrow">
              <a:avLst/>
            </a:prstGeom>
            <a:solidFill>
              <a:srgbClr val="92D05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grpSp>
      <p:grpSp>
        <p:nvGrpSpPr>
          <p:cNvPr id="36" name="组合 35"/>
          <p:cNvGrpSpPr/>
          <p:nvPr/>
        </p:nvGrpSpPr>
        <p:grpSpPr>
          <a:xfrm>
            <a:off x="2790030" y="5381995"/>
            <a:ext cx="586144" cy="1244996"/>
            <a:chOff x="3409792" y="2760769"/>
            <a:chExt cx="586144" cy="1244996"/>
          </a:xfrm>
        </p:grpSpPr>
        <p:sp>
          <p:nvSpPr>
            <p:cNvPr id="19" name="矩形 18"/>
            <p:cNvSpPr/>
            <p:nvPr/>
          </p:nvSpPr>
          <p:spPr bwMode="auto">
            <a:xfrm>
              <a:off x="3669263" y="2760769"/>
              <a:ext cx="326673"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0" name="矩形 19"/>
            <p:cNvSpPr/>
            <p:nvPr/>
          </p:nvSpPr>
          <p:spPr bwMode="auto">
            <a:xfrm>
              <a:off x="3669263" y="2987016"/>
              <a:ext cx="326673"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1" name="矩形 20"/>
            <p:cNvSpPr/>
            <p:nvPr/>
          </p:nvSpPr>
          <p:spPr bwMode="auto">
            <a:xfrm>
              <a:off x="3669263" y="3216600"/>
              <a:ext cx="326673"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2" name="矩形 21"/>
            <p:cNvSpPr/>
            <p:nvPr/>
          </p:nvSpPr>
          <p:spPr bwMode="auto">
            <a:xfrm>
              <a:off x="3669263" y="3433299"/>
              <a:ext cx="326673"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3" name="矩形 22"/>
            <p:cNvSpPr/>
            <p:nvPr/>
          </p:nvSpPr>
          <p:spPr bwMode="auto">
            <a:xfrm>
              <a:off x="3669263" y="3661952"/>
              <a:ext cx="326673"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grpSp>
          <p:nvGrpSpPr>
            <p:cNvPr id="24" name="组合 23"/>
            <p:cNvGrpSpPr/>
            <p:nvPr/>
          </p:nvGrpSpPr>
          <p:grpSpPr>
            <a:xfrm>
              <a:off x="3409792" y="2799505"/>
              <a:ext cx="196004" cy="136228"/>
              <a:chOff x="7236296" y="576567"/>
              <a:chExt cx="1591101" cy="764060"/>
            </a:xfrm>
          </p:grpSpPr>
          <p:sp>
            <p:nvSpPr>
              <p:cNvPr id="25" name="任意多边形 24"/>
              <p:cNvSpPr/>
              <p:nvPr/>
            </p:nvSpPr>
            <p:spPr bwMode="auto">
              <a:xfrm rot="10800000">
                <a:off x="7992855" y="984197"/>
                <a:ext cx="407502" cy="150408"/>
              </a:xfrm>
              <a:custGeom>
                <a:avLst/>
                <a:gdLst>
                  <a:gd name="connsiteX0" fmla="*/ 43220 w 407502"/>
                  <a:gd name="connsiteY0" fmla="*/ 150408 h 150408"/>
                  <a:gd name="connsiteX1" fmla="*/ 0 w 407502"/>
                  <a:gd name="connsiteY1" fmla="*/ 78601 h 150408"/>
                  <a:gd name="connsiteX2" fmla="*/ 43220 w 407502"/>
                  <a:gd name="connsiteY2" fmla="*/ 6794 h 150408"/>
                  <a:gd name="connsiteX3" fmla="*/ 43220 w 407502"/>
                  <a:gd name="connsiteY3" fmla="*/ 0 h 150408"/>
                  <a:gd name="connsiteX4" fmla="*/ 334646 w 407502"/>
                  <a:gd name="connsiteY4" fmla="*/ 0 h 150408"/>
                  <a:gd name="connsiteX5" fmla="*/ 407502 w 407502"/>
                  <a:gd name="connsiteY5" fmla="*/ 72008 h 150408"/>
                  <a:gd name="connsiteX6" fmla="*/ 334646 w 407502"/>
                  <a:gd name="connsiteY6" fmla="*/ 144016 h 150408"/>
                  <a:gd name="connsiteX7" fmla="*/ 60712 w 407502"/>
                  <a:gd name="connsiteY7" fmla="*/ 144016 h 150408"/>
                  <a:gd name="connsiteX8" fmla="*/ 60044 w 407502"/>
                  <a:gd name="connsiteY8" fmla="*/ 144765 h 150408"/>
                  <a:gd name="connsiteX9" fmla="*/ 43220 w 407502"/>
                  <a:gd name="connsiteY9" fmla="*/ 150408 h 150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502" h="150408">
                    <a:moveTo>
                      <a:pt x="43220" y="150408"/>
                    </a:moveTo>
                    <a:cubicBezTo>
                      <a:pt x="19350" y="150408"/>
                      <a:pt x="0" y="118259"/>
                      <a:pt x="0" y="78601"/>
                    </a:cubicBezTo>
                    <a:cubicBezTo>
                      <a:pt x="0" y="38943"/>
                      <a:pt x="19350" y="6794"/>
                      <a:pt x="43220" y="6794"/>
                    </a:cubicBezTo>
                    <a:lnTo>
                      <a:pt x="43220" y="0"/>
                    </a:lnTo>
                    <a:lnTo>
                      <a:pt x="334646" y="0"/>
                    </a:lnTo>
                    <a:cubicBezTo>
                      <a:pt x="374883" y="0"/>
                      <a:pt x="407502" y="32239"/>
                      <a:pt x="407502" y="72008"/>
                    </a:cubicBezTo>
                    <a:cubicBezTo>
                      <a:pt x="407502" y="111777"/>
                      <a:pt x="374883" y="144016"/>
                      <a:pt x="334646" y="144016"/>
                    </a:cubicBezTo>
                    <a:lnTo>
                      <a:pt x="60712" y="144016"/>
                    </a:lnTo>
                    <a:lnTo>
                      <a:pt x="60044" y="144765"/>
                    </a:lnTo>
                    <a:cubicBezTo>
                      <a:pt x="54873" y="148399"/>
                      <a:pt x="49188" y="150408"/>
                      <a:pt x="43220" y="150408"/>
                    </a:cubicBezTo>
                    <a:close/>
                  </a:path>
                </a:pathLst>
              </a:custGeom>
              <a:solidFill>
                <a:schemeClr val="bg1"/>
              </a:solidFill>
              <a:ln w="19050" cap="flat" cmpd="sng" algn="ctr">
                <a:solidFill>
                  <a:srgbClr val="AFA587"/>
                </a:solidFill>
                <a:prstDash val="solid"/>
                <a:round/>
                <a:headEnd type="none" w="med" len="med"/>
                <a:tailEnd type="none" w="med" len="med"/>
              </a:ln>
              <a:effectLst/>
            </p:spPr>
            <p:txBody>
              <a:bodyPr rot="0" spcFirstLastPara="0" vertOverflow="overflow" horzOverflow="overflow" vert="horz" wrap="square" lIns="90000" tIns="46800" rIns="90000" bIns="46800" numCol="1" spcCol="0" rtlCol="0" fromWordArt="0" anchor="t" anchorCtr="0" forceAA="0" compatLnSpc="1">
                <a:no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6" name="任意多边形 25"/>
              <p:cNvSpPr/>
              <p:nvPr/>
            </p:nvSpPr>
            <p:spPr bwMode="auto">
              <a:xfrm>
                <a:off x="7236296" y="622883"/>
                <a:ext cx="1591101" cy="717744"/>
              </a:xfrm>
              <a:custGeom>
                <a:avLst/>
                <a:gdLst>
                  <a:gd name="connsiteX0" fmla="*/ 763009 w 1591101"/>
                  <a:gd name="connsiteY0" fmla="*/ 0 h 717744"/>
                  <a:gd name="connsiteX1" fmla="*/ 769948 w 1591101"/>
                  <a:gd name="connsiteY1" fmla="*/ 5751 h 717744"/>
                  <a:gd name="connsiteX2" fmla="*/ 770574 w 1591101"/>
                  <a:gd name="connsiteY2" fmla="*/ 5982 h 717744"/>
                  <a:gd name="connsiteX3" fmla="*/ 771288 w 1591101"/>
                  <a:gd name="connsiteY3" fmla="*/ 6862 h 717744"/>
                  <a:gd name="connsiteX4" fmla="*/ 871021 w 1591101"/>
                  <a:gd name="connsiteY4" fmla="*/ 89522 h 717744"/>
                  <a:gd name="connsiteX5" fmla="*/ 871021 w 1591101"/>
                  <a:gd name="connsiteY5" fmla="*/ 73582 h 717744"/>
                  <a:gd name="connsiteX6" fmla="*/ 1447085 w 1591101"/>
                  <a:gd name="connsiteY6" fmla="*/ 73582 h 717744"/>
                  <a:gd name="connsiteX7" fmla="*/ 1591101 w 1591101"/>
                  <a:gd name="connsiteY7" fmla="*/ 145590 h 717744"/>
                  <a:gd name="connsiteX8" fmla="*/ 1447085 w 1591101"/>
                  <a:gd name="connsiteY8" fmla="*/ 217598 h 717744"/>
                  <a:gd name="connsiteX9" fmla="*/ 871021 w 1591101"/>
                  <a:gd name="connsiteY9" fmla="*/ 217598 h 717744"/>
                  <a:gd name="connsiteX10" fmla="*/ 871021 w 1591101"/>
                  <a:gd name="connsiteY10" fmla="*/ 550648 h 717744"/>
                  <a:gd name="connsiteX11" fmla="*/ 871021 w 1591101"/>
                  <a:gd name="connsiteY11" fmla="*/ 604423 h 717744"/>
                  <a:gd name="connsiteX12" fmla="*/ 871021 w 1591101"/>
                  <a:gd name="connsiteY12" fmla="*/ 610793 h 717744"/>
                  <a:gd name="connsiteX13" fmla="*/ 1120841 w 1591101"/>
                  <a:gd name="connsiteY13" fmla="*/ 610793 h 717744"/>
                  <a:gd name="connsiteX14" fmla="*/ 1120841 w 1591101"/>
                  <a:gd name="connsiteY14" fmla="*/ 717744 h 717744"/>
                  <a:gd name="connsiteX15" fmla="*/ 432048 w 1591101"/>
                  <a:gd name="connsiteY15" fmla="*/ 717744 h 717744"/>
                  <a:gd name="connsiteX16" fmla="*/ 429592 w 1591101"/>
                  <a:gd name="connsiteY16" fmla="*/ 717744 h 717744"/>
                  <a:gd name="connsiteX17" fmla="*/ 393588 w 1591101"/>
                  <a:gd name="connsiteY17" fmla="*/ 694884 h 717744"/>
                  <a:gd name="connsiteX18" fmla="*/ 368130 w 1591101"/>
                  <a:gd name="connsiteY18" fmla="*/ 701580 h 717744"/>
                  <a:gd name="connsiteX19" fmla="*/ 366965 w 1591101"/>
                  <a:gd name="connsiteY19" fmla="*/ 703366 h 717744"/>
                  <a:gd name="connsiteX20" fmla="*/ 366965 w 1591101"/>
                  <a:gd name="connsiteY20" fmla="*/ 700903 h 717744"/>
                  <a:gd name="connsiteX21" fmla="*/ 0 w 1591101"/>
                  <a:gd name="connsiteY21" fmla="*/ 700903 h 717744"/>
                  <a:gd name="connsiteX22" fmla="*/ 0 w 1591101"/>
                  <a:gd name="connsiteY22" fmla="*/ 345918 h 717744"/>
                  <a:gd name="connsiteX23" fmla="*/ 444679 w 1591101"/>
                  <a:gd name="connsiteY23" fmla="*/ 345918 h 717744"/>
                  <a:gd name="connsiteX24" fmla="*/ 496696 w 1591101"/>
                  <a:gd name="connsiteY24" fmla="*/ 208885 h 717744"/>
                  <a:gd name="connsiteX25" fmla="*/ 499297 w 1591101"/>
                  <a:gd name="connsiteY25" fmla="*/ 215739 h 717744"/>
                  <a:gd name="connsiteX26" fmla="*/ 511486 w 1591101"/>
                  <a:gd name="connsiteY26" fmla="*/ 198617 h 717744"/>
                  <a:gd name="connsiteX27" fmla="*/ 528242 w 1591101"/>
                  <a:gd name="connsiteY27" fmla="*/ 194579 h 717744"/>
                  <a:gd name="connsiteX28" fmla="*/ 729324 w 1591101"/>
                  <a:gd name="connsiteY28" fmla="*/ 27919 h 717744"/>
                  <a:gd name="connsiteX29" fmla="*/ 731100 w 1591101"/>
                  <a:gd name="connsiteY29" fmla="*/ 20083 h 717744"/>
                  <a:gd name="connsiteX30" fmla="*/ 756559 w 1591101"/>
                  <a:gd name="connsiteY30" fmla="*/ 811 h 717744"/>
                  <a:gd name="connsiteX31" fmla="*/ 760345 w 1591101"/>
                  <a:gd name="connsiteY31" fmla="*/ 2208 h 717744"/>
                  <a:gd name="connsiteX32" fmla="*/ 763009 w 1591101"/>
                  <a:gd name="connsiteY32" fmla="*/ 0 h 71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1101" h="717744">
                    <a:moveTo>
                      <a:pt x="763009" y="0"/>
                    </a:moveTo>
                    <a:lnTo>
                      <a:pt x="769948" y="5751"/>
                    </a:lnTo>
                    <a:lnTo>
                      <a:pt x="770574" y="5982"/>
                    </a:lnTo>
                    <a:lnTo>
                      <a:pt x="771288" y="6862"/>
                    </a:lnTo>
                    <a:lnTo>
                      <a:pt x="871021" y="89522"/>
                    </a:lnTo>
                    <a:lnTo>
                      <a:pt x="871021" y="73582"/>
                    </a:lnTo>
                    <a:lnTo>
                      <a:pt x="1447085" y="73582"/>
                    </a:lnTo>
                    <a:cubicBezTo>
                      <a:pt x="1526623" y="73582"/>
                      <a:pt x="1591101" y="105821"/>
                      <a:pt x="1591101" y="145590"/>
                    </a:cubicBezTo>
                    <a:cubicBezTo>
                      <a:pt x="1591101" y="185359"/>
                      <a:pt x="1526623" y="217598"/>
                      <a:pt x="1447085" y="217598"/>
                    </a:cubicBezTo>
                    <a:lnTo>
                      <a:pt x="871021" y="217598"/>
                    </a:lnTo>
                    <a:lnTo>
                      <a:pt x="871021" y="550648"/>
                    </a:lnTo>
                    <a:lnTo>
                      <a:pt x="871021" y="604423"/>
                    </a:lnTo>
                    <a:lnTo>
                      <a:pt x="871021" y="610793"/>
                    </a:lnTo>
                    <a:lnTo>
                      <a:pt x="1120841" y="610793"/>
                    </a:lnTo>
                    <a:lnTo>
                      <a:pt x="1120841" y="717744"/>
                    </a:lnTo>
                    <a:lnTo>
                      <a:pt x="432048" y="717744"/>
                    </a:lnTo>
                    <a:lnTo>
                      <a:pt x="429592" y="717744"/>
                    </a:lnTo>
                    <a:cubicBezTo>
                      <a:pt x="429592" y="705119"/>
                      <a:pt x="413472" y="694884"/>
                      <a:pt x="393588" y="694884"/>
                    </a:cubicBezTo>
                    <a:cubicBezTo>
                      <a:pt x="383646" y="694884"/>
                      <a:pt x="374645" y="697443"/>
                      <a:pt x="368130" y="701580"/>
                    </a:cubicBezTo>
                    <a:lnTo>
                      <a:pt x="366965" y="703366"/>
                    </a:lnTo>
                    <a:lnTo>
                      <a:pt x="366965" y="700903"/>
                    </a:lnTo>
                    <a:lnTo>
                      <a:pt x="0" y="700903"/>
                    </a:lnTo>
                    <a:lnTo>
                      <a:pt x="0" y="345918"/>
                    </a:lnTo>
                    <a:lnTo>
                      <a:pt x="444679" y="345918"/>
                    </a:lnTo>
                    <a:lnTo>
                      <a:pt x="496696" y="208885"/>
                    </a:lnTo>
                    <a:lnTo>
                      <a:pt x="499297" y="215739"/>
                    </a:lnTo>
                    <a:lnTo>
                      <a:pt x="511486" y="198617"/>
                    </a:lnTo>
                    <a:lnTo>
                      <a:pt x="528242" y="194579"/>
                    </a:lnTo>
                    <a:lnTo>
                      <a:pt x="729324" y="27919"/>
                    </a:lnTo>
                    <a:lnTo>
                      <a:pt x="731100" y="20083"/>
                    </a:lnTo>
                    <a:cubicBezTo>
                      <a:pt x="737616" y="8176"/>
                      <a:pt x="746617" y="811"/>
                      <a:pt x="756559" y="811"/>
                    </a:cubicBezTo>
                    <a:lnTo>
                      <a:pt x="760345" y="2208"/>
                    </a:lnTo>
                    <a:lnTo>
                      <a:pt x="763009" y="0"/>
                    </a:lnTo>
                    <a:close/>
                  </a:path>
                </a:pathLst>
              </a:custGeom>
              <a:noFill/>
              <a:ln w="19050" cap="flat" cmpd="sng" algn="ctr">
                <a:solidFill>
                  <a:srgbClr val="AFA587"/>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0000" tIns="46800" rIns="90000" bIns="46800" numCol="1" spcCol="0" rtlCol="0" fromWordArt="0" anchor="t" anchorCtr="0" forceAA="0" compatLnSpc="1">
                <a:no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7" name="任意多边形 26"/>
              <p:cNvSpPr/>
              <p:nvPr/>
            </p:nvSpPr>
            <p:spPr bwMode="auto">
              <a:xfrm>
                <a:off x="7997482" y="838141"/>
                <a:ext cx="405375" cy="144016"/>
              </a:xfrm>
              <a:custGeom>
                <a:avLst/>
                <a:gdLst>
                  <a:gd name="connsiteX0" fmla="*/ 72856 w 405375"/>
                  <a:gd name="connsiteY0" fmla="*/ 0 h 144016"/>
                  <a:gd name="connsiteX1" fmla="*/ 362155 w 405375"/>
                  <a:gd name="connsiteY1" fmla="*/ 0 h 144016"/>
                  <a:gd name="connsiteX2" fmla="*/ 364282 w 405375"/>
                  <a:gd name="connsiteY2" fmla="*/ 0 h 144016"/>
                  <a:gd name="connsiteX3" fmla="*/ 364282 w 405375"/>
                  <a:gd name="connsiteY3" fmla="*/ 713 h 144016"/>
                  <a:gd name="connsiteX4" fmla="*/ 378979 w 405375"/>
                  <a:gd name="connsiteY4" fmla="*/ 5643 h 144016"/>
                  <a:gd name="connsiteX5" fmla="*/ 405375 w 405375"/>
                  <a:gd name="connsiteY5" fmla="*/ 71807 h 144016"/>
                  <a:gd name="connsiteX6" fmla="*/ 378979 w 405375"/>
                  <a:gd name="connsiteY6" fmla="*/ 137971 h 144016"/>
                  <a:gd name="connsiteX7" fmla="*/ 364282 w 405375"/>
                  <a:gd name="connsiteY7" fmla="*/ 142901 h 144016"/>
                  <a:gd name="connsiteX8" fmla="*/ 364282 w 405375"/>
                  <a:gd name="connsiteY8" fmla="*/ 144016 h 144016"/>
                  <a:gd name="connsiteX9" fmla="*/ 72856 w 405375"/>
                  <a:gd name="connsiteY9" fmla="*/ 144016 h 144016"/>
                  <a:gd name="connsiteX10" fmla="*/ 0 w 405375"/>
                  <a:gd name="connsiteY10" fmla="*/ 72008 h 144016"/>
                  <a:gd name="connsiteX11" fmla="*/ 72856 w 405375"/>
                  <a:gd name="connsiteY11" fmla="*/ 0 h 14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5375" h="144016">
                    <a:moveTo>
                      <a:pt x="72856" y="0"/>
                    </a:moveTo>
                    <a:lnTo>
                      <a:pt x="362155" y="0"/>
                    </a:lnTo>
                    <a:lnTo>
                      <a:pt x="364282" y="0"/>
                    </a:lnTo>
                    <a:lnTo>
                      <a:pt x="364282" y="713"/>
                    </a:lnTo>
                    <a:lnTo>
                      <a:pt x="378979" y="5643"/>
                    </a:lnTo>
                    <a:cubicBezTo>
                      <a:pt x="394491" y="16544"/>
                      <a:pt x="405375" y="42064"/>
                      <a:pt x="405375" y="71807"/>
                    </a:cubicBezTo>
                    <a:cubicBezTo>
                      <a:pt x="405375" y="101551"/>
                      <a:pt x="394491" y="127070"/>
                      <a:pt x="378979" y="137971"/>
                    </a:cubicBezTo>
                    <a:lnTo>
                      <a:pt x="364282" y="142901"/>
                    </a:lnTo>
                    <a:lnTo>
                      <a:pt x="364282" y="144016"/>
                    </a:lnTo>
                    <a:lnTo>
                      <a:pt x="72856" y="144016"/>
                    </a:lnTo>
                    <a:cubicBezTo>
                      <a:pt x="32619" y="144016"/>
                      <a:pt x="0" y="111777"/>
                      <a:pt x="0" y="72008"/>
                    </a:cubicBezTo>
                    <a:cubicBezTo>
                      <a:pt x="0" y="32239"/>
                      <a:pt x="32619" y="0"/>
                      <a:pt x="72856" y="0"/>
                    </a:cubicBezTo>
                    <a:close/>
                  </a:path>
                </a:pathLst>
              </a:custGeom>
              <a:solidFill>
                <a:schemeClr val="bg1"/>
              </a:solidFill>
              <a:ln w="19050" cap="flat" cmpd="sng" algn="ctr">
                <a:solidFill>
                  <a:srgbClr val="AFA587"/>
                </a:solidFill>
                <a:prstDash val="solid"/>
                <a:round/>
                <a:headEnd type="none" w="med" len="med"/>
                <a:tailEnd type="none" w="med" len="med"/>
              </a:ln>
              <a:effectLst/>
            </p:spPr>
            <p:txBody>
              <a:bodyPr rot="0" spcFirstLastPara="0" vertOverflow="overflow" horzOverflow="overflow" vert="horz" wrap="square" lIns="90000" tIns="46800" rIns="90000" bIns="46800" numCol="1" spcCol="0" rtlCol="0" fromWordArt="0" anchor="t" anchorCtr="0" forceAA="0" compatLnSpc="1">
                <a:no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8" name="任意多边形 27"/>
              <p:cNvSpPr/>
              <p:nvPr/>
            </p:nvSpPr>
            <p:spPr bwMode="auto">
              <a:xfrm>
                <a:off x="7992855" y="1134203"/>
                <a:ext cx="407502" cy="147320"/>
              </a:xfrm>
              <a:custGeom>
                <a:avLst/>
                <a:gdLst>
                  <a:gd name="connsiteX0" fmla="*/ 364282 w 407502"/>
                  <a:gd name="connsiteY0" fmla="*/ 0 h 147320"/>
                  <a:gd name="connsiteX1" fmla="*/ 407502 w 407502"/>
                  <a:gd name="connsiteY1" fmla="*/ 71807 h 147320"/>
                  <a:gd name="connsiteX2" fmla="*/ 364282 w 407502"/>
                  <a:gd name="connsiteY2" fmla="*/ 143614 h 147320"/>
                  <a:gd name="connsiteX3" fmla="*/ 364282 w 407502"/>
                  <a:gd name="connsiteY3" fmla="*/ 147320 h 147320"/>
                  <a:gd name="connsiteX4" fmla="*/ 72856 w 407502"/>
                  <a:gd name="connsiteY4" fmla="*/ 147320 h 147320"/>
                  <a:gd name="connsiteX5" fmla="*/ 0 w 407502"/>
                  <a:gd name="connsiteY5" fmla="*/ 75312 h 147320"/>
                  <a:gd name="connsiteX6" fmla="*/ 72856 w 407502"/>
                  <a:gd name="connsiteY6" fmla="*/ 3304 h 147320"/>
                  <a:gd name="connsiteX7" fmla="*/ 354432 w 407502"/>
                  <a:gd name="connsiteY7" fmla="*/ 3304 h 147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502" h="147320">
                    <a:moveTo>
                      <a:pt x="364282" y="0"/>
                    </a:moveTo>
                    <a:cubicBezTo>
                      <a:pt x="388152" y="0"/>
                      <a:pt x="407502" y="32149"/>
                      <a:pt x="407502" y="71807"/>
                    </a:cubicBezTo>
                    <a:cubicBezTo>
                      <a:pt x="407502" y="111465"/>
                      <a:pt x="388152" y="143614"/>
                      <a:pt x="364282" y="143614"/>
                    </a:cubicBezTo>
                    <a:lnTo>
                      <a:pt x="364282" y="147320"/>
                    </a:lnTo>
                    <a:lnTo>
                      <a:pt x="72856" y="147320"/>
                    </a:lnTo>
                    <a:cubicBezTo>
                      <a:pt x="32619" y="147320"/>
                      <a:pt x="0" y="115081"/>
                      <a:pt x="0" y="75312"/>
                    </a:cubicBezTo>
                    <a:cubicBezTo>
                      <a:pt x="0" y="35543"/>
                      <a:pt x="32619" y="3304"/>
                      <a:pt x="72856" y="3304"/>
                    </a:cubicBezTo>
                    <a:lnTo>
                      <a:pt x="354432" y="3304"/>
                    </a:lnTo>
                    <a:close/>
                  </a:path>
                </a:pathLst>
              </a:custGeom>
              <a:solidFill>
                <a:schemeClr val="bg1"/>
              </a:solidFill>
              <a:ln w="19050" cap="flat" cmpd="sng" algn="ctr">
                <a:solidFill>
                  <a:srgbClr val="AFA587"/>
                </a:solidFill>
                <a:prstDash val="solid"/>
                <a:round/>
                <a:headEnd type="none" w="med" len="med"/>
                <a:tailEnd type="none" w="med" len="med"/>
              </a:ln>
              <a:effectLst/>
            </p:spPr>
            <p:txBody>
              <a:bodyPr rot="0" spcFirstLastPara="0" vertOverflow="overflow" horzOverflow="overflow" vert="horz" wrap="square" lIns="90000" tIns="46800" rIns="90000" bIns="46800" numCol="1" spcCol="0" rtlCol="0" fromWordArt="0" anchor="t" anchorCtr="0" forceAA="0" compatLnSpc="1">
                <a:no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9" name="任意多边形 28"/>
              <p:cNvSpPr/>
              <p:nvPr/>
            </p:nvSpPr>
            <p:spPr bwMode="auto">
              <a:xfrm rot="2847322">
                <a:off x="7919831" y="701629"/>
                <a:ext cx="405090" cy="154965"/>
              </a:xfrm>
              <a:custGeom>
                <a:avLst/>
                <a:gdLst>
                  <a:gd name="connsiteX0" fmla="*/ 26397 w 405090"/>
                  <a:gd name="connsiteY0" fmla="*/ 8483 h 154965"/>
                  <a:gd name="connsiteX1" fmla="*/ 43220 w 405090"/>
                  <a:gd name="connsiteY1" fmla="*/ 2840 h 154965"/>
                  <a:gd name="connsiteX2" fmla="*/ 60043 w 405090"/>
                  <a:gd name="connsiteY2" fmla="*/ 8483 h 154965"/>
                  <a:gd name="connsiteX3" fmla="*/ 61552 w 405090"/>
                  <a:gd name="connsiteY3" fmla="*/ 10173 h 154965"/>
                  <a:gd name="connsiteX4" fmla="*/ 329517 w 405090"/>
                  <a:gd name="connsiteY4" fmla="*/ 53 h 154965"/>
                  <a:gd name="connsiteX5" fmla="*/ 405039 w 405090"/>
                  <a:gd name="connsiteY5" fmla="*/ 69261 h 154965"/>
                  <a:gd name="connsiteX6" fmla="*/ 334952 w 405090"/>
                  <a:gd name="connsiteY6" fmla="*/ 143967 h 154965"/>
                  <a:gd name="connsiteX7" fmla="*/ 43734 w 405090"/>
                  <a:gd name="connsiteY7" fmla="*/ 154965 h 154965"/>
                  <a:gd name="connsiteX8" fmla="*/ 43410 w 405090"/>
                  <a:gd name="connsiteY8" fmla="*/ 146390 h 154965"/>
                  <a:gd name="connsiteX9" fmla="*/ 43220 w 405090"/>
                  <a:gd name="connsiteY9" fmla="*/ 146454 h 154965"/>
                  <a:gd name="connsiteX10" fmla="*/ 0 w 405090"/>
                  <a:gd name="connsiteY10" fmla="*/ 74647 h 154965"/>
                  <a:gd name="connsiteX11" fmla="*/ 26397 w 405090"/>
                  <a:gd name="connsiteY11" fmla="*/ 8483 h 154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5090" h="154965">
                    <a:moveTo>
                      <a:pt x="26397" y="8483"/>
                    </a:moveTo>
                    <a:cubicBezTo>
                      <a:pt x="31568" y="4849"/>
                      <a:pt x="37253" y="2840"/>
                      <a:pt x="43220" y="2840"/>
                    </a:cubicBezTo>
                    <a:cubicBezTo>
                      <a:pt x="49188" y="2840"/>
                      <a:pt x="54873" y="4849"/>
                      <a:pt x="60043" y="8483"/>
                    </a:cubicBezTo>
                    <a:lnTo>
                      <a:pt x="61552" y="10173"/>
                    </a:lnTo>
                    <a:lnTo>
                      <a:pt x="329517" y="53"/>
                    </a:lnTo>
                    <a:cubicBezTo>
                      <a:pt x="369726" y="-1465"/>
                      <a:pt x="403538" y="29520"/>
                      <a:pt x="405039" y="69261"/>
                    </a:cubicBezTo>
                    <a:cubicBezTo>
                      <a:pt x="406540" y="109001"/>
                      <a:pt x="375161" y="142448"/>
                      <a:pt x="334952" y="143967"/>
                    </a:cubicBezTo>
                    <a:lnTo>
                      <a:pt x="43734" y="154965"/>
                    </a:lnTo>
                    <a:lnTo>
                      <a:pt x="43410" y="146390"/>
                    </a:lnTo>
                    <a:lnTo>
                      <a:pt x="43220" y="146454"/>
                    </a:lnTo>
                    <a:cubicBezTo>
                      <a:pt x="19350" y="146454"/>
                      <a:pt x="0" y="114305"/>
                      <a:pt x="0" y="74647"/>
                    </a:cubicBezTo>
                    <a:cubicBezTo>
                      <a:pt x="0" y="44904"/>
                      <a:pt x="10884" y="19384"/>
                      <a:pt x="26397" y="8483"/>
                    </a:cubicBezTo>
                    <a:close/>
                  </a:path>
                </a:pathLst>
              </a:custGeom>
              <a:solidFill>
                <a:schemeClr val="bg1"/>
              </a:solidFill>
              <a:ln w="19050" cap="flat" cmpd="sng" algn="ctr">
                <a:solidFill>
                  <a:srgbClr val="AFA587"/>
                </a:solidFill>
                <a:prstDash val="solid"/>
                <a:round/>
                <a:headEnd type="none" w="med" len="med"/>
                <a:tailEnd type="none" w="med" len="med"/>
              </a:ln>
              <a:effectLst/>
            </p:spPr>
            <p:txBody>
              <a:bodyPr rot="0" spcFirstLastPara="0" vertOverflow="overflow" horzOverflow="overflow" vert="horz" wrap="square" lIns="90000" tIns="46800" rIns="90000" bIns="46800" numCol="1" spcCol="0" rtlCol="0" fromWordArt="0" anchor="t" anchorCtr="0" forceAA="0" compatLnSpc="1">
                <a:no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cxnSp>
            <p:nvCxnSpPr>
              <p:cNvPr id="30" name="直接连接符 29"/>
              <p:cNvCxnSpPr/>
              <p:nvPr/>
            </p:nvCxnSpPr>
            <p:spPr bwMode="auto">
              <a:xfrm flipH="1">
                <a:off x="8100392" y="764704"/>
                <a:ext cx="102354" cy="101314"/>
              </a:xfrm>
              <a:prstGeom prst="line">
                <a:avLst/>
              </a:prstGeom>
              <a:noFill/>
              <a:ln w="19050" cap="flat" cmpd="sng" algn="ctr">
                <a:solidFill>
                  <a:srgbClr val="AFA587"/>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连接符 30"/>
              <p:cNvCxnSpPr/>
              <p:nvPr/>
            </p:nvCxnSpPr>
            <p:spPr bwMode="auto">
              <a:xfrm flipV="1">
                <a:off x="8100392" y="838141"/>
                <a:ext cx="0" cy="144016"/>
              </a:xfrm>
              <a:prstGeom prst="line">
                <a:avLst/>
              </a:prstGeom>
              <a:noFill/>
              <a:ln w="19050" cap="flat" cmpd="sng" algn="ctr">
                <a:solidFill>
                  <a:srgbClr val="AFA587"/>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连接符 31"/>
              <p:cNvCxnSpPr/>
              <p:nvPr/>
            </p:nvCxnSpPr>
            <p:spPr bwMode="auto">
              <a:xfrm flipV="1">
                <a:off x="8100392" y="1137507"/>
                <a:ext cx="0" cy="144016"/>
              </a:xfrm>
              <a:prstGeom prst="line">
                <a:avLst/>
              </a:prstGeom>
              <a:noFill/>
              <a:ln w="19050" cap="flat" cmpd="sng" algn="ctr">
                <a:solidFill>
                  <a:srgbClr val="AFA587"/>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37" name="矩形 36"/>
          <p:cNvSpPr/>
          <p:nvPr/>
        </p:nvSpPr>
        <p:spPr>
          <a:xfrm>
            <a:off x="794324" y="3086370"/>
            <a:ext cx="646331" cy="341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buNone/>
            </a:pPr>
            <a:r>
              <a:rPr lang="zh-CN" altLang="en-US" dirty="0" smtClean="0"/>
              <a:t>插入</a:t>
            </a:r>
            <a:endParaRPr lang="zh-CN" altLang="en-US" dirty="0"/>
          </a:p>
        </p:txBody>
      </p:sp>
      <p:sp>
        <p:nvSpPr>
          <p:cNvPr id="38" name="矩形 37"/>
          <p:cNvSpPr/>
          <p:nvPr/>
        </p:nvSpPr>
        <p:spPr>
          <a:xfrm>
            <a:off x="1817916" y="3861069"/>
            <a:ext cx="646331" cy="341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buNone/>
            </a:pPr>
            <a:r>
              <a:rPr lang="zh-CN" altLang="en-US" dirty="0" smtClean="0"/>
              <a:t>删除</a:t>
            </a:r>
            <a:endParaRPr lang="zh-CN" altLang="en-US" dirty="0"/>
          </a:p>
        </p:txBody>
      </p:sp>
      <p:sp>
        <p:nvSpPr>
          <p:cNvPr id="39" name="矩形 38"/>
          <p:cNvSpPr/>
          <p:nvPr/>
        </p:nvSpPr>
        <p:spPr>
          <a:xfrm>
            <a:off x="2858572" y="4785951"/>
            <a:ext cx="646331" cy="341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buNone/>
            </a:pPr>
            <a:r>
              <a:rPr lang="zh-CN" altLang="en-US" dirty="0" smtClean="0"/>
              <a:t>查找</a:t>
            </a:r>
            <a:endParaRPr lang="zh-CN" altLang="en-US" dirty="0"/>
          </a:p>
        </p:txBody>
      </p:sp>
      <p:sp>
        <p:nvSpPr>
          <p:cNvPr id="69" name="矩形 68"/>
          <p:cNvSpPr/>
          <p:nvPr/>
        </p:nvSpPr>
        <p:spPr>
          <a:xfrm>
            <a:off x="5429604" y="3102319"/>
            <a:ext cx="646331" cy="341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buNone/>
            </a:pPr>
            <a:r>
              <a:rPr lang="zh-CN" altLang="en-US" dirty="0" smtClean="0"/>
              <a:t>插入</a:t>
            </a:r>
            <a:endParaRPr lang="zh-CN" altLang="en-US" dirty="0"/>
          </a:p>
        </p:txBody>
      </p:sp>
      <p:sp>
        <p:nvSpPr>
          <p:cNvPr id="70" name="矩形 69"/>
          <p:cNvSpPr/>
          <p:nvPr/>
        </p:nvSpPr>
        <p:spPr>
          <a:xfrm>
            <a:off x="6453196" y="3877018"/>
            <a:ext cx="646331" cy="341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buNone/>
            </a:pPr>
            <a:r>
              <a:rPr lang="zh-CN" altLang="en-US" dirty="0" smtClean="0"/>
              <a:t>删除</a:t>
            </a:r>
            <a:endParaRPr lang="zh-CN" altLang="en-US" dirty="0"/>
          </a:p>
        </p:txBody>
      </p:sp>
      <p:sp>
        <p:nvSpPr>
          <p:cNvPr id="71" name="矩形 70"/>
          <p:cNvSpPr/>
          <p:nvPr/>
        </p:nvSpPr>
        <p:spPr>
          <a:xfrm>
            <a:off x="7493852" y="4801900"/>
            <a:ext cx="646331" cy="341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buNone/>
            </a:pPr>
            <a:r>
              <a:rPr lang="zh-CN" altLang="en-US" dirty="0" smtClean="0"/>
              <a:t>查找</a:t>
            </a:r>
            <a:endParaRPr lang="zh-CN" altLang="en-US" dirty="0"/>
          </a:p>
        </p:txBody>
      </p:sp>
      <p:grpSp>
        <p:nvGrpSpPr>
          <p:cNvPr id="81" name="组合 80"/>
          <p:cNvGrpSpPr/>
          <p:nvPr/>
        </p:nvGrpSpPr>
        <p:grpSpPr>
          <a:xfrm>
            <a:off x="4838904" y="3510469"/>
            <a:ext cx="1519992" cy="1336912"/>
            <a:chOff x="4973592" y="3526418"/>
            <a:chExt cx="1519992" cy="1336912"/>
          </a:xfrm>
        </p:grpSpPr>
        <p:sp>
          <p:nvSpPr>
            <p:cNvPr id="48" name="矩形 47"/>
            <p:cNvSpPr/>
            <p:nvPr/>
          </p:nvSpPr>
          <p:spPr bwMode="auto">
            <a:xfrm>
              <a:off x="5896945" y="3526418"/>
              <a:ext cx="326673"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49" name="矩形 48"/>
            <p:cNvSpPr/>
            <p:nvPr/>
          </p:nvSpPr>
          <p:spPr bwMode="auto">
            <a:xfrm>
              <a:off x="5581208" y="3862519"/>
              <a:ext cx="326673"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50" name="矩形 49"/>
            <p:cNvSpPr/>
            <p:nvPr/>
          </p:nvSpPr>
          <p:spPr bwMode="auto">
            <a:xfrm>
              <a:off x="6166911" y="3833266"/>
              <a:ext cx="326673"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51" name="矩形 50"/>
            <p:cNvSpPr/>
            <p:nvPr/>
          </p:nvSpPr>
          <p:spPr bwMode="auto">
            <a:xfrm>
              <a:off x="5724128" y="4218650"/>
              <a:ext cx="326673"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52" name="矩形 51"/>
            <p:cNvSpPr/>
            <p:nvPr/>
          </p:nvSpPr>
          <p:spPr bwMode="auto">
            <a:xfrm>
              <a:off x="4973592" y="4152414"/>
              <a:ext cx="326673"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53" name="右箭头 52"/>
            <p:cNvSpPr/>
            <p:nvPr/>
          </p:nvSpPr>
          <p:spPr bwMode="auto">
            <a:xfrm>
              <a:off x="5309648" y="4180359"/>
              <a:ext cx="198818" cy="682971"/>
            </a:xfrm>
            <a:prstGeom prst="rightArrow">
              <a:avLst/>
            </a:prstGeom>
            <a:solidFill>
              <a:srgbClr val="92D05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cxnSp>
          <p:nvCxnSpPr>
            <p:cNvPr id="73" name="直接连接符 72"/>
            <p:cNvCxnSpPr>
              <a:stCxn id="48" idx="2"/>
              <a:endCxn id="49" idx="0"/>
            </p:cNvCxnSpPr>
            <p:nvPr/>
          </p:nvCxnSpPr>
          <p:spPr bwMode="auto">
            <a:xfrm flipH="1" flipV="1">
              <a:off x="5744545" y="3862519"/>
              <a:ext cx="315737" cy="7712"/>
            </a:xfrm>
            <a:prstGeom prst="line">
              <a:avLst/>
            </a:prstGeom>
            <a:noFill/>
            <a:ln w="1905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直接连接符 73"/>
            <p:cNvCxnSpPr>
              <a:stCxn id="48" idx="2"/>
              <a:endCxn id="50" idx="0"/>
            </p:cNvCxnSpPr>
            <p:nvPr/>
          </p:nvCxnSpPr>
          <p:spPr bwMode="auto">
            <a:xfrm flipV="1">
              <a:off x="6060282" y="3833266"/>
              <a:ext cx="269966" cy="36965"/>
            </a:xfrm>
            <a:prstGeom prst="line">
              <a:avLst/>
            </a:prstGeom>
            <a:noFill/>
            <a:ln w="1905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直接连接符 76"/>
            <p:cNvCxnSpPr>
              <a:stCxn id="49" idx="2"/>
              <a:endCxn id="51" idx="0"/>
            </p:cNvCxnSpPr>
            <p:nvPr/>
          </p:nvCxnSpPr>
          <p:spPr bwMode="auto">
            <a:xfrm>
              <a:off x="5744545" y="4206332"/>
              <a:ext cx="142920" cy="12318"/>
            </a:xfrm>
            <a:prstGeom prst="line">
              <a:avLst/>
            </a:prstGeom>
            <a:noFill/>
            <a:ln w="1905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6" name="组合 105"/>
          <p:cNvGrpSpPr/>
          <p:nvPr/>
        </p:nvGrpSpPr>
        <p:grpSpPr>
          <a:xfrm>
            <a:off x="5958191" y="4345565"/>
            <a:ext cx="1141336" cy="1387552"/>
            <a:chOff x="5958191" y="4345565"/>
            <a:chExt cx="1141336" cy="1387552"/>
          </a:xfrm>
        </p:grpSpPr>
        <p:sp>
          <p:nvSpPr>
            <p:cNvPr id="46" name="右箭头 45"/>
            <p:cNvSpPr/>
            <p:nvPr/>
          </p:nvSpPr>
          <p:spPr bwMode="auto">
            <a:xfrm>
              <a:off x="6801208" y="5050146"/>
              <a:ext cx="196004" cy="682971"/>
            </a:xfrm>
            <a:prstGeom prst="rightArrow">
              <a:avLst/>
            </a:prstGeom>
            <a:solidFill>
              <a:srgbClr val="FF0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grpSp>
          <p:nvGrpSpPr>
            <p:cNvPr id="82" name="组合 81"/>
            <p:cNvGrpSpPr/>
            <p:nvPr/>
          </p:nvGrpSpPr>
          <p:grpSpPr>
            <a:xfrm>
              <a:off x="5958191" y="4345565"/>
              <a:ext cx="1141336" cy="1036045"/>
              <a:chOff x="5352248" y="3526418"/>
              <a:chExt cx="1141336" cy="1036045"/>
            </a:xfrm>
          </p:grpSpPr>
          <p:sp>
            <p:nvSpPr>
              <p:cNvPr id="83" name="矩形 82"/>
              <p:cNvSpPr/>
              <p:nvPr/>
            </p:nvSpPr>
            <p:spPr bwMode="auto">
              <a:xfrm>
                <a:off x="5896945" y="3526418"/>
                <a:ext cx="326673"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84" name="矩形 83"/>
              <p:cNvSpPr/>
              <p:nvPr/>
            </p:nvSpPr>
            <p:spPr bwMode="auto">
              <a:xfrm>
                <a:off x="5581208" y="3862519"/>
                <a:ext cx="326673"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85" name="矩形 84"/>
              <p:cNvSpPr/>
              <p:nvPr/>
            </p:nvSpPr>
            <p:spPr bwMode="auto">
              <a:xfrm>
                <a:off x="6166911" y="3833266"/>
                <a:ext cx="326673"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86" name="矩形 85"/>
              <p:cNvSpPr/>
              <p:nvPr/>
            </p:nvSpPr>
            <p:spPr bwMode="auto">
              <a:xfrm>
                <a:off x="5724128" y="4218650"/>
                <a:ext cx="326673"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87" name="矩形 86"/>
              <p:cNvSpPr/>
              <p:nvPr/>
            </p:nvSpPr>
            <p:spPr bwMode="auto">
              <a:xfrm>
                <a:off x="5352248" y="4213813"/>
                <a:ext cx="326673"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cxnSp>
            <p:nvCxnSpPr>
              <p:cNvPr id="89" name="直接连接符 88"/>
              <p:cNvCxnSpPr>
                <a:stCxn id="83" idx="2"/>
                <a:endCxn id="84" idx="0"/>
              </p:cNvCxnSpPr>
              <p:nvPr/>
            </p:nvCxnSpPr>
            <p:spPr bwMode="auto">
              <a:xfrm flipH="1" flipV="1">
                <a:off x="5744545" y="3862519"/>
                <a:ext cx="315737" cy="7712"/>
              </a:xfrm>
              <a:prstGeom prst="line">
                <a:avLst/>
              </a:prstGeom>
              <a:noFill/>
              <a:ln w="1905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直接连接符 89"/>
              <p:cNvCxnSpPr>
                <a:stCxn id="83" idx="2"/>
                <a:endCxn id="85" idx="0"/>
              </p:cNvCxnSpPr>
              <p:nvPr/>
            </p:nvCxnSpPr>
            <p:spPr bwMode="auto">
              <a:xfrm flipV="1">
                <a:off x="6060282" y="3833266"/>
                <a:ext cx="269966" cy="36965"/>
              </a:xfrm>
              <a:prstGeom prst="line">
                <a:avLst/>
              </a:prstGeom>
              <a:noFill/>
              <a:ln w="1905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直接连接符 90"/>
              <p:cNvCxnSpPr>
                <a:stCxn id="84" idx="2"/>
                <a:endCxn id="86" idx="0"/>
              </p:cNvCxnSpPr>
              <p:nvPr/>
            </p:nvCxnSpPr>
            <p:spPr bwMode="auto">
              <a:xfrm>
                <a:off x="5744545" y="4206332"/>
                <a:ext cx="142920" cy="12318"/>
              </a:xfrm>
              <a:prstGeom prst="line">
                <a:avLst/>
              </a:prstGeom>
              <a:noFill/>
              <a:ln w="1905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直接连接符 91"/>
              <p:cNvCxnSpPr>
                <a:stCxn id="84" idx="2"/>
                <a:endCxn id="87" idx="0"/>
              </p:cNvCxnSpPr>
              <p:nvPr/>
            </p:nvCxnSpPr>
            <p:spPr bwMode="auto">
              <a:xfrm flipH="1">
                <a:off x="5515585" y="4206332"/>
                <a:ext cx="228960" cy="7481"/>
              </a:xfrm>
              <a:prstGeom prst="line">
                <a:avLst/>
              </a:prstGeom>
              <a:noFill/>
              <a:ln w="1905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107" name="组合 106"/>
          <p:cNvGrpSpPr/>
          <p:nvPr/>
        </p:nvGrpSpPr>
        <p:grpSpPr>
          <a:xfrm>
            <a:off x="7246349" y="5403706"/>
            <a:ext cx="1141336" cy="1036045"/>
            <a:chOff x="7246349" y="5403706"/>
            <a:chExt cx="1141336" cy="1036045"/>
          </a:xfrm>
        </p:grpSpPr>
        <p:grpSp>
          <p:nvGrpSpPr>
            <p:cNvPr id="60" name="组合 59"/>
            <p:cNvGrpSpPr/>
            <p:nvPr/>
          </p:nvGrpSpPr>
          <p:grpSpPr>
            <a:xfrm>
              <a:off x="7425310" y="5436680"/>
              <a:ext cx="196004" cy="136228"/>
              <a:chOff x="7236296" y="576567"/>
              <a:chExt cx="1591101" cy="764060"/>
            </a:xfrm>
          </p:grpSpPr>
          <p:sp>
            <p:nvSpPr>
              <p:cNvPr id="61" name="任意多边形 60"/>
              <p:cNvSpPr/>
              <p:nvPr/>
            </p:nvSpPr>
            <p:spPr bwMode="auto">
              <a:xfrm rot="10800000">
                <a:off x="7992855" y="984197"/>
                <a:ext cx="407502" cy="150408"/>
              </a:xfrm>
              <a:custGeom>
                <a:avLst/>
                <a:gdLst>
                  <a:gd name="connsiteX0" fmla="*/ 43220 w 407502"/>
                  <a:gd name="connsiteY0" fmla="*/ 150408 h 150408"/>
                  <a:gd name="connsiteX1" fmla="*/ 0 w 407502"/>
                  <a:gd name="connsiteY1" fmla="*/ 78601 h 150408"/>
                  <a:gd name="connsiteX2" fmla="*/ 43220 w 407502"/>
                  <a:gd name="connsiteY2" fmla="*/ 6794 h 150408"/>
                  <a:gd name="connsiteX3" fmla="*/ 43220 w 407502"/>
                  <a:gd name="connsiteY3" fmla="*/ 0 h 150408"/>
                  <a:gd name="connsiteX4" fmla="*/ 334646 w 407502"/>
                  <a:gd name="connsiteY4" fmla="*/ 0 h 150408"/>
                  <a:gd name="connsiteX5" fmla="*/ 407502 w 407502"/>
                  <a:gd name="connsiteY5" fmla="*/ 72008 h 150408"/>
                  <a:gd name="connsiteX6" fmla="*/ 334646 w 407502"/>
                  <a:gd name="connsiteY6" fmla="*/ 144016 h 150408"/>
                  <a:gd name="connsiteX7" fmla="*/ 60712 w 407502"/>
                  <a:gd name="connsiteY7" fmla="*/ 144016 h 150408"/>
                  <a:gd name="connsiteX8" fmla="*/ 60044 w 407502"/>
                  <a:gd name="connsiteY8" fmla="*/ 144765 h 150408"/>
                  <a:gd name="connsiteX9" fmla="*/ 43220 w 407502"/>
                  <a:gd name="connsiteY9" fmla="*/ 150408 h 150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502" h="150408">
                    <a:moveTo>
                      <a:pt x="43220" y="150408"/>
                    </a:moveTo>
                    <a:cubicBezTo>
                      <a:pt x="19350" y="150408"/>
                      <a:pt x="0" y="118259"/>
                      <a:pt x="0" y="78601"/>
                    </a:cubicBezTo>
                    <a:cubicBezTo>
                      <a:pt x="0" y="38943"/>
                      <a:pt x="19350" y="6794"/>
                      <a:pt x="43220" y="6794"/>
                    </a:cubicBezTo>
                    <a:lnTo>
                      <a:pt x="43220" y="0"/>
                    </a:lnTo>
                    <a:lnTo>
                      <a:pt x="334646" y="0"/>
                    </a:lnTo>
                    <a:cubicBezTo>
                      <a:pt x="374883" y="0"/>
                      <a:pt x="407502" y="32239"/>
                      <a:pt x="407502" y="72008"/>
                    </a:cubicBezTo>
                    <a:cubicBezTo>
                      <a:pt x="407502" y="111777"/>
                      <a:pt x="374883" y="144016"/>
                      <a:pt x="334646" y="144016"/>
                    </a:cubicBezTo>
                    <a:lnTo>
                      <a:pt x="60712" y="144016"/>
                    </a:lnTo>
                    <a:lnTo>
                      <a:pt x="60044" y="144765"/>
                    </a:lnTo>
                    <a:cubicBezTo>
                      <a:pt x="54873" y="148399"/>
                      <a:pt x="49188" y="150408"/>
                      <a:pt x="43220" y="150408"/>
                    </a:cubicBezTo>
                    <a:close/>
                  </a:path>
                </a:pathLst>
              </a:custGeom>
              <a:solidFill>
                <a:schemeClr val="bg1"/>
              </a:solidFill>
              <a:ln w="19050" cap="flat" cmpd="sng" algn="ctr">
                <a:solidFill>
                  <a:srgbClr val="AFA587"/>
                </a:solidFill>
                <a:prstDash val="solid"/>
                <a:round/>
                <a:headEnd type="none" w="med" len="med"/>
                <a:tailEnd type="none" w="med" len="med"/>
              </a:ln>
              <a:effectLst/>
            </p:spPr>
            <p:txBody>
              <a:bodyPr rot="0" spcFirstLastPara="0" vertOverflow="overflow" horzOverflow="overflow" vert="horz" wrap="square" lIns="90000" tIns="46800" rIns="90000" bIns="46800" numCol="1" spcCol="0" rtlCol="0" fromWordArt="0" anchor="t" anchorCtr="0" forceAA="0" compatLnSpc="1">
                <a:no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62" name="任意多边形 61"/>
              <p:cNvSpPr/>
              <p:nvPr/>
            </p:nvSpPr>
            <p:spPr bwMode="auto">
              <a:xfrm>
                <a:off x="7236296" y="622883"/>
                <a:ext cx="1591101" cy="717744"/>
              </a:xfrm>
              <a:custGeom>
                <a:avLst/>
                <a:gdLst>
                  <a:gd name="connsiteX0" fmla="*/ 763009 w 1591101"/>
                  <a:gd name="connsiteY0" fmla="*/ 0 h 717744"/>
                  <a:gd name="connsiteX1" fmla="*/ 769948 w 1591101"/>
                  <a:gd name="connsiteY1" fmla="*/ 5751 h 717744"/>
                  <a:gd name="connsiteX2" fmla="*/ 770574 w 1591101"/>
                  <a:gd name="connsiteY2" fmla="*/ 5982 h 717744"/>
                  <a:gd name="connsiteX3" fmla="*/ 771288 w 1591101"/>
                  <a:gd name="connsiteY3" fmla="*/ 6862 h 717744"/>
                  <a:gd name="connsiteX4" fmla="*/ 871021 w 1591101"/>
                  <a:gd name="connsiteY4" fmla="*/ 89522 h 717744"/>
                  <a:gd name="connsiteX5" fmla="*/ 871021 w 1591101"/>
                  <a:gd name="connsiteY5" fmla="*/ 73582 h 717744"/>
                  <a:gd name="connsiteX6" fmla="*/ 1447085 w 1591101"/>
                  <a:gd name="connsiteY6" fmla="*/ 73582 h 717744"/>
                  <a:gd name="connsiteX7" fmla="*/ 1591101 w 1591101"/>
                  <a:gd name="connsiteY7" fmla="*/ 145590 h 717744"/>
                  <a:gd name="connsiteX8" fmla="*/ 1447085 w 1591101"/>
                  <a:gd name="connsiteY8" fmla="*/ 217598 h 717744"/>
                  <a:gd name="connsiteX9" fmla="*/ 871021 w 1591101"/>
                  <a:gd name="connsiteY9" fmla="*/ 217598 h 717744"/>
                  <a:gd name="connsiteX10" fmla="*/ 871021 w 1591101"/>
                  <a:gd name="connsiteY10" fmla="*/ 550648 h 717744"/>
                  <a:gd name="connsiteX11" fmla="*/ 871021 w 1591101"/>
                  <a:gd name="connsiteY11" fmla="*/ 604423 h 717744"/>
                  <a:gd name="connsiteX12" fmla="*/ 871021 w 1591101"/>
                  <a:gd name="connsiteY12" fmla="*/ 610793 h 717744"/>
                  <a:gd name="connsiteX13" fmla="*/ 1120841 w 1591101"/>
                  <a:gd name="connsiteY13" fmla="*/ 610793 h 717744"/>
                  <a:gd name="connsiteX14" fmla="*/ 1120841 w 1591101"/>
                  <a:gd name="connsiteY14" fmla="*/ 717744 h 717744"/>
                  <a:gd name="connsiteX15" fmla="*/ 432048 w 1591101"/>
                  <a:gd name="connsiteY15" fmla="*/ 717744 h 717744"/>
                  <a:gd name="connsiteX16" fmla="*/ 429592 w 1591101"/>
                  <a:gd name="connsiteY16" fmla="*/ 717744 h 717744"/>
                  <a:gd name="connsiteX17" fmla="*/ 393588 w 1591101"/>
                  <a:gd name="connsiteY17" fmla="*/ 694884 h 717744"/>
                  <a:gd name="connsiteX18" fmla="*/ 368130 w 1591101"/>
                  <a:gd name="connsiteY18" fmla="*/ 701580 h 717744"/>
                  <a:gd name="connsiteX19" fmla="*/ 366965 w 1591101"/>
                  <a:gd name="connsiteY19" fmla="*/ 703366 h 717744"/>
                  <a:gd name="connsiteX20" fmla="*/ 366965 w 1591101"/>
                  <a:gd name="connsiteY20" fmla="*/ 700903 h 717744"/>
                  <a:gd name="connsiteX21" fmla="*/ 0 w 1591101"/>
                  <a:gd name="connsiteY21" fmla="*/ 700903 h 717744"/>
                  <a:gd name="connsiteX22" fmla="*/ 0 w 1591101"/>
                  <a:gd name="connsiteY22" fmla="*/ 345918 h 717744"/>
                  <a:gd name="connsiteX23" fmla="*/ 444679 w 1591101"/>
                  <a:gd name="connsiteY23" fmla="*/ 345918 h 717744"/>
                  <a:gd name="connsiteX24" fmla="*/ 496696 w 1591101"/>
                  <a:gd name="connsiteY24" fmla="*/ 208885 h 717744"/>
                  <a:gd name="connsiteX25" fmla="*/ 499297 w 1591101"/>
                  <a:gd name="connsiteY25" fmla="*/ 215739 h 717744"/>
                  <a:gd name="connsiteX26" fmla="*/ 511486 w 1591101"/>
                  <a:gd name="connsiteY26" fmla="*/ 198617 h 717744"/>
                  <a:gd name="connsiteX27" fmla="*/ 528242 w 1591101"/>
                  <a:gd name="connsiteY27" fmla="*/ 194579 h 717744"/>
                  <a:gd name="connsiteX28" fmla="*/ 729324 w 1591101"/>
                  <a:gd name="connsiteY28" fmla="*/ 27919 h 717744"/>
                  <a:gd name="connsiteX29" fmla="*/ 731100 w 1591101"/>
                  <a:gd name="connsiteY29" fmla="*/ 20083 h 717744"/>
                  <a:gd name="connsiteX30" fmla="*/ 756559 w 1591101"/>
                  <a:gd name="connsiteY30" fmla="*/ 811 h 717744"/>
                  <a:gd name="connsiteX31" fmla="*/ 760345 w 1591101"/>
                  <a:gd name="connsiteY31" fmla="*/ 2208 h 717744"/>
                  <a:gd name="connsiteX32" fmla="*/ 763009 w 1591101"/>
                  <a:gd name="connsiteY32" fmla="*/ 0 h 71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1101" h="717744">
                    <a:moveTo>
                      <a:pt x="763009" y="0"/>
                    </a:moveTo>
                    <a:lnTo>
                      <a:pt x="769948" y="5751"/>
                    </a:lnTo>
                    <a:lnTo>
                      <a:pt x="770574" y="5982"/>
                    </a:lnTo>
                    <a:lnTo>
                      <a:pt x="771288" y="6862"/>
                    </a:lnTo>
                    <a:lnTo>
                      <a:pt x="871021" y="89522"/>
                    </a:lnTo>
                    <a:lnTo>
                      <a:pt x="871021" y="73582"/>
                    </a:lnTo>
                    <a:lnTo>
                      <a:pt x="1447085" y="73582"/>
                    </a:lnTo>
                    <a:cubicBezTo>
                      <a:pt x="1526623" y="73582"/>
                      <a:pt x="1591101" y="105821"/>
                      <a:pt x="1591101" y="145590"/>
                    </a:cubicBezTo>
                    <a:cubicBezTo>
                      <a:pt x="1591101" y="185359"/>
                      <a:pt x="1526623" y="217598"/>
                      <a:pt x="1447085" y="217598"/>
                    </a:cubicBezTo>
                    <a:lnTo>
                      <a:pt x="871021" y="217598"/>
                    </a:lnTo>
                    <a:lnTo>
                      <a:pt x="871021" y="550648"/>
                    </a:lnTo>
                    <a:lnTo>
                      <a:pt x="871021" y="604423"/>
                    </a:lnTo>
                    <a:lnTo>
                      <a:pt x="871021" y="610793"/>
                    </a:lnTo>
                    <a:lnTo>
                      <a:pt x="1120841" y="610793"/>
                    </a:lnTo>
                    <a:lnTo>
                      <a:pt x="1120841" y="717744"/>
                    </a:lnTo>
                    <a:lnTo>
                      <a:pt x="432048" y="717744"/>
                    </a:lnTo>
                    <a:lnTo>
                      <a:pt x="429592" y="717744"/>
                    </a:lnTo>
                    <a:cubicBezTo>
                      <a:pt x="429592" y="705119"/>
                      <a:pt x="413472" y="694884"/>
                      <a:pt x="393588" y="694884"/>
                    </a:cubicBezTo>
                    <a:cubicBezTo>
                      <a:pt x="383646" y="694884"/>
                      <a:pt x="374645" y="697443"/>
                      <a:pt x="368130" y="701580"/>
                    </a:cubicBezTo>
                    <a:lnTo>
                      <a:pt x="366965" y="703366"/>
                    </a:lnTo>
                    <a:lnTo>
                      <a:pt x="366965" y="700903"/>
                    </a:lnTo>
                    <a:lnTo>
                      <a:pt x="0" y="700903"/>
                    </a:lnTo>
                    <a:lnTo>
                      <a:pt x="0" y="345918"/>
                    </a:lnTo>
                    <a:lnTo>
                      <a:pt x="444679" y="345918"/>
                    </a:lnTo>
                    <a:lnTo>
                      <a:pt x="496696" y="208885"/>
                    </a:lnTo>
                    <a:lnTo>
                      <a:pt x="499297" y="215739"/>
                    </a:lnTo>
                    <a:lnTo>
                      <a:pt x="511486" y="198617"/>
                    </a:lnTo>
                    <a:lnTo>
                      <a:pt x="528242" y="194579"/>
                    </a:lnTo>
                    <a:lnTo>
                      <a:pt x="729324" y="27919"/>
                    </a:lnTo>
                    <a:lnTo>
                      <a:pt x="731100" y="20083"/>
                    </a:lnTo>
                    <a:cubicBezTo>
                      <a:pt x="737616" y="8176"/>
                      <a:pt x="746617" y="811"/>
                      <a:pt x="756559" y="811"/>
                    </a:cubicBezTo>
                    <a:lnTo>
                      <a:pt x="760345" y="2208"/>
                    </a:lnTo>
                    <a:lnTo>
                      <a:pt x="763009" y="0"/>
                    </a:lnTo>
                    <a:close/>
                  </a:path>
                </a:pathLst>
              </a:custGeom>
              <a:noFill/>
              <a:ln w="19050" cap="flat" cmpd="sng" algn="ctr">
                <a:solidFill>
                  <a:srgbClr val="AFA587"/>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0000" tIns="46800" rIns="90000" bIns="46800" numCol="1" spcCol="0" rtlCol="0" fromWordArt="0" anchor="t" anchorCtr="0" forceAA="0" compatLnSpc="1">
                <a:no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63" name="任意多边形 62"/>
              <p:cNvSpPr/>
              <p:nvPr/>
            </p:nvSpPr>
            <p:spPr bwMode="auto">
              <a:xfrm>
                <a:off x="7997482" y="838141"/>
                <a:ext cx="405375" cy="144016"/>
              </a:xfrm>
              <a:custGeom>
                <a:avLst/>
                <a:gdLst>
                  <a:gd name="connsiteX0" fmla="*/ 72856 w 405375"/>
                  <a:gd name="connsiteY0" fmla="*/ 0 h 144016"/>
                  <a:gd name="connsiteX1" fmla="*/ 362155 w 405375"/>
                  <a:gd name="connsiteY1" fmla="*/ 0 h 144016"/>
                  <a:gd name="connsiteX2" fmla="*/ 364282 w 405375"/>
                  <a:gd name="connsiteY2" fmla="*/ 0 h 144016"/>
                  <a:gd name="connsiteX3" fmla="*/ 364282 w 405375"/>
                  <a:gd name="connsiteY3" fmla="*/ 713 h 144016"/>
                  <a:gd name="connsiteX4" fmla="*/ 378979 w 405375"/>
                  <a:gd name="connsiteY4" fmla="*/ 5643 h 144016"/>
                  <a:gd name="connsiteX5" fmla="*/ 405375 w 405375"/>
                  <a:gd name="connsiteY5" fmla="*/ 71807 h 144016"/>
                  <a:gd name="connsiteX6" fmla="*/ 378979 w 405375"/>
                  <a:gd name="connsiteY6" fmla="*/ 137971 h 144016"/>
                  <a:gd name="connsiteX7" fmla="*/ 364282 w 405375"/>
                  <a:gd name="connsiteY7" fmla="*/ 142901 h 144016"/>
                  <a:gd name="connsiteX8" fmla="*/ 364282 w 405375"/>
                  <a:gd name="connsiteY8" fmla="*/ 144016 h 144016"/>
                  <a:gd name="connsiteX9" fmla="*/ 72856 w 405375"/>
                  <a:gd name="connsiteY9" fmla="*/ 144016 h 144016"/>
                  <a:gd name="connsiteX10" fmla="*/ 0 w 405375"/>
                  <a:gd name="connsiteY10" fmla="*/ 72008 h 144016"/>
                  <a:gd name="connsiteX11" fmla="*/ 72856 w 405375"/>
                  <a:gd name="connsiteY11" fmla="*/ 0 h 14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5375" h="144016">
                    <a:moveTo>
                      <a:pt x="72856" y="0"/>
                    </a:moveTo>
                    <a:lnTo>
                      <a:pt x="362155" y="0"/>
                    </a:lnTo>
                    <a:lnTo>
                      <a:pt x="364282" y="0"/>
                    </a:lnTo>
                    <a:lnTo>
                      <a:pt x="364282" y="713"/>
                    </a:lnTo>
                    <a:lnTo>
                      <a:pt x="378979" y="5643"/>
                    </a:lnTo>
                    <a:cubicBezTo>
                      <a:pt x="394491" y="16544"/>
                      <a:pt x="405375" y="42064"/>
                      <a:pt x="405375" y="71807"/>
                    </a:cubicBezTo>
                    <a:cubicBezTo>
                      <a:pt x="405375" y="101551"/>
                      <a:pt x="394491" y="127070"/>
                      <a:pt x="378979" y="137971"/>
                    </a:cubicBezTo>
                    <a:lnTo>
                      <a:pt x="364282" y="142901"/>
                    </a:lnTo>
                    <a:lnTo>
                      <a:pt x="364282" y="144016"/>
                    </a:lnTo>
                    <a:lnTo>
                      <a:pt x="72856" y="144016"/>
                    </a:lnTo>
                    <a:cubicBezTo>
                      <a:pt x="32619" y="144016"/>
                      <a:pt x="0" y="111777"/>
                      <a:pt x="0" y="72008"/>
                    </a:cubicBezTo>
                    <a:cubicBezTo>
                      <a:pt x="0" y="32239"/>
                      <a:pt x="32619" y="0"/>
                      <a:pt x="72856" y="0"/>
                    </a:cubicBezTo>
                    <a:close/>
                  </a:path>
                </a:pathLst>
              </a:custGeom>
              <a:solidFill>
                <a:schemeClr val="bg1"/>
              </a:solidFill>
              <a:ln w="19050" cap="flat" cmpd="sng" algn="ctr">
                <a:solidFill>
                  <a:srgbClr val="AFA587"/>
                </a:solidFill>
                <a:prstDash val="solid"/>
                <a:round/>
                <a:headEnd type="none" w="med" len="med"/>
                <a:tailEnd type="none" w="med" len="med"/>
              </a:ln>
              <a:effectLst/>
            </p:spPr>
            <p:txBody>
              <a:bodyPr rot="0" spcFirstLastPara="0" vertOverflow="overflow" horzOverflow="overflow" vert="horz" wrap="square" lIns="90000" tIns="46800" rIns="90000" bIns="46800" numCol="1" spcCol="0" rtlCol="0" fromWordArt="0" anchor="t" anchorCtr="0" forceAA="0" compatLnSpc="1">
                <a:no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64" name="任意多边形 63"/>
              <p:cNvSpPr/>
              <p:nvPr/>
            </p:nvSpPr>
            <p:spPr bwMode="auto">
              <a:xfrm>
                <a:off x="7992855" y="1134203"/>
                <a:ext cx="407502" cy="147320"/>
              </a:xfrm>
              <a:custGeom>
                <a:avLst/>
                <a:gdLst>
                  <a:gd name="connsiteX0" fmla="*/ 364282 w 407502"/>
                  <a:gd name="connsiteY0" fmla="*/ 0 h 147320"/>
                  <a:gd name="connsiteX1" fmla="*/ 407502 w 407502"/>
                  <a:gd name="connsiteY1" fmla="*/ 71807 h 147320"/>
                  <a:gd name="connsiteX2" fmla="*/ 364282 w 407502"/>
                  <a:gd name="connsiteY2" fmla="*/ 143614 h 147320"/>
                  <a:gd name="connsiteX3" fmla="*/ 364282 w 407502"/>
                  <a:gd name="connsiteY3" fmla="*/ 147320 h 147320"/>
                  <a:gd name="connsiteX4" fmla="*/ 72856 w 407502"/>
                  <a:gd name="connsiteY4" fmla="*/ 147320 h 147320"/>
                  <a:gd name="connsiteX5" fmla="*/ 0 w 407502"/>
                  <a:gd name="connsiteY5" fmla="*/ 75312 h 147320"/>
                  <a:gd name="connsiteX6" fmla="*/ 72856 w 407502"/>
                  <a:gd name="connsiteY6" fmla="*/ 3304 h 147320"/>
                  <a:gd name="connsiteX7" fmla="*/ 354432 w 407502"/>
                  <a:gd name="connsiteY7" fmla="*/ 3304 h 147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502" h="147320">
                    <a:moveTo>
                      <a:pt x="364282" y="0"/>
                    </a:moveTo>
                    <a:cubicBezTo>
                      <a:pt x="388152" y="0"/>
                      <a:pt x="407502" y="32149"/>
                      <a:pt x="407502" y="71807"/>
                    </a:cubicBezTo>
                    <a:cubicBezTo>
                      <a:pt x="407502" y="111465"/>
                      <a:pt x="388152" y="143614"/>
                      <a:pt x="364282" y="143614"/>
                    </a:cubicBezTo>
                    <a:lnTo>
                      <a:pt x="364282" y="147320"/>
                    </a:lnTo>
                    <a:lnTo>
                      <a:pt x="72856" y="147320"/>
                    </a:lnTo>
                    <a:cubicBezTo>
                      <a:pt x="32619" y="147320"/>
                      <a:pt x="0" y="115081"/>
                      <a:pt x="0" y="75312"/>
                    </a:cubicBezTo>
                    <a:cubicBezTo>
                      <a:pt x="0" y="35543"/>
                      <a:pt x="32619" y="3304"/>
                      <a:pt x="72856" y="3304"/>
                    </a:cubicBezTo>
                    <a:lnTo>
                      <a:pt x="354432" y="3304"/>
                    </a:lnTo>
                    <a:close/>
                  </a:path>
                </a:pathLst>
              </a:custGeom>
              <a:solidFill>
                <a:schemeClr val="bg1"/>
              </a:solidFill>
              <a:ln w="19050" cap="flat" cmpd="sng" algn="ctr">
                <a:solidFill>
                  <a:srgbClr val="AFA587"/>
                </a:solidFill>
                <a:prstDash val="solid"/>
                <a:round/>
                <a:headEnd type="none" w="med" len="med"/>
                <a:tailEnd type="none" w="med" len="med"/>
              </a:ln>
              <a:effectLst/>
            </p:spPr>
            <p:txBody>
              <a:bodyPr rot="0" spcFirstLastPara="0" vertOverflow="overflow" horzOverflow="overflow" vert="horz" wrap="square" lIns="90000" tIns="46800" rIns="90000" bIns="46800" numCol="1" spcCol="0" rtlCol="0" fromWordArt="0" anchor="t" anchorCtr="0" forceAA="0" compatLnSpc="1">
                <a:no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65" name="任意多边形 64"/>
              <p:cNvSpPr/>
              <p:nvPr/>
            </p:nvSpPr>
            <p:spPr bwMode="auto">
              <a:xfrm rot="2847322">
                <a:off x="7919831" y="701629"/>
                <a:ext cx="405090" cy="154965"/>
              </a:xfrm>
              <a:custGeom>
                <a:avLst/>
                <a:gdLst>
                  <a:gd name="connsiteX0" fmla="*/ 26397 w 405090"/>
                  <a:gd name="connsiteY0" fmla="*/ 8483 h 154965"/>
                  <a:gd name="connsiteX1" fmla="*/ 43220 w 405090"/>
                  <a:gd name="connsiteY1" fmla="*/ 2840 h 154965"/>
                  <a:gd name="connsiteX2" fmla="*/ 60043 w 405090"/>
                  <a:gd name="connsiteY2" fmla="*/ 8483 h 154965"/>
                  <a:gd name="connsiteX3" fmla="*/ 61552 w 405090"/>
                  <a:gd name="connsiteY3" fmla="*/ 10173 h 154965"/>
                  <a:gd name="connsiteX4" fmla="*/ 329517 w 405090"/>
                  <a:gd name="connsiteY4" fmla="*/ 53 h 154965"/>
                  <a:gd name="connsiteX5" fmla="*/ 405039 w 405090"/>
                  <a:gd name="connsiteY5" fmla="*/ 69261 h 154965"/>
                  <a:gd name="connsiteX6" fmla="*/ 334952 w 405090"/>
                  <a:gd name="connsiteY6" fmla="*/ 143967 h 154965"/>
                  <a:gd name="connsiteX7" fmla="*/ 43734 w 405090"/>
                  <a:gd name="connsiteY7" fmla="*/ 154965 h 154965"/>
                  <a:gd name="connsiteX8" fmla="*/ 43410 w 405090"/>
                  <a:gd name="connsiteY8" fmla="*/ 146390 h 154965"/>
                  <a:gd name="connsiteX9" fmla="*/ 43220 w 405090"/>
                  <a:gd name="connsiteY9" fmla="*/ 146454 h 154965"/>
                  <a:gd name="connsiteX10" fmla="*/ 0 w 405090"/>
                  <a:gd name="connsiteY10" fmla="*/ 74647 h 154965"/>
                  <a:gd name="connsiteX11" fmla="*/ 26397 w 405090"/>
                  <a:gd name="connsiteY11" fmla="*/ 8483 h 154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5090" h="154965">
                    <a:moveTo>
                      <a:pt x="26397" y="8483"/>
                    </a:moveTo>
                    <a:cubicBezTo>
                      <a:pt x="31568" y="4849"/>
                      <a:pt x="37253" y="2840"/>
                      <a:pt x="43220" y="2840"/>
                    </a:cubicBezTo>
                    <a:cubicBezTo>
                      <a:pt x="49188" y="2840"/>
                      <a:pt x="54873" y="4849"/>
                      <a:pt x="60043" y="8483"/>
                    </a:cubicBezTo>
                    <a:lnTo>
                      <a:pt x="61552" y="10173"/>
                    </a:lnTo>
                    <a:lnTo>
                      <a:pt x="329517" y="53"/>
                    </a:lnTo>
                    <a:cubicBezTo>
                      <a:pt x="369726" y="-1465"/>
                      <a:pt x="403538" y="29520"/>
                      <a:pt x="405039" y="69261"/>
                    </a:cubicBezTo>
                    <a:cubicBezTo>
                      <a:pt x="406540" y="109001"/>
                      <a:pt x="375161" y="142448"/>
                      <a:pt x="334952" y="143967"/>
                    </a:cubicBezTo>
                    <a:lnTo>
                      <a:pt x="43734" y="154965"/>
                    </a:lnTo>
                    <a:lnTo>
                      <a:pt x="43410" y="146390"/>
                    </a:lnTo>
                    <a:lnTo>
                      <a:pt x="43220" y="146454"/>
                    </a:lnTo>
                    <a:cubicBezTo>
                      <a:pt x="19350" y="146454"/>
                      <a:pt x="0" y="114305"/>
                      <a:pt x="0" y="74647"/>
                    </a:cubicBezTo>
                    <a:cubicBezTo>
                      <a:pt x="0" y="44904"/>
                      <a:pt x="10884" y="19384"/>
                      <a:pt x="26397" y="8483"/>
                    </a:cubicBezTo>
                    <a:close/>
                  </a:path>
                </a:pathLst>
              </a:custGeom>
              <a:solidFill>
                <a:schemeClr val="bg1"/>
              </a:solidFill>
              <a:ln w="19050" cap="flat" cmpd="sng" algn="ctr">
                <a:solidFill>
                  <a:srgbClr val="AFA587"/>
                </a:solidFill>
                <a:prstDash val="solid"/>
                <a:round/>
                <a:headEnd type="none" w="med" len="med"/>
                <a:tailEnd type="none" w="med" len="med"/>
              </a:ln>
              <a:effectLst/>
            </p:spPr>
            <p:txBody>
              <a:bodyPr rot="0" spcFirstLastPara="0" vertOverflow="overflow" horzOverflow="overflow" vert="horz" wrap="square" lIns="90000" tIns="46800" rIns="90000" bIns="46800" numCol="1" spcCol="0" rtlCol="0" fromWordArt="0" anchor="t" anchorCtr="0" forceAA="0" compatLnSpc="1">
                <a:no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cxnSp>
            <p:nvCxnSpPr>
              <p:cNvPr id="66" name="直接连接符 65"/>
              <p:cNvCxnSpPr/>
              <p:nvPr/>
            </p:nvCxnSpPr>
            <p:spPr bwMode="auto">
              <a:xfrm flipH="1">
                <a:off x="8100392" y="764704"/>
                <a:ext cx="102354" cy="101314"/>
              </a:xfrm>
              <a:prstGeom prst="line">
                <a:avLst/>
              </a:prstGeom>
              <a:noFill/>
              <a:ln w="19050" cap="flat" cmpd="sng" algn="ctr">
                <a:solidFill>
                  <a:srgbClr val="AFA587"/>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直接连接符 66"/>
              <p:cNvCxnSpPr/>
              <p:nvPr/>
            </p:nvCxnSpPr>
            <p:spPr bwMode="auto">
              <a:xfrm flipV="1">
                <a:off x="8100392" y="838141"/>
                <a:ext cx="0" cy="144016"/>
              </a:xfrm>
              <a:prstGeom prst="line">
                <a:avLst/>
              </a:prstGeom>
              <a:noFill/>
              <a:ln w="19050" cap="flat" cmpd="sng" algn="ctr">
                <a:solidFill>
                  <a:srgbClr val="AFA587"/>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直接连接符 67"/>
              <p:cNvCxnSpPr/>
              <p:nvPr/>
            </p:nvCxnSpPr>
            <p:spPr bwMode="auto">
              <a:xfrm flipV="1">
                <a:off x="8100392" y="1137507"/>
                <a:ext cx="0" cy="144016"/>
              </a:xfrm>
              <a:prstGeom prst="line">
                <a:avLst/>
              </a:prstGeom>
              <a:noFill/>
              <a:ln w="19050" cap="flat" cmpd="sng" algn="ctr">
                <a:solidFill>
                  <a:srgbClr val="AFA587"/>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6" name="组合 95"/>
            <p:cNvGrpSpPr/>
            <p:nvPr/>
          </p:nvGrpSpPr>
          <p:grpSpPr>
            <a:xfrm>
              <a:off x="7246349" y="5403706"/>
              <a:ext cx="1141336" cy="1036045"/>
              <a:chOff x="5352248" y="3526418"/>
              <a:chExt cx="1141336" cy="1036045"/>
            </a:xfrm>
          </p:grpSpPr>
          <p:sp>
            <p:nvSpPr>
              <p:cNvPr id="97" name="矩形 96"/>
              <p:cNvSpPr/>
              <p:nvPr/>
            </p:nvSpPr>
            <p:spPr bwMode="auto">
              <a:xfrm>
                <a:off x="5896945" y="3526418"/>
                <a:ext cx="326673"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98" name="矩形 97"/>
              <p:cNvSpPr/>
              <p:nvPr/>
            </p:nvSpPr>
            <p:spPr bwMode="auto">
              <a:xfrm>
                <a:off x="5581208" y="3862519"/>
                <a:ext cx="326673"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99" name="矩形 98"/>
              <p:cNvSpPr/>
              <p:nvPr/>
            </p:nvSpPr>
            <p:spPr bwMode="auto">
              <a:xfrm>
                <a:off x="6166911" y="3833266"/>
                <a:ext cx="326673"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00" name="矩形 99"/>
              <p:cNvSpPr/>
              <p:nvPr/>
            </p:nvSpPr>
            <p:spPr bwMode="auto">
              <a:xfrm>
                <a:off x="5724128" y="4218650"/>
                <a:ext cx="326673"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01" name="矩形 100"/>
              <p:cNvSpPr/>
              <p:nvPr/>
            </p:nvSpPr>
            <p:spPr bwMode="auto">
              <a:xfrm>
                <a:off x="5352248" y="4213813"/>
                <a:ext cx="326673"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cxnSp>
            <p:nvCxnSpPr>
              <p:cNvPr id="102" name="直接连接符 101"/>
              <p:cNvCxnSpPr>
                <a:stCxn id="97" idx="2"/>
                <a:endCxn id="98" idx="0"/>
              </p:cNvCxnSpPr>
              <p:nvPr/>
            </p:nvCxnSpPr>
            <p:spPr bwMode="auto">
              <a:xfrm flipH="1" flipV="1">
                <a:off x="5744545" y="3862519"/>
                <a:ext cx="315737" cy="7712"/>
              </a:xfrm>
              <a:prstGeom prst="line">
                <a:avLst/>
              </a:prstGeom>
              <a:noFill/>
              <a:ln w="1905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 name="直接连接符 102"/>
              <p:cNvCxnSpPr>
                <a:stCxn id="97" idx="2"/>
                <a:endCxn id="99" idx="0"/>
              </p:cNvCxnSpPr>
              <p:nvPr/>
            </p:nvCxnSpPr>
            <p:spPr bwMode="auto">
              <a:xfrm flipV="1">
                <a:off x="6060282" y="3833266"/>
                <a:ext cx="269966" cy="36965"/>
              </a:xfrm>
              <a:prstGeom prst="line">
                <a:avLst/>
              </a:prstGeom>
              <a:noFill/>
              <a:ln w="1905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 name="直接连接符 103"/>
              <p:cNvCxnSpPr>
                <a:stCxn id="98" idx="2"/>
                <a:endCxn id="100" idx="0"/>
              </p:cNvCxnSpPr>
              <p:nvPr/>
            </p:nvCxnSpPr>
            <p:spPr bwMode="auto">
              <a:xfrm>
                <a:off x="5744545" y="4206332"/>
                <a:ext cx="142920" cy="12318"/>
              </a:xfrm>
              <a:prstGeom prst="line">
                <a:avLst/>
              </a:prstGeom>
              <a:noFill/>
              <a:ln w="1905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 name="直接连接符 104"/>
              <p:cNvCxnSpPr>
                <a:stCxn id="98" idx="2"/>
                <a:endCxn id="101" idx="0"/>
              </p:cNvCxnSpPr>
              <p:nvPr/>
            </p:nvCxnSpPr>
            <p:spPr bwMode="auto">
              <a:xfrm flipH="1">
                <a:off x="5515585" y="4206332"/>
                <a:ext cx="228960" cy="7481"/>
              </a:xfrm>
              <a:prstGeom prst="line">
                <a:avLst/>
              </a:prstGeom>
              <a:noFill/>
              <a:ln w="1905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46" name="直接连接符 23"/>
          <p:cNvCxnSpPr>
            <a:cxnSpLocks noChangeShapeType="1"/>
          </p:cNvCxnSpPr>
          <p:nvPr/>
        </p:nvCxnSpPr>
        <p:spPr bwMode="auto">
          <a:xfrm>
            <a:off x="1912938" y="2472634"/>
            <a:ext cx="6121400"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47" name="直接连接符 27"/>
          <p:cNvCxnSpPr>
            <a:cxnSpLocks noChangeShapeType="1"/>
          </p:cNvCxnSpPr>
          <p:nvPr/>
        </p:nvCxnSpPr>
        <p:spPr bwMode="auto">
          <a:xfrm>
            <a:off x="1912938" y="3172452"/>
            <a:ext cx="6119813"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48" name="直接连接符 2"/>
          <p:cNvCxnSpPr>
            <a:cxnSpLocks noChangeShapeType="1"/>
          </p:cNvCxnSpPr>
          <p:nvPr/>
        </p:nvCxnSpPr>
        <p:spPr bwMode="auto">
          <a:xfrm>
            <a:off x="1912938" y="1772816"/>
            <a:ext cx="6119813"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0" name="矩形 3"/>
          <p:cNvSpPr>
            <a:spLocks noChangeArrowheads="1"/>
          </p:cNvSpPr>
          <p:nvPr/>
        </p:nvSpPr>
        <p:spPr bwMode="auto">
          <a:xfrm>
            <a:off x="-1588" y="0"/>
            <a:ext cx="1909763" cy="6858000"/>
          </a:xfrm>
          <a:prstGeom prst="rect">
            <a:avLst/>
          </a:prstGeom>
          <a:solidFill>
            <a:schemeClr val="accent1">
              <a:lumMod val="75000"/>
            </a:schemeClr>
          </a:solidFill>
          <a:ln>
            <a:no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endParaRPr lang="zh-CN" altLang="en-US" smtClean="0">
              <a:solidFill>
                <a:srgbClr val="FFFFFF"/>
              </a:solidFill>
            </a:endParaRPr>
          </a:p>
        </p:txBody>
      </p:sp>
      <p:sp>
        <p:nvSpPr>
          <p:cNvPr id="3075" name="椭圆 7"/>
          <p:cNvSpPr>
            <a:spLocks noChangeArrowheads="1"/>
          </p:cNvSpPr>
          <p:nvPr/>
        </p:nvSpPr>
        <p:spPr bwMode="auto">
          <a:xfrm>
            <a:off x="1650541" y="1321343"/>
            <a:ext cx="524794" cy="523481"/>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8.1</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2055" name="文本框 18"/>
          <p:cNvSpPr txBox="1">
            <a:spLocks noChangeArrowheads="1"/>
          </p:cNvSpPr>
          <p:nvPr/>
        </p:nvSpPr>
        <p:spPr bwMode="auto">
          <a:xfrm>
            <a:off x="-36513" y="322263"/>
            <a:ext cx="4464051"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None/>
              <a:defRPr/>
            </a:pPr>
            <a:r>
              <a:rPr lang="en-US" altLang="zh-CN" sz="6000" smtClean="0">
                <a:solidFill>
                  <a:srgbClr val="FFFFFF"/>
                </a:solidFill>
                <a:latin typeface="Impact" panose="020B0806030902050204" pitchFamily="34" charset="0"/>
                <a:ea typeface="华文中宋" panose="02010600040101010101" pitchFamily="2" charset="-122"/>
              </a:rPr>
              <a:t>CON</a:t>
            </a:r>
            <a:r>
              <a:rPr lang="en-US" altLang="zh-CN" sz="6000" smtClean="0">
                <a:solidFill>
                  <a:schemeClr val="accent1">
                    <a:lumMod val="20000"/>
                    <a:lumOff val="80000"/>
                  </a:schemeClr>
                </a:solidFill>
                <a:latin typeface="Impact" panose="020B0806030902050204" pitchFamily="34" charset="0"/>
                <a:ea typeface="华文中宋" panose="02010600040101010101" pitchFamily="2" charset="-122"/>
              </a:rPr>
              <a:t>TENTS</a:t>
            </a:r>
            <a:endParaRPr lang="zh-CN" altLang="en-US" sz="6000" smtClean="0">
              <a:solidFill>
                <a:schemeClr val="accent1">
                  <a:lumMod val="20000"/>
                  <a:lumOff val="80000"/>
                </a:schemeClr>
              </a:solidFill>
              <a:latin typeface="Impact" panose="020B0806030902050204" pitchFamily="34" charset="0"/>
              <a:ea typeface="华文中宋" panose="02010600040101010101" pitchFamily="2" charset="-122"/>
            </a:endParaRPr>
          </a:p>
        </p:txBody>
      </p:sp>
      <p:sp>
        <p:nvSpPr>
          <p:cNvPr id="6152" name="文本框 19"/>
          <p:cNvSpPr txBox="1">
            <a:spLocks noChangeArrowheads="1"/>
          </p:cNvSpPr>
          <p:nvPr/>
        </p:nvSpPr>
        <p:spPr bwMode="auto">
          <a:xfrm>
            <a:off x="2298700" y="1373432"/>
            <a:ext cx="436153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Font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索引的基本概念</a:t>
            </a:r>
            <a:endParaRPr lang="en-US"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sp>
        <p:nvSpPr>
          <p:cNvPr id="6153" name="文本框 20"/>
          <p:cNvSpPr txBox="1">
            <a:spLocks noChangeArrowheads="1"/>
          </p:cNvSpPr>
          <p:nvPr/>
        </p:nvSpPr>
        <p:spPr bwMode="auto">
          <a:xfrm>
            <a:off x="2260601" y="2075479"/>
            <a:ext cx="439963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Font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线性索引技术</a:t>
            </a:r>
            <a:endParaRPr lang="zh-CN"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sp>
        <p:nvSpPr>
          <p:cNvPr id="12" name="椭圆 7"/>
          <p:cNvSpPr>
            <a:spLocks noChangeArrowheads="1"/>
          </p:cNvSpPr>
          <p:nvPr/>
        </p:nvSpPr>
        <p:spPr bwMode="auto">
          <a:xfrm>
            <a:off x="1650541" y="2020474"/>
            <a:ext cx="524794" cy="524794"/>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8.2</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18" name="椭圆 7"/>
          <p:cNvSpPr>
            <a:spLocks noChangeArrowheads="1"/>
          </p:cNvSpPr>
          <p:nvPr/>
        </p:nvSpPr>
        <p:spPr bwMode="auto">
          <a:xfrm>
            <a:off x="1650541" y="2720918"/>
            <a:ext cx="524794" cy="523482"/>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8.3</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6156" name="文本框 22"/>
          <p:cNvSpPr txBox="1">
            <a:spLocks noChangeArrowheads="1"/>
          </p:cNvSpPr>
          <p:nvPr/>
        </p:nvSpPr>
        <p:spPr bwMode="auto">
          <a:xfrm>
            <a:off x="2301875" y="2775938"/>
            <a:ext cx="3938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FontTx/>
              <a:buNone/>
            </a:pPr>
            <a:r>
              <a:rPr lang="zh-CN" altLang="en-US" sz="2400" b="0" dirty="0">
                <a:solidFill>
                  <a:schemeClr val="tx1"/>
                </a:solidFill>
                <a:latin typeface="华文琥珀" panose="02010800040101010101" pitchFamily="2" charset="-122"/>
                <a:ea typeface="华文琥珀" panose="02010800040101010101" pitchFamily="2" charset="-122"/>
              </a:rPr>
              <a:t>树形索引</a:t>
            </a:r>
            <a:endParaRPr lang="zh-CN" altLang="zh-CN" sz="2400" b="0" dirty="0">
              <a:solidFill>
                <a:schemeClr val="tx1"/>
              </a:solidFill>
              <a:latin typeface="华文琥珀" panose="02010800040101010101" pitchFamily="2" charset="-122"/>
              <a:ea typeface="华文琥珀" panose="02010800040101010101" pitchFamily="2" charset="-122"/>
            </a:endParaRPr>
          </a:p>
        </p:txBody>
      </p:sp>
      <p:cxnSp>
        <p:nvCxnSpPr>
          <p:cNvPr id="6157" name="直接连接符 27"/>
          <p:cNvCxnSpPr>
            <a:cxnSpLocks noChangeShapeType="1"/>
          </p:cNvCxnSpPr>
          <p:nvPr/>
        </p:nvCxnSpPr>
        <p:spPr bwMode="auto">
          <a:xfrm>
            <a:off x="1912938" y="3872270"/>
            <a:ext cx="6119813"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椭圆 7"/>
          <p:cNvSpPr>
            <a:spLocks noChangeArrowheads="1"/>
          </p:cNvSpPr>
          <p:nvPr/>
        </p:nvSpPr>
        <p:spPr bwMode="auto">
          <a:xfrm>
            <a:off x="1637841" y="3420050"/>
            <a:ext cx="524794" cy="523481"/>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8.4</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6159" name="文本框 22"/>
          <p:cNvSpPr txBox="1">
            <a:spLocks noChangeArrowheads="1"/>
          </p:cNvSpPr>
          <p:nvPr/>
        </p:nvSpPr>
        <p:spPr bwMode="auto">
          <a:xfrm>
            <a:off x="2289175" y="3476397"/>
            <a:ext cx="3938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Font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查找概述</a:t>
            </a:r>
            <a:endParaRPr lang="zh-CN"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cxnSp>
        <p:nvCxnSpPr>
          <p:cNvPr id="16" name="直接连接符 23"/>
          <p:cNvCxnSpPr>
            <a:cxnSpLocks noChangeShapeType="1"/>
          </p:cNvCxnSpPr>
          <p:nvPr/>
        </p:nvCxnSpPr>
        <p:spPr bwMode="auto">
          <a:xfrm>
            <a:off x="1912938" y="5271906"/>
            <a:ext cx="6121400"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27"/>
          <p:cNvCxnSpPr>
            <a:cxnSpLocks noChangeShapeType="1"/>
          </p:cNvCxnSpPr>
          <p:nvPr/>
        </p:nvCxnSpPr>
        <p:spPr bwMode="auto">
          <a:xfrm>
            <a:off x="1912938" y="5971724"/>
            <a:ext cx="6119813"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2"/>
          <p:cNvCxnSpPr>
            <a:cxnSpLocks noChangeShapeType="1"/>
          </p:cNvCxnSpPr>
          <p:nvPr/>
        </p:nvCxnSpPr>
        <p:spPr bwMode="auto">
          <a:xfrm>
            <a:off x="1912938" y="4572088"/>
            <a:ext cx="6119813"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椭圆 7"/>
          <p:cNvSpPr>
            <a:spLocks noChangeArrowheads="1"/>
          </p:cNvSpPr>
          <p:nvPr/>
        </p:nvSpPr>
        <p:spPr bwMode="auto">
          <a:xfrm>
            <a:off x="1660066" y="4119181"/>
            <a:ext cx="524794" cy="523481"/>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8.5</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21" name="文本框 19"/>
          <p:cNvSpPr txBox="1">
            <a:spLocks noChangeArrowheads="1"/>
          </p:cNvSpPr>
          <p:nvPr/>
        </p:nvSpPr>
        <p:spPr bwMode="auto">
          <a:xfrm>
            <a:off x="2308225" y="4176856"/>
            <a:ext cx="413598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线性表的查找技术</a:t>
            </a:r>
            <a:endParaRPr lang="en-US"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sp>
        <p:nvSpPr>
          <p:cNvPr id="22" name="文本框 20"/>
          <p:cNvSpPr txBox="1">
            <a:spLocks noChangeArrowheads="1"/>
          </p:cNvSpPr>
          <p:nvPr/>
        </p:nvSpPr>
        <p:spPr bwMode="auto">
          <a:xfrm>
            <a:off x="2270125" y="4878903"/>
            <a:ext cx="46781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树表的查找技术</a:t>
            </a:r>
            <a:endParaRPr lang="zh-CN"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sp>
        <p:nvSpPr>
          <p:cNvPr id="23" name="椭圆 7"/>
          <p:cNvSpPr>
            <a:spLocks noChangeArrowheads="1"/>
          </p:cNvSpPr>
          <p:nvPr/>
        </p:nvSpPr>
        <p:spPr bwMode="auto">
          <a:xfrm>
            <a:off x="1660066" y="4818312"/>
            <a:ext cx="524794" cy="524794"/>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8.6</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24" name="椭圆 7"/>
          <p:cNvSpPr>
            <a:spLocks noChangeArrowheads="1"/>
          </p:cNvSpPr>
          <p:nvPr/>
        </p:nvSpPr>
        <p:spPr bwMode="auto">
          <a:xfrm>
            <a:off x="1660066" y="5518756"/>
            <a:ext cx="524794" cy="523482"/>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8.7</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25" name="文本框 22"/>
          <p:cNvSpPr txBox="1">
            <a:spLocks noChangeArrowheads="1"/>
          </p:cNvSpPr>
          <p:nvPr/>
        </p:nvSpPr>
        <p:spPr bwMode="auto">
          <a:xfrm>
            <a:off x="2311400" y="5579362"/>
            <a:ext cx="3938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散列表的查找技术</a:t>
            </a:r>
            <a:endParaRPr lang="zh-CN"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cxnSp>
        <p:nvCxnSpPr>
          <p:cNvPr id="26" name="直接连接符 27"/>
          <p:cNvCxnSpPr>
            <a:cxnSpLocks noChangeShapeType="1"/>
          </p:cNvCxnSpPr>
          <p:nvPr/>
        </p:nvCxnSpPr>
        <p:spPr bwMode="auto">
          <a:xfrm>
            <a:off x="1912938" y="6671542"/>
            <a:ext cx="6119813"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椭圆 7"/>
          <p:cNvSpPr>
            <a:spLocks noChangeArrowheads="1"/>
          </p:cNvSpPr>
          <p:nvPr/>
        </p:nvSpPr>
        <p:spPr bwMode="auto">
          <a:xfrm>
            <a:off x="1647366" y="6217887"/>
            <a:ext cx="524794" cy="523481"/>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8.8</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28" name="文本框 22"/>
          <p:cNvSpPr txBox="1">
            <a:spLocks noChangeArrowheads="1"/>
          </p:cNvSpPr>
          <p:nvPr/>
        </p:nvSpPr>
        <p:spPr bwMode="auto">
          <a:xfrm>
            <a:off x="2298700" y="6279824"/>
            <a:ext cx="3938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本章小结</a:t>
            </a:r>
            <a:endParaRPr lang="zh-CN"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KSO_Shape"/>
          <p:cNvSpPr/>
          <p:nvPr/>
        </p:nvSpPr>
        <p:spPr bwMode="auto">
          <a:xfrm flipH="1">
            <a:off x="6919707" y="2036763"/>
            <a:ext cx="460375" cy="476250"/>
          </a:xfrm>
          <a:custGeom>
            <a:avLst/>
            <a:gdLst>
              <a:gd name="T0" fmla="*/ 215713171 w 7617"/>
              <a:gd name="T1" fmla="*/ 194912619 h 8099"/>
              <a:gd name="T2" fmla="*/ 186862848 w 7617"/>
              <a:gd name="T3" fmla="*/ 154137527 h 8099"/>
              <a:gd name="T4" fmla="*/ 209688925 w 7617"/>
              <a:gd name="T5" fmla="*/ 69433828 h 8099"/>
              <a:gd name="T6" fmla="*/ 185536456 w 7617"/>
              <a:gd name="T7" fmla="*/ 27220166 h 8099"/>
              <a:gd name="T8" fmla="*/ 159173412 w 7617"/>
              <a:gd name="T9" fmla="*/ 113639048 h 8099"/>
              <a:gd name="T10" fmla="*/ 173487962 w 7617"/>
              <a:gd name="T11" fmla="*/ 157291045 h 8099"/>
              <a:gd name="T12" fmla="*/ 148009101 w 7617"/>
              <a:gd name="T13" fmla="*/ 113251885 h 8099"/>
              <a:gd name="T14" fmla="*/ 130157348 w 7617"/>
              <a:gd name="T15" fmla="*/ 20193847 h 8099"/>
              <a:gd name="T16" fmla="*/ 94785557 w 7617"/>
              <a:gd name="T17" fmla="*/ 22794140 h 8099"/>
              <a:gd name="T18" fmla="*/ 118551064 w 7617"/>
              <a:gd name="T19" fmla="*/ 108493737 h 8099"/>
              <a:gd name="T20" fmla="*/ 105397165 w 7617"/>
              <a:gd name="T21" fmla="*/ 111149305 h 8099"/>
              <a:gd name="T22" fmla="*/ 73175614 w 7617"/>
              <a:gd name="T23" fmla="*/ 41328315 h 8099"/>
              <a:gd name="T24" fmla="*/ 6300716 w 7617"/>
              <a:gd name="T25" fmla="*/ 3706741 h 8099"/>
              <a:gd name="T26" fmla="*/ 35427038 w 7617"/>
              <a:gd name="T27" fmla="*/ 76349596 h 8099"/>
              <a:gd name="T28" fmla="*/ 100865051 w 7617"/>
              <a:gd name="T29" fmla="*/ 116018005 h 8099"/>
              <a:gd name="T30" fmla="*/ 31281886 w 7617"/>
              <a:gd name="T31" fmla="*/ 115686117 h 8099"/>
              <a:gd name="T32" fmla="*/ 3813436 w 7617"/>
              <a:gd name="T33" fmla="*/ 138148370 h 8099"/>
              <a:gd name="T34" fmla="*/ 78039209 w 7617"/>
              <a:gd name="T35" fmla="*/ 170845970 h 8099"/>
              <a:gd name="T36" fmla="*/ 138337158 w 7617"/>
              <a:gd name="T37" fmla="*/ 150264725 h 8099"/>
              <a:gd name="T38" fmla="*/ 180120158 w 7617"/>
              <a:gd name="T39" fmla="*/ 177872289 h 8099"/>
              <a:gd name="T40" fmla="*/ 81852645 w 7617"/>
              <a:gd name="T41" fmla="*/ 181191868 h 8099"/>
              <a:gd name="T42" fmla="*/ 73175614 w 7617"/>
              <a:gd name="T43" fmla="*/ 210403828 h 8099"/>
              <a:gd name="T44" fmla="*/ 170116500 w 7617"/>
              <a:gd name="T45" fmla="*/ 209684543 h 8099"/>
              <a:gd name="T46" fmla="*/ 202006570 w 7617"/>
              <a:gd name="T47" fmla="*/ 191980203 h 8099"/>
              <a:gd name="T48" fmla="*/ 204327874 w 7617"/>
              <a:gd name="T49" fmla="*/ 216544801 h 8099"/>
              <a:gd name="T50" fmla="*/ 104789216 w 7617"/>
              <a:gd name="T51" fmla="*/ 244705824 h 8099"/>
              <a:gd name="T52" fmla="*/ 120595899 w 7617"/>
              <a:gd name="T53" fmla="*/ 275300843 h 8099"/>
              <a:gd name="T54" fmla="*/ 222621601 w 7617"/>
              <a:gd name="T55" fmla="*/ 246088883 h 8099"/>
              <a:gd name="T56" fmla="*/ 253737982 w 7617"/>
              <a:gd name="T57" fmla="*/ 256268720 h 8099"/>
              <a:gd name="T58" fmla="*/ 218310709 w 7617"/>
              <a:gd name="T59" fmla="*/ 266891229 h 8099"/>
              <a:gd name="T60" fmla="*/ 141487399 w 7617"/>
              <a:gd name="T61" fmla="*/ 311428572 h 8099"/>
              <a:gd name="T62" fmla="*/ 186697108 w 7617"/>
              <a:gd name="T63" fmla="*/ 327141117 h 8099"/>
              <a:gd name="T64" fmla="*/ 264294108 w 7617"/>
              <a:gd name="T65" fmla="*/ 289740880 h 8099"/>
              <a:gd name="T66" fmla="*/ 304308506 w 7617"/>
              <a:gd name="T67" fmla="*/ 323323591 h 8099"/>
              <a:gd name="T68" fmla="*/ 251416678 w 7617"/>
              <a:gd name="T69" fmla="*/ 319561339 h 8099"/>
              <a:gd name="T70" fmla="*/ 181723019 w 7617"/>
              <a:gd name="T71" fmla="*/ 363434672 h 8099"/>
              <a:gd name="T72" fmla="*/ 226490519 w 7617"/>
              <a:gd name="T73" fmla="*/ 376546924 h 8099"/>
              <a:gd name="T74" fmla="*/ 303755804 w 7617"/>
              <a:gd name="T75" fmla="*/ 335827108 h 8099"/>
              <a:gd name="T76" fmla="*/ 334706209 w 7617"/>
              <a:gd name="T77" fmla="*/ 363545458 h 8099"/>
              <a:gd name="T78" fmla="*/ 264515330 w 7617"/>
              <a:gd name="T79" fmla="*/ 377432035 h 8099"/>
              <a:gd name="T80" fmla="*/ 256059051 w 7617"/>
              <a:gd name="T81" fmla="*/ 413283152 h 8099"/>
              <a:gd name="T82" fmla="*/ 332329658 w 7617"/>
              <a:gd name="T83" fmla="*/ 383407418 h 8099"/>
              <a:gd name="T84" fmla="*/ 357366310 w 7617"/>
              <a:gd name="T85" fmla="*/ 384347804 h 8099"/>
              <a:gd name="T86" fmla="*/ 419598836 w 7617"/>
              <a:gd name="T87" fmla="*/ 443601795 h 8099"/>
              <a:gd name="T88" fmla="*/ 335093171 w 7617"/>
              <a:gd name="T89" fmla="*/ 346615679 h 8099"/>
              <a:gd name="T90" fmla="*/ 344267658 w 7617"/>
              <a:gd name="T91" fmla="*/ 328911575 h 8099"/>
              <a:gd name="T92" fmla="*/ 398154634 w 7617"/>
              <a:gd name="T93" fmla="*/ 248744452 h 8099"/>
              <a:gd name="T94" fmla="*/ 373559956 w 7617"/>
              <a:gd name="T95" fmla="*/ 232091520 h 8099"/>
              <a:gd name="T96" fmla="*/ 317738874 w 7617"/>
              <a:gd name="T97" fmla="*/ 304844691 h 8099"/>
              <a:gd name="T98" fmla="*/ 300992526 w 7617"/>
              <a:gd name="T99" fmla="*/ 306061924 h 8099"/>
              <a:gd name="T100" fmla="*/ 322049766 w 7617"/>
              <a:gd name="T101" fmla="*/ 277569249 h 8099"/>
              <a:gd name="T102" fmla="*/ 353552874 w 7617"/>
              <a:gd name="T103" fmla="*/ 184511211 h 8099"/>
              <a:gd name="T104" fmla="*/ 325089513 w 7617"/>
              <a:gd name="T105" fmla="*/ 181745091 h 8099"/>
              <a:gd name="T106" fmla="*/ 285848804 w 7617"/>
              <a:gd name="T107" fmla="*/ 275411394 h 8099"/>
              <a:gd name="T108" fmla="*/ 260259449 w 7617"/>
              <a:gd name="T109" fmla="*/ 250238297 h 8099"/>
              <a:gd name="T110" fmla="*/ 290823127 w 7617"/>
              <a:gd name="T111" fmla="*/ 216489525 h 8099"/>
              <a:gd name="T112" fmla="*/ 303645310 w 7617"/>
              <a:gd name="T113" fmla="*/ 128632308 h 8099"/>
              <a:gd name="T114" fmla="*/ 271644982 w 7617"/>
              <a:gd name="T115" fmla="*/ 135382016 h 8099"/>
              <a:gd name="T116" fmla="*/ 247216279 w 7617"/>
              <a:gd name="T117" fmla="*/ 229933665 h 8099"/>
              <a:gd name="T118" fmla="*/ 220189804 w 7617"/>
              <a:gd name="T119" fmla="*/ 202436887 h 8099"/>
              <a:gd name="T120" fmla="*/ 245171209 w 7617"/>
              <a:gd name="T121" fmla="*/ 177595677 h 8099"/>
              <a:gd name="T122" fmla="*/ 263575665 w 7617"/>
              <a:gd name="T123" fmla="*/ 91840805 h 8099"/>
              <a:gd name="T124" fmla="*/ 220079310 w 7617"/>
              <a:gd name="T125" fmla="*/ 96322106 h 80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617" h="8099">
                <a:moveTo>
                  <a:pt x="3735" y="2578"/>
                </a:moveTo>
                <a:lnTo>
                  <a:pt x="3735" y="2578"/>
                </a:lnTo>
                <a:lnTo>
                  <a:pt x="3721" y="2650"/>
                </a:lnTo>
                <a:lnTo>
                  <a:pt x="3709" y="2721"/>
                </a:lnTo>
                <a:lnTo>
                  <a:pt x="3704" y="2758"/>
                </a:lnTo>
                <a:lnTo>
                  <a:pt x="3699" y="2794"/>
                </a:lnTo>
                <a:lnTo>
                  <a:pt x="3695" y="2831"/>
                </a:lnTo>
                <a:lnTo>
                  <a:pt x="3692" y="2868"/>
                </a:lnTo>
                <a:lnTo>
                  <a:pt x="3690" y="2905"/>
                </a:lnTo>
                <a:lnTo>
                  <a:pt x="3689" y="2942"/>
                </a:lnTo>
                <a:lnTo>
                  <a:pt x="3689" y="2978"/>
                </a:lnTo>
                <a:lnTo>
                  <a:pt x="3691" y="3014"/>
                </a:lnTo>
                <a:lnTo>
                  <a:pt x="3694" y="3051"/>
                </a:lnTo>
                <a:lnTo>
                  <a:pt x="3700" y="3087"/>
                </a:lnTo>
                <a:lnTo>
                  <a:pt x="3706" y="3123"/>
                </a:lnTo>
                <a:lnTo>
                  <a:pt x="3714" y="3159"/>
                </a:lnTo>
                <a:lnTo>
                  <a:pt x="3720" y="3185"/>
                </a:lnTo>
                <a:lnTo>
                  <a:pt x="3728" y="3210"/>
                </a:lnTo>
                <a:lnTo>
                  <a:pt x="3737" y="3236"/>
                </a:lnTo>
                <a:lnTo>
                  <a:pt x="3748" y="3260"/>
                </a:lnTo>
                <a:lnTo>
                  <a:pt x="3759" y="3285"/>
                </a:lnTo>
                <a:lnTo>
                  <a:pt x="3772" y="3309"/>
                </a:lnTo>
                <a:lnTo>
                  <a:pt x="3787" y="3332"/>
                </a:lnTo>
                <a:lnTo>
                  <a:pt x="3802" y="3354"/>
                </a:lnTo>
                <a:lnTo>
                  <a:pt x="3819" y="3375"/>
                </a:lnTo>
                <a:lnTo>
                  <a:pt x="3836" y="3393"/>
                </a:lnTo>
                <a:lnTo>
                  <a:pt x="3849" y="3407"/>
                </a:lnTo>
                <a:lnTo>
                  <a:pt x="3861" y="3418"/>
                </a:lnTo>
                <a:lnTo>
                  <a:pt x="3882" y="3437"/>
                </a:lnTo>
                <a:lnTo>
                  <a:pt x="3889" y="3444"/>
                </a:lnTo>
                <a:lnTo>
                  <a:pt x="3895" y="3451"/>
                </a:lnTo>
                <a:lnTo>
                  <a:pt x="3899" y="3458"/>
                </a:lnTo>
                <a:lnTo>
                  <a:pt x="3902" y="3466"/>
                </a:lnTo>
                <a:lnTo>
                  <a:pt x="3904" y="3477"/>
                </a:lnTo>
                <a:lnTo>
                  <a:pt x="3905" y="3489"/>
                </a:lnTo>
                <a:lnTo>
                  <a:pt x="3905" y="3504"/>
                </a:lnTo>
                <a:lnTo>
                  <a:pt x="3903" y="3523"/>
                </a:lnTo>
                <a:lnTo>
                  <a:pt x="3898" y="3574"/>
                </a:lnTo>
                <a:lnTo>
                  <a:pt x="3811" y="3475"/>
                </a:lnTo>
                <a:lnTo>
                  <a:pt x="3724" y="3376"/>
                </a:lnTo>
                <a:lnTo>
                  <a:pt x="3680" y="3327"/>
                </a:lnTo>
                <a:lnTo>
                  <a:pt x="3635" y="3280"/>
                </a:lnTo>
                <a:lnTo>
                  <a:pt x="3590" y="3232"/>
                </a:lnTo>
                <a:lnTo>
                  <a:pt x="3544" y="3186"/>
                </a:lnTo>
                <a:lnTo>
                  <a:pt x="3525" y="3168"/>
                </a:lnTo>
                <a:lnTo>
                  <a:pt x="3502" y="3148"/>
                </a:lnTo>
                <a:lnTo>
                  <a:pt x="3444" y="3098"/>
                </a:lnTo>
                <a:lnTo>
                  <a:pt x="3414" y="3071"/>
                </a:lnTo>
                <a:lnTo>
                  <a:pt x="3382" y="3042"/>
                </a:lnTo>
                <a:lnTo>
                  <a:pt x="3352" y="3012"/>
                </a:lnTo>
                <a:lnTo>
                  <a:pt x="3338" y="2997"/>
                </a:lnTo>
                <a:lnTo>
                  <a:pt x="3325" y="2982"/>
                </a:lnTo>
                <a:lnTo>
                  <a:pt x="3312" y="2966"/>
                </a:lnTo>
                <a:lnTo>
                  <a:pt x="3301" y="2952"/>
                </a:lnTo>
                <a:lnTo>
                  <a:pt x="3291" y="2938"/>
                </a:lnTo>
                <a:lnTo>
                  <a:pt x="3283" y="2922"/>
                </a:lnTo>
                <a:lnTo>
                  <a:pt x="3276" y="2909"/>
                </a:lnTo>
                <a:lnTo>
                  <a:pt x="3271" y="2895"/>
                </a:lnTo>
                <a:lnTo>
                  <a:pt x="3268" y="2881"/>
                </a:lnTo>
                <a:lnTo>
                  <a:pt x="3267" y="2869"/>
                </a:lnTo>
                <a:lnTo>
                  <a:pt x="3268" y="2857"/>
                </a:lnTo>
                <a:lnTo>
                  <a:pt x="3270" y="2851"/>
                </a:lnTo>
                <a:lnTo>
                  <a:pt x="3272" y="2845"/>
                </a:lnTo>
                <a:lnTo>
                  <a:pt x="3275" y="2839"/>
                </a:lnTo>
                <a:lnTo>
                  <a:pt x="3278" y="2834"/>
                </a:lnTo>
                <a:lnTo>
                  <a:pt x="3283" y="2829"/>
                </a:lnTo>
                <a:lnTo>
                  <a:pt x="3288" y="2824"/>
                </a:lnTo>
                <a:lnTo>
                  <a:pt x="3293" y="2820"/>
                </a:lnTo>
                <a:lnTo>
                  <a:pt x="3300" y="2815"/>
                </a:lnTo>
                <a:lnTo>
                  <a:pt x="3315" y="2806"/>
                </a:lnTo>
                <a:lnTo>
                  <a:pt x="3334" y="2799"/>
                </a:lnTo>
                <a:lnTo>
                  <a:pt x="3355" y="2793"/>
                </a:lnTo>
                <a:lnTo>
                  <a:pt x="3381" y="2786"/>
                </a:lnTo>
                <a:lnTo>
                  <a:pt x="3405" y="2777"/>
                </a:lnTo>
                <a:lnTo>
                  <a:pt x="3429" y="2765"/>
                </a:lnTo>
                <a:lnTo>
                  <a:pt x="3452" y="2752"/>
                </a:lnTo>
                <a:lnTo>
                  <a:pt x="3473" y="2738"/>
                </a:lnTo>
                <a:lnTo>
                  <a:pt x="3494" y="2721"/>
                </a:lnTo>
                <a:lnTo>
                  <a:pt x="3512" y="2704"/>
                </a:lnTo>
                <a:lnTo>
                  <a:pt x="3530" y="2685"/>
                </a:lnTo>
                <a:lnTo>
                  <a:pt x="3548" y="2665"/>
                </a:lnTo>
                <a:lnTo>
                  <a:pt x="3563" y="2644"/>
                </a:lnTo>
                <a:lnTo>
                  <a:pt x="3579" y="2621"/>
                </a:lnTo>
                <a:lnTo>
                  <a:pt x="3593" y="2597"/>
                </a:lnTo>
                <a:lnTo>
                  <a:pt x="3606" y="2573"/>
                </a:lnTo>
                <a:lnTo>
                  <a:pt x="3620" y="2547"/>
                </a:lnTo>
                <a:lnTo>
                  <a:pt x="3631" y="2522"/>
                </a:lnTo>
                <a:lnTo>
                  <a:pt x="3642" y="2495"/>
                </a:lnTo>
                <a:lnTo>
                  <a:pt x="3652" y="2468"/>
                </a:lnTo>
                <a:lnTo>
                  <a:pt x="3663" y="2441"/>
                </a:lnTo>
                <a:lnTo>
                  <a:pt x="3672" y="2413"/>
                </a:lnTo>
                <a:lnTo>
                  <a:pt x="3680" y="2385"/>
                </a:lnTo>
                <a:lnTo>
                  <a:pt x="3695" y="2329"/>
                </a:lnTo>
                <a:lnTo>
                  <a:pt x="3709" y="2274"/>
                </a:lnTo>
                <a:lnTo>
                  <a:pt x="3720" y="2219"/>
                </a:lnTo>
                <a:lnTo>
                  <a:pt x="3729" y="2167"/>
                </a:lnTo>
                <a:lnTo>
                  <a:pt x="3747" y="2071"/>
                </a:lnTo>
                <a:lnTo>
                  <a:pt x="3756" y="2014"/>
                </a:lnTo>
                <a:lnTo>
                  <a:pt x="3764" y="1957"/>
                </a:lnTo>
                <a:lnTo>
                  <a:pt x="3772" y="1899"/>
                </a:lnTo>
                <a:lnTo>
                  <a:pt x="3779" y="1841"/>
                </a:lnTo>
                <a:lnTo>
                  <a:pt x="3786" y="1783"/>
                </a:lnTo>
                <a:lnTo>
                  <a:pt x="3791" y="1724"/>
                </a:lnTo>
                <a:lnTo>
                  <a:pt x="3796" y="1665"/>
                </a:lnTo>
                <a:lnTo>
                  <a:pt x="3799" y="1607"/>
                </a:lnTo>
                <a:lnTo>
                  <a:pt x="3801" y="1548"/>
                </a:lnTo>
                <a:lnTo>
                  <a:pt x="3802" y="1489"/>
                </a:lnTo>
                <a:lnTo>
                  <a:pt x="3802" y="1430"/>
                </a:lnTo>
                <a:lnTo>
                  <a:pt x="3801" y="1372"/>
                </a:lnTo>
                <a:lnTo>
                  <a:pt x="3798" y="1314"/>
                </a:lnTo>
                <a:lnTo>
                  <a:pt x="3794" y="1255"/>
                </a:lnTo>
                <a:lnTo>
                  <a:pt x="3788" y="1198"/>
                </a:lnTo>
                <a:lnTo>
                  <a:pt x="3779" y="1140"/>
                </a:lnTo>
                <a:lnTo>
                  <a:pt x="3775" y="1110"/>
                </a:lnTo>
                <a:lnTo>
                  <a:pt x="3769" y="1080"/>
                </a:lnTo>
                <a:lnTo>
                  <a:pt x="3762" y="1049"/>
                </a:lnTo>
                <a:lnTo>
                  <a:pt x="3754" y="1020"/>
                </a:lnTo>
                <a:lnTo>
                  <a:pt x="3746" y="990"/>
                </a:lnTo>
                <a:lnTo>
                  <a:pt x="3736" y="960"/>
                </a:lnTo>
                <a:lnTo>
                  <a:pt x="3725" y="931"/>
                </a:lnTo>
                <a:lnTo>
                  <a:pt x="3714" y="903"/>
                </a:lnTo>
                <a:lnTo>
                  <a:pt x="3702" y="874"/>
                </a:lnTo>
                <a:lnTo>
                  <a:pt x="3689" y="846"/>
                </a:lnTo>
                <a:lnTo>
                  <a:pt x="3676" y="819"/>
                </a:lnTo>
                <a:lnTo>
                  <a:pt x="3662" y="791"/>
                </a:lnTo>
                <a:lnTo>
                  <a:pt x="3646" y="764"/>
                </a:lnTo>
                <a:lnTo>
                  <a:pt x="3631" y="738"/>
                </a:lnTo>
                <a:lnTo>
                  <a:pt x="3615" y="711"/>
                </a:lnTo>
                <a:lnTo>
                  <a:pt x="3597" y="685"/>
                </a:lnTo>
                <a:lnTo>
                  <a:pt x="3586" y="668"/>
                </a:lnTo>
                <a:lnTo>
                  <a:pt x="3572" y="652"/>
                </a:lnTo>
                <a:lnTo>
                  <a:pt x="3546" y="618"/>
                </a:lnTo>
                <a:lnTo>
                  <a:pt x="3516" y="583"/>
                </a:lnTo>
                <a:lnTo>
                  <a:pt x="3487" y="548"/>
                </a:lnTo>
                <a:lnTo>
                  <a:pt x="3460" y="512"/>
                </a:lnTo>
                <a:lnTo>
                  <a:pt x="3446" y="495"/>
                </a:lnTo>
                <a:lnTo>
                  <a:pt x="3434" y="476"/>
                </a:lnTo>
                <a:lnTo>
                  <a:pt x="3423" y="457"/>
                </a:lnTo>
                <a:lnTo>
                  <a:pt x="3414" y="439"/>
                </a:lnTo>
                <a:lnTo>
                  <a:pt x="3405" y="419"/>
                </a:lnTo>
                <a:lnTo>
                  <a:pt x="3398" y="400"/>
                </a:lnTo>
                <a:lnTo>
                  <a:pt x="3394" y="416"/>
                </a:lnTo>
                <a:lnTo>
                  <a:pt x="3389" y="431"/>
                </a:lnTo>
                <a:lnTo>
                  <a:pt x="3382" y="447"/>
                </a:lnTo>
                <a:lnTo>
                  <a:pt x="3375" y="462"/>
                </a:lnTo>
                <a:lnTo>
                  <a:pt x="3367" y="476"/>
                </a:lnTo>
                <a:lnTo>
                  <a:pt x="3357" y="492"/>
                </a:lnTo>
                <a:lnTo>
                  <a:pt x="3347" y="506"/>
                </a:lnTo>
                <a:lnTo>
                  <a:pt x="3336" y="521"/>
                </a:lnTo>
                <a:lnTo>
                  <a:pt x="3312" y="549"/>
                </a:lnTo>
                <a:lnTo>
                  <a:pt x="3286" y="577"/>
                </a:lnTo>
                <a:lnTo>
                  <a:pt x="3259" y="605"/>
                </a:lnTo>
                <a:lnTo>
                  <a:pt x="3230" y="633"/>
                </a:lnTo>
                <a:lnTo>
                  <a:pt x="3172" y="689"/>
                </a:lnTo>
                <a:lnTo>
                  <a:pt x="3144" y="717"/>
                </a:lnTo>
                <a:lnTo>
                  <a:pt x="3118" y="746"/>
                </a:lnTo>
                <a:lnTo>
                  <a:pt x="3092" y="775"/>
                </a:lnTo>
                <a:lnTo>
                  <a:pt x="3081" y="790"/>
                </a:lnTo>
                <a:lnTo>
                  <a:pt x="3069" y="805"/>
                </a:lnTo>
                <a:lnTo>
                  <a:pt x="3059" y="821"/>
                </a:lnTo>
                <a:lnTo>
                  <a:pt x="3049" y="837"/>
                </a:lnTo>
                <a:lnTo>
                  <a:pt x="3041" y="852"/>
                </a:lnTo>
                <a:lnTo>
                  <a:pt x="3033" y="869"/>
                </a:lnTo>
                <a:lnTo>
                  <a:pt x="3013" y="915"/>
                </a:lnTo>
                <a:lnTo>
                  <a:pt x="2996" y="960"/>
                </a:lnTo>
                <a:lnTo>
                  <a:pt x="2979" y="1006"/>
                </a:lnTo>
                <a:lnTo>
                  <a:pt x="2965" y="1053"/>
                </a:lnTo>
                <a:lnTo>
                  <a:pt x="2952" y="1099"/>
                </a:lnTo>
                <a:lnTo>
                  <a:pt x="2939" y="1147"/>
                </a:lnTo>
                <a:lnTo>
                  <a:pt x="2928" y="1193"/>
                </a:lnTo>
                <a:lnTo>
                  <a:pt x="2919" y="1241"/>
                </a:lnTo>
                <a:lnTo>
                  <a:pt x="2911" y="1288"/>
                </a:lnTo>
                <a:lnTo>
                  <a:pt x="2903" y="1335"/>
                </a:lnTo>
                <a:lnTo>
                  <a:pt x="2896" y="1383"/>
                </a:lnTo>
                <a:lnTo>
                  <a:pt x="2891" y="1431"/>
                </a:lnTo>
                <a:lnTo>
                  <a:pt x="2887" y="1480"/>
                </a:lnTo>
                <a:lnTo>
                  <a:pt x="2883" y="1529"/>
                </a:lnTo>
                <a:lnTo>
                  <a:pt x="2881" y="1578"/>
                </a:lnTo>
                <a:lnTo>
                  <a:pt x="2879" y="1627"/>
                </a:lnTo>
                <a:lnTo>
                  <a:pt x="2876" y="1712"/>
                </a:lnTo>
                <a:lnTo>
                  <a:pt x="2875" y="1797"/>
                </a:lnTo>
                <a:lnTo>
                  <a:pt x="2875" y="1883"/>
                </a:lnTo>
                <a:lnTo>
                  <a:pt x="2877" y="1969"/>
                </a:lnTo>
                <a:lnTo>
                  <a:pt x="2880" y="2054"/>
                </a:lnTo>
                <a:lnTo>
                  <a:pt x="2883" y="2097"/>
                </a:lnTo>
                <a:lnTo>
                  <a:pt x="2886" y="2139"/>
                </a:lnTo>
                <a:lnTo>
                  <a:pt x="2890" y="2182"/>
                </a:lnTo>
                <a:lnTo>
                  <a:pt x="2895" y="2224"/>
                </a:lnTo>
                <a:lnTo>
                  <a:pt x="2900" y="2268"/>
                </a:lnTo>
                <a:lnTo>
                  <a:pt x="2906" y="2310"/>
                </a:lnTo>
                <a:lnTo>
                  <a:pt x="2914" y="2354"/>
                </a:lnTo>
                <a:lnTo>
                  <a:pt x="2924" y="2397"/>
                </a:lnTo>
                <a:lnTo>
                  <a:pt x="2936" y="2439"/>
                </a:lnTo>
                <a:lnTo>
                  <a:pt x="2943" y="2460"/>
                </a:lnTo>
                <a:lnTo>
                  <a:pt x="2951" y="2481"/>
                </a:lnTo>
                <a:lnTo>
                  <a:pt x="2959" y="2501"/>
                </a:lnTo>
                <a:lnTo>
                  <a:pt x="2968" y="2522"/>
                </a:lnTo>
                <a:lnTo>
                  <a:pt x="2977" y="2541"/>
                </a:lnTo>
                <a:lnTo>
                  <a:pt x="2987" y="2561"/>
                </a:lnTo>
                <a:lnTo>
                  <a:pt x="2998" y="2580"/>
                </a:lnTo>
                <a:lnTo>
                  <a:pt x="3009" y="2599"/>
                </a:lnTo>
                <a:lnTo>
                  <a:pt x="3021" y="2618"/>
                </a:lnTo>
                <a:lnTo>
                  <a:pt x="3035" y="2636"/>
                </a:lnTo>
                <a:lnTo>
                  <a:pt x="3051" y="2658"/>
                </a:lnTo>
                <a:lnTo>
                  <a:pt x="3068" y="2677"/>
                </a:lnTo>
                <a:lnTo>
                  <a:pt x="3085" y="2693"/>
                </a:lnTo>
                <a:lnTo>
                  <a:pt x="3100" y="2707"/>
                </a:lnTo>
                <a:lnTo>
                  <a:pt x="3129" y="2731"/>
                </a:lnTo>
                <a:lnTo>
                  <a:pt x="3142" y="2742"/>
                </a:lnTo>
                <a:lnTo>
                  <a:pt x="3154" y="2752"/>
                </a:lnTo>
                <a:lnTo>
                  <a:pt x="3166" y="2763"/>
                </a:lnTo>
                <a:lnTo>
                  <a:pt x="3175" y="2775"/>
                </a:lnTo>
                <a:lnTo>
                  <a:pt x="3183" y="2787"/>
                </a:lnTo>
                <a:lnTo>
                  <a:pt x="3190" y="2802"/>
                </a:lnTo>
                <a:lnTo>
                  <a:pt x="3195" y="2819"/>
                </a:lnTo>
                <a:lnTo>
                  <a:pt x="3200" y="2839"/>
                </a:lnTo>
                <a:lnTo>
                  <a:pt x="3201" y="2862"/>
                </a:lnTo>
                <a:lnTo>
                  <a:pt x="3201" y="2888"/>
                </a:lnTo>
                <a:lnTo>
                  <a:pt x="3176" y="2870"/>
                </a:lnTo>
                <a:lnTo>
                  <a:pt x="3139" y="2843"/>
                </a:lnTo>
                <a:lnTo>
                  <a:pt x="3034" y="2770"/>
                </a:lnTo>
                <a:lnTo>
                  <a:pt x="2971" y="2726"/>
                </a:lnTo>
                <a:lnTo>
                  <a:pt x="2903" y="2677"/>
                </a:lnTo>
                <a:lnTo>
                  <a:pt x="2835" y="2626"/>
                </a:lnTo>
                <a:lnTo>
                  <a:pt x="2767" y="2573"/>
                </a:lnTo>
                <a:lnTo>
                  <a:pt x="2735" y="2546"/>
                </a:lnTo>
                <a:lnTo>
                  <a:pt x="2704" y="2520"/>
                </a:lnTo>
                <a:lnTo>
                  <a:pt x="2673" y="2494"/>
                </a:lnTo>
                <a:lnTo>
                  <a:pt x="2644" y="2467"/>
                </a:lnTo>
                <a:lnTo>
                  <a:pt x="2618" y="2442"/>
                </a:lnTo>
                <a:lnTo>
                  <a:pt x="2593" y="2417"/>
                </a:lnTo>
                <a:lnTo>
                  <a:pt x="2571" y="2393"/>
                </a:lnTo>
                <a:lnTo>
                  <a:pt x="2552" y="2369"/>
                </a:lnTo>
                <a:lnTo>
                  <a:pt x="2537" y="2346"/>
                </a:lnTo>
                <a:lnTo>
                  <a:pt x="2529" y="2336"/>
                </a:lnTo>
                <a:lnTo>
                  <a:pt x="2524" y="2325"/>
                </a:lnTo>
                <a:lnTo>
                  <a:pt x="2519" y="2315"/>
                </a:lnTo>
                <a:lnTo>
                  <a:pt x="2515" y="2305"/>
                </a:lnTo>
                <a:lnTo>
                  <a:pt x="2512" y="2295"/>
                </a:lnTo>
                <a:lnTo>
                  <a:pt x="2511" y="2286"/>
                </a:lnTo>
                <a:lnTo>
                  <a:pt x="2510" y="2278"/>
                </a:lnTo>
                <a:lnTo>
                  <a:pt x="2510" y="2270"/>
                </a:lnTo>
                <a:lnTo>
                  <a:pt x="2512" y="2261"/>
                </a:lnTo>
                <a:lnTo>
                  <a:pt x="2514" y="2254"/>
                </a:lnTo>
                <a:lnTo>
                  <a:pt x="2518" y="2247"/>
                </a:lnTo>
                <a:lnTo>
                  <a:pt x="2523" y="2241"/>
                </a:lnTo>
                <a:lnTo>
                  <a:pt x="2530" y="2235"/>
                </a:lnTo>
                <a:lnTo>
                  <a:pt x="2538" y="2229"/>
                </a:lnTo>
                <a:lnTo>
                  <a:pt x="2557" y="2216"/>
                </a:lnTo>
                <a:lnTo>
                  <a:pt x="2574" y="2202"/>
                </a:lnTo>
                <a:lnTo>
                  <a:pt x="2591" y="2186"/>
                </a:lnTo>
                <a:lnTo>
                  <a:pt x="2606" y="2169"/>
                </a:lnTo>
                <a:lnTo>
                  <a:pt x="2622" y="2151"/>
                </a:lnTo>
                <a:lnTo>
                  <a:pt x="2634" y="2132"/>
                </a:lnTo>
                <a:lnTo>
                  <a:pt x="2646" y="2112"/>
                </a:lnTo>
                <a:lnTo>
                  <a:pt x="2657" y="2091"/>
                </a:lnTo>
                <a:lnTo>
                  <a:pt x="2668" y="2070"/>
                </a:lnTo>
                <a:lnTo>
                  <a:pt x="2678" y="2047"/>
                </a:lnTo>
                <a:lnTo>
                  <a:pt x="2686" y="2024"/>
                </a:lnTo>
                <a:lnTo>
                  <a:pt x="2693" y="2000"/>
                </a:lnTo>
                <a:lnTo>
                  <a:pt x="2701" y="1975"/>
                </a:lnTo>
                <a:lnTo>
                  <a:pt x="2707" y="1951"/>
                </a:lnTo>
                <a:lnTo>
                  <a:pt x="2712" y="1925"/>
                </a:lnTo>
                <a:lnTo>
                  <a:pt x="2717" y="1900"/>
                </a:lnTo>
                <a:lnTo>
                  <a:pt x="2721" y="1874"/>
                </a:lnTo>
                <a:lnTo>
                  <a:pt x="2724" y="1848"/>
                </a:lnTo>
                <a:lnTo>
                  <a:pt x="2729" y="1796"/>
                </a:lnTo>
                <a:lnTo>
                  <a:pt x="2732" y="1745"/>
                </a:lnTo>
                <a:lnTo>
                  <a:pt x="2733" y="1694"/>
                </a:lnTo>
                <a:lnTo>
                  <a:pt x="2733" y="1645"/>
                </a:lnTo>
                <a:lnTo>
                  <a:pt x="2732" y="1597"/>
                </a:lnTo>
                <a:lnTo>
                  <a:pt x="2730" y="1553"/>
                </a:lnTo>
                <a:lnTo>
                  <a:pt x="2727" y="1512"/>
                </a:lnTo>
                <a:lnTo>
                  <a:pt x="2722" y="1453"/>
                </a:lnTo>
                <a:lnTo>
                  <a:pt x="2716" y="1395"/>
                </a:lnTo>
                <a:lnTo>
                  <a:pt x="2708" y="1335"/>
                </a:lnTo>
                <a:lnTo>
                  <a:pt x="2697" y="1277"/>
                </a:lnTo>
                <a:lnTo>
                  <a:pt x="2685" y="1218"/>
                </a:lnTo>
                <a:lnTo>
                  <a:pt x="2673" y="1160"/>
                </a:lnTo>
                <a:lnTo>
                  <a:pt x="2657" y="1101"/>
                </a:lnTo>
                <a:lnTo>
                  <a:pt x="2642" y="1043"/>
                </a:lnTo>
                <a:lnTo>
                  <a:pt x="2625" y="986"/>
                </a:lnTo>
                <a:lnTo>
                  <a:pt x="2606" y="928"/>
                </a:lnTo>
                <a:lnTo>
                  <a:pt x="2587" y="871"/>
                </a:lnTo>
                <a:lnTo>
                  <a:pt x="2566" y="815"/>
                </a:lnTo>
                <a:lnTo>
                  <a:pt x="2546" y="759"/>
                </a:lnTo>
                <a:lnTo>
                  <a:pt x="2523" y="704"/>
                </a:lnTo>
                <a:lnTo>
                  <a:pt x="2501" y="650"/>
                </a:lnTo>
                <a:lnTo>
                  <a:pt x="2477" y="595"/>
                </a:lnTo>
                <a:lnTo>
                  <a:pt x="2455" y="548"/>
                </a:lnTo>
                <a:lnTo>
                  <a:pt x="2432" y="501"/>
                </a:lnTo>
                <a:lnTo>
                  <a:pt x="2409" y="455"/>
                </a:lnTo>
                <a:lnTo>
                  <a:pt x="2383" y="409"/>
                </a:lnTo>
                <a:lnTo>
                  <a:pt x="2370" y="386"/>
                </a:lnTo>
                <a:lnTo>
                  <a:pt x="2355" y="365"/>
                </a:lnTo>
                <a:lnTo>
                  <a:pt x="2341" y="343"/>
                </a:lnTo>
                <a:lnTo>
                  <a:pt x="2326" y="322"/>
                </a:lnTo>
                <a:lnTo>
                  <a:pt x="2309" y="301"/>
                </a:lnTo>
                <a:lnTo>
                  <a:pt x="2293" y="281"/>
                </a:lnTo>
                <a:lnTo>
                  <a:pt x="2275" y="261"/>
                </a:lnTo>
                <a:lnTo>
                  <a:pt x="2258" y="242"/>
                </a:lnTo>
                <a:lnTo>
                  <a:pt x="2240" y="225"/>
                </a:lnTo>
                <a:lnTo>
                  <a:pt x="2222" y="210"/>
                </a:lnTo>
                <a:lnTo>
                  <a:pt x="2203" y="196"/>
                </a:lnTo>
                <a:lnTo>
                  <a:pt x="2182" y="181"/>
                </a:lnTo>
                <a:lnTo>
                  <a:pt x="2140" y="154"/>
                </a:lnTo>
                <a:lnTo>
                  <a:pt x="2096" y="126"/>
                </a:lnTo>
                <a:lnTo>
                  <a:pt x="2053" y="98"/>
                </a:lnTo>
                <a:lnTo>
                  <a:pt x="2033" y="84"/>
                </a:lnTo>
                <a:lnTo>
                  <a:pt x="2013" y="69"/>
                </a:lnTo>
                <a:lnTo>
                  <a:pt x="1995" y="53"/>
                </a:lnTo>
                <a:lnTo>
                  <a:pt x="1978" y="36"/>
                </a:lnTo>
                <a:lnTo>
                  <a:pt x="1963" y="18"/>
                </a:lnTo>
                <a:lnTo>
                  <a:pt x="1948" y="0"/>
                </a:lnTo>
                <a:lnTo>
                  <a:pt x="1949" y="10"/>
                </a:lnTo>
                <a:lnTo>
                  <a:pt x="1949" y="22"/>
                </a:lnTo>
                <a:lnTo>
                  <a:pt x="1947" y="34"/>
                </a:lnTo>
                <a:lnTo>
                  <a:pt x="1944" y="46"/>
                </a:lnTo>
                <a:lnTo>
                  <a:pt x="1940" y="59"/>
                </a:lnTo>
                <a:lnTo>
                  <a:pt x="1935" y="73"/>
                </a:lnTo>
                <a:lnTo>
                  <a:pt x="1929" y="86"/>
                </a:lnTo>
                <a:lnTo>
                  <a:pt x="1921" y="100"/>
                </a:lnTo>
                <a:lnTo>
                  <a:pt x="1903" y="130"/>
                </a:lnTo>
                <a:lnTo>
                  <a:pt x="1884" y="161"/>
                </a:lnTo>
                <a:lnTo>
                  <a:pt x="1861" y="192"/>
                </a:lnTo>
                <a:lnTo>
                  <a:pt x="1839" y="224"/>
                </a:lnTo>
                <a:lnTo>
                  <a:pt x="1791" y="288"/>
                </a:lnTo>
                <a:lnTo>
                  <a:pt x="1768" y="321"/>
                </a:lnTo>
                <a:lnTo>
                  <a:pt x="1748" y="351"/>
                </a:lnTo>
                <a:lnTo>
                  <a:pt x="1729" y="382"/>
                </a:lnTo>
                <a:lnTo>
                  <a:pt x="1722" y="398"/>
                </a:lnTo>
                <a:lnTo>
                  <a:pt x="1715" y="412"/>
                </a:lnTo>
                <a:lnTo>
                  <a:pt x="1709" y="426"/>
                </a:lnTo>
                <a:lnTo>
                  <a:pt x="1704" y="441"/>
                </a:lnTo>
                <a:lnTo>
                  <a:pt x="1699" y="454"/>
                </a:lnTo>
                <a:lnTo>
                  <a:pt x="1697" y="467"/>
                </a:lnTo>
                <a:lnTo>
                  <a:pt x="1692" y="511"/>
                </a:lnTo>
                <a:lnTo>
                  <a:pt x="1689" y="555"/>
                </a:lnTo>
                <a:lnTo>
                  <a:pt x="1688" y="599"/>
                </a:lnTo>
                <a:lnTo>
                  <a:pt x="1689" y="643"/>
                </a:lnTo>
                <a:lnTo>
                  <a:pt x="1692" y="689"/>
                </a:lnTo>
                <a:lnTo>
                  <a:pt x="1696" y="734"/>
                </a:lnTo>
                <a:lnTo>
                  <a:pt x="1702" y="779"/>
                </a:lnTo>
                <a:lnTo>
                  <a:pt x="1708" y="824"/>
                </a:lnTo>
                <a:lnTo>
                  <a:pt x="1716" y="869"/>
                </a:lnTo>
                <a:lnTo>
                  <a:pt x="1724" y="914"/>
                </a:lnTo>
                <a:lnTo>
                  <a:pt x="1734" y="958"/>
                </a:lnTo>
                <a:lnTo>
                  <a:pt x="1744" y="1002"/>
                </a:lnTo>
                <a:lnTo>
                  <a:pt x="1765" y="1089"/>
                </a:lnTo>
                <a:lnTo>
                  <a:pt x="1788" y="1173"/>
                </a:lnTo>
                <a:lnTo>
                  <a:pt x="1801" y="1220"/>
                </a:lnTo>
                <a:lnTo>
                  <a:pt x="1815" y="1267"/>
                </a:lnTo>
                <a:lnTo>
                  <a:pt x="1830" y="1314"/>
                </a:lnTo>
                <a:lnTo>
                  <a:pt x="1846" y="1360"/>
                </a:lnTo>
                <a:lnTo>
                  <a:pt x="1862" y="1405"/>
                </a:lnTo>
                <a:lnTo>
                  <a:pt x="1880" y="1450"/>
                </a:lnTo>
                <a:lnTo>
                  <a:pt x="1898" y="1495"/>
                </a:lnTo>
                <a:lnTo>
                  <a:pt x="1917" y="1540"/>
                </a:lnTo>
                <a:lnTo>
                  <a:pt x="1937" y="1584"/>
                </a:lnTo>
                <a:lnTo>
                  <a:pt x="1958" y="1628"/>
                </a:lnTo>
                <a:lnTo>
                  <a:pt x="1978" y="1671"/>
                </a:lnTo>
                <a:lnTo>
                  <a:pt x="2001" y="1714"/>
                </a:lnTo>
                <a:lnTo>
                  <a:pt x="2023" y="1757"/>
                </a:lnTo>
                <a:lnTo>
                  <a:pt x="2047" y="1800"/>
                </a:lnTo>
                <a:lnTo>
                  <a:pt x="2071" y="1842"/>
                </a:lnTo>
                <a:lnTo>
                  <a:pt x="2096" y="1884"/>
                </a:lnTo>
                <a:lnTo>
                  <a:pt x="2121" y="1922"/>
                </a:lnTo>
                <a:lnTo>
                  <a:pt x="2145" y="1961"/>
                </a:lnTo>
                <a:lnTo>
                  <a:pt x="2171" y="1999"/>
                </a:lnTo>
                <a:lnTo>
                  <a:pt x="2197" y="2036"/>
                </a:lnTo>
                <a:lnTo>
                  <a:pt x="2225" y="2072"/>
                </a:lnTo>
                <a:lnTo>
                  <a:pt x="2254" y="2107"/>
                </a:lnTo>
                <a:lnTo>
                  <a:pt x="2285" y="2140"/>
                </a:lnTo>
                <a:lnTo>
                  <a:pt x="2301" y="2156"/>
                </a:lnTo>
                <a:lnTo>
                  <a:pt x="2317" y="2172"/>
                </a:lnTo>
                <a:lnTo>
                  <a:pt x="2349" y="2201"/>
                </a:lnTo>
                <a:lnTo>
                  <a:pt x="2373" y="2221"/>
                </a:lnTo>
                <a:lnTo>
                  <a:pt x="2391" y="2239"/>
                </a:lnTo>
                <a:lnTo>
                  <a:pt x="2398" y="2247"/>
                </a:lnTo>
                <a:lnTo>
                  <a:pt x="2405" y="2255"/>
                </a:lnTo>
                <a:lnTo>
                  <a:pt x="2412" y="2263"/>
                </a:lnTo>
                <a:lnTo>
                  <a:pt x="2418" y="2273"/>
                </a:lnTo>
                <a:lnTo>
                  <a:pt x="2423" y="2284"/>
                </a:lnTo>
                <a:lnTo>
                  <a:pt x="2428" y="2296"/>
                </a:lnTo>
                <a:lnTo>
                  <a:pt x="2440" y="2326"/>
                </a:lnTo>
                <a:lnTo>
                  <a:pt x="2455" y="2368"/>
                </a:lnTo>
                <a:lnTo>
                  <a:pt x="2429" y="2355"/>
                </a:lnTo>
                <a:lnTo>
                  <a:pt x="2396" y="2339"/>
                </a:lnTo>
                <a:lnTo>
                  <a:pt x="2314" y="2300"/>
                </a:lnTo>
                <a:lnTo>
                  <a:pt x="2268" y="2278"/>
                </a:lnTo>
                <a:lnTo>
                  <a:pt x="2219" y="2253"/>
                </a:lnTo>
                <a:lnTo>
                  <a:pt x="2170" y="2228"/>
                </a:lnTo>
                <a:lnTo>
                  <a:pt x="2121" y="2200"/>
                </a:lnTo>
                <a:lnTo>
                  <a:pt x="2073" y="2172"/>
                </a:lnTo>
                <a:lnTo>
                  <a:pt x="2051" y="2157"/>
                </a:lnTo>
                <a:lnTo>
                  <a:pt x="2029" y="2142"/>
                </a:lnTo>
                <a:lnTo>
                  <a:pt x="2009" y="2128"/>
                </a:lnTo>
                <a:lnTo>
                  <a:pt x="1990" y="2113"/>
                </a:lnTo>
                <a:lnTo>
                  <a:pt x="1973" y="2098"/>
                </a:lnTo>
                <a:lnTo>
                  <a:pt x="1957" y="2083"/>
                </a:lnTo>
                <a:lnTo>
                  <a:pt x="1942" y="2068"/>
                </a:lnTo>
                <a:lnTo>
                  <a:pt x="1931" y="2053"/>
                </a:lnTo>
                <a:lnTo>
                  <a:pt x="1921" y="2038"/>
                </a:lnTo>
                <a:lnTo>
                  <a:pt x="1913" y="2024"/>
                </a:lnTo>
                <a:lnTo>
                  <a:pt x="1907" y="2009"/>
                </a:lnTo>
                <a:lnTo>
                  <a:pt x="1906" y="2002"/>
                </a:lnTo>
                <a:lnTo>
                  <a:pt x="1905" y="1995"/>
                </a:lnTo>
                <a:lnTo>
                  <a:pt x="1904" y="1988"/>
                </a:lnTo>
                <a:lnTo>
                  <a:pt x="1905" y="1981"/>
                </a:lnTo>
                <a:lnTo>
                  <a:pt x="1906" y="1973"/>
                </a:lnTo>
                <a:lnTo>
                  <a:pt x="1908" y="1966"/>
                </a:lnTo>
                <a:lnTo>
                  <a:pt x="1916" y="1943"/>
                </a:lnTo>
                <a:lnTo>
                  <a:pt x="1921" y="1918"/>
                </a:lnTo>
                <a:lnTo>
                  <a:pt x="1925" y="1894"/>
                </a:lnTo>
                <a:lnTo>
                  <a:pt x="1927" y="1869"/>
                </a:lnTo>
                <a:lnTo>
                  <a:pt x="1928" y="1843"/>
                </a:lnTo>
                <a:lnTo>
                  <a:pt x="1927" y="1819"/>
                </a:lnTo>
                <a:lnTo>
                  <a:pt x="1926" y="1792"/>
                </a:lnTo>
                <a:lnTo>
                  <a:pt x="1923" y="1766"/>
                </a:lnTo>
                <a:lnTo>
                  <a:pt x="1919" y="1741"/>
                </a:lnTo>
                <a:lnTo>
                  <a:pt x="1914" y="1714"/>
                </a:lnTo>
                <a:lnTo>
                  <a:pt x="1906" y="1688"/>
                </a:lnTo>
                <a:lnTo>
                  <a:pt x="1899" y="1662"/>
                </a:lnTo>
                <a:lnTo>
                  <a:pt x="1891" y="1635"/>
                </a:lnTo>
                <a:lnTo>
                  <a:pt x="1883" y="1609"/>
                </a:lnTo>
                <a:lnTo>
                  <a:pt x="1873" y="1583"/>
                </a:lnTo>
                <a:lnTo>
                  <a:pt x="1862" y="1556"/>
                </a:lnTo>
                <a:lnTo>
                  <a:pt x="1840" y="1505"/>
                </a:lnTo>
                <a:lnTo>
                  <a:pt x="1815" y="1454"/>
                </a:lnTo>
                <a:lnTo>
                  <a:pt x="1789" y="1405"/>
                </a:lnTo>
                <a:lnTo>
                  <a:pt x="1762" y="1357"/>
                </a:lnTo>
                <a:lnTo>
                  <a:pt x="1735" y="1310"/>
                </a:lnTo>
                <a:lnTo>
                  <a:pt x="1708" y="1266"/>
                </a:lnTo>
                <a:lnTo>
                  <a:pt x="1656" y="1187"/>
                </a:lnTo>
                <a:lnTo>
                  <a:pt x="1620" y="1130"/>
                </a:lnTo>
                <a:lnTo>
                  <a:pt x="1581" y="1074"/>
                </a:lnTo>
                <a:lnTo>
                  <a:pt x="1541" y="1018"/>
                </a:lnTo>
                <a:lnTo>
                  <a:pt x="1500" y="963"/>
                </a:lnTo>
                <a:lnTo>
                  <a:pt x="1457" y="908"/>
                </a:lnTo>
                <a:lnTo>
                  <a:pt x="1414" y="854"/>
                </a:lnTo>
                <a:lnTo>
                  <a:pt x="1370" y="800"/>
                </a:lnTo>
                <a:lnTo>
                  <a:pt x="1324" y="747"/>
                </a:lnTo>
                <a:lnTo>
                  <a:pt x="1278" y="696"/>
                </a:lnTo>
                <a:lnTo>
                  <a:pt x="1231" y="643"/>
                </a:lnTo>
                <a:lnTo>
                  <a:pt x="1184" y="593"/>
                </a:lnTo>
                <a:lnTo>
                  <a:pt x="1135" y="544"/>
                </a:lnTo>
                <a:lnTo>
                  <a:pt x="1086" y="496"/>
                </a:lnTo>
                <a:lnTo>
                  <a:pt x="1037" y="449"/>
                </a:lnTo>
                <a:lnTo>
                  <a:pt x="985" y="403"/>
                </a:lnTo>
                <a:lnTo>
                  <a:pt x="935" y="358"/>
                </a:lnTo>
                <a:lnTo>
                  <a:pt x="894" y="323"/>
                </a:lnTo>
                <a:lnTo>
                  <a:pt x="852" y="290"/>
                </a:lnTo>
                <a:lnTo>
                  <a:pt x="809" y="257"/>
                </a:lnTo>
                <a:lnTo>
                  <a:pt x="764" y="226"/>
                </a:lnTo>
                <a:lnTo>
                  <a:pt x="741" y="212"/>
                </a:lnTo>
                <a:lnTo>
                  <a:pt x="719" y="198"/>
                </a:lnTo>
                <a:lnTo>
                  <a:pt x="695" y="184"/>
                </a:lnTo>
                <a:lnTo>
                  <a:pt x="672" y="172"/>
                </a:lnTo>
                <a:lnTo>
                  <a:pt x="648" y="160"/>
                </a:lnTo>
                <a:lnTo>
                  <a:pt x="624" y="149"/>
                </a:lnTo>
                <a:lnTo>
                  <a:pt x="599" y="137"/>
                </a:lnTo>
                <a:lnTo>
                  <a:pt x="573" y="128"/>
                </a:lnTo>
                <a:lnTo>
                  <a:pt x="545" y="118"/>
                </a:lnTo>
                <a:lnTo>
                  <a:pt x="516" y="110"/>
                </a:lnTo>
                <a:lnTo>
                  <a:pt x="486" y="103"/>
                </a:lnTo>
                <a:lnTo>
                  <a:pt x="457" y="98"/>
                </a:lnTo>
                <a:lnTo>
                  <a:pt x="427" y="93"/>
                </a:lnTo>
                <a:lnTo>
                  <a:pt x="396" y="90"/>
                </a:lnTo>
                <a:lnTo>
                  <a:pt x="336" y="84"/>
                </a:lnTo>
                <a:lnTo>
                  <a:pt x="276" y="77"/>
                </a:lnTo>
                <a:lnTo>
                  <a:pt x="246" y="73"/>
                </a:lnTo>
                <a:lnTo>
                  <a:pt x="217" y="68"/>
                </a:lnTo>
                <a:lnTo>
                  <a:pt x="187" y="61"/>
                </a:lnTo>
                <a:lnTo>
                  <a:pt x="158" y="53"/>
                </a:lnTo>
                <a:lnTo>
                  <a:pt x="130" y="44"/>
                </a:lnTo>
                <a:lnTo>
                  <a:pt x="102" y="33"/>
                </a:lnTo>
                <a:lnTo>
                  <a:pt x="109" y="49"/>
                </a:lnTo>
                <a:lnTo>
                  <a:pt x="114" y="67"/>
                </a:lnTo>
                <a:lnTo>
                  <a:pt x="117" y="84"/>
                </a:lnTo>
                <a:lnTo>
                  <a:pt x="119" y="101"/>
                </a:lnTo>
                <a:lnTo>
                  <a:pt x="119" y="119"/>
                </a:lnTo>
                <a:lnTo>
                  <a:pt x="118" y="137"/>
                </a:lnTo>
                <a:lnTo>
                  <a:pt x="116" y="156"/>
                </a:lnTo>
                <a:lnTo>
                  <a:pt x="113" y="173"/>
                </a:lnTo>
                <a:lnTo>
                  <a:pt x="106" y="210"/>
                </a:lnTo>
                <a:lnTo>
                  <a:pt x="97" y="246"/>
                </a:lnTo>
                <a:lnTo>
                  <a:pt x="89" y="282"/>
                </a:lnTo>
                <a:lnTo>
                  <a:pt x="83" y="316"/>
                </a:lnTo>
                <a:lnTo>
                  <a:pt x="78" y="345"/>
                </a:lnTo>
                <a:lnTo>
                  <a:pt x="76" y="375"/>
                </a:lnTo>
                <a:lnTo>
                  <a:pt x="75" y="406"/>
                </a:lnTo>
                <a:lnTo>
                  <a:pt x="75" y="435"/>
                </a:lnTo>
                <a:lnTo>
                  <a:pt x="77" y="465"/>
                </a:lnTo>
                <a:lnTo>
                  <a:pt x="81" y="495"/>
                </a:lnTo>
                <a:lnTo>
                  <a:pt x="85" y="525"/>
                </a:lnTo>
                <a:lnTo>
                  <a:pt x="91" y="554"/>
                </a:lnTo>
                <a:lnTo>
                  <a:pt x="98" y="583"/>
                </a:lnTo>
                <a:lnTo>
                  <a:pt x="106" y="612"/>
                </a:lnTo>
                <a:lnTo>
                  <a:pt x="115" y="640"/>
                </a:lnTo>
                <a:lnTo>
                  <a:pt x="126" y="668"/>
                </a:lnTo>
                <a:lnTo>
                  <a:pt x="138" y="696"/>
                </a:lnTo>
                <a:lnTo>
                  <a:pt x="150" y="723"/>
                </a:lnTo>
                <a:lnTo>
                  <a:pt x="165" y="750"/>
                </a:lnTo>
                <a:lnTo>
                  <a:pt x="179" y="776"/>
                </a:lnTo>
                <a:lnTo>
                  <a:pt x="208" y="822"/>
                </a:lnTo>
                <a:lnTo>
                  <a:pt x="237" y="868"/>
                </a:lnTo>
                <a:lnTo>
                  <a:pt x="267" y="913"/>
                </a:lnTo>
                <a:lnTo>
                  <a:pt x="299" y="957"/>
                </a:lnTo>
                <a:lnTo>
                  <a:pt x="331" y="1001"/>
                </a:lnTo>
                <a:lnTo>
                  <a:pt x="363" y="1044"/>
                </a:lnTo>
                <a:lnTo>
                  <a:pt x="396" y="1087"/>
                </a:lnTo>
                <a:lnTo>
                  <a:pt x="430" y="1130"/>
                </a:lnTo>
                <a:lnTo>
                  <a:pt x="500" y="1215"/>
                </a:lnTo>
                <a:lnTo>
                  <a:pt x="570" y="1298"/>
                </a:lnTo>
                <a:lnTo>
                  <a:pt x="641" y="1380"/>
                </a:lnTo>
                <a:lnTo>
                  <a:pt x="712" y="1461"/>
                </a:lnTo>
                <a:lnTo>
                  <a:pt x="782" y="1541"/>
                </a:lnTo>
                <a:lnTo>
                  <a:pt x="854" y="1620"/>
                </a:lnTo>
                <a:lnTo>
                  <a:pt x="890" y="1658"/>
                </a:lnTo>
                <a:lnTo>
                  <a:pt x="927" y="1696"/>
                </a:lnTo>
                <a:lnTo>
                  <a:pt x="965" y="1733"/>
                </a:lnTo>
                <a:lnTo>
                  <a:pt x="1003" y="1770"/>
                </a:lnTo>
                <a:lnTo>
                  <a:pt x="1042" y="1804"/>
                </a:lnTo>
                <a:lnTo>
                  <a:pt x="1082" y="1838"/>
                </a:lnTo>
                <a:lnTo>
                  <a:pt x="1123" y="1872"/>
                </a:lnTo>
                <a:lnTo>
                  <a:pt x="1165" y="1904"/>
                </a:lnTo>
                <a:lnTo>
                  <a:pt x="1209" y="1933"/>
                </a:lnTo>
                <a:lnTo>
                  <a:pt x="1253" y="1963"/>
                </a:lnTo>
                <a:lnTo>
                  <a:pt x="1299" y="1990"/>
                </a:lnTo>
                <a:lnTo>
                  <a:pt x="1346" y="2016"/>
                </a:lnTo>
                <a:lnTo>
                  <a:pt x="1393" y="2040"/>
                </a:lnTo>
                <a:lnTo>
                  <a:pt x="1418" y="2051"/>
                </a:lnTo>
                <a:lnTo>
                  <a:pt x="1443" y="2062"/>
                </a:lnTo>
                <a:lnTo>
                  <a:pt x="1469" y="2072"/>
                </a:lnTo>
                <a:lnTo>
                  <a:pt x="1496" y="2082"/>
                </a:lnTo>
                <a:lnTo>
                  <a:pt x="1522" y="2090"/>
                </a:lnTo>
                <a:lnTo>
                  <a:pt x="1549" y="2097"/>
                </a:lnTo>
                <a:lnTo>
                  <a:pt x="1577" y="2104"/>
                </a:lnTo>
                <a:lnTo>
                  <a:pt x="1603" y="2109"/>
                </a:lnTo>
                <a:lnTo>
                  <a:pt x="1631" y="2112"/>
                </a:lnTo>
                <a:lnTo>
                  <a:pt x="1657" y="2113"/>
                </a:lnTo>
                <a:lnTo>
                  <a:pt x="1685" y="2113"/>
                </a:lnTo>
                <a:lnTo>
                  <a:pt x="1712" y="2110"/>
                </a:lnTo>
                <a:lnTo>
                  <a:pt x="1738" y="2106"/>
                </a:lnTo>
                <a:lnTo>
                  <a:pt x="1752" y="2103"/>
                </a:lnTo>
                <a:lnTo>
                  <a:pt x="1765" y="2098"/>
                </a:lnTo>
                <a:lnTo>
                  <a:pt x="1776" y="2095"/>
                </a:lnTo>
                <a:lnTo>
                  <a:pt x="1789" y="2094"/>
                </a:lnTo>
                <a:lnTo>
                  <a:pt x="1801" y="2094"/>
                </a:lnTo>
                <a:lnTo>
                  <a:pt x="1813" y="2095"/>
                </a:lnTo>
                <a:lnTo>
                  <a:pt x="1825" y="2097"/>
                </a:lnTo>
                <a:lnTo>
                  <a:pt x="1839" y="2102"/>
                </a:lnTo>
                <a:lnTo>
                  <a:pt x="1852" y="2106"/>
                </a:lnTo>
                <a:lnTo>
                  <a:pt x="1865" y="2112"/>
                </a:lnTo>
                <a:lnTo>
                  <a:pt x="1879" y="2118"/>
                </a:lnTo>
                <a:lnTo>
                  <a:pt x="1892" y="2125"/>
                </a:lnTo>
                <a:lnTo>
                  <a:pt x="1920" y="2142"/>
                </a:lnTo>
                <a:lnTo>
                  <a:pt x="1947" y="2162"/>
                </a:lnTo>
                <a:lnTo>
                  <a:pt x="1975" y="2183"/>
                </a:lnTo>
                <a:lnTo>
                  <a:pt x="2003" y="2207"/>
                </a:lnTo>
                <a:lnTo>
                  <a:pt x="2029" y="2231"/>
                </a:lnTo>
                <a:lnTo>
                  <a:pt x="2082" y="2278"/>
                </a:lnTo>
                <a:lnTo>
                  <a:pt x="2131" y="2321"/>
                </a:lnTo>
                <a:lnTo>
                  <a:pt x="2153" y="2340"/>
                </a:lnTo>
                <a:lnTo>
                  <a:pt x="2174" y="2356"/>
                </a:lnTo>
                <a:lnTo>
                  <a:pt x="2099" y="2332"/>
                </a:lnTo>
                <a:lnTo>
                  <a:pt x="2024" y="2310"/>
                </a:lnTo>
                <a:lnTo>
                  <a:pt x="1948" y="2288"/>
                </a:lnTo>
                <a:lnTo>
                  <a:pt x="1872" y="2268"/>
                </a:lnTo>
                <a:lnTo>
                  <a:pt x="1795" y="2249"/>
                </a:lnTo>
                <a:lnTo>
                  <a:pt x="1717" y="2232"/>
                </a:lnTo>
                <a:lnTo>
                  <a:pt x="1639" y="2215"/>
                </a:lnTo>
                <a:lnTo>
                  <a:pt x="1561" y="2200"/>
                </a:lnTo>
                <a:lnTo>
                  <a:pt x="1483" y="2186"/>
                </a:lnTo>
                <a:lnTo>
                  <a:pt x="1404" y="2172"/>
                </a:lnTo>
                <a:lnTo>
                  <a:pt x="1325" y="2160"/>
                </a:lnTo>
                <a:lnTo>
                  <a:pt x="1248" y="2149"/>
                </a:lnTo>
                <a:lnTo>
                  <a:pt x="1169" y="2137"/>
                </a:lnTo>
                <a:lnTo>
                  <a:pt x="1091" y="2127"/>
                </a:lnTo>
                <a:lnTo>
                  <a:pt x="935" y="2109"/>
                </a:lnTo>
                <a:lnTo>
                  <a:pt x="868" y="2100"/>
                </a:lnTo>
                <a:lnTo>
                  <a:pt x="801" y="2094"/>
                </a:lnTo>
                <a:lnTo>
                  <a:pt x="734" y="2089"/>
                </a:lnTo>
                <a:lnTo>
                  <a:pt x="700" y="2088"/>
                </a:lnTo>
                <a:lnTo>
                  <a:pt x="667" y="2087"/>
                </a:lnTo>
                <a:lnTo>
                  <a:pt x="633" y="2087"/>
                </a:lnTo>
                <a:lnTo>
                  <a:pt x="600" y="2089"/>
                </a:lnTo>
                <a:lnTo>
                  <a:pt x="566" y="2091"/>
                </a:lnTo>
                <a:lnTo>
                  <a:pt x="532" y="2095"/>
                </a:lnTo>
                <a:lnTo>
                  <a:pt x="500" y="2100"/>
                </a:lnTo>
                <a:lnTo>
                  <a:pt x="467" y="2107"/>
                </a:lnTo>
                <a:lnTo>
                  <a:pt x="434" y="2115"/>
                </a:lnTo>
                <a:lnTo>
                  <a:pt x="401" y="2125"/>
                </a:lnTo>
                <a:lnTo>
                  <a:pt x="364" y="2138"/>
                </a:lnTo>
                <a:lnTo>
                  <a:pt x="329" y="2154"/>
                </a:lnTo>
                <a:lnTo>
                  <a:pt x="311" y="2163"/>
                </a:lnTo>
                <a:lnTo>
                  <a:pt x="294" y="2171"/>
                </a:lnTo>
                <a:lnTo>
                  <a:pt x="276" y="2181"/>
                </a:lnTo>
                <a:lnTo>
                  <a:pt x="260" y="2192"/>
                </a:lnTo>
                <a:lnTo>
                  <a:pt x="244" y="2202"/>
                </a:lnTo>
                <a:lnTo>
                  <a:pt x="228" y="2213"/>
                </a:lnTo>
                <a:lnTo>
                  <a:pt x="213" y="2225"/>
                </a:lnTo>
                <a:lnTo>
                  <a:pt x="198" y="2238"/>
                </a:lnTo>
                <a:lnTo>
                  <a:pt x="184" y="2251"/>
                </a:lnTo>
                <a:lnTo>
                  <a:pt x="171" y="2265"/>
                </a:lnTo>
                <a:lnTo>
                  <a:pt x="157" y="2280"/>
                </a:lnTo>
                <a:lnTo>
                  <a:pt x="144" y="2295"/>
                </a:lnTo>
                <a:lnTo>
                  <a:pt x="130" y="2316"/>
                </a:lnTo>
                <a:lnTo>
                  <a:pt x="115" y="2337"/>
                </a:lnTo>
                <a:lnTo>
                  <a:pt x="100" y="2359"/>
                </a:lnTo>
                <a:lnTo>
                  <a:pt x="84" y="2379"/>
                </a:lnTo>
                <a:lnTo>
                  <a:pt x="75" y="2389"/>
                </a:lnTo>
                <a:lnTo>
                  <a:pt x="66" y="2399"/>
                </a:lnTo>
                <a:lnTo>
                  <a:pt x="57" y="2407"/>
                </a:lnTo>
                <a:lnTo>
                  <a:pt x="47" y="2415"/>
                </a:lnTo>
                <a:lnTo>
                  <a:pt x="35" y="2421"/>
                </a:lnTo>
                <a:lnTo>
                  <a:pt x="24" y="2426"/>
                </a:lnTo>
                <a:lnTo>
                  <a:pt x="12" y="2430"/>
                </a:lnTo>
                <a:lnTo>
                  <a:pt x="0" y="2432"/>
                </a:lnTo>
                <a:lnTo>
                  <a:pt x="16" y="2442"/>
                </a:lnTo>
                <a:lnTo>
                  <a:pt x="31" y="2454"/>
                </a:lnTo>
                <a:lnTo>
                  <a:pt x="45" y="2466"/>
                </a:lnTo>
                <a:lnTo>
                  <a:pt x="58" y="2481"/>
                </a:lnTo>
                <a:lnTo>
                  <a:pt x="69" y="2497"/>
                </a:lnTo>
                <a:lnTo>
                  <a:pt x="81" y="2513"/>
                </a:lnTo>
                <a:lnTo>
                  <a:pt x="91" y="2531"/>
                </a:lnTo>
                <a:lnTo>
                  <a:pt x="101" y="2548"/>
                </a:lnTo>
                <a:lnTo>
                  <a:pt x="119" y="2585"/>
                </a:lnTo>
                <a:lnTo>
                  <a:pt x="138" y="2621"/>
                </a:lnTo>
                <a:lnTo>
                  <a:pt x="148" y="2638"/>
                </a:lnTo>
                <a:lnTo>
                  <a:pt x="157" y="2656"/>
                </a:lnTo>
                <a:lnTo>
                  <a:pt x="169" y="2671"/>
                </a:lnTo>
                <a:lnTo>
                  <a:pt x="179" y="2687"/>
                </a:lnTo>
                <a:lnTo>
                  <a:pt x="193" y="2702"/>
                </a:lnTo>
                <a:lnTo>
                  <a:pt x="208" y="2717"/>
                </a:lnTo>
                <a:lnTo>
                  <a:pt x="222" y="2732"/>
                </a:lnTo>
                <a:lnTo>
                  <a:pt x="237" y="2745"/>
                </a:lnTo>
                <a:lnTo>
                  <a:pt x="254" y="2758"/>
                </a:lnTo>
                <a:lnTo>
                  <a:pt x="270" y="2771"/>
                </a:lnTo>
                <a:lnTo>
                  <a:pt x="288" y="2782"/>
                </a:lnTo>
                <a:lnTo>
                  <a:pt x="305" y="2793"/>
                </a:lnTo>
                <a:lnTo>
                  <a:pt x="341" y="2814"/>
                </a:lnTo>
                <a:lnTo>
                  <a:pt x="378" y="2833"/>
                </a:lnTo>
                <a:lnTo>
                  <a:pt x="415" y="2851"/>
                </a:lnTo>
                <a:lnTo>
                  <a:pt x="452" y="2867"/>
                </a:lnTo>
                <a:lnTo>
                  <a:pt x="509" y="2890"/>
                </a:lnTo>
                <a:lnTo>
                  <a:pt x="566" y="2912"/>
                </a:lnTo>
                <a:lnTo>
                  <a:pt x="625" y="2932"/>
                </a:lnTo>
                <a:lnTo>
                  <a:pt x="683" y="2952"/>
                </a:lnTo>
                <a:lnTo>
                  <a:pt x="742" y="2969"/>
                </a:lnTo>
                <a:lnTo>
                  <a:pt x="803" y="2986"/>
                </a:lnTo>
                <a:lnTo>
                  <a:pt x="862" y="3001"/>
                </a:lnTo>
                <a:lnTo>
                  <a:pt x="923" y="3015"/>
                </a:lnTo>
                <a:lnTo>
                  <a:pt x="984" y="3029"/>
                </a:lnTo>
                <a:lnTo>
                  <a:pt x="1045" y="3040"/>
                </a:lnTo>
                <a:lnTo>
                  <a:pt x="1106" y="3050"/>
                </a:lnTo>
                <a:lnTo>
                  <a:pt x="1168" y="3061"/>
                </a:lnTo>
                <a:lnTo>
                  <a:pt x="1228" y="3069"/>
                </a:lnTo>
                <a:lnTo>
                  <a:pt x="1290" y="3076"/>
                </a:lnTo>
                <a:lnTo>
                  <a:pt x="1351" y="3082"/>
                </a:lnTo>
                <a:lnTo>
                  <a:pt x="1412" y="3088"/>
                </a:lnTo>
                <a:lnTo>
                  <a:pt x="1464" y="3091"/>
                </a:lnTo>
                <a:lnTo>
                  <a:pt x="1529" y="3094"/>
                </a:lnTo>
                <a:lnTo>
                  <a:pt x="1606" y="3095"/>
                </a:lnTo>
                <a:lnTo>
                  <a:pt x="1647" y="3094"/>
                </a:lnTo>
                <a:lnTo>
                  <a:pt x="1691" y="3094"/>
                </a:lnTo>
                <a:lnTo>
                  <a:pt x="1736" y="3092"/>
                </a:lnTo>
                <a:lnTo>
                  <a:pt x="1782" y="3090"/>
                </a:lnTo>
                <a:lnTo>
                  <a:pt x="1830" y="3087"/>
                </a:lnTo>
                <a:lnTo>
                  <a:pt x="1878" y="3082"/>
                </a:lnTo>
                <a:lnTo>
                  <a:pt x="1926" y="3077"/>
                </a:lnTo>
                <a:lnTo>
                  <a:pt x="1975" y="3071"/>
                </a:lnTo>
                <a:lnTo>
                  <a:pt x="2023" y="3063"/>
                </a:lnTo>
                <a:lnTo>
                  <a:pt x="2070" y="3053"/>
                </a:lnTo>
                <a:lnTo>
                  <a:pt x="2116" y="3043"/>
                </a:lnTo>
                <a:lnTo>
                  <a:pt x="2163" y="3031"/>
                </a:lnTo>
                <a:lnTo>
                  <a:pt x="2207" y="3018"/>
                </a:lnTo>
                <a:lnTo>
                  <a:pt x="2249" y="3002"/>
                </a:lnTo>
                <a:lnTo>
                  <a:pt x="2268" y="2994"/>
                </a:lnTo>
                <a:lnTo>
                  <a:pt x="2289" y="2985"/>
                </a:lnTo>
                <a:lnTo>
                  <a:pt x="2307" y="2976"/>
                </a:lnTo>
                <a:lnTo>
                  <a:pt x="2326" y="2966"/>
                </a:lnTo>
                <a:lnTo>
                  <a:pt x="2344" y="2956"/>
                </a:lnTo>
                <a:lnTo>
                  <a:pt x="2360" y="2945"/>
                </a:lnTo>
                <a:lnTo>
                  <a:pt x="2377" y="2934"/>
                </a:lnTo>
                <a:lnTo>
                  <a:pt x="2392" y="2922"/>
                </a:lnTo>
                <a:lnTo>
                  <a:pt x="2406" y="2910"/>
                </a:lnTo>
                <a:lnTo>
                  <a:pt x="2421" y="2897"/>
                </a:lnTo>
                <a:lnTo>
                  <a:pt x="2433" y="2883"/>
                </a:lnTo>
                <a:lnTo>
                  <a:pt x="2445" y="2870"/>
                </a:lnTo>
                <a:lnTo>
                  <a:pt x="2457" y="2856"/>
                </a:lnTo>
                <a:lnTo>
                  <a:pt x="2466" y="2840"/>
                </a:lnTo>
                <a:lnTo>
                  <a:pt x="2475" y="2824"/>
                </a:lnTo>
                <a:lnTo>
                  <a:pt x="2482" y="2807"/>
                </a:lnTo>
                <a:lnTo>
                  <a:pt x="2489" y="2791"/>
                </a:lnTo>
                <a:lnTo>
                  <a:pt x="2495" y="2774"/>
                </a:lnTo>
                <a:lnTo>
                  <a:pt x="2499" y="2755"/>
                </a:lnTo>
                <a:lnTo>
                  <a:pt x="2502" y="2737"/>
                </a:lnTo>
                <a:lnTo>
                  <a:pt x="2503" y="2716"/>
                </a:lnTo>
                <a:lnTo>
                  <a:pt x="2503" y="2697"/>
                </a:lnTo>
                <a:lnTo>
                  <a:pt x="2502" y="2675"/>
                </a:lnTo>
                <a:lnTo>
                  <a:pt x="2500" y="2654"/>
                </a:lnTo>
                <a:lnTo>
                  <a:pt x="2532" y="2655"/>
                </a:lnTo>
                <a:lnTo>
                  <a:pt x="2565" y="2658"/>
                </a:lnTo>
                <a:lnTo>
                  <a:pt x="2598" y="2662"/>
                </a:lnTo>
                <a:lnTo>
                  <a:pt x="2631" y="2670"/>
                </a:lnTo>
                <a:lnTo>
                  <a:pt x="2664" y="2678"/>
                </a:lnTo>
                <a:lnTo>
                  <a:pt x="2697" y="2690"/>
                </a:lnTo>
                <a:lnTo>
                  <a:pt x="2730" y="2703"/>
                </a:lnTo>
                <a:lnTo>
                  <a:pt x="2764" y="2717"/>
                </a:lnTo>
                <a:lnTo>
                  <a:pt x="2797" y="2734"/>
                </a:lnTo>
                <a:lnTo>
                  <a:pt x="2830" y="2751"/>
                </a:lnTo>
                <a:lnTo>
                  <a:pt x="2862" y="2770"/>
                </a:lnTo>
                <a:lnTo>
                  <a:pt x="2895" y="2790"/>
                </a:lnTo>
                <a:lnTo>
                  <a:pt x="2928" y="2812"/>
                </a:lnTo>
                <a:lnTo>
                  <a:pt x="2961" y="2834"/>
                </a:lnTo>
                <a:lnTo>
                  <a:pt x="2993" y="2857"/>
                </a:lnTo>
                <a:lnTo>
                  <a:pt x="3024" y="2881"/>
                </a:lnTo>
                <a:lnTo>
                  <a:pt x="3056" y="2906"/>
                </a:lnTo>
                <a:lnTo>
                  <a:pt x="3087" y="2931"/>
                </a:lnTo>
                <a:lnTo>
                  <a:pt x="3147" y="2983"/>
                </a:lnTo>
                <a:lnTo>
                  <a:pt x="3206" y="3036"/>
                </a:lnTo>
                <a:lnTo>
                  <a:pt x="3262" y="3089"/>
                </a:lnTo>
                <a:lnTo>
                  <a:pt x="3315" y="3142"/>
                </a:lnTo>
                <a:lnTo>
                  <a:pt x="3367" y="3193"/>
                </a:lnTo>
                <a:lnTo>
                  <a:pt x="3458" y="3286"/>
                </a:lnTo>
                <a:lnTo>
                  <a:pt x="3445" y="3285"/>
                </a:lnTo>
                <a:lnTo>
                  <a:pt x="3432" y="3284"/>
                </a:lnTo>
                <a:lnTo>
                  <a:pt x="3419" y="3282"/>
                </a:lnTo>
                <a:lnTo>
                  <a:pt x="3405" y="3278"/>
                </a:lnTo>
                <a:lnTo>
                  <a:pt x="3391" y="3275"/>
                </a:lnTo>
                <a:lnTo>
                  <a:pt x="3377" y="3270"/>
                </a:lnTo>
                <a:lnTo>
                  <a:pt x="3348" y="3259"/>
                </a:lnTo>
                <a:lnTo>
                  <a:pt x="3319" y="3246"/>
                </a:lnTo>
                <a:lnTo>
                  <a:pt x="3290" y="3232"/>
                </a:lnTo>
                <a:lnTo>
                  <a:pt x="3259" y="3215"/>
                </a:lnTo>
                <a:lnTo>
                  <a:pt x="3228" y="3199"/>
                </a:lnTo>
                <a:lnTo>
                  <a:pt x="3166" y="3165"/>
                </a:lnTo>
                <a:lnTo>
                  <a:pt x="3134" y="3149"/>
                </a:lnTo>
                <a:lnTo>
                  <a:pt x="3103" y="3133"/>
                </a:lnTo>
                <a:lnTo>
                  <a:pt x="3071" y="3119"/>
                </a:lnTo>
                <a:lnTo>
                  <a:pt x="3041" y="3107"/>
                </a:lnTo>
                <a:lnTo>
                  <a:pt x="3010" y="3097"/>
                </a:lnTo>
                <a:lnTo>
                  <a:pt x="2995" y="3093"/>
                </a:lnTo>
                <a:lnTo>
                  <a:pt x="2980" y="3090"/>
                </a:lnTo>
                <a:lnTo>
                  <a:pt x="2926" y="3081"/>
                </a:lnTo>
                <a:lnTo>
                  <a:pt x="2873" y="3074"/>
                </a:lnTo>
                <a:lnTo>
                  <a:pt x="2818" y="3069"/>
                </a:lnTo>
                <a:lnTo>
                  <a:pt x="2764" y="3065"/>
                </a:lnTo>
                <a:lnTo>
                  <a:pt x="2710" y="3063"/>
                </a:lnTo>
                <a:lnTo>
                  <a:pt x="2655" y="3062"/>
                </a:lnTo>
                <a:lnTo>
                  <a:pt x="2600" y="3063"/>
                </a:lnTo>
                <a:lnTo>
                  <a:pt x="2546" y="3064"/>
                </a:lnTo>
                <a:lnTo>
                  <a:pt x="2490" y="3067"/>
                </a:lnTo>
                <a:lnTo>
                  <a:pt x="2436" y="3070"/>
                </a:lnTo>
                <a:lnTo>
                  <a:pt x="2381" y="3074"/>
                </a:lnTo>
                <a:lnTo>
                  <a:pt x="2327" y="3079"/>
                </a:lnTo>
                <a:lnTo>
                  <a:pt x="2218" y="3090"/>
                </a:lnTo>
                <a:lnTo>
                  <a:pt x="2111" y="3103"/>
                </a:lnTo>
                <a:lnTo>
                  <a:pt x="2030" y="3113"/>
                </a:lnTo>
                <a:lnTo>
                  <a:pt x="1948" y="3124"/>
                </a:lnTo>
                <a:lnTo>
                  <a:pt x="1907" y="3131"/>
                </a:lnTo>
                <a:lnTo>
                  <a:pt x="1868" y="3138"/>
                </a:lnTo>
                <a:lnTo>
                  <a:pt x="1827" y="3148"/>
                </a:lnTo>
                <a:lnTo>
                  <a:pt x="1787" y="3157"/>
                </a:lnTo>
                <a:lnTo>
                  <a:pt x="1747" y="3166"/>
                </a:lnTo>
                <a:lnTo>
                  <a:pt x="1707" y="3178"/>
                </a:lnTo>
                <a:lnTo>
                  <a:pt x="1668" y="3191"/>
                </a:lnTo>
                <a:lnTo>
                  <a:pt x="1629" y="3204"/>
                </a:lnTo>
                <a:lnTo>
                  <a:pt x="1591" y="3219"/>
                </a:lnTo>
                <a:lnTo>
                  <a:pt x="1554" y="3236"/>
                </a:lnTo>
                <a:lnTo>
                  <a:pt x="1517" y="3254"/>
                </a:lnTo>
                <a:lnTo>
                  <a:pt x="1481" y="3275"/>
                </a:lnTo>
                <a:lnTo>
                  <a:pt x="1452" y="3292"/>
                </a:lnTo>
                <a:lnTo>
                  <a:pt x="1422" y="3312"/>
                </a:lnTo>
                <a:lnTo>
                  <a:pt x="1392" y="3333"/>
                </a:lnTo>
                <a:lnTo>
                  <a:pt x="1364" y="3355"/>
                </a:lnTo>
                <a:lnTo>
                  <a:pt x="1337" y="3378"/>
                </a:lnTo>
                <a:lnTo>
                  <a:pt x="1311" y="3404"/>
                </a:lnTo>
                <a:lnTo>
                  <a:pt x="1299" y="3417"/>
                </a:lnTo>
                <a:lnTo>
                  <a:pt x="1288" y="3430"/>
                </a:lnTo>
                <a:lnTo>
                  <a:pt x="1277" y="3444"/>
                </a:lnTo>
                <a:lnTo>
                  <a:pt x="1266" y="3458"/>
                </a:lnTo>
                <a:lnTo>
                  <a:pt x="1256" y="3473"/>
                </a:lnTo>
                <a:lnTo>
                  <a:pt x="1247" y="3491"/>
                </a:lnTo>
                <a:lnTo>
                  <a:pt x="1227" y="3527"/>
                </a:lnTo>
                <a:lnTo>
                  <a:pt x="1208" y="3564"/>
                </a:lnTo>
                <a:lnTo>
                  <a:pt x="1197" y="3582"/>
                </a:lnTo>
                <a:lnTo>
                  <a:pt x="1187" y="3600"/>
                </a:lnTo>
                <a:lnTo>
                  <a:pt x="1176" y="3617"/>
                </a:lnTo>
                <a:lnTo>
                  <a:pt x="1164" y="3634"/>
                </a:lnTo>
                <a:lnTo>
                  <a:pt x="1151" y="3650"/>
                </a:lnTo>
                <a:lnTo>
                  <a:pt x="1137" y="3664"/>
                </a:lnTo>
                <a:lnTo>
                  <a:pt x="1123" y="3676"/>
                </a:lnTo>
                <a:lnTo>
                  <a:pt x="1106" y="3688"/>
                </a:lnTo>
                <a:lnTo>
                  <a:pt x="1097" y="3693"/>
                </a:lnTo>
                <a:lnTo>
                  <a:pt x="1088" y="3697"/>
                </a:lnTo>
                <a:lnTo>
                  <a:pt x="1079" y="3701"/>
                </a:lnTo>
                <a:lnTo>
                  <a:pt x="1069" y="3704"/>
                </a:lnTo>
                <a:lnTo>
                  <a:pt x="1088" y="3707"/>
                </a:lnTo>
                <a:lnTo>
                  <a:pt x="1107" y="3711"/>
                </a:lnTo>
                <a:lnTo>
                  <a:pt x="1126" y="3716"/>
                </a:lnTo>
                <a:lnTo>
                  <a:pt x="1145" y="3721"/>
                </a:lnTo>
                <a:lnTo>
                  <a:pt x="1164" y="3728"/>
                </a:lnTo>
                <a:lnTo>
                  <a:pt x="1182" y="3735"/>
                </a:lnTo>
                <a:lnTo>
                  <a:pt x="1218" y="3750"/>
                </a:lnTo>
                <a:lnTo>
                  <a:pt x="1254" y="3767"/>
                </a:lnTo>
                <a:lnTo>
                  <a:pt x="1290" y="3785"/>
                </a:lnTo>
                <a:lnTo>
                  <a:pt x="1324" y="3803"/>
                </a:lnTo>
                <a:lnTo>
                  <a:pt x="1360" y="3823"/>
                </a:lnTo>
                <a:lnTo>
                  <a:pt x="1431" y="3863"/>
                </a:lnTo>
                <a:lnTo>
                  <a:pt x="1467" y="3881"/>
                </a:lnTo>
                <a:lnTo>
                  <a:pt x="1503" y="3900"/>
                </a:lnTo>
                <a:lnTo>
                  <a:pt x="1540" y="3916"/>
                </a:lnTo>
                <a:lnTo>
                  <a:pt x="1577" y="3930"/>
                </a:lnTo>
                <a:lnTo>
                  <a:pt x="1596" y="3938"/>
                </a:lnTo>
                <a:lnTo>
                  <a:pt x="1615" y="3943"/>
                </a:lnTo>
                <a:lnTo>
                  <a:pt x="1634" y="3949"/>
                </a:lnTo>
                <a:lnTo>
                  <a:pt x="1654" y="3953"/>
                </a:lnTo>
                <a:lnTo>
                  <a:pt x="1697" y="3961"/>
                </a:lnTo>
                <a:lnTo>
                  <a:pt x="1741" y="3968"/>
                </a:lnTo>
                <a:lnTo>
                  <a:pt x="1785" y="3975"/>
                </a:lnTo>
                <a:lnTo>
                  <a:pt x="1829" y="3979"/>
                </a:lnTo>
                <a:lnTo>
                  <a:pt x="1874" y="3982"/>
                </a:lnTo>
                <a:lnTo>
                  <a:pt x="1918" y="3984"/>
                </a:lnTo>
                <a:lnTo>
                  <a:pt x="1962" y="3985"/>
                </a:lnTo>
                <a:lnTo>
                  <a:pt x="2006" y="3985"/>
                </a:lnTo>
                <a:lnTo>
                  <a:pt x="2051" y="3984"/>
                </a:lnTo>
                <a:lnTo>
                  <a:pt x="2095" y="3983"/>
                </a:lnTo>
                <a:lnTo>
                  <a:pt x="2139" y="3980"/>
                </a:lnTo>
                <a:lnTo>
                  <a:pt x="2184" y="3977"/>
                </a:lnTo>
                <a:lnTo>
                  <a:pt x="2272" y="3969"/>
                </a:lnTo>
                <a:lnTo>
                  <a:pt x="2359" y="3960"/>
                </a:lnTo>
                <a:lnTo>
                  <a:pt x="2407" y="3954"/>
                </a:lnTo>
                <a:lnTo>
                  <a:pt x="2470" y="3945"/>
                </a:lnTo>
                <a:lnTo>
                  <a:pt x="2547" y="3931"/>
                </a:lnTo>
                <a:lnTo>
                  <a:pt x="2635" y="3915"/>
                </a:lnTo>
                <a:lnTo>
                  <a:pt x="2681" y="3906"/>
                </a:lnTo>
                <a:lnTo>
                  <a:pt x="2729" y="3895"/>
                </a:lnTo>
                <a:lnTo>
                  <a:pt x="2778" y="3883"/>
                </a:lnTo>
                <a:lnTo>
                  <a:pt x="2829" y="3871"/>
                </a:lnTo>
                <a:lnTo>
                  <a:pt x="2879" y="3857"/>
                </a:lnTo>
                <a:lnTo>
                  <a:pt x="2929" y="3841"/>
                </a:lnTo>
                <a:lnTo>
                  <a:pt x="2980" y="3826"/>
                </a:lnTo>
                <a:lnTo>
                  <a:pt x="3029" y="3809"/>
                </a:lnTo>
                <a:lnTo>
                  <a:pt x="3078" y="3790"/>
                </a:lnTo>
                <a:lnTo>
                  <a:pt x="3125" y="3771"/>
                </a:lnTo>
                <a:lnTo>
                  <a:pt x="3171" y="3750"/>
                </a:lnTo>
                <a:lnTo>
                  <a:pt x="3214" y="3729"/>
                </a:lnTo>
                <a:lnTo>
                  <a:pt x="3255" y="3705"/>
                </a:lnTo>
                <a:lnTo>
                  <a:pt x="3274" y="3693"/>
                </a:lnTo>
                <a:lnTo>
                  <a:pt x="3293" y="3680"/>
                </a:lnTo>
                <a:lnTo>
                  <a:pt x="3311" y="3668"/>
                </a:lnTo>
                <a:lnTo>
                  <a:pt x="3328" y="3655"/>
                </a:lnTo>
                <a:lnTo>
                  <a:pt x="3344" y="3642"/>
                </a:lnTo>
                <a:lnTo>
                  <a:pt x="3359" y="3627"/>
                </a:lnTo>
                <a:lnTo>
                  <a:pt x="3374" y="3614"/>
                </a:lnTo>
                <a:lnTo>
                  <a:pt x="3387" y="3600"/>
                </a:lnTo>
                <a:lnTo>
                  <a:pt x="3398" y="3584"/>
                </a:lnTo>
                <a:lnTo>
                  <a:pt x="3410" y="3570"/>
                </a:lnTo>
                <a:lnTo>
                  <a:pt x="3420" y="3553"/>
                </a:lnTo>
                <a:lnTo>
                  <a:pt x="3428" y="3538"/>
                </a:lnTo>
                <a:lnTo>
                  <a:pt x="3435" y="3522"/>
                </a:lnTo>
                <a:lnTo>
                  <a:pt x="3441" y="3505"/>
                </a:lnTo>
                <a:lnTo>
                  <a:pt x="3446" y="3489"/>
                </a:lnTo>
                <a:lnTo>
                  <a:pt x="3450" y="3471"/>
                </a:lnTo>
                <a:lnTo>
                  <a:pt x="3452" y="3454"/>
                </a:lnTo>
                <a:lnTo>
                  <a:pt x="3453" y="3436"/>
                </a:lnTo>
                <a:lnTo>
                  <a:pt x="3452" y="3417"/>
                </a:lnTo>
                <a:lnTo>
                  <a:pt x="3449" y="3399"/>
                </a:lnTo>
                <a:lnTo>
                  <a:pt x="3444" y="3379"/>
                </a:lnTo>
                <a:lnTo>
                  <a:pt x="3438" y="3360"/>
                </a:lnTo>
                <a:lnTo>
                  <a:pt x="3450" y="3361"/>
                </a:lnTo>
                <a:lnTo>
                  <a:pt x="3462" y="3362"/>
                </a:lnTo>
                <a:lnTo>
                  <a:pt x="3473" y="3364"/>
                </a:lnTo>
                <a:lnTo>
                  <a:pt x="3485" y="3367"/>
                </a:lnTo>
                <a:lnTo>
                  <a:pt x="3498" y="3370"/>
                </a:lnTo>
                <a:lnTo>
                  <a:pt x="3509" y="3374"/>
                </a:lnTo>
                <a:lnTo>
                  <a:pt x="3534" y="3384"/>
                </a:lnTo>
                <a:lnTo>
                  <a:pt x="3557" y="3398"/>
                </a:lnTo>
                <a:lnTo>
                  <a:pt x="3582" y="3412"/>
                </a:lnTo>
                <a:lnTo>
                  <a:pt x="3606" y="3429"/>
                </a:lnTo>
                <a:lnTo>
                  <a:pt x="3631" y="3449"/>
                </a:lnTo>
                <a:lnTo>
                  <a:pt x="3655" y="3470"/>
                </a:lnTo>
                <a:lnTo>
                  <a:pt x="3680" y="3493"/>
                </a:lnTo>
                <a:lnTo>
                  <a:pt x="3705" y="3518"/>
                </a:lnTo>
                <a:lnTo>
                  <a:pt x="3729" y="3544"/>
                </a:lnTo>
                <a:lnTo>
                  <a:pt x="3754" y="3571"/>
                </a:lnTo>
                <a:lnTo>
                  <a:pt x="3778" y="3598"/>
                </a:lnTo>
                <a:lnTo>
                  <a:pt x="3802" y="3628"/>
                </a:lnTo>
                <a:lnTo>
                  <a:pt x="3826" y="3657"/>
                </a:lnTo>
                <a:lnTo>
                  <a:pt x="3872" y="3718"/>
                </a:lnTo>
                <a:lnTo>
                  <a:pt x="3917" y="3780"/>
                </a:lnTo>
                <a:lnTo>
                  <a:pt x="3960" y="3840"/>
                </a:lnTo>
                <a:lnTo>
                  <a:pt x="4001" y="3900"/>
                </a:lnTo>
                <a:lnTo>
                  <a:pt x="4074" y="4006"/>
                </a:lnTo>
                <a:lnTo>
                  <a:pt x="4106" y="4051"/>
                </a:lnTo>
                <a:lnTo>
                  <a:pt x="4135" y="4089"/>
                </a:lnTo>
                <a:lnTo>
                  <a:pt x="4124" y="4090"/>
                </a:lnTo>
                <a:lnTo>
                  <a:pt x="4112" y="4090"/>
                </a:lnTo>
                <a:lnTo>
                  <a:pt x="4101" y="4089"/>
                </a:lnTo>
                <a:lnTo>
                  <a:pt x="4091" y="4087"/>
                </a:lnTo>
                <a:lnTo>
                  <a:pt x="4071" y="4083"/>
                </a:lnTo>
                <a:lnTo>
                  <a:pt x="4052" y="4077"/>
                </a:lnTo>
                <a:lnTo>
                  <a:pt x="4034" y="4069"/>
                </a:lnTo>
                <a:lnTo>
                  <a:pt x="4016" y="4060"/>
                </a:lnTo>
                <a:lnTo>
                  <a:pt x="4000" y="4048"/>
                </a:lnTo>
                <a:lnTo>
                  <a:pt x="3982" y="4037"/>
                </a:lnTo>
                <a:lnTo>
                  <a:pt x="3949" y="4012"/>
                </a:lnTo>
                <a:lnTo>
                  <a:pt x="3931" y="4000"/>
                </a:lnTo>
                <a:lnTo>
                  <a:pt x="3913" y="3988"/>
                </a:lnTo>
                <a:lnTo>
                  <a:pt x="3894" y="3976"/>
                </a:lnTo>
                <a:lnTo>
                  <a:pt x="3874" y="3964"/>
                </a:lnTo>
                <a:lnTo>
                  <a:pt x="3852" y="3954"/>
                </a:lnTo>
                <a:lnTo>
                  <a:pt x="3830" y="3945"/>
                </a:lnTo>
                <a:lnTo>
                  <a:pt x="3808" y="3938"/>
                </a:lnTo>
                <a:lnTo>
                  <a:pt x="3786" y="3931"/>
                </a:lnTo>
                <a:lnTo>
                  <a:pt x="3764" y="3926"/>
                </a:lnTo>
                <a:lnTo>
                  <a:pt x="3742" y="3921"/>
                </a:lnTo>
                <a:lnTo>
                  <a:pt x="3720" y="3917"/>
                </a:lnTo>
                <a:lnTo>
                  <a:pt x="3697" y="3914"/>
                </a:lnTo>
                <a:lnTo>
                  <a:pt x="3675" y="3912"/>
                </a:lnTo>
                <a:lnTo>
                  <a:pt x="3652" y="3910"/>
                </a:lnTo>
                <a:lnTo>
                  <a:pt x="3607" y="3908"/>
                </a:lnTo>
                <a:lnTo>
                  <a:pt x="3562" y="3908"/>
                </a:lnTo>
                <a:lnTo>
                  <a:pt x="3517" y="3909"/>
                </a:lnTo>
                <a:lnTo>
                  <a:pt x="3472" y="3912"/>
                </a:lnTo>
                <a:lnTo>
                  <a:pt x="3422" y="3916"/>
                </a:lnTo>
                <a:lnTo>
                  <a:pt x="3372" y="3921"/>
                </a:lnTo>
                <a:lnTo>
                  <a:pt x="3272" y="3933"/>
                </a:lnTo>
                <a:lnTo>
                  <a:pt x="3173" y="3947"/>
                </a:lnTo>
                <a:lnTo>
                  <a:pt x="3073" y="3962"/>
                </a:lnTo>
                <a:lnTo>
                  <a:pt x="2974" y="3980"/>
                </a:lnTo>
                <a:lnTo>
                  <a:pt x="2876" y="3999"/>
                </a:lnTo>
                <a:lnTo>
                  <a:pt x="2777" y="4020"/>
                </a:lnTo>
                <a:lnTo>
                  <a:pt x="2680" y="4042"/>
                </a:lnTo>
                <a:lnTo>
                  <a:pt x="2605" y="4059"/>
                </a:lnTo>
                <a:lnTo>
                  <a:pt x="2526" y="4076"/>
                </a:lnTo>
                <a:lnTo>
                  <a:pt x="2444" y="4094"/>
                </a:lnTo>
                <a:lnTo>
                  <a:pt x="2403" y="4105"/>
                </a:lnTo>
                <a:lnTo>
                  <a:pt x="2362" y="4116"/>
                </a:lnTo>
                <a:lnTo>
                  <a:pt x="2322" y="4128"/>
                </a:lnTo>
                <a:lnTo>
                  <a:pt x="2282" y="4142"/>
                </a:lnTo>
                <a:lnTo>
                  <a:pt x="2244" y="4157"/>
                </a:lnTo>
                <a:lnTo>
                  <a:pt x="2206" y="4173"/>
                </a:lnTo>
                <a:lnTo>
                  <a:pt x="2169" y="4191"/>
                </a:lnTo>
                <a:lnTo>
                  <a:pt x="2151" y="4200"/>
                </a:lnTo>
                <a:lnTo>
                  <a:pt x="2135" y="4210"/>
                </a:lnTo>
                <a:lnTo>
                  <a:pt x="2118" y="4220"/>
                </a:lnTo>
                <a:lnTo>
                  <a:pt x="2102" y="4232"/>
                </a:lnTo>
                <a:lnTo>
                  <a:pt x="2087" y="4243"/>
                </a:lnTo>
                <a:lnTo>
                  <a:pt x="2071" y="4254"/>
                </a:lnTo>
                <a:lnTo>
                  <a:pt x="2030" y="4289"/>
                </a:lnTo>
                <a:lnTo>
                  <a:pt x="1989" y="4326"/>
                </a:lnTo>
                <a:lnTo>
                  <a:pt x="1950" y="4364"/>
                </a:lnTo>
                <a:lnTo>
                  <a:pt x="1914" y="4403"/>
                </a:lnTo>
                <a:lnTo>
                  <a:pt x="1896" y="4423"/>
                </a:lnTo>
                <a:lnTo>
                  <a:pt x="1879" y="4444"/>
                </a:lnTo>
                <a:lnTo>
                  <a:pt x="1861" y="4465"/>
                </a:lnTo>
                <a:lnTo>
                  <a:pt x="1845" y="4487"/>
                </a:lnTo>
                <a:lnTo>
                  <a:pt x="1830" y="4508"/>
                </a:lnTo>
                <a:lnTo>
                  <a:pt x="1814" y="4531"/>
                </a:lnTo>
                <a:lnTo>
                  <a:pt x="1799" y="4553"/>
                </a:lnTo>
                <a:lnTo>
                  <a:pt x="1786" y="4577"/>
                </a:lnTo>
                <a:lnTo>
                  <a:pt x="1773" y="4599"/>
                </a:lnTo>
                <a:lnTo>
                  <a:pt x="1762" y="4621"/>
                </a:lnTo>
                <a:lnTo>
                  <a:pt x="1750" y="4644"/>
                </a:lnTo>
                <a:lnTo>
                  <a:pt x="1736" y="4665"/>
                </a:lnTo>
                <a:lnTo>
                  <a:pt x="1722" y="4685"/>
                </a:lnTo>
                <a:lnTo>
                  <a:pt x="1714" y="4695"/>
                </a:lnTo>
                <a:lnTo>
                  <a:pt x="1705" y="4704"/>
                </a:lnTo>
                <a:lnTo>
                  <a:pt x="1696" y="4712"/>
                </a:lnTo>
                <a:lnTo>
                  <a:pt x="1686" y="4719"/>
                </a:lnTo>
                <a:lnTo>
                  <a:pt x="1676" y="4727"/>
                </a:lnTo>
                <a:lnTo>
                  <a:pt x="1665" y="4733"/>
                </a:lnTo>
                <a:lnTo>
                  <a:pt x="1686" y="4741"/>
                </a:lnTo>
                <a:lnTo>
                  <a:pt x="1708" y="4749"/>
                </a:lnTo>
                <a:lnTo>
                  <a:pt x="1728" y="4758"/>
                </a:lnTo>
                <a:lnTo>
                  <a:pt x="1750" y="4768"/>
                </a:lnTo>
                <a:lnTo>
                  <a:pt x="1790" y="4788"/>
                </a:lnTo>
                <a:lnTo>
                  <a:pt x="1829" y="4811"/>
                </a:lnTo>
                <a:lnTo>
                  <a:pt x="1868" y="4833"/>
                </a:lnTo>
                <a:lnTo>
                  <a:pt x="1905" y="4856"/>
                </a:lnTo>
                <a:lnTo>
                  <a:pt x="1943" y="4878"/>
                </a:lnTo>
                <a:lnTo>
                  <a:pt x="1981" y="4900"/>
                </a:lnTo>
                <a:lnTo>
                  <a:pt x="2019" y="4920"/>
                </a:lnTo>
                <a:lnTo>
                  <a:pt x="2039" y="4929"/>
                </a:lnTo>
                <a:lnTo>
                  <a:pt x="2058" y="4938"/>
                </a:lnTo>
                <a:lnTo>
                  <a:pt x="2078" y="4946"/>
                </a:lnTo>
                <a:lnTo>
                  <a:pt x="2098" y="4954"/>
                </a:lnTo>
                <a:lnTo>
                  <a:pt x="2119" y="4960"/>
                </a:lnTo>
                <a:lnTo>
                  <a:pt x="2139" y="4966"/>
                </a:lnTo>
                <a:lnTo>
                  <a:pt x="2161" y="4971"/>
                </a:lnTo>
                <a:lnTo>
                  <a:pt x="2182" y="4976"/>
                </a:lnTo>
                <a:lnTo>
                  <a:pt x="2205" y="4979"/>
                </a:lnTo>
                <a:lnTo>
                  <a:pt x="2227" y="4981"/>
                </a:lnTo>
                <a:lnTo>
                  <a:pt x="2250" y="4982"/>
                </a:lnTo>
                <a:lnTo>
                  <a:pt x="2274" y="4982"/>
                </a:lnTo>
                <a:lnTo>
                  <a:pt x="2298" y="4980"/>
                </a:lnTo>
                <a:lnTo>
                  <a:pt x="2323" y="4977"/>
                </a:lnTo>
                <a:lnTo>
                  <a:pt x="2369" y="4969"/>
                </a:lnTo>
                <a:lnTo>
                  <a:pt x="2414" y="4962"/>
                </a:lnTo>
                <a:lnTo>
                  <a:pt x="2503" y="4945"/>
                </a:lnTo>
                <a:lnTo>
                  <a:pt x="2593" y="4926"/>
                </a:lnTo>
                <a:lnTo>
                  <a:pt x="2682" y="4906"/>
                </a:lnTo>
                <a:lnTo>
                  <a:pt x="2771" y="4884"/>
                </a:lnTo>
                <a:lnTo>
                  <a:pt x="2859" y="4862"/>
                </a:lnTo>
                <a:lnTo>
                  <a:pt x="3037" y="4817"/>
                </a:lnTo>
                <a:lnTo>
                  <a:pt x="3089" y="4803"/>
                </a:lnTo>
                <a:lnTo>
                  <a:pt x="3156" y="4789"/>
                </a:lnTo>
                <a:lnTo>
                  <a:pt x="3235" y="4772"/>
                </a:lnTo>
                <a:lnTo>
                  <a:pt x="3324" y="4751"/>
                </a:lnTo>
                <a:lnTo>
                  <a:pt x="3418" y="4728"/>
                </a:lnTo>
                <a:lnTo>
                  <a:pt x="3467" y="4714"/>
                </a:lnTo>
                <a:lnTo>
                  <a:pt x="3516" y="4701"/>
                </a:lnTo>
                <a:lnTo>
                  <a:pt x="3565" y="4686"/>
                </a:lnTo>
                <a:lnTo>
                  <a:pt x="3616" y="4670"/>
                </a:lnTo>
                <a:lnTo>
                  <a:pt x="3664" y="4653"/>
                </a:lnTo>
                <a:lnTo>
                  <a:pt x="3713" y="4634"/>
                </a:lnTo>
                <a:lnTo>
                  <a:pt x="3760" y="4616"/>
                </a:lnTo>
                <a:lnTo>
                  <a:pt x="3805" y="4595"/>
                </a:lnTo>
                <a:lnTo>
                  <a:pt x="3849" y="4574"/>
                </a:lnTo>
                <a:lnTo>
                  <a:pt x="3890" y="4551"/>
                </a:lnTo>
                <a:lnTo>
                  <a:pt x="3911" y="4539"/>
                </a:lnTo>
                <a:lnTo>
                  <a:pt x="3930" y="4528"/>
                </a:lnTo>
                <a:lnTo>
                  <a:pt x="3949" y="4515"/>
                </a:lnTo>
                <a:lnTo>
                  <a:pt x="3966" y="4502"/>
                </a:lnTo>
                <a:lnTo>
                  <a:pt x="3983" y="4489"/>
                </a:lnTo>
                <a:lnTo>
                  <a:pt x="3999" y="4476"/>
                </a:lnTo>
                <a:lnTo>
                  <a:pt x="4014" y="4462"/>
                </a:lnTo>
                <a:lnTo>
                  <a:pt x="4028" y="4448"/>
                </a:lnTo>
                <a:lnTo>
                  <a:pt x="4042" y="4434"/>
                </a:lnTo>
                <a:lnTo>
                  <a:pt x="4054" y="4418"/>
                </a:lnTo>
                <a:lnTo>
                  <a:pt x="4065" y="4403"/>
                </a:lnTo>
                <a:lnTo>
                  <a:pt x="4076" y="4387"/>
                </a:lnTo>
                <a:lnTo>
                  <a:pt x="4085" y="4372"/>
                </a:lnTo>
                <a:lnTo>
                  <a:pt x="4092" y="4356"/>
                </a:lnTo>
                <a:lnTo>
                  <a:pt x="4099" y="4339"/>
                </a:lnTo>
                <a:lnTo>
                  <a:pt x="4104" y="4322"/>
                </a:lnTo>
                <a:lnTo>
                  <a:pt x="4107" y="4304"/>
                </a:lnTo>
                <a:lnTo>
                  <a:pt x="4110" y="4286"/>
                </a:lnTo>
                <a:lnTo>
                  <a:pt x="4111" y="4269"/>
                </a:lnTo>
                <a:lnTo>
                  <a:pt x="4111" y="4249"/>
                </a:lnTo>
                <a:lnTo>
                  <a:pt x="4109" y="4231"/>
                </a:lnTo>
                <a:lnTo>
                  <a:pt x="4106" y="4211"/>
                </a:lnTo>
                <a:lnTo>
                  <a:pt x="4101" y="4191"/>
                </a:lnTo>
                <a:lnTo>
                  <a:pt x="4095" y="4171"/>
                </a:lnTo>
                <a:lnTo>
                  <a:pt x="4105" y="4170"/>
                </a:lnTo>
                <a:lnTo>
                  <a:pt x="4116" y="4170"/>
                </a:lnTo>
                <a:lnTo>
                  <a:pt x="4127" y="4172"/>
                </a:lnTo>
                <a:lnTo>
                  <a:pt x="4138" y="4174"/>
                </a:lnTo>
                <a:lnTo>
                  <a:pt x="4149" y="4177"/>
                </a:lnTo>
                <a:lnTo>
                  <a:pt x="4161" y="4180"/>
                </a:lnTo>
                <a:lnTo>
                  <a:pt x="4172" y="4186"/>
                </a:lnTo>
                <a:lnTo>
                  <a:pt x="4184" y="4191"/>
                </a:lnTo>
                <a:lnTo>
                  <a:pt x="4208" y="4204"/>
                </a:lnTo>
                <a:lnTo>
                  <a:pt x="4232" y="4220"/>
                </a:lnTo>
                <a:lnTo>
                  <a:pt x="4257" y="4240"/>
                </a:lnTo>
                <a:lnTo>
                  <a:pt x="4283" y="4261"/>
                </a:lnTo>
                <a:lnTo>
                  <a:pt x="4308" y="4285"/>
                </a:lnTo>
                <a:lnTo>
                  <a:pt x="4335" y="4311"/>
                </a:lnTo>
                <a:lnTo>
                  <a:pt x="4360" y="4337"/>
                </a:lnTo>
                <a:lnTo>
                  <a:pt x="4387" y="4367"/>
                </a:lnTo>
                <a:lnTo>
                  <a:pt x="4413" y="4398"/>
                </a:lnTo>
                <a:lnTo>
                  <a:pt x="4439" y="4429"/>
                </a:lnTo>
                <a:lnTo>
                  <a:pt x="4465" y="4461"/>
                </a:lnTo>
                <a:lnTo>
                  <a:pt x="4491" y="4495"/>
                </a:lnTo>
                <a:lnTo>
                  <a:pt x="4542" y="4564"/>
                </a:lnTo>
                <a:lnTo>
                  <a:pt x="4591" y="4632"/>
                </a:lnTo>
                <a:lnTo>
                  <a:pt x="4638" y="4701"/>
                </a:lnTo>
                <a:lnTo>
                  <a:pt x="4682" y="4766"/>
                </a:lnTo>
                <a:lnTo>
                  <a:pt x="4761" y="4881"/>
                </a:lnTo>
                <a:lnTo>
                  <a:pt x="4794" y="4928"/>
                </a:lnTo>
                <a:lnTo>
                  <a:pt x="4822" y="4965"/>
                </a:lnTo>
                <a:lnTo>
                  <a:pt x="4806" y="4966"/>
                </a:lnTo>
                <a:lnTo>
                  <a:pt x="4791" y="4966"/>
                </a:lnTo>
                <a:lnTo>
                  <a:pt x="4776" y="4965"/>
                </a:lnTo>
                <a:lnTo>
                  <a:pt x="4762" y="4963"/>
                </a:lnTo>
                <a:lnTo>
                  <a:pt x="4748" y="4960"/>
                </a:lnTo>
                <a:lnTo>
                  <a:pt x="4734" y="4957"/>
                </a:lnTo>
                <a:lnTo>
                  <a:pt x="4720" y="4952"/>
                </a:lnTo>
                <a:lnTo>
                  <a:pt x="4707" y="4948"/>
                </a:lnTo>
                <a:lnTo>
                  <a:pt x="4680" y="4936"/>
                </a:lnTo>
                <a:lnTo>
                  <a:pt x="4655" y="4922"/>
                </a:lnTo>
                <a:lnTo>
                  <a:pt x="4629" y="4908"/>
                </a:lnTo>
                <a:lnTo>
                  <a:pt x="4603" y="4892"/>
                </a:lnTo>
                <a:lnTo>
                  <a:pt x="4550" y="4860"/>
                </a:lnTo>
                <a:lnTo>
                  <a:pt x="4523" y="4844"/>
                </a:lnTo>
                <a:lnTo>
                  <a:pt x="4495" y="4830"/>
                </a:lnTo>
                <a:lnTo>
                  <a:pt x="4465" y="4817"/>
                </a:lnTo>
                <a:lnTo>
                  <a:pt x="4451" y="4812"/>
                </a:lnTo>
                <a:lnTo>
                  <a:pt x="4434" y="4807"/>
                </a:lnTo>
                <a:lnTo>
                  <a:pt x="4419" y="4801"/>
                </a:lnTo>
                <a:lnTo>
                  <a:pt x="4402" y="4798"/>
                </a:lnTo>
                <a:lnTo>
                  <a:pt x="4385" y="4795"/>
                </a:lnTo>
                <a:lnTo>
                  <a:pt x="4368" y="4793"/>
                </a:lnTo>
                <a:lnTo>
                  <a:pt x="4342" y="4791"/>
                </a:lnTo>
                <a:lnTo>
                  <a:pt x="4316" y="4789"/>
                </a:lnTo>
                <a:lnTo>
                  <a:pt x="4290" y="4788"/>
                </a:lnTo>
                <a:lnTo>
                  <a:pt x="4264" y="4788"/>
                </a:lnTo>
                <a:lnTo>
                  <a:pt x="4212" y="4789"/>
                </a:lnTo>
                <a:lnTo>
                  <a:pt x="4160" y="4793"/>
                </a:lnTo>
                <a:lnTo>
                  <a:pt x="4107" y="4798"/>
                </a:lnTo>
                <a:lnTo>
                  <a:pt x="4055" y="4806"/>
                </a:lnTo>
                <a:lnTo>
                  <a:pt x="4002" y="4814"/>
                </a:lnTo>
                <a:lnTo>
                  <a:pt x="3950" y="4824"/>
                </a:lnTo>
                <a:lnTo>
                  <a:pt x="3897" y="4835"/>
                </a:lnTo>
                <a:lnTo>
                  <a:pt x="3845" y="4848"/>
                </a:lnTo>
                <a:lnTo>
                  <a:pt x="3794" y="4860"/>
                </a:lnTo>
                <a:lnTo>
                  <a:pt x="3742" y="4873"/>
                </a:lnTo>
                <a:lnTo>
                  <a:pt x="3640" y="4902"/>
                </a:lnTo>
                <a:lnTo>
                  <a:pt x="3542" y="4929"/>
                </a:lnTo>
                <a:lnTo>
                  <a:pt x="3455" y="4954"/>
                </a:lnTo>
                <a:lnTo>
                  <a:pt x="3367" y="4981"/>
                </a:lnTo>
                <a:lnTo>
                  <a:pt x="3322" y="4995"/>
                </a:lnTo>
                <a:lnTo>
                  <a:pt x="3279" y="5009"/>
                </a:lnTo>
                <a:lnTo>
                  <a:pt x="3236" y="5025"/>
                </a:lnTo>
                <a:lnTo>
                  <a:pt x="3193" y="5041"/>
                </a:lnTo>
                <a:lnTo>
                  <a:pt x="3150" y="5059"/>
                </a:lnTo>
                <a:lnTo>
                  <a:pt x="3108" y="5076"/>
                </a:lnTo>
                <a:lnTo>
                  <a:pt x="3066" y="5095"/>
                </a:lnTo>
                <a:lnTo>
                  <a:pt x="3025" y="5116"/>
                </a:lnTo>
                <a:lnTo>
                  <a:pt x="2985" y="5137"/>
                </a:lnTo>
                <a:lnTo>
                  <a:pt x="2945" y="5160"/>
                </a:lnTo>
                <a:lnTo>
                  <a:pt x="2908" y="5185"/>
                </a:lnTo>
                <a:lnTo>
                  <a:pt x="2870" y="5210"/>
                </a:lnTo>
                <a:lnTo>
                  <a:pt x="2834" y="5236"/>
                </a:lnTo>
                <a:lnTo>
                  <a:pt x="2800" y="5264"/>
                </a:lnTo>
                <a:lnTo>
                  <a:pt x="2767" y="5293"/>
                </a:lnTo>
                <a:lnTo>
                  <a:pt x="2735" y="5324"/>
                </a:lnTo>
                <a:lnTo>
                  <a:pt x="2706" y="5356"/>
                </a:lnTo>
                <a:lnTo>
                  <a:pt x="2691" y="5373"/>
                </a:lnTo>
                <a:lnTo>
                  <a:pt x="2678" y="5391"/>
                </a:lnTo>
                <a:lnTo>
                  <a:pt x="2665" y="5408"/>
                </a:lnTo>
                <a:lnTo>
                  <a:pt x="2652" y="5426"/>
                </a:lnTo>
                <a:lnTo>
                  <a:pt x="2640" y="5445"/>
                </a:lnTo>
                <a:lnTo>
                  <a:pt x="2629" y="5463"/>
                </a:lnTo>
                <a:lnTo>
                  <a:pt x="2622" y="5478"/>
                </a:lnTo>
                <a:lnTo>
                  <a:pt x="2614" y="5493"/>
                </a:lnTo>
                <a:lnTo>
                  <a:pt x="2601" y="5526"/>
                </a:lnTo>
                <a:lnTo>
                  <a:pt x="2574" y="5594"/>
                </a:lnTo>
                <a:lnTo>
                  <a:pt x="2560" y="5629"/>
                </a:lnTo>
                <a:lnTo>
                  <a:pt x="2553" y="5646"/>
                </a:lnTo>
                <a:lnTo>
                  <a:pt x="2545" y="5661"/>
                </a:lnTo>
                <a:lnTo>
                  <a:pt x="2536" y="5675"/>
                </a:lnTo>
                <a:lnTo>
                  <a:pt x="2525" y="5690"/>
                </a:lnTo>
                <a:lnTo>
                  <a:pt x="2514" y="5702"/>
                </a:lnTo>
                <a:lnTo>
                  <a:pt x="2503" y="5713"/>
                </a:lnTo>
                <a:lnTo>
                  <a:pt x="2512" y="5714"/>
                </a:lnTo>
                <a:lnTo>
                  <a:pt x="2522" y="5715"/>
                </a:lnTo>
                <a:lnTo>
                  <a:pt x="2541" y="5720"/>
                </a:lnTo>
                <a:lnTo>
                  <a:pt x="2559" y="5727"/>
                </a:lnTo>
                <a:lnTo>
                  <a:pt x="2577" y="5735"/>
                </a:lnTo>
                <a:lnTo>
                  <a:pt x="2593" y="5745"/>
                </a:lnTo>
                <a:lnTo>
                  <a:pt x="2609" y="5755"/>
                </a:lnTo>
                <a:lnTo>
                  <a:pt x="2625" y="5768"/>
                </a:lnTo>
                <a:lnTo>
                  <a:pt x="2640" y="5780"/>
                </a:lnTo>
                <a:lnTo>
                  <a:pt x="2671" y="5807"/>
                </a:lnTo>
                <a:lnTo>
                  <a:pt x="2701" y="5832"/>
                </a:lnTo>
                <a:lnTo>
                  <a:pt x="2716" y="5844"/>
                </a:lnTo>
                <a:lnTo>
                  <a:pt x="2732" y="5856"/>
                </a:lnTo>
                <a:lnTo>
                  <a:pt x="2749" y="5866"/>
                </a:lnTo>
                <a:lnTo>
                  <a:pt x="2765" y="5875"/>
                </a:lnTo>
                <a:lnTo>
                  <a:pt x="2792" y="5886"/>
                </a:lnTo>
                <a:lnTo>
                  <a:pt x="2818" y="5897"/>
                </a:lnTo>
                <a:lnTo>
                  <a:pt x="2846" y="5904"/>
                </a:lnTo>
                <a:lnTo>
                  <a:pt x="2875" y="5911"/>
                </a:lnTo>
                <a:lnTo>
                  <a:pt x="2903" y="5916"/>
                </a:lnTo>
                <a:lnTo>
                  <a:pt x="2932" y="5920"/>
                </a:lnTo>
                <a:lnTo>
                  <a:pt x="2961" y="5924"/>
                </a:lnTo>
                <a:lnTo>
                  <a:pt x="2989" y="5927"/>
                </a:lnTo>
                <a:lnTo>
                  <a:pt x="3045" y="5931"/>
                </a:lnTo>
                <a:lnTo>
                  <a:pt x="3100" y="5933"/>
                </a:lnTo>
                <a:lnTo>
                  <a:pt x="3156" y="5933"/>
                </a:lnTo>
                <a:lnTo>
                  <a:pt x="3212" y="5931"/>
                </a:lnTo>
                <a:lnTo>
                  <a:pt x="3267" y="5926"/>
                </a:lnTo>
                <a:lnTo>
                  <a:pt x="3322" y="5920"/>
                </a:lnTo>
                <a:lnTo>
                  <a:pt x="3378" y="5913"/>
                </a:lnTo>
                <a:lnTo>
                  <a:pt x="3433" y="5904"/>
                </a:lnTo>
                <a:lnTo>
                  <a:pt x="3487" y="5895"/>
                </a:lnTo>
                <a:lnTo>
                  <a:pt x="3543" y="5882"/>
                </a:lnTo>
                <a:lnTo>
                  <a:pt x="3597" y="5870"/>
                </a:lnTo>
                <a:lnTo>
                  <a:pt x="3651" y="5857"/>
                </a:lnTo>
                <a:lnTo>
                  <a:pt x="3705" y="5842"/>
                </a:lnTo>
                <a:lnTo>
                  <a:pt x="3759" y="5827"/>
                </a:lnTo>
                <a:lnTo>
                  <a:pt x="3812" y="5811"/>
                </a:lnTo>
                <a:lnTo>
                  <a:pt x="3865" y="5794"/>
                </a:lnTo>
                <a:lnTo>
                  <a:pt x="3983" y="5757"/>
                </a:lnTo>
                <a:lnTo>
                  <a:pt x="4058" y="5734"/>
                </a:lnTo>
                <a:lnTo>
                  <a:pt x="4138" y="5705"/>
                </a:lnTo>
                <a:lnTo>
                  <a:pt x="4181" y="5690"/>
                </a:lnTo>
                <a:lnTo>
                  <a:pt x="4224" y="5673"/>
                </a:lnTo>
                <a:lnTo>
                  <a:pt x="4267" y="5656"/>
                </a:lnTo>
                <a:lnTo>
                  <a:pt x="4311" y="5638"/>
                </a:lnTo>
                <a:lnTo>
                  <a:pt x="4354" y="5618"/>
                </a:lnTo>
                <a:lnTo>
                  <a:pt x="4397" y="5598"/>
                </a:lnTo>
                <a:lnTo>
                  <a:pt x="4439" y="5576"/>
                </a:lnTo>
                <a:lnTo>
                  <a:pt x="4481" y="5553"/>
                </a:lnTo>
                <a:lnTo>
                  <a:pt x="4521" y="5530"/>
                </a:lnTo>
                <a:lnTo>
                  <a:pt x="4559" y="5505"/>
                </a:lnTo>
                <a:lnTo>
                  <a:pt x="4596" y="5480"/>
                </a:lnTo>
                <a:lnTo>
                  <a:pt x="4630" y="5453"/>
                </a:lnTo>
                <a:lnTo>
                  <a:pt x="4646" y="5439"/>
                </a:lnTo>
                <a:lnTo>
                  <a:pt x="4662" y="5425"/>
                </a:lnTo>
                <a:lnTo>
                  <a:pt x="4676" y="5411"/>
                </a:lnTo>
                <a:lnTo>
                  <a:pt x="4690" y="5397"/>
                </a:lnTo>
                <a:lnTo>
                  <a:pt x="4704" y="5381"/>
                </a:lnTo>
                <a:lnTo>
                  <a:pt x="4716" y="5367"/>
                </a:lnTo>
                <a:lnTo>
                  <a:pt x="4727" y="5352"/>
                </a:lnTo>
                <a:lnTo>
                  <a:pt x="4739" y="5336"/>
                </a:lnTo>
                <a:lnTo>
                  <a:pt x="4748" y="5320"/>
                </a:lnTo>
                <a:lnTo>
                  <a:pt x="4757" y="5303"/>
                </a:lnTo>
                <a:lnTo>
                  <a:pt x="4764" y="5287"/>
                </a:lnTo>
                <a:lnTo>
                  <a:pt x="4771" y="5271"/>
                </a:lnTo>
                <a:lnTo>
                  <a:pt x="4776" y="5254"/>
                </a:lnTo>
                <a:lnTo>
                  <a:pt x="4782" y="5237"/>
                </a:lnTo>
                <a:lnTo>
                  <a:pt x="4785" y="5219"/>
                </a:lnTo>
                <a:lnTo>
                  <a:pt x="4787" y="5202"/>
                </a:lnTo>
                <a:lnTo>
                  <a:pt x="4788" y="5184"/>
                </a:lnTo>
                <a:lnTo>
                  <a:pt x="4788" y="5165"/>
                </a:lnTo>
                <a:lnTo>
                  <a:pt x="4786" y="5147"/>
                </a:lnTo>
                <a:lnTo>
                  <a:pt x="4783" y="5128"/>
                </a:lnTo>
                <a:lnTo>
                  <a:pt x="4778" y="5109"/>
                </a:lnTo>
                <a:lnTo>
                  <a:pt x="4772" y="5089"/>
                </a:lnTo>
                <a:lnTo>
                  <a:pt x="4765" y="5070"/>
                </a:lnTo>
                <a:lnTo>
                  <a:pt x="4756" y="5049"/>
                </a:lnTo>
                <a:lnTo>
                  <a:pt x="4767" y="5047"/>
                </a:lnTo>
                <a:lnTo>
                  <a:pt x="4780" y="5047"/>
                </a:lnTo>
                <a:lnTo>
                  <a:pt x="4791" y="5047"/>
                </a:lnTo>
                <a:lnTo>
                  <a:pt x="4803" y="5048"/>
                </a:lnTo>
                <a:lnTo>
                  <a:pt x="4814" y="5050"/>
                </a:lnTo>
                <a:lnTo>
                  <a:pt x="4827" y="5053"/>
                </a:lnTo>
                <a:lnTo>
                  <a:pt x="4840" y="5058"/>
                </a:lnTo>
                <a:lnTo>
                  <a:pt x="4852" y="5062"/>
                </a:lnTo>
                <a:lnTo>
                  <a:pt x="4865" y="5068"/>
                </a:lnTo>
                <a:lnTo>
                  <a:pt x="4878" y="5075"/>
                </a:lnTo>
                <a:lnTo>
                  <a:pt x="4891" y="5082"/>
                </a:lnTo>
                <a:lnTo>
                  <a:pt x="4905" y="5090"/>
                </a:lnTo>
                <a:lnTo>
                  <a:pt x="4931" y="5109"/>
                </a:lnTo>
                <a:lnTo>
                  <a:pt x="4958" y="5130"/>
                </a:lnTo>
                <a:lnTo>
                  <a:pt x="4985" y="5155"/>
                </a:lnTo>
                <a:lnTo>
                  <a:pt x="5013" y="5182"/>
                </a:lnTo>
                <a:lnTo>
                  <a:pt x="5041" y="5210"/>
                </a:lnTo>
                <a:lnTo>
                  <a:pt x="5069" y="5241"/>
                </a:lnTo>
                <a:lnTo>
                  <a:pt x="5097" y="5273"/>
                </a:lnTo>
                <a:lnTo>
                  <a:pt x="5125" y="5307"/>
                </a:lnTo>
                <a:lnTo>
                  <a:pt x="5152" y="5341"/>
                </a:lnTo>
                <a:lnTo>
                  <a:pt x="5180" y="5376"/>
                </a:lnTo>
                <a:lnTo>
                  <a:pt x="5234" y="5450"/>
                </a:lnTo>
                <a:lnTo>
                  <a:pt x="5288" y="5524"/>
                </a:lnTo>
                <a:lnTo>
                  <a:pt x="5338" y="5598"/>
                </a:lnTo>
                <a:lnTo>
                  <a:pt x="5386" y="5668"/>
                </a:lnTo>
                <a:lnTo>
                  <a:pt x="5470" y="5793"/>
                </a:lnTo>
                <a:lnTo>
                  <a:pt x="5506" y="5844"/>
                </a:lnTo>
                <a:lnTo>
                  <a:pt x="5537" y="5885"/>
                </a:lnTo>
                <a:lnTo>
                  <a:pt x="5520" y="5886"/>
                </a:lnTo>
                <a:lnTo>
                  <a:pt x="5505" y="5886"/>
                </a:lnTo>
                <a:lnTo>
                  <a:pt x="5491" y="5885"/>
                </a:lnTo>
                <a:lnTo>
                  <a:pt x="5475" y="5884"/>
                </a:lnTo>
                <a:lnTo>
                  <a:pt x="5461" y="5882"/>
                </a:lnTo>
                <a:lnTo>
                  <a:pt x="5447" y="5879"/>
                </a:lnTo>
                <a:lnTo>
                  <a:pt x="5432" y="5875"/>
                </a:lnTo>
                <a:lnTo>
                  <a:pt x="5418" y="5871"/>
                </a:lnTo>
                <a:lnTo>
                  <a:pt x="5391" y="5862"/>
                </a:lnTo>
                <a:lnTo>
                  <a:pt x="5365" y="5850"/>
                </a:lnTo>
                <a:lnTo>
                  <a:pt x="5338" y="5836"/>
                </a:lnTo>
                <a:lnTo>
                  <a:pt x="5311" y="5822"/>
                </a:lnTo>
                <a:lnTo>
                  <a:pt x="5258" y="5792"/>
                </a:lnTo>
                <a:lnTo>
                  <a:pt x="5230" y="5777"/>
                </a:lnTo>
                <a:lnTo>
                  <a:pt x="5203" y="5763"/>
                </a:lnTo>
                <a:lnTo>
                  <a:pt x="5174" y="5749"/>
                </a:lnTo>
                <a:lnTo>
                  <a:pt x="5144" y="5737"/>
                </a:lnTo>
                <a:lnTo>
                  <a:pt x="5114" y="5727"/>
                </a:lnTo>
                <a:lnTo>
                  <a:pt x="5097" y="5723"/>
                </a:lnTo>
                <a:lnTo>
                  <a:pt x="5081" y="5718"/>
                </a:lnTo>
                <a:lnTo>
                  <a:pt x="5057" y="5713"/>
                </a:lnTo>
                <a:lnTo>
                  <a:pt x="5034" y="5710"/>
                </a:lnTo>
                <a:lnTo>
                  <a:pt x="5010" y="5707"/>
                </a:lnTo>
                <a:lnTo>
                  <a:pt x="4986" y="5705"/>
                </a:lnTo>
                <a:lnTo>
                  <a:pt x="4963" y="5704"/>
                </a:lnTo>
                <a:lnTo>
                  <a:pt x="4938" y="5704"/>
                </a:lnTo>
                <a:lnTo>
                  <a:pt x="4914" y="5705"/>
                </a:lnTo>
                <a:lnTo>
                  <a:pt x="4890" y="5706"/>
                </a:lnTo>
                <a:lnTo>
                  <a:pt x="4866" y="5708"/>
                </a:lnTo>
                <a:lnTo>
                  <a:pt x="4841" y="5710"/>
                </a:lnTo>
                <a:lnTo>
                  <a:pt x="4793" y="5717"/>
                </a:lnTo>
                <a:lnTo>
                  <a:pt x="4744" y="5726"/>
                </a:lnTo>
                <a:lnTo>
                  <a:pt x="4694" y="5737"/>
                </a:lnTo>
                <a:lnTo>
                  <a:pt x="4645" y="5748"/>
                </a:lnTo>
                <a:lnTo>
                  <a:pt x="4597" y="5761"/>
                </a:lnTo>
                <a:lnTo>
                  <a:pt x="4549" y="5776"/>
                </a:lnTo>
                <a:lnTo>
                  <a:pt x="4501" y="5790"/>
                </a:lnTo>
                <a:lnTo>
                  <a:pt x="4408" y="5818"/>
                </a:lnTo>
                <a:lnTo>
                  <a:pt x="4361" y="5832"/>
                </a:lnTo>
                <a:lnTo>
                  <a:pt x="4316" y="5844"/>
                </a:lnTo>
                <a:lnTo>
                  <a:pt x="4221" y="5872"/>
                </a:lnTo>
                <a:lnTo>
                  <a:pt x="4125" y="5900"/>
                </a:lnTo>
                <a:lnTo>
                  <a:pt x="4077" y="5915"/>
                </a:lnTo>
                <a:lnTo>
                  <a:pt x="4029" y="5932"/>
                </a:lnTo>
                <a:lnTo>
                  <a:pt x="3981" y="5948"/>
                </a:lnTo>
                <a:lnTo>
                  <a:pt x="3934" y="5965"/>
                </a:lnTo>
                <a:lnTo>
                  <a:pt x="3887" y="5985"/>
                </a:lnTo>
                <a:lnTo>
                  <a:pt x="3841" y="6004"/>
                </a:lnTo>
                <a:lnTo>
                  <a:pt x="3796" y="6026"/>
                </a:lnTo>
                <a:lnTo>
                  <a:pt x="3751" y="6048"/>
                </a:lnTo>
                <a:lnTo>
                  <a:pt x="3707" y="6073"/>
                </a:lnTo>
                <a:lnTo>
                  <a:pt x="3665" y="6099"/>
                </a:lnTo>
                <a:lnTo>
                  <a:pt x="3623" y="6125"/>
                </a:lnTo>
                <a:lnTo>
                  <a:pt x="3583" y="6155"/>
                </a:lnTo>
                <a:lnTo>
                  <a:pt x="3563" y="6170"/>
                </a:lnTo>
                <a:lnTo>
                  <a:pt x="3546" y="6186"/>
                </a:lnTo>
                <a:lnTo>
                  <a:pt x="3527" y="6201"/>
                </a:lnTo>
                <a:lnTo>
                  <a:pt x="3510" y="6217"/>
                </a:lnTo>
                <a:lnTo>
                  <a:pt x="3494" y="6235"/>
                </a:lnTo>
                <a:lnTo>
                  <a:pt x="3477" y="6252"/>
                </a:lnTo>
                <a:lnTo>
                  <a:pt x="3462" y="6271"/>
                </a:lnTo>
                <a:lnTo>
                  <a:pt x="3446" y="6289"/>
                </a:lnTo>
                <a:lnTo>
                  <a:pt x="3431" y="6309"/>
                </a:lnTo>
                <a:lnTo>
                  <a:pt x="3417" y="6327"/>
                </a:lnTo>
                <a:lnTo>
                  <a:pt x="3390" y="6367"/>
                </a:lnTo>
                <a:lnTo>
                  <a:pt x="3364" y="6408"/>
                </a:lnTo>
                <a:lnTo>
                  <a:pt x="3341" y="6450"/>
                </a:lnTo>
                <a:lnTo>
                  <a:pt x="3332" y="6471"/>
                </a:lnTo>
                <a:lnTo>
                  <a:pt x="3321" y="6494"/>
                </a:lnTo>
                <a:lnTo>
                  <a:pt x="3311" y="6519"/>
                </a:lnTo>
                <a:lnTo>
                  <a:pt x="3300" y="6544"/>
                </a:lnTo>
                <a:lnTo>
                  <a:pt x="3288" y="6569"/>
                </a:lnTo>
                <a:lnTo>
                  <a:pt x="3281" y="6580"/>
                </a:lnTo>
                <a:lnTo>
                  <a:pt x="3273" y="6591"/>
                </a:lnTo>
                <a:lnTo>
                  <a:pt x="3266" y="6601"/>
                </a:lnTo>
                <a:lnTo>
                  <a:pt x="3257" y="6610"/>
                </a:lnTo>
                <a:lnTo>
                  <a:pt x="3248" y="6617"/>
                </a:lnTo>
                <a:lnTo>
                  <a:pt x="3238" y="6623"/>
                </a:lnTo>
                <a:lnTo>
                  <a:pt x="3254" y="6625"/>
                </a:lnTo>
                <a:lnTo>
                  <a:pt x="3270" y="6627"/>
                </a:lnTo>
                <a:lnTo>
                  <a:pt x="3287" y="6630"/>
                </a:lnTo>
                <a:lnTo>
                  <a:pt x="3302" y="6634"/>
                </a:lnTo>
                <a:lnTo>
                  <a:pt x="3317" y="6640"/>
                </a:lnTo>
                <a:lnTo>
                  <a:pt x="3333" y="6645"/>
                </a:lnTo>
                <a:lnTo>
                  <a:pt x="3348" y="6651"/>
                </a:lnTo>
                <a:lnTo>
                  <a:pt x="3363" y="6658"/>
                </a:lnTo>
                <a:lnTo>
                  <a:pt x="3393" y="6673"/>
                </a:lnTo>
                <a:lnTo>
                  <a:pt x="3423" y="6691"/>
                </a:lnTo>
                <a:lnTo>
                  <a:pt x="3482" y="6728"/>
                </a:lnTo>
                <a:lnTo>
                  <a:pt x="3512" y="6747"/>
                </a:lnTo>
                <a:lnTo>
                  <a:pt x="3543" y="6765"/>
                </a:lnTo>
                <a:lnTo>
                  <a:pt x="3574" y="6782"/>
                </a:lnTo>
                <a:lnTo>
                  <a:pt x="3605" y="6797"/>
                </a:lnTo>
                <a:lnTo>
                  <a:pt x="3621" y="6805"/>
                </a:lnTo>
                <a:lnTo>
                  <a:pt x="3637" y="6811"/>
                </a:lnTo>
                <a:lnTo>
                  <a:pt x="3654" y="6817"/>
                </a:lnTo>
                <a:lnTo>
                  <a:pt x="3671" y="6822"/>
                </a:lnTo>
                <a:lnTo>
                  <a:pt x="3688" y="6826"/>
                </a:lnTo>
                <a:lnTo>
                  <a:pt x="3706" y="6829"/>
                </a:lnTo>
                <a:lnTo>
                  <a:pt x="3723" y="6831"/>
                </a:lnTo>
                <a:lnTo>
                  <a:pt x="3742" y="6832"/>
                </a:lnTo>
                <a:lnTo>
                  <a:pt x="3786" y="6833"/>
                </a:lnTo>
                <a:lnTo>
                  <a:pt x="3831" y="6833"/>
                </a:lnTo>
                <a:lnTo>
                  <a:pt x="3875" y="6831"/>
                </a:lnTo>
                <a:lnTo>
                  <a:pt x="3920" y="6828"/>
                </a:lnTo>
                <a:lnTo>
                  <a:pt x="3964" y="6824"/>
                </a:lnTo>
                <a:lnTo>
                  <a:pt x="4009" y="6819"/>
                </a:lnTo>
                <a:lnTo>
                  <a:pt x="4053" y="6813"/>
                </a:lnTo>
                <a:lnTo>
                  <a:pt x="4098" y="6806"/>
                </a:lnTo>
                <a:lnTo>
                  <a:pt x="4142" y="6798"/>
                </a:lnTo>
                <a:lnTo>
                  <a:pt x="4186" y="6789"/>
                </a:lnTo>
                <a:lnTo>
                  <a:pt x="4230" y="6780"/>
                </a:lnTo>
                <a:lnTo>
                  <a:pt x="4274" y="6770"/>
                </a:lnTo>
                <a:lnTo>
                  <a:pt x="4361" y="6748"/>
                </a:lnTo>
                <a:lnTo>
                  <a:pt x="4447" y="6724"/>
                </a:lnTo>
                <a:lnTo>
                  <a:pt x="4495" y="6709"/>
                </a:lnTo>
                <a:lnTo>
                  <a:pt x="4558" y="6689"/>
                </a:lnTo>
                <a:lnTo>
                  <a:pt x="4634" y="6662"/>
                </a:lnTo>
                <a:lnTo>
                  <a:pt x="4719" y="6629"/>
                </a:lnTo>
                <a:lnTo>
                  <a:pt x="4764" y="6612"/>
                </a:lnTo>
                <a:lnTo>
                  <a:pt x="4811" y="6592"/>
                </a:lnTo>
                <a:lnTo>
                  <a:pt x="4858" y="6572"/>
                </a:lnTo>
                <a:lnTo>
                  <a:pt x="4908" y="6550"/>
                </a:lnTo>
                <a:lnTo>
                  <a:pt x="4956" y="6529"/>
                </a:lnTo>
                <a:lnTo>
                  <a:pt x="5004" y="6505"/>
                </a:lnTo>
                <a:lnTo>
                  <a:pt x="5052" y="6481"/>
                </a:lnTo>
                <a:lnTo>
                  <a:pt x="5100" y="6455"/>
                </a:lnTo>
                <a:lnTo>
                  <a:pt x="5146" y="6430"/>
                </a:lnTo>
                <a:lnTo>
                  <a:pt x="5191" y="6403"/>
                </a:lnTo>
                <a:lnTo>
                  <a:pt x="5234" y="6375"/>
                </a:lnTo>
                <a:lnTo>
                  <a:pt x="5275" y="6347"/>
                </a:lnTo>
                <a:lnTo>
                  <a:pt x="5314" y="6318"/>
                </a:lnTo>
                <a:lnTo>
                  <a:pt x="5350" y="6288"/>
                </a:lnTo>
                <a:lnTo>
                  <a:pt x="5368" y="6274"/>
                </a:lnTo>
                <a:lnTo>
                  <a:pt x="5383" y="6258"/>
                </a:lnTo>
                <a:lnTo>
                  <a:pt x="5398" y="6243"/>
                </a:lnTo>
                <a:lnTo>
                  <a:pt x="5413" y="6228"/>
                </a:lnTo>
                <a:lnTo>
                  <a:pt x="5426" y="6212"/>
                </a:lnTo>
                <a:lnTo>
                  <a:pt x="5438" y="6197"/>
                </a:lnTo>
                <a:lnTo>
                  <a:pt x="5450" y="6182"/>
                </a:lnTo>
                <a:lnTo>
                  <a:pt x="5460" y="6165"/>
                </a:lnTo>
                <a:lnTo>
                  <a:pt x="5469" y="6150"/>
                </a:lnTo>
                <a:lnTo>
                  <a:pt x="5476" y="6133"/>
                </a:lnTo>
                <a:lnTo>
                  <a:pt x="5483" y="6118"/>
                </a:lnTo>
                <a:lnTo>
                  <a:pt x="5489" y="6102"/>
                </a:lnTo>
                <a:lnTo>
                  <a:pt x="5493" y="6085"/>
                </a:lnTo>
                <a:lnTo>
                  <a:pt x="5496" y="6070"/>
                </a:lnTo>
                <a:lnTo>
                  <a:pt x="5497" y="6053"/>
                </a:lnTo>
                <a:lnTo>
                  <a:pt x="5497" y="6037"/>
                </a:lnTo>
                <a:lnTo>
                  <a:pt x="5496" y="6021"/>
                </a:lnTo>
                <a:lnTo>
                  <a:pt x="5493" y="6004"/>
                </a:lnTo>
                <a:lnTo>
                  <a:pt x="5488" y="5988"/>
                </a:lnTo>
                <a:lnTo>
                  <a:pt x="5481" y="5972"/>
                </a:lnTo>
                <a:lnTo>
                  <a:pt x="5491" y="5969"/>
                </a:lnTo>
                <a:lnTo>
                  <a:pt x="5501" y="5968"/>
                </a:lnTo>
                <a:lnTo>
                  <a:pt x="5510" y="5968"/>
                </a:lnTo>
                <a:lnTo>
                  <a:pt x="5520" y="5969"/>
                </a:lnTo>
                <a:lnTo>
                  <a:pt x="5531" y="5971"/>
                </a:lnTo>
                <a:lnTo>
                  <a:pt x="5541" y="5972"/>
                </a:lnTo>
                <a:lnTo>
                  <a:pt x="5561" y="5978"/>
                </a:lnTo>
                <a:lnTo>
                  <a:pt x="5582" y="5986"/>
                </a:lnTo>
                <a:lnTo>
                  <a:pt x="5602" y="5996"/>
                </a:lnTo>
                <a:lnTo>
                  <a:pt x="5624" y="6009"/>
                </a:lnTo>
                <a:lnTo>
                  <a:pt x="5645" y="6024"/>
                </a:lnTo>
                <a:lnTo>
                  <a:pt x="5667" y="6040"/>
                </a:lnTo>
                <a:lnTo>
                  <a:pt x="5689" y="6059"/>
                </a:lnTo>
                <a:lnTo>
                  <a:pt x="5711" y="6078"/>
                </a:lnTo>
                <a:lnTo>
                  <a:pt x="5733" y="6100"/>
                </a:lnTo>
                <a:lnTo>
                  <a:pt x="5755" y="6122"/>
                </a:lnTo>
                <a:lnTo>
                  <a:pt x="5776" y="6146"/>
                </a:lnTo>
                <a:lnTo>
                  <a:pt x="5799" y="6170"/>
                </a:lnTo>
                <a:lnTo>
                  <a:pt x="5821" y="6196"/>
                </a:lnTo>
                <a:lnTo>
                  <a:pt x="5863" y="6247"/>
                </a:lnTo>
                <a:lnTo>
                  <a:pt x="5905" y="6300"/>
                </a:lnTo>
                <a:lnTo>
                  <a:pt x="5945" y="6354"/>
                </a:lnTo>
                <a:lnTo>
                  <a:pt x="5982" y="6405"/>
                </a:lnTo>
                <a:lnTo>
                  <a:pt x="6052" y="6498"/>
                </a:lnTo>
                <a:lnTo>
                  <a:pt x="6083" y="6537"/>
                </a:lnTo>
                <a:lnTo>
                  <a:pt x="6109" y="6570"/>
                </a:lnTo>
                <a:lnTo>
                  <a:pt x="6099" y="6572"/>
                </a:lnTo>
                <a:lnTo>
                  <a:pt x="6088" y="6573"/>
                </a:lnTo>
                <a:lnTo>
                  <a:pt x="6078" y="6573"/>
                </a:lnTo>
                <a:lnTo>
                  <a:pt x="6066" y="6573"/>
                </a:lnTo>
                <a:lnTo>
                  <a:pt x="6056" y="6571"/>
                </a:lnTo>
                <a:lnTo>
                  <a:pt x="6046" y="6569"/>
                </a:lnTo>
                <a:lnTo>
                  <a:pt x="6024" y="6564"/>
                </a:lnTo>
                <a:lnTo>
                  <a:pt x="6004" y="6556"/>
                </a:lnTo>
                <a:lnTo>
                  <a:pt x="5983" y="6546"/>
                </a:lnTo>
                <a:lnTo>
                  <a:pt x="5963" y="6535"/>
                </a:lnTo>
                <a:lnTo>
                  <a:pt x="5942" y="6524"/>
                </a:lnTo>
                <a:lnTo>
                  <a:pt x="5899" y="6500"/>
                </a:lnTo>
                <a:lnTo>
                  <a:pt x="5878" y="6489"/>
                </a:lnTo>
                <a:lnTo>
                  <a:pt x="5855" y="6479"/>
                </a:lnTo>
                <a:lnTo>
                  <a:pt x="5832" y="6469"/>
                </a:lnTo>
                <a:lnTo>
                  <a:pt x="5808" y="6463"/>
                </a:lnTo>
                <a:lnTo>
                  <a:pt x="5796" y="6460"/>
                </a:lnTo>
                <a:lnTo>
                  <a:pt x="5784" y="6458"/>
                </a:lnTo>
                <a:lnTo>
                  <a:pt x="5770" y="6457"/>
                </a:lnTo>
                <a:lnTo>
                  <a:pt x="5757" y="6456"/>
                </a:lnTo>
                <a:lnTo>
                  <a:pt x="5738" y="6456"/>
                </a:lnTo>
                <a:lnTo>
                  <a:pt x="5718" y="6456"/>
                </a:lnTo>
                <a:lnTo>
                  <a:pt x="5678" y="6459"/>
                </a:lnTo>
                <a:lnTo>
                  <a:pt x="5638" y="6464"/>
                </a:lnTo>
                <a:lnTo>
                  <a:pt x="5598" y="6472"/>
                </a:lnTo>
                <a:lnTo>
                  <a:pt x="5558" y="6481"/>
                </a:lnTo>
                <a:lnTo>
                  <a:pt x="5519" y="6491"/>
                </a:lnTo>
                <a:lnTo>
                  <a:pt x="5479" y="6503"/>
                </a:lnTo>
                <a:lnTo>
                  <a:pt x="5440" y="6517"/>
                </a:lnTo>
                <a:lnTo>
                  <a:pt x="5401" y="6530"/>
                </a:lnTo>
                <a:lnTo>
                  <a:pt x="5363" y="6545"/>
                </a:lnTo>
                <a:lnTo>
                  <a:pt x="5287" y="6577"/>
                </a:lnTo>
                <a:lnTo>
                  <a:pt x="5213" y="6610"/>
                </a:lnTo>
                <a:lnTo>
                  <a:pt x="5141" y="6642"/>
                </a:lnTo>
                <a:lnTo>
                  <a:pt x="5068" y="6673"/>
                </a:lnTo>
                <a:lnTo>
                  <a:pt x="4997" y="6707"/>
                </a:lnTo>
                <a:lnTo>
                  <a:pt x="4961" y="6725"/>
                </a:lnTo>
                <a:lnTo>
                  <a:pt x="4925" y="6742"/>
                </a:lnTo>
                <a:lnTo>
                  <a:pt x="4889" y="6762"/>
                </a:lnTo>
                <a:lnTo>
                  <a:pt x="4854" y="6780"/>
                </a:lnTo>
                <a:lnTo>
                  <a:pt x="4819" y="6800"/>
                </a:lnTo>
                <a:lnTo>
                  <a:pt x="4786" y="6822"/>
                </a:lnTo>
                <a:lnTo>
                  <a:pt x="4753" y="6843"/>
                </a:lnTo>
                <a:lnTo>
                  <a:pt x="4720" y="6866"/>
                </a:lnTo>
                <a:lnTo>
                  <a:pt x="4688" y="6890"/>
                </a:lnTo>
                <a:lnTo>
                  <a:pt x="4658" y="6915"/>
                </a:lnTo>
                <a:lnTo>
                  <a:pt x="4628" y="6941"/>
                </a:lnTo>
                <a:lnTo>
                  <a:pt x="4599" y="6968"/>
                </a:lnTo>
                <a:lnTo>
                  <a:pt x="4588" y="6980"/>
                </a:lnTo>
                <a:lnTo>
                  <a:pt x="4577" y="6992"/>
                </a:lnTo>
                <a:lnTo>
                  <a:pt x="4567" y="7004"/>
                </a:lnTo>
                <a:lnTo>
                  <a:pt x="4558" y="7018"/>
                </a:lnTo>
                <a:lnTo>
                  <a:pt x="4549" y="7031"/>
                </a:lnTo>
                <a:lnTo>
                  <a:pt x="4542" y="7043"/>
                </a:lnTo>
                <a:lnTo>
                  <a:pt x="4527" y="7071"/>
                </a:lnTo>
                <a:lnTo>
                  <a:pt x="4514" y="7099"/>
                </a:lnTo>
                <a:lnTo>
                  <a:pt x="4503" y="7127"/>
                </a:lnTo>
                <a:lnTo>
                  <a:pt x="4493" y="7156"/>
                </a:lnTo>
                <a:lnTo>
                  <a:pt x="4482" y="7185"/>
                </a:lnTo>
                <a:lnTo>
                  <a:pt x="4463" y="7242"/>
                </a:lnTo>
                <a:lnTo>
                  <a:pt x="4453" y="7271"/>
                </a:lnTo>
                <a:lnTo>
                  <a:pt x="4441" y="7297"/>
                </a:lnTo>
                <a:lnTo>
                  <a:pt x="4430" y="7324"/>
                </a:lnTo>
                <a:lnTo>
                  <a:pt x="4416" y="7349"/>
                </a:lnTo>
                <a:lnTo>
                  <a:pt x="4409" y="7361"/>
                </a:lnTo>
                <a:lnTo>
                  <a:pt x="4400" y="7372"/>
                </a:lnTo>
                <a:lnTo>
                  <a:pt x="4392" y="7383"/>
                </a:lnTo>
                <a:lnTo>
                  <a:pt x="4383" y="7395"/>
                </a:lnTo>
                <a:lnTo>
                  <a:pt x="4395" y="7394"/>
                </a:lnTo>
                <a:lnTo>
                  <a:pt x="4408" y="7394"/>
                </a:lnTo>
                <a:lnTo>
                  <a:pt x="4420" y="7395"/>
                </a:lnTo>
                <a:lnTo>
                  <a:pt x="4432" y="7396"/>
                </a:lnTo>
                <a:lnTo>
                  <a:pt x="4457" y="7401"/>
                </a:lnTo>
                <a:lnTo>
                  <a:pt x="4481" y="7408"/>
                </a:lnTo>
                <a:lnTo>
                  <a:pt x="4507" y="7416"/>
                </a:lnTo>
                <a:lnTo>
                  <a:pt x="4532" y="7425"/>
                </a:lnTo>
                <a:lnTo>
                  <a:pt x="4582" y="7448"/>
                </a:lnTo>
                <a:lnTo>
                  <a:pt x="4607" y="7459"/>
                </a:lnTo>
                <a:lnTo>
                  <a:pt x="4633" y="7470"/>
                </a:lnTo>
                <a:lnTo>
                  <a:pt x="4660" y="7480"/>
                </a:lnTo>
                <a:lnTo>
                  <a:pt x="4686" y="7488"/>
                </a:lnTo>
                <a:lnTo>
                  <a:pt x="4713" y="7495"/>
                </a:lnTo>
                <a:lnTo>
                  <a:pt x="4741" y="7500"/>
                </a:lnTo>
                <a:lnTo>
                  <a:pt x="4755" y="7501"/>
                </a:lnTo>
                <a:lnTo>
                  <a:pt x="4769" y="7502"/>
                </a:lnTo>
                <a:lnTo>
                  <a:pt x="4784" y="7502"/>
                </a:lnTo>
                <a:lnTo>
                  <a:pt x="4798" y="7502"/>
                </a:lnTo>
                <a:lnTo>
                  <a:pt x="4842" y="7497"/>
                </a:lnTo>
                <a:lnTo>
                  <a:pt x="4886" y="7492"/>
                </a:lnTo>
                <a:lnTo>
                  <a:pt x="4930" y="7484"/>
                </a:lnTo>
                <a:lnTo>
                  <a:pt x="4973" y="7476"/>
                </a:lnTo>
                <a:lnTo>
                  <a:pt x="5017" y="7465"/>
                </a:lnTo>
                <a:lnTo>
                  <a:pt x="5059" y="7453"/>
                </a:lnTo>
                <a:lnTo>
                  <a:pt x="5102" y="7441"/>
                </a:lnTo>
                <a:lnTo>
                  <a:pt x="5144" y="7426"/>
                </a:lnTo>
                <a:lnTo>
                  <a:pt x="5186" y="7411"/>
                </a:lnTo>
                <a:lnTo>
                  <a:pt x="5227" y="7396"/>
                </a:lnTo>
                <a:lnTo>
                  <a:pt x="5268" y="7378"/>
                </a:lnTo>
                <a:lnTo>
                  <a:pt x="5309" y="7361"/>
                </a:lnTo>
                <a:lnTo>
                  <a:pt x="5350" y="7342"/>
                </a:lnTo>
                <a:lnTo>
                  <a:pt x="5390" y="7324"/>
                </a:lnTo>
                <a:lnTo>
                  <a:pt x="5470" y="7285"/>
                </a:lnTo>
                <a:lnTo>
                  <a:pt x="5553" y="7244"/>
                </a:lnTo>
                <a:lnTo>
                  <a:pt x="5604" y="7219"/>
                </a:lnTo>
                <a:lnTo>
                  <a:pt x="5660" y="7189"/>
                </a:lnTo>
                <a:lnTo>
                  <a:pt x="5717" y="7157"/>
                </a:lnTo>
                <a:lnTo>
                  <a:pt x="5776" y="7121"/>
                </a:lnTo>
                <a:lnTo>
                  <a:pt x="5806" y="7103"/>
                </a:lnTo>
                <a:lnTo>
                  <a:pt x="5835" y="7083"/>
                </a:lnTo>
                <a:lnTo>
                  <a:pt x="5864" y="7063"/>
                </a:lnTo>
                <a:lnTo>
                  <a:pt x="5892" y="7042"/>
                </a:lnTo>
                <a:lnTo>
                  <a:pt x="5919" y="7021"/>
                </a:lnTo>
                <a:lnTo>
                  <a:pt x="5945" y="6999"/>
                </a:lnTo>
                <a:lnTo>
                  <a:pt x="5969" y="6977"/>
                </a:lnTo>
                <a:lnTo>
                  <a:pt x="5993" y="6953"/>
                </a:lnTo>
                <a:lnTo>
                  <a:pt x="6013" y="6930"/>
                </a:lnTo>
                <a:lnTo>
                  <a:pt x="6033" y="6906"/>
                </a:lnTo>
                <a:lnTo>
                  <a:pt x="6050" y="6881"/>
                </a:lnTo>
                <a:lnTo>
                  <a:pt x="6064" y="6856"/>
                </a:lnTo>
                <a:lnTo>
                  <a:pt x="6071" y="6843"/>
                </a:lnTo>
                <a:lnTo>
                  <a:pt x="6077" y="6831"/>
                </a:lnTo>
                <a:lnTo>
                  <a:pt x="6082" y="6818"/>
                </a:lnTo>
                <a:lnTo>
                  <a:pt x="6086" y="6806"/>
                </a:lnTo>
                <a:lnTo>
                  <a:pt x="6090" y="6792"/>
                </a:lnTo>
                <a:lnTo>
                  <a:pt x="6093" y="6779"/>
                </a:lnTo>
                <a:lnTo>
                  <a:pt x="6095" y="6766"/>
                </a:lnTo>
                <a:lnTo>
                  <a:pt x="6096" y="6752"/>
                </a:lnTo>
                <a:lnTo>
                  <a:pt x="6096" y="6739"/>
                </a:lnTo>
                <a:lnTo>
                  <a:pt x="6096" y="6726"/>
                </a:lnTo>
                <a:lnTo>
                  <a:pt x="6095" y="6712"/>
                </a:lnTo>
                <a:lnTo>
                  <a:pt x="6092" y="6699"/>
                </a:lnTo>
                <a:lnTo>
                  <a:pt x="6089" y="6686"/>
                </a:lnTo>
                <a:lnTo>
                  <a:pt x="6085" y="6671"/>
                </a:lnTo>
                <a:lnTo>
                  <a:pt x="6080" y="6658"/>
                </a:lnTo>
                <a:lnTo>
                  <a:pt x="6074" y="6644"/>
                </a:lnTo>
                <a:lnTo>
                  <a:pt x="6082" y="6643"/>
                </a:lnTo>
                <a:lnTo>
                  <a:pt x="6090" y="6642"/>
                </a:lnTo>
                <a:lnTo>
                  <a:pt x="6106" y="6641"/>
                </a:lnTo>
                <a:lnTo>
                  <a:pt x="6123" y="6643"/>
                </a:lnTo>
                <a:lnTo>
                  <a:pt x="6140" y="6647"/>
                </a:lnTo>
                <a:lnTo>
                  <a:pt x="6158" y="6653"/>
                </a:lnTo>
                <a:lnTo>
                  <a:pt x="6176" y="6661"/>
                </a:lnTo>
                <a:lnTo>
                  <a:pt x="6193" y="6671"/>
                </a:lnTo>
                <a:lnTo>
                  <a:pt x="6212" y="6683"/>
                </a:lnTo>
                <a:lnTo>
                  <a:pt x="6230" y="6696"/>
                </a:lnTo>
                <a:lnTo>
                  <a:pt x="6249" y="6710"/>
                </a:lnTo>
                <a:lnTo>
                  <a:pt x="6267" y="6727"/>
                </a:lnTo>
                <a:lnTo>
                  <a:pt x="6287" y="6743"/>
                </a:lnTo>
                <a:lnTo>
                  <a:pt x="6305" y="6762"/>
                </a:lnTo>
                <a:lnTo>
                  <a:pt x="6324" y="6780"/>
                </a:lnTo>
                <a:lnTo>
                  <a:pt x="6361" y="6820"/>
                </a:lnTo>
                <a:lnTo>
                  <a:pt x="6396" y="6862"/>
                </a:lnTo>
                <a:lnTo>
                  <a:pt x="6432" y="6905"/>
                </a:lnTo>
                <a:lnTo>
                  <a:pt x="6466" y="6947"/>
                </a:lnTo>
                <a:lnTo>
                  <a:pt x="6498" y="6988"/>
                </a:lnTo>
                <a:lnTo>
                  <a:pt x="6555" y="7063"/>
                </a:lnTo>
                <a:lnTo>
                  <a:pt x="6581" y="7095"/>
                </a:lnTo>
                <a:lnTo>
                  <a:pt x="6602" y="7120"/>
                </a:lnTo>
                <a:lnTo>
                  <a:pt x="7076" y="7646"/>
                </a:lnTo>
                <a:lnTo>
                  <a:pt x="7095" y="7668"/>
                </a:lnTo>
                <a:lnTo>
                  <a:pt x="7115" y="7695"/>
                </a:lnTo>
                <a:lnTo>
                  <a:pt x="7135" y="7724"/>
                </a:lnTo>
                <a:lnTo>
                  <a:pt x="7157" y="7755"/>
                </a:lnTo>
                <a:lnTo>
                  <a:pt x="7203" y="7822"/>
                </a:lnTo>
                <a:lnTo>
                  <a:pt x="7250" y="7892"/>
                </a:lnTo>
                <a:lnTo>
                  <a:pt x="7274" y="7925"/>
                </a:lnTo>
                <a:lnTo>
                  <a:pt x="7300" y="7958"/>
                </a:lnTo>
                <a:lnTo>
                  <a:pt x="7326" y="7989"/>
                </a:lnTo>
                <a:lnTo>
                  <a:pt x="7351" y="8017"/>
                </a:lnTo>
                <a:lnTo>
                  <a:pt x="7364" y="8030"/>
                </a:lnTo>
                <a:lnTo>
                  <a:pt x="7377" y="8042"/>
                </a:lnTo>
                <a:lnTo>
                  <a:pt x="7389" y="8054"/>
                </a:lnTo>
                <a:lnTo>
                  <a:pt x="7403" y="8064"/>
                </a:lnTo>
                <a:lnTo>
                  <a:pt x="7416" y="8072"/>
                </a:lnTo>
                <a:lnTo>
                  <a:pt x="7428" y="8080"/>
                </a:lnTo>
                <a:lnTo>
                  <a:pt x="7442" y="8086"/>
                </a:lnTo>
                <a:lnTo>
                  <a:pt x="7455" y="8093"/>
                </a:lnTo>
                <a:lnTo>
                  <a:pt x="7469" y="8097"/>
                </a:lnTo>
                <a:lnTo>
                  <a:pt x="7484" y="8099"/>
                </a:lnTo>
                <a:lnTo>
                  <a:pt x="7497" y="8099"/>
                </a:lnTo>
                <a:lnTo>
                  <a:pt x="7509" y="8098"/>
                </a:lnTo>
                <a:lnTo>
                  <a:pt x="7521" y="8095"/>
                </a:lnTo>
                <a:lnTo>
                  <a:pt x="7533" y="8089"/>
                </a:lnTo>
                <a:lnTo>
                  <a:pt x="7543" y="8082"/>
                </a:lnTo>
                <a:lnTo>
                  <a:pt x="7553" y="8075"/>
                </a:lnTo>
                <a:lnTo>
                  <a:pt x="7562" y="8066"/>
                </a:lnTo>
                <a:lnTo>
                  <a:pt x="7571" y="8055"/>
                </a:lnTo>
                <a:lnTo>
                  <a:pt x="7579" y="8043"/>
                </a:lnTo>
                <a:lnTo>
                  <a:pt x="7586" y="8031"/>
                </a:lnTo>
                <a:lnTo>
                  <a:pt x="7592" y="8018"/>
                </a:lnTo>
                <a:lnTo>
                  <a:pt x="7597" y="8003"/>
                </a:lnTo>
                <a:lnTo>
                  <a:pt x="7602" y="7988"/>
                </a:lnTo>
                <a:lnTo>
                  <a:pt x="7606" y="7973"/>
                </a:lnTo>
                <a:lnTo>
                  <a:pt x="7610" y="7957"/>
                </a:lnTo>
                <a:lnTo>
                  <a:pt x="7613" y="7941"/>
                </a:lnTo>
                <a:lnTo>
                  <a:pt x="7615" y="7924"/>
                </a:lnTo>
                <a:lnTo>
                  <a:pt x="7616" y="7908"/>
                </a:lnTo>
                <a:lnTo>
                  <a:pt x="7617" y="7892"/>
                </a:lnTo>
                <a:lnTo>
                  <a:pt x="7617" y="7875"/>
                </a:lnTo>
                <a:lnTo>
                  <a:pt x="7616" y="7860"/>
                </a:lnTo>
                <a:lnTo>
                  <a:pt x="7614" y="7844"/>
                </a:lnTo>
                <a:lnTo>
                  <a:pt x="7611" y="7828"/>
                </a:lnTo>
                <a:lnTo>
                  <a:pt x="7607" y="7814"/>
                </a:lnTo>
                <a:lnTo>
                  <a:pt x="7603" y="7799"/>
                </a:lnTo>
                <a:lnTo>
                  <a:pt x="7598" y="7787"/>
                </a:lnTo>
                <a:lnTo>
                  <a:pt x="7593" y="7775"/>
                </a:lnTo>
                <a:lnTo>
                  <a:pt x="7587" y="7763"/>
                </a:lnTo>
                <a:lnTo>
                  <a:pt x="7580" y="7753"/>
                </a:lnTo>
                <a:lnTo>
                  <a:pt x="7572" y="7744"/>
                </a:lnTo>
                <a:lnTo>
                  <a:pt x="7512" y="7686"/>
                </a:lnTo>
                <a:lnTo>
                  <a:pt x="7453" y="7628"/>
                </a:lnTo>
                <a:lnTo>
                  <a:pt x="7333" y="7515"/>
                </a:lnTo>
                <a:lnTo>
                  <a:pt x="7213" y="7402"/>
                </a:lnTo>
                <a:lnTo>
                  <a:pt x="7091" y="7290"/>
                </a:lnTo>
                <a:lnTo>
                  <a:pt x="6970" y="7178"/>
                </a:lnTo>
                <a:lnTo>
                  <a:pt x="6850" y="7064"/>
                </a:lnTo>
                <a:lnTo>
                  <a:pt x="6791" y="7006"/>
                </a:lnTo>
                <a:lnTo>
                  <a:pt x="6731" y="6948"/>
                </a:lnTo>
                <a:lnTo>
                  <a:pt x="6673" y="6890"/>
                </a:lnTo>
                <a:lnTo>
                  <a:pt x="6615" y="6830"/>
                </a:lnTo>
                <a:lnTo>
                  <a:pt x="6384" y="6592"/>
                </a:lnTo>
                <a:lnTo>
                  <a:pt x="6269" y="6474"/>
                </a:lnTo>
                <a:lnTo>
                  <a:pt x="6156" y="6354"/>
                </a:lnTo>
                <a:lnTo>
                  <a:pt x="6135" y="6333"/>
                </a:lnTo>
                <a:lnTo>
                  <a:pt x="6113" y="6312"/>
                </a:lnTo>
                <a:lnTo>
                  <a:pt x="6063" y="6265"/>
                </a:lnTo>
                <a:lnTo>
                  <a:pt x="6037" y="6240"/>
                </a:lnTo>
                <a:lnTo>
                  <a:pt x="6011" y="6214"/>
                </a:lnTo>
                <a:lnTo>
                  <a:pt x="5987" y="6188"/>
                </a:lnTo>
                <a:lnTo>
                  <a:pt x="5963" y="6160"/>
                </a:lnTo>
                <a:lnTo>
                  <a:pt x="5941" y="6132"/>
                </a:lnTo>
                <a:lnTo>
                  <a:pt x="5932" y="6118"/>
                </a:lnTo>
                <a:lnTo>
                  <a:pt x="5924" y="6105"/>
                </a:lnTo>
                <a:lnTo>
                  <a:pt x="5916" y="6090"/>
                </a:lnTo>
                <a:lnTo>
                  <a:pt x="5909" y="6076"/>
                </a:lnTo>
                <a:lnTo>
                  <a:pt x="5904" y="6063"/>
                </a:lnTo>
                <a:lnTo>
                  <a:pt x="5898" y="6048"/>
                </a:lnTo>
                <a:lnTo>
                  <a:pt x="5895" y="6035"/>
                </a:lnTo>
                <a:lnTo>
                  <a:pt x="5893" y="6021"/>
                </a:lnTo>
                <a:lnTo>
                  <a:pt x="5893" y="6007"/>
                </a:lnTo>
                <a:lnTo>
                  <a:pt x="5894" y="5994"/>
                </a:lnTo>
                <a:lnTo>
                  <a:pt x="5896" y="5980"/>
                </a:lnTo>
                <a:lnTo>
                  <a:pt x="5900" y="5966"/>
                </a:lnTo>
                <a:lnTo>
                  <a:pt x="5907" y="5954"/>
                </a:lnTo>
                <a:lnTo>
                  <a:pt x="5915" y="5941"/>
                </a:lnTo>
                <a:lnTo>
                  <a:pt x="5930" y="5950"/>
                </a:lnTo>
                <a:lnTo>
                  <a:pt x="5947" y="5959"/>
                </a:lnTo>
                <a:lnTo>
                  <a:pt x="5962" y="5966"/>
                </a:lnTo>
                <a:lnTo>
                  <a:pt x="5978" y="5972"/>
                </a:lnTo>
                <a:lnTo>
                  <a:pt x="5995" y="5977"/>
                </a:lnTo>
                <a:lnTo>
                  <a:pt x="6011" y="5981"/>
                </a:lnTo>
                <a:lnTo>
                  <a:pt x="6028" y="5984"/>
                </a:lnTo>
                <a:lnTo>
                  <a:pt x="6044" y="5985"/>
                </a:lnTo>
                <a:lnTo>
                  <a:pt x="6060" y="5986"/>
                </a:lnTo>
                <a:lnTo>
                  <a:pt x="6077" y="5986"/>
                </a:lnTo>
                <a:lnTo>
                  <a:pt x="6094" y="5985"/>
                </a:lnTo>
                <a:lnTo>
                  <a:pt x="6111" y="5983"/>
                </a:lnTo>
                <a:lnTo>
                  <a:pt x="6128" y="5980"/>
                </a:lnTo>
                <a:lnTo>
                  <a:pt x="6144" y="5976"/>
                </a:lnTo>
                <a:lnTo>
                  <a:pt x="6162" y="5972"/>
                </a:lnTo>
                <a:lnTo>
                  <a:pt x="6178" y="5965"/>
                </a:lnTo>
                <a:lnTo>
                  <a:pt x="6196" y="5959"/>
                </a:lnTo>
                <a:lnTo>
                  <a:pt x="6212" y="5952"/>
                </a:lnTo>
                <a:lnTo>
                  <a:pt x="6229" y="5945"/>
                </a:lnTo>
                <a:lnTo>
                  <a:pt x="6246" y="5937"/>
                </a:lnTo>
                <a:lnTo>
                  <a:pt x="6280" y="5917"/>
                </a:lnTo>
                <a:lnTo>
                  <a:pt x="6313" y="5897"/>
                </a:lnTo>
                <a:lnTo>
                  <a:pt x="6346" y="5873"/>
                </a:lnTo>
                <a:lnTo>
                  <a:pt x="6379" y="5848"/>
                </a:lnTo>
                <a:lnTo>
                  <a:pt x="6412" y="5821"/>
                </a:lnTo>
                <a:lnTo>
                  <a:pt x="6444" y="5792"/>
                </a:lnTo>
                <a:lnTo>
                  <a:pt x="6475" y="5763"/>
                </a:lnTo>
                <a:lnTo>
                  <a:pt x="6506" y="5732"/>
                </a:lnTo>
                <a:lnTo>
                  <a:pt x="6537" y="5700"/>
                </a:lnTo>
                <a:lnTo>
                  <a:pt x="6565" y="5667"/>
                </a:lnTo>
                <a:lnTo>
                  <a:pt x="6594" y="5634"/>
                </a:lnTo>
                <a:lnTo>
                  <a:pt x="6622" y="5602"/>
                </a:lnTo>
                <a:lnTo>
                  <a:pt x="6648" y="5569"/>
                </a:lnTo>
                <a:lnTo>
                  <a:pt x="6674" y="5536"/>
                </a:lnTo>
                <a:lnTo>
                  <a:pt x="6722" y="5474"/>
                </a:lnTo>
                <a:lnTo>
                  <a:pt x="6765" y="5414"/>
                </a:lnTo>
                <a:lnTo>
                  <a:pt x="6802" y="5360"/>
                </a:lnTo>
                <a:lnTo>
                  <a:pt x="6834" y="5315"/>
                </a:lnTo>
                <a:lnTo>
                  <a:pt x="6879" y="5245"/>
                </a:lnTo>
                <a:lnTo>
                  <a:pt x="6923" y="5174"/>
                </a:lnTo>
                <a:lnTo>
                  <a:pt x="6965" y="5103"/>
                </a:lnTo>
                <a:lnTo>
                  <a:pt x="7006" y="5030"/>
                </a:lnTo>
                <a:lnTo>
                  <a:pt x="7045" y="4956"/>
                </a:lnTo>
                <a:lnTo>
                  <a:pt x="7082" y="4881"/>
                </a:lnTo>
                <a:lnTo>
                  <a:pt x="7099" y="4843"/>
                </a:lnTo>
                <a:lnTo>
                  <a:pt x="7117" y="4806"/>
                </a:lnTo>
                <a:lnTo>
                  <a:pt x="7132" y="4768"/>
                </a:lnTo>
                <a:lnTo>
                  <a:pt x="7148" y="4729"/>
                </a:lnTo>
                <a:lnTo>
                  <a:pt x="7160" y="4698"/>
                </a:lnTo>
                <a:lnTo>
                  <a:pt x="7171" y="4668"/>
                </a:lnTo>
                <a:lnTo>
                  <a:pt x="7180" y="4637"/>
                </a:lnTo>
                <a:lnTo>
                  <a:pt x="7188" y="4607"/>
                </a:lnTo>
                <a:lnTo>
                  <a:pt x="7196" y="4576"/>
                </a:lnTo>
                <a:lnTo>
                  <a:pt x="7201" y="4545"/>
                </a:lnTo>
                <a:lnTo>
                  <a:pt x="7203" y="4512"/>
                </a:lnTo>
                <a:lnTo>
                  <a:pt x="7204" y="4496"/>
                </a:lnTo>
                <a:lnTo>
                  <a:pt x="7203" y="4480"/>
                </a:lnTo>
                <a:lnTo>
                  <a:pt x="7202" y="4461"/>
                </a:lnTo>
                <a:lnTo>
                  <a:pt x="7200" y="4441"/>
                </a:lnTo>
                <a:lnTo>
                  <a:pt x="7197" y="4421"/>
                </a:lnTo>
                <a:lnTo>
                  <a:pt x="7193" y="4400"/>
                </a:lnTo>
                <a:lnTo>
                  <a:pt x="7183" y="4357"/>
                </a:lnTo>
                <a:lnTo>
                  <a:pt x="7174" y="4313"/>
                </a:lnTo>
                <a:lnTo>
                  <a:pt x="7171" y="4291"/>
                </a:lnTo>
                <a:lnTo>
                  <a:pt x="7168" y="4270"/>
                </a:lnTo>
                <a:lnTo>
                  <a:pt x="7166" y="4248"/>
                </a:lnTo>
                <a:lnTo>
                  <a:pt x="7165" y="4228"/>
                </a:lnTo>
                <a:lnTo>
                  <a:pt x="7166" y="4207"/>
                </a:lnTo>
                <a:lnTo>
                  <a:pt x="7169" y="4187"/>
                </a:lnTo>
                <a:lnTo>
                  <a:pt x="7173" y="4168"/>
                </a:lnTo>
                <a:lnTo>
                  <a:pt x="7176" y="4159"/>
                </a:lnTo>
                <a:lnTo>
                  <a:pt x="7180" y="4150"/>
                </a:lnTo>
                <a:lnTo>
                  <a:pt x="7166" y="4158"/>
                </a:lnTo>
                <a:lnTo>
                  <a:pt x="7149" y="4165"/>
                </a:lnTo>
                <a:lnTo>
                  <a:pt x="7133" y="4170"/>
                </a:lnTo>
                <a:lnTo>
                  <a:pt x="7117" y="4173"/>
                </a:lnTo>
                <a:lnTo>
                  <a:pt x="7098" y="4175"/>
                </a:lnTo>
                <a:lnTo>
                  <a:pt x="7080" y="4175"/>
                </a:lnTo>
                <a:lnTo>
                  <a:pt x="7061" y="4175"/>
                </a:lnTo>
                <a:lnTo>
                  <a:pt x="7043" y="4174"/>
                </a:lnTo>
                <a:lnTo>
                  <a:pt x="7005" y="4170"/>
                </a:lnTo>
                <a:lnTo>
                  <a:pt x="6967" y="4166"/>
                </a:lnTo>
                <a:lnTo>
                  <a:pt x="6932" y="4162"/>
                </a:lnTo>
                <a:lnTo>
                  <a:pt x="6915" y="4162"/>
                </a:lnTo>
                <a:lnTo>
                  <a:pt x="6899" y="4162"/>
                </a:lnTo>
                <a:lnTo>
                  <a:pt x="6878" y="4163"/>
                </a:lnTo>
                <a:lnTo>
                  <a:pt x="6856" y="4166"/>
                </a:lnTo>
                <a:lnTo>
                  <a:pt x="6836" y="4169"/>
                </a:lnTo>
                <a:lnTo>
                  <a:pt x="6816" y="4174"/>
                </a:lnTo>
                <a:lnTo>
                  <a:pt x="6797" y="4180"/>
                </a:lnTo>
                <a:lnTo>
                  <a:pt x="6778" y="4187"/>
                </a:lnTo>
                <a:lnTo>
                  <a:pt x="6759" y="4195"/>
                </a:lnTo>
                <a:lnTo>
                  <a:pt x="6742" y="4203"/>
                </a:lnTo>
                <a:lnTo>
                  <a:pt x="6723" y="4212"/>
                </a:lnTo>
                <a:lnTo>
                  <a:pt x="6706" y="4222"/>
                </a:lnTo>
                <a:lnTo>
                  <a:pt x="6689" y="4234"/>
                </a:lnTo>
                <a:lnTo>
                  <a:pt x="6672" y="4245"/>
                </a:lnTo>
                <a:lnTo>
                  <a:pt x="6639" y="4270"/>
                </a:lnTo>
                <a:lnTo>
                  <a:pt x="6607" y="4296"/>
                </a:lnTo>
                <a:lnTo>
                  <a:pt x="6574" y="4326"/>
                </a:lnTo>
                <a:lnTo>
                  <a:pt x="6541" y="4356"/>
                </a:lnTo>
                <a:lnTo>
                  <a:pt x="6508" y="4386"/>
                </a:lnTo>
                <a:lnTo>
                  <a:pt x="6476" y="4418"/>
                </a:lnTo>
                <a:lnTo>
                  <a:pt x="6445" y="4450"/>
                </a:lnTo>
                <a:lnTo>
                  <a:pt x="6414" y="4482"/>
                </a:lnTo>
                <a:lnTo>
                  <a:pt x="6352" y="4548"/>
                </a:lnTo>
                <a:lnTo>
                  <a:pt x="6293" y="4615"/>
                </a:lnTo>
                <a:lnTo>
                  <a:pt x="6234" y="4684"/>
                </a:lnTo>
                <a:lnTo>
                  <a:pt x="6177" y="4753"/>
                </a:lnTo>
                <a:lnTo>
                  <a:pt x="6122" y="4823"/>
                </a:lnTo>
                <a:lnTo>
                  <a:pt x="6070" y="4890"/>
                </a:lnTo>
                <a:lnTo>
                  <a:pt x="6018" y="4957"/>
                </a:lnTo>
                <a:lnTo>
                  <a:pt x="5994" y="4992"/>
                </a:lnTo>
                <a:lnTo>
                  <a:pt x="5969" y="5027"/>
                </a:lnTo>
                <a:lnTo>
                  <a:pt x="5945" y="5063"/>
                </a:lnTo>
                <a:lnTo>
                  <a:pt x="5921" y="5099"/>
                </a:lnTo>
                <a:lnTo>
                  <a:pt x="5898" y="5134"/>
                </a:lnTo>
                <a:lnTo>
                  <a:pt x="5877" y="5171"/>
                </a:lnTo>
                <a:lnTo>
                  <a:pt x="5856" y="5208"/>
                </a:lnTo>
                <a:lnTo>
                  <a:pt x="5837" y="5246"/>
                </a:lnTo>
                <a:lnTo>
                  <a:pt x="5820" y="5285"/>
                </a:lnTo>
                <a:lnTo>
                  <a:pt x="5803" y="5324"/>
                </a:lnTo>
                <a:lnTo>
                  <a:pt x="5788" y="5364"/>
                </a:lnTo>
                <a:lnTo>
                  <a:pt x="5774" y="5404"/>
                </a:lnTo>
                <a:lnTo>
                  <a:pt x="5762" y="5446"/>
                </a:lnTo>
                <a:lnTo>
                  <a:pt x="5757" y="5467"/>
                </a:lnTo>
                <a:lnTo>
                  <a:pt x="5753" y="5489"/>
                </a:lnTo>
                <a:lnTo>
                  <a:pt x="5749" y="5510"/>
                </a:lnTo>
                <a:lnTo>
                  <a:pt x="5746" y="5532"/>
                </a:lnTo>
                <a:lnTo>
                  <a:pt x="5744" y="5555"/>
                </a:lnTo>
                <a:lnTo>
                  <a:pt x="5742" y="5576"/>
                </a:lnTo>
                <a:lnTo>
                  <a:pt x="5742" y="5598"/>
                </a:lnTo>
                <a:lnTo>
                  <a:pt x="5742" y="5620"/>
                </a:lnTo>
                <a:lnTo>
                  <a:pt x="5743" y="5642"/>
                </a:lnTo>
                <a:lnTo>
                  <a:pt x="5745" y="5664"/>
                </a:lnTo>
                <a:lnTo>
                  <a:pt x="5748" y="5686"/>
                </a:lnTo>
                <a:lnTo>
                  <a:pt x="5752" y="5707"/>
                </a:lnTo>
                <a:lnTo>
                  <a:pt x="5757" y="5729"/>
                </a:lnTo>
                <a:lnTo>
                  <a:pt x="5763" y="5749"/>
                </a:lnTo>
                <a:lnTo>
                  <a:pt x="5771" y="5770"/>
                </a:lnTo>
                <a:lnTo>
                  <a:pt x="5780" y="5787"/>
                </a:lnTo>
                <a:lnTo>
                  <a:pt x="5789" y="5802"/>
                </a:lnTo>
                <a:lnTo>
                  <a:pt x="5798" y="5816"/>
                </a:lnTo>
                <a:lnTo>
                  <a:pt x="5815" y="5839"/>
                </a:lnTo>
                <a:lnTo>
                  <a:pt x="5824" y="5850"/>
                </a:lnTo>
                <a:lnTo>
                  <a:pt x="5830" y="5859"/>
                </a:lnTo>
                <a:lnTo>
                  <a:pt x="5836" y="5869"/>
                </a:lnTo>
                <a:lnTo>
                  <a:pt x="5840" y="5878"/>
                </a:lnTo>
                <a:lnTo>
                  <a:pt x="5841" y="5889"/>
                </a:lnTo>
                <a:lnTo>
                  <a:pt x="5841" y="5900"/>
                </a:lnTo>
                <a:lnTo>
                  <a:pt x="5839" y="5913"/>
                </a:lnTo>
                <a:lnTo>
                  <a:pt x="5833" y="5926"/>
                </a:lnTo>
                <a:lnTo>
                  <a:pt x="5825" y="5943"/>
                </a:lnTo>
                <a:lnTo>
                  <a:pt x="5812" y="5961"/>
                </a:lnTo>
                <a:lnTo>
                  <a:pt x="5783" y="5926"/>
                </a:lnTo>
                <a:lnTo>
                  <a:pt x="5748" y="5889"/>
                </a:lnTo>
                <a:lnTo>
                  <a:pt x="5672" y="5808"/>
                </a:lnTo>
                <a:lnTo>
                  <a:pt x="5631" y="5765"/>
                </a:lnTo>
                <a:lnTo>
                  <a:pt x="5590" y="5719"/>
                </a:lnTo>
                <a:lnTo>
                  <a:pt x="5550" y="5674"/>
                </a:lnTo>
                <a:lnTo>
                  <a:pt x="5512" y="5627"/>
                </a:lnTo>
                <a:lnTo>
                  <a:pt x="5494" y="5604"/>
                </a:lnTo>
                <a:lnTo>
                  <a:pt x="5476" y="5580"/>
                </a:lnTo>
                <a:lnTo>
                  <a:pt x="5460" y="5556"/>
                </a:lnTo>
                <a:lnTo>
                  <a:pt x="5446" y="5532"/>
                </a:lnTo>
                <a:lnTo>
                  <a:pt x="5431" y="5507"/>
                </a:lnTo>
                <a:lnTo>
                  <a:pt x="5418" y="5484"/>
                </a:lnTo>
                <a:lnTo>
                  <a:pt x="5407" y="5459"/>
                </a:lnTo>
                <a:lnTo>
                  <a:pt x="5397" y="5435"/>
                </a:lnTo>
                <a:lnTo>
                  <a:pt x="5389" y="5411"/>
                </a:lnTo>
                <a:lnTo>
                  <a:pt x="5382" y="5386"/>
                </a:lnTo>
                <a:lnTo>
                  <a:pt x="5378" y="5363"/>
                </a:lnTo>
                <a:lnTo>
                  <a:pt x="5376" y="5339"/>
                </a:lnTo>
                <a:lnTo>
                  <a:pt x="5376" y="5316"/>
                </a:lnTo>
                <a:lnTo>
                  <a:pt x="5378" y="5292"/>
                </a:lnTo>
                <a:lnTo>
                  <a:pt x="5379" y="5280"/>
                </a:lnTo>
                <a:lnTo>
                  <a:pt x="5382" y="5269"/>
                </a:lnTo>
                <a:lnTo>
                  <a:pt x="5385" y="5257"/>
                </a:lnTo>
                <a:lnTo>
                  <a:pt x="5389" y="5246"/>
                </a:lnTo>
                <a:lnTo>
                  <a:pt x="5408" y="5252"/>
                </a:lnTo>
                <a:lnTo>
                  <a:pt x="5426" y="5257"/>
                </a:lnTo>
                <a:lnTo>
                  <a:pt x="5443" y="5261"/>
                </a:lnTo>
                <a:lnTo>
                  <a:pt x="5462" y="5264"/>
                </a:lnTo>
                <a:lnTo>
                  <a:pt x="5479" y="5265"/>
                </a:lnTo>
                <a:lnTo>
                  <a:pt x="5498" y="5264"/>
                </a:lnTo>
                <a:lnTo>
                  <a:pt x="5515" y="5261"/>
                </a:lnTo>
                <a:lnTo>
                  <a:pt x="5533" y="5258"/>
                </a:lnTo>
                <a:lnTo>
                  <a:pt x="5550" y="5253"/>
                </a:lnTo>
                <a:lnTo>
                  <a:pt x="5567" y="5247"/>
                </a:lnTo>
                <a:lnTo>
                  <a:pt x="5585" y="5241"/>
                </a:lnTo>
                <a:lnTo>
                  <a:pt x="5602" y="5232"/>
                </a:lnTo>
                <a:lnTo>
                  <a:pt x="5619" y="5223"/>
                </a:lnTo>
                <a:lnTo>
                  <a:pt x="5636" y="5212"/>
                </a:lnTo>
                <a:lnTo>
                  <a:pt x="5652" y="5201"/>
                </a:lnTo>
                <a:lnTo>
                  <a:pt x="5669" y="5188"/>
                </a:lnTo>
                <a:lnTo>
                  <a:pt x="5685" y="5174"/>
                </a:lnTo>
                <a:lnTo>
                  <a:pt x="5702" y="5160"/>
                </a:lnTo>
                <a:lnTo>
                  <a:pt x="5718" y="5145"/>
                </a:lnTo>
                <a:lnTo>
                  <a:pt x="5734" y="5128"/>
                </a:lnTo>
                <a:lnTo>
                  <a:pt x="5750" y="5112"/>
                </a:lnTo>
                <a:lnTo>
                  <a:pt x="5765" y="5094"/>
                </a:lnTo>
                <a:lnTo>
                  <a:pt x="5796" y="5057"/>
                </a:lnTo>
                <a:lnTo>
                  <a:pt x="5827" y="5017"/>
                </a:lnTo>
                <a:lnTo>
                  <a:pt x="5856" y="4975"/>
                </a:lnTo>
                <a:lnTo>
                  <a:pt x="5885" y="4931"/>
                </a:lnTo>
                <a:lnTo>
                  <a:pt x="5913" y="4884"/>
                </a:lnTo>
                <a:lnTo>
                  <a:pt x="5940" y="4838"/>
                </a:lnTo>
                <a:lnTo>
                  <a:pt x="5966" y="4790"/>
                </a:lnTo>
                <a:lnTo>
                  <a:pt x="5992" y="4742"/>
                </a:lnTo>
                <a:lnTo>
                  <a:pt x="6016" y="4694"/>
                </a:lnTo>
                <a:lnTo>
                  <a:pt x="6041" y="4646"/>
                </a:lnTo>
                <a:lnTo>
                  <a:pt x="6063" y="4599"/>
                </a:lnTo>
                <a:lnTo>
                  <a:pt x="6106" y="4505"/>
                </a:lnTo>
                <a:lnTo>
                  <a:pt x="6181" y="4341"/>
                </a:lnTo>
                <a:lnTo>
                  <a:pt x="6213" y="4274"/>
                </a:lnTo>
                <a:lnTo>
                  <a:pt x="6226" y="4245"/>
                </a:lnTo>
                <a:lnTo>
                  <a:pt x="6240" y="4220"/>
                </a:lnTo>
                <a:lnTo>
                  <a:pt x="6279" y="4148"/>
                </a:lnTo>
                <a:lnTo>
                  <a:pt x="6317" y="4074"/>
                </a:lnTo>
                <a:lnTo>
                  <a:pt x="6336" y="4037"/>
                </a:lnTo>
                <a:lnTo>
                  <a:pt x="6354" y="3999"/>
                </a:lnTo>
                <a:lnTo>
                  <a:pt x="6371" y="3962"/>
                </a:lnTo>
                <a:lnTo>
                  <a:pt x="6387" y="3924"/>
                </a:lnTo>
                <a:lnTo>
                  <a:pt x="6403" y="3885"/>
                </a:lnTo>
                <a:lnTo>
                  <a:pt x="6416" y="3846"/>
                </a:lnTo>
                <a:lnTo>
                  <a:pt x="6428" y="3808"/>
                </a:lnTo>
                <a:lnTo>
                  <a:pt x="6438" y="3768"/>
                </a:lnTo>
                <a:lnTo>
                  <a:pt x="6448" y="3728"/>
                </a:lnTo>
                <a:lnTo>
                  <a:pt x="6455" y="3687"/>
                </a:lnTo>
                <a:lnTo>
                  <a:pt x="6459" y="3646"/>
                </a:lnTo>
                <a:lnTo>
                  <a:pt x="6461" y="3603"/>
                </a:lnTo>
                <a:lnTo>
                  <a:pt x="6461" y="3587"/>
                </a:lnTo>
                <a:lnTo>
                  <a:pt x="6461" y="3572"/>
                </a:lnTo>
                <a:lnTo>
                  <a:pt x="6459" y="3555"/>
                </a:lnTo>
                <a:lnTo>
                  <a:pt x="6457" y="3539"/>
                </a:lnTo>
                <a:lnTo>
                  <a:pt x="6450" y="3506"/>
                </a:lnTo>
                <a:lnTo>
                  <a:pt x="6441" y="3472"/>
                </a:lnTo>
                <a:lnTo>
                  <a:pt x="6431" y="3439"/>
                </a:lnTo>
                <a:lnTo>
                  <a:pt x="6420" y="3404"/>
                </a:lnTo>
                <a:lnTo>
                  <a:pt x="6397" y="3335"/>
                </a:lnTo>
                <a:lnTo>
                  <a:pt x="6386" y="3301"/>
                </a:lnTo>
                <a:lnTo>
                  <a:pt x="6377" y="3268"/>
                </a:lnTo>
                <a:lnTo>
                  <a:pt x="6368" y="3234"/>
                </a:lnTo>
                <a:lnTo>
                  <a:pt x="6362" y="3202"/>
                </a:lnTo>
                <a:lnTo>
                  <a:pt x="6359" y="3186"/>
                </a:lnTo>
                <a:lnTo>
                  <a:pt x="6358" y="3170"/>
                </a:lnTo>
                <a:lnTo>
                  <a:pt x="6357" y="3154"/>
                </a:lnTo>
                <a:lnTo>
                  <a:pt x="6357" y="3138"/>
                </a:lnTo>
                <a:lnTo>
                  <a:pt x="6358" y="3124"/>
                </a:lnTo>
                <a:lnTo>
                  <a:pt x="6361" y="3109"/>
                </a:lnTo>
                <a:lnTo>
                  <a:pt x="6364" y="3094"/>
                </a:lnTo>
                <a:lnTo>
                  <a:pt x="6368" y="3080"/>
                </a:lnTo>
                <a:lnTo>
                  <a:pt x="6353" y="3093"/>
                </a:lnTo>
                <a:lnTo>
                  <a:pt x="6337" y="3105"/>
                </a:lnTo>
                <a:lnTo>
                  <a:pt x="6321" y="3114"/>
                </a:lnTo>
                <a:lnTo>
                  <a:pt x="6304" y="3121"/>
                </a:lnTo>
                <a:lnTo>
                  <a:pt x="6287" y="3127"/>
                </a:lnTo>
                <a:lnTo>
                  <a:pt x="6268" y="3131"/>
                </a:lnTo>
                <a:lnTo>
                  <a:pt x="6251" y="3135"/>
                </a:lnTo>
                <a:lnTo>
                  <a:pt x="6232" y="3138"/>
                </a:lnTo>
                <a:lnTo>
                  <a:pt x="6196" y="3143"/>
                </a:lnTo>
                <a:lnTo>
                  <a:pt x="6158" y="3147"/>
                </a:lnTo>
                <a:lnTo>
                  <a:pt x="6121" y="3152"/>
                </a:lnTo>
                <a:lnTo>
                  <a:pt x="6102" y="3155"/>
                </a:lnTo>
                <a:lnTo>
                  <a:pt x="6084" y="3159"/>
                </a:lnTo>
                <a:lnTo>
                  <a:pt x="6063" y="3165"/>
                </a:lnTo>
                <a:lnTo>
                  <a:pt x="6045" y="3171"/>
                </a:lnTo>
                <a:lnTo>
                  <a:pt x="6026" y="3179"/>
                </a:lnTo>
                <a:lnTo>
                  <a:pt x="6008" y="3189"/>
                </a:lnTo>
                <a:lnTo>
                  <a:pt x="5991" y="3198"/>
                </a:lnTo>
                <a:lnTo>
                  <a:pt x="5973" y="3208"/>
                </a:lnTo>
                <a:lnTo>
                  <a:pt x="5957" y="3219"/>
                </a:lnTo>
                <a:lnTo>
                  <a:pt x="5941" y="3231"/>
                </a:lnTo>
                <a:lnTo>
                  <a:pt x="5926" y="3244"/>
                </a:lnTo>
                <a:lnTo>
                  <a:pt x="5911" y="3256"/>
                </a:lnTo>
                <a:lnTo>
                  <a:pt x="5896" y="3271"/>
                </a:lnTo>
                <a:lnTo>
                  <a:pt x="5882" y="3285"/>
                </a:lnTo>
                <a:lnTo>
                  <a:pt x="5855" y="3315"/>
                </a:lnTo>
                <a:lnTo>
                  <a:pt x="5830" y="3345"/>
                </a:lnTo>
                <a:lnTo>
                  <a:pt x="5796" y="3388"/>
                </a:lnTo>
                <a:lnTo>
                  <a:pt x="5764" y="3433"/>
                </a:lnTo>
                <a:lnTo>
                  <a:pt x="5733" y="3477"/>
                </a:lnTo>
                <a:lnTo>
                  <a:pt x="5704" y="3523"/>
                </a:lnTo>
                <a:lnTo>
                  <a:pt x="5675" y="3569"/>
                </a:lnTo>
                <a:lnTo>
                  <a:pt x="5647" y="3616"/>
                </a:lnTo>
                <a:lnTo>
                  <a:pt x="5620" y="3663"/>
                </a:lnTo>
                <a:lnTo>
                  <a:pt x="5594" y="3711"/>
                </a:lnTo>
                <a:lnTo>
                  <a:pt x="5568" y="3759"/>
                </a:lnTo>
                <a:lnTo>
                  <a:pt x="5543" y="3809"/>
                </a:lnTo>
                <a:lnTo>
                  <a:pt x="5519" y="3858"/>
                </a:lnTo>
                <a:lnTo>
                  <a:pt x="5495" y="3907"/>
                </a:lnTo>
                <a:lnTo>
                  <a:pt x="5450" y="4005"/>
                </a:lnTo>
                <a:lnTo>
                  <a:pt x="5405" y="4105"/>
                </a:lnTo>
                <a:lnTo>
                  <a:pt x="5363" y="4200"/>
                </a:lnTo>
                <a:lnTo>
                  <a:pt x="5318" y="4299"/>
                </a:lnTo>
                <a:lnTo>
                  <a:pt x="5298" y="4351"/>
                </a:lnTo>
                <a:lnTo>
                  <a:pt x="5276" y="4402"/>
                </a:lnTo>
                <a:lnTo>
                  <a:pt x="5257" y="4454"/>
                </a:lnTo>
                <a:lnTo>
                  <a:pt x="5239" y="4506"/>
                </a:lnTo>
                <a:lnTo>
                  <a:pt x="5221" y="4560"/>
                </a:lnTo>
                <a:lnTo>
                  <a:pt x="5206" y="4613"/>
                </a:lnTo>
                <a:lnTo>
                  <a:pt x="5193" y="4666"/>
                </a:lnTo>
                <a:lnTo>
                  <a:pt x="5182" y="4719"/>
                </a:lnTo>
                <a:lnTo>
                  <a:pt x="5177" y="4746"/>
                </a:lnTo>
                <a:lnTo>
                  <a:pt x="5174" y="4773"/>
                </a:lnTo>
                <a:lnTo>
                  <a:pt x="5170" y="4799"/>
                </a:lnTo>
                <a:lnTo>
                  <a:pt x="5168" y="4826"/>
                </a:lnTo>
                <a:lnTo>
                  <a:pt x="5167" y="4853"/>
                </a:lnTo>
                <a:lnTo>
                  <a:pt x="5166" y="4879"/>
                </a:lnTo>
                <a:lnTo>
                  <a:pt x="5166" y="4905"/>
                </a:lnTo>
                <a:lnTo>
                  <a:pt x="5167" y="4932"/>
                </a:lnTo>
                <a:lnTo>
                  <a:pt x="5169" y="4955"/>
                </a:lnTo>
                <a:lnTo>
                  <a:pt x="5172" y="4978"/>
                </a:lnTo>
                <a:lnTo>
                  <a:pt x="5176" y="5000"/>
                </a:lnTo>
                <a:lnTo>
                  <a:pt x="5182" y="5023"/>
                </a:lnTo>
                <a:lnTo>
                  <a:pt x="5189" y="5044"/>
                </a:lnTo>
                <a:lnTo>
                  <a:pt x="5199" y="5066"/>
                </a:lnTo>
                <a:lnTo>
                  <a:pt x="5210" y="5086"/>
                </a:lnTo>
                <a:lnTo>
                  <a:pt x="5222" y="5106"/>
                </a:lnTo>
                <a:lnTo>
                  <a:pt x="5247" y="5139"/>
                </a:lnTo>
                <a:lnTo>
                  <a:pt x="5266" y="5163"/>
                </a:lnTo>
                <a:lnTo>
                  <a:pt x="5281" y="5183"/>
                </a:lnTo>
                <a:lnTo>
                  <a:pt x="5287" y="5191"/>
                </a:lnTo>
                <a:lnTo>
                  <a:pt x="5291" y="5200"/>
                </a:lnTo>
                <a:lnTo>
                  <a:pt x="5295" y="5209"/>
                </a:lnTo>
                <a:lnTo>
                  <a:pt x="5297" y="5219"/>
                </a:lnTo>
                <a:lnTo>
                  <a:pt x="5299" y="5230"/>
                </a:lnTo>
                <a:lnTo>
                  <a:pt x="5299" y="5243"/>
                </a:lnTo>
                <a:lnTo>
                  <a:pt x="5299" y="5257"/>
                </a:lnTo>
                <a:lnTo>
                  <a:pt x="5297" y="5275"/>
                </a:lnTo>
                <a:lnTo>
                  <a:pt x="5292" y="5317"/>
                </a:lnTo>
                <a:lnTo>
                  <a:pt x="5258" y="5277"/>
                </a:lnTo>
                <a:lnTo>
                  <a:pt x="5217" y="5232"/>
                </a:lnTo>
                <a:lnTo>
                  <a:pt x="5123" y="5129"/>
                </a:lnTo>
                <a:lnTo>
                  <a:pt x="5071" y="5073"/>
                </a:lnTo>
                <a:lnTo>
                  <a:pt x="5017" y="5015"/>
                </a:lnTo>
                <a:lnTo>
                  <a:pt x="4965" y="4954"/>
                </a:lnTo>
                <a:lnTo>
                  <a:pt x="4913" y="4893"/>
                </a:lnTo>
                <a:lnTo>
                  <a:pt x="4888" y="4861"/>
                </a:lnTo>
                <a:lnTo>
                  <a:pt x="4865" y="4829"/>
                </a:lnTo>
                <a:lnTo>
                  <a:pt x="4841" y="4798"/>
                </a:lnTo>
                <a:lnTo>
                  <a:pt x="4819" y="4767"/>
                </a:lnTo>
                <a:lnTo>
                  <a:pt x="4799" y="4735"/>
                </a:lnTo>
                <a:lnTo>
                  <a:pt x="4781" y="4704"/>
                </a:lnTo>
                <a:lnTo>
                  <a:pt x="4763" y="4672"/>
                </a:lnTo>
                <a:lnTo>
                  <a:pt x="4748" y="4642"/>
                </a:lnTo>
                <a:lnTo>
                  <a:pt x="4734" y="4612"/>
                </a:lnTo>
                <a:lnTo>
                  <a:pt x="4723" y="4581"/>
                </a:lnTo>
                <a:lnTo>
                  <a:pt x="4715" y="4552"/>
                </a:lnTo>
                <a:lnTo>
                  <a:pt x="4709" y="4523"/>
                </a:lnTo>
                <a:lnTo>
                  <a:pt x="4707" y="4508"/>
                </a:lnTo>
                <a:lnTo>
                  <a:pt x="4705" y="4495"/>
                </a:lnTo>
                <a:lnTo>
                  <a:pt x="4704" y="4481"/>
                </a:lnTo>
                <a:lnTo>
                  <a:pt x="4704" y="4467"/>
                </a:lnTo>
                <a:lnTo>
                  <a:pt x="4705" y="4454"/>
                </a:lnTo>
                <a:lnTo>
                  <a:pt x="4707" y="4441"/>
                </a:lnTo>
                <a:lnTo>
                  <a:pt x="4709" y="4427"/>
                </a:lnTo>
                <a:lnTo>
                  <a:pt x="4712" y="4414"/>
                </a:lnTo>
                <a:lnTo>
                  <a:pt x="4726" y="4417"/>
                </a:lnTo>
                <a:lnTo>
                  <a:pt x="4741" y="4419"/>
                </a:lnTo>
                <a:lnTo>
                  <a:pt x="4755" y="4420"/>
                </a:lnTo>
                <a:lnTo>
                  <a:pt x="4768" y="4420"/>
                </a:lnTo>
                <a:lnTo>
                  <a:pt x="4783" y="4419"/>
                </a:lnTo>
                <a:lnTo>
                  <a:pt x="4796" y="4418"/>
                </a:lnTo>
                <a:lnTo>
                  <a:pt x="4809" y="4416"/>
                </a:lnTo>
                <a:lnTo>
                  <a:pt x="4823" y="4413"/>
                </a:lnTo>
                <a:lnTo>
                  <a:pt x="4836" y="4410"/>
                </a:lnTo>
                <a:lnTo>
                  <a:pt x="4849" y="4406"/>
                </a:lnTo>
                <a:lnTo>
                  <a:pt x="4863" y="4402"/>
                </a:lnTo>
                <a:lnTo>
                  <a:pt x="4875" y="4397"/>
                </a:lnTo>
                <a:lnTo>
                  <a:pt x="4900" y="4384"/>
                </a:lnTo>
                <a:lnTo>
                  <a:pt x="4925" y="4370"/>
                </a:lnTo>
                <a:lnTo>
                  <a:pt x="4950" y="4354"/>
                </a:lnTo>
                <a:lnTo>
                  <a:pt x="4972" y="4335"/>
                </a:lnTo>
                <a:lnTo>
                  <a:pt x="4996" y="4315"/>
                </a:lnTo>
                <a:lnTo>
                  <a:pt x="5018" y="4293"/>
                </a:lnTo>
                <a:lnTo>
                  <a:pt x="5040" y="4271"/>
                </a:lnTo>
                <a:lnTo>
                  <a:pt x="5060" y="4246"/>
                </a:lnTo>
                <a:lnTo>
                  <a:pt x="5081" y="4220"/>
                </a:lnTo>
                <a:lnTo>
                  <a:pt x="5101" y="4195"/>
                </a:lnTo>
                <a:lnTo>
                  <a:pt x="5120" y="4167"/>
                </a:lnTo>
                <a:lnTo>
                  <a:pt x="5138" y="4139"/>
                </a:lnTo>
                <a:lnTo>
                  <a:pt x="5157" y="4112"/>
                </a:lnTo>
                <a:lnTo>
                  <a:pt x="5173" y="4083"/>
                </a:lnTo>
                <a:lnTo>
                  <a:pt x="5190" y="4054"/>
                </a:lnTo>
                <a:lnTo>
                  <a:pt x="5206" y="4026"/>
                </a:lnTo>
                <a:lnTo>
                  <a:pt x="5235" y="3968"/>
                </a:lnTo>
                <a:lnTo>
                  <a:pt x="5262" y="3913"/>
                </a:lnTo>
                <a:lnTo>
                  <a:pt x="5286" y="3861"/>
                </a:lnTo>
                <a:lnTo>
                  <a:pt x="5306" y="3814"/>
                </a:lnTo>
                <a:lnTo>
                  <a:pt x="5325" y="3771"/>
                </a:lnTo>
                <a:lnTo>
                  <a:pt x="5376" y="3647"/>
                </a:lnTo>
                <a:lnTo>
                  <a:pt x="5400" y="3583"/>
                </a:lnTo>
                <a:lnTo>
                  <a:pt x="5425" y="3521"/>
                </a:lnTo>
                <a:lnTo>
                  <a:pt x="5450" y="3457"/>
                </a:lnTo>
                <a:lnTo>
                  <a:pt x="5472" y="3393"/>
                </a:lnTo>
                <a:lnTo>
                  <a:pt x="5494" y="3328"/>
                </a:lnTo>
                <a:lnTo>
                  <a:pt x="5515" y="3263"/>
                </a:lnTo>
                <a:lnTo>
                  <a:pt x="5534" y="3198"/>
                </a:lnTo>
                <a:lnTo>
                  <a:pt x="5551" y="3132"/>
                </a:lnTo>
                <a:lnTo>
                  <a:pt x="5567" y="3066"/>
                </a:lnTo>
                <a:lnTo>
                  <a:pt x="5581" y="3000"/>
                </a:lnTo>
                <a:lnTo>
                  <a:pt x="5592" y="2934"/>
                </a:lnTo>
                <a:lnTo>
                  <a:pt x="5597" y="2900"/>
                </a:lnTo>
                <a:lnTo>
                  <a:pt x="5601" y="2866"/>
                </a:lnTo>
                <a:lnTo>
                  <a:pt x="5604" y="2833"/>
                </a:lnTo>
                <a:lnTo>
                  <a:pt x="5607" y="2799"/>
                </a:lnTo>
                <a:lnTo>
                  <a:pt x="5609" y="2765"/>
                </a:lnTo>
                <a:lnTo>
                  <a:pt x="5612" y="2732"/>
                </a:lnTo>
                <a:lnTo>
                  <a:pt x="5612" y="2697"/>
                </a:lnTo>
                <a:lnTo>
                  <a:pt x="5612" y="2662"/>
                </a:lnTo>
                <a:lnTo>
                  <a:pt x="5610" y="2626"/>
                </a:lnTo>
                <a:lnTo>
                  <a:pt x="5608" y="2591"/>
                </a:lnTo>
                <a:lnTo>
                  <a:pt x="5603" y="2556"/>
                </a:lnTo>
                <a:lnTo>
                  <a:pt x="5597" y="2522"/>
                </a:lnTo>
                <a:lnTo>
                  <a:pt x="5593" y="2504"/>
                </a:lnTo>
                <a:lnTo>
                  <a:pt x="5589" y="2488"/>
                </a:lnTo>
                <a:lnTo>
                  <a:pt x="5584" y="2471"/>
                </a:lnTo>
                <a:lnTo>
                  <a:pt x="5578" y="2455"/>
                </a:lnTo>
                <a:lnTo>
                  <a:pt x="5568" y="2435"/>
                </a:lnTo>
                <a:lnTo>
                  <a:pt x="5556" y="2414"/>
                </a:lnTo>
                <a:lnTo>
                  <a:pt x="5543" y="2393"/>
                </a:lnTo>
                <a:lnTo>
                  <a:pt x="5527" y="2371"/>
                </a:lnTo>
                <a:lnTo>
                  <a:pt x="5494" y="2325"/>
                </a:lnTo>
                <a:lnTo>
                  <a:pt x="5459" y="2279"/>
                </a:lnTo>
                <a:lnTo>
                  <a:pt x="5441" y="2255"/>
                </a:lnTo>
                <a:lnTo>
                  <a:pt x="5425" y="2232"/>
                </a:lnTo>
                <a:lnTo>
                  <a:pt x="5411" y="2208"/>
                </a:lnTo>
                <a:lnTo>
                  <a:pt x="5397" y="2186"/>
                </a:lnTo>
                <a:lnTo>
                  <a:pt x="5387" y="2162"/>
                </a:lnTo>
                <a:lnTo>
                  <a:pt x="5382" y="2151"/>
                </a:lnTo>
                <a:lnTo>
                  <a:pt x="5379" y="2139"/>
                </a:lnTo>
                <a:lnTo>
                  <a:pt x="5376" y="2129"/>
                </a:lnTo>
                <a:lnTo>
                  <a:pt x="5374" y="2118"/>
                </a:lnTo>
                <a:lnTo>
                  <a:pt x="5373" y="2107"/>
                </a:lnTo>
                <a:lnTo>
                  <a:pt x="5372" y="2096"/>
                </a:lnTo>
                <a:lnTo>
                  <a:pt x="5360" y="2110"/>
                </a:lnTo>
                <a:lnTo>
                  <a:pt x="5347" y="2122"/>
                </a:lnTo>
                <a:lnTo>
                  <a:pt x="5333" y="2133"/>
                </a:lnTo>
                <a:lnTo>
                  <a:pt x="5317" y="2144"/>
                </a:lnTo>
                <a:lnTo>
                  <a:pt x="5301" y="2154"/>
                </a:lnTo>
                <a:lnTo>
                  <a:pt x="5285" y="2162"/>
                </a:lnTo>
                <a:lnTo>
                  <a:pt x="5266" y="2170"/>
                </a:lnTo>
                <a:lnTo>
                  <a:pt x="5249" y="2178"/>
                </a:lnTo>
                <a:lnTo>
                  <a:pt x="5175" y="2207"/>
                </a:lnTo>
                <a:lnTo>
                  <a:pt x="5141" y="2222"/>
                </a:lnTo>
                <a:lnTo>
                  <a:pt x="5125" y="2231"/>
                </a:lnTo>
                <a:lnTo>
                  <a:pt x="5109" y="2239"/>
                </a:lnTo>
                <a:lnTo>
                  <a:pt x="5091" y="2251"/>
                </a:lnTo>
                <a:lnTo>
                  <a:pt x="5074" y="2263"/>
                </a:lnTo>
                <a:lnTo>
                  <a:pt x="5057" y="2276"/>
                </a:lnTo>
                <a:lnTo>
                  <a:pt x="5041" y="2289"/>
                </a:lnTo>
                <a:lnTo>
                  <a:pt x="5025" y="2302"/>
                </a:lnTo>
                <a:lnTo>
                  <a:pt x="5011" y="2317"/>
                </a:lnTo>
                <a:lnTo>
                  <a:pt x="4998" y="2331"/>
                </a:lnTo>
                <a:lnTo>
                  <a:pt x="4984" y="2346"/>
                </a:lnTo>
                <a:lnTo>
                  <a:pt x="4971" y="2362"/>
                </a:lnTo>
                <a:lnTo>
                  <a:pt x="4959" y="2378"/>
                </a:lnTo>
                <a:lnTo>
                  <a:pt x="4948" y="2395"/>
                </a:lnTo>
                <a:lnTo>
                  <a:pt x="4936" y="2411"/>
                </a:lnTo>
                <a:lnTo>
                  <a:pt x="4915" y="2447"/>
                </a:lnTo>
                <a:lnTo>
                  <a:pt x="4894" y="2484"/>
                </a:lnTo>
                <a:lnTo>
                  <a:pt x="4875" y="2524"/>
                </a:lnTo>
                <a:lnTo>
                  <a:pt x="4855" y="2565"/>
                </a:lnTo>
                <a:lnTo>
                  <a:pt x="4818" y="2647"/>
                </a:lnTo>
                <a:lnTo>
                  <a:pt x="4784" y="2730"/>
                </a:lnTo>
                <a:lnTo>
                  <a:pt x="4751" y="2813"/>
                </a:lnTo>
                <a:lnTo>
                  <a:pt x="4719" y="2897"/>
                </a:lnTo>
                <a:lnTo>
                  <a:pt x="4688" y="2982"/>
                </a:lnTo>
                <a:lnTo>
                  <a:pt x="4659" y="3067"/>
                </a:lnTo>
                <a:lnTo>
                  <a:pt x="4629" y="3152"/>
                </a:lnTo>
                <a:lnTo>
                  <a:pt x="4579" y="3297"/>
                </a:lnTo>
                <a:lnTo>
                  <a:pt x="4554" y="3372"/>
                </a:lnTo>
                <a:lnTo>
                  <a:pt x="4531" y="3446"/>
                </a:lnTo>
                <a:lnTo>
                  <a:pt x="4508" y="3521"/>
                </a:lnTo>
                <a:lnTo>
                  <a:pt x="4498" y="3559"/>
                </a:lnTo>
                <a:lnTo>
                  <a:pt x="4489" y="3596"/>
                </a:lnTo>
                <a:lnTo>
                  <a:pt x="4479" y="3633"/>
                </a:lnTo>
                <a:lnTo>
                  <a:pt x="4471" y="3671"/>
                </a:lnTo>
                <a:lnTo>
                  <a:pt x="4463" y="3709"/>
                </a:lnTo>
                <a:lnTo>
                  <a:pt x="4457" y="3747"/>
                </a:lnTo>
                <a:lnTo>
                  <a:pt x="4450" y="3795"/>
                </a:lnTo>
                <a:lnTo>
                  <a:pt x="4444" y="3843"/>
                </a:lnTo>
                <a:lnTo>
                  <a:pt x="4440" y="3892"/>
                </a:lnTo>
                <a:lnTo>
                  <a:pt x="4439" y="3915"/>
                </a:lnTo>
                <a:lnTo>
                  <a:pt x="4439" y="3940"/>
                </a:lnTo>
                <a:lnTo>
                  <a:pt x="4439" y="3963"/>
                </a:lnTo>
                <a:lnTo>
                  <a:pt x="4440" y="3988"/>
                </a:lnTo>
                <a:lnTo>
                  <a:pt x="4442" y="4011"/>
                </a:lnTo>
                <a:lnTo>
                  <a:pt x="4444" y="4036"/>
                </a:lnTo>
                <a:lnTo>
                  <a:pt x="4449" y="4060"/>
                </a:lnTo>
                <a:lnTo>
                  <a:pt x="4453" y="4083"/>
                </a:lnTo>
                <a:lnTo>
                  <a:pt x="4458" y="4107"/>
                </a:lnTo>
                <a:lnTo>
                  <a:pt x="4464" y="4130"/>
                </a:lnTo>
                <a:lnTo>
                  <a:pt x="4468" y="4144"/>
                </a:lnTo>
                <a:lnTo>
                  <a:pt x="4473" y="4156"/>
                </a:lnTo>
                <a:lnTo>
                  <a:pt x="4483" y="4179"/>
                </a:lnTo>
                <a:lnTo>
                  <a:pt x="4496" y="4203"/>
                </a:lnTo>
                <a:lnTo>
                  <a:pt x="4509" y="4225"/>
                </a:lnTo>
                <a:lnTo>
                  <a:pt x="4523" y="4245"/>
                </a:lnTo>
                <a:lnTo>
                  <a:pt x="4538" y="4266"/>
                </a:lnTo>
                <a:lnTo>
                  <a:pt x="4567" y="4305"/>
                </a:lnTo>
                <a:lnTo>
                  <a:pt x="4581" y="4325"/>
                </a:lnTo>
                <a:lnTo>
                  <a:pt x="4593" y="4344"/>
                </a:lnTo>
                <a:lnTo>
                  <a:pt x="4604" y="4364"/>
                </a:lnTo>
                <a:lnTo>
                  <a:pt x="4614" y="4384"/>
                </a:lnTo>
                <a:lnTo>
                  <a:pt x="4618" y="4395"/>
                </a:lnTo>
                <a:lnTo>
                  <a:pt x="4622" y="4405"/>
                </a:lnTo>
                <a:lnTo>
                  <a:pt x="4624" y="4415"/>
                </a:lnTo>
                <a:lnTo>
                  <a:pt x="4626" y="4426"/>
                </a:lnTo>
                <a:lnTo>
                  <a:pt x="4627" y="4438"/>
                </a:lnTo>
                <a:lnTo>
                  <a:pt x="4628" y="4449"/>
                </a:lnTo>
                <a:lnTo>
                  <a:pt x="4628" y="4460"/>
                </a:lnTo>
                <a:lnTo>
                  <a:pt x="4626" y="4471"/>
                </a:lnTo>
                <a:lnTo>
                  <a:pt x="4495" y="4296"/>
                </a:lnTo>
                <a:lnTo>
                  <a:pt x="4428" y="4210"/>
                </a:lnTo>
                <a:lnTo>
                  <a:pt x="4360" y="4124"/>
                </a:lnTo>
                <a:lnTo>
                  <a:pt x="4340" y="4101"/>
                </a:lnTo>
                <a:lnTo>
                  <a:pt x="4316" y="4074"/>
                </a:lnTo>
                <a:lnTo>
                  <a:pt x="4260" y="4014"/>
                </a:lnTo>
                <a:lnTo>
                  <a:pt x="4196" y="3950"/>
                </a:lnTo>
                <a:lnTo>
                  <a:pt x="4164" y="3915"/>
                </a:lnTo>
                <a:lnTo>
                  <a:pt x="4132" y="3880"/>
                </a:lnTo>
                <a:lnTo>
                  <a:pt x="4101" y="3845"/>
                </a:lnTo>
                <a:lnTo>
                  <a:pt x="4073" y="3810"/>
                </a:lnTo>
                <a:lnTo>
                  <a:pt x="4046" y="3775"/>
                </a:lnTo>
                <a:lnTo>
                  <a:pt x="4034" y="3757"/>
                </a:lnTo>
                <a:lnTo>
                  <a:pt x="4022" y="3740"/>
                </a:lnTo>
                <a:lnTo>
                  <a:pt x="4013" y="3723"/>
                </a:lnTo>
                <a:lnTo>
                  <a:pt x="4004" y="3706"/>
                </a:lnTo>
                <a:lnTo>
                  <a:pt x="3996" y="3691"/>
                </a:lnTo>
                <a:lnTo>
                  <a:pt x="3990" y="3674"/>
                </a:lnTo>
                <a:lnTo>
                  <a:pt x="3984" y="3659"/>
                </a:lnTo>
                <a:lnTo>
                  <a:pt x="3980" y="3644"/>
                </a:lnTo>
                <a:lnTo>
                  <a:pt x="3978" y="3629"/>
                </a:lnTo>
                <a:lnTo>
                  <a:pt x="3977" y="3615"/>
                </a:lnTo>
                <a:lnTo>
                  <a:pt x="3978" y="3597"/>
                </a:lnTo>
                <a:lnTo>
                  <a:pt x="3979" y="3581"/>
                </a:lnTo>
                <a:lnTo>
                  <a:pt x="3982" y="3567"/>
                </a:lnTo>
                <a:lnTo>
                  <a:pt x="3985" y="3553"/>
                </a:lnTo>
                <a:lnTo>
                  <a:pt x="3990" y="3542"/>
                </a:lnTo>
                <a:lnTo>
                  <a:pt x="3994" y="3532"/>
                </a:lnTo>
                <a:lnTo>
                  <a:pt x="3999" y="3523"/>
                </a:lnTo>
                <a:lnTo>
                  <a:pt x="4005" y="3514"/>
                </a:lnTo>
                <a:lnTo>
                  <a:pt x="4012" y="3506"/>
                </a:lnTo>
                <a:lnTo>
                  <a:pt x="4019" y="3500"/>
                </a:lnTo>
                <a:lnTo>
                  <a:pt x="4026" y="3495"/>
                </a:lnTo>
                <a:lnTo>
                  <a:pt x="4035" y="3490"/>
                </a:lnTo>
                <a:lnTo>
                  <a:pt x="4044" y="3485"/>
                </a:lnTo>
                <a:lnTo>
                  <a:pt x="4053" y="3482"/>
                </a:lnTo>
                <a:lnTo>
                  <a:pt x="4073" y="3475"/>
                </a:lnTo>
                <a:lnTo>
                  <a:pt x="4094" y="3469"/>
                </a:lnTo>
                <a:lnTo>
                  <a:pt x="4117" y="3464"/>
                </a:lnTo>
                <a:lnTo>
                  <a:pt x="4140" y="3458"/>
                </a:lnTo>
                <a:lnTo>
                  <a:pt x="4165" y="3452"/>
                </a:lnTo>
                <a:lnTo>
                  <a:pt x="4190" y="3444"/>
                </a:lnTo>
                <a:lnTo>
                  <a:pt x="4203" y="3439"/>
                </a:lnTo>
                <a:lnTo>
                  <a:pt x="4216" y="3433"/>
                </a:lnTo>
                <a:lnTo>
                  <a:pt x="4228" y="3425"/>
                </a:lnTo>
                <a:lnTo>
                  <a:pt x="4242" y="3418"/>
                </a:lnTo>
                <a:lnTo>
                  <a:pt x="4254" y="3410"/>
                </a:lnTo>
                <a:lnTo>
                  <a:pt x="4266" y="3401"/>
                </a:lnTo>
                <a:lnTo>
                  <a:pt x="4291" y="3380"/>
                </a:lnTo>
                <a:lnTo>
                  <a:pt x="4314" y="3359"/>
                </a:lnTo>
                <a:lnTo>
                  <a:pt x="4337" y="3336"/>
                </a:lnTo>
                <a:lnTo>
                  <a:pt x="4358" y="3313"/>
                </a:lnTo>
                <a:lnTo>
                  <a:pt x="4379" y="3288"/>
                </a:lnTo>
                <a:lnTo>
                  <a:pt x="4399" y="3262"/>
                </a:lnTo>
                <a:lnTo>
                  <a:pt x="4418" y="3237"/>
                </a:lnTo>
                <a:lnTo>
                  <a:pt x="4436" y="3210"/>
                </a:lnTo>
                <a:lnTo>
                  <a:pt x="4453" y="3184"/>
                </a:lnTo>
                <a:lnTo>
                  <a:pt x="4470" y="3156"/>
                </a:lnTo>
                <a:lnTo>
                  <a:pt x="4485" y="3128"/>
                </a:lnTo>
                <a:lnTo>
                  <a:pt x="4501" y="3099"/>
                </a:lnTo>
                <a:lnTo>
                  <a:pt x="4515" y="3072"/>
                </a:lnTo>
                <a:lnTo>
                  <a:pt x="4529" y="3043"/>
                </a:lnTo>
                <a:lnTo>
                  <a:pt x="4556" y="2985"/>
                </a:lnTo>
                <a:lnTo>
                  <a:pt x="4579" y="2931"/>
                </a:lnTo>
                <a:lnTo>
                  <a:pt x="4601" y="2878"/>
                </a:lnTo>
                <a:lnTo>
                  <a:pt x="4624" y="2824"/>
                </a:lnTo>
                <a:lnTo>
                  <a:pt x="4645" y="2770"/>
                </a:lnTo>
                <a:lnTo>
                  <a:pt x="4666" y="2714"/>
                </a:lnTo>
                <a:lnTo>
                  <a:pt x="4685" y="2659"/>
                </a:lnTo>
                <a:lnTo>
                  <a:pt x="4704" y="2603"/>
                </a:lnTo>
                <a:lnTo>
                  <a:pt x="4722" y="2547"/>
                </a:lnTo>
                <a:lnTo>
                  <a:pt x="4740" y="2491"/>
                </a:lnTo>
                <a:lnTo>
                  <a:pt x="4755" y="2433"/>
                </a:lnTo>
                <a:lnTo>
                  <a:pt x="4770" y="2377"/>
                </a:lnTo>
                <a:lnTo>
                  <a:pt x="4785" y="2320"/>
                </a:lnTo>
                <a:lnTo>
                  <a:pt x="4797" y="2263"/>
                </a:lnTo>
                <a:lnTo>
                  <a:pt x="4809" y="2206"/>
                </a:lnTo>
                <a:lnTo>
                  <a:pt x="4819" y="2149"/>
                </a:lnTo>
                <a:lnTo>
                  <a:pt x="4829" y="2091"/>
                </a:lnTo>
                <a:lnTo>
                  <a:pt x="4833" y="2055"/>
                </a:lnTo>
                <a:lnTo>
                  <a:pt x="4836" y="2022"/>
                </a:lnTo>
                <a:lnTo>
                  <a:pt x="4837" y="1988"/>
                </a:lnTo>
                <a:lnTo>
                  <a:pt x="4837" y="1955"/>
                </a:lnTo>
                <a:lnTo>
                  <a:pt x="4836" y="1923"/>
                </a:lnTo>
                <a:lnTo>
                  <a:pt x="4833" y="1891"/>
                </a:lnTo>
                <a:lnTo>
                  <a:pt x="4828" y="1861"/>
                </a:lnTo>
                <a:lnTo>
                  <a:pt x="4823" y="1831"/>
                </a:lnTo>
                <a:lnTo>
                  <a:pt x="4816" y="1801"/>
                </a:lnTo>
                <a:lnTo>
                  <a:pt x="4808" y="1773"/>
                </a:lnTo>
                <a:lnTo>
                  <a:pt x="4800" y="1744"/>
                </a:lnTo>
                <a:lnTo>
                  <a:pt x="4791" y="1715"/>
                </a:lnTo>
                <a:lnTo>
                  <a:pt x="4781" y="1688"/>
                </a:lnTo>
                <a:lnTo>
                  <a:pt x="4769" y="1660"/>
                </a:lnTo>
                <a:lnTo>
                  <a:pt x="4746" y="1606"/>
                </a:lnTo>
                <a:lnTo>
                  <a:pt x="4721" y="1551"/>
                </a:lnTo>
                <a:lnTo>
                  <a:pt x="4694" y="1497"/>
                </a:lnTo>
                <a:lnTo>
                  <a:pt x="4668" y="1443"/>
                </a:lnTo>
                <a:lnTo>
                  <a:pt x="4642" y="1388"/>
                </a:lnTo>
                <a:lnTo>
                  <a:pt x="4617" y="1331"/>
                </a:lnTo>
                <a:lnTo>
                  <a:pt x="4604" y="1302"/>
                </a:lnTo>
                <a:lnTo>
                  <a:pt x="4593" y="1274"/>
                </a:lnTo>
                <a:lnTo>
                  <a:pt x="4582" y="1244"/>
                </a:lnTo>
                <a:lnTo>
                  <a:pt x="4572" y="1213"/>
                </a:lnTo>
                <a:lnTo>
                  <a:pt x="4561" y="1182"/>
                </a:lnTo>
                <a:lnTo>
                  <a:pt x="4552" y="1151"/>
                </a:lnTo>
                <a:lnTo>
                  <a:pt x="4539" y="1170"/>
                </a:lnTo>
                <a:lnTo>
                  <a:pt x="4523" y="1190"/>
                </a:lnTo>
                <a:lnTo>
                  <a:pt x="4508" y="1209"/>
                </a:lnTo>
                <a:lnTo>
                  <a:pt x="4493" y="1226"/>
                </a:lnTo>
                <a:lnTo>
                  <a:pt x="4475" y="1244"/>
                </a:lnTo>
                <a:lnTo>
                  <a:pt x="4458" y="1260"/>
                </a:lnTo>
                <a:lnTo>
                  <a:pt x="4440" y="1276"/>
                </a:lnTo>
                <a:lnTo>
                  <a:pt x="4422" y="1291"/>
                </a:lnTo>
                <a:lnTo>
                  <a:pt x="4385" y="1321"/>
                </a:lnTo>
                <a:lnTo>
                  <a:pt x="4347" y="1348"/>
                </a:lnTo>
                <a:lnTo>
                  <a:pt x="4269" y="1404"/>
                </a:lnTo>
                <a:lnTo>
                  <a:pt x="4230" y="1432"/>
                </a:lnTo>
                <a:lnTo>
                  <a:pt x="4192" y="1461"/>
                </a:lnTo>
                <a:lnTo>
                  <a:pt x="4156" y="1492"/>
                </a:lnTo>
                <a:lnTo>
                  <a:pt x="4138" y="1508"/>
                </a:lnTo>
                <a:lnTo>
                  <a:pt x="4121" y="1525"/>
                </a:lnTo>
                <a:lnTo>
                  <a:pt x="4104" y="1542"/>
                </a:lnTo>
                <a:lnTo>
                  <a:pt x="4088" y="1559"/>
                </a:lnTo>
                <a:lnTo>
                  <a:pt x="4073" y="1579"/>
                </a:lnTo>
                <a:lnTo>
                  <a:pt x="4057" y="1598"/>
                </a:lnTo>
                <a:lnTo>
                  <a:pt x="4043" y="1619"/>
                </a:lnTo>
                <a:lnTo>
                  <a:pt x="4029" y="1641"/>
                </a:lnTo>
                <a:lnTo>
                  <a:pt x="4017" y="1664"/>
                </a:lnTo>
                <a:lnTo>
                  <a:pt x="4006" y="1688"/>
                </a:lnTo>
                <a:lnTo>
                  <a:pt x="3982" y="1741"/>
                </a:lnTo>
                <a:lnTo>
                  <a:pt x="3960" y="1794"/>
                </a:lnTo>
                <a:lnTo>
                  <a:pt x="3938" y="1848"/>
                </a:lnTo>
                <a:lnTo>
                  <a:pt x="3918" y="1903"/>
                </a:lnTo>
                <a:lnTo>
                  <a:pt x="3898" y="1958"/>
                </a:lnTo>
                <a:lnTo>
                  <a:pt x="3880" y="2013"/>
                </a:lnTo>
                <a:lnTo>
                  <a:pt x="3862" y="2070"/>
                </a:lnTo>
                <a:lnTo>
                  <a:pt x="3846" y="2125"/>
                </a:lnTo>
                <a:lnTo>
                  <a:pt x="3830" y="2181"/>
                </a:lnTo>
                <a:lnTo>
                  <a:pt x="3814" y="2238"/>
                </a:lnTo>
                <a:lnTo>
                  <a:pt x="3800" y="2295"/>
                </a:lnTo>
                <a:lnTo>
                  <a:pt x="3786" y="2352"/>
                </a:lnTo>
                <a:lnTo>
                  <a:pt x="3760" y="2465"/>
                </a:lnTo>
                <a:lnTo>
                  <a:pt x="3735" y="2578"/>
                </a:lnTo>
                <a:close/>
                <a:moveTo>
                  <a:pt x="2476" y="2582"/>
                </a:moveTo>
                <a:lnTo>
                  <a:pt x="2476" y="2582"/>
                </a:lnTo>
                <a:lnTo>
                  <a:pt x="2465" y="2562"/>
                </a:lnTo>
                <a:lnTo>
                  <a:pt x="2452" y="2542"/>
                </a:lnTo>
                <a:lnTo>
                  <a:pt x="2436" y="2522"/>
                </a:lnTo>
                <a:lnTo>
                  <a:pt x="2419" y="2502"/>
                </a:lnTo>
                <a:lnTo>
                  <a:pt x="2449" y="2520"/>
                </a:lnTo>
                <a:lnTo>
                  <a:pt x="2483" y="2540"/>
                </a:lnTo>
                <a:lnTo>
                  <a:pt x="2561" y="2588"/>
                </a:lnTo>
                <a:lnTo>
                  <a:pt x="2536" y="2584"/>
                </a:lnTo>
                <a:lnTo>
                  <a:pt x="2513" y="2582"/>
                </a:lnTo>
                <a:lnTo>
                  <a:pt x="2493" y="2582"/>
                </a:lnTo>
                <a:lnTo>
                  <a:pt x="2476" y="2582"/>
                </a:lnTo>
                <a:close/>
              </a:path>
            </a:pathLst>
          </a:custGeom>
          <a:solidFill>
            <a:srgbClr val="92D05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latin typeface="黑体" panose="02010609060101010101" pitchFamily="49" charset="-122"/>
              <a:ea typeface="黑体" panose="02010609060101010101" pitchFamily="49" charset="-122"/>
            </a:endParaRPr>
          </a:p>
        </p:txBody>
      </p:sp>
      <p:sp>
        <p:nvSpPr>
          <p:cNvPr id="5122" name="标题 1"/>
          <p:cNvSpPr txBox="1"/>
          <p:nvPr/>
        </p:nvSpPr>
        <p:spPr bwMode="auto">
          <a:xfrm>
            <a:off x="714804" y="1109663"/>
            <a:ext cx="4001212"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Narrow" panose="020B05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5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5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9pPr>
          </a:lstStyle>
          <a:p>
            <a:pPr algn="ctr">
              <a:spcBef>
                <a:spcPct val="0"/>
              </a:spcBef>
              <a:buFontTx/>
              <a:buNone/>
              <a:defRPr/>
            </a:pPr>
            <a:r>
              <a:rPr lang="en-US" altLang="zh-CN" dirty="0" smtClean="0">
                <a:latin typeface="华文琥珀" panose="02010800040101010101" pitchFamily="2" charset="-122"/>
                <a:ea typeface="华文琥珀" panose="02010800040101010101" pitchFamily="2" charset="-122"/>
                <a:cs typeface="+mj-cs"/>
              </a:rPr>
              <a:t>8.3 </a:t>
            </a:r>
            <a:r>
              <a:rPr lang="zh-CN" altLang="en-US" dirty="0" smtClean="0">
                <a:latin typeface="华文琥珀" panose="02010800040101010101" pitchFamily="2" charset="-122"/>
                <a:ea typeface="华文琥珀" panose="02010800040101010101" pitchFamily="2" charset="-122"/>
                <a:cs typeface="+mj-cs"/>
              </a:rPr>
              <a:t>树形索引</a:t>
            </a:r>
            <a:endParaRPr lang="zh-CN" altLang="en-US" dirty="0">
              <a:latin typeface="华文琥珀" panose="02010800040101010101" pitchFamily="2" charset="-122"/>
              <a:ea typeface="华文琥珀" panose="02010800040101010101" pitchFamily="2" charset="-122"/>
              <a:cs typeface="+mj-cs"/>
            </a:endParaRPr>
          </a:p>
        </p:txBody>
      </p:sp>
      <p:cxnSp>
        <p:nvCxnSpPr>
          <p:cNvPr id="25" name="直接连接符 24"/>
          <p:cNvCxnSpPr/>
          <p:nvPr/>
        </p:nvCxnSpPr>
        <p:spPr>
          <a:xfrm>
            <a:off x="3330575" y="1666453"/>
            <a:ext cx="0" cy="4714875"/>
          </a:xfrm>
          <a:prstGeom prst="line">
            <a:avLst/>
          </a:prstGeom>
          <a:noFill/>
          <a:ln w="38100" cap="flat" cmpd="sng" algn="ctr">
            <a:solidFill>
              <a:schemeClr val="bg1">
                <a:lumMod val="85000"/>
              </a:schemeClr>
            </a:solidFill>
            <a:prstDash val="solid"/>
          </a:ln>
          <a:effectLst/>
        </p:spPr>
      </p:cxnSp>
      <p:cxnSp>
        <p:nvCxnSpPr>
          <p:cNvPr id="26" name="直接连接符 25"/>
          <p:cNvCxnSpPr/>
          <p:nvPr/>
        </p:nvCxnSpPr>
        <p:spPr>
          <a:xfrm>
            <a:off x="1016000" y="1663700"/>
            <a:ext cx="3268663" cy="0"/>
          </a:xfrm>
          <a:prstGeom prst="line">
            <a:avLst/>
          </a:prstGeom>
          <a:noFill/>
          <a:ln w="57150" cap="flat" cmpd="sng" algn="ctr">
            <a:solidFill>
              <a:schemeClr val="bg1">
                <a:lumMod val="85000"/>
              </a:schemeClr>
            </a:solidFill>
            <a:prstDash val="solid"/>
          </a:ln>
          <a:effectLst/>
        </p:spPr>
      </p:cxnSp>
      <p:sp>
        <p:nvSpPr>
          <p:cNvPr id="34" name="TextBox 33"/>
          <p:cNvSpPr txBox="1"/>
          <p:nvPr/>
        </p:nvSpPr>
        <p:spPr>
          <a:xfrm>
            <a:off x="2060575" y="2232025"/>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smtClean="0">
                <a:latin typeface="黑体" panose="02010609060101010101" pitchFamily="49" charset="-122"/>
                <a:ea typeface="黑体" panose="02010609060101010101" pitchFamily="49" charset="-122"/>
                <a:cs typeface="Verdana" panose="020B0604030504040204" pitchFamily="34" charset="0"/>
              </a:rPr>
              <a:t>8.3.1</a:t>
            </a:r>
            <a:endParaRPr lang="en-US" sz="2400" b="1" i="1" kern="0" dirty="0">
              <a:latin typeface="黑体" panose="02010609060101010101" pitchFamily="49" charset="-122"/>
              <a:ea typeface="黑体" panose="02010609060101010101" pitchFamily="49" charset="-122"/>
              <a:cs typeface="Verdana" panose="020B0604030504040204" pitchFamily="34" charset="0"/>
            </a:endParaRPr>
          </a:p>
        </p:txBody>
      </p:sp>
      <p:sp>
        <p:nvSpPr>
          <p:cNvPr id="35" name="TextBox 34"/>
          <p:cNvSpPr txBox="1"/>
          <p:nvPr/>
        </p:nvSpPr>
        <p:spPr>
          <a:xfrm>
            <a:off x="2060575" y="2924175"/>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a:latin typeface="黑体" panose="02010609060101010101" pitchFamily="49" charset="-122"/>
                <a:ea typeface="黑体" panose="02010609060101010101" pitchFamily="49" charset="-122"/>
                <a:cs typeface="Verdana" panose="020B0604030504040204" pitchFamily="34" charset="0"/>
              </a:rPr>
              <a:t>8.3.2</a:t>
            </a:r>
            <a:endParaRPr lang="en-US" sz="2400" b="1" i="1" kern="0" dirty="0">
              <a:latin typeface="黑体" panose="02010609060101010101" pitchFamily="49" charset="-122"/>
              <a:ea typeface="黑体" panose="02010609060101010101" pitchFamily="49" charset="-122"/>
              <a:cs typeface="Verdana" panose="020B0604030504040204" pitchFamily="34" charset="0"/>
            </a:endParaRPr>
          </a:p>
        </p:txBody>
      </p:sp>
      <p:sp>
        <p:nvSpPr>
          <p:cNvPr id="8200" name="矩形 22"/>
          <p:cNvSpPr>
            <a:spLocks noChangeArrowheads="1"/>
          </p:cNvSpPr>
          <p:nvPr/>
        </p:nvSpPr>
        <p:spPr bwMode="auto">
          <a:xfrm>
            <a:off x="3360071" y="2205038"/>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smtClean="0">
                <a:solidFill>
                  <a:schemeClr val="tx1"/>
                </a:solidFill>
                <a:latin typeface="黑体" panose="02010609060101010101" pitchFamily="49" charset="-122"/>
                <a:ea typeface="黑体" panose="02010609060101010101" pitchFamily="49" charset="-122"/>
              </a:rPr>
              <a:t>二叉搜索树</a:t>
            </a:r>
            <a:endParaRPr lang="zh-CN" altLang="zh-CN" sz="2400" dirty="0">
              <a:solidFill>
                <a:schemeClr val="tx1"/>
              </a:solidFill>
              <a:latin typeface="黑体" panose="02010609060101010101" pitchFamily="49" charset="-122"/>
              <a:ea typeface="黑体" panose="02010609060101010101" pitchFamily="49" charset="-122"/>
            </a:endParaRPr>
          </a:p>
        </p:txBody>
      </p:sp>
      <p:sp>
        <p:nvSpPr>
          <p:cNvPr id="8201" name="矩形 16"/>
          <p:cNvSpPr>
            <a:spLocks noChangeArrowheads="1"/>
          </p:cNvSpPr>
          <p:nvPr/>
        </p:nvSpPr>
        <p:spPr bwMode="auto">
          <a:xfrm>
            <a:off x="3360071" y="2930525"/>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en-US" altLang="zh-CN" sz="2400" dirty="0">
                <a:solidFill>
                  <a:schemeClr val="tx1"/>
                </a:solidFill>
                <a:latin typeface="黑体" panose="02010609060101010101" pitchFamily="49" charset="-122"/>
                <a:ea typeface="黑体" panose="02010609060101010101" pitchFamily="49" charset="-122"/>
              </a:rPr>
              <a:t>B</a:t>
            </a:r>
            <a:r>
              <a:rPr lang="zh-CN" altLang="en-US" sz="2400" dirty="0">
                <a:solidFill>
                  <a:schemeClr val="tx1"/>
                </a:solidFill>
                <a:latin typeface="黑体" panose="02010609060101010101" pitchFamily="49" charset="-122"/>
                <a:ea typeface="黑体" panose="02010609060101010101" pitchFamily="49" charset="-122"/>
              </a:rPr>
              <a:t>树</a:t>
            </a:r>
            <a:endParaRPr lang="zh-CN" altLang="zh-CN" sz="2400" dirty="0">
              <a:solidFill>
                <a:schemeClr val="tx1"/>
              </a:solidFill>
              <a:latin typeface="黑体" panose="02010609060101010101" pitchFamily="49" charset="-122"/>
              <a:ea typeface="黑体" panose="02010609060101010101" pitchFamily="49" charset="-122"/>
            </a:endParaRPr>
          </a:p>
        </p:txBody>
      </p:sp>
      <p:sp>
        <p:nvSpPr>
          <p:cNvPr id="8202" name="标题 2"/>
          <p:cNvSpPr>
            <a:spLocks noGrp="1"/>
          </p:cNvSpPr>
          <p:nvPr>
            <p:ph type="title"/>
          </p:nvPr>
        </p:nvSpPr>
        <p:spPr/>
        <p:txBody>
          <a:bodyPr/>
          <a:lstStyle/>
          <a:p>
            <a:endParaRPr lang="zh-CN" altLang="en-US" smtClean="0"/>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zh-CN" smtClean="0"/>
              <a:t>学习目标</a:t>
            </a:r>
            <a:endParaRPr lang="zh-CN" altLang="en-US" smtClean="0"/>
          </a:p>
        </p:txBody>
      </p:sp>
      <p:sp>
        <p:nvSpPr>
          <p:cNvPr id="3" name="椭圆 2"/>
          <p:cNvSpPr/>
          <p:nvPr/>
        </p:nvSpPr>
        <p:spPr>
          <a:xfrm>
            <a:off x="668338" y="2982913"/>
            <a:ext cx="1860550" cy="185737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defRPr/>
            </a:pPr>
            <a:endParaRPr lang="zh-HK" altLang="en-US" smtClean="0">
              <a:solidFill>
                <a:srgbClr val="FFFFFF"/>
              </a:solidFill>
              <a:ea typeface="PMingLiU" panose="02020500000000000000" pitchFamily="18" charset="-120"/>
            </a:endParaRPr>
          </a:p>
        </p:txBody>
      </p:sp>
      <p:cxnSp>
        <p:nvCxnSpPr>
          <p:cNvPr id="5" name="直接连接符 4"/>
          <p:cNvCxnSpPr/>
          <p:nvPr/>
        </p:nvCxnSpPr>
        <p:spPr>
          <a:xfrm>
            <a:off x="2876550" y="1317625"/>
            <a:ext cx="0" cy="4487863"/>
          </a:xfrm>
          <a:prstGeom prst="line">
            <a:avLst/>
          </a:prstGeom>
          <a:solidFill>
            <a:schemeClr val="accent1"/>
          </a:solidFill>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2767013" y="4221163"/>
            <a:ext cx="220662" cy="220662"/>
          </a:xfrm>
          <a:prstGeom prst="ellipse">
            <a:avLst/>
          </a:prstGeom>
          <a:solidFill>
            <a:schemeClr val="bg2">
              <a:lumMod val="60000"/>
              <a:lumOff val="4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defRPr/>
            </a:pPr>
            <a:endParaRPr lang="zh-HK" altLang="en-US" smtClean="0">
              <a:solidFill>
                <a:srgbClr val="FFFFFF"/>
              </a:solidFill>
              <a:ea typeface="PMingLiU" panose="02020500000000000000" pitchFamily="18" charset="-120"/>
            </a:endParaRPr>
          </a:p>
        </p:txBody>
      </p:sp>
      <p:sp>
        <p:nvSpPr>
          <p:cNvPr id="21" name="椭圆 20"/>
          <p:cNvSpPr/>
          <p:nvPr/>
        </p:nvSpPr>
        <p:spPr>
          <a:xfrm>
            <a:off x="2776538" y="2027238"/>
            <a:ext cx="220662" cy="222250"/>
          </a:xfrm>
          <a:prstGeom prst="ellipse">
            <a:avLst/>
          </a:prstGeom>
          <a:solidFill>
            <a:schemeClr val="bg2">
              <a:lumMod val="60000"/>
              <a:lumOff val="4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defRPr/>
            </a:pPr>
            <a:endParaRPr lang="zh-HK" altLang="en-US" smtClean="0">
              <a:solidFill>
                <a:srgbClr val="FFFFFF"/>
              </a:solidFill>
              <a:ea typeface="PMingLiU" panose="02020500000000000000" pitchFamily="18" charset="-120"/>
            </a:endParaRPr>
          </a:p>
        </p:txBody>
      </p:sp>
      <p:sp>
        <p:nvSpPr>
          <p:cNvPr id="5127" name="矩形 21"/>
          <p:cNvSpPr>
            <a:spLocks noChangeArrowheads="1"/>
          </p:cNvSpPr>
          <p:nvPr/>
        </p:nvSpPr>
        <p:spPr bwMode="auto">
          <a:xfrm>
            <a:off x="2575387" y="2739666"/>
            <a:ext cx="590391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lvl="1" eaLnBrk="1" hangingPunct="1">
              <a:lnSpc>
                <a:spcPct val="100000"/>
              </a:lnSpc>
              <a:spcBef>
                <a:spcPct val="0"/>
              </a:spcBef>
              <a:buClrTx/>
              <a:buSzTx/>
              <a:buFont typeface="Arial" panose="020B0604020202020204" pitchFamily="34" charset="0"/>
              <a:buChar char="•"/>
            </a:pPr>
            <a:r>
              <a:rPr lang="zh-CN" altLang="en-US" sz="2000" b="0" dirty="0">
                <a:solidFill>
                  <a:schemeClr val="tx1"/>
                </a:solidFill>
                <a:latin typeface="黑体" panose="02010609060101010101" pitchFamily="49" charset="-122"/>
                <a:ea typeface="黑体" panose="02010609060101010101" pitchFamily="49" charset="-122"/>
              </a:rPr>
              <a:t>掌握索引结构的表示及应用</a:t>
            </a:r>
            <a:r>
              <a:rPr lang="zh-CN" altLang="en-US" sz="2000" b="0" dirty="0" smtClean="0">
                <a:solidFill>
                  <a:schemeClr val="tx1"/>
                </a:solidFill>
                <a:latin typeface="黑体" panose="02010609060101010101" pitchFamily="49" charset="-122"/>
                <a:ea typeface="黑体" panose="02010609060101010101" pitchFamily="49" charset="-122"/>
              </a:rPr>
              <a:t>。</a:t>
            </a:r>
            <a:endParaRPr lang="en-US" altLang="zh-CN" sz="2000" b="0" dirty="0" smtClean="0">
              <a:solidFill>
                <a:schemeClr val="tx1"/>
              </a:solidFill>
              <a:latin typeface="黑体" panose="02010609060101010101" pitchFamily="49" charset="-122"/>
              <a:ea typeface="黑体" panose="02010609060101010101" pitchFamily="49" charset="-122"/>
            </a:endParaRPr>
          </a:p>
          <a:p>
            <a:pPr lvl="1" eaLnBrk="1" hangingPunct="1">
              <a:lnSpc>
                <a:spcPct val="100000"/>
              </a:lnSpc>
              <a:spcBef>
                <a:spcPct val="0"/>
              </a:spcBef>
              <a:buClrTx/>
              <a:buSzTx/>
              <a:buFont typeface="Arial" panose="020B0604020202020204" pitchFamily="34" charset="0"/>
              <a:buChar char="•"/>
            </a:pPr>
            <a:r>
              <a:rPr lang="zh-CN" altLang="en-US" sz="2000" b="0" dirty="0" smtClean="0">
                <a:solidFill>
                  <a:schemeClr val="tx1"/>
                </a:solidFill>
                <a:latin typeface="黑体" panose="02010609060101010101" pitchFamily="49" charset="-122"/>
                <a:ea typeface="黑体" panose="02010609060101010101" pitchFamily="49" charset="-122"/>
              </a:rPr>
              <a:t>掌握二叉排序（搜索）树的特性及构造方法。</a:t>
            </a:r>
            <a:endParaRPr lang="en-US" altLang="zh-CN" sz="2000" b="0" dirty="0" smtClean="0">
              <a:solidFill>
                <a:schemeClr val="tx1"/>
              </a:solidFill>
              <a:latin typeface="黑体" panose="02010609060101010101" pitchFamily="49" charset="-122"/>
              <a:ea typeface="黑体" panose="02010609060101010101" pitchFamily="49" charset="-122"/>
            </a:endParaRPr>
          </a:p>
          <a:p>
            <a:pPr lvl="1" eaLnBrk="1" hangingPunct="1">
              <a:lnSpc>
                <a:spcPct val="100000"/>
              </a:lnSpc>
              <a:spcBef>
                <a:spcPct val="0"/>
              </a:spcBef>
              <a:buClrTx/>
              <a:buSzTx/>
              <a:buFont typeface="Arial" panose="020B0604020202020204" pitchFamily="34" charset="0"/>
              <a:buChar char="•"/>
            </a:pPr>
            <a:r>
              <a:rPr lang="zh-CN" altLang="en-US" sz="2000" b="0" dirty="0" smtClean="0">
                <a:solidFill>
                  <a:schemeClr val="tx1"/>
                </a:solidFill>
                <a:latin typeface="黑体" panose="02010609060101010101" pitchFamily="49" charset="-122"/>
                <a:ea typeface="黑体" panose="02010609060101010101" pitchFamily="49" charset="-122"/>
              </a:rPr>
              <a:t>掌握</a:t>
            </a:r>
            <a:r>
              <a:rPr lang="zh-CN" altLang="en-US" sz="2000" b="0" dirty="0">
                <a:solidFill>
                  <a:schemeClr val="tx1"/>
                </a:solidFill>
                <a:latin typeface="黑体" panose="02010609060101010101" pitchFamily="49" charset="-122"/>
                <a:ea typeface="黑体" panose="02010609060101010101" pitchFamily="49" charset="-122"/>
              </a:rPr>
              <a:t>散列表的概念、散列表的构造及散列表的查找。</a:t>
            </a:r>
            <a:endParaRPr lang="zh-CN" altLang="en-US" sz="2000" b="0" dirty="0">
              <a:solidFill>
                <a:schemeClr val="tx1"/>
              </a:solidFill>
              <a:latin typeface="黑体" panose="02010609060101010101" pitchFamily="49" charset="-122"/>
              <a:ea typeface="黑体" panose="02010609060101010101" pitchFamily="49" charset="-122"/>
            </a:endParaRPr>
          </a:p>
        </p:txBody>
      </p:sp>
      <p:sp>
        <p:nvSpPr>
          <p:cNvPr id="20" name="KSO_Shape"/>
          <p:cNvSpPr/>
          <p:nvPr/>
        </p:nvSpPr>
        <p:spPr bwMode="auto">
          <a:xfrm>
            <a:off x="1033463" y="3630613"/>
            <a:ext cx="1301750" cy="769937"/>
          </a:xfrm>
          <a:custGeom>
            <a:avLst/>
            <a:gdLst>
              <a:gd name="T0" fmla="*/ 2147483646 w 2758"/>
              <a:gd name="T1" fmla="*/ 2147483646 h 1666"/>
              <a:gd name="T2" fmla="*/ 2147483646 w 2758"/>
              <a:gd name="T3" fmla="*/ 2147483646 h 1666"/>
              <a:gd name="T4" fmla="*/ 2147483646 w 2758"/>
              <a:gd name="T5" fmla="*/ 2147483646 h 1666"/>
              <a:gd name="T6" fmla="*/ 2147483646 w 2758"/>
              <a:gd name="T7" fmla="*/ 2147483646 h 1666"/>
              <a:gd name="T8" fmla="*/ 2147483646 w 2758"/>
              <a:gd name="T9" fmla="*/ 2147483646 h 1666"/>
              <a:gd name="T10" fmla="*/ 2147483646 w 2758"/>
              <a:gd name="T11" fmla="*/ 2147483646 h 1666"/>
              <a:gd name="T12" fmla="*/ 2147483646 w 2758"/>
              <a:gd name="T13" fmla="*/ 2147483646 h 1666"/>
              <a:gd name="T14" fmla="*/ 2147483646 w 2758"/>
              <a:gd name="T15" fmla="*/ 2147483646 h 1666"/>
              <a:gd name="T16" fmla="*/ 2147483646 w 2758"/>
              <a:gd name="T17" fmla="*/ 2147483646 h 1666"/>
              <a:gd name="T18" fmla="*/ 2147483646 w 2758"/>
              <a:gd name="T19" fmla="*/ 2147483646 h 1666"/>
              <a:gd name="T20" fmla="*/ 2147483646 w 2758"/>
              <a:gd name="T21" fmla="*/ 2147483646 h 1666"/>
              <a:gd name="T22" fmla="*/ 2147483646 w 2758"/>
              <a:gd name="T23" fmla="*/ 2147483646 h 1666"/>
              <a:gd name="T24" fmla="*/ 2147483646 w 2758"/>
              <a:gd name="T25" fmla="*/ 2147483646 h 1666"/>
              <a:gd name="T26" fmla="*/ 2147483646 w 2758"/>
              <a:gd name="T27" fmla="*/ 2147483646 h 1666"/>
              <a:gd name="T28" fmla="*/ 2147483646 w 2758"/>
              <a:gd name="T29" fmla="*/ 2147483646 h 1666"/>
              <a:gd name="T30" fmla="*/ 2147483646 w 2758"/>
              <a:gd name="T31" fmla="*/ 2147483646 h 1666"/>
              <a:gd name="T32" fmla="*/ 2147483646 w 2758"/>
              <a:gd name="T33" fmla="*/ 2147483646 h 1666"/>
              <a:gd name="T34" fmla="*/ 2147483646 w 2758"/>
              <a:gd name="T35" fmla="*/ 2147483646 h 1666"/>
              <a:gd name="T36" fmla="*/ 2147483646 w 2758"/>
              <a:gd name="T37" fmla="*/ 2147483646 h 1666"/>
              <a:gd name="T38" fmla="*/ 2147483646 w 2758"/>
              <a:gd name="T39" fmla="*/ 2147483646 h 1666"/>
              <a:gd name="T40" fmla="*/ 2147483646 w 2758"/>
              <a:gd name="T41" fmla="*/ 2147483646 h 1666"/>
              <a:gd name="T42" fmla="*/ 2147483646 w 2758"/>
              <a:gd name="T43" fmla="*/ 2147483646 h 1666"/>
              <a:gd name="T44" fmla="*/ 2147483646 w 2758"/>
              <a:gd name="T45" fmla="*/ 2147483646 h 1666"/>
              <a:gd name="T46" fmla="*/ 2147483646 w 2758"/>
              <a:gd name="T47" fmla="*/ 2147483646 h 1666"/>
              <a:gd name="T48" fmla="*/ 2147483646 w 2758"/>
              <a:gd name="T49" fmla="*/ 2147483646 h 1666"/>
              <a:gd name="T50" fmla="*/ 2147483646 w 2758"/>
              <a:gd name="T51" fmla="*/ 2147483646 h 1666"/>
              <a:gd name="T52" fmla="*/ 2147483646 w 2758"/>
              <a:gd name="T53" fmla="*/ 2147483646 h 1666"/>
              <a:gd name="T54" fmla="*/ 2147483646 w 2758"/>
              <a:gd name="T55" fmla="*/ 2147483646 h 1666"/>
              <a:gd name="T56" fmla="*/ 2147483646 w 2758"/>
              <a:gd name="T57" fmla="*/ 2147483646 h 1666"/>
              <a:gd name="T58" fmla="*/ 2147483646 w 2758"/>
              <a:gd name="T59" fmla="*/ 2147483646 h 1666"/>
              <a:gd name="T60" fmla="*/ 2147483646 w 2758"/>
              <a:gd name="T61" fmla="*/ 2147483646 h 1666"/>
              <a:gd name="T62" fmla="*/ 2147483646 w 2758"/>
              <a:gd name="T63" fmla="*/ 2147483646 h 1666"/>
              <a:gd name="T64" fmla="*/ 2147483646 w 2758"/>
              <a:gd name="T65" fmla="*/ 2147483646 h 1666"/>
              <a:gd name="T66" fmla="*/ 2147483646 w 2758"/>
              <a:gd name="T67" fmla="*/ 2147483646 h 1666"/>
              <a:gd name="T68" fmla="*/ 2147483646 w 2758"/>
              <a:gd name="T69" fmla="*/ 2147483646 h 1666"/>
              <a:gd name="T70" fmla="*/ 2147483646 w 2758"/>
              <a:gd name="T71" fmla="*/ 2147483646 h 1666"/>
              <a:gd name="T72" fmla="*/ 2147483646 w 2758"/>
              <a:gd name="T73" fmla="*/ 2147483646 h 1666"/>
              <a:gd name="T74" fmla="*/ 2147483646 w 2758"/>
              <a:gd name="T75" fmla="*/ 2147483646 h 1666"/>
              <a:gd name="T76" fmla="*/ 2147483646 w 2758"/>
              <a:gd name="T77" fmla="*/ 2147483646 h 1666"/>
              <a:gd name="T78" fmla="*/ 2147483646 w 2758"/>
              <a:gd name="T79" fmla="*/ 2147483646 h 1666"/>
              <a:gd name="T80" fmla="*/ 2147483646 w 2758"/>
              <a:gd name="T81" fmla="*/ 2147483646 h 1666"/>
              <a:gd name="T82" fmla="*/ 2147483646 w 2758"/>
              <a:gd name="T83" fmla="*/ 2147483646 h 1666"/>
              <a:gd name="T84" fmla="*/ 2147483646 w 2758"/>
              <a:gd name="T85" fmla="*/ 2147483646 h 1666"/>
              <a:gd name="T86" fmla="*/ 2147483646 w 2758"/>
              <a:gd name="T87" fmla="*/ 2147483646 h 1666"/>
              <a:gd name="T88" fmla="*/ 2147483646 w 2758"/>
              <a:gd name="T89" fmla="*/ 2147483646 h 1666"/>
              <a:gd name="T90" fmla="*/ 2147483646 w 2758"/>
              <a:gd name="T91" fmla="*/ 2147483646 h 1666"/>
              <a:gd name="T92" fmla="*/ 2147483646 w 2758"/>
              <a:gd name="T93" fmla="*/ 2147483646 h 1666"/>
              <a:gd name="T94" fmla="*/ 2147483646 w 2758"/>
              <a:gd name="T95" fmla="*/ 2147483646 h 1666"/>
              <a:gd name="T96" fmla="*/ 2147483646 w 2758"/>
              <a:gd name="T97" fmla="*/ 2147483646 h 1666"/>
              <a:gd name="T98" fmla="*/ 2147483646 w 2758"/>
              <a:gd name="T99" fmla="*/ 2147483646 h 1666"/>
              <a:gd name="T100" fmla="*/ 2147483646 w 2758"/>
              <a:gd name="T101" fmla="*/ 2147483646 h 1666"/>
              <a:gd name="T102" fmla="*/ 2147483646 w 2758"/>
              <a:gd name="T103" fmla="*/ 2147483646 h 1666"/>
              <a:gd name="T104" fmla="*/ 2147483646 w 2758"/>
              <a:gd name="T105" fmla="*/ 2147483646 h 1666"/>
              <a:gd name="T106" fmla="*/ 2147483646 w 2758"/>
              <a:gd name="T107" fmla="*/ 2147483646 h 1666"/>
              <a:gd name="T108" fmla="*/ 2147483646 w 2758"/>
              <a:gd name="T109" fmla="*/ 2147483646 h 1666"/>
              <a:gd name="T110" fmla="*/ 2147483646 w 2758"/>
              <a:gd name="T111" fmla="*/ 2147483646 h 1666"/>
              <a:gd name="T112" fmla="*/ 2147483646 w 2758"/>
              <a:gd name="T113" fmla="*/ 2147483646 h 1666"/>
              <a:gd name="T114" fmla="*/ 2147483646 w 2758"/>
              <a:gd name="T115" fmla="*/ 2147483646 h 1666"/>
              <a:gd name="T116" fmla="*/ 2147483646 w 2758"/>
              <a:gd name="T117" fmla="*/ 2147483646 h 1666"/>
              <a:gd name="T118" fmla="*/ 2147483646 w 2758"/>
              <a:gd name="T119" fmla="*/ 2147483646 h 1666"/>
              <a:gd name="T120" fmla="*/ 2147483646 w 2758"/>
              <a:gd name="T121" fmla="*/ 2147483646 h 1666"/>
              <a:gd name="T122" fmla="*/ 2147483646 w 2758"/>
              <a:gd name="T123" fmla="*/ 2147483646 h 166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758" h="1666">
                <a:moveTo>
                  <a:pt x="931" y="1269"/>
                </a:moveTo>
                <a:lnTo>
                  <a:pt x="895" y="1297"/>
                </a:lnTo>
                <a:lnTo>
                  <a:pt x="864" y="1328"/>
                </a:lnTo>
                <a:lnTo>
                  <a:pt x="839" y="1359"/>
                </a:lnTo>
                <a:lnTo>
                  <a:pt x="816" y="1392"/>
                </a:lnTo>
                <a:lnTo>
                  <a:pt x="1102" y="1555"/>
                </a:lnTo>
                <a:lnTo>
                  <a:pt x="1172" y="1557"/>
                </a:lnTo>
                <a:lnTo>
                  <a:pt x="1210" y="1555"/>
                </a:lnTo>
                <a:lnTo>
                  <a:pt x="1243" y="1547"/>
                </a:lnTo>
                <a:lnTo>
                  <a:pt x="1269" y="1535"/>
                </a:lnTo>
                <a:lnTo>
                  <a:pt x="1293" y="1518"/>
                </a:lnTo>
                <a:lnTo>
                  <a:pt x="1310" y="1495"/>
                </a:lnTo>
                <a:lnTo>
                  <a:pt x="1323" y="1466"/>
                </a:lnTo>
                <a:lnTo>
                  <a:pt x="1331" y="1434"/>
                </a:lnTo>
                <a:lnTo>
                  <a:pt x="1333" y="1397"/>
                </a:lnTo>
                <a:lnTo>
                  <a:pt x="1164" y="1397"/>
                </a:lnTo>
                <a:lnTo>
                  <a:pt x="931" y="1269"/>
                </a:lnTo>
                <a:close/>
                <a:moveTo>
                  <a:pt x="1060" y="975"/>
                </a:moveTo>
                <a:lnTo>
                  <a:pt x="1026" y="983"/>
                </a:lnTo>
                <a:lnTo>
                  <a:pt x="993" y="992"/>
                </a:lnTo>
                <a:lnTo>
                  <a:pt x="964" y="1006"/>
                </a:lnTo>
                <a:lnTo>
                  <a:pt x="937" y="1021"/>
                </a:lnTo>
                <a:lnTo>
                  <a:pt x="912" y="1040"/>
                </a:lnTo>
                <a:lnTo>
                  <a:pt x="891" y="1061"/>
                </a:lnTo>
                <a:lnTo>
                  <a:pt x="872" y="1084"/>
                </a:lnTo>
                <a:lnTo>
                  <a:pt x="855" y="1111"/>
                </a:lnTo>
                <a:lnTo>
                  <a:pt x="1195" y="1292"/>
                </a:lnTo>
                <a:lnTo>
                  <a:pt x="1352" y="1296"/>
                </a:lnTo>
                <a:lnTo>
                  <a:pt x="1392" y="1294"/>
                </a:lnTo>
                <a:lnTo>
                  <a:pt x="1427" y="1288"/>
                </a:lnTo>
                <a:lnTo>
                  <a:pt x="1456" y="1276"/>
                </a:lnTo>
                <a:lnTo>
                  <a:pt x="1481" y="1263"/>
                </a:lnTo>
                <a:lnTo>
                  <a:pt x="1500" y="1244"/>
                </a:lnTo>
                <a:lnTo>
                  <a:pt x="1513" y="1221"/>
                </a:lnTo>
                <a:lnTo>
                  <a:pt x="1521" y="1192"/>
                </a:lnTo>
                <a:lnTo>
                  <a:pt x="1523" y="1161"/>
                </a:lnTo>
                <a:lnTo>
                  <a:pt x="1521" y="1142"/>
                </a:lnTo>
                <a:lnTo>
                  <a:pt x="1517" y="1121"/>
                </a:lnTo>
                <a:lnTo>
                  <a:pt x="1510" y="1096"/>
                </a:lnTo>
                <a:lnTo>
                  <a:pt x="1498" y="1071"/>
                </a:lnTo>
                <a:lnTo>
                  <a:pt x="1241" y="1075"/>
                </a:lnTo>
                <a:lnTo>
                  <a:pt x="1060" y="975"/>
                </a:lnTo>
                <a:close/>
                <a:moveTo>
                  <a:pt x="1137" y="668"/>
                </a:moveTo>
                <a:lnTo>
                  <a:pt x="1104" y="670"/>
                </a:lnTo>
                <a:lnTo>
                  <a:pt x="1074" y="676"/>
                </a:lnTo>
                <a:lnTo>
                  <a:pt x="1047" y="687"/>
                </a:lnTo>
                <a:lnTo>
                  <a:pt x="1020" y="702"/>
                </a:lnTo>
                <a:lnTo>
                  <a:pt x="997" y="722"/>
                </a:lnTo>
                <a:lnTo>
                  <a:pt x="976" y="745"/>
                </a:lnTo>
                <a:lnTo>
                  <a:pt x="954" y="772"/>
                </a:lnTo>
                <a:lnTo>
                  <a:pt x="937" y="804"/>
                </a:lnTo>
                <a:lnTo>
                  <a:pt x="1269" y="969"/>
                </a:lnTo>
                <a:lnTo>
                  <a:pt x="1454" y="971"/>
                </a:lnTo>
                <a:lnTo>
                  <a:pt x="1502" y="969"/>
                </a:lnTo>
                <a:lnTo>
                  <a:pt x="1542" y="962"/>
                </a:lnTo>
                <a:lnTo>
                  <a:pt x="1579" y="952"/>
                </a:lnTo>
                <a:lnTo>
                  <a:pt x="1608" y="937"/>
                </a:lnTo>
                <a:lnTo>
                  <a:pt x="1631" y="916"/>
                </a:lnTo>
                <a:lnTo>
                  <a:pt x="1646" y="893"/>
                </a:lnTo>
                <a:lnTo>
                  <a:pt x="1656" y="864"/>
                </a:lnTo>
                <a:lnTo>
                  <a:pt x="1659" y="833"/>
                </a:lnTo>
                <a:lnTo>
                  <a:pt x="1657" y="810"/>
                </a:lnTo>
                <a:lnTo>
                  <a:pt x="1650" y="789"/>
                </a:lnTo>
                <a:lnTo>
                  <a:pt x="1640" y="772"/>
                </a:lnTo>
                <a:lnTo>
                  <a:pt x="1625" y="758"/>
                </a:lnTo>
                <a:lnTo>
                  <a:pt x="1604" y="749"/>
                </a:lnTo>
                <a:lnTo>
                  <a:pt x="1579" y="741"/>
                </a:lnTo>
                <a:lnTo>
                  <a:pt x="1550" y="735"/>
                </a:lnTo>
                <a:lnTo>
                  <a:pt x="1517" y="733"/>
                </a:lnTo>
                <a:lnTo>
                  <a:pt x="1293" y="733"/>
                </a:lnTo>
                <a:lnTo>
                  <a:pt x="1273" y="718"/>
                </a:lnTo>
                <a:lnTo>
                  <a:pt x="1254" y="704"/>
                </a:lnTo>
                <a:lnTo>
                  <a:pt x="1233" y="693"/>
                </a:lnTo>
                <a:lnTo>
                  <a:pt x="1214" y="683"/>
                </a:lnTo>
                <a:lnTo>
                  <a:pt x="1195" y="678"/>
                </a:lnTo>
                <a:lnTo>
                  <a:pt x="1175" y="672"/>
                </a:lnTo>
                <a:lnTo>
                  <a:pt x="1156" y="668"/>
                </a:lnTo>
                <a:lnTo>
                  <a:pt x="1137" y="668"/>
                </a:lnTo>
                <a:close/>
                <a:moveTo>
                  <a:pt x="1694" y="240"/>
                </a:moveTo>
                <a:lnTo>
                  <a:pt x="1898" y="466"/>
                </a:lnTo>
                <a:lnTo>
                  <a:pt x="1874" y="497"/>
                </a:lnTo>
                <a:lnTo>
                  <a:pt x="1855" y="520"/>
                </a:lnTo>
                <a:lnTo>
                  <a:pt x="2251" y="518"/>
                </a:lnTo>
                <a:lnTo>
                  <a:pt x="2303" y="516"/>
                </a:lnTo>
                <a:lnTo>
                  <a:pt x="2351" y="516"/>
                </a:lnTo>
                <a:lnTo>
                  <a:pt x="2395" y="512"/>
                </a:lnTo>
                <a:lnTo>
                  <a:pt x="2435" y="511"/>
                </a:lnTo>
                <a:lnTo>
                  <a:pt x="2474" y="505"/>
                </a:lnTo>
                <a:lnTo>
                  <a:pt x="2508" y="501"/>
                </a:lnTo>
                <a:lnTo>
                  <a:pt x="2539" y="493"/>
                </a:lnTo>
                <a:lnTo>
                  <a:pt x="2568" y="488"/>
                </a:lnTo>
                <a:lnTo>
                  <a:pt x="2593" y="478"/>
                </a:lnTo>
                <a:lnTo>
                  <a:pt x="2614" y="470"/>
                </a:lnTo>
                <a:lnTo>
                  <a:pt x="2631" y="459"/>
                </a:lnTo>
                <a:lnTo>
                  <a:pt x="2647" y="449"/>
                </a:lnTo>
                <a:lnTo>
                  <a:pt x="2658" y="436"/>
                </a:lnTo>
                <a:lnTo>
                  <a:pt x="2666" y="424"/>
                </a:lnTo>
                <a:lnTo>
                  <a:pt x="2672" y="411"/>
                </a:lnTo>
                <a:lnTo>
                  <a:pt x="2673" y="395"/>
                </a:lnTo>
                <a:lnTo>
                  <a:pt x="2672" y="380"/>
                </a:lnTo>
                <a:lnTo>
                  <a:pt x="2668" y="363"/>
                </a:lnTo>
                <a:lnTo>
                  <a:pt x="2662" y="349"/>
                </a:lnTo>
                <a:lnTo>
                  <a:pt x="2652" y="336"/>
                </a:lnTo>
                <a:lnTo>
                  <a:pt x="2639" y="324"/>
                </a:lnTo>
                <a:lnTo>
                  <a:pt x="2625" y="313"/>
                </a:lnTo>
                <a:lnTo>
                  <a:pt x="2608" y="301"/>
                </a:lnTo>
                <a:lnTo>
                  <a:pt x="2587" y="294"/>
                </a:lnTo>
                <a:lnTo>
                  <a:pt x="2566" y="284"/>
                </a:lnTo>
                <a:lnTo>
                  <a:pt x="2541" y="278"/>
                </a:lnTo>
                <a:lnTo>
                  <a:pt x="2512" y="273"/>
                </a:lnTo>
                <a:lnTo>
                  <a:pt x="2481" y="267"/>
                </a:lnTo>
                <a:lnTo>
                  <a:pt x="2449" y="263"/>
                </a:lnTo>
                <a:lnTo>
                  <a:pt x="2412" y="261"/>
                </a:lnTo>
                <a:lnTo>
                  <a:pt x="2374" y="259"/>
                </a:lnTo>
                <a:lnTo>
                  <a:pt x="2334" y="259"/>
                </a:lnTo>
                <a:lnTo>
                  <a:pt x="1694" y="240"/>
                </a:lnTo>
                <a:close/>
                <a:moveTo>
                  <a:pt x="1060" y="109"/>
                </a:moveTo>
                <a:lnTo>
                  <a:pt x="1039" y="117"/>
                </a:lnTo>
                <a:lnTo>
                  <a:pt x="1018" y="125"/>
                </a:lnTo>
                <a:lnTo>
                  <a:pt x="993" y="134"/>
                </a:lnTo>
                <a:lnTo>
                  <a:pt x="966" y="146"/>
                </a:lnTo>
                <a:lnTo>
                  <a:pt x="937" y="159"/>
                </a:lnTo>
                <a:lnTo>
                  <a:pt x="906" y="173"/>
                </a:lnTo>
                <a:lnTo>
                  <a:pt x="872" y="188"/>
                </a:lnTo>
                <a:lnTo>
                  <a:pt x="835" y="203"/>
                </a:lnTo>
                <a:lnTo>
                  <a:pt x="799" y="221"/>
                </a:lnTo>
                <a:lnTo>
                  <a:pt x="757" y="240"/>
                </a:lnTo>
                <a:lnTo>
                  <a:pt x="714" y="261"/>
                </a:lnTo>
                <a:lnTo>
                  <a:pt x="670" y="282"/>
                </a:lnTo>
                <a:lnTo>
                  <a:pt x="622" y="305"/>
                </a:lnTo>
                <a:lnTo>
                  <a:pt x="572" y="328"/>
                </a:lnTo>
                <a:lnTo>
                  <a:pt x="520" y="353"/>
                </a:lnTo>
                <a:lnTo>
                  <a:pt x="467" y="380"/>
                </a:lnTo>
                <a:lnTo>
                  <a:pt x="150" y="380"/>
                </a:lnTo>
                <a:lnTo>
                  <a:pt x="123" y="480"/>
                </a:lnTo>
                <a:lnTo>
                  <a:pt x="104" y="580"/>
                </a:lnTo>
                <a:lnTo>
                  <a:pt x="92" y="679"/>
                </a:lnTo>
                <a:lnTo>
                  <a:pt x="88" y="779"/>
                </a:lnTo>
                <a:lnTo>
                  <a:pt x="92" y="875"/>
                </a:lnTo>
                <a:lnTo>
                  <a:pt x="102" y="971"/>
                </a:lnTo>
                <a:lnTo>
                  <a:pt x="119" y="1069"/>
                </a:lnTo>
                <a:lnTo>
                  <a:pt x="142" y="1169"/>
                </a:lnTo>
                <a:lnTo>
                  <a:pt x="378" y="1169"/>
                </a:lnTo>
                <a:lnTo>
                  <a:pt x="417" y="1228"/>
                </a:lnTo>
                <a:lnTo>
                  <a:pt x="459" y="1286"/>
                </a:lnTo>
                <a:lnTo>
                  <a:pt x="501" y="1340"/>
                </a:lnTo>
                <a:lnTo>
                  <a:pt x="545" y="1390"/>
                </a:lnTo>
                <a:lnTo>
                  <a:pt x="591" y="1438"/>
                </a:lnTo>
                <a:lnTo>
                  <a:pt x="640" y="1482"/>
                </a:lnTo>
                <a:lnTo>
                  <a:pt x="688" y="1524"/>
                </a:lnTo>
                <a:lnTo>
                  <a:pt x="737" y="1562"/>
                </a:lnTo>
                <a:lnTo>
                  <a:pt x="757" y="1566"/>
                </a:lnTo>
                <a:lnTo>
                  <a:pt x="774" y="1568"/>
                </a:lnTo>
                <a:lnTo>
                  <a:pt x="787" y="1570"/>
                </a:lnTo>
                <a:lnTo>
                  <a:pt x="797" y="1570"/>
                </a:lnTo>
                <a:lnTo>
                  <a:pt x="805" y="1570"/>
                </a:lnTo>
                <a:lnTo>
                  <a:pt x="814" y="1570"/>
                </a:lnTo>
                <a:lnTo>
                  <a:pt x="826" y="1568"/>
                </a:lnTo>
                <a:lnTo>
                  <a:pt x="839" y="1566"/>
                </a:lnTo>
                <a:lnTo>
                  <a:pt x="855" y="1564"/>
                </a:lnTo>
                <a:lnTo>
                  <a:pt x="872" y="1562"/>
                </a:lnTo>
                <a:lnTo>
                  <a:pt x="891" y="1559"/>
                </a:lnTo>
                <a:lnTo>
                  <a:pt x="912" y="1555"/>
                </a:lnTo>
                <a:lnTo>
                  <a:pt x="695" y="1441"/>
                </a:lnTo>
                <a:lnTo>
                  <a:pt x="720" y="1380"/>
                </a:lnTo>
                <a:lnTo>
                  <a:pt x="753" y="1322"/>
                </a:lnTo>
                <a:lnTo>
                  <a:pt x="791" y="1267"/>
                </a:lnTo>
                <a:lnTo>
                  <a:pt x="835" y="1215"/>
                </a:lnTo>
                <a:lnTo>
                  <a:pt x="728" y="1155"/>
                </a:lnTo>
                <a:lnTo>
                  <a:pt x="753" y="1107"/>
                </a:lnTo>
                <a:lnTo>
                  <a:pt x="778" y="1065"/>
                </a:lnTo>
                <a:lnTo>
                  <a:pt x="803" y="1027"/>
                </a:lnTo>
                <a:lnTo>
                  <a:pt x="830" y="994"/>
                </a:lnTo>
                <a:lnTo>
                  <a:pt x="855" y="967"/>
                </a:lnTo>
                <a:lnTo>
                  <a:pt x="883" y="942"/>
                </a:lnTo>
                <a:lnTo>
                  <a:pt x="910" y="925"/>
                </a:lnTo>
                <a:lnTo>
                  <a:pt x="939" y="912"/>
                </a:lnTo>
                <a:lnTo>
                  <a:pt x="816" y="846"/>
                </a:lnTo>
                <a:lnTo>
                  <a:pt x="832" y="812"/>
                </a:lnTo>
                <a:lnTo>
                  <a:pt x="849" y="781"/>
                </a:lnTo>
                <a:lnTo>
                  <a:pt x="864" y="750"/>
                </a:lnTo>
                <a:lnTo>
                  <a:pt x="882" y="724"/>
                </a:lnTo>
                <a:lnTo>
                  <a:pt x="899" y="697"/>
                </a:lnTo>
                <a:lnTo>
                  <a:pt x="918" y="674"/>
                </a:lnTo>
                <a:lnTo>
                  <a:pt x="937" y="653"/>
                </a:lnTo>
                <a:lnTo>
                  <a:pt x="956" y="633"/>
                </a:lnTo>
                <a:lnTo>
                  <a:pt x="976" y="616"/>
                </a:lnTo>
                <a:lnTo>
                  <a:pt x="997" y="603"/>
                </a:lnTo>
                <a:lnTo>
                  <a:pt x="1020" y="591"/>
                </a:lnTo>
                <a:lnTo>
                  <a:pt x="1041" y="580"/>
                </a:lnTo>
                <a:lnTo>
                  <a:pt x="1064" y="572"/>
                </a:lnTo>
                <a:lnTo>
                  <a:pt x="1087" y="566"/>
                </a:lnTo>
                <a:lnTo>
                  <a:pt x="1112" y="564"/>
                </a:lnTo>
                <a:lnTo>
                  <a:pt x="1137" y="562"/>
                </a:lnTo>
                <a:lnTo>
                  <a:pt x="1181" y="566"/>
                </a:lnTo>
                <a:lnTo>
                  <a:pt x="1225" y="578"/>
                </a:lnTo>
                <a:lnTo>
                  <a:pt x="1248" y="585"/>
                </a:lnTo>
                <a:lnTo>
                  <a:pt x="1271" y="597"/>
                </a:lnTo>
                <a:lnTo>
                  <a:pt x="1294" y="610"/>
                </a:lnTo>
                <a:lnTo>
                  <a:pt x="1317" y="624"/>
                </a:lnTo>
                <a:lnTo>
                  <a:pt x="1477" y="622"/>
                </a:lnTo>
                <a:lnTo>
                  <a:pt x="1431" y="599"/>
                </a:lnTo>
                <a:lnTo>
                  <a:pt x="1385" y="568"/>
                </a:lnTo>
                <a:lnTo>
                  <a:pt x="1335" y="530"/>
                </a:lnTo>
                <a:lnTo>
                  <a:pt x="1285" y="484"/>
                </a:lnTo>
                <a:lnTo>
                  <a:pt x="1248" y="505"/>
                </a:lnTo>
                <a:lnTo>
                  <a:pt x="1214" y="524"/>
                </a:lnTo>
                <a:lnTo>
                  <a:pt x="1177" y="539"/>
                </a:lnTo>
                <a:lnTo>
                  <a:pt x="1139" y="553"/>
                </a:lnTo>
                <a:lnTo>
                  <a:pt x="1102" y="562"/>
                </a:lnTo>
                <a:lnTo>
                  <a:pt x="1064" y="570"/>
                </a:lnTo>
                <a:lnTo>
                  <a:pt x="1026" y="574"/>
                </a:lnTo>
                <a:lnTo>
                  <a:pt x="987" y="576"/>
                </a:lnTo>
                <a:lnTo>
                  <a:pt x="947" y="572"/>
                </a:lnTo>
                <a:lnTo>
                  <a:pt x="943" y="466"/>
                </a:lnTo>
                <a:lnTo>
                  <a:pt x="972" y="468"/>
                </a:lnTo>
                <a:lnTo>
                  <a:pt x="1014" y="466"/>
                </a:lnTo>
                <a:lnTo>
                  <a:pt x="1056" y="461"/>
                </a:lnTo>
                <a:lnTo>
                  <a:pt x="1099" y="453"/>
                </a:lnTo>
                <a:lnTo>
                  <a:pt x="1141" y="441"/>
                </a:lnTo>
                <a:lnTo>
                  <a:pt x="1181" y="424"/>
                </a:lnTo>
                <a:lnTo>
                  <a:pt x="1221" y="405"/>
                </a:lnTo>
                <a:lnTo>
                  <a:pt x="1262" y="384"/>
                </a:lnTo>
                <a:lnTo>
                  <a:pt x="1302" y="357"/>
                </a:lnTo>
                <a:lnTo>
                  <a:pt x="1339" y="401"/>
                </a:lnTo>
                <a:lnTo>
                  <a:pt x="1375" y="440"/>
                </a:lnTo>
                <a:lnTo>
                  <a:pt x="1414" y="474"/>
                </a:lnTo>
                <a:lnTo>
                  <a:pt x="1450" y="499"/>
                </a:lnTo>
                <a:lnTo>
                  <a:pt x="1487" y="520"/>
                </a:lnTo>
                <a:lnTo>
                  <a:pt x="1525" y="536"/>
                </a:lnTo>
                <a:lnTo>
                  <a:pt x="1561" y="545"/>
                </a:lnTo>
                <a:lnTo>
                  <a:pt x="1600" y="547"/>
                </a:lnTo>
                <a:lnTo>
                  <a:pt x="1623" y="547"/>
                </a:lnTo>
                <a:lnTo>
                  <a:pt x="1646" y="543"/>
                </a:lnTo>
                <a:lnTo>
                  <a:pt x="1669" y="536"/>
                </a:lnTo>
                <a:lnTo>
                  <a:pt x="1692" y="526"/>
                </a:lnTo>
                <a:lnTo>
                  <a:pt x="1713" y="514"/>
                </a:lnTo>
                <a:lnTo>
                  <a:pt x="1734" y="501"/>
                </a:lnTo>
                <a:lnTo>
                  <a:pt x="1753" y="484"/>
                </a:lnTo>
                <a:lnTo>
                  <a:pt x="1773" y="464"/>
                </a:lnTo>
                <a:lnTo>
                  <a:pt x="1502" y="155"/>
                </a:lnTo>
                <a:lnTo>
                  <a:pt x="1060" y="109"/>
                </a:lnTo>
                <a:close/>
                <a:moveTo>
                  <a:pt x="1054" y="0"/>
                </a:moveTo>
                <a:lnTo>
                  <a:pt x="1536" y="54"/>
                </a:lnTo>
                <a:lnTo>
                  <a:pt x="1608" y="134"/>
                </a:lnTo>
                <a:lnTo>
                  <a:pt x="2318" y="154"/>
                </a:lnTo>
                <a:lnTo>
                  <a:pt x="2378" y="155"/>
                </a:lnTo>
                <a:lnTo>
                  <a:pt x="2431" y="157"/>
                </a:lnTo>
                <a:lnTo>
                  <a:pt x="2481" y="161"/>
                </a:lnTo>
                <a:lnTo>
                  <a:pt x="2528" y="167"/>
                </a:lnTo>
                <a:lnTo>
                  <a:pt x="2568" y="175"/>
                </a:lnTo>
                <a:lnTo>
                  <a:pt x="2602" y="184"/>
                </a:lnTo>
                <a:lnTo>
                  <a:pt x="2635" y="196"/>
                </a:lnTo>
                <a:lnTo>
                  <a:pt x="2662" y="207"/>
                </a:lnTo>
                <a:lnTo>
                  <a:pt x="2683" y="223"/>
                </a:lnTo>
                <a:lnTo>
                  <a:pt x="2704" y="240"/>
                </a:lnTo>
                <a:lnTo>
                  <a:pt x="2720" y="259"/>
                </a:lnTo>
                <a:lnTo>
                  <a:pt x="2735" y="280"/>
                </a:lnTo>
                <a:lnTo>
                  <a:pt x="2745" y="305"/>
                </a:lnTo>
                <a:lnTo>
                  <a:pt x="2752" y="332"/>
                </a:lnTo>
                <a:lnTo>
                  <a:pt x="2756" y="361"/>
                </a:lnTo>
                <a:lnTo>
                  <a:pt x="2758" y="393"/>
                </a:lnTo>
                <a:lnTo>
                  <a:pt x="2756" y="420"/>
                </a:lnTo>
                <a:lnTo>
                  <a:pt x="2752" y="447"/>
                </a:lnTo>
                <a:lnTo>
                  <a:pt x="2745" y="470"/>
                </a:lnTo>
                <a:lnTo>
                  <a:pt x="2733" y="493"/>
                </a:lnTo>
                <a:lnTo>
                  <a:pt x="2720" y="514"/>
                </a:lnTo>
                <a:lnTo>
                  <a:pt x="2700" y="532"/>
                </a:lnTo>
                <a:lnTo>
                  <a:pt x="2681" y="549"/>
                </a:lnTo>
                <a:lnTo>
                  <a:pt x="2656" y="564"/>
                </a:lnTo>
                <a:lnTo>
                  <a:pt x="2629" y="578"/>
                </a:lnTo>
                <a:lnTo>
                  <a:pt x="2599" y="589"/>
                </a:lnTo>
                <a:lnTo>
                  <a:pt x="2566" y="601"/>
                </a:lnTo>
                <a:lnTo>
                  <a:pt x="2529" y="608"/>
                </a:lnTo>
                <a:lnTo>
                  <a:pt x="2489" y="614"/>
                </a:lnTo>
                <a:lnTo>
                  <a:pt x="2447" y="618"/>
                </a:lnTo>
                <a:lnTo>
                  <a:pt x="2401" y="622"/>
                </a:lnTo>
                <a:lnTo>
                  <a:pt x="2353" y="622"/>
                </a:lnTo>
                <a:lnTo>
                  <a:pt x="1725" y="631"/>
                </a:lnTo>
                <a:lnTo>
                  <a:pt x="1661" y="649"/>
                </a:lnTo>
                <a:lnTo>
                  <a:pt x="1682" y="666"/>
                </a:lnTo>
                <a:lnTo>
                  <a:pt x="1700" y="685"/>
                </a:lnTo>
                <a:lnTo>
                  <a:pt x="1715" y="704"/>
                </a:lnTo>
                <a:lnTo>
                  <a:pt x="1727" y="727"/>
                </a:lnTo>
                <a:lnTo>
                  <a:pt x="1736" y="750"/>
                </a:lnTo>
                <a:lnTo>
                  <a:pt x="1744" y="777"/>
                </a:lnTo>
                <a:lnTo>
                  <a:pt x="1748" y="804"/>
                </a:lnTo>
                <a:lnTo>
                  <a:pt x="1748" y="835"/>
                </a:lnTo>
                <a:lnTo>
                  <a:pt x="1746" y="875"/>
                </a:lnTo>
                <a:lnTo>
                  <a:pt x="1738" y="912"/>
                </a:lnTo>
                <a:lnTo>
                  <a:pt x="1727" y="944"/>
                </a:lnTo>
                <a:lnTo>
                  <a:pt x="1709" y="973"/>
                </a:lnTo>
                <a:lnTo>
                  <a:pt x="1688" y="1000"/>
                </a:lnTo>
                <a:lnTo>
                  <a:pt x="1661" y="1021"/>
                </a:lnTo>
                <a:lnTo>
                  <a:pt x="1631" y="1040"/>
                </a:lnTo>
                <a:lnTo>
                  <a:pt x="1596" y="1056"/>
                </a:lnTo>
                <a:lnTo>
                  <a:pt x="1604" y="1084"/>
                </a:lnTo>
                <a:lnTo>
                  <a:pt x="1609" y="1111"/>
                </a:lnTo>
                <a:lnTo>
                  <a:pt x="1613" y="1136"/>
                </a:lnTo>
                <a:lnTo>
                  <a:pt x="1615" y="1159"/>
                </a:lnTo>
                <a:lnTo>
                  <a:pt x="1611" y="1207"/>
                </a:lnTo>
                <a:lnTo>
                  <a:pt x="1602" y="1251"/>
                </a:lnTo>
                <a:lnTo>
                  <a:pt x="1586" y="1290"/>
                </a:lnTo>
                <a:lnTo>
                  <a:pt x="1565" y="1321"/>
                </a:lnTo>
                <a:lnTo>
                  <a:pt x="1538" y="1347"/>
                </a:lnTo>
                <a:lnTo>
                  <a:pt x="1504" y="1370"/>
                </a:lnTo>
                <a:lnTo>
                  <a:pt x="1463" y="1386"/>
                </a:lnTo>
                <a:lnTo>
                  <a:pt x="1417" y="1397"/>
                </a:lnTo>
                <a:lnTo>
                  <a:pt x="1419" y="1416"/>
                </a:lnTo>
                <a:lnTo>
                  <a:pt x="1419" y="1432"/>
                </a:lnTo>
                <a:lnTo>
                  <a:pt x="1417" y="1459"/>
                </a:lnTo>
                <a:lnTo>
                  <a:pt x="1415" y="1486"/>
                </a:lnTo>
                <a:lnTo>
                  <a:pt x="1410" y="1511"/>
                </a:lnTo>
                <a:lnTo>
                  <a:pt x="1402" y="1532"/>
                </a:lnTo>
                <a:lnTo>
                  <a:pt x="1394" y="1553"/>
                </a:lnTo>
                <a:lnTo>
                  <a:pt x="1383" y="1572"/>
                </a:lnTo>
                <a:lnTo>
                  <a:pt x="1369" y="1589"/>
                </a:lnTo>
                <a:lnTo>
                  <a:pt x="1354" y="1605"/>
                </a:lnTo>
                <a:lnTo>
                  <a:pt x="1337" y="1618"/>
                </a:lnTo>
                <a:lnTo>
                  <a:pt x="1317" y="1630"/>
                </a:lnTo>
                <a:lnTo>
                  <a:pt x="1296" y="1639"/>
                </a:lnTo>
                <a:lnTo>
                  <a:pt x="1273" y="1649"/>
                </a:lnTo>
                <a:lnTo>
                  <a:pt x="1246" y="1654"/>
                </a:lnTo>
                <a:lnTo>
                  <a:pt x="1220" y="1658"/>
                </a:lnTo>
                <a:lnTo>
                  <a:pt x="1191" y="1662"/>
                </a:lnTo>
                <a:lnTo>
                  <a:pt x="1158" y="1662"/>
                </a:lnTo>
                <a:lnTo>
                  <a:pt x="1099" y="1658"/>
                </a:lnTo>
                <a:lnTo>
                  <a:pt x="1033" y="1624"/>
                </a:lnTo>
                <a:lnTo>
                  <a:pt x="979" y="1643"/>
                </a:lnTo>
                <a:lnTo>
                  <a:pt x="928" y="1656"/>
                </a:lnTo>
                <a:lnTo>
                  <a:pt x="876" y="1664"/>
                </a:lnTo>
                <a:lnTo>
                  <a:pt x="828" y="1666"/>
                </a:lnTo>
                <a:lnTo>
                  <a:pt x="809" y="1666"/>
                </a:lnTo>
                <a:lnTo>
                  <a:pt x="785" y="1664"/>
                </a:lnTo>
                <a:lnTo>
                  <a:pt x="757" y="1660"/>
                </a:lnTo>
                <a:lnTo>
                  <a:pt x="722" y="1656"/>
                </a:lnTo>
                <a:lnTo>
                  <a:pt x="676" y="1626"/>
                </a:lnTo>
                <a:lnTo>
                  <a:pt x="628" y="1591"/>
                </a:lnTo>
                <a:lnTo>
                  <a:pt x="578" y="1553"/>
                </a:lnTo>
                <a:lnTo>
                  <a:pt x="530" y="1509"/>
                </a:lnTo>
                <a:lnTo>
                  <a:pt x="482" y="1459"/>
                </a:lnTo>
                <a:lnTo>
                  <a:pt x="432" y="1403"/>
                </a:lnTo>
                <a:lnTo>
                  <a:pt x="382" y="1344"/>
                </a:lnTo>
                <a:lnTo>
                  <a:pt x="332" y="1280"/>
                </a:lnTo>
                <a:lnTo>
                  <a:pt x="83" y="1280"/>
                </a:lnTo>
                <a:lnTo>
                  <a:pt x="63" y="1219"/>
                </a:lnTo>
                <a:lnTo>
                  <a:pt x="46" y="1157"/>
                </a:lnTo>
                <a:lnTo>
                  <a:pt x="33" y="1096"/>
                </a:lnTo>
                <a:lnTo>
                  <a:pt x="19" y="1036"/>
                </a:lnTo>
                <a:lnTo>
                  <a:pt x="11" y="975"/>
                </a:lnTo>
                <a:lnTo>
                  <a:pt x="4" y="914"/>
                </a:lnTo>
                <a:lnTo>
                  <a:pt x="0" y="854"/>
                </a:lnTo>
                <a:lnTo>
                  <a:pt x="0" y="793"/>
                </a:lnTo>
                <a:lnTo>
                  <a:pt x="0" y="724"/>
                </a:lnTo>
                <a:lnTo>
                  <a:pt x="6" y="656"/>
                </a:lnTo>
                <a:lnTo>
                  <a:pt x="11" y="591"/>
                </a:lnTo>
                <a:lnTo>
                  <a:pt x="23" y="526"/>
                </a:lnTo>
                <a:lnTo>
                  <a:pt x="34" y="463"/>
                </a:lnTo>
                <a:lnTo>
                  <a:pt x="52" y="399"/>
                </a:lnTo>
                <a:lnTo>
                  <a:pt x="69" y="336"/>
                </a:lnTo>
                <a:lnTo>
                  <a:pt x="92" y="276"/>
                </a:lnTo>
                <a:lnTo>
                  <a:pt x="465" y="276"/>
                </a:lnTo>
                <a:lnTo>
                  <a:pt x="530" y="236"/>
                </a:lnTo>
                <a:lnTo>
                  <a:pt x="599" y="200"/>
                </a:lnTo>
                <a:lnTo>
                  <a:pt x="668" y="163"/>
                </a:lnTo>
                <a:lnTo>
                  <a:pt x="741" y="129"/>
                </a:lnTo>
                <a:lnTo>
                  <a:pt x="816" y="94"/>
                </a:lnTo>
                <a:lnTo>
                  <a:pt x="893" y="61"/>
                </a:lnTo>
                <a:lnTo>
                  <a:pt x="972" y="31"/>
                </a:lnTo>
                <a:lnTo>
                  <a:pt x="1054"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黑体" panose="02010609060101010101"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KSO_Shape"/>
          <p:cNvSpPr/>
          <p:nvPr/>
        </p:nvSpPr>
        <p:spPr bwMode="auto">
          <a:xfrm flipH="1">
            <a:off x="6919707" y="2036763"/>
            <a:ext cx="460375" cy="476250"/>
          </a:xfrm>
          <a:custGeom>
            <a:avLst/>
            <a:gdLst>
              <a:gd name="T0" fmla="*/ 215713171 w 7617"/>
              <a:gd name="T1" fmla="*/ 194912619 h 8099"/>
              <a:gd name="T2" fmla="*/ 186862848 w 7617"/>
              <a:gd name="T3" fmla="*/ 154137527 h 8099"/>
              <a:gd name="T4" fmla="*/ 209688925 w 7617"/>
              <a:gd name="T5" fmla="*/ 69433828 h 8099"/>
              <a:gd name="T6" fmla="*/ 185536456 w 7617"/>
              <a:gd name="T7" fmla="*/ 27220166 h 8099"/>
              <a:gd name="T8" fmla="*/ 159173412 w 7617"/>
              <a:gd name="T9" fmla="*/ 113639048 h 8099"/>
              <a:gd name="T10" fmla="*/ 173487962 w 7617"/>
              <a:gd name="T11" fmla="*/ 157291045 h 8099"/>
              <a:gd name="T12" fmla="*/ 148009101 w 7617"/>
              <a:gd name="T13" fmla="*/ 113251885 h 8099"/>
              <a:gd name="T14" fmla="*/ 130157348 w 7617"/>
              <a:gd name="T15" fmla="*/ 20193847 h 8099"/>
              <a:gd name="T16" fmla="*/ 94785557 w 7617"/>
              <a:gd name="T17" fmla="*/ 22794140 h 8099"/>
              <a:gd name="T18" fmla="*/ 118551064 w 7617"/>
              <a:gd name="T19" fmla="*/ 108493737 h 8099"/>
              <a:gd name="T20" fmla="*/ 105397165 w 7617"/>
              <a:gd name="T21" fmla="*/ 111149305 h 8099"/>
              <a:gd name="T22" fmla="*/ 73175614 w 7617"/>
              <a:gd name="T23" fmla="*/ 41328315 h 8099"/>
              <a:gd name="T24" fmla="*/ 6300716 w 7617"/>
              <a:gd name="T25" fmla="*/ 3706741 h 8099"/>
              <a:gd name="T26" fmla="*/ 35427038 w 7617"/>
              <a:gd name="T27" fmla="*/ 76349596 h 8099"/>
              <a:gd name="T28" fmla="*/ 100865051 w 7617"/>
              <a:gd name="T29" fmla="*/ 116018005 h 8099"/>
              <a:gd name="T30" fmla="*/ 31281886 w 7617"/>
              <a:gd name="T31" fmla="*/ 115686117 h 8099"/>
              <a:gd name="T32" fmla="*/ 3813436 w 7617"/>
              <a:gd name="T33" fmla="*/ 138148370 h 8099"/>
              <a:gd name="T34" fmla="*/ 78039209 w 7617"/>
              <a:gd name="T35" fmla="*/ 170845970 h 8099"/>
              <a:gd name="T36" fmla="*/ 138337158 w 7617"/>
              <a:gd name="T37" fmla="*/ 150264725 h 8099"/>
              <a:gd name="T38" fmla="*/ 180120158 w 7617"/>
              <a:gd name="T39" fmla="*/ 177872289 h 8099"/>
              <a:gd name="T40" fmla="*/ 81852645 w 7617"/>
              <a:gd name="T41" fmla="*/ 181191868 h 8099"/>
              <a:gd name="T42" fmla="*/ 73175614 w 7617"/>
              <a:gd name="T43" fmla="*/ 210403828 h 8099"/>
              <a:gd name="T44" fmla="*/ 170116500 w 7617"/>
              <a:gd name="T45" fmla="*/ 209684543 h 8099"/>
              <a:gd name="T46" fmla="*/ 202006570 w 7617"/>
              <a:gd name="T47" fmla="*/ 191980203 h 8099"/>
              <a:gd name="T48" fmla="*/ 204327874 w 7617"/>
              <a:gd name="T49" fmla="*/ 216544801 h 8099"/>
              <a:gd name="T50" fmla="*/ 104789216 w 7617"/>
              <a:gd name="T51" fmla="*/ 244705824 h 8099"/>
              <a:gd name="T52" fmla="*/ 120595899 w 7617"/>
              <a:gd name="T53" fmla="*/ 275300843 h 8099"/>
              <a:gd name="T54" fmla="*/ 222621601 w 7617"/>
              <a:gd name="T55" fmla="*/ 246088883 h 8099"/>
              <a:gd name="T56" fmla="*/ 253737982 w 7617"/>
              <a:gd name="T57" fmla="*/ 256268720 h 8099"/>
              <a:gd name="T58" fmla="*/ 218310709 w 7617"/>
              <a:gd name="T59" fmla="*/ 266891229 h 8099"/>
              <a:gd name="T60" fmla="*/ 141487399 w 7617"/>
              <a:gd name="T61" fmla="*/ 311428572 h 8099"/>
              <a:gd name="T62" fmla="*/ 186697108 w 7617"/>
              <a:gd name="T63" fmla="*/ 327141117 h 8099"/>
              <a:gd name="T64" fmla="*/ 264294108 w 7617"/>
              <a:gd name="T65" fmla="*/ 289740880 h 8099"/>
              <a:gd name="T66" fmla="*/ 304308506 w 7617"/>
              <a:gd name="T67" fmla="*/ 323323591 h 8099"/>
              <a:gd name="T68" fmla="*/ 251416678 w 7617"/>
              <a:gd name="T69" fmla="*/ 319561339 h 8099"/>
              <a:gd name="T70" fmla="*/ 181723019 w 7617"/>
              <a:gd name="T71" fmla="*/ 363434672 h 8099"/>
              <a:gd name="T72" fmla="*/ 226490519 w 7617"/>
              <a:gd name="T73" fmla="*/ 376546924 h 8099"/>
              <a:gd name="T74" fmla="*/ 303755804 w 7617"/>
              <a:gd name="T75" fmla="*/ 335827108 h 8099"/>
              <a:gd name="T76" fmla="*/ 334706209 w 7617"/>
              <a:gd name="T77" fmla="*/ 363545458 h 8099"/>
              <a:gd name="T78" fmla="*/ 264515330 w 7617"/>
              <a:gd name="T79" fmla="*/ 377432035 h 8099"/>
              <a:gd name="T80" fmla="*/ 256059051 w 7617"/>
              <a:gd name="T81" fmla="*/ 413283152 h 8099"/>
              <a:gd name="T82" fmla="*/ 332329658 w 7617"/>
              <a:gd name="T83" fmla="*/ 383407418 h 8099"/>
              <a:gd name="T84" fmla="*/ 357366310 w 7617"/>
              <a:gd name="T85" fmla="*/ 384347804 h 8099"/>
              <a:gd name="T86" fmla="*/ 419598836 w 7617"/>
              <a:gd name="T87" fmla="*/ 443601795 h 8099"/>
              <a:gd name="T88" fmla="*/ 335093171 w 7617"/>
              <a:gd name="T89" fmla="*/ 346615679 h 8099"/>
              <a:gd name="T90" fmla="*/ 344267658 w 7617"/>
              <a:gd name="T91" fmla="*/ 328911575 h 8099"/>
              <a:gd name="T92" fmla="*/ 398154634 w 7617"/>
              <a:gd name="T93" fmla="*/ 248744452 h 8099"/>
              <a:gd name="T94" fmla="*/ 373559956 w 7617"/>
              <a:gd name="T95" fmla="*/ 232091520 h 8099"/>
              <a:gd name="T96" fmla="*/ 317738874 w 7617"/>
              <a:gd name="T97" fmla="*/ 304844691 h 8099"/>
              <a:gd name="T98" fmla="*/ 300992526 w 7617"/>
              <a:gd name="T99" fmla="*/ 306061924 h 8099"/>
              <a:gd name="T100" fmla="*/ 322049766 w 7617"/>
              <a:gd name="T101" fmla="*/ 277569249 h 8099"/>
              <a:gd name="T102" fmla="*/ 353552874 w 7617"/>
              <a:gd name="T103" fmla="*/ 184511211 h 8099"/>
              <a:gd name="T104" fmla="*/ 325089513 w 7617"/>
              <a:gd name="T105" fmla="*/ 181745091 h 8099"/>
              <a:gd name="T106" fmla="*/ 285848804 w 7617"/>
              <a:gd name="T107" fmla="*/ 275411394 h 8099"/>
              <a:gd name="T108" fmla="*/ 260259449 w 7617"/>
              <a:gd name="T109" fmla="*/ 250238297 h 8099"/>
              <a:gd name="T110" fmla="*/ 290823127 w 7617"/>
              <a:gd name="T111" fmla="*/ 216489525 h 8099"/>
              <a:gd name="T112" fmla="*/ 303645310 w 7617"/>
              <a:gd name="T113" fmla="*/ 128632308 h 8099"/>
              <a:gd name="T114" fmla="*/ 271644982 w 7617"/>
              <a:gd name="T115" fmla="*/ 135382016 h 8099"/>
              <a:gd name="T116" fmla="*/ 247216279 w 7617"/>
              <a:gd name="T117" fmla="*/ 229933665 h 8099"/>
              <a:gd name="T118" fmla="*/ 220189804 w 7617"/>
              <a:gd name="T119" fmla="*/ 202436887 h 8099"/>
              <a:gd name="T120" fmla="*/ 245171209 w 7617"/>
              <a:gd name="T121" fmla="*/ 177595677 h 8099"/>
              <a:gd name="T122" fmla="*/ 263575665 w 7617"/>
              <a:gd name="T123" fmla="*/ 91840805 h 8099"/>
              <a:gd name="T124" fmla="*/ 220079310 w 7617"/>
              <a:gd name="T125" fmla="*/ 96322106 h 80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617" h="8099">
                <a:moveTo>
                  <a:pt x="3735" y="2578"/>
                </a:moveTo>
                <a:lnTo>
                  <a:pt x="3735" y="2578"/>
                </a:lnTo>
                <a:lnTo>
                  <a:pt x="3721" y="2650"/>
                </a:lnTo>
                <a:lnTo>
                  <a:pt x="3709" y="2721"/>
                </a:lnTo>
                <a:lnTo>
                  <a:pt x="3704" y="2758"/>
                </a:lnTo>
                <a:lnTo>
                  <a:pt x="3699" y="2794"/>
                </a:lnTo>
                <a:lnTo>
                  <a:pt x="3695" y="2831"/>
                </a:lnTo>
                <a:lnTo>
                  <a:pt x="3692" y="2868"/>
                </a:lnTo>
                <a:lnTo>
                  <a:pt x="3690" y="2905"/>
                </a:lnTo>
                <a:lnTo>
                  <a:pt x="3689" y="2942"/>
                </a:lnTo>
                <a:lnTo>
                  <a:pt x="3689" y="2978"/>
                </a:lnTo>
                <a:lnTo>
                  <a:pt x="3691" y="3014"/>
                </a:lnTo>
                <a:lnTo>
                  <a:pt x="3694" y="3051"/>
                </a:lnTo>
                <a:lnTo>
                  <a:pt x="3700" y="3087"/>
                </a:lnTo>
                <a:lnTo>
                  <a:pt x="3706" y="3123"/>
                </a:lnTo>
                <a:lnTo>
                  <a:pt x="3714" y="3159"/>
                </a:lnTo>
                <a:lnTo>
                  <a:pt x="3720" y="3185"/>
                </a:lnTo>
                <a:lnTo>
                  <a:pt x="3728" y="3210"/>
                </a:lnTo>
                <a:lnTo>
                  <a:pt x="3737" y="3236"/>
                </a:lnTo>
                <a:lnTo>
                  <a:pt x="3748" y="3260"/>
                </a:lnTo>
                <a:lnTo>
                  <a:pt x="3759" y="3285"/>
                </a:lnTo>
                <a:lnTo>
                  <a:pt x="3772" y="3309"/>
                </a:lnTo>
                <a:lnTo>
                  <a:pt x="3787" y="3332"/>
                </a:lnTo>
                <a:lnTo>
                  <a:pt x="3802" y="3354"/>
                </a:lnTo>
                <a:lnTo>
                  <a:pt x="3819" y="3375"/>
                </a:lnTo>
                <a:lnTo>
                  <a:pt x="3836" y="3393"/>
                </a:lnTo>
                <a:lnTo>
                  <a:pt x="3849" y="3407"/>
                </a:lnTo>
                <a:lnTo>
                  <a:pt x="3861" y="3418"/>
                </a:lnTo>
                <a:lnTo>
                  <a:pt x="3882" y="3437"/>
                </a:lnTo>
                <a:lnTo>
                  <a:pt x="3889" y="3444"/>
                </a:lnTo>
                <a:lnTo>
                  <a:pt x="3895" y="3451"/>
                </a:lnTo>
                <a:lnTo>
                  <a:pt x="3899" y="3458"/>
                </a:lnTo>
                <a:lnTo>
                  <a:pt x="3902" y="3466"/>
                </a:lnTo>
                <a:lnTo>
                  <a:pt x="3904" y="3477"/>
                </a:lnTo>
                <a:lnTo>
                  <a:pt x="3905" y="3489"/>
                </a:lnTo>
                <a:lnTo>
                  <a:pt x="3905" y="3504"/>
                </a:lnTo>
                <a:lnTo>
                  <a:pt x="3903" y="3523"/>
                </a:lnTo>
                <a:lnTo>
                  <a:pt x="3898" y="3574"/>
                </a:lnTo>
                <a:lnTo>
                  <a:pt x="3811" y="3475"/>
                </a:lnTo>
                <a:lnTo>
                  <a:pt x="3724" y="3376"/>
                </a:lnTo>
                <a:lnTo>
                  <a:pt x="3680" y="3327"/>
                </a:lnTo>
                <a:lnTo>
                  <a:pt x="3635" y="3280"/>
                </a:lnTo>
                <a:lnTo>
                  <a:pt x="3590" y="3232"/>
                </a:lnTo>
                <a:lnTo>
                  <a:pt x="3544" y="3186"/>
                </a:lnTo>
                <a:lnTo>
                  <a:pt x="3525" y="3168"/>
                </a:lnTo>
                <a:lnTo>
                  <a:pt x="3502" y="3148"/>
                </a:lnTo>
                <a:lnTo>
                  <a:pt x="3444" y="3098"/>
                </a:lnTo>
                <a:lnTo>
                  <a:pt x="3414" y="3071"/>
                </a:lnTo>
                <a:lnTo>
                  <a:pt x="3382" y="3042"/>
                </a:lnTo>
                <a:lnTo>
                  <a:pt x="3352" y="3012"/>
                </a:lnTo>
                <a:lnTo>
                  <a:pt x="3338" y="2997"/>
                </a:lnTo>
                <a:lnTo>
                  <a:pt x="3325" y="2982"/>
                </a:lnTo>
                <a:lnTo>
                  <a:pt x="3312" y="2966"/>
                </a:lnTo>
                <a:lnTo>
                  <a:pt x="3301" y="2952"/>
                </a:lnTo>
                <a:lnTo>
                  <a:pt x="3291" y="2938"/>
                </a:lnTo>
                <a:lnTo>
                  <a:pt x="3283" y="2922"/>
                </a:lnTo>
                <a:lnTo>
                  <a:pt x="3276" y="2909"/>
                </a:lnTo>
                <a:lnTo>
                  <a:pt x="3271" y="2895"/>
                </a:lnTo>
                <a:lnTo>
                  <a:pt x="3268" y="2881"/>
                </a:lnTo>
                <a:lnTo>
                  <a:pt x="3267" y="2869"/>
                </a:lnTo>
                <a:lnTo>
                  <a:pt x="3268" y="2857"/>
                </a:lnTo>
                <a:lnTo>
                  <a:pt x="3270" y="2851"/>
                </a:lnTo>
                <a:lnTo>
                  <a:pt x="3272" y="2845"/>
                </a:lnTo>
                <a:lnTo>
                  <a:pt x="3275" y="2839"/>
                </a:lnTo>
                <a:lnTo>
                  <a:pt x="3278" y="2834"/>
                </a:lnTo>
                <a:lnTo>
                  <a:pt x="3283" y="2829"/>
                </a:lnTo>
                <a:lnTo>
                  <a:pt x="3288" y="2824"/>
                </a:lnTo>
                <a:lnTo>
                  <a:pt x="3293" y="2820"/>
                </a:lnTo>
                <a:lnTo>
                  <a:pt x="3300" y="2815"/>
                </a:lnTo>
                <a:lnTo>
                  <a:pt x="3315" y="2806"/>
                </a:lnTo>
                <a:lnTo>
                  <a:pt x="3334" y="2799"/>
                </a:lnTo>
                <a:lnTo>
                  <a:pt x="3355" y="2793"/>
                </a:lnTo>
                <a:lnTo>
                  <a:pt x="3381" y="2786"/>
                </a:lnTo>
                <a:lnTo>
                  <a:pt x="3405" y="2777"/>
                </a:lnTo>
                <a:lnTo>
                  <a:pt x="3429" y="2765"/>
                </a:lnTo>
                <a:lnTo>
                  <a:pt x="3452" y="2752"/>
                </a:lnTo>
                <a:lnTo>
                  <a:pt x="3473" y="2738"/>
                </a:lnTo>
                <a:lnTo>
                  <a:pt x="3494" y="2721"/>
                </a:lnTo>
                <a:lnTo>
                  <a:pt x="3512" y="2704"/>
                </a:lnTo>
                <a:lnTo>
                  <a:pt x="3530" y="2685"/>
                </a:lnTo>
                <a:lnTo>
                  <a:pt x="3548" y="2665"/>
                </a:lnTo>
                <a:lnTo>
                  <a:pt x="3563" y="2644"/>
                </a:lnTo>
                <a:lnTo>
                  <a:pt x="3579" y="2621"/>
                </a:lnTo>
                <a:lnTo>
                  <a:pt x="3593" y="2597"/>
                </a:lnTo>
                <a:lnTo>
                  <a:pt x="3606" y="2573"/>
                </a:lnTo>
                <a:lnTo>
                  <a:pt x="3620" y="2547"/>
                </a:lnTo>
                <a:lnTo>
                  <a:pt x="3631" y="2522"/>
                </a:lnTo>
                <a:lnTo>
                  <a:pt x="3642" y="2495"/>
                </a:lnTo>
                <a:lnTo>
                  <a:pt x="3652" y="2468"/>
                </a:lnTo>
                <a:lnTo>
                  <a:pt x="3663" y="2441"/>
                </a:lnTo>
                <a:lnTo>
                  <a:pt x="3672" y="2413"/>
                </a:lnTo>
                <a:lnTo>
                  <a:pt x="3680" y="2385"/>
                </a:lnTo>
                <a:lnTo>
                  <a:pt x="3695" y="2329"/>
                </a:lnTo>
                <a:lnTo>
                  <a:pt x="3709" y="2274"/>
                </a:lnTo>
                <a:lnTo>
                  <a:pt x="3720" y="2219"/>
                </a:lnTo>
                <a:lnTo>
                  <a:pt x="3729" y="2167"/>
                </a:lnTo>
                <a:lnTo>
                  <a:pt x="3747" y="2071"/>
                </a:lnTo>
                <a:lnTo>
                  <a:pt x="3756" y="2014"/>
                </a:lnTo>
                <a:lnTo>
                  <a:pt x="3764" y="1957"/>
                </a:lnTo>
                <a:lnTo>
                  <a:pt x="3772" y="1899"/>
                </a:lnTo>
                <a:lnTo>
                  <a:pt x="3779" y="1841"/>
                </a:lnTo>
                <a:lnTo>
                  <a:pt x="3786" y="1783"/>
                </a:lnTo>
                <a:lnTo>
                  <a:pt x="3791" y="1724"/>
                </a:lnTo>
                <a:lnTo>
                  <a:pt x="3796" y="1665"/>
                </a:lnTo>
                <a:lnTo>
                  <a:pt x="3799" y="1607"/>
                </a:lnTo>
                <a:lnTo>
                  <a:pt x="3801" y="1548"/>
                </a:lnTo>
                <a:lnTo>
                  <a:pt x="3802" y="1489"/>
                </a:lnTo>
                <a:lnTo>
                  <a:pt x="3802" y="1430"/>
                </a:lnTo>
                <a:lnTo>
                  <a:pt x="3801" y="1372"/>
                </a:lnTo>
                <a:lnTo>
                  <a:pt x="3798" y="1314"/>
                </a:lnTo>
                <a:lnTo>
                  <a:pt x="3794" y="1255"/>
                </a:lnTo>
                <a:lnTo>
                  <a:pt x="3788" y="1198"/>
                </a:lnTo>
                <a:lnTo>
                  <a:pt x="3779" y="1140"/>
                </a:lnTo>
                <a:lnTo>
                  <a:pt x="3775" y="1110"/>
                </a:lnTo>
                <a:lnTo>
                  <a:pt x="3769" y="1080"/>
                </a:lnTo>
                <a:lnTo>
                  <a:pt x="3762" y="1049"/>
                </a:lnTo>
                <a:lnTo>
                  <a:pt x="3754" y="1020"/>
                </a:lnTo>
                <a:lnTo>
                  <a:pt x="3746" y="990"/>
                </a:lnTo>
                <a:lnTo>
                  <a:pt x="3736" y="960"/>
                </a:lnTo>
                <a:lnTo>
                  <a:pt x="3725" y="931"/>
                </a:lnTo>
                <a:lnTo>
                  <a:pt x="3714" y="903"/>
                </a:lnTo>
                <a:lnTo>
                  <a:pt x="3702" y="874"/>
                </a:lnTo>
                <a:lnTo>
                  <a:pt x="3689" y="846"/>
                </a:lnTo>
                <a:lnTo>
                  <a:pt x="3676" y="819"/>
                </a:lnTo>
                <a:lnTo>
                  <a:pt x="3662" y="791"/>
                </a:lnTo>
                <a:lnTo>
                  <a:pt x="3646" y="764"/>
                </a:lnTo>
                <a:lnTo>
                  <a:pt x="3631" y="738"/>
                </a:lnTo>
                <a:lnTo>
                  <a:pt x="3615" y="711"/>
                </a:lnTo>
                <a:lnTo>
                  <a:pt x="3597" y="685"/>
                </a:lnTo>
                <a:lnTo>
                  <a:pt x="3586" y="668"/>
                </a:lnTo>
                <a:lnTo>
                  <a:pt x="3572" y="652"/>
                </a:lnTo>
                <a:lnTo>
                  <a:pt x="3546" y="618"/>
                </a:lnTo>
                <a:lnTo>
                  <a:pt x="3516" y="583"/>
                </a:lnTo>
                <a:lnTo>
                  <a:pt x="3487" y="548"/>
                </a:lnTo>
                <a:lnTo>
                  <a:pt x="3460" y="512"/>
                </a:lnTo>
                <a:lnTo>
                  <a:pt x="3446" y="495"/>
                </a:lnTo>
                <a:lnTo>
                  <a:pt x="3434" y="476"/>
                </a:lnTo>
                <a:lnTo>
                  <a:pt x="3423" y="457"/>
                </a:lnTo>
                <a:lnTo>
                  <a:pt x="3414" y="439"/>
                </a:lnTo>
                <a:lnTo>
                  <a:pt x="3405" y="419"/>
                </a:lnTo>
                <a:lnTo>
                  <a:pt x="3398" y="400"/>
                </a:lnTo>
                <a:lnTo>
                  <a:pt x="3394" y="416"/>
                </a:lnTo>
                <a:lnTo>
                  <a:pt x="3389" y="431"/>
                </a:lnTo>
                <a:lnTo>
                  <a:pt x="3382" y="447"/>
                </a:lnTo>
                <a:lnTo>
                  <a:pt x="3375" y="462"/>
                </a:lnTo>
                <a:lnTo>
                  <a:pt x="3367" y="476"/>
                </a:lnTo>
                <a:lnTo>
                  <a:pt x="3357" y="492"/>
                </a:lnTo>
                <a:lnTo>
                  <a:pt x="3347" y="506"/>
                </a:lnTo>
                <a:lnTo>
                  <a:pt x="3336" y="521"/>
                </a:lnTo>
                <a:lnTo>
                  <a:pt x="3312" y="549"/>
                </a:lnTo>
                <a:lnTo>
                  <a:pt x="3286" y="577"/>
                </a:lnTo>
                <a:lnTo>
                  <a:pt x="3259" y="605"/>
                </a:lnTo>
                <a:lnTo>
                  <a:pt x="3230" y="633"/>
                </a:lnTo>
                <a:lnTo>
                  <a:pt x="3172" y="689"/>
                </a:lnTo>
                <a:lnTo>
                  <a:pt x="3144" y="717"/>
                </a:lnTo>
                <a:lnTo>
                  <a:pt x="3118" y="746"/>
                </a:lnTo>
                <a:lnTo>
                  <a:pt x="3092" y="775"/>
                </a:lnTo>
                <a:lnTo>
                  <a:pt x="3081" y="790"/>
                </a:lnTo>
                <a:lnTo>
                  <a:pt x="3069" y="805"/>
                </a:lnTo>
                <a:lnTo>
                  <a:pt x="3059" y="821"/>
                </a:lnTo>
                <a:lnTo>
                  <a:pt x="3049" y="837"/>
                </a:lnTo>
                <a:lnTo>
                  <a:pt x="3041" y="852"/>
                </a:lnTo>
                <a:lnTo>
                  <a:pt x="3033" y="869"/>
                </a:lnTo>
                <a:lnTo>
                  <a:pt x="3013" y="915"/>
                </a:lnTo>
                <a:lnTo>
                  <a:pt x="2996" y="960"/>
                </a:lnTo>
                <a:lnTo>
                  <a:pt x="2979" y="1006"/>
                </a:lnTo>
                <a:lnTo>
                  <a:pt x="2965" y="1053"/>
                </a:lnTo>
                <a:lnTo>
                  <a:pt x="2952" y="1099"/>
                </a:lnTo>
                <a:lnTo>
                  <a:pt x="2939" y="1147"/>
                </a:lnTo>
                <a:lnTo>
                  <a:pt x="2928" y="1193"/>
                </a:lnTo>
                <a:lnTo>
                  <a:pt x="2919" y="1241"/>
                </a:lnTo>
                <a:lnTo>
                  <a:pt x="2911" y="1288"/>
                </a:lnTo>
                <a:lnTo>
                  <a:pt x="2903" y="1335"/>
                </a:lnTo>
                <a:lnTo>
                  <a:pt x="2896" y="1383"/>
                </a:lnTo>
                <a:lnTo>
                  <a:pt x="2891" y="1431"/>
                </a:lnTo>
                <a:lnTo>
                  <a:pt x="2887" y="1480"/>
                </a:lnTo>
                <a:lnTo>
                  <a:pt x="2883" y="1529"/>
                </a:lnTo>
                <a:lnTo>
                  <a:pt x="2881" y="1578"/>
                </a:lnTo>
                <a:lnTo>
                  <a:pt x="2879" y="1627"/>
                </a:lnTo>
                <a:lnTo>
                  <a:pt x="2876" y="1712"/>
                </a:lnTo>
                <a:lnTo>
                  <a:pt x="2875" y="1797"/>
                </a:lnTo>
                <a:lnTo>
                  <a:pt x="2875" y="1883"/>
                </a:lnTo>
                <a:lnTo>
                  <a:pt x="2877" y="1969"/>
                </a:lnTo>
                <a:lnTo>
                  <a:pt x="2880" y="2054"/>
                </a:lnTo>
                <a:lnTo>
                  <a:pt x="2883" y="2097"/>
                </a:lnTo>
                <a:lnTo>
                  <a:pt x="2886" y="2139"/>
                </a:lnTo>
                <a:lnTo>
                  <a:pt x="2890" y="2182"/>
                </a:lnTo>
                <a:lnTo>
                  <a:pt x="2895" y="2224"/>
                </a:lnTo>
                <a:lnTo>
                  <a:pt x="2900" y="2268"/>
                </a:lnTo>
                <a:lnTo>
                  <a:pt x="2906" y="2310"/>
                </a:lnTo>
                <a:lnTo>
                  <a:pt x="2914" y="2354"/>
                </a:lnTo>
                <a:lnTo>
                  <a:pt x="2924" y="2397"/>
                </a:lnTo>
                <a:lnTo>
                  <a:pt x="2936" y="2439"/>
                </a:lnTo>
                <a:lnTo>
                  <a:pt x="2943" y="2460"/>
                </a:lnTo>
                <a:lnTo>
                  <a:pt x="2951" y="2481"/>
                </a:lnTo>
                <a:lnTo>
                  <a:pt x="2959" y="2501"/>
                </a:lnTo>
                <a:lnTo>
                  <a:pt x="2968" y="2522"/>
                </a:lnTo>
                <a:lnTo>
                  <a:pt x="2977" y="2541"/>
                </a:lnTo>
                <a:lnTo>
                  <a:pt x="2987" y="2561"/>
                </a:lnTo>
                <a:lnTo>
                  <a:pt x="2998" y="2580"/>
                </a:lnTo>
                <a:lnTo>
                  <a:pt x="3009" y="2599"/>
                </a:lnTo>
                <a:lnTo>
                  <a:pt x="3021" y="2618"/>
                </a:lnTo>
                <a:lnTo>
                  <a:pt x="3035" y="2636"/>
                </a:lnTo>
                <a:lnTo>
                  <a:pt x="3051" y="2658"/>
                </a:lnTo>
                <a:lnTo>
                  <a:pt x="3068" y="2677"/>
                </a:lnTo>
                <a:lnTo>
                  <a:pt x="3085" y="2693"/>
                </a:lnTo>
                <a:lnTo>
                  <a:pt x="3100" y="2707"/>
                </a:lnTo>
                <a:lnTo>
                  <a:pt x="3129" y="2731"/>
                </a:lnTo>
                <a:lnTo>
                  <a:pt x="3142" y="2742"/>
                </a:lnTo>
                <a:lnTo>
                  <a:pt x="3154" y="2752"/>
                </a:lnTo>
                <a:lnTo>
                  <a:pt x="3166" y="2763"/>
                </a:lnTo>
                <a:lnTo>
                  <a:pt x="3175" y="2775"/>
                </a:lnTo>
                <a:lnTo>
                  <a:pt x="3183" y="2787"/>
                </a:lnTo>
                <a:lnTo>
                  <a:pt x="3190" y="2802"/>
                </a:lnTo>
                <a:lnTo>
                  <a:pt x="3195" y="2819"/>
                </a:lnTo>
                <a:lnTo>
                  <a:pt x="3200" y="2839"/>
                </a:lnTo>
                <a:lnTo>
                  <a:pt x="3201" y="2862"/>
                </a:lnTo>
                <a:lnTo>
                  <a:pt x="3201" y="2888"/>
                </a:lnTo>
                <a:lnTo>
                  <a:pt x="3176" y="2870"/>
                </a:lnTo>
                <a:lnTo>
                  <a:pt x="3139" y="2843"/>
                </a:lnTo>
                <a:lnTo>
                  <a:pt x="3034" y="2770"/>
                </a:lnTo>
                <a:lnTo>
                  <a:pt x="2971" y="2726"/>
                </a:lnTo>
                <a:lnTo>
                  <a:pt x="2903" y="2677"/>
                </a:lnTo>
                <a:lnTo>
                  <a:pt x="2835" y="2626"/>
                </a:lnTo>
                <a:lnTo>
                  <a:pt x="2767" y="2573"/>
                </a:lnTo>
                <a:lnTo>
                  <a:pt x="2735" y="2546"/>
                </a:lnTo>
                <a:lnTo>
                  <a:pt x="2704" y="2520"/>
                </a:lnTo>
                <a:lnTo>
                  <a:pt x="2673" y="2494"/>
                </a:lnTo>
                <a:lnTo>
                  <a:pt x="2644" y="2467"/>
                </a:lnTo>
                <a:lnTo>
                  <a:pt x="2618" y="2442"/>
                </a:lnTo>
                <a:lnTo>
                  <a:pt x="2593" y="2417"/>
                </a:lnTo>
                <a:lnTo>
                  <a:pt x="2571" y="2393"/>
                </a:lnTo>
                <a:lnTo>
                  <a:pt x="2552" y="2369"/>
                </a:lnTo>
                <a:lnTo>
                  <a:pt x="2537" y="2346"/>
                </a:lnTo>
                <a:lnTo>
                  <a:pt x="2529" y="2336"/>
                </a:lnTo>
                <a:lnTo>
                  <a:pt x="2524" y="2325"/>
                </a:lnTo>
                <a:lnTo>
                  <a:pt x="2519" y="2315"/>
                </a:lnTo>
                <a:lnTo>
                  <a:pt x="2515" y="2305"/>
                </a:lnTo>
                <a:lnTo>
                  <a:pt x="2512" y="2295"/>
                </a:lnTo>
                <a:lnTo>
                  <a:pt x="2511" y="2286"/>
                </a:lnTo>
                <a:lnTo>
                  <a:pt x="2510" y="2278"/>
                </a:lnTo>
                <a:lnTo>
                  <a:pt x="2510" y="2270"/>
                </a:lnTo>
                <a:lnTo>
                  <a:pt x="2512" y="2261"/>
                </a:lnTo>
                <a:lnTo>
                  <a:pt x="2514" y="2254"/>
                </a:lnTo>
                <a:lnTo>
                  <a:pt x="2518" y="2247"/>
                </a:lnTo>
                <a:lnTo>
                  <a:pt x="2523" y="2241"/>
                </a:lnTo>
                <a:lnTo>
                  <a:pt x="2530" y="2235"/>
                </a:lnTo>
                <a:lnTo>
                  <a:pt x="2538" y="2229"/>
                </a:lnTo>
                <a:lnTo>
                  <a:pt x="2557" y="2216"/>
                </a:lnTo>
                <a:lnTo>
                  <a:pt x="2574" y="2202"/>
                </a:lnTo>
                <a:lnTo>
                  <a:pt x="2591" y="2186"/>
                </a:lnTo>
                <a:lnTo>
                  <a:pt x="2606" y="2169"/>
                </a:lnTo>
                <a:lnTo>
                  <a:pt x="2622" y="2151"/>
                </a:lnTo>
                <a:lnTo>
                  <a:pt x="2634" y="2132"/>
                </a:lnTo>
                <a:lnTo>
                  <a:pt x="2646" y="2112"/>
                </a:lnTo>
                <a:lnTo>
                  <a:pt x="2657" y="2091"/>
                </a:lnTo>
                <a:lnTo>
                  <a:pt x="2668" y="2070"/>
                </a:lnTo>
                <a:lnTo>
                  <a:pt x="2678" y="2047"/>
                </a:lnTo>
                <a:lnTo>
                  <a:pt x="2686" y="2024"/>
                </a:lnTo>
                <a:lnTo>
                  <a:pt x="2693" y="2000"/>
                </a:lnTo>
                <a:lnTo>
                  <a:pt x="2701" y="1975"/>
                </a:lnTo>
                <a:lnTo>
                  <a:pt x="2707" y="1951"/>
                </a:lnTo>
                <a:lnTo>
                  <a:pt x="2712" y="1925"/>
                </a:lnTo>
                <a:lnTo>
                  <a:pt x="2717" y="1900"/>
                </a:lnTo>
                <a:lnTo>
                  <a:pt x="2721" y="1874"/>
                </a:lnTo>
                <a:lnTo>
                  <a:pt x="2724" y="1848"/>
                </a:lnTo>
                <a:lnTo>
                  <a:pt x="2729" y="1796"/>
                </a:lnTo>
                <a:lnTo>
                  <a:pt x="2732" y="1745"/>
                </a:lnTo>
                <a:lnTo>
                  <a:pt x="2733" y="1694"/>
                </a:lnTo>
                <a:lnTo>
                  <a:pt x="2733" y="1645"/>
                </a:lnTo>
                <a:lnTo>
                  <a:pt x="2732" y="1597"/>
                </a:lnTo>
                <a:lnTo>
                  <a:pt x="2730" y="1553"/>
                </a:lnTo>
                <a:lnTo>
                  <a:pt x="2727" y="1512"/>
                </a:lnTo>
                <a:lnTo>
                  <a:pt x="2722" y="1453"/>
                </a:lnTo>
                <a:lnTo>
                  <a:pt x="2716" y="1395"/>
                </a:lnTo>
                <a:lnTo>
                  <a:pt x="2708" y="1335"/>
                </a:lnTo>
                <a:lnTo>
                  <a:pt x="2697" y="1277"/>
                </a:lnTo>
                <a:lnTo>
                  <a:pt x="2685" y="1218"/>
                </a:lnTo>
                <a:lnTo>
                  <a:pt x="2673" y="1160"/>
                </a:lnTo>
                <a:lnTo>
                  <a:pt x="2657" y="1101"/>
                </a:lnTo>
                <a:lnTo>
                  <a:pt x="2642" y="1043"/>
                </a:lnTo>
                <a:lnTo>
                  <a:pt x="2625" y="986"/>
                </a:lnTo>
                <a:lnTo>
                  <a:pt x="2606" y="928"/>
                </a:lnTo>
                <a:lnTo>
                  <a:pt x="2587" y="871"/>
                </a:lnTo>
                <a:lnTo>
                  <a:pt x="2566" y="815"/>
                </a:lnTo>
                <a:lnTo>
                  <a:pt x="2546" y="759"/>
                </a:lnTo>
                <a:lnTo>
                  <a:pt x="2523" y="704"/>
                </a:lnTo>
                <a:lnTo>
                  <a:pt x="2501" y="650"/>
                </a:lnTo>
                <a:lnTo>
                  <a:pt x="2477" y="595"/>
                </a:lnTo>
                <a:lnTo>
                  <a:pt x="2455" y="548"/>
                </a:lnTo>
                <a:lnTo>
                  <a:pt x="2432" y="501"/>
                </a:lnTo>
                <a:lnTo>
                  <a:pt x="2409" y="455"/>
                </a:lnTo>
                <a:lnTo>
                  <a:pt x="2383" y="409"/>
                </a:lnTo>
                <a:lnTo>
                  <a:pt x="2370" y="386"/>
                </a:lnTo>
                <a:lnTo>
                  <a:pt x="2355" y="365"/>
                </a:lnTo>
                <a:lnTo>
                  <a:pt x="2341" y="343"/>
                </a:lnTo>
                <a:lnTo>
                  <a:pt x="2326" y="322"/>
                </a:lnTo>
                <a:lnTo>
                  <a:pt x="2309" y="301"/>
                </a:lnTo>
                <a:lnTo>
                  <a:pt x="2293" y="281"/>
                </a:lnTo>
                <a:lnTo>
                  <a:pt x="2275" y="261"/>
                </a:lnTo>
                <a:lnTo>
                  <a:pt x="2258" y="242"/>
                </a:lnTo>
                <a:lnTo>
                  <a:pt x="2240" y="225"/>
                </a:lnTo>
                <a:lnTo>
                  <a:pt x="2222" y="210"/>
                </a:lnTo>
                <a:lnTo>
                  <a:pt x="2203" y="196"/>
                </a:lnTo>
                <a:lnTo>
                  <a:pt x="2182" y="181"/>
                </a:lnTo>
                <a:lnTo>
                  <a:pt x="2140" y="154"/>
                </a:lnTo>
                <a:lnTo>
                  <a:pt x="2096" y="126"/>
                </a:lnTo>
                <a:lnTo>
                  <a:pt x="2053" y="98"/>
                </a:lnTo>
                <a:lnTo>
                  <a:pt x="2033" y="84"/>
                </a:lnTo>
                <a:lnTo>
                  <a:pt x="2013" y="69"/>
                </a:lnTo>
                <a:lnTo>
                  <a:pt x="1995" y="53"/>
                </a:lnTo>
                <a:lnTo>
                  <a:pt x="1978" y="36"/>
                </a:lnTo>
                <a:lnTo>
                  <a:pt x="1963" y="18"/>
                </a:lnTo>
                <a:lnTo>
                  <a:pt x="1948" y="0"/>
                </a:lnTo>
                <a:lnTo>
                  <a:pt x="1949" y="10"/>
                </a:lnTo>
                <a:lnTo>
                  <a:pt x="1949" y="22"/>
                </a:lnTo>
                <a:lnTo>
                  <a:pt x="1947" y="34"/>
                </a:lnTo>
                <a:lnTo>
                  <a:pt x="1944" y="46"/>
                </a:lnTo>
                <a:lnTo>
                  <a:pt x="1940" y="59"/>
                </a:lnTo>
                <a:lnTo>
                  <a:pt x="1935" y="73"/>
                </a:lnTo>
                <a:lnTo>
                  <a:pt x="1929" y="86"/>
                </a:lnTo>
                <a:lnTo>
                  <a:pt x="1921" y="100"/>
                </a:lnTo>
                <a:lnTo>
                  <a:pt x="1903" y="130"/>
                </a:lnTo>
                <a:lnTo>
                  <a:pt x="1884" y="161"/>
                </a:lnTo>
                <a:lnTo>
                  <a:pt x="1861" y="192"/>
                </a:lnTo>
                <a:lnTo>
                  <a:pt x="1839" y="224"/>
                </a:lnTo>
                <a:lnTo>
                  <a:pt x="1791" y="288"/>
                </a:lnTo>
                <a:lnTo>
                  <a:pt x="1768" y="321"/>
                </a:lnTo>
                <a:lnTo>
                  <a:pt x="1748" y="351"/>
                </a:lnTo>
                <a:lnTo>
                  <a:pt x="1729" y="382"/>
                </a:lnTo>
                <a:lnTo>
                  <a:pt x="1722" y="398"/>
                </a:lnTo>
                <a:lnTo>
                  <a:pt x="1715" y="412"/>
                </a:lnTo>
                <a:lnTo>
                  <a:pt x="1709" y="426"/>
                </a:lnTo>
                <a:lnTo>
                  <a:pt x="1704" y="441"/>
                </a:lnTo>
                <a:lnTo>
                  <a:pt x="1699" y="454"/>
                </a:lnTo>
                <a:lnTo>
                  <a:pt x="1697" y="467"/>
                </a:lnTo>
                <a:lnTo>
                  <a:pt x="1692" y="511"/>
                </a:lnTo>
                <a:lnTo>
                  <a:pt x="1689" y="555"/>
                </a:lnTo>
                <a:lnTo>
                  <a:pt x="1688" y="599"/>
                </a:lnTo>
                <a:lnTo>
                  <a:pt x="1689" y="643"/>
                </a:lnTo>
                <a:lnTo>
                  <a:pt x="1692" y="689"/>
                </a:lnTo>
                <a:lnTo>
                  <a:pt x="1696" y="734"/>
                </a:lnTo>
                <a:lnTo>
                  <a:pt x="1702" y="779"/>
                </a:lnTo>
                <a:lnTo>
                  <a:pt x="1708" y="824"/>
                </a:lnTo>
                <a:lnTo>
                  <a:pt x="1716" y="869"/>
                </a:lnTo>
                <a:lnTo>
                  <a:pt x="1724" y="914"/>
                </a:lnTo>
                <a:lnTo>
                  <a:pt x="1734" y="958"/>
                </a:lnTo>
                <a:lnTo>
                  <a:pt x="1744" y="1002"/>
                </a:lnTo>
                <a:lnTo>
                  <a:pt x="1765" y="1089"/>
                </a:lnTo>
                <a:lnTo>
                  <a:pt x="1788" y="1173"/>
                </a:lnTo>
                <a:lnTo>
                  <a:pt x="1801" y="1220"/>
                </a:lnTo>
                <a:lnTo>
                  <a:pt x="1815" y="1267"/>
                </a:lnTo>
                <a:lnTo>
                  <a:pt x="1830" y="1314"/>
                </a:lnTo>
                <a:lnTo>
                  <a:pt x="1846" y="1360"/>
                </a:lnTo>
                <a:lnTo>
                  <a:pt x="1862" y="1405"/>
                </a:lnTo>
                <a:lnTo>
                  <a:pt x="1880" y="1450"/>
                </a:lnTo>
                <a:lnTo>
                  <a:pt x="1898" y="1495"/>
                </a:lnTo>
                <a:lnTo>
                  <a:pt x="1917" y="1540"/>
                </a:lnTo>
                <a:lnTo>
                  <a:pt x="1937" y="1584"/>
                </a:lnTo>
                <a:lnTo>
                  <a:pt x="1958" y="1628"/>
                </a:lnTo>
                <a:lnTo>
                  <a:pt x="1978" y="1671"/>
                </a:lnTo>
                <a:lnTo>
                  <a:pt x="2001" y="1714"/>
                </a:lnTo>
                <a:lnTo>
                  <a:pt x="2023" y="1757"/>
                </a:lnTo>
                <a:lnTo>
                  <a:pt x="2047" y="1800"/>
                </a:lnTo>
                <a:lnTo>
                  <a:pt x="2071" y="1842"/>
                </a:lnTo>
                <a:lnTo>
                  <a:pt x="2096" y="1884"/>
                </a:lnTo>
                <a:lnTo>
                  <a:pt x="2121" y="1922"/>
                </a:lnTo>
                <a:lnTo>
                  <a:pt x="2145" y="1961"/>
                </a:lnTo>
                <a:lnTo>
                  <a:pt x="2171" y="1999"/>
                </a:lnTo>
                <a:lnTo>
                  <a:pt x="2197" y="2036"/>
                </a:lnTo>
                <a:lnTo>
                  <a:pt x="2225" y="2072"/>
                </a:lnTo>
                <a:lnTo>
                  <a:pt x="2254" y="2107"/>
                </a:lnTo>
                <a:lnTo>
                  <a:pt x="2285" y="2140"/>
                </a:lnTo>
                <a:lnTo>
                  <a:pt x="2301" y="2156"/>
                </a:lnTo>
                <a:lnTo>
                  <a:pt x="2317" y="2172"/>
                </a:lnTo>
                <a:lnTo>
                  <a:pt x="2349" y="2201"/>
                </a:lnTo>
                <a:lnTo>
                  <a:pt x="2373" y="2221"/>
                </a:lnTo>
                <a:lnTo>
                  <a:pt x="2391" y="2239"/>
                </a:lnTo>
                <a:lnTo>
                  <a:pt x="2398" y="2247"/>
                </a:lnTo>
                <a:lnTo>
                  <a:pt x="2405" y="2255"/>
                </a:lnTo>
                <a:lnTo>
                  <a:pt x="2412" y="2263"/>
                </a:lnTo>
                <a:lnTo>
                  <a:pt x="2418" y="2273"/>
                </a:lnTo>
                <a:lnTo>
                  <a:pt x="2423" y="2284"/>
                </a:lnTo>
                <a:lnTo>
                  <a:pt x="2428" y="2296"/>
                </a:lnTo>
                <a:lnTo>
                  <a:pt x="2440" y="2326"/>
                </a:lnTo>
                <a:lnTo>
                  <a:pt x="2455" y="2368"/>
                </a:lnTo>
                <a:lnTo>
                  <a:pt x="2429" y="2355"/>
                </a:lnTo>
                <a:lnTo>
                  <a:pt x="2396" y="2339"/>
                </a:lnTo>
                <a:lnTo>
                  <a:pt x="2314" y="2300"/>
                </a:lnTo>
                <a:lnTo>
                  <a:pt x="2268" y="2278"/>
                </a:lnTo>
                <a:lnTo>
                  <a:pt x="2219" y="2253"/>
                </a:lnTo>
                <a:lnTo>
                  <a:pt x="2170" y="2228"/>
                </a:lnTo>
                <a:lnTo>
                  <a:pt x="2121" y="2200"/>
                </a:lnTo>
                <a:lnTo>
                  <a:pt x="2073" y="2172"/>
                </a:lnTo>
                <a:lnTo>
                  <a:pt x="2051" y="2157"/>
                </a:lnTo>
                <a:lnTo>
                  <a:pt x="2029" y="2142"/>
                </a:lnTo>
                <a:lnTo>
                  <a:pt x="2009" y="2128"/>
                </a:lnTo>
                <a:lnTo>
                  <a:pt x="1990" y="2113"/>
                </a:lnTo>
                <a:lnTo>
                  <a:pt x="1973" y="2098"/>
                </a:lnTo>
                <a:lnTo>
                  <a:pt x="1957" y="2083"/>
                </a:lnTo>
                <a:lnTo>
                  <a:pt x="1942" y="2068"/>
                </a:lnTo>
                <a:lnTo>
                  <a:pt x="1931" y="2053"/>
                </a:lnTo>
                <a:lnTo>
                  <a:pt x="1921" y="2038"/>
                </a:lnTo>
                <a:lnTo>
                  <a:pt x="1913" y="2024"/>
                </a:lnTo>
                <a:lnTo>
                  <a:pt x="1907" y="2009"/>
                </a:lnTo>
                <a:lnTo>
                  <a:pt x="1906" y="2002"/>
                </a:lnTo>
                <a:lnTo>
                  <a:pt x="1905" y="1995"/>
                </a:lnTo>
                <a:lnTo>
                  <a:pt x="1904" y="1988"/>
                </a:lnTo>
                <a:lnTo>
                  <a:pt x="1905" y="1981"/>
                </a:lnTo>
                <a:lnTo>
                  <a:pt x="1906" y="1973"/>
                </a:lnTo>
                <a:lnTo>
                  <a:pt x="1908" y="1966"/>
                </a:lnTo>
                <a:lnTo>
                  <a:pt x="1916" y="1943"/>
                </a:lnTo>
                <a:lnTo>
                  <a:pt x="1921" y="1918"/>
                </a:lnTo>
                <a:lnTo>
                  <a:pt x="1925" y="1894"/>
                </a:lnTo>
                <a:lnTo>
                  <a:pt x="1927" y="1869"/>
                </a:lnTo>
                <a:lnTo>
                  <a:pt x="1928" y="1843"/>
                </a:lnTo>
                <a:lnTo>
                  <a:pt x="1927" y="1819"/>
                </a:lnTo>
                <a:lnTo>
                  <a:pt x="1926" y="1792"/>
                </a:lnTo>
                <a:lnTo>
                  <a:pt x="1923" y="1766"/>
                </a:lnTo>
                <a:lnTo>
                  <a:pt x="1919" y="1741"/>
                </a:lnTo>
                <a:lnTo>
                  <a:pt x="1914" y="1714"/>
                </a:lnTo>
                <a:lnTo>
                  <a:pt x="1906" y="1688"/>
                </a:lnTo>
                <a:lnTo>
                  <a:pt x="1899" y="1662"/>
                </a:lnTo>
                <a:lnTo>
                  <a:pt x="1891" y="1635"/>
                </a:lnTo>
                <a:lnTo>
                  <a:pt x="1883" y="1609"/>
                </a:lnTo>
                <a:lnTo>
                  <a:pt x="1873" y="1583"/>
                </a:lnTo>
                <a:lnTo>
                  <a:pt x="1862" y="1556"/>
                </a:lnTo>
                <a:lnTo>
                  <a:pt x="1840" y="1505"/>
                </a:lnTo>
                <a:lnTo>
                  <a:pt x="1815" y="1454"/>
                </a:lnTo>
                <a:lnTo>
                  <a:pt x="1789" y="1405"/>
                </a:lnTo>
                <a:lnTo>
                  <a:pt x="1762" y="1357"/>
                </a:lnTo>
                <a:lnTo>
                  <a:pt x="1735" y="1310"/>
                </a:lnTo>
                <a:lnTo>
                  <a:pt x="1708" y="1266"/>
                </a:lnTo>
                <a:lnTo>
                  <a:pt x="1656" y="1187"/>
                </a:lnTo>
                <a:lnTo>
                  <a:pt x="1620" y="1130"/>
                </a:lnTo>
                <a:lnTo>
                  <a:pt x="1581" y="1074"/>
                </a:lnTo>
                <a:lnTo>
                  <a:pt x="1541" y="1018"/>
                </a:lnTo>
                <a:lnTo>
                  <a:pt x="1500" y="963"/>
                </a:lnTo>
                <a:lnTo>
                  <a:pt x="1457" y="908"/>
                </a:lnTo>
                <a:lnTo>
                  <a:pt x="1414" y="854"/>
                </a:lnTo>
                <a:lnTo>
                  <a:pt x="1370" y="800"/>
                </a:lnTo>
                <a:lnTo>
                  <a:pt x="1324" y="747"/>
                </a:lnTo>
                <a:lnTo>
                  <a:pt x="1278" y="696"/>
                </a:lnTo>
                <a:lnTo>
                  <a:pt x="1231" y="643"/>
                </a:lnTo>
                <a:lnTo>
                  <a:pt x="1184" y="593"/>
                </a:lnTo>
                <a:lnTo>
                  <a:pt x="1135" y="544"/>
                </a:lnTo>
                <a:lnTo>
                  <a:pt x="1086" y="496"/>
                </a:lnTo>
                <a:lnTo>
                  <a:pt x="1037" y="449"/>
                </a:lnTo>
                <a:lnTo>
                  <a:pt x="985" y="403"/>
                </a:lnTo>
                <a:lnTo>
                  <a:pt x="935" y="358"/>
                </a:lnTo>
                <a:lnTo>
                  <a:pt x="894" y="323"/>
                </a:lnTo>
                <a:lnTo>
                  <a:pt x="852" y="290"/>
                </a:lnTo>
                <a:lnTo>
                  <a:pt x="809" y="257"/>
                </a:lnTo>
                <a:lnTo>
                  <a:pt x="764" y="226"/>
                </a:lnTo>
                <a:lnTo>
                  <a:pt x="741" y="212"/>
                </a:lnTo>
                <a:lnTo>
                  <a:pt x="719" y="198"/>
                </a:lnTo>
                <a:lnTo>
                  <a:pt x="695" y="184"/>
                </a:lnTo>
                <a:lnTo>
                  <a:pt x="672" y="172"/>
                </a:lnTo>
                <a:lnTo>
                  <a:pt x="648" y="160"/>
                </a:lnTo>
                <a:lnTo>
                  <a:pt x="624" y="149"/>
                </a:lnTo>
                <a:lnTo>
                  <a:pt x="599" y="137"/>
                </a:lnTo>
                <a:lnTo>
                  <a:pt x="573" y="128"/>
                </a:lnTo>
                <a:lnTo>
                  <a:pt x="545" y="118"/>
                </a:lnTo>
                <a:lnTo>
                  <a:pt x="516" y="110"/>
                </a:lnTo>
                <a:lnTo>
                  <a:pt x="486" y="103"/>
                </a:lnTo>
                <a:lnTo>
                  <a:pt x="457" y="98"/>
                </a:lnTo>
                <a:lnTo>
                  <a:pt x="427" y="93"/>
                </a:lnTo>
                <a:lnTo>
                  <a:pt x="396" y="90"/>
                </a:lnTo>
                <a:lnTo>
                  <a:pt x="336" y="84"/>
                </a:lnTo>
                <a:lnTo>
                  <a:pt x="276" y="77"/>
                </a:lnTo>
                <a:lnTo>
                  <a:pt x="246" y="73"/>
                </a:lnTo>
                <a:lnTo>
                  <a:pt x="217" y="68"/>
                </a:lnTo>
                <a:lnTo>
                  <a:pt x="187" y="61"/>
                </a:lnTo>
                <a:lnTo>
                  <a:pt x="158" y="53"/>
                </a:lnTo>
                <a:lnTo>
                  <a:pt x="130" y="44"/>
                </a:lnTo>
                <a:lnTo>
                  <a:pt x="102" y="33"/>
                </a:lnTo>
                <a:lnTo>
                  <a:pt x="109" y="49"/>
                </a:lnTo>
                <a:lnTo>
                  <a:pt x="114" y="67"/>
                </a:lnTo>
                <a:lnTo>
                  <a:pt x="117" y="84"/>
                </a:lnTo>
                <a:lnTo>
                  <a:pt x="119" y="101"/>
                </a:lnTo>
                <a:lnTo>
                  <a:pt x="119" y="119"/>
                </a:lnTo>
                <a:lnTo>
                  <a:pt x="118" y="137"/>
                </a:lnTo>
                <a:lnTo>
                  <a:pt x="116" y="156"/>
                </a:lnTo>
                <a:lnTo>
                  <a:pt x="113" y="173"/>
                </a:lnTo>
                <a:lnTo>
                  <a:pt x="106" y="210"/>
                </a:lnTo>
                <a:lnTo>
                  <a:pt x="97" y="246"/>
                </a:lnTo>
                <a:lnTo>
                  <a:pt x="89" y="282"/>
                </a:lnTo>
                <a:lnTo>
                  <a:pt x="83" y="316"/>
                </a:lnTo>
                <a:lnTo>
                  <a:pt x="78" y="345"/>
                </a:lnTo>
                <a:lnTo>
                  <a:pt x="76" y="375"/>
                </a:lnTo>
                <a:lnTo>
                  <a:pt x="75" y="406"/>
                </a:lnTo>
                <a:lnTo>
                  <a:pt x="75" y="435"/>
                </a:lnTo>
                <a:lnTo>
                  <a:pt x="77" y="465"/>
                </a:lnTo>
                <a:lnTo>
                  <a:pt x="81" y="495"/>
                </a:lnTo>
                <a:lnTo>
                  <a:pt x="85" y="525"/>
                </a:lnTo>
                <a:lnTo>
                  <a:pt x="91" y="554"/>
                </a:lnTo>
                <a:lnTo>
                  <a:pt x="98" y="583"/>
                </a:lnTo>
                <a:lnTo>
                  <a:pt x="106" y="612"/>
                </a:lnTo>
                <a:lnTo>
                  <a:pt x="115" y="640"/>
                </a:lnTo>
                <a:lnTo>
                  <a:pt x="126" y="668"/>
                </a:lnTo>
                <a:lnTo>
                  <a:pt x="138" y="696"/>
                </a:lnTo>
                <a:lnTo>
                  <a:pt x="150" y="723"/>
                </a:lnTo>
                <a:lnTo>
                  <a:pt x="165" y="750"/>
                </a:lnTo>
                <a:lnTo>
                  <a:pt x="179" y="776"/>
                </a:lnTo>
                <a:lnTo>
                  <a:pt x="208" y="822"/>
                </a:lnTo>
                <a:lnTo>
                  <a:pt x="237" y="868"/>
                </a:lnTo>
                <a:lnTo>
                  <a:pt x="267" y="913"/>
                </a:lnTo>
                <a:lnTo>
                  <a:pt x="299" y="957"/>
                </a:lnTo>
                <a:lnTo>
                  <a:pt x="331" y="1001"/>
                </a:lnTo>
                <a:lnTo>
                  <a:pt x="363" y="1044"/>
                </a:lnTo>
                <a:lnTo>
                  <a:pt x="396" y="1087"/>
                </a:lnTo>
                <a:lnTo>
                  <a:pt x="430" y="1130"/>
                </a:lnTo>
                <a:lnTo>
                  <a:pt x="500" y="1215"/>
                </a:lnTo>
                <a:lnTo>
                  <a:pt x="570" y="1298"/>
                </a:lnTo>
                <a:lnTo>
                  <a:pt x="641" y="1380"/>
                </a:lnTo>
                <a:lnTo>
                  <a:pt x="712" y="1461"/>
                </a:lnTo>
                <a:lnTo>
                  <a:pt x="782" y="1541"/>
                </a:lnTo>
                <a:lnTo>
                  <a:pt x="854" y="1620"/>
                </a:lnTo>
                <a:lnTo>
                  <a:pt x="890" y="1658"/>
                </a:lnTo>
                <a:lnTo>
                  <a:pt x="927" y="1696"/>
                </a:lnTo>
                <a:lnTo>
                  <a:pt x="965" y="1733"/>
                </a:lnTo>
                <a:lnTo>
                  <a:pt x="1003" y="1770"/>
                </a:lnTo>
                <a:lnTo>
                  <a:pt x="1042" y="1804"/>
                </a:lnTo>
                <a:lnTo>
                  <a:pt x="1082" y="1838"/>
                </a:lnTo>
                <a:lnTo>
                  <a:pt x="1123" y="1872"/>
                </a:lnTo>
                <a:lnTo>
                  <a:pt x="1165" y="1904"/>
                </a:lnTo>
                <a:lnTo>
                  <a:pt x="1209" y="1933"/>
                </a:lnTo>
                <a:lnTo>
                  <a:pt x="1253" y="1963"/>
                </a:lnTo>
                <a:lnTo>
                  <a:pt x="1299" y="1990"/>
                </a:lnTo>
                <a:lnTo>
                  <a:pt x="1346" y="2016"/>
                </a:lnTo>
                <a:lnTo>
                  <a:pt x="1393" y="2040"/>
                </a:lnTo>
                <a:lnTo>
                  <a:pt x="1418" y="2051"/>
                </a:lnTo>
                <a:lnTo>
                  <a:pt x="1443" y="2062"/>
                </a:lnTo>
                <a:lnTo>
                  <a:pt x="1469" y="2072"/>
                </a:lnTo>
                <a:lnTo>
                  <a:pt x="1496" y="2082"/>
                </a:lnTo>
                <a:lnTo>
                  <a:pt x="1522" y="2090"/>
                </a:lnTo>
                <a:lnTo>
                  <a:pt x="1549" y="2097"/>
                </a:lnTo>
                <a:lnTo>
                  <a:pt x="1577" y="2104"/>
                </a:lnTo>
                <a:lnTo>
                  <a:pt x="1603" y="2109"/>
                </a:lnTo>
                <a:lnTo>
                  <a:pt x="1631" y="2112"/>
                </a:lnTo>
                <a:lnTo>
                  <a:pt x="1657" y="2113"/>
                </a:lnTo>
                <a:lnTo>
                  <a:pt x="1685" y="2113"/>
                </a:lnTo>
                <a:lnTo>
                  <a:pt x="1712" y="2110"/>
                </a:lnTo>
                <a:lnTo>
                  <a:pt x="1738" y="2106"/>
                </a:lnTo>
                <a:lnTo>
                  <a:pt x="1752" y="2103"/>
                </a:lnTo>
                <a:lnTo>
                  <a:pt x="1765" y="2098"/>
                </a:lnTo>
                <a:lnTo>
                  <a:pt x="1776" y="2095"/>
                </a:lnTo>
                <a:lnTo>
                  <a:pt x="1789" y="2094"/>
                </a:lnTo>
                <a:lnTo>
                  <a:pt x="1801" y="2094"/>
                </a:lnTo>
                <a:lnTo>
                  <a:pt x="1813" y="2095"/>
                </a:lnTo>
                <a:lnTo>
                  <a:pt x="1825" y="2097"/>
                </a:lnTo>
                <a:lnTo>
                  <a:pt x="1839" y="2102"/>
                </a:lnTo>
                <a:lnTo>
                  <a:pt x="1852" y="2106"/>
                </a:lnTo>
                <a:lnTo>
                  <a:pt x="1865" y="2112"/>
                </a:lnTo>
                <a:lnTo>
                  <a:pt x="1879" y="2118"/>
                </a:lnTo>
                <a:lnTo>
                  <a:pt x="1892" y="2125"/>
                </a:lnTo>
                <a:lnTo>
                  <a:pt x="1920" y="2142"/>
                </a:lnTo>
                <a:lnTo>
                  <a:pt x="1947" y="2162"/>
                </a:lnTo>
                <a:lnTo>
                  <a:pt x="1975" y="2183"/>
                </a:lnTo>
                <a:lnTo>
                  <a:pt x="2003" y="2207"/>
                </a:lnTo>
                <a:lnTo>
                  <a:pt x="2029" y="2231"/>
                </a:lnTo>
                <a:lnTo>
                  <a:pt x="2082" y="2278"/>
                </a:lnTo>
                <a:lnTo>
                  <a:pt x="2131" y="2321"/>
                </a:lnTo>
                <a:lnTo>
                  <a:pt x="2153" y="2340"/>
                </a:lnTo>
                <a:lnTo>
                  <a:pt x="2174" y="2356"/>
                </a:lnTo>
                <a:lnTo>
                  <a:pt x="2099" y="2332"/>
                </a:lnTo>
                <a:lnTo>
                  <a:pt x="2024" y="2310"/>
                </a:lnTo>
                <a:lnTo>
                  <a:pt x="1948" y="2288"/>
                </a:lnTo>
                <a:lnTo>
                  <a:pt x="1872" y="2268"/>
                </a:lnTo>
                <a:lnTo>
                  <a:pt x="1795" y="2249"/>
                </a:lnTo>
                <a:lnTo>
                  <a:pt x="1717" y="2232"/>
                </a:lnTo>
                <a:lnTo>
                  <a:pt x="1639" y="2215"/>
                </a:lnTo>
                <a:lnTo>
                  <a:pt x="1561" y="2200"/>
                </a:lnTo>
                <a:lnTo>
                  <a:pt x="1483" y="2186"/>
                </a:lnTo>
                <a:lnTo>
                  <a:pt x="1404" y="2172"/>
                </a:lnTo>
                <a:lnTo>
                  <a:pt x="1325" y="2160"/>
                </a:lnTo>
                <a:lnTo>
                  <a:pt x="1248" y="2149"/>
                </a:lnTo>
                <a:lnTo>
                  <a:pt x="1169" y="2137"/>
                </a:lnTo>
                <a:lnTo>
                  <a:pt x="1091" y="2127"/>
                </a:lnTo>
                <a:lnTo>
                  <a:pt x="935" y="2109"/>
                </a:lnTo>
                <a:lnTo>
                  <a:pt x="868" y="2100"/>
                </a:lnTo>
                <a:lnTo>
                  <a:pt x="801" y="2094"/>
                </a:lnTo>
                <a:lnTo>
                  <a:pt x="734" y="2089"/>
                </a:lnTo>
                <a:lnTo>
                  <a:pt x="700" y="2088"/>
                </a:lnTo>
                <a:lnTo>
                  <a:pt x="667" y="2087"/>
                </a:lnTo>
                <a:lnTo>
                  <a:pt x="633" y="2087"/>
                </a:lnTo>
                <a:lnTo>
                  <a:pt x="600" y="2089"/>
                </a:lnTo>
                <a:lnTo>
                  <a:pt x="566" y="2091"/>
                </a:lnTo>
                <a:lnTo>
                  <a:pt x="532" y="2095"/>
                </a:lnTo>
                <a:lnTo>
                  <a:pt x="500" y="2100"/>
                </a:lnTo>
                <a:lnTo>
                  <a:pt x="467" y="2107"/>
                </a:lnTo>
                <a:lnTo>
                  <a:pt x="434" y="2115"/>
                </a:lnTo>
                <a:lnTo>
                  <a:pt x="401" y="2125"/>
                </a:lnTo>
                <a:lnTo>
                  <a:pt x="364" y="2138"/>
                </a:lnTo>
                <a:lnTo>
                  <a:pt x="329" y="2154"/>
                </a:lnTo>
                <a:lnTo>
                  <a:pt x="311" y="2163"/>
                </a:lnTo>
                <a:lnTo>
                  <a:pt x="294" y="2171"/>
                </a:lnTo>
                <a:lnTo>
                  <a:pt x="276" y="2181"/>
                </a:lnTo>
                <a:lnTo>
                  <a:pt x="260" y="2192"/>
                </a:lnTo>
                <a:lnTo>
                  <a:pt x="244" y="2202"/>
                </a:lnTo>
                <a:lnTo>
                  <a:pt x="228" y="2213"/>
                </a:lnTo>
                <a:lnTo>
                  <a:pt x="213" y="2225"/>
                </a:lnTo>
                <a:lnTo>
                  <a:pt x="198" y="2238"/>
                </a:lnTo>
                <a:lnTo>
                  <a:pt x="184" y="2251"/>
                </a:lnTo>
                <a:lnTo>
                  <a:pt x="171" y="2265"/>
                </a:lnTo>
                <a:lnTo>
                  <a:pt x="157" y="2280"/>
                </a:lnTo>
                <a:lnTo>
                  <a:pt x="144" y="2295"/>
                </a:lnTo>
                <a:lnTo>
                  <a:pt x="130" y="2316"/>
                </a:lnTo>
                <a:lnTo>
                  <a:pt x="115" y="2337"/>
                </a:lnTo>
                <a:lnTo>
                  <a:pt x="100" y="2359"/>
                </a:lnTo>
                <a:lnTo>
                  <a:pt x="84" y="2379"/>
                </a:lnTo>
                <a:lnTo>
                  <a:pt x="75" y="2389"/>
                </a:lnTo>
                <a:lnTo>
                  <a:pt x="66" y="2399"/>
                </a:lnTo>
                <a:lnTo>
                  <a:pt x="57" y="2407"/>
                </a:lnTo>
                <a:lnTo>
                  <a:pt x="47" y="2415"/>
                </a:lnTo>
                <a:lnTo>
                  <a:pt x="35" y="2421"/>
                </a:lnTo>
                <a:lnTo>
                  <a:pt x="24" y="2426"/>
                </a:lnTo>
                <a:lnTo>
                  <a:pt x="12" y="2430"/>
                </a:lnTo>
                <a:lnTo>
                  <a:pt x="0" y="2432"/>
                </a:lnTo>
                <a:lnTo>
                  <a:pt x="16" y="2442"/>
                </a:lnTo>
                <a:lnTo>
                  <a:pt x="31" y="2454"/>
                </a:lnTo>
                <a:lnTo>
                  <a:pt x="45" y="2466"/>
                </a:lnTo>
                <a:lnTo>
                  <a:pt x="58" y="2481"/>
                </a:lnTo>
                <a:lnTo>
                  <a:pt x="69" y="2497"/>
                </a:lnTo>
                <a:lnTo>
                  <a:pt x="81" y="2513"/>
                </a:lnTo>
                <a:lnTo>
                  <a:pt x="91" y="2531"/>
                </a:lnTo>
                <a:lnTo>
                  <a:pt x="101" y="2548"/>
                </a:lnTo>
                <a:lnTo>
                  <a:pt x="119" y="2585"/>
                </a:lnTo>
                <a:lnTo>
                  <a:pt x="138" y="2621"/>
                </a:lnTo>
                <a:lnTo>
                  <a:pt x="148" y="2638"/>
                </a:lnTo>
                <a:lnTo>
                  <a:pt x="157" y="2656"/>
                </a:lnTo>
                <a:lnTo>
                  <a:pt x="169" y="2671"/>
                </a:lnTo>
                <a:lnTo>
                  <a:pt x="179" y="2687"/>
                </a:lnTo>
                <a:lnTo>
                  <a:pt x="193" y="2702"/>
                </a:lnTo>
                <a:lnTo>
                  <a:pt x="208" y="2717"/>
                </a:lnTo>
                <a:lnTo>
                  <a:pt x="222" y="2732"/>
                </a:lnTo>
                <a:lnTo>
                  <a:pt x="237" y="2745"/>
                </a:lnTo>
                <a:lnTo>
                  <a:pt x="254" y="2758"/>
                </a:lnTo>
                <a:lnTo>
                  <a:pt x="270" y="2771"/>
                </a:lnTo>
                <a:lnTo>
                  <a:pt x="288" y="2782"/>
                </a:lnTo>
                <a:lnTo>
                  <a:pt x="305" y="2793"/>
                </a:lnTo>
                <a:lnTo>
                  <a:pt x="341" y="2814"/>
                </a:lnTo>
                <a:lnTo>
                  <a:pt x="378" y="2833"/>
                </a:lnTo>
                <a:lnTo>
                  <a:pt x="415" y="2851"/>
                </a:lnTo>
                <a:lnTo>
                  <a:pt x="452" y="2867"/>
                </a:lnTo>
                <a:lnTo>
                  <a:pt x="509" y="2890"/>
                </a:lnTo>
                <a:lnTo>
                  <a:pt x="566" y="2912"/>
                </a:lnTo>
                <a:lnTo>
                  <a:pt x="625" y="2932"/>
                </a:lnTo>
                <a:lnTo>
                  <a:pt x="683" y="2952"/>
                </a:lnTo>
                <a:lnTo>
                  <a:pt x="742" y="2969"/>
                </a:lnTo>
                <a:lnTo>
                  <a:pt x="803" y="2986"/>
                </a:lnTo>
                <a:lnTo>
                  <a:pt x="862" y="3001"/>
                </a:lnTo>
                <a:lnTo>
                  <a:pt x="923" y="3015"/>
                </a:lnTo>
                <a:lnTo>
                  <a:pt x="984" y="3029"/>
                </a:lnTo>
                <a:lnTo>
                  <a:pt x="1045" y="3040"/>
                </a:lnTo>
                <a:lnTo>
                  <a:pt x="1106" y="3050"/>
                </a:lnTo>
                <a:lnTo>
                  <a:pt x="1168" y="3061"/>
                </a:lnTo>
                <a:lnTo>
                  <a:pt x="1228" y="3069"/>
                </a:lnTo>
                <a:lnTo>
                  <a:pt x="1290" y="3076"/>
                </a:lnTo>
                <a:lnTo>
                  <a:pt x="1351" y="3082"/>
                </a:lnTo>
                <a:lnTo>
                  <a:pt x="1412" y="3088"/>
                </a:lnTo>
                <a:lnTo>
                  <a:pt x="1464" y="3091"/>
                </a:lnTo>
                <a:lnTo>
                  <a:pt x="1529" y="3094"/>
                </a:lnTo>
                <a:lnTo>
                  <a:pt x="1606" y="3095"/>
                </a:lnTo>
                <a:lnTo>
                  <a:pt x="1647" y="3094"/>
                </a:lnTo>
                <a:lnTo>
                  <a:pt x="1691" y="3094"/>
                </a:lnTo>
                <a:lnTo>
                  <a:pt x="1736" y="3092"/>
                </a:lnTo>
                <a:lnTo>
                  <a:pt x="1782" y="3090"/>
                </a:lnTo>
                <a:lnTo>
                  <a:pt x="1830" y="3087"/>
                </a:lnTo>
                <a:lnTo>
                  <a:pt x="1878" y="3082"/>
                </a:lnTo>
                <a:lnTo>
                  <a:pt x="1926" y="3077"/>
                </a:lnTo>
                <a:lnTo>
                  <a:pt x="1975" y="3071"/>
                </a:lnTo>
                <a:lnTo>
                  <a:pt x="2023" y="3063"/>
                </a:lnTo>
                <a:lnTo>
                  <a:pt x="2070" y="3053"/>
                </a:lnTo>
                <a:lnTo>
                  <a:pt x="2116" y="3043"/>
                </a:lnTo>
                <a:lnTo>
                  <a:pt x="2163" y="3031"/>
                </a:lnTo>
                <a:lnTo>
                  <a:pt x="2207" y="3018"/>
                </a:lnTo>
                <a:lnTo>
                  <a:pt x="2249" y="3002"/>
                </a:lnTo>
                <a:lnTo>
                  <a:pt x="2268" y="2994"/>
                </a:lnTo>
                <a:lnTo>
                  <a:pt x="2289" y="2985"/>
                </a:lnTo>
                <a:lnTo>
                  <a:pt x="2307" y="2976"/>
                </a:lnTo>
                <a:lnTo>
                  <a:pt x="2326" y="2966"/>
                </a:lnTo>
                <a:lnTo>
                  <a:pt x="2344" y="2956"/>
                </a:lnTo>
                <a:lnTo>
                  <a:pt x="2360" y="2945"/>
                </a:lnTo>
                <a:lnTo>
                  <a:pt x="2377" y="2934"/>
                </a:lnTo>
                <a:lnTo>
                  <a:pt x="2392" y="2922"/>
                </a:lnTo>
                <a:lnTo>
                  <a:pt x="2406" y="2910"/>
                </a:lnTo>
                <a:lnTo>
                  <a:pt x="2421" y="2897"/>
                </a:lnTo>
                <a:lnTo>
                  <a:pt x="2433" y="2883"/>
                </a:lnTo>
                <a:lnTo>
                  <a:pt x="2445" y="2870"/>
                </a:lnTo>
                <a:lnTo>
                  <a:pt x="2457" y="2856"/>
                </a:lnTo>
                <a:lnTo>
                  <a:pt x="2466" y="2840"/>
                </a:lnTo>
                <a:lnTo>
                  <a:pt x="2475" y="2824"/>
                </a:lnTo>
                <a:lnTo>
                  <a:pt x="2482" y="2807"/>
                </a:lnTo>
                <a:lnTo>
                  <a:pt x="2489" y="2791"/>
                </a:lnTo>
                <a:lnTo>
                  <a:pt x="2495" y="2774"/>
                </a:lnTo>
                <a:lnTo>
                  <a:pt x="2499" y="2755"/>
                </a:lnTo>
                <a:lnTo>
                  <a:pt x="2502" y="2737"/>
                </a:lnTo>
                <a:lnTo>
                  <a:pt x="2503" y="2716"/>
                </a:lnTo>
                <a:lnTo>
                  <a:pt x="2503" y="2697"/>
                </a:lnTo>
                <a:lnTo>
                  <a:pt x="2502" y="2675"/>
                </a:lnTo>
                <a:lnTo>
                  <a:pt x="2500" y="2654"/>
                </a:lnTo>
                <a:lnTo>
                  <a:pt x="2532" y="2655"/>
                </a:lnTo>
                <a:lnTo>
                  <a:pt x="2565" y="2658"/>
                </a:lnTo>
                <a:lnTo>
                  <a:pt x="2598" y="2662"/>
                </a:lnTo>
                <a:lnTo>
                  <a:pt x="2631" y="2670"/>
                </a:lnTo>
                <a:lnTo>
                  <a:pt x="2664" y="2678"/>
                </a:lnTo>
                <a:lnTo>
                  <a:pt x="2697" y="2690"/>
                </a:lnTo>
                <a:lnTo>
                  <a:pt x="2730" y="2703"/>
                </a:lnTo>
                <a:lnTo>
                  <a:pt x="2764" y="2717"/>
                </a:lnTo>
                <a:lnTo>
                  <a:pt x="2797" y="2734"/>
                </a:lnTo>
                <a:lnTo>
                  <a:pt x="2830" y="2751"/>
                </a:lnTo>
                <a:lnTo>
                  <a:pt x="2862" y="2770"/>
                </a:lnTo>
                <a:lnTo>
                  <a:pt x="2895" y="2790"/>
                </a:lnTo>
                <a:lnTo>
                  <a:pt x="2928" y="2812"/>
                </a:lnTo>
                <a:lnTo>
                  <a:pt x="2961" y="2834"/>
                </a:lnTo>
                <a:lnTo>
                  <a:pt x="2993" y="2857"/>
                </a:lnTo>
                <a:lnTo>
                  <a:pt x="3024" y="2881"/>
                </a:lnTo>
                <a:lnTo>
                  <a:pt x="3056" y="2906"/>
                </a:lnTo>
                <a:lnTo>
                  <a:pt x="3087" y="2931"/>
                </a:lnTo>
                <a:lnTo>
                  <a:pt x="3147" y="2983"/>
                </a:lnTo>
                <a:lnTo>
                  <a:pt x="3206" y="3036"/>
                </a:lnTo>
                <a:lnTo>
                  <a:pt x="3262" y="3089"/>
                </a:lnTo>
                <a:lnTo>
                  <a:pt x="3315" y="3142"/>
                </a:lnTo>
                <a:lnTo>
                  <a:pt x="3367" y="3193"/>
                </a:lnTo>
                <a:lnTo>
                  <a:pt x="3458" y="3286"/>
                </a:lnTo>
                <a:lnTo>
                  <a:pt x="3445" y="3285"/>
                </a:lnTo>
                <a:lnTo>
                  <a:pt x="3432" y="3284"/>
                </a:lnTo>
                <a:lnTo>
                  <a:pt x="3419" y="3282"/>
                </a:lnTo>
                <a:lnTo>
                  <a:pt x="3405" y="3278"/>
                </a:lnTo>
                <a:lnTo>
                  <a:pt x="3391" y="3275"/>
                </a:lnTo>
                <a:lnTo>
                  <a:pt x="3377" y="3270"/>
                </a:lnTo>
                <a:lnTo>
                  <a:pt x="3348" y="3259"/>
                </a:lnTo>
                <a:lnTo>
                  <a:pt x="3319" y="3246"/>
                </a:lnTo>
                <a:lnTo>
                  <a:pt x="3290" y="3232"/>
                </a:lnTo>
                <a:lnTo>
                  <a:pt x="3259" y="3215"/>
                </a:lnTo>
                <a:lnTo>
                  <a:pt x="3228" y="3199"/>
                </a:lnTo>
                <a:lnTo>
                  <a:pt x="3166" y="3165"/>
                </a:lnTo>
                <a:lnTo>
                  <a:pt x="3134" y="3149"/>
                </a:lnTo>
                <a:lnTo>
                  <a:pt x="3103" y="3133"/>
                </a:lnTo>
                <a:lnTo>
                  <a:pt x="3071" y="3119"/>
                </a:lnTo>
                <a:lnTo>
                  <a:pt x="3041" y="3107"/>
                </a:lnTo>
                <a:lnTo>
                  <a:pt x="3010" y="3097"/>
                </a:lnTo>
                <a:lnTo>
                  <a:pt x="2995" y="3093"/>
                </a:lnTo>
                <a:lnTo>
                  <a:pt x="2980" y="3090"/>
                </a:lnTo>
                <a:lnTo>
                  <a:pt x="2926" y="3081"/>
                </a:lnTo>
                <a:lnTo>
                  <a:pt x="2873" y="3074"/>
                </a:lnTo>
                <a:lnTo>
                  <a:pt x="2818" y="3069"/>
                </a:lnTo>
                <a:lnTo>
                  <a:pt x="2764" y="3065"/>
                </a:lnTo>
                <a:lnTo>
                  <a:pt x="2710" y="3063"/>
                </a:lnTo>
                <a:lnTo>
                  <a:pt x="2655" y="3062"/>
                </a:lnTo>
                <a:lnTo>
                  <a:pt x="2600" y="3063"/>
                </a:lnTo>
                <a:lnTo>
                  <a:pt x="2546" y="3064"/>
                </a:lnTo>
                <a:lnTo>
                  <a:pt x="2490" y="3067"/>
                </a:lnTo>
                <a:lnTo>
                  <a:pt x="2436" y="3070"/>
                </a:lnTo>
                <a:lnTo>
                  <a:pt x="2381" y="3074"/>
                </a:lnTo>
                <a:lnTo>
                  <a:pt x="2327" y="3079"/>
                </a:lnTo>
                <a:lnTo>
                  <a:pt x="2218" y="3090"/>
                </a:lnTo>
                <a:lnTo>
                  <a:pt x="2111" y="3103"/>
                </a:lnTo>
                <a:lnTo>
                  <a:pt x="2030" y="3113"/>
                </a:lnTo>
                <a:lnTo>
                  <a:pt x="1948" y="3124"/>
                </a:lnTo>
                <a:lnTo>
                  <a:pt x="1907" y="3131"/>
                </a:lnTo>
                <a:lnTo>
                  <a:pt x="1868" y="3138"/>
                </a:lnTo>
                <a:lnTo>
                  <a:pt x="1827" y="3148"/>
                </a:lnTo>
                <a:lnTo>
                  <a:pt x="1787" y="3157"/>
                </a:lnTo>
                <a:lnTo>
                  <a:pt x="1747" y="3166"/>
                </a:lnTo>
                <a:lnTo>
                  <a:pt x="1707" y="3178"/>
                </a:lnTo>
                <a:lnTo>
                  <a:pt x="1668" y="3191"/>
                </a:lnTo>
                <a:lnTo>
                  <a:pt x="1629" y="3204"/>
                </a:lnTo>
                <a:lnTo>
                  <a:pt x="1591" y="3219"/>
                </a:lnTo>
                <a:lnTo>
                  <a:pt x="1554" y="3236"/>
                </a:lnTo>
                <a:lnTo>
                  <a:pt x="1517" y="3254"/>
                </a:lnTo>
                <a:lnTo>
                  <a:pt x="1481" y="3275"/>
                </a:lnTo>
                <a:lnTo>
                  <a:pt x="1452" y="3292"/>
                </a:lnTo>
                <a:lnTo>
                  <a:pt x="1422" y="3312"/>
                </a:lnTo>
                <a:lnTo>
                  <a:pt x="1392" y="3333"/>
                </a:lnTo>
                <a:lnTo>
                  <a:pt x="1364" y="3355"/>
                </a:lnTo>
                <a:lnTo>
                  <a:pt x="1337" y="3378"/>
                </a:lnTo>
                <a:lnTo>
                  <a:pt x="1311" y="3404"/>
                </a:lnTo>
                <a:lnTo>
                  <a:pt x="1299" y="3417"/>
                </a:lnTo>
                <a:lnTo>
                  <a:pt x="1288" y="3430"/>
                </a:lnTo>
                <a:lnTo>
                  <a:pt x="1277" y="3444"/>
                </a:lnTo>
                <a:lnTo>
                  <a:pt x="1266" y="3458"/>
                </a:lnTo>
                <a:lnTo>
                  <a:pt x="1256" y="3473"/>
                </a:lnTo>
                <a:lnTo>
                  <a:pt x="1247" y="3491"/>
                </a:lnTo>
                <a:lnTo>
                  <a:pt x="1227" y="3527"/>
                </a:lnTo>
                <a:lnTo>
                  <a:pt x="1208" y="3564"/>
                </a:lnTo>
                <a:lnTo>
                  <a:pt x="1197" y="3582"/>
                </a:lnTo>
                <a:lnTo>
                  <a:pt x="1187" y="3600"/>
                </a:lnTo>
                <a:lnTo>
                  <a:pt x="1176" y="3617"/>
                </a:lnTo>
                <a:lnTo>
                  <a:pt x="1164" y="3634"/>
                </a:lnTo>
                <a:lnTo>
                  <a:pt x="1151" y="3650"/>
                </a:lnTo>
                <a:lnTo>
                  <a:pt x="1137" y="3664"/>
                </a:lnTo>
                <a:lnTo>
                  <a:pt x="1123" y="3676"/>
                </a:lnTo>
                <a:lnTo>
                  <a:pt x="1106" y="3688"/>
                </a:lnTo>
                <a:lnTo>
                  <a:pt x="1097" y="3693"/>
                </a:lnTo>
                <a:lnTo>
                  <a:pt x="1088" y="3697"/>
                </a:lnTo>
                <a:lnTo>
                  <a:pt x="1079" y="3701"/>
                </a:lnTo>
                <a:lnTo>
                  <a:pt x="1069" y="3704"/>
                </a:lnTo>
                <a:lnTo>
                  <a:pt x="1088" y="3707"/>
                </a:lnTo>
                <a:lnTo>
                  <a:pt x="1107" y="3711"/>
                </a:lnTo>
                <a:lnTo>
                  <a:pt x="1126" y="3716"/>
                </a:lnTo>
                <a:lnTo>
                  <a:pt x="1145" y="3721"/>
                </a:lnTo>
                <a:lnTo>
                  <a:pt x="1164" y="3728"/>
                </a:lnTo>
                <a:lnTo>
                  <a:pt x="1182" y="3735"/>
                </a:lnTo>
                <a:lnTo>
                  <a:pt x="1218" y="3750"/>
                </a:lnTo>
                <a:lnTo>
                  <a:pt x="1254" y="3767"/>
                </a:lnTo>
                <a:lnTo>
                  <a:pt x="1290" y="3785"/>
                </a:lnTo>
                <a:lnTo>
                  <a:pt x="1324" y="3803"/>
                </a:lnTo>
                <a:lnTo>
                  <a:pt x="1360" y="3823"/>
                </a:lnTo>
                <a:lnTo>
                  <a:pt x="1431" y="3863"/>
                </a:lnTo>
                <a:lnTo>
                  <a:pt x="1467" y="3881"/>
                </a:lnTo>
                <a:lnTo>
                  <a:pt x="1503" y="3900"/>
                </a:lnTo>
                <a:lnTo>
                  <a:pt x="1540" y="3916"/>
                </a:lnTo>
                <a:lnTo>
                  <a:pt x="1577" y="3930"/>
                </a:lnTo>
                <a:lnTo>
                  <a:pt x="1596" y="3938"/>
                </a:lnTo>
                <a:lnTo>
                  <a:pt x="1615" y="3943"/>
                </a:lnTo>
                <a:lnTo>
                  <a:pt x="1634" y="3949"/>
                </a:lnTo>
                <a:lnTo>
                  <a:pt x="1654" y="3953"/>
                </a:lnTo>
                <a:lnTo>
                  <a:pt x="1697" y="3961"/>
                </a:lnTo>
                <a:lnTo>
                  <a:pt x="1741" y="3968"/>
                </a:lnTo>
                <a:lnTo>
                  <a:pt x="1785" y="3975"/>
                </a:lnTo>
                <a:lnTo>
                  <a:pt x="1829" y="3979"/>
                </a:lnTo>
                <a:lnTo>
                  <a:pt x="1874" y="3982"/>
                </a:lnTo>
                <a:lnTo>
                  <a:pt x="1918" y="3984"/>
                </a:lnTo>
                <a:lnTo>
                  <a:pt x="1962" y="3985"/>
                </a:lnTo>
                <a:lnTo>
                  <a:pt x="2006" y="3985"/>
                </a:lnTo>
                <a:lnTo>
                  <a:pt x="2051" y="3984"/>
                </a:lnTo>
                <a:lnTo>
                  <a:pt x="2095" y="3983"/>
                </a:lnTo>
                <a:lnTo>
                  <a:pt x="2139" y="3980"/>
                </a:lnTo>
                <a:lnTo>
                  <a:pt x="2184" y="3977"/>
                </a:lnTo>
                <a:lnTo>
                  <a:pt x="2272" y="3969"/>
                </a:lnTo>
                <a:lnTo>
                  <a:pt x="2359" y="3960"/>
                </a:lnTo>
                <a:lnTo>
                  <a:pt x="2407" y="3954"/>
                </a:lnTo>
                <a:lnTo>
                  <a:pt x="2470" y="3945"/>
                </a:lnTo>
                <a:lnTo>
                  <a:pt x="2547" y="3931"/>
                </a:lnTo>
                <a:lnTo>
                  <a:pt x="2635" y="3915"/>
                </a:lnTo>
                <a:lnTo>
                  <a:pt x="2681" y="3906"/>
                </a:lnTo>
                <a:lnTo>
                  <a:pt x="2729" y="3895"/>
                </a:lnTo>
                <a:lnTo>
                  <a:pt x="2778" y="3883"/>
                </a:lnTo>
                <a:lnTo>
                  <a:pt x="2829" y="3871"/>
                </a:lnTo>
                <a:lnTo>
                  <a:pt x="2879" y="3857"/>
                </a:lnTo>
                <a:lnTo>
                  <a:pt x="2929" y="3841"/>
                </a:lnTo>
                <a:lnTo>
                  <a:pt x="2980" y="3826"/>
                </a:lnTo>
                <a:lnTo>
                  <a:pt x="3029" y="3809"/>
                </a:lnTo>
                <a:lnTo>
                  <a:pt x="3078" y="3790"/>
                </a:lnTo>
                <a:lnTo>
                  <a:pt x="3125" y="3771"/>
                </a:lnTo>
                <a:lnTo>
                  <a:pt x="3171" y="3750"/>
                </a:lnTo>
                <a:lnTo>
                  <a:pt x="3214" y="3729"/>
                </a:lnTo>
                <a:lnTo>
                  <a:pt x="3255" y="3705"/>
                </a:lnTo>
                <a:lnTo>
                  <a:pt x="3274" y="3693"/>
                </a:lnTo>
                <a:lnTo>
                  <a:pt x="3293" y="3680"/>
                </a:lnTo>
                <a:lnTo>
                  <a:pt x="3311" y="3668"/>
                </a:lnTo>
                <a:lnTo>
                  <a:pt x="3328" y="3655"/>
                </a:lnTo>
                <a:lnTo>
                  <a:pt x="3344" y="3642"/>
                </a:lnTo>
                <a:lnTo>
                  <a:pt x="3359" y="3627"/>
                </a:lnTo>
                <a:lnTo>
                  <a:pt x="3374" y="3614"/>
                </a:lnTo>
                <a:lnTo>
                  <a:pt x="3387" y="3600"/>
                </a:lnTo>
                <a:lnTo>
                  <a:pt x="3398" y="3584"/>
                </a:lnTo>
                <a:lnTo>
                  <a:pt x="3410" y="3570"/>
                </a:lnTo>
                <a:lnTo>
                  <a:pt x="3420" y="3553"/>
                </a:lnTo>
                <a:lnTo>
                  <a:pt x="3428" y="3538"/>
                </a:lnTo>
                <a:lnTo>
                  <a:pt x="3435" y="3522"/>
                </a:lnTo>
                <a:lnTo>
                  <a:pt x="3441" y="3505"/>
                </a:lnTo>
                <a:lnTo>
                  <a:pt x="3446" y="3489"/>
                </a:lnTo>
                <a:lnTo>
                  <a:pt x="3450" y="3471"/>
                </a:lnTo>
                <a:lnTo>
                  <a:pt x="3452" y="3454"/>
                </a:lnTo>
                <a:lnTo>
                  <a:pt x="3453" y="3436"/>
                </a:lnTo>
                <a:lnTo>
                  <a:pt x="3452" y="3417"/>
                </a:lnTo>
                <a:lnTo>
                  <a:pt x="3449" y="3399"/>
                </a:lnTo>
                <a:lnTo>
                  <a:pt x="3444" y="3379"/>
                </a:lnTo>
                <a:lnTo>
                  <a:pt x="3438" y="3360"/>
                </a:lnTo>
                <a:lnTo>
                  <a:pt x="3450" y="3361"/>
                </a:lnTo>
                <a:lnTo>
                  <a:pt x="3462" y="3362"/>
                </a:lnTo>
                <a:lnTo>
                  <a:pt x="3473" y="3364"/>
                </a:lnTo>
                <a:lnTo>
                  <a:pt x="3485" y="3367"/>
                </a:lnTo>
                <a:lnTo>
                  <a:pt x="3498" y="3370"/>
                </a:lnTo>
                <a:lnTo>
                  <a:pt x="3509" y="3374"/>
                </a:lnTo>
                <a:lnTo>
                  <a:pt x="3534" y="3384"/>
                </a:lnTo>
                <a:lnTo>
                  <a:pt x="3557" y="3398"/>
                </a:lnTo>
                <a:lnTo>
                  <a:pt x="3582" y="3412"/>
                </a:lnTo>
                <a:lnTo>
                  <a:pt x="3606" y="3429"/>
                </a:lnTo>
                <a:lnTo>
                  <a:pt x="3631" y="3449"/>
                </a:lnTo>
                <a:lnTo>
                  <a:pt x="3655" y="3470"/>
                </a:lnTo>
                <a:lnTo>
                  <a:pt x="3680" y="3493"/>
                </a:lnTo>
                <a:lnTo>
                  <a:pt x="3705" y="3518"/>
                </a:lnTo>
                <a:lnTo>
                  <a:pt x="3729" y="3544"/>
                </a:lnTo>
                <a:lnTo>
                  <a:pt x="3754" y="3571"/>
                </a:lnTo>
                <a:lnTo>
                  <a:pt x="3778" y="3598"/>
                </a:lnTo>
                <a:lnTo>
                  <a:pt x="3802" y="3628"/>
                </a:lnTo>
                <a:lnTo>
                  <a:pt x="3826" y="3657"/>
                </a:lnTo>
                <a:lnTo>
                  <a:pt x="3872" y="3718"/>
                </a:lnTo>
                <a:lnTo>
                  <a:pt x="3917" y="3780"/>
                </a:lnTo>
                <a:lnTo>
                  <a:pt x="3960" y="3840"/>
                </a:lnTo>
                <a:lnTo>
                  <a:pt x="4001" y="3900"/>
                </a:lnTo>
                <a:lnTo>
                  <a:pt x="4074" y="4006"/>
                </a:lnTo>
                <a:lnTo>
                  <a:pt x="4106" y="4051"/>
                </a:lnTo>
                <a:lnTo>
                  <a:pt x="4135" y="4089"/>
                </a:lnTo>
                <a:lnTo>
                  <a:pt x="4124" y="4090"/>
                </a:lnTo>
                <a:lnTo>
                  <a:pt x="4112" y="4090"/>
                </a:lnTo>
                <a:lnTo>
                  <a:pt x="4101" y="4089"/>
                </a:lnTo>
                <a:lnTo>
                  <a:pt x="4091" y="4087"/>
                </a:lnTo>
                <a:lnTo>
                  <a:pt x="4071" y="4083"/>
                </a:lnTo>
                <a:lnTo>
                  <a:pt x="4052" y="4077"/>
                </a:lnTo>
                <a:lnTo>
                  <a:pt x="4034" y="4069"/>
                </a:lnTo>
                <a:lnTo>
                  <a:pt x="4016" y="4060"/>
                </a:lnTo>
                <a:lnTo>
                  <a:pt x="4000" y="4048"/>
                </a:lnTo>
                <a:lnTo>
                  <a:pt x="3982" y="4037"/>
                </a:lnTo>
                <a:lnTo>
                  <a:pt x="3949" y="4012"/>
                </a:lnTo>
                <a:lnTo>
                  <a:pt x="3931" y="4000"/>
                </a:lnTo>
                <a:lnTo>
                  <a:pt x="3913" y="3988"/>
                </a:lnTo>
                <a:lnTo>
                  <a:pt x="3894" y="3976"/>
                </a:lnTo>
                <a:lnTo>
                  <a:pt x="3874" y="3964"/>
                </a:lnTo>
                <a:lnTo>
                  <a:pt x="3852" y="3954"/>
                </a:lnTo>
                <a:lnTo>
                  <a:pt x="3830" y="3945"/>
                </a:lnTo>
                <a:lnTo>
                  <a:pt x="3808" y="3938"/>
                </a:lnTo>
                <a:lnTo>
                  <a:pt x="3786" y="3931"/>
                </a:lnTo>
                <a:lnTo>
                  <a:pt x="3764" y="3926"/>
                </a:lnTo>
                <a:lnTo>
                  <a:pt x="3742" y="3921"/>
                </a:lnTo>
                <a:lnTo>
                  <a:pt x="3720" y="3917"/>
                </a:lnTo>
                <a:lnTo>
                  <a:pt x="3697" y="3914"/>
                </a:lnTo>
                <a:lnTo>
                  <a:pt x="3675" y="3912"/>
                </a:lnTo>
                <a:lnTo>
                  <a:pt x="3652" y="3910"/>
                </a:lnTo>
                <a:lnTo>
                  <a:pt x="3607" y="3908"/>
                </a:lnTo>
                <a:lnTo>
                  <a:pt x="3562" y="3908"/>
                </a:lnTo>
                <a:lnTo>
                  <a:pt x="3517" y="3909"/>
                </a:lnTo>
                <a:lnTo>
                  <a:pt x="3472" y="3912"/>
                </a:lnTo>
                <a:lnTo>
                  <a:pt x="3422" y="3916"/>
                </a:lnTo>
                <a:lnTo>
                  <a:pt x="3372" y="3921"/>
                </a:lnTo>
                <a:lnTo>
                  <a:pt x="3272" y="3933"/>
                </a:lnTo>
                <a:lnTo>
                  <a:pt x="3173" y="3947"/>
                </a:lnTo>
                <a:lnTo>
                  <a:pt x="3073" y="3962"/>
                </a:lnTo>
                <a:lnTo>
                  <a:pt x="2974" y="3980"/>
                </a:lnTo>
                <a:lnTo>
                  <a:pt x="2876" y="3999"/>
                </a:lnTo>
                <a:lnTo>
                  <a:pt x="2777" y="4020"/>
                </a:lnTo>
                <a:lnTo>
                  <a:pt x="2680" y="4042"/>
                </a:lnTo>
                <a:lnTo>
                  <a:pt x="2605" y="4059"/>
                </a:lnTo>
                <a:lnTo>
                  <a:pt x="2526" y="4076"/>
                </a:lnTo>
                <a:lnTo>
                  <a:pt x="2444" y="4094"/>
                </a:lnTo>
                <a:lnTo>
                  <a:pt x="2403" y="4105"/>
                </a:lnTo>
                <a:lnTo>
                  <a:pt x="2362" y="4116"/>
                </a:lnTo>
                <a:lnTo>
                  <a:pt x="2322" y="4128"/>
                </a:lnTo>
                <a:lnTo>
                  <a:pt x="2282" y="4142"/>
                </a:lnTo>
                <a:lnTo>
                  <a:pt x="2244" y="4157"/>
                </a:lnTo>
                <a:lnTo>
                  <a:pt x="2206" y="4173"/>
                </a:lnTo>
                <a:lnTo>
                  <a:pt x="2169" y="4191"/>
                </a:lnTo>
                <a:lnTo>
                  <a:pt x="2151" y="4200"/>
                </a:lnTo>
                <a:lnTo>
                  <a:pt x="2135" y="4210"/>
                </a:lnTo>
                <a:lnTo>
                  <a:pt x="2118" y="4220"/>
                </a:lnTo>
                <a:lnTo>
                  <a:pt x="2102" y="4232"/>
                </a:lnTo>
                <a:lnTo>
                  <a:pt x="2087" y="4243"/>
                </a:lnTo>
                <a:lnTo>
                  <a:pt x="2071" y="4254"/>
                </a:lnTo>
                <a:lnTo>
                  <a:pt x="2030" y="4289"/>
                </a:lnTo>
                <a:lnTo>
                  <a:pt x="1989" y="4326"/>
                </a:lnTo>
                <a:lnTo>
                  <a:pt x="1950" y="4364"/>
                </a:lnTo>
                <a:lnTo>
                  <a:pt x="1914" y="4403"/>
                </a:lnTo>
                <a:lnTo>
                  <a:pt x="1896" y="4423"/>
                </a:lnTo>
                <a:lnTo>
                  <a:pt x="1879" y="4444"/>
                </a:lnTo>
                <a:lnTo>
                  <a:pt x="1861" y="4465"/>
                </a:lnTo>
                <a:lnTo>
                  <a:pt x="1845" y="4487"/>
                </a:lnTo>
                <a:lnTo>
                  <a:pt x="1830" y="4508"/>
                </a:lnTo>
                <a:lnTo>
                  <a:pt x="1814" y="4531"/>
                </a:lnTo>
                <a:lnTo>
                  <a:pt x="1799" y="4553"/>
                </a:lnTo>
                <a:lnTo>
                  <a:pt x="1786" y="4577"/>
                </a:lnTo>
                <a:lnTo>
                  <a:pt x="1773" y="4599"/>
                </a:lnTo>
                <a:lnTo>
                  <a:pt x="1762" y="4621"/>
                </a:lnTo>
                <a:lnTo>
                  <a:pt x="1750" y="4644"/>
                </a:lnTo>
                <a:lnTo>
                  <a:pt x="1736" y="4665"/>
                </a:lnTo>
                <a:lnTo>
                  <a:pt x="1722" y="4685"/>
                </a:lnTo>
                <a:lnTo>
                  <a:pt x="1714" y="4695"/>
                </a:lnTo>
                <a:lnTo>
                  <a:pt x="1705" y="4704"/>
                </a:lnTo>
                <a:lnTo>
                  <a:pt x="1696" y="4712"/>
                </a:lnTo>
                <a:lnTo>
                  <a:pt x="1686" y="4719"/>
                </a:lnTo>
                <a:lnTo>
                  <a:pt x="1676" y="4727"/>
                </a:lnTo>
                <a:lnTo>
                  <a:pt x="1665" y="4733"/>
                </a:lnTo>
                <a:lnTo>
                  <a:pt x="1686" y="4741"/>
                </a:lnTo>
                <a:lnTo>
                  <a:pt x="1708" y="4749"/>
                </a:lnTo>
                <a:lnTo>
                  <a:pt x="1728" y="4758"/>
                </a:lnTo>
                <a:lnTo>
                  <a:pt x="1750" y="4768"/>
                </a:lnTo>
                <a:lnTo>
                  <a:pt x="1790" y="4788"/>
                </a:lnTo>
                <a:lnTo>
                  <a:pt x="1829" y="4811"/>
                </a:lnTo>
                <a:lnTo>
                  <a:pt x="1868" y="4833"/>
                </a:lnTo>
                <a:lnTo>
                  <a:pt x="1905" y="4856"/>
                </a:lnTo>
                <a:lnTo>
                  <a:pt x="1943" y="4878"/>
                </a:lnTo>
                <a:lnTo>
                  <a:pt x="1981" y="4900"/>
                </a:lnTo>
                <a:lnTo>
                  <a:pt x="2019" y="4920"/>
                </a:lnTo>
                <a:lnTo>
                  <a:pt x="2039" y="4929"/>
                </a:lnTo>
                <a:lnTo>
                  <a:pt x="2058" y="4938"/>
                </a:lnTo>
                <a:lnTo>
                  <a:pt x="2078" y="4946"/>
                </a:lnTo>
                <a:lnTo>
                  <a:pt x="2098" y="4954"/>
                </a:lnTo>
                <a:lnTo>
                  <a:pt x="2119" y="4960"/>
                </a:lnTo>
                <a:lnTo>
                  <a:pt x="2139" y="4966"/>
                </a:lnTo>
                <a:lnTo>
                  <a:pt x="2161" y="4971"/>
                </a:lnTo>
                <a:lnTo>
                  <a:pt x="2182" y="4976"/>
                </a:lnTo>
                <a:lnTo>
                  <a:pt x="2205" y="4979"/>
                </a:lnTo>
                <a:lnTo>
                  <a:pt x="2227" y="4981"/>
                </a:lnTo>
                <a:lnTo>
                  <a:pt x="2250" y="4982"/>
                </a:lnTo>
                <a:lnTo>
                  <a:pt x="2274" y="4982"/>
                </a:lnTo>
                <a:lnTo>
                  <a:pt x="2298" y="4980"/>
                </a:lnTo>
                <a:lnTo>
                  <a:pt x="2323" y="4977"/>
                </a:lnTo>
                <a:lnTo>
                  <a:pt x="2369" y="4969"/>
                </a:lnTo>
                <a:lnTo>
                  <a:pt x="2414" y="4962"/>
                </a:lnTo>
                <a:lnTo>
                  <a:pt x="2503" y="4945"/>
                </a:lnTo>
                <a:lnTo>
                  <a:pt x="2593" y="4926"/>
                </a:lnTo>
                <a:lnTo>
                  <a:pt x="2682" y="4906"/>
                </a:lnTo>
                <a:lnTo>
                  <a:pt x="2771" y="4884"/>
                </a:lnTo>
                <a:lnTo>
                  <a:pt x="2859" y="4862"/>
                </a:lnTo>
                <a:lnTo>
                  <a:pt x="3037" y="4817"/>
                </a:lnTo>
                <a:lnTo>
                  <a:pt x="3089" y="4803"/>
                </a:lnTo>
                <a:lnTo>
                  <a:pt x="3156" y="4789"/>
                </a:lnTo>
                <a:lnTo>
                  <a:pt x="3235" y="4772"/>
                </a:lnTo>
                <a:lnTo>
                  <a:pt x="3324" y="4751"/>
                </a:lnTo>
                <a:lnTo>
                  <a:pt x="3418" y="4728"/>
                </a:lnTo>
                <a:lnTo>
                  <a:pt x="3467" y="4714"/>
                </a:lnTo>
                <a:lnTo>
                  <a:pt x="3516" y="4701"/>
                </a:lnTo>
                <a:lnTo>
                  <a:pt x="3565" y="4686"/>
                </a:lnTo>
                <a:lnTo>
                  <a:pt x="3616" y="4670"/>
                </a:lnTo>
                <a:lnTo>
                  <a:pt x="3664" y="4653"/>
                </a:lnTo>
                <a:lnTo>
                  <a:pt x="3713" y="4634"/>
                </a:lnTo>
                <a:lnTo>
                  <a:pt x="3760" y="4616"/>
                </a:lnTo>
                <a:lnTo>
                  <a:pt x="3805" y="4595"/>
                </a:lnTo>
                <a:lnTo>
                  <a:pt x="3849" y="4574"/>
                </a:lnTo>
                <a:lnTo>
                  <a:pt x="3890" y="4551"/>
                </a:lnTo>
                <a:lnTo>
                  <a:pt x="3911" y="4539"/>
                </a:lnTo>
                <a:lnTo>
                  <a:pt x="3930" y="4528"/>
                </a:lnTo>
                <a:lnTo>
                  <a:pt x="3949" y="4515"/>
                </a:lnTo>
                <a:lnTo>
                  <a:pt x="3966" y="4502"/>
                </a:lnTo>
                <a:lnTo>
                  <a:pt x="3983" y="4489"/>
                </a:lnTo>
                <a:lnTo>
                  <a:pt x="3999" y="4476"/>
                </a:lnTo>
                <a:lnTo>
                  <a:pt x="4014" y="4462"/>
                </a:lnTo>
                <a:lnTo>
                  <a:pt x="4028" y="4448"/>
                </a:lnTo>
                <a:lnTo>
                  <a:pt x="4042" y="4434"/>
                </a:lnTo>
                <a:lnTo>
                  <a:pt x="4054" y="4418"/>
                </a:lnTo>
                <a:lnTo>
                  <a:pt x="4065" y="4403"/>
                </a:lnTo>
                <a:lnTo>
                  <a:pt x="4076" y="4387"/>
                </a:lnTo>
                <a:lnTo>
                  <a:pt x="4085" y="4372"/>
                </a:lnTo>
                <a:lnTo>
                  <a:pt x="4092" y="4356"/>
                </a:lnTo>
                <a:lnTo>
                  <a:pt x="4099" y="4339"/>
                </a:lnTo>
                <a:lnTo>
                  <a:pt x="4104" y="4322"/>
                </a:lnTo>
                <a:lnTo>
                  <a:pt x="4107" y="4304"/>
                </a:lnTo>
                <a:lnTo>
                  <a:pt x="4110" y="4286"/>
                </a:lnTo>
                <a:lnTo>
                  <a:pt x="4111" y="4269"/>
                </a:lnTo>
                <a:lnTo>
                  <a:pt x="4111" y="4249"/>
                </a:lnTo>
                <a:lnTo>
                  <a:pt x="4109" y="4231"/>
                </a:lnTo>
                <a:lnTo>
                  <a:pt x="4106" y="4211"/>
                </a:lnTo>
                <a:lnTo>
                  <a:pt x="4101" y="4191"/>
                </a:lnTo>
                <a:lnTo>
                  <a:pt x="4095" y="4171"/>
                </a:lnTo>
                <a:lnTo>
                  <a:pt x="4105" y="4170"/>
                </a:lnTo>
                <a:lnTo>
                  <a:pt x="4116" y="4170"/>
                </a:lnTo>
                <a:lnTo>
                  <a:pt x="4127" y="4172"/>
                </a:lnTo>
                <a:lnTo>
                  <a:pt x="4138" y="4174"/>
                </a:lnTo>
                <a:lnTo>
                  <a:pt x="4149" y="4177"/>
                </a:lnTo>
                <a:lnTo>
                  <a:pt x="4161" y="4180"/>
                </a:lnTo>
                <a:lnTo>
                  <a:pt x="4172" y="4186"/>
                </a:lnTo>
                <a:lnTo>
                  <a:pt x="4184" y="4191"/>
                </a:lnTo>
                <a:lnTo>
                  <a:pt x="4208" y="4204"/>
                </a:lnTo>
                <a:lnTo>
                  <a:pt x="4232" y="4220"/>
                </a:lnTo>
                <a:lnTo>
                  <a:pt x="4257" y="4240"/>
                </a:lnTo>
                <a:lnTo>
                  <a:pt x="4283" y="4261"/>
                </a:lnTo>
                <a:lnTo>
                  <a:pt x="4308" y="4285"/>
                </a:lnTo>
                <a:lnTo>
                  <a:pt x="4335" y="4311"/>
                </a:lnTo>
                <a:lnTo>
                  <a:pt x="4360" y="4337"/>
                </a:lnTo>
                <a:lnTo>
                  <a:pt x="4387" y="4367"/>
                </a:lnTo>
                <a:lnTo>
                  <a:pt x="4413" y="4398"/>
                </a:lnTo>
                <a:lnTo>
                  <a:pt x="4439" y="4429"/>
                </a:lnTo>
                <a:lnTo>
                  <a:pt x="4465" y="4461"/>
                </a:lnTo>
                <a:lnTo>
                  <a:pt x="4491" y="4495"/>
                </a:lnTo>
                <a:lnTo>
                  <a:pt x="4542" y="4564"/>
                </a:lnTo>
                <a:lnTo>
                  <a:pt x="4591" y="4632"/>
                </a:lnTo>
                <a:lnTo>
                  <a:pt x="4638" y="4701"/>
                </a:lnTo>
                <a:lnTo>
                  <a:pt x="4682" y="4766"/>
                </a:lnTo>
                <a:lnTo>
                  <a:pt x="4761" y="4881"/>
                </a:lnTo>
                <a:lnTo>
                  <a:pt x="4794" y="4928"/>
                </a:lnTo>
                <a:lnTo>
                  <a:pt x="4822" y="4965"/>
                </a:lnTo>
                <a:lnTo>
                  <a:pt x="4806" y="4966"/>
                </a:lnTo>
                <a:lnTo>
                  <a:pt x="4791" y="4966"/>
                </a:lnTo>
                <a:lnTo>
                  <a:pt x="4776" y="4965"/>
                </a:lnTo>
                <a:lnTo>
                  <a:pt x="4762" y="4963"/>
                </a:lnTo>
                <a:lnTo>
                  <a:pt x="4748" y="4960"/>
                </a:lnTo>
                <a:lnTo>
                  <a:pt x="4734" y="4957"/>
                </a:lnTo>
                <a:lnTo>
                  <a:pt x="4720" y="4952"/>
                </a:lnTo>
                <a:lnTo>
                  <a:pt x="4707" y="4948"/>
                </a:lnTo>
                <a:lnTo>
                  <a:pt x="4680" y="4936"/>
                </a:lnTo>
                <a:lnTo>
                  <a:pt x="4655" y="4922"/>
                </a:lnTo>
                <a:lnTo>
                  <a:pt x="4629" y="4908"/>
                </a:lnTo>
                <a:lnTo>
                  <a:pt x="4603" y="4892"/>
                </a:lnTo>
                <a:lnTo>
                  <a:pt x="4550" y="4860"/>
                </a:lnTo>
                <a:lnTo>
                  <a:pt x="4523" y="4844"/>
                </a:lnTo>
                <a:lnTo>
                  <a:pt x="4495" y="4830"/>
                </a:lnTo>
                <a:lnTo>
                  <a:pt x="4465" y="4817"/>
                </a:lnTo>
                <a:lnTo>
                  <a:pt x="4451" y="4812"/>
                </a:lnTo>
                <a:lnTo>
                  <a:pt x="4434" y="4807"/>
                </a:lnTo>
                <a:lnTo>
                  <a:pt x="4419" y="4801"/>
                </a:lnTo>
                <a:lnTo>
                  <a:pt x="4402" y="4798"/>
                </a:lnTo>
                <a:lnTo>
                  <a:pt x="4385" y="4795"/>
                </a:lnTo>
                <a:lnTo>
                  <a:pt x="4368" y="4793"/>
                </a:lnTo>
                <a:lnTo>
                  <a:pt x="4342" y="4791"/>
                </a:lnTo>
                <a:lnTo>
                  <a:pt x="4316" y="4789"/>
                </a:lnTo>
                <a:lnTo>
                  <a:pt x="4290" y="4788"/>
                </a:lnTo>
                <a:lnTo>
                  <a:pt x="4264" y="4788"/>
                </a:lnTo>
                <a:lnTo>
                  <a:pt x="4212" y="4789"/>
                </a:lnTo>
                <a:lnTo>
                  <a:pt x="4160" y="4793"/>
                </a:lnTo>
                <a:lnTo>
                  <a:pt x="4107" y="4798"/>
                </a:lnTo>
                <a:lnTo>
                  <a:pt x="4055" y="4806"/>
                </a:lnTo>
                <a:lnTo>
                  <a:pt x="4002" y="4814"/>
                </a:lnTo>
                <a:lnTo>
                  <a:pt x="3950" y="4824"/>
                </a:lnTo>
                <a:lnTo>
                  <a:pt x="3897" y="4835"/>
                </a:lnTo>
                <a:lnTo>
                  <a:pt x="3845" y="4848"/>
                </a:lnTo>
                <a:lnTo>
                  <a:pt x="3794" y="4860"/>
                </a:lnTo>
                <a:lnTo>
                  <a:pt x="3742" y="4873"/>
                </a:lnTo>
                <a:lnTo>
                  <a:pt x="3640" y="4902"/>
                </a:lnTo>
                <a:lnTo>
                  <a:pt x="3542" y="4929"/>
                </a:lnTo>
                <a:lnTo>
                  <a:pt x="3455" y="4954"/>
                </a:lnTo>
                <a:lnTo>
                  <a:pt x="3367" y="4981"/>
                </a:lnTo>
                <a:lnTo>
                  <a:pt x="3322" y="4995"/>
                </a:lnTo>
                <a:lnTo>
                  <a:pt x="3279" y="5009"/>
                </a:lnTo>
                <a:lnTo>
                  <a:pt x="3236" y="5025"/>
                </a:lnTo>
                <a:lnTo>
                  <a:pt x="3193" y="5041"/>
                </a:lnTo>
                <a:lnTo>
                  <a:pt x="3150" y="5059"/>
                </a:lnTo>
                <a:lnTo>
                  <a:pt x="3108" y="5076"/>
                </a:lnTo>
                <a:lnTo>
                  <a:pt x="3066" y="5095"/>
                </a:lnTo>
                <a:lnTo>
                  <a:pt x="3025" y="5116"/>
                </a:lnTo>
                <a:lnTo>
                  <a:pt x="2985" y="5137"/>
                </a:lnTo>
                <a:lnTo>
                  <a:pt x="2945" y="5160"/>
                </a:lnTo>
                <a:lnTo>
                  <a:pt x="2908" y="5185"/>
                </a:lnTo>
                <a:lnTo>
                  <a:pt x="2870" y="5210"/>
                </a:lnTo>
                <a:lnTo>
                  <a:pt x="2834" y="5236"/>
                </a:lnTo>
                <a:lnTo>
                  <a:pt x="2800" y="5264"/>
                </a:lnTo>
                <a:lnTo>
                  <a:pt x="2767" y="5293"/>
                </a:lnTo>
                <a:lnTo>
                  <a:pt x="2735" y="5324"/>
                </a:lnTo>
                <a:lnTo>
                  <a:pt x="2706" y="5356"/>
                </a:lnTo>
                <a:lnTo>
                  <a:pt x="2691" y="5373"/>
                </a:lnTo>
                <a:lnTo>
                  <a:pt x="2678" y="5391"/>
                </a:lnTo>
                <a:lnTo>
                  <a:pt x="2665" y="5408"/>
                </a:lnTo>
                <a:lnTo>
                  <a:pt x="2652" y="5426"/>
                </a:lnTo>
                <a:lnTo>
                  <a:pt x="2640" y="5445"/>
                </a:lnTo>
                <a:lnTo>
                  <a:pt x="2629" y="5463"/>
                </a:lnTo>
                <a:lnTo>
                  <a:pt x="2622" y="5478"/>
                </a:lnTo>
                <a:lnTo>
                  <a:pt x="2614" y="5493"/>
                </a:lnTo>
                <a:lnTo>
                  <a:pt x="2601" y="5526"/>
                </a:lnTo>
                <a:lnTo>
                  <a:pt x="2574" y="5594"/>
                </a:lnTo>
                <a:lnTo>
                  <a:pt x="2560" y="5629"/>
                </a:lnTo>
                <a:lnTo>
                  <a:pt x="2553" y="5646"/>
                </a:lnTo>
                <a:lnTo>
                  <a:pt x="2545" y="5661"/>
                </a:lnTo>
                <a:lnTo>
                  <a:pt x="2536" y="5675"/>
                </a:lnTo>
                <a:lnTo>
                  <a:pt x="2525" y="5690"/>
                </a:lnTo>
                <a:lnTo>
                  <a:pt x="2514" y="5702"/>
                </a:lnTo>
                <a:lnTo>
                  <a:pt x="2503" y="5713"/>
                </a:lnTo>
                <a:lnTo>
                  <a:pt x="2512" y="5714"/>
                </a:lnTo>
                <a:lnTo>
                  <a:pt x="2522" y="5715"/>
                </a:lnTo>
                <a:lnTo>
                  <a:pt x="2541" y="5720"/>
                </a:lnTo>
                <a:lnTo>
                  <a:pt x="2559" y="5727"/>
                </a:lnTo>
                <a:lnTo>
                  <a:pt x="2577" y="5735"/>
                </a:lnTo>
                <a:lnTo>
                  <a:pt x="2593" y="5745"/>
                </a:lnTo>
                <a:lnTo>
                  <a:pt x="2609" y="5755"/>
                </a:lnTo>
                <a:lnTo>
                  <a:pt x="2625" y="5768"/>
                </a:lnTo>
                <a:lnTo>
                  <a:pt x="2640" y="5780"/>
                </a:lnTo>
                <a:lnTo>
                  <a:pt x="2671" y="5807"/>
                </a:lnTo>
                <a:lnTo>
                  <a:pt x="2701" y="5832"/>
                </a:lnTo>
                <a:lnTo>
                  <a:pt x="2716" y="5844"/>
                </a:lnTo>
                <a:lnTo>
                  <a:pt x="2732" y="5856"/>
                </a:lnTo>
                <a:lnTo>
                  <a:pt x="2749" y="5866"/>
                </a:lnTo>
                <a:lnTo>
                  <a:pt x="2765" y="5875"/>
                </a:lnTo>
                <a:lnTo>
                  <a:pt x="2792" y="5886"/>
                </a:lnTo>
                <a:lnTo>
                  <a:pt x="2818" y="5897"/>
                </a:lnTo>
                <a:lnTo>
                  <a:pt x="2846" y="5904"/>
                </a:lnTo>
                <a:lnTo>
                  <a:pt x="2875" y="5911"/>
                </a:lnTo>
                <a:lnTo>
                  <a:pt x="2903" y="5916"/>
                </a:lnTo>
                <a:lnTo>
                  <a:pt x="2932" y="5920"/>
                </a:lnTo>
                <a:lnTo>
                  <a:pt x="2961" y="5924"/>
                </a:lnTo>
                <a:lnTo>
                  <a:pt x="2989" y="5927"/>
                </a:lnTo>
                <a:lnTo>
                  <a:pt x="3045" y="5931"/>
                </a:lnTo>
                <a:lnTo>
                  <a:pt x="3100" y="5933"/>
                </a:lnTo>
                <a:lnTo>
                  <a:pt x="3156" y="5933"/>
                </a:lnTo>
                <a:lnTo>
                  <a:pt x="3212" y="5931"/>
                </a:lnTo>
                <a:lnTo>
                  <a:pt x="3267" y="5926"/>
                </a:lnTo>
                <a:lnTo>
                  <a:pt x="3322" y="5920"/>
                </a:lnTo>
                <a:lnTo>
                  <a:pt x="3378" y="5913"/>
                </a:lnTo>
                <a:lnTo>
                  <a:pt x="3433" y="5904"/>
                </a:lnTo>
                <a:lnTo>
                  <a:pt x="3487" y="5895"/>
                </a:lnTo>
                <a:lnTo>
                  <a:pt x="3543" y="5882"/>
                </a:lnTo>
                <a:lnTo>
                  <a:pt x="3597" y="5870"/>
                </a:lnTo>
                <a:lnTo>
                  <a:pt x="3651" y="5857"/>
                </a:lnTo>
                <a:lnTo>
                  <a:pt x="3705" y="5842"/>
                </a:lnTo>
                <a:lnTo>
                  <a:pt x="3759" y="5827"/>
                </a:lnTo>
                <a:lnTo>
                  <a:pt x="3812" y="5811"/>
                </a:lnTo>
                <a:lnTo>
                  <a:pt x="3865" y="5794"/>
                </a:lnTo>
                <a:lnTo>
                  <a:pt x="3983" y="5757"/>
                </a:lnTo>
                <a:lnTo>
                  <a:pt x="4058" y="5734"/>
                </a:lnTo>
                <a:lnTo>
                  <a:pt x="4138" y="5705"/>
                </a:lnTo>
                <a:lnTo>
                  <a:pt x="4181" y="5690"/>
                </a:lnTo>
                <a:lnTo>
                  <a:pt x="4224" y="5673"/>
                </a:lnTo>
                <a:lnTo>
                  <a:pt x="4267" y="5656"/>
                </a:lnTo>
                <a:lnTo>
                  <a:pt x="4311" y="5638"/>
                </a:lnTo>
                <a:lnTo>
                  <a:pt x="4354" y="5618"/>
                </a:lnTo>
                <a:lnTo>
                  <a:pt x="4397" y="5598"/>
                </a:lnTo>
                <a:lnTo>
                  <a:pt x="4439" y="5576"/>
                </a:lnTo>
                <a:lnTo>
                  <a:pt x="4481" y="5553"/>
                </a:lnTo>
                <a:lnTo>
                  <a:pt x="4521" y="5530"/>
                </a:lnTo>
                <a:lnTo>
                  <a:pt x="4559" y="5505"/>
                </a:lnTo>
                <a:lnTo>
                  <a:pt x="4596" y="5480"/>
                </a:lnTo>
                <a:lnTo>
                  <a:pt x="4630" y="5453"/>
                </a:lnTo>
                <a:lnTo>
                  <a:pt x="4646" y="5439"/>
                </a:lnTo>
                <a:lnTo>
                  <a:pt x="4662" y="5425"/>
                </a:lnTo>
                <a:lnTo>
                  <a:pt x="4676" y="5411"/>
                </a:lnTo>
                <a:lnTo>
                  <a:pt x="4690" y="5397"/>
                </a:lnTo>
                <a:lnTo>
                  <a:pt x="4704" y="5381"/>
                </a:lnTo>
                <a:lnTo>
                  <a:pt x="4716" y="5367"/>
                </a:lnTo>
                <a:lnTo>
                  <a:pt x="4727" y="5352"/>
                </a:lnTo>
                <a:lnTo>
                  <a:pt x="4739" y="5336"/>
                </a:lnTo>
                <a:lnTo>
                  <a:pt x="4748" y="5320"/>
                </a:lnTo>
                <a:lnTo>
                  <a:pt x="4757" y="5303"/>
                </a:lnTo>
                <a:lnTo>
                  <a:pt x="4764" y="5287"/>
                </a:lnTo>
                <a:lnTo>
                  <a:pt x="4771" y="5271"/>
                </a:lnTo>
                <a:lnTo>
                  <a:pt x="4776" y="5254"/>
                </a:lnTo>
                <a:lnTo>
                  <a:pt x="4782" y="5237"/>
                </a:lnTo>
                <a:lnTo>
                  <a:pt x="4785" y="5219"/>
                </a:lnTo>
                <a:lnTo>
                  <a:pt x="4787" y="5202"/>
                </a:lnTo>
                <a:lnTo>
                  <a:pt x="4788" y="5184"/>
                </a:lnTo>
                <a:lnTo>
                  <a:pt x="4788" y="5165"/>
                </a:lnTo>
                <a:lnTo>
                  <a:pt x="4786" y="5147"/>
                </a:lnTo>
                <a:lnTo>
                  <a:pt x="4783" y="5128"/>
                </a:lnTo>
                <a:lnTo>
                  <a:pt x="4778" y="5109"/>
                </a:lnTo>
                <a:lnTo>
                  <a:pt x="4772" y="5089"/>
                </a:lnTo>
                <a:lnTo>
                  <a:pt x="4765" y="5070"/>
                </a:lnTo>
                <a:lnTo>
                  <a:pt x="4756" y="5049"/>
                </a:lnTo>
                <a:lnTo>
                  <a:pt x="4767" y="5047"/>
                </a:lnTo>
                <a:lnTo>
                  <a:pt x="4780" y="5047"/>
                </a:lnTo>
                <a:lnTo>
                  <a:pt x="4791" y="5047"/>
                </a:lnTo>
                <a:lnTo>
                  <a:pt x="4803" y="5048"/>
                </a:lnTo>
                <a:lnTo>
                  <a:pt x="4814" y="5050"/>
                </a:lnTo>
                <a:lnTo>
                  <a:pt x="4827" y="5053"/>
                </a:lnTo>
                <a:lnTo>
                  <a:pt x="4840" y="5058"/>
                </a:lnTo>
                <a:lnTo>
                  <a:pt x="4852" y="5062"/>
                </a:lnTo>
                <a:lnTo>
                  <a:pt x="4865" y="5068"/>
                </a:lnTo>
                <a:lnTo>
                  <a:pt x="4878" y="5075"/>
                </a:lnTo>
                <a:lnTo>
                  <a:pt x="4891" y="5082"/>
                </a:lnTo>
                <a:lnTo>
                  <a:pt x="4905" y="5090"/>
                </a:lnTo>
                <a:lnTo>
                  <a:pt x="4931" y="5109"/>
                </a:lnTo>
                <a:lnTo>
                  <a:pt x="4958" y="5130"/>
                </a:lnTo>
                <a:lnTo>
                  <a:pt x="4985" y="5155"/>
                </a:lnTo>
                <a:lnTo>
                  <a:pt x="5013" y="5182"/>
                </a:lnTo>
                <a:lnTo>
                  <a:pt x="5041" y="5210"/>
                </a:lnTo>
                <a:lnTo>
                  <a:pt x="5069" y="5241"/>
                </a:lnTo>
                <a:lnTo>
                  <a:pt x="5097" y="5273"/>
                </a:lnTo>
                <a:lnTo>
                  <a:pt x="5125" y="5307"/>
                </a:lnTo>
                <a:lnTo>
                  <a:pt x="5152" y="5341"/>
                </a:lnTo>
                <a:lnTo>
                  <a:pt x="5180" y="5376"/>
                </a:lnTo>
                <a:lnTo>
                  <a:pt x="5234" y="5450"/>
                </a:lnTo>
                <a:lnTo>
                  <a:pt x="5288" y="5524"/>
                </a:lnTo>
                <a:lnTo>
                  <a:pt x="5338" y="5598"/>
                </a:lnTo>
                <a:lnTo>
                  <a:pt x="5386" y="5668"/>
                </a:lnTo>
                <a:lnTo>
                  <a:pt x="5470" y="5793"/>
                </a:lnTo>
                <a:lnTo>
                  <a:pt x="5506" y="5844"/>
                </a:lnTo>
                <a:lnTo>
                  <a:pt x="5537" y="5885"/>
                </a:lnTo>
                <a:lnTo>
                  <a:pt x="5520" y="5886"/>
                </a:lnTo>
                <a:lnTo>
                  <a:pt x="5505" y="5886"/>
                </a:lnTo>
                <a:lnTo>
                  <a:pt x="5491" y="5885"/>
                </a:lnTo>
                <a:lnTo>
                  <a:pt x="5475" y="5884"/>
                </a:lnTo>
                <a:lnTo>
                  <a:pt x="5461" y="5882"/>
                </a:lnTo>
                <a:lnTo>
                  <a:pt x="5447" y="5879"/>
                </a:lnTo>
                <a:lnTo>
                  <a:pt x="5432" y="5875"/>
                </a:lnTo>
                <a:lnTo>
                  <a:pt x="5418" y="5871"/>
                </a:lnTo>
                <a:lnTo>
                  <a:pt x="5391" y="5862"/>
                </a:lnTo>
                <a:lnTo>
                  <a:pt x="5365" y="5850"/>
                </a:lnTo>
                <a:lnTo>
                  <a:pt x="5338" y="5836"/>
                </a:lnTo>
                <a:lnTo>
                  <a:pt x="5311" y="5822"/>
                </a:lnTo>
                <a:lnTo>
                  <a:pt x="5258" y="5792"/>
                </a:lnTo>
                <a:lnTo>
                  <a:pt x="5230" y="5777"/>
                </a:lnTo>
                <a:lnTo>
                  <a:pt x="5203" y="5763"/>
                </a:lnTo>
                <a:lnTo>
                  <a:pt x="5174" y="5749"/>
                </a:lnTo>
                <a:lnTo>
                  <a:pt x="5144" y="5737"/>
                </a:lnTo>
                <a:lnTo>
                  <a:pt x="5114" y="5727"/>
                </a:lnTo>
                <a:lnTo>
                  <a:pt x="5097" y="5723"/>
                </a:lnTo>
                <a:lnTo>
                  <a:pt x="5081" y="5718"/>
                </a:lnTo>
                <a:lnTo>
                  <a:pt x="5057" y="5713"/>
                </a:lnTo>
                <a:lnTo>
                  <a:pt x="5034" y="5710"/>
                </a:lnTo>
                <a:lnTo>
                  <a:pt x="5010" y="5707"/>
                </a:lnTo>
                <a:lnTo>
                  <a:pt x="4986" y="5705"/>
                </a:lnTo>
                <a:lnTo>
                  <a:pt x="4963" y="5704"/>
                </a:lnTo>
                <a:lnTo>
                  <a:pt x="4938" y="5704"/>
                </a:lnTo>
                <a:lnTo>
                  <a:pt x="4914" y="5705"/>
                </a:lnTo>
                <a:lnTo>
                  <a:pt x="4890" y="5706"/>
                </a:lnTo>
                <a:lnTo>
                  <a:pt x="4866" y="5708"/>
                </a:lnTo>
                <a:lnTo>
                  <a:pt x="4841" y="5710"/>
                </a:lnTo>
                <a:lnTo>
                  <a:pt x="4793" y="5717"/>
                </a:lnTo>
                <a:lnTo>
                  <a:pt x="4744" y="5726"/>
                </a:lnTo>
                <a:lnTo>
                  <a:pt x="4694" y="5737"/>
                </a:lnTo>
                <a:lnTo>
                  <a:pt x="4645" y="5748"/>
                </a:lnTo>
                <a:lnTo>
                  <a:pt x="4597" y="5761"/>
                </a:lnTo>
                <a:lnTo>
                  <a:pt x="4549" y="5776"/>
                </a:lnTo>
                <a:lnTo>
                  <a:pt x="4501" y="5790"/>
                </a:lnTo>
                <a:lnTo>
                  <a:pt x="4408" y="5818"/>
                </a:lnTo>
                <a:lnTo>
                  <a:pt x="4361" y="5832"/>
                </a:lnTo>
                <a:lnTo>
                  <a:pt x="4316" y="5844"/>
                </a:lnTo>
                <a:lnTo>
                  <a:pt x="4221" y="5872"/>
                </a:lnTo>
                <a:lnTo>
                  <a:pt x="4125" y="5900"/>
                </a:lnTo>
                <a:lnTo>
                  <a:pt x="4077" y="5915"/>
                </a:lnTo>
                <a:lnTo>
                  <a:pt x="4029" y="5932"/>
                </a:lnTo>
                <a:lnTo>
                  <a:pt x="3981" y="5948"/>
                </a:lnTo>
                <a:lnTo>
                  <a:pt x="3934" y="5965"/>
                </a:lnTo>
                <a:lnTo>
                  <a:pt x="3887" y="5985"/>
                </a:lnTo>
                <a:lnTo>
                  <a:pt x="3841" y="6004"/>
                </a:lnTo>
                <a:lnTo>
                  <a:pt x="3796" y="6026"/>
                </a:lnTo>
                <a:lnTo>
                  <a:pt x="3751" y="6048"/>
                </a:lnTo>
                <a:lnTo>
                  <a:pt x="3707" y="6073"/>
                </a:lnTo>
                <a:lnTo>
                  <a:pt x="3665" y="6099"/>
                </a:lnTo>
                <a:lnTo>
                  <a:pt x="3623" y="6125"/>
                </a:lnTo>
                <a:lnTo>
                  <a:pt x="3583" y="6155"/>
                </a:lnTo>
                <a:lnTo>
                  <a:pt x="3563" y="6170"/>
                </a:lnTo>
                <a:lnTo>
                  <a:pt x="3546" y="6186"/>
                </a:lnTo>
                <a:lnTo>
                  <a:pt x="3527" y="6201"/>
                </a:lnTo>
                <a:lnTo>
                  <a:pt x="3510" y="6217"/>
                </a:lnTo>
                <a:lnTo>
                  <a:pt x="3494" y="6235"/>
                </a:lnTo>
                <a:lnTo>
                  <a:pt x="3477" y="6252"/>
                </a:lnTo>
                <a:lnTo>
                  <a:pt x="3462" y="6271"/>
                </a:lnTo>
                <a:lnTo>
                  <a:pt x="3446" y="6289"/>
                </a:lnTo>
                <a:lnTo>
                  <a:pt x="3431" y="6309"/>
                </a:lnTo>
                <a:lnTo>
                  <a:pt x="3417" y="6327"/>
                </a:lnTo>
                <a:lnTo>
                  <a:pt x="3390" y="6367"/>
                </a:lnTo>
                <a:lnTo>
                  <a:pt x="3364" y="6408"/>
                </a:lnTo>
                <a:lnTo>
                  <a:pt x="3341" y="6450"/>
                </a:lnTo>
                <a:lnTo>
                  <a:pt x="3332" y="6471"/>
                </a:lnTo>
                <a:lnTo>
                  <a:pt x="3321" y="6494"/>
                </a:lnTo>
                <a:lnTo>
                  <a:pt x="3311" y="6519"/>
                </a:lnTo>
                <a:lnTo>
                  <a:pt x="3300" y="6544"/>
                </a:lnTo>
                <a:lnTo>
                  <a:pt x="3288" y="6569"/>
                </a:lnTo>
                <a:lnTo>
                  <a:pt x="3281" y="6580"/>
                </a:lnTo>
                <a:lnTo>
                  <a:pt x="3273" y="6591"/>
                </a:lnTo>
                <a:lnTo>
                  <a:pt x="3266" y="6601"/>
                </a:lnTo>
                <a:lnTo>
                  <a:pt x="3257" y="6610"/>
                </a:lnTo>
                <a:lnTo>
                  <a:pt x="3248" y="6617"/>
                </a:lnTo>
                <a:lnTo>
                  <a:pt x="3238" y="6623"/>
                </a:lnTo>
                <a:lnTo>
                  <a:pt x="3254" y="6625"/>
                </a:lnTo>
                <a:lnTo>
                  <a:pt x="3270" y="6627"/>
                </a:lnTo>
                <a:lnTo>
                  <a:pt x="3287" y="6630"/>
                </a:lnTo>
                <a:lnTo>
                  <a:pt x="3302" y="6634"/>
                </a:lnTo>
                <a:lnTo>
                  <a:pt x="3317" y="6640"/>
                </a:lnTo>
                <a:lnTo>
                  <a:pt x="3333" y="6645"/>
                </a:lnTo>
                <a:lnTo>
                  <a:pt x="3348" y="6651"/>
                </a:lnTo>
                <a:lnTo>
                  <a:pt x="3363" y="6658"/>
                </a:lnTo>
                <a:lnTo>
                  <a:pt x="3393" y="6673"/>
                </a:lnTo>
                <a:lnTo>
                  <a:pt x="3423" y="6691"/>
                </a:lnTo>
                <a:lnTo>
                  <a:pt x="3482" y="6728"/>
                </a:lnTo>
                <a:lnTo>
                  <a:pt x="3512" y="6747"/>
                </a:lnTo>
                <a:lnTo>
                  <a:pt x="3543" y="6765"/>
                </a:lnTo>
                <a:lnTo>
                  <a:pt x="3574" y="6782"/>
                </a:lnTo>
                <a:lnTo>
                  <a:pt x="3605" y="6797"/>
                </a:lnTo>
                <a:lnTo>
                  <a:pt x="3621" y="6805"/>
                </a:lnTo>
                <a:lnTo>
                  <a:pt x="3637" y="6811"/>
                </a:lnTo>
                <a:lnTo>
                  <a:pt x="3654" y="6817"/>
                </a:lnTo>
                <a:lnTo>
                  <a:pt x="3671" y="6822"/>
                </a:lnTo>
                <a:lnTo>
                  <a:pt x="3688" y="6826"/>
                </a:lnTo>
                <a:lnTo>
                  <a:pt x="3706" y="6829"/>
                </a:lnTo>
                <a:lnTo>
                  <a:pt x="3723" y="6831"/>
                </a:lnTo>
                <a:lnTo>
                  <a:pt x="3742" y="6832"/>
                </a:lnTo>
                <a:lnTo>
                  <a:pt x="3786" y="6833"/>
                </a:lnTo>
                <a:lnTo>
                  <a:pt x="3831" y="6833"/>
                </a:lnTo>
                <a:lnTo>
                  <a:pt x="3875" y="6831"/>
                </a:lnTo>
                <a:lnTo>
                  <a:pt x="3920" y="6828"/>
                </a:lnTo>
                <a:lnTo>
                  <a:pt x="3964" y="6824"/>
                </a:lnTo>
                <a:lnTo>
                  <a:pt x="4009" y="6819"/>
                </a:lnTo>
                <a:lnTo>
                  <a:pt x="4053" y="6813"/>
                </a:lnTo>
                <a:lnTo>
                  <a:pt x="4098" y="6806"/>
                </a:lnTo>
                <a:lnTo>
                  <a:pt x="4142" y="6798"/>
                </a:lnTo>
                <a:lnTo>
                  <a:pt x="4186" y="6789"/>
                </a:lnTo>
                <a:lnTo>
                  <a:pt x="4230" y="6780"/>
                </a:lnTo>
                <a:lnTo>
                  <a:pt x="4274" y="6770"/>
                </a:lnTo>
                <a:lnTo>
                  <a:pt x="4361" y="6748"/>
                </a:lnTo>
                <a:lnTo>
                  <a:pt x="4447" y="6724"/>
                </a:lnTo>
                <a:lnTo>
                  <a:pt x="4495" y="6709"/>
                </a:lnTo>
                <a:lnTo>
                  <a:pt x="4558" y="6689"/>
                </a:lnTo>
                <a:lnTo>
                  <a:pt x="4634" y="6662"/>
                </a:lnTo>
                <a:lnTo>
                  <a:pt x="4719" y="6629"/>
                </a:lnTo>
                <a:lnTo>
                  <a:pt x="4764" y="6612"/>
                </a:lnTo>
                <a:lnTo>
                  <a:pt x="4811" y="6592"/>
                </a:lnTo>
                <a:lnTo>
                  <a:pt x="4858" y="6572"/>
                </a:lnTo>
                <a:lnTo>
                  <a:pt x="4908" y="6550"/>
                </a:lnTo>
                <a:lnTo>
                  <a:pt x="4956" y="6529"/>
                </a:lnTo>
                <a:lnTo>
                  <a:pt x="5004" y="6505"/>
                </a:lnTo>
                <a:lnTo>
                  <a:pt x="5052" y="6481"/>
                </a:lnTo>
                <a:lnTo>
                  <a:pt x="5100" y="6455"/>
                </a:lnTo>
                <a:lnTo>
                  <a:pt x="5146" y="6430"/>
                </a:lnTo>
                <a:lnTo>
                  <a:pt x="5191" y="6403"/>
                </a:lnTo>
                <a:lnTo>
                  <a:pt x="5234" y="6375"/>
                </a:lnTo>
                <a:lnTo>
                  <a:pt x="5275" y="6347"/>
                </a:lnTo>
                <a:lnTo>
                  <a:pt x="5314" y="6318"/>
                </a:lnTo>
                <a:lnTo>
                  <a:pt x="5350" y="6288"/>
                </a:lnTo>
                <a:lnTo>
                  <a:pt x="5368" y="6274"/>
                </a:lnTo>
                <a:lnTo>
                  <a:pt x="5383" y="6258"/>
                </a:lnTo>
                <a:lnTo>
                  <a:pt x="5398" y="6243"/>
                </a:lnTo>
                <a:lnTo>
                  <a:pt x="5413" y="6228"/>
                </a:lnTo>
                <a:lnTo>
                  <a:pt x="5426" y="6212"/>
                </a:lnTo>
                <a:lnTo>
                  <a:pt x="5438" y="6197"/>
                </a:lnTo>
                <a:lnTo>
                  <a:pt x="5450" y="6182"/>
                </a:lnTo>
                <a:lnTo>
                  <a:pt x="5460" y="6165"/>
                </a:lnTo>
                <a:lnTo>
                  <a:pt x="5469" y="6150"/>
                </a:lnTo>
                <a:lnTo>
                  <a:pt x="5476" y="6133"/>
                </a:lnTo>
                <a:lnTo>
                  <a:pt x="5483" y="6118"/>
                </a:lnTo>
                <a:lnTo>
                  <a:pt x="5489" y="6102"/>
                </a:lnTo>
                <a:lnTo>
                  <a:pt x="5493" y="6085"/>
                </a:lnTo>
                <a:lnTo>
                  <a:pt x="5496" y="6070"/>
                </a:lnTo>
                <a:lnTo>
                  <a:pt x="5497" y="6053"/>
                </a:lnTo>
                <a:lnTo>
                  <a:pt x="5497" y="6037"/>
                </a:lnTo>
                <a:lnTo>
                  <a:pt x="5496" y="6021"/>
                </a:lnTo>
                <a:lnTo>
                  <a:pt x="5493" y="6004"/>
                </a:lnTo>
                <a:lnTo>
                  <a:pt x="5488" y="5988"/>
                </a:lnTo>
                <a:lnTo>
                  <a:pt x="5481" y="5972"/>
                </a:lnTo>
                <a:lnTo>
                  <a:pt x="5491" y="5969"/>
                </a:lnTo>
                <a:lnTo>
                  <a:pt x="5501" y="5968"/>
                </a:lnTo>
                <a:lnTo>
                  <a:pt x="5510" y="5968"/>
                </a:lnTo>
                <a:lnTo>
                  <a:pt x="5520" y="5969"/>
                </a:lnTo>
                <a:lnTo>
                  <a:pt x="5531" y="5971"/>
                </a:lnTo>
                <a:lnTo>
                  <a:pt x="5541" y="5972"/>
                </a:lnTo>
                <a:lnTo>
                  <a:pt x="5561" y="5978"/>
                </a:lnTo>
                <a:lnTo>
                  <a:pt x="5582" y="5986"/>
                </a:lnTo>
                <a:lnTo>
                  <a:pt x="5602" y="5996"/>
                </a:lnTo>
                <a:lnTo>
                  <a:pt x="5624" y="6009"/>
                </a:lnTo>
                <a:lnTo>
                  <a:pt x="5645" y="6024"/>
                </a:lnTo>
                <a:lnTo>
                  <a:pt x="5667" y="6040"/>
                </a:lnTo>
                <a:lnTo>
                  <a:pt x="5689" y="6059"/>
                </a:lnTo>
                <a:lnTo>
                  <a:pt x="5711" y="6078"/>
                </a:lnTo>
                <a:lnTo>
                  <a:pt x="5733" y="6100"/>
                </a:lnTo>
                <a:lnTo>
                  <a:pt x="5755" y="6122"/>
                </a:lnTo>
                <a:lnTo>
                  <a:pt x="5776" y="6146"/>
                </a:lnTo>
                <a:lnTo>
                  <a:pt x="5799" y="6170"/>
                </a:lnTo>
                <a:lnTo>
                  <a:pt x="5821" y="6196"/>
                </a:lnTo>
                <a:lnTo>
                  <a:pt x="5863" y="6247"/>
                </a:lnTo>
                <a:lnTo>
                  <a:pt x="5905" y="6300"/>
                </a:lnTo>
                <a:lnTo>
                  <a:pt x="5945" y="6354"/>
                </a:lnTo>
                <a:lnTo>
                  <a:pt x="5982" y="6405"/>
                </a:lnTo>
                <a:lnTo>
                  <a:pt x="6052" y="6498"/>
                </a:lnTo>
                <a:lnTo>
                  <a:pt x="6083" y="6537"/>
                </a:lnTo>
                <a:lnTo>
                  <a:pt x="6109" y="6570"/>
                </a:lnTo>
                <a:lnTo>
                  <a:pt x="6099" y="6572"/>
                </a:lnTo>
                <a:lnTo>
                  <a:pt x="6088" y="6573"/>
                </a:lnTo>
                <a:lnTo>
                  <a:pt x="6078" y="6573"/>
                </a:lnTo>
                <a:lnTo>
                  <a:pt x="6066" y="6573"/>
                </a:lnTo>
                <a:lnTo>
                  <a:pt x="6056" y="6571"/>
                </a:lnTo>
                <a:lnTo>
                  <a:pt x="6046" y="6569"/>
                </a:lnTo>
                <a:lnTo>
                  <a:pt x="6024" y="6564"/>
                </a:lnTo>
                <a:lnTo>
                  <a:pt x="6004" y="6556"/>
                </a:lnTo>
                <a:lnTo>
                  <a:pt x="5983" y="6546"/>
                </a:lnTo>
                <a:lnTo>
                  <a:pt x="5963" y="6535"/>
                </a:lnTo>
                <a:lnTo>
                  <a:pt x="5942" y="6524"/>
                </a:lnTo>
                <a:lnTo>
                  <a:pt x="5899" y="6500"/>
                </a:lnTo>
                <a:lnTo>
                  <a:pt x="5878" y="6489"/>
                </a:lnTo>
                <a:lnTo>
                  <a:pt x="5855" y="6479"/>
                </a:lnTo>
                <a:lnTo>
                  <a:pt x="5832" y="6469"/>
                </a:lnTo>
                <a:lnTo>
                  <a:pt x="5808" y="6463"/>
                </a:lnTo>
                <a:lnTo>
                  <a:pt x="5796" y="6460"/>
                </a:lnTo>
                <a:lnTo>
                  <a:pt x="5784" y="6458"/>
                </a:lnTo>
                <a:lnTo>
                  <a:pt x="5770" y="6457"/>
                </a:lnTo>
                <a:lnTo>
                  <a:pt x="5757" y="6456"/>
                </a:lnTo>
                <a:lnTo>
                  <a:pt x="5738" y="6456"/>
                </a:lnTo>
                <a:lnTo>
                  <a:pt x="5718" y="6456"/>
                </a:lnTo>
                <a:lnTo>
                  <a:pt x="5678" y="6459"/>
                </a:lnTo>
                <a:lnTo>
                  <a:pt x="5638" y="6464"/>
                </a:lnTo>
                <a:lnTo>
                  <a:pt x="5598" y="6472"/>
                </a:lnTo>
                <a:lnTo>
                  <a:pt x="5558" y="6481"/>
                </a:lnTo>
                <a:lnTo>
                  <a:pt x="5519" y="6491"/>
                </a:lnTo>
                <a:lnTo>
                  <a:pt x="5479" y="6503"/>
                </a:lnTo>
                <a:lnTo>
                  <a:pt x="5440" y="6517"/>
                </a:lnTo>
                <a:lnTo>
                  <a:pt x="5401" y="6530"/>
                </a:lnTo>
                <a:lnTo>
                  <a:pt x="5363" y="6545"/>
                </a:lnTo>
                <a:lnTo>
                  <a:pt x="5287" y="6577"/>
                </a:lnTo>
                <a:lnTo>
                  <a:pt x="5213" y="6610"/>
                </a:lnTo>
                <a:lnTo>
                  <a:pt x="5141" y="6642"/>
                </a:lnTo>
                <a:lnTo>
                  <a:pt x="5068" y="6673"/>
                </a:lnTo>
                <a:lnTo>
                  <a:pt x="4997" y="6707"/>
                </a:lnTo>
                <a:lnTo>
                  <a:pt x="4961" y="6725"/>
                </a:lnTo>
                <a:lnTo>
                  <a:pt x="4925" y="6742"/>
                </a:lnTo>
                <a:lnTo>
                  <a:pt x="4889" y="6762"/>
                </a:lnTo>
                <a:lnTo>
                  <a:pt x="4854" y="6780"/>
                </a:lnTo>
                <a:lnTo>
                  <a:pt x="4819" y="6800"/>
                </a:lnTo>
                <a:lnTo>
                  <a:pt x="4786" y="6822"/>
                </a:lnTo>
                <a:lnTo>
                  <a:pt x="4753" y="6843"/>
                </a:lnTo>
                <a:lnTo>
                  <a:pt x="4720" y="6866"/>
                </a:lnTo>
                <a:lnTo>
                  <a:pt x="4688" y="6890"/>
                </a:lnTo>
                <a:lnTo>
                  <a:pt x="4658" y="6915"/>
                </a:lnTo>
                <a:lnTo>
                  <a:pt x="4628" y="6941"/>
                </a:lnTo>
                <a:lnTo>
                  <a:pt x="4599" y="6968"/>
                </a:lnTo>
                <a:lnTo>
                  <a:pt x="4588" y="6980"/>
                </a:lnTo>
                <a:lnTo>
                  <a:pt x="4577" y="6992"/>
                </a:lnTo>
                <a:lnTo>
                  <a:pt x="4567" y="7004"/>
                </a:lnTo>
                <a:lnTo>
                  <a:pt x="4558" y="7018"/>
                </a:lnTo>
                <a:lnTo>
                  <a:pt x="4549" y="7031"/>
                </a:lnTo>
                <a:lnTo>
                  <a:pt x="4542" y="7043"/>
                </a:lnTo>
                <a:lnTo>
                  <a:pt x="4527" y="7071"/>
                </a:lnTo>
                <a:lnTo>
                  <a:pt x="4514" y="7099"/>
                </a:lnTo>
                <a:lnTo>
                  <a:pt x="4503" y="7127"/>
                </a:lnTo>
                <a:lnTo>
                  <a:pt x="4493" y="7156"/>
                </a:lnTo>
                <a:lnTo>
                  <a:pt x="4482" y="7185"/>
                </a:lnTo>
                <a:lnTo>
                  <a:pt x="4463" y="7242"/>
                </a:lnTo>
                <a:lnTo>
                  <a:pt x="4453" y="7271"/>
                </a:lnTo>
                <a:lnTo>
                  <a:pt x="4441" y="7297"/>
                </a:lnTo>
                <a:lnTo>
                  <a:pt x="4430" y="7324"/>
                </a:lnTo>
                <a:lnTo>
                  <a:pt x="4416" y="7349"/>
                </a:lnTo>
                <a:lnTo>
                  <a:pt x="4409" y="7361"/>
                </a:lnTo>
                <a:lnTo>
                  <a:pt x="4400" y="7372"/>
                </a:lnTo>
                <a:lnTo>
                  <a:pt x="4392" y="7383"/>
                </a:lnTo>
                <a:lnTo>
                  <a:pt x="4383" y="7395"/>
                </a:lnTo>
                <a:lnTo>
                  <a:pt x="4395" y="7394"/>
                </a:lnTo>
                <a:lnTo>
                  <a:pt x="4408" y="7394"/>
                </a:lnTo>
                <a:lnTo>
                  <a:pt x="4420" y="7395"/>
                </a:lnTo>
                <a:lnTo>
                  <a:pt x="4432" y="7396"/>
                </a:lnTo>
                <a:lnTo>
                  <a:pt x="4457" y="7401"/>
                </a:lnTo>
                <a:lnTo>
                  <a:pt x="4481" y="7408"/>
                </a:lnTo>
                <a:lnTo>
                  <a:pt x="4507" y="7416"/>
                </a:lnTo>
                <a:lnTo>
                  <a:pt x="4532" y="7425"/>
                </a:lnTo>
                <a:lnTo>
                  <a:pt x="4582" y="7448"/>
                </a:lnTo>
                <a:lnTo>
                  <a:pt x="4607" y="7459"/>
                </a:lnTo>
                <a:lnTo>
                  <a:pt x="4633" y="7470"/>
                </a:lnTo>
                <a:lnTo>
                  <a:pt x="4660" y="7480"/>
                </a:lnTo>
                <a:lnTo>
                  <a:pt x="4686" y="7488"/>
                </a:lnTo>
                <a:lnTo>
                  <a:pt x="4713" y="7495"/>
                </a:lnTo>
                <a:lnTo>
                  <a:pt x="4741" y="7500"/>
                </a:lnTo>
                <a:lnTo>
                  <a:pt x="4755" y="7501"/>
                </a:lnTo>
                <a:lnTo>
                  <a:pt x="4769" y="7502"/>
                </a:lnTo>
                <a:lnTo>
                  <a:pt x="4784" y="7502"/>
                </a:lnTo>
                <a:lnTo>
                  <a:pt x="4798" y="7502"/>
                </a:lnTo>
                <a:lnTo>
                  <a:pt x="4842" y="7497"/>
                </a:lnTo>
                <a:lnTo>
                  <a:pt x="4886" y="7492"/>
                </a:lnTo>
                <a:lnTo>
                  <a:pt x="4930" y="7484"/>
                </a:lnTo>
                <a:lnTo>
                  <a:pt x="4973" y="7476"/>
                </a:lnTo>
                <a:lnTo>
                  <a:pt x="5017" y="7465"/>
                </a:lnTo>
                <a:lnTo>
                  <a:pt x="5059" y="7453"/>
                </a:lnTo>
                <a:lnTo>
                  <a:pt x="5102" y="7441"/>
                </a:lnTo>
                <a:lnTo>
                  <a:pt x="5144" y="7426"/>
                </a:lnTo>
                <a:lnTo>
                  <a:pt x="5186" y="7411"/>
                </a:lnTo>
                <a:lnTo>
                  <a:pt x="5227" y="7396"/>
                </a:lnTo>
                <a:lnTo>
                  <a:pt x="5268" y="7378"/>
                </a:lnTo>
                <a:lnTo>
                  <a:pt x="5309" y="7361"/>
                </a:lnTo>
                <a:lnTo>
                  <a:pt x="5350" y="7342"/>
                </a:lnTo>
                <a:lnTo>
                  <a:pt x="5390" y="7324"/>
                </a:lnTo>
                <a:lnTo>
                  <a:pt x="5470" y="7285"/>
                </a:lnTo>
                <a:lnTo>
                  <a:pt x="5553" y="7244"/>
                </a:lnTo>
                <a:lnTo>
                  <a:pt x="5604" y="7219"/>
                </a:lnTo>
                <a:lnTo>
                  <a:pt x="5660" y="7189"/>
                </a:lnTo>
                <a:lnTo>
                  <a:pt x="5717" y="7157"/>
                </a:lnTo>
                <a:lnTo>
                  <a:pt x="5776" y="7121"/>
                </a:lnTo>
                <a:lnTo>
                  <a:pt x="5806" y="7103"/>
                </a:lnTo>
                <a:lnTo>
                  <a:pt x="5835" y="7083"/>
                </a:lnTo>
                <a:lnTo>
                  <a:pt x="5864" y="7063"/>
                </a:lnTo>
                <a:lnTo>
                  <a:pt x="5892" y="7042"/>
                </a:lnTo>
                <a:lnTo>
                  <a:pt x="5919" y="7021"/>
                </a:lnTo>
                <a:lnTo>
                  <a:pt x="5945" y="6999"/>
                </a:lnTo>
                <a:lnTo>
                  <a:pt x="5969" y="6977"/>
                </a:lnTo>
                <a:lnTo>
                  <a:pt x="5993" y="6953"/>
                </a:lnTo>
                <a:lnTo>
                  <a:pt x="6013" y="6930"/>
                </a:lnTo>
                <a:lnTo>
                  <a:pt x="6033" y="6906"/>
                </a:lnTo>
                <a:lnTo>
                  <a:pt x="6050" y="6881"/>
                </a:lnTo>
                <a:lnTo>
                  <a:pt x="6064" y="6856"/>
                </a:lnTo>
                <a:lnTo>
                  <a:pt x="6071" y="6843"/>
                </a:lnTo>
                <a:lnTo>
                  <a:pt x="6077" y="6831"/>
                </a:lnTo>
                <a:lnTo>
                  <a:pt x="6082" y="6818"/>
                </a:lnTo>
                <a:lnTo>
                  <a:pt x="6086" y="6806"/>
                </a:lnTo>
                <a:lnTo>
                  <a:pt x="6090" y="6792"/>
                </a:lnTo>
                <a:lnTo>
                  <a:pt x="6093" y="6779"/>
                </a:lnTo>
                <a:lnTo>
                  <a:pt x="6095" y="6766"/>
                </a:lnTo>
                <a:lnTo>
                  <a:pt x="6096" y="6752"/>
                </a:lnTo>
                <a:lnTo>
                  <a:pt x="6096" y="6739"/>
                </a:lnTo>
                <a:lnTo>
                  <a:pt x="6096" y="6726"/>
                </a:lnTo>
                <a:lnTo>
                  <a:pt x="6095" y="6712"/>
                </a:lnTo>
                <a:lnTo>
                  <a:pt x="6092" y="6699"/>
                </a:lnTo>
                <a:lnTo>
                  <a:pt x="6089" y="6686"/>
                </a:lnTo>
                <a:lnTo>
                  <a:pt x="6085" y="6671"/>
                </a:lnTo>
                <a:lnTo>
                  <a:pt x="6080" y="6658"/>
                </a:lnTo>
                <a:lnTo>
                  <a:pt x="6074" y="6644"/>
                </a:lnTo>
                <a:lnTo>
                  <a:pt x="6082" y="6643"/>
                </a:lnTo>
                <a:lnTo>
                  <a:pt x="6090" y="6642"/>
                </a:lnTo>
                <a:lnTo>
                  <a:pt x="6106" y="6641"/>
                </a:lnTo>
                <a:lnTo>
                  <a:pt x="6123" y="6643"/>
                </a:lnTo>
                <a:lnTo>
                  <a:pt x="6140" y="6647"/>
                </a:lnTo>
                <a:lnTo>
                  <a:pt x="6158" y="6653"/>
                </a:lnTo>
                <a:lnTo>
                  <a:pt x="6176" y="6661"/>
                </a:lnTo>
                <a:lnTo>
                  <a:pt x="6193" y="6671"/>
                </a:lnTo>
                <a:lnTo>
                  <a:pt x="6212" y="6683"/>
                </a:lnTo>
                <a:lnTo>
                  <a:pt x="6230" y="6696"/>
                </a:lnTo>
                <a:lnTo>
                  <a:pt x="6249" y="6710"/>
                </a:lnTo>
                <a:lnTo>
                  <a:pt x="6267" y="6727"/>
                </a:lnTo>
                <a:lnTo>
                  <a:pt x="6287" y="6743"/>
                </a:lnTo>
                <a:lnTo>
                  <a:pt x="6305" y="6762"/>
                </a:lnTo>
                <a:lnTo>
                  <a:pt x="6324" y="6780"/>
                </a:lnTo>
                <a:lnTo>
                  <a:pt x="6361" y="6820"/>
                </a:lnTo>
                <a:lnTo>
                  <a:pt x="6396" y="6862"/>
                </a:lnTo>
                <a:lnTo>
                  <a:pt x="6432" y="6905"/>
                </a:lnTo>
                <a:lnTo>
                  <a:pt x="6466" y="6947"/>
                </a:lnTo>
                <a:lnTo>
                  <a:pt x="6498" y="6988"/>
                </a:lnTo>
                <a:lnTo>
                  <a:pt x="6555" y="7063"/>
                </a:lnTo>
                <a:lnTo>
                  <a:pt x="6581" y="7095"/>
                </a:lnTo>
                <a:lnTo>
                  <a:pt x="6602" y="7120"/>
                </a:lnTo>
                <a:lnTo>
                  <a:pt x="7076" y="7646"/>
                </a:lnTo>
                <a:lnTo>
                  <a:pt x="7095" y="7668"/>
                </a:lnTo>
                <a:lnTo>
                  <a:pt x="7115" y="7695"/>
                </a:lnTo>
                <a:lnTo>
                  <a:pt x="7135" y="7724"/>
                </a:lnTo>
                <a:lnTo>
                  <a:pt x="7157" y="7755"/>
                </a:lnTo>
                <a:lnTo>
                  <a:pt x="7203" y="7822"/>
                </a:lnTo>
                <a:lnTo>
                  <a:pt x="7250" y="7892"/>
                </a:lnTo>
                <a:lnTo>
                  <a:pt x="7274" y="7925"/>
                </a:lnTo>
                <a:lnTo>
                  <a:pt x="7300" y="7958"/>
                </a:lnTo>
                <a:lnTo>
                  <a:pt x="7326" y="7989"/>
                </a:lnTo>
                <a:lnTo>
                  <a:pt x="7351" y="8017"/>
                </a:lnTo>
                <a:lnTo>
                  <a:pt x="7364" y="8030"/>
                </a:lnTo>
                <a:lnTo>
                  <a:pt x="7377" y="8042"/>
                </a:lnTo>
                <a:lnTo>
                  <a:pt x="7389" y="8054"/>
                </a:lnTo>
                <a:lnTo>
                  <a:pt x="7403" y="8064"/>
                </a:lnTo>
                <a:lnTo>
                  <a:pt x="7416" y="8072"/>
                </a:lnTo>
                <a:lnTo>
                  <a:pt x="7428" y="8080"/>
                </a:lnTo>
                <a:lnTo>
                  <a:pt x="7442" y="8086"/>
                </a:lnTo>
                <a:lnTo>
                  <a:pt x="7455" y="8093"/>
                </a:lnTo>
                <a:lnTo>
                  <a:pt x="7469" y="8097"/>
                </a:lnTo>
                <a:lnTo>
                  <a:pt x="7484" y="8099"/>
                </a:lnTo>
                <a:lnTo>
                  <a:pt x="7497" y="8099"/>
                </a:lnTo>
                <a:lnTo>
                  <a:pt x="7509" y="8098"/>
                </a:lnTo>
                <a:lnTo>
                  <a:pt x="7521" y="8095"/>
                </a:lnTo>
                <a:lnTo>
                  <a:pt x="7533" y="8089"/>
                </a:lnTo>
                <a:lnTo>
                  <a:pt x="7543" y="8082"/>
                </a:lnTo>
                <a:lnTo>
                  <a:pt x="7553" y="8075"/>
                </a:lnTo>
                <a:lnTo>
                  <a:pt x="7562" y="8066"/>
                </a:lnTo>
                <a:lnTo>
                  <a:pt x="7571" y="8055"/>
                </a:lnTo>
                <a:lnTo>
                  <a:pt x="7579" y="8043"/>
                </a:lnTo>
                <a:lnTo>
                  <a:pt x="7586" y="8031"/>
                </a:lnTo>
                <a:lnTo>
                  <a:pt x="7592" y="8018"/>
                </a:lnTo>
                <a:lnTo>
                  <a:pt x="7597" y="8003"/>
                </a:lnTo>
                <a:lnTo>
                  <a:pt x="7602" y="7988"/>
                </a:lnTo>
                <a:lnTo>
                  <a:pt x="7606" y="7973"/>
                </a:lnTo>
                <a:lnTo>
                  <a:pt x="7610" y="7957"/>
                </a:lnTo>
                <a:lnTo>
                  <a:pt x="7613" y="7941"/>
                </a:lnTo>
                <a:lnTo>
                  <a:pt x="7615" y="7924"/>
                </a:lnTo>
                <a:lnTo>
                  <a:pt x="7616" y="7908"/>
                </a:lnTo>
                <a:lnTo>
                  <a:pt x="7617" y="7892"/>
                </a:lnTo>
                <a:lnTo>
                  <a:pt x="7617" y="7875"/>
                </a:lnTo>
                <a:lnTo>
                  <a:pt x="7616" y="7860"/>
                </a:lnTo>
                <a:lnTo>
                  <a:pt x="7614" y="7844"/>
                </a:lnTo>
                <a:lnTo>
                  <a:pt x="7611" y="7828"/>
                </a:lnTo>
                <a:lnTo>
                  <a:pt x="7607" y="7814"/>
                </a:lnTo>
                <a:lnTo>
                  <a:pt x="7603" y="7799"/>
                </a:lnTo>
                <a:lnTo>
                  <a:pt x="7598" y="7787"/>
                </a:lnTo>
                <a:lnTo>
                  <a:pt x="7593" y="7775"/>
                </a:lnTo>
                <a:lnTo>
                  <a:pt x="7587" y="7763"/>
                </a:lnTo>
                <a:lnTo>
                  <a:pt x="7580" y="7753"/>
                </a:lnTo>
                <a:lnTo>
                  <a:pt x="7572" y="7744"/>
                </a:lnTo>
                <a:lnTo>
                  <a:pt x="7512" y="7686"/>
                </a:lnTo>
                <a:lnTo>
                  <a:pt x="7453" y="7628"/>
                </a:lnTo>
                <a:lnTo>
                  <a:pt x="7333" y="7515"/>
                </a:lnTo>
                <a:lnTo>
                  <a:pt x="7213" y="7402"/>
                </a:lnTo>
                <a:lnTo>
                  <a:pt x="7091" y="7290"/>
                </a:lnTo>
                <a:lnTo>
                  <a:pt x="6970" y="7178"/>
                </a:lnTo>
                <a:lnTo>
                  <a:pt x="6850" y="7064"/>
                </a:lnTo>
                <a:lnTo>
                  <a:pt x="6791" y="7006"/>
                </a:lnTo>
                <a:lnTo>
                  <a:pt x="6731" y="6948"/>
                </a:lnTo>
                <a:lnTo>
                  <a:pt x="6673" y="6890"/>
                </a:lnTo>
                <a:lnTo>
                  <a:pt x="6615" y="6830"/>
                </a:lnTo>
                <a:lnTo>
                  <a:pt x="6384" y="6592"/>
                </a:lnTo>
                <a:lnTo>
                  <a:pt x="6269" y="6474"/>
                </a:lnTo>
                <a:lnTo>
                  <a:pt x="6156" y="6354"/>
                </a:lnTo>
                <a:lnTo>
                  <a:pt x="6135" y="6333"/>
                </a:lnTo>
                <a:lnTo>
                  <a:pt x="6113" y="6312"/>
                </a:lnTo>
                <a:lnTo>
                  <a:pt x="6063" y="6265"/>
                </a:lnTo>
                <a:lnTo>
                  <a:pt x="6037" y="6240"/>
                </a:lnTo>
                <a:lnTo>
                  <a:pt x="6011" y="6214"/>
                </a:lnTo>
                <a:lnTo>
                  <a:pt x="5987" y="6188"/>
                </a:lnTo>
                <a:lnTo>
                  <a:pt x="5963" y="6160"/>
                </a:lnTo>
                <a:lnTo>
                  <a:pt x="5941" y="6132"/>
                </a:lnTo>
                <a:lnTo>
                  <a:pt x="5932" y="6118"/>
                </a:lnTo>
                <a:lnTo>
                  <a:pt x="5924" y="6105"/>
                </a:lnTo>
                <a:lnTo>
                  <a:pt x="5916" y="6090"/>
                </a:lnTo>
                <a:lnTo>
                  <a:pt x="5909" y="6076"/>
                </a:lnTo>
                <a:lnTo>
                  <a:pt x="5904" y="6063"/>
                </a:lnTo>
                <a:lnTo>
                  <a:pt x="5898" y="6048"/>
                </a:lnTo>
                <a:lnTo>
                  <a:pt x="5895" y="6035"/>
                </a:lnTo>
                <a:lnTo>
                  <a:pt x="5893" y="6021"/>
                </a:lnTo>
                <a:lnTo>
                  <a:pt x="5893" y="6007"/>
                </a:lnTo>
                <a:lnTo>
                  <a:pt x="5894" y="5994"/>
                </a:lnTo>
                <a:lnTo>
                  <a:pt x="5896" y="5980"/>
                </a:lnTo>
                <a:lnTo>
                  <a:pt x="5900" y="5966"/>
                </a:lnTo>
                <a:lnTo>
                  <a:pt x="5907" y="5954"/>
                </a:lnTo>
                <a:lnTo>
                  <a:pt x="5915" y="5941"/>
                </a:lnTo>
                <a:lnTo>
                  <a:pt x="5930" y="5950"/>
                </a:lnTo>
                <a:lnTo>
                  <a:pt x="5947" y="5959"/>
                </a:lnTo>
                <a:lnTo>
                  <a:pt x="5962" y="5966"/>
                </a:lnTo>
                <a:lnTo>
                  <a:pt x="5978" y="5972"/>
                </a:lnTo>
                <a:lnTo>
                  <a:pt x="5995" y="5977"/>
                </a:lnTo>
                <a:lnTo>
                  <a:pt x="6011" y="5981"/>
                </a:lnTo>
                <a:lnTo>
                  <a:pt x="6028" y="5984"/>
                </a:lnTo>
                <a:lnTo>
                  <a:pt x="6044" y="5985"/>
                </a:lnTo>
                <a:lnTo>
                  <a:pt x="6060" y="5986"/>
                </a:lnTo>
                <a:lnTo>
                  <a:pt x="6077" y="5986"/>
                </a:lnTo>
                <a:lnTo>
                  <a:pt x="6094" y="5985"/>
                </a:lnTo>
                <a:lnTo>
                  <a:pt x="6111" y="5983"/>
                </a:lnTo>
                <a:lnTo>
                  <a:pt x="6128" y="5980"/>
                </a:lnTo>
                <a:lnTo>
                  <a:pt x="6144" y="5976"/>
                </a:lnTo>
                <a:lnTo>
                  <a:pt x="6162" y="5972"/>
                </a:lnTo>
                <a:lnTo>
                  <a:pt x="6178" y="5965"/>
                </a:lnTo>
                <a:lnTo>
                  <a:pt x="6196" y="5959"/>
                </a:lnTo>
                <a:lnTo>
                  <a:pt x="6212" y="5952"/>
                </a:lnTo>
                <a:lnTo>
                  <a:pt x="6229" y="5945"/>
                </a:lnTo>
                <a:lnTo>
                  <a:pt x="6246" y="5937"/>
                </a:lnTo>
                <a:lnTo>
                  <a:pt x="6280" y="5917"/>
                </a:lnTo>
                <a:lnTo>
                  <a:pt x="6313" y="5897"/>
                </a:lnTo>
                <a:lnTo>
                  <a:pt x="6346" y="5873"/>
                </a:lnTo>
                <a:lnTo>
                  <a:pt x="6379" y="5848"/>
                </a:lnTo>
                <a:lnTo>
                  <a:pt x="6412" y="5821"/>
                </a:lnTo>
                <a:lnTo>
                  <a:pt x="6444" y="5792"/>
                </a:lnTo>
                <a:lnTo>
                  <a:pt x="6475" y="5763"/>
                </a:lnTo>
                <a:lnTo>
                  <a:pt x="6506" y="5732"/>
                </a:lnTo>
                <a:lnTo>
                  <a:pt x="6537" y="5700"/>
                </a:lnTo>
                <a:lnTo>
                  <a:pt x="6565" y="5667"/>
                </a:lnTo>
                <a:lnTo>
                  <a:pt x="6594" y="5634"/>
                </a:lnTo>
                <a:lnTo>
                  <a:pt x="6622" y="5602"/>
                </a:lnTo>
                <a:lnTo>
                  <a:pt x="6648" y="5569"/>
                </a:lnTo>
                <a:lnTo>
                  <a:pt x="6674" y="5536"/>
                </a:lnTo>
                <a:lnTo>
                  <a:pt x="6722" y="5474"/>
                </a:lnTo>
                <a:lnTo>
                  <a:pt x="6765" y="5414"/>
                </a:lnTo>
                <a:lnTo>
                  <a:pt x="6802" y="5360"/>
                </a:lnTo>
                <a:lnTo>
                  <a:pt x="6834" y="5315"/>
                </a:lnTo>
                <a:lnTo>
                  <a:pt x="6879" y="5245"/>
                </a:lnTo>
                <a:lnTo>
                  <a:pt x="6923" y="5174"/>
                </a:lnTo>
                <a:lnTo>
                  <a:pt x="6965" y="5103"/>
                </a:lnTo>
                <a:lnTo>
                  <a:pt x="7006" y="5030"/>
                </a:lnTo>
                <a:lnTo>
                  <a:pt x="7045" y="4956"/>
                </a:lnTo>
                <a:lnTo>
                  <a:pt x="7082" y="4881"/>
                </a:lnTo>
                <a:lnTo>
                  <a:pt x="7099" y="4843"/>
                </a:lnTo>
                <a:lnTo>
                  <a:pt x="7117" y="4806"/>
                </a:lnTo>
                <a:lnTo>
                  <a:pt x="7132" y="4768"/>
                </a:lnTo>
                <a:lnTo>
                  <a:pt x="7148" y="4729"/>
                </a:lnTo>
                <a:lnTo>
                  <a:pt x="7160" y="4698"/>
                </a:lnTo>
                <a:lnTo>
                  <a:pt x="7171" y="4668"/>
                </a:lnTo>
                <a:lnTo>
                  <a:pt x="7180" y="4637"/>
                </a:lnTo>
                <a:lnTo>
                  <a:pt x="7188" y="4607"/>
                </a:lnTo>
                <a:lnTo>
                  <a:pt x="7196" y="4576"/>
                </a:lnTo>
                <a:lnTo>
                  <a:pt x="7201" y="4545"/>
                </a:lnTo>
                <a:lnTo>
                  <a:pt x="7203" y="4512"/>
                </a:lnTo>
                <a:lnTo>
                  <a:pt x="7204" y="4496"/>
                </a:lnTo>
                <a:lnTo>
                  <a:pt x="7203" y="4480"/>
                </a:lnTo>
                <a:lnTo>
                  <a:pt x="7202" y="4461"/>
                </a:lnTo>
                <a:lnTo>
                  <a:pt x="7200" y="4441"/>
                </a:lnTo>
                <a:lnTo>
                  <a:pt x="7197" y="4421"/>
                </a:lnTo>
                <a:lnTo>
                  <a:pt x="7193" y="4400"/>
                </a:lnTo>
                <a:lnTo>
                  <a:pt x="7183" y="4357"/>
                </a:lnTo>
                <a:lnTo>
                  <a:pt x="7174" y="4313"/>
                </a:lnTo>
                <a:lnTo>
                  <a:pt x="7171" y="4291"/>
                </a:lnTo>
                <a:lnTo>
                  <a:pt x="7168" y="4270"/>
                </a:lnTo>
                <a:lnTo>
                  <a:pt x="7166" y="4248"/>
                </a:lnTo>
                <a:lnTo>
                  <a:pt x="7165" y="4228"/>
                </a:lnTo>
                <a:lnTo>
                  <a:pt x="7166" y="4207"/>
                </a:lnTo>
                <a:lnTo>
                  <a:pt x="7169" y="4187"/>
                </a:lnTo>
                <a:lnTo>
                  <a:pt x="7173" y="4168"/>
                </a:lnTo>
                <a:lnTo>
                  <a:pt x="7176" y="4159"/>
                </a:lnTo>
                <a:lnTo>
                  <a:pt x="7180" y="4150"/>
                </a:lnTo>
                <a:lnTo>
                  <a:pt x="7166" y="4158"/>
                </a:lnTo>
                <a:lnTo>
                  <a:pt x="7149" y="4165"/>
                </a:lnTo>
                <a:lnTo>
                  <a:pt x="7133" y="4170"/>
                </a:lnTo>
                <a:lnTo>
                  <a:pt x="7117" y="4173"/>
                </a:lnTo>
                <a:lnTo>
                  <a:pt x="7098" y="4175"/>
                </a:lnTo>
                <a:lnTo>
                  <a:pt x="7080" y="4175"/>
                </a:lnTo>
                <a:lnTo>
                  <a:pt x="7061" y="4175"/>
                </a:lnTo>
                <a:lnTo>
                  <a:pt x="7043" y="4174"/>
                </a:lnTo>
                <a:lnTo>
                  <a:pt x="7005" y="4170"/>
                </a:lnTo>
                <a:lnTo>
                  <a:pt x="6967" y="4166"/>
                </a:lnTo>
                <a:lnTo>
                  <a:pt x="6932" y="4162"/>
                </a:lnTo>
                <a:lnTo>
                  <a:pt x="6915" y="4162"/>
                </a:lnTo>
                <a:lnTo>
                  <a:pt x="6899" y="4162"/>
                </a:lnTo>
                <a:lnTo>
                  <a:pt x="6878" y="4163"/>
                </a:lnTo>
                <a:lnTo>
                  <a:pt x="6856" y="4166"/>
                </a:lnTo>
                <a:lnTo>
                  <a:pt x="6836" y="4169"/>
                </a:lnTo>
                <a:lnTo>
                  <a:pt x="6816" y="4174"/>
                </a:lnTo>
                <a:lnTo>
                  <a:pt x="6797" y="4180"/>
                </a:lnTo>
                <a:lnTo>
                  <a:pt x="6778" y="4187"/>
                </a:lnTo>
                <a:lnTo>
                  <a:pt x="6759" y="4195"/>
                </a:lnTo>
                <a:lnTo>
                  <a:pt x="6742" y="4203"/>
                </a:lnTo>
                <a:lnTo>
                  <a:pt x="6723" y="4212"/>
                </a:lnTo>
                <a:lnTo>
                  <a:pt x="6706" y="4222"/>
                </a:lnTo>
                <a:lnTo>
                  <a:pt x="6689" y="4234"/>
                </a:lnTo>
                <a:lnTo>
                  <a:pt x="6672" y="4245"/>
                </a:lnTo>
                <a:lnTo>
                  <a:pt x="6639" y="4270"/>
                </a:lnTo>
                <a:lnTo>
                  <a:pt x="6607" y="4296"/>
                </a:lnTo>
                <a:lnTo>
                  <a:pt x="6574" y="4326"/>
                </a:lnTo>
                <a:lnTo>
                  <a:pt x="6541" y="4356"/>
                </a:lnTo>
                <a:lnTo>
                  <a:pt x="6508" y="4386"/>
                </a:lnTo>
                <a:lnTo>
                  <a:pt x="6476" y="4418"/>
                </a:lnTo>
                <a:lnTo>
                  <a:pt x="6445" y="4450"/>
                </a:lnTo>
                <a:lnTo>
                  <a:pt x="6414" y="4482"/>
                </a:lnTo>
                <a:lnTo>
                  <a:pt x="6352" y="4548"/>
                </a:lnTo>
                <a:lnTo>
                  <a:pt x="6293" y="4615"/>
                </a:lnTo>
                <a:lnTo>
                  <a:pt x="6234" y="4684"/>
                </a:lnTo>
                <a:lnTo>
                  <a:pt x="6177" y="4753"/>
                </a:lnTo>
                <a:lnTo>
                  <a:pt x="6122" y="4823"/>
                </a:lnTo>
                <a:lnTo>
                  <a:pt x="6070" y="4890"/>
                </a:lnTo>
                <a:lnTo>
                  <a:pt x="6018" y="4957"/>
                </a:lnTo>
                <a:lnTo>
                  <a:pt x="5994" y="4992"/>
                </a:lnTo>
                <a:lnTo>
                  <a:pt x="5969" y="5027"/>
                </a:lnTo>
                <a:lnTo>
                  <a:pt x="5945" y="5063"/>
                </a:lnTo>
                <a:lnTo>
                  <a:pt x="5921" y="5099"/>
                </a:lnTo>
                <a:lnTo>
                  <a:pt x="5898" y="5134"/>
                </a:lnTo>
                <a:lnTo>
                  <a:pt x="5877" y="5171"/>
                </a:lnTo>
                <a:lnTo>
                  <a:pt x="5856" y="5208"/>
                </a:lnTo>
                <a:lnTo>
                  <a:pt x="5837" y="5246"/>
                </a:lnTo>
                <a:lnTo>
                  <a:pt x="5820" y="5285"/>
                </a:lnTo>
                <a:lnTo>
                  <a:pt x="5803" y="5324"/>
                </a:lnTo>
                <a:lnTo>
                  <a:pt x="5788" y="5364"/>
                </a:lnTo>
                <a:lnTo>
                  <a:pt x="5774" y="5404"/>
                </a:lnTo>
                <a:lnTo>
                  <a:pt x="5762" y="5446"/>
                </a:lnTo>
                <a:lnTo>
                  <a:pt x="5757" y="5467"/>
                </a:lnTo>
                <a:lnTo>
                  <a:pt x="5753" y="5489"/>
                </a:lnTo>
                <a:lnTo>
                  <a:pt x="5749" y="5510"/>
                </a:lnTo>
                <a:lnTo>
                  <a:pt x="5746" y="5532"/>
                </a:lnTo>
                <a:lnTo>
                  <a:pt x="5744" y="5555"/>
                </a:lnTo>
                <a:lnTo>
                  <a:pt x="5742" y="5576"/>
                </a:lnTo>
                <a:lnTo>
                  <a:pt x="5742" y="5598"/>
                </a:lnTo>
                <a:lnTo>
                  <a:pt x="5742" y="5620"/>
                </a:lnTo>
                <a:lnTo>
                  <a:pt x="5743" y="5642"/>
                </a:lnTo>
                <a:lnTo>
                  <a:pt x="5745" y="5664"/>
                </a:lnTo>
                <a:lnTo>
                  <a:pt x="5748" y="5686"/>
                </a:lnTo>
                <a:lnTo>
                  <a:pt x="5752" y="5707"/>
                </a:lnTo>
                <a:lnTo>
                  <a:pt x="5757" y="5729"/>
                </a:lnTo>
                <a:lnTo>
                  <a:pt x="5763" y="5749"/>
                </a:lnTo>
                <a:lnTo>
                  <a:pt x="5771" y="5770"/>
                </a:lnTo>
                <a:lnTo>
                  <a:pt x="5780" y="5787"/>
                </a:lnTo>
                <a:lnTo>
                  <a:pt x="5789" y="5802"/>
                </a:lnTo>
                <a:lnTo>
                  <a:pt x="5798" y="5816"/>
                </a:lnTo>
                <a:lnTo>
                  <a:pt x="5815" y="5839"/>
                </a:lnTo>
                <a:lnTo>
                  <a:pt x="5824" y="5850"/>
                </a:lnTo>
                <a:lnTo>
                  <a:pt x="5830" y="5859"/>
                </a:lnTo>
                <a:lnTo>
                  <a:pt x="5836" y="5869"/>
                </a:lnTo>
                <a:lnTo>
                  <a:pt x="5840" y="5878"/>
                </a:lnTo>
                <a:lnTo>
                  <a:pt x="5841" y="5889"/>
                </a:lnTo>
                <a:lnTo>
                  <a:pt x="5841" y="5900"/>
                </a:lnTo>
                <a:lnTo>
                  <a:pt x="5839" y="5913"/>
                </a:lnTo>
                <a:lnTo>
                  <a:pt x="5833" y="5926"/>
                </a:lnTo>
                <a:lnTo>
                  <a:pt x="5825" y="5943"/>
                </a:lnTo>
                <a:lnTo>
                  <a:pt x="5812" y="5961"/>
                </a:lnTo>
                <a:lnTo>
                  <a:pt x="5783" y="5926"/>
                </a:lnTo>
                <a:lnTo>
                  <a:pt x="5748" y="5889"/>
                </a:lnTo>
                <a:lnTo>
                  <a:pt x="5672" y="5808"/>
                </a:lnTo>
                <a:lnTo>
                  <a:pt x="5631" y="5765"/>
                </a:lnTo>
                <a:lnTo>
                  <a:pt x="5590" y="5719"/>
                </a:lnTo>
                <a:lnTo>
                  <a:pt x="5550" y="5674"/>
                </a:lnTo>
                <a:lnTo>
                  <a:pt x="5512" y="5627"/>
                </a:lnTo>
                <a:lnTo>
                  <a:pt x="5494" y="5604"/>
                </a:lnTo>
                <a:lnTo>
                  <a:pt x="5476" y="5580"/>
                </a:lnTo>
                <a:lnTo>
                  <a:pt x="5460" y="5556"/>
                </a:lnTo>
                <a:lnTo>
                  <a:pt x="5446" y="5532"/>
                </a:lnTo>
                <a:lnTo>
                  <a:pt x="5431" y="5507"/>
                </a:lnTo>
                <a:lnTo>
                  <a:pt x="5418" y="5484"/>
                </a:lnTo>
                <a:lnTo>
                  <a:pt x="5407" y="5459"/>
                </a:lnTo>
                <a:lnTo>
                  <a:pt x="5397" y="5435"/>
                </a:lnTo>
                <a:lnTo>
                  <a:pt x="5389" y="5411"/>
                </a:lnTo>
                <a:lnTo>
                  <a:pt x="5382" y="5386"/>
                </a:lnTo>
                <a:lnTo>
                  <a:pt x="5378" y="5363"/>
                </a:lnTo>
                <a:lnTo>
                  <a:pt x="5376" y="5339"/>
                </a:lnTo>
                <a:lnTo>
                  <a:pt x="5376" y="5316"/>
                </a:lnTo>
                <a:lnTo>
                  <a:pt x="5378" y="5292"/>
                </a:lnTo>
                <a:lnTo>
                  <a:pt x="5379" y="5280"/>
                </a:lnTo>
                <a:lnTo>
                  <a:pt x="5382" y="5269"/>
                </a:lnTo>
                <a:lnTo>
                  <a:pt x="5385" y="5257"/>
                </a:lnTo>
                <a:lnTo>
                  <a:pt x="5389" y="5246"/>
                </a:lnTo>
                <a:lnTo>
                  <a:pt x="5408" y="5252"/>
                </a:lnTo>
                <a:lnTo>
                  <a:pt x="5426" y="5257"/>
                </a:lnTo>
                <a:lnTo>
                  <a:pt x="5443" y="5261"/>
                </a:lnTo>
                <a:lnTo>
                  <a:pt x="5462" y="5264"/>
                </a:lnTo>
                <a:lnTo>
                  <a:pt x="5479" y="5265"/>
                </a:lnTo>
                <a:lnTo>
                  <a:pt x="5498" y="5264"/>
                </a:lnTo>
                <a:lnTo>
                  <a:pt x="5515" y="5261"/>
                </a:lnTo>
                <a:lnTo>
                  <a:pt x="5533" y="5258"/>
                </a:lnTo>
                <a:lnTo>
                  <a:pt x="5550" y="5253"/>
                </a:lnTo>
                <a:lnTo>
                  <a:pt x="5567" y="5247"/>
                </a:lnTo>
                <a:lnTo>
                  <a:pt x="5585" y="5241"/>
                </a:lnTo>
                <a:lnTo>
                  <a:pt x="5602" y="5232"/>
                </a:lnTo>
                <a:lnTo>
                  <a:pt x="5619" y="5223"/>
                </a:lnTo>
                <a:lnTo>
                  <a:pt x="5636" y="5212"/>
                </a:lnTo>
                <a:lnTo>
                  <a:pt x="5652" y="5201"/>
                </a:lnTo>
                <a:lnTo>
                  <a:pt x="5669" y="5188"/>
                </a:lnTo>
                <a:lnTo>
                  <a:pt x="5685" y="5174"/>
                </a:lnTo>
                <a:lnTo>
                  <a:pt x="5702" y="5160"/>
                </a:lnTo>
                <a:lnTo>
                  <a:pt x="5718" y="5145"/>
                </a:lnTo>
                <a:lnTo>
                  <a:pt x="5734" y="5128"/>
                </a:lnTo>
                <a:lnTo>
                  <a:pt x="5750" y="5112"/>
                </a:lnTo>
                <a:lnTo>
                  <a:pt x="5765" y="5094"/>
                </a:lnTo>
                <a:lnTo>
                  <a:pt x="5796" y="5057"/>
                </a:lnTo>
                <a:lnTo>
                  <a:pt x="5827" y="5017"/>
                </a:lnTo>
                <a:lnTo>
                  <a:pt x="5856" y="4975"/>
                </a:lnTo>
                <a:lnTo>
                  <a:pt x="5885" y="4931"/>
                </a:lnTo>
                <a:lnTo>
                  <a:pt x="5913" y="4884"/>
                </a:lnTo>
                <a:lnTo>
                  <a:pt x="5940" y="4838"/>
                </a:lnTo>
                <a:lnTo>
                  <a:pt x="5966" y="4790"/>
                </a:lnTo>
                <a:lnTo>
                  <a:pt x="5992" y="4742"/>
                </a:lnTo>
                <a:lnTo>
                  <a:pt x="6016" y="4694"/>
                </a:lnTo>
                <a:lnTo>
                  <a:pt x="6041" y="4646"/>
                </a:lnTo>
                <a:lnTo>
                  <a:pt x="6063" y="4599"/>
                </a:lnTo>
                <a:lnTo>
                  <a:pt x="6106" y="4505"/>
                </a:lnTo>
                <a:lnTo>
                  <a:pt x="6181" y="4341"/>
                </a:lnTo>
                <a:lnTo>
                  <a:pt x="6213" y="4274"/>
                </a:lnTo>
                <a:lnTo>
                  <a:pt x="6226" y="4245"/>
                </a:lnTo>
                <a:lnTo>
                  <a:pt x="6240" y="4220"/>
                </a:lnTo>
                <a:lnTo>
                  <a:pt x="6279" y="4148"/>
                </a:lnTo>
                <a:lnTo>
                  <a:pt x="6317" y="4074"/>
                </a:lnTo>
                <a:lnTo>
                  <a:pt x="6336" y="4037"/>
                </a:lnTo>
                <a:lnTo>
                  <a:pt x="6354" y="3999"/>
                </a:lnTo>
                <a:lnTo>
                  <a:pt x="6371" y="3962"/>
                </a:lnTo>
                <a:lnTo>
                  <a:pt x="6387" y="3924"/>
                </a:lnTo>
                <a:lnTo>
                  <a:pt x="6403" y="3885"/>
                </a:lnTo>
                <a:lnTo>
                  <a:pt x="6416" y="3846"/>
                </a:lnTo>
                <a:lnTo>
                  <a:pt x="6428" y="3808"/>
                </a:lnTo>
                <a:lnTo>
                  <a:pt x="6438" y="3768"/>
                </a:lnTo>
                <a:lnTo>
                  <a:pt x="6448" y="3728"/>
                </a:lnTo>
                <a:lnTo>
                  <a:pt x="6455" y="3687"/>
                </a:lnTo>
                <a:lnTo>
                  <a:pt x="6459" y="3646"/>
                </a:lnTo>
                <a:lnTo>
                  <a:pt x="6461" y="3603"/>
                </a:lnTo>
                <a:lnTo>
                  <a:pt x="6461" y="3587"/>
                </a:lnTo>
                <a:lnTo>
                  <a:pt x="6461" y="3572"/>
                </a:lnTo>
                <a:lnTo>
                  <a:pt x="6459" y="3555"/>
                </a:lnTo>
                <a:lnTo>
                  <a:pt x="6457" y="3539"/>
                </a:lnTo>
                <a:lnTo>
                  <a:pt x="6450" y="3506"/>
                </a:lnTo>
                <a:lnTo>
                  <a:pt x="6441" y="3472"/>
                </a:lnTo>
                <a:lnTo>
                  <a:pt x="6431" y="3439"/>
                </a:lnTo>
                <a:lnTo>
                  <a:pt x="6420" y="3404"/>
                </a:lnTo>
                <a:lnTo>
                  <a:pt x="6397" y="3335"/>
                </a:lnTo>
                <a:lnTo>
                  <a:pt x="6386" y="3301"/>
                </a:lnTo>
                <a:lnTo>
                  <a:pt x="6377" y="3268"/>
                </a:lnTo>
                <a:lnTo>
                  <a:pt x="6368" y="3234"/>
                </a:lnTo>
                <a:lnTo>
                  <a:pt x="6362" y="3202"/>
                </a:lnTo>
                <a:lnTo>
                  <a:pt x="6359" y="3186"/>
                </a:lnTo>
                <a:lnTo>
                  <a:pt x="6358" y="3170"/>
                </a:lnTo>
                <a:lnTo>
                  <a:pt x="6357" y="3154"/>
                </a:lnTo>
                <a:lnTo>
                  <a:pt x="6357" y="3138"/>
                </a:lnTo>
                <a:lnTo>
                  <a:pt x="6358" y="3124"/>
                </a:lnTo>
                <a:lnTo>
                  <a:pt x="6361" y="3109"/>
                </a:lnTo>
                <a:lnTo>
                  <a:pt x="6364" y="3094"/>
                </a:lnTo>
                <a:lnTo>
                  <a:pt x="6368" y="3080"/>
                </a:lnTo>
                <a:lnTo>
                  <a:pt x="6353" y="3093"/>
                </a:lnTo>
                <a:lnTo>
                  <a:pt x="6337" y="3105"/>
                </a:lnTo>
                <a:lnTo>
                  <a:pt x="6321" y="3114"/>
                </a:lnTo>
                <a:lnTo>
                  <a:pt x="6304" y="3121"/>
                </a:lnTo>
                <a:lnTo>
                  <a:pt x="6287" y="3127"/>
                </a:lnTo>
                <a:lnTo>
                  <a:pt x="6268" y="3131"/>
                </a:lnTo>
                <a:lnTo>
                  <a:pt x="6251" y="3135"/>
                </a:lnTo>
                <a:lnTo>
                  <a:pt x="6232" y="3138"/>
                </a:lnTo>
                <a:lnTo>
                  <a:pt x="6196" y="3143"/>
                </a:lnTo>
                <a:lnTo>
                  <a:pt x="6158" y="3147"/>
                </a:lnTo>
                <a:lnTo>
                  <a:pt x="6121" y="3152"/>
                </a:lnTo>
                <a:lnTo>
                  <a:pt x="6102" y="3155"/>
                </a:lnTo>
                <a:lnTo>
                  <a:pt x="6084" y="3159"/>
                </a:lnTo>
                <a:lnTo>
                  <a:pt x="6063" y="3165"/>
                </a:lnTo>
                <a:lnTo>
                  <a:pt x="6045" y="3171"/>
                </a:lnTo>
                <a:lnTo>
                  <a:pt x="6026" y="3179"/>
                </a:lnTo>
                <a:lnTo>
                  <a:pt x="6008" y="3189"/>
                </a:lnTo>
                <a:lnTo>
                  <a:pt x="5991" y="3198"/>
                </a:lnTo>
                <a:lnTo>
                  <a:pt x="5973" y="3208"/>
                </a:lnTo>
                <a:lnTo>
                  <a:pt x="5957" y="3219"/>
                </a:lnTo>
                <a:lnTo>
                  <a:pt x="5941" y="3231"/>
                </a:lnTo>
                <a:lnTo>
                  <a:pt x="5926" y="3244"/>
                </a:lnTo>
                <a:lnTo>
                  <a:pt x="5911" y="3256"/>
                </a:lnTo>
                <a:lnTo>
                  <a:pt x="5896" y="3271"/>
                </a:lnTo>
                <a:lnTo>
                  <a:pt x="5882" y="3285"/>
                </a:lnTo>
                <a:lnTo>
                  <a:pt x="5855" y="3315"/>
                </a:lnTo>
                <a:lnTo>
                  <a:pt x="5830" y="3345"/>
                </a:lnTo>
                <a:lnTo>
                  <a:pt x="5796" y="3388"/>
                </a:lnTo>
                <a:lnTo>
                  <a:pt x="5764" y="3433"/>
                </a:lnTo>
                <a:lnTo>
                  <a:pt x="5733" y="3477"/>
                </a:lnTo>
                <a:lnTo>
                  <a:pt x="5704" y="3523"/>
                </a:lnTo>
                <a:lnTo>
                  <a:pt x="5675" y="3569"/>
                </a:lnTo>
                <a:lnTo>
                  <a:pt x="5647" y="3616"/>
                </a:lnTo>
                <a:lnTo>
                  <a:pt x="5620" y="3663"/>
                </a:lnTo>
                <a:lnTo>
                  <a:pt x="5594" y="3711"/>
                </a:lnTo>
                <a:lnTo>
                  <a:pt x="5568" y="3759"/>
                </a:lnTo>
                <a:lnTo>
                  <a:pt x="5543" y="3809"/>
                </a:lnTo>
                <a:lnTo>
                  <a:pt x="5519" y="3858"/>
                </a:lnTo>
                <a:lnTo>
                  <a:pt x="5495" y="3907"/>
                </a:lnTo>
                <a:lnTo>
                  <a:pt x="5450" y="4005"/>
                </a:lnTo>
                <a:lnTo>
                  <a:pt x="5405" y="4105"/>
                </a:lnTo>
                <a:lnTo>
                  <a:pt x="5363" y="4200"/>
                </a:lnTo>
                <a:lnTo>
                  <a:pt x="5318" y="4299"/>
                </a:lnTo>
                <a:lnTo>
                  <a:pt x="5298" y="4351"/>
                </a:lnTo>
                <a:lnTo>
                  <a:pt x="5276" y="4402"/>
                </a:lnTo>
                <a:lnTo>
                  <a:pt x="5257" y="4454"/>
                </a:lnTo>
                <a:lnTo>
                  <a:pt x="5239" y="4506"/>
                </a:lnTo>
                <a:lnTo>
                  <a:pt x="5221" y="4560"/>
                </a:lnTo>
                <a:lnTo>
                  <a:pt x="5206" y="4613"/>
                </a:lnTo>
                <a:lnTo>
                  <a:pt x="5193" y="4666"/>
                </a:lnTo>
                <a:lnTo>
                  <a:pt x="5182" y="4719"/>
                </a:lnTo>
                <a:lnTo>
                  <a:pt x="5177" y="4746"/>
                </a:lnTo>
                <a:lnTo>
                  <a:pt x="5174" y="4773"/>
                </a:lnTo>
                <a:lnTo>
                  <a:pt x="5170" y="4799"/>
                </a:lnTo>
                <a:lnTo>
                  <a:pt x="5168" y="4826"/>
                </a:lnTo>
                <a:lnTo>
                  <a:pt x="5167" y="4853"/>
                </a:lnTo>
                <a:lnTo>
                  <a:pt x="5166" y="4879"/>
                </a:lnTo>
                <a:lnTo>
                  <a:pt x="5166" y="4905"/>
                </a:lnTo>
                <a:lnTo>
                  <a:pt x="5167" y="4932"/>
                </a:lnTo>
                <a:lnTo>
                  <a:pt x="5169" y="4955"/>
                </a:lnTo>
                <a:lnTo>
                  <a:pt x="5172" y="4978"/>
                </a:lnTo>
                <a:lnTo>
                  <a:pt x="5176" y="5000"/>
                </a:lnTo>
                <a:lnTo>
                  <a:pt x="5182" y="5023"/>
                </a:lnTo>
                <a:lnTo>
                  <a:pt x="5189" y="5044"/>
                </a:lnTo>
                <a:lnTo>
                  <a:pt x="5199" y="5066"/>
                </a:lnTo>
                <a:lnTo>
                  <a:pt x="5210" y="5086"/>
                </a:lnTo>
                <a:lnTo>
                  <a:pt x="5222" y="5106"/>
                </a:lnTo>
                <a:lnTo>
                  <a:pt x="5247" y="5139"/>
                </a:lnTo>
                <a:lnTo>
                  <a:pt x="5266" y="5163"/>
                </a:lnTo>
                <a:lnTo>
                  <a:pt x="5281" y="5183"/>
                </a:lnTo>
                <a:lnTo>
                  <a:pt x="5287" y="5191"/>
                </a:lnTo>
                <a:lnTo>
                  <a:pt x="5291" y="5200"/>
                </a:lnTo>
                <a:lnTo>
                  <a:pt x="5295" y="5209"/>
                </a:lnTo>
                <a:lnTo>
                  <a:pt x="5297" y="5219"/>
                </a:lnTo>
                <a:lnTo>
                  <a:pt x="5299" y="5230"/>
                </a:lnTo>
                <a:lnTo>
                  <a:pt x="5299" y="5243"/>
                </a:lnTo>
                <a:lnTo>
                  <a:pt x="5299" y="5257"/>
                </a:lnTo>
                <a:lnTo>
                  <a:pt x="5297" y="5275"/>
                </a:lnTo>
                <a:lnTo>
                  <a:pt x="5292" y="5317"/>
                </a:lnTo>
                <a:lnTo>
                  <a:pt x="5258" y="5277"/>
                </a:lnTo>
                <a:lnTo>
                  <a:pt x="5217" y="5232"/>
                </a:lnTo>
                <a:lnTo>
                  <a:pt x="5123" y="5129"/>
                </a:lnTo>
                <a:lnTo>
                  <a:pt x="5071" y="5073"/>
                </a:lnTo>
                <a:lnTo>
                  <a:pt x="5017" y="5015"/>
                </a:lnTo>
                <a:lnTo>
                  <a:pt x="4965" y="4954"/>
                </a:lnTo>
                <a:lnTo>
                  <a:pt x="4913" y="4893"/>
                </a:lnTo>
                <a:lnTo>
                  <a:pt x="4888" y="4861"/>
                </a:lnTo>
                <a:lnTo>
                  <a:pt x="4865" y="4829"/>
                </a:lnTo>
                <a:lnTo>
                  <a:pt x="4841" y="4798"/>
                </a:lnTo>
                <a:lnTo>
                  <a:pt x="4819" y="4767"/>
                </a:lnTo>
                <a:lnTo>
                  <a:pt x="4799" y="4735"/>
                </a:lnTo>
                <a:lnTo>
                  <a:pt x="4781" y="4704"/>
                </a:lnTo>
                <a:lnTo>
                  <a:pt x="4763" y="4672"/>
                </a:lnTo>
                <a:lnTo>
                  <a:pt x="4748" y="4642"/>
                </a:lnTo>
                <a:lnTo>
                  <a:pt x="4734" y="4612"/>
                </a:lnTo>
                <a:lnTo>
                  <a:pt x="4723" y="4581"/>
                </a:lnTo>
                <a:lnTo>
                  <a:pt x="4715" y="4552"/>
                </a:lnTo>
                <a:lnTo>
                  <a:pt x="4709" y="4523"/>
                </a:lnTo>
                <a:lnTo>
                  <a:pt x="4707" y="4508"/>
                </a:lnTo>
                <a:lnTo>
                  <a:pt x="4705" y="4495"/>
                </a:lnTo>
                <a:lnTo>
                  <a:pt x="4704" y="4481"/>
                </a:lnTo>
                <a:lnTo>
                  <a:pt x="4704" y="4467"/>
                </a:lnTo>
                <a:lnTo>
                  <a:pt x="4705" y="4454"/>
                </a:lnTo>
                <a:lnTo>
                  <a:pt x="4707" y="4441"/>
                </a:lnTo>
                <a:lnTo>
                  <a:pt x="4709" y="4427"/>
                </a:lnTo>
                <a:lnTo>
                  <a:pt x="4712" y="4414"/>
                </a:lnTo>
                <a:lnTo>
                  <a:pt x="4726" y="4417"/>
                </a:lnTo>
                <a:lnTo>
                  <a:pt x="4741" y="4419"/>
                </a:lnTo>
                <a:lnTo>
                  <a:pt x="4755" y="4420"/>
                </a:lnTo>
                <a:lnTo>
                  <a:pt x="4768" y="4420"/>
                </a:lnTo>
                <a:lnTo>
                  <a:pt x="4783" y="4419"/>
                </a:lnTo>
                <a:lnTo>
                  <a:pt x="4796" y="4418"/>
                </a:lnTo>
                <a:lnTo>
                  <a:pt x="4809" y="4416"/>
                </a:lnTo>
                <a:lnTo>
                  <a:pt x="4823" y="4413"/>
                </a:lnTo>
                <a:lnTo>
                  <a:pt x="4836" y="4410"/>
                </a:lnTo>
                <a:lnTo>
                  <a:pt x="4849" y="4406"/>
                </a:lnTo>
                <a:lnTo>
                  <a:pt x="4863" y="4402"/>
                </a:lnTo>
                <a:lnTo>
                  <a:pt x="4875" y="4397"/>
                </a:lnTo>
                <a:lnTo>
                  <a:pt x="4900" y="4384"/>
                </a:lnTo>
                <a:lnTo>
                  <a:pt x="4925" y="4370"/>
                </a:lnTo>
                <a:lnTo>
                  <a:pt x="4950" y="4354"/>
                </a:lnTo>
                <a:lnTo>
                  <a:pt x="4972" y="4335"/>
                </a:lnTo>
                <a:lnTo>
                  <a:pt x="4996" y="4315"/>
                </a:lnTo>
                <a:lnTo>
                  <a:pt x="5018" y="4293"/>
                </a:lnTo>
                <a:lnTo>
                  <a:pt x="5040" y="4271"/>
                </a:lnTo>
                <a:lnTo>
                  <a:pt x="5060" y="4246"/>
                </a:lnTo>
                <a:lnTo>
                  <a:pt x="5081" y="4220"/>
                </a:lnTo>
                <a:lnTo>
                  <a:pt x="5101" y="4195"/>
                </a:lnTo>
                <a:lnTo>
                  <a:pt x="5120" y="4167"/>
                </a:lnTo>
                <a:lnTo>
                  <a:pt x="5138" y="4139"/>
                </a:lnTo>
                <a:lnTo>
                  <a:pt x="5157" y="4112"/>
                </a:lnTo>
                <a:lnTo>
                  <a:pt x="5173" y="4083"/>
                </a:lnTo>
                <a:lnTo>
                  <a:pt x="5190" y="4054"/>
                </a:lnTo>
                <a:lnTo>
                  <a:pt x="5206" y="4026"/>
                </a:lnTo>
                <a:lnTo>
                  <a:pt x="5235" y="3968"/>
                </a:lnTo>
                <a:lnTo>
                  <a:pt x="5262" y="3913"/>
                </a:lnTo>
                <a:lnTo>
                  <a:pt x="5286" y="3861"/>
                </a:lnTo>
                <a:lnTo>
                  <a:pt x="5306" y="3814"/>
                </a:lnTo>
                <a:lnTo>
                  <a:pt x="5325" y="3771"/>
                </a:lnTo>
                <a:lnTo>
                  <a:pt x="5376" y="3647"/>
                </a:lnTo>
                <a:lnTo>
                  <a:pt x="5400" y="3583"/>
                </a:lnTo>
                <a:lnTo>
                  <a:pt x="5425" y="3521"/>
                </a:lnTo>
                <a:lnTo>
                  <a:pt x="5450" y="3457"/>
                </a:lnTo>
                <a:lnTo>
                  <a:pt x="5472" y="3393"/>
                </a:lnTo>
                <a:lnTo>
                  <a:pt x="5494" y="3328"/>
                </a:lnTo>
                <a:lnTo>
                  <a:pt x="5515" y="3263"/>
                </a:lnTo>
                <a:lnTo>
                  <a:pt x="5534" y="3198"/>
                </a:lnTo>
                <a:lnTo>
                  <a:pt x="5551" y="3132"/>
                </a:lnTo>
                <a:lnTo>
                  <a:pt x="5567" y="3066"/>
                </a:lnTo>
                <a:lnTo>
                  <a:pt x="5581" y="3000"/>
                </a:lnTo>
                <a:lnTo>
                  <a:pt x="5592" y="2934"/>
                </a:lnTo>
                <a:lnTo>
                  <a:pt x="5597" y="2900"/>
                </a:lnTo>
                <a:lnTo>
                  <a:pt x="5601" y="2866"/>
                </a:lnTo>
                <a:lnTo>
                  <a:pt x="5604" y="2833"/>
                </a:lnTo>
                <a:lnTo>
                  <a:pt x="5607" y="2799"/>
                </a:lnTo>
                <a:lnTo>
                  <a:pt x="5609" y="2765"/>
                </a:lnTo>
                <a:lnTo>
                  <a:pt x="5612" y="2732"/>
                </a:lnTo>
                <a:lnTo>
                  <a:pt x="5612" y="2697"/>
                </a:lnTo>
                <a:lnTo>
                  <a:pt x="5612" y="2662"/>
                </a:lnTo>
                <a:lnTo>
                  <a:pt x="5610" y="2626"/>
                </a:lnTo>
                <a:lnTo>
                  <a:pt x="5608" y="2591"/>
                </a:lnTo>
                <a:lnTo>
                  <a:pt x="5603" y="2556"/>
                </a:lnTo>
                <a:lnTo>
                  <a:pt x="5597" y="2522"/>
                </a:lnTo>
                <a:lnTo>
                  <a:pt x="5593" y="2504"/>
                </a:lnTo>
                <a:lnTo>
                  <a:pt x="5589" y="2488"/>
                </a:lnTo>
                <a:lnTo>
                  <a:pt x="5584" y="2471"/>
                </a:lnTo>
                <a:lnTo>
                  <a:pt x="5578" y="2455"/>
                </a:lnTo>
                <a:lnTo>
                  <a:pt x="5568" y="2435"/>
                </a:lnTo>
                <a:lnTo>
                  <a:pt x="5556" y="2414"/>
                </a:lnTo>
                <a:lnTo>
                  <a:pt x="5543" y="2393"/>
                </a:lnTo>
                <a:lnTo>
                  <a:pt x="5527" y="2371"/>
                </a:lnTo>
                <a:lnTo>
                  <a:pt x="5494" y="2325"/>
                </a:lnTo>
                <a:lnTo>
                  <a:pt x="5459" y="2279"/>
                </a:lnTo>
                <a:lnTo>
                  <a:pt x="5441" y="2255"/>
                </a:lnTo>
                <a:lnTo>
                  <a:pt x="5425" y="2232"/>
                </a:lnTo>
                <a:lnTo>
                  <a:pt x="5411" y="2208"/>
                </a:lnTo>
                <a:lnTo>
                  <a:pt x="5397" y="2186"/>
                </a:lnTo>
                <a:lnTo>
                  <a:pt x="5387" y="2162"/>
                </a:lnTo>
                <a:lnTo>
                  <a:pt x="5382" y="2151"/>
                </a:lnTo>
                <a:lnTo>
                  <a:pt x="5379" y="2139"/>
                </a:lnTo>
                <a:lnTo>
                  <a:pt x="5376" y="2129"/>
                </a:lnTo>
                <a:lnTo>
                  <a:pt x="5374" y="2118"/>
                </a:lnTo>
                <a:lnTo>
                  <a:pt x="5373" y="2107"/>
                </a:lnTo>
                <a:lnTo>
                  <a:pt x="5372" y="2096"/>
                </a:lnTo>
                <a:lnTo>
                  <a:pt x="5360" y="2110"/>
                </a:lnTo>
                <a:lnTo>
                  <a:pt x="5347" y="2122"/>
                </a:lnTo>
                <a:lnTo>
                  <a:pt x="5333" y="2133"/>
                </a:lnTo>
                <a:lnTo>
                  <a:pt x="5317" y="2144"/>
                </a:lnTo>
                <a:lnTo>
                  <a:pt x="5301" y="2154"/>
                </a:lnTo>
                <a:lnTo>
                  <a:pt x="5285" y="2162"/>
                </a:lnTo>
                <a:lnTo>
                  <a:pt x="5266" y="2170"/>
                </a:lnTo>
                <a:lnTo>
                  <a:pt x="5249" y="2178"/>
                </a:lnTo>
                <a:lnTo>
                  <a:pt x="5175" y="2207"/>
                </a:lnTo>
                <a:lnTo>
                  <a:pt x="5141" y="2222"/>
                </a:lnTo>
                <a:lnTo>
                  <a:pt x="5125" y="2231"/>
                </a:lnTo>
                <a:lnTo>
                  <a:pt x="5109" y="2239"/>
                </a:lnTo>
                <a:lnTo>
                  <a:pt x="5091" y="2251"/>
                </a:lnTo>
                <a:lnTo>
                  <a:pt x="5074" y="2263"/>
                </a:lnTo>
                <a:lnTo>
                  <a:pt x="5057" y="2276"/>
                </a:lnTo>
                <a:lnTo>
                  <a:pt x="5041" y="2289"/>
                </a:lnTo>
                <a:lnTo>
                  <a:pt x="5025" y="2302"/>
                </a:lnTo>
                <a:lnTo>
                  <a:pt x="5011" y="2317"/>
                </a:lnTo>
                <a:lnTo>
                  <a:pt x="4998" y="2331"/>
                </a:lnTo>
                <a:lnTo>
                  <a:pt x="4984" y="2346"/>
                </a:lnTo>
                <a:lnTo>
                  <a:pt x="4971" y="2362"/>
                </a:lnTo>
                <a:lnTo>
                  <a:pt x="4959" y="2378"/>
                </a:lnTo>
                <a:lnTo>
                  <a:pt x="4948" y="2395"/>
                </a:lnTo>
                <a:lnTo>
                  <a:pt x="4936" y="2411"/>
                </a:lnTo>
                <a:lnTo>
                  <a:pt x="4915" y="2447"/>
                </a:lnTo>
                <a:lnTo>
                  <a:pt x="4894" y="2484"/>
                </a:lnTo>
                <a:lnTo>
                  <a:pt x="4875" y="2524"/>
                </a:lnTo>
                <a:lnTo>
                  <a:pt x="4855" y="2565"/>
                </a:lnTo>
                <a:lnTo>
                  <a:pt x="4818" y="2647"/>
                </a:lnTo>
                <a:lnTo>
                  <a:pt x="4784" y="2730"/>
                </a:lnTo>
                <a:lnTo>
                  <a:pt x="4751" y="2813"/>
                </a:lnTo>
                <a:lnTo>
                  <a:pt x="4719" y="2897"/>
                </a:lnTo>
                <a:lnTo>
                  <a:pt x="4688" y="2982"/>
                </a:lnTo>
                <a:lnTo>
                  <a:pt x="4659" y="3067"/>
                </a:lnTo>
                <a:lnTo>
                  <a:pt x="4629" y="3152"/>
                </a:lnTo>
                <a:lnTo>
                  <a:pt x="4579" y="3297"/>
                </a:lnTo>
                <a:lnTo>
                  <a:pt x="4554" y="3372"/>
                </a:lnTo>
                <a:lnTo>
                  <a:pt x="4531" y="3446"/>
                </a:lnTo>
                <a:lnTo>
                  <a:pt x="4508" y="3521"/>
                </a:lnTo>
                <a:lnTo>
                  <a:pt x="4498" y="3559"/>
                </a:lnTo>
                <a:lnTo>
                  <a:pt x="4489" y="3596"/>
                </a:lnTo>
                <a:lnTo>
                  <a:pt x="4479" y="3633"/>
                </a:lnTo>
                <a:lnTo>
                  <a:pt x="4471" y="3671"/>
                </a:lnTo>
                <a:lnTo>
                  <a:pt x="4463" y="3709"/>
                </a:lnTo>
                <a:lnTo>
                  <a:pt x="4457" y="3747"/>
                </a:lnTo>
                <a:lnTo>
                  <a:pt x="4450" y="3795"/>
                </a:lnTo>
                <a:lnTo>
                  <a:pt x="4444" y="3843"/>
                </a:lnTo>
                <a:lnTo>
                  <a:pt x="4440" y="3892"/>
                </a:lnTo>
                <a:lnTo>
                  <a:pt x="4439" y="3915"/>
                </a:lnTo>
                <a:lnTo>
                  <a:pt x="4439" y="3940"/>
                </a:lnTo>
                <a:lnTo>
                  <a:pt x="4439" y="3963"/>
                </a:lnTo>
                <a:lnTo>
                  <a:pt x="4440" y="3988"/>
                </a:lnTo>
                <a:lnTo>
                  <a:pt x="4442" y="4011"/>
                </a:lnTo>
                <a:lnTo>
                  <a:pt x="4444" y="4036"/>
                </a:lnTo>
                <a:lnTo>
                  <a:pt x="4449" y="4060"/>
                </a:lnTo>
                <a:lnTo>
                  <a:pt x="4453" y="4083"/>
                </a:lnTo>
                <a:lnTo>
                  <a:pt x="4458" y="4107"/>
                </a:lnTo>
                <a:lnTo>
                  <a:pt x="4464" y="4130"/>
                </a:lnTo>
                <a:lnTo>
                  <a:pt x="4468" y="4144"/>
                </a:lnTo>
                <a:lnTo>
                  <a:pt x="4473" y="4156"/>
                </a:lnTo>
                <a:lnTo>
                  <a:pt x="4483" y="4179"/>
                </a:lnTo>
                <a:lnTo>
                  <a:pt x="4496" y="4203"/>
                </a:lnTo>
                <a:lnTo>
                  <a:pt x="4509" y="4225"/>
                </a:lnTo>
                <a:lnTo>
                  <a:pt x="4523" y="4245"/>
                </a:lnTo>
                <a:lnTo>
                  <a:pt x="4538" y="4266"/>
                </a:lnTo>
                <a:lnTo>
                  <a:pt x="4567" y="4305"/>
                </a:lnTo>
                <a:lnTo>
                  <a:pt x="4581" y="4325"/>
                </a:lnTo>
                <a:lnTo>
                  <a:pt x="4593" y="4344"/>
                </a:lnTo>
                <a:lnTo>
                  <a:pt x="4604" y="4364"/>
                </a:lnTo>
                <a:lnTo>
                  <a:pt x="4614" y="4384"/>
                </a:lnTo>
                <a:lnTo>
                  <a:pt x="4618" y="4395"/>
                </a:lnTo>
                <a:lnTo>
                  <a:pt x="4622" y="4405"/>
                </a:lnTo>
                <a:lnTo>
                  <a:pt x="4624" y="4415"/>
                </a:lnTo>
                <a:lnTo>
                  <a:pt x="4626" y="4426"/>
                </a:lnTo>
                <a:lnTo>
                  <a:pt x="4627" y="4438"/>
                </a:lnTo>
                <a:lnTo>
                  <a:pt x="4628" y="4449"/>
                </a:lnTo>
                <a:lnTo>
                  <a:pt x="4628" y="4460"/>
                </a:lnTo>
                <a:lnTo>
                  <a:pt x="4626" y="4471"/>
                </a:lnTo>
                <a:lnTo>
                  <a:pt x="4495" y="4296"/>
                </a:lnTo>
                <a:lnTo>
                  <a:pt x="4428" y="4210"/>
                </a:lnTo>
                <a:lnTo>
                  <a:pt x="4360" y="4124"/>
                </a:lnTo>
                <a:lnTo>
                  <a:pt x="4340" y="4101"/>
                </a:lnTo>
                <a:lnTo>
                  <a:pt x="4316" y="4074"/>
                </a:lnTo>
                <a:lnTo>
                  <a:pt x="4260" y="4014"/>
                </a:lnTo>
                <a:lnTo>
                  <a:pt x="4196" y="3950"/>
                </a:lnTo>
                <a:lnTo>
                  <a:pt x="4164" y="3915"/>
                </a:lnTo>
                <a:lnTo>
                  <a:pt x="4132" y="3880"/>
                </a:lnTo>
                <a:lnTo>
                  <a:pt x="4101" y="3845"/>
                </a:lnTo>
                <a:lnTo>
                  <a:pt x="4073" y="3810"/>
                </a:lnTo>
                <a:lnTo>
                  <a:pt x="4046" y="3775"/>
                </a:lnTo>
                <a:lnTo>
                  <a:pt x="4034" y="3757"/>
                </a:lnTo>
                <a:lnTo>
                  <a:pt x="4022" y="3740"/>
                </a:lnTo>
                <a:lnTo>
                  <a:pt x="4013" y="3723"/>
                </a:lnTo>
                <a:lnTo>
                  <a:pt x="4004" y="3706"/>
                </a:lnTo>
                <a:lnTo>
                  <a:pt x="3996" y="3691"/>
                </a:lnTo>
                <a:lnTo>
                  <a:pt x="3990" y="3674"/>
                </a:lnTo>
                <a:lnTo>
                  <a:pt x="3984" y="3659"/>
                </a:lnTo>
                <a:lnTo>
                  <a:pt x="3980" y="3644"/>
                </a:lnTo>
                <a:lnTo>
                  <a:pt x="3978" y="3629"/>
                </a:lnTo>
                <a:lnTo>
                  <a:pt x="3977" y="3615"/>
                </a:lnTo>
                <a:lnTo>
                  <a:pt x="3978" y="3597"/>
                </a:lnTo>
                <a:lnTo>
                  <a:pt x="3979" y="3581"/>
                </a:lnTo>
                <a:lnTo>
                  <a:pt x="3982" y="3567"/>
                </a:lnTo>
                <a:lnTo>
                  <a:pt x="3985" y="3553"/>
                </a:lnTo>
                <a:lnTo>
                  <a:pt x="3990" y="3542"/>
                </a:lnTo>
                <a:lnTo>
                  <a:pt x="3994" y="3532"/>
                </a:lnTo>
                <a:lnTo>
                  <a:pt x="3999" y="3523"/>
                </a:lnTo>
                <a:lnTo>
                  <a:pt x="4005" y="3514"/>
                </a:lnTo>
                <a:lnTo>
                  <a:pt x="4012" y="3506"/>
                </a:lnTo>
                <a:lnTo>
                  <a:pt x="4019" y="3500"/>
                </a:lnTo>
                <a:lnTo>
                  <a:pt x="4026" y="3495"/>
                </a:lnTo>
                <a:lnTo>
                  <a:pt x="4035" y="3490"/>
                </a:lnTo>
                <a:lnTo>
                  <a:pt x="4044" y="3485"/>
                </a:lnTo>
                <a:lnTo>
                  <a:pt x="4053" y="3482"/>
                </a:lnTo>
                <a:lnTo>
                  <a:pt x="4073" y="3475"/>
                </a:lnTo>
                <a:lnTo>
                  <a:pt x="4094" y="3469"/>
                </a:lnTo>
                <a:lnTo>
                  <a:pt x="4117" y="3464"/>
                </a:lnTo>
                <a:lnTo>
                  <a:pt x="4140" y="3458"/>
                </a:lnTo>
                <a:lnTo>
                  <a:pt x="4165" y="3452"/>
                </a:lnTo>
                <a:lnTo>
                  <a:pt x="4190" y="3444"/>
                </a:lnTo>
                <a:lnTo>
                  <a:pt x="4203" y="3439"/>
                </a:lnTo>
                <a:lnTo>
                  <a:pt x="4216" y="3433"/>
                </a:lnTo>
                <a:lnTo>
                  <a:pt x="4228" y="3425"/>
                </a:lnTo>
                <a:lnTo>
                  <a:pt x="4242" y="3418"/>
                </a:lnTo>
                <a:lnTo>
                  <a:pt x="4254" y="3410"/>
                </a:lnTo>
                <a:lnTo>
                  <a:pt x="4266" y="3401"/>
                </a:lnTo>
                <a:lnTo>
                  <a:pt x="4291" y="3380"/>
                </a:lnTo>
                <a:lnTo>
                  <a:pt x="4314" y="3359"/>
                </a:lnTo>
                <a:lnTo>
                  <a:pt x="4337" y="3336"/>
                </a:lnTo>
                <a:lnTo>
                  <a:pt x="4358" y="3313"/>
                </a:lnTo>
                <a:lnTo>
                  <a:pt x="4379" y="3288"/>
                </a:lnTo>
                <a:lnTo>
                  <a:pt x="4399" y="3262"/>
                </a:lnTo>
                <a:lnTo>
                  <a:pt x="4418" y="3237"/>
                </a:lnTo>
                <a:lnTo>
                  <a:pt x="4436" y="3210"/>
                </a:lnTo>
                <a:lnTo>
                  <a:pt x="4453" y="3184"/>
                </a:lnTo>
                <a:lnTo>
                  <a:pt x="4470" y="3156"/>
                </a:lnTo>
                <a:lnTo>
                  <a:pt x="4485" y="3128"/>
                </a:lnTo>
                <a:lnTo>
                  <a:pt x="4501" y="3099"/>
                </a:lnTo>
                <a:lnTo>
                  <a:pt x="4515" y="3072"/>
                </a:lnTo>
                <a:lnTo>
                  <a:pt x="4529" y="3043"/>
                </a:lnTo>
                <a:lnTo>
                  <a:pt x="4556" y="2985"/>
                </a:lnTo>
                <a:lnTo>
                  <a:pt x="4579" y="2931"/>
                </a:lnTo>
                <a:lnTo>
                  <a:pt x="4601" y="2878"/>
                </a:lnTo>
                <a:lnTo>
                  <a:pt x="4624" y="2824"/>
                </a:lnTo>
                <a:lnTo>
                  <a:pt x="4645" y="2770"/>
                </a:lnTo>
                <a:lnTo>
                  <a:pt x="4666" y="2714"/>
                </a:lnTo>
                <a:lnTo>
                  <a:pt x="4685" y="2659"/>
                </a:lnTo>
                <a:lnTo>
                  <a:pt x="4704" y="2603"/>
                </a:lnTo>
                <a:lnTo>
                  <a:pt x="4722" y="2547"/>
                </a:lnTo>
                <a:lnTo>
                  <a:pt x="4740" y="2491"/>
                </a:lnTo>
                <a:lnTo>
                  <a:pt x="4755" y="2433"/>
                </a:lnTo>
                <a:lnTo>
                  <a:pt x="4770" y="2377"/>
                </a:lnTo>
                <a:lnTo>
                  <a:pt x="4785" y="2320"/>
                </a:lnTo>
                <a:lnTo>
                  <a:pt x="4797" y="2263"/>
                </a:lnTo>
                <a:lnTo>
                  <a:pt x="4809" y="2206"/>
                </a:lnTo>
                <a:lnTo>
                  <a:pt x="4819" y="2149"/>
                </a:lnTo>
                <a:lnTo>
                  <a:pt x="4829" y="2091"/>
                </a:lnTo>
                <a:lnTo>
                  <a:pt x="4833" y="2055"/>
                </a:lnTo>
                <a:lnTo>
                  <a:pt x="4836" y="2022"/>
                </a:lnTo>
                <a:lnTo>
                  <a:pt x="4837" y="1988"/>
                </a:lnTo>
                <a:lnTo>
                  <a:pt x="4837" y="1955"/>
                </a:lnTo>
                <a:lnTo>
                  <a:pt x="4836" y="1923"/>
                </a:lnTo>
                <a:lnTo>
                  <a:pt x="4833" y="1891"/>
                </a:lnTo>
                <a:lnTo>
                  <a:pt x="4828" y="1861"/>
                </a:lnTo>
                <a:lnTo>
                  <a:pt x="4823" y="1831"/>
                </a:lnTo>
                <a:lnTo>
                  <a:pt x="4816" y="1801"/>
                </a:lnTo>
                <a:lnTo>
                  <a:pt x="4808" y="1773"/>
                </a:lnTo>
                <a:lnTo>
                  <a:pt x="4800" y="1744"/>
                </a:lnTo>
                <a:lnTo>
                  <a:pt x="4791" y="1715"/>
                </a:lnTo>
                <a:lnTo>
                  <a:pt x="4781" y="1688"/>
                </a:lnTo>
                <a:lnTo>
                  <a:pt x="4769" y="1660"/>
                </a:lnTo>
                <a:lnTo>
                  <a:pt x="4746" y="1606"/>
                </a:lnTo>
                <a:lnTo>
                  <a:pt x="4721" y="1551"/>
                </a:lnTo>
                <a:lnTo>
                  <a:pt x="4694" y="1497"/>
                </a:lnTo>
                <a:lnTo>
                  <a:pt x="4668" y="1443"/>
                </a:lnTo>
                <a:lnTo>
                  <a:pt x="4642" y="1388"/>
                </a:lnTo>
                <a:lnTo>
                  <a:pt x="4617" y="1331"/>
                </a:lnTo>
                <a:lnTo>
                  <a:pt x="4604" y="1302"/>
                </a:lnTo>
                <a:lnTo>
                  <a:pt x="4593" y="1274"/>
                </a:lnTo>
                <a:lnTo>
                  <a:pt x="4582" y="1244"/>
                </a:lnTo>
                <a:lnTo>
                  <a:pt x="4572" y="1213"/>
                </a:lnTo>
                <a:lnTo>
                  <a:pt x="4561" y="1182"/>
                </a:lnTo>
                <a:lnTo>
                  <a:pt x="4552" y="1151"/>
                </a:lnTo>
                <a:lnTo>
                  <a:pt x="4539" y="1170"/>
                </a:lnTo>
                <a:lnTo>
                  <a:pt x="4523" y="1190"/>
                </a:lnTo>
                <a:lnTo>
                  <a:pt x="4508" y="1209"/>
                </a:lnTo>
                <a:lnTo>
                  <a:pt x="4493" y="1226"/>
                </a:lnTo>
                <a:lnTo>
                  <a:pt x="4475" y="1244"/>
                </a:lnTo>
                <a:lnTo>
                  <a:pt x="4458" y="1260"/>
                </a:lnTo>
                <a:lnTo>
                  <a:pt x="4440" y="1276"/>
                </a:lnTo>
                <a:lnTo>
                  <a:pt x="4422" y="1291"/>
                </a:lnTo>
                <a:lnTo>
                  <a:pt x="4385" y="1321"/>
                </a:lnTo>
                <a:lnTo>
                  <a:pt x="4347" y="1348"/>
                </a:lnTo>
                <a:lnTo>
                  <a:pt x="4269" y="1404"/>
                </a:lnTo>
                <a:lnTo>
                  <a:pt x="4230" y="1432"/>
                </a:lnTo>
                <a:lnTo>
                  <a:pt x="4192" y="1461"/>
                </a:lnTo>
                <a:lnTo>
                  <a:pt x="4156" y="1492"/>
                </a:lnTo>
                <a:lnTo>
                  <a:pt x="4138" y="1508"/>
                </a:lnTo>
                <a:lnTo>
                  <a:pt x="4121" y="1525"/>
                </a:lnTo>
                <a:lnTo>
                  <a:pt x="4104" y="1542"/>
                </a:lnTo>
                <a:lnTo>
                  <a:pt x="4088" y="1559"/>
                </a:lnTo>
                <a:lnTo>
                  <a:pt x="4073" y="1579"/>
                </a:lnTo>
                <a:lnTo>
                  <a:pt x="4057" y="1598"/>
                </a:lnTo>
                <a:lnTo>
                  <a:pt x="4043" y="1619"/>
                </a:lnTo>
                <a:lnTo>
                  <a:pt x="4029" y="1641"/>
                </a:lnTo>
                <a:lnTo>
                  <a:pt x="4017" y="1664"/>
                </a:lnTo>
                <a:lnTo>
                  <a:pt x="4006" y="1688"/>
                </a:lnTo>
                <a:lnTo>
                  <a:pt x="3982" y="1741"/>
                </a:lnTo>
                <a:lnTo>
                  <a:pt x="3960" y="1794"/>
                </a:lnTo>
                <a:lnTo>
                  <a:pt x="3938" y="1848"/>
                </a:lnTo>
                <a:lnTo>
                  <a:pt x="3918" y="1903"/>
                </a:lnTo>
                <a:lnTo>
                  <a:pt x="3898" y="1958"/>
                </a:lnTo>
                <a:lnTo>
                  <a:pt x="3880" y="2013"/>
                </a:lnTo>
                <a:lnTo>
                  <a:pt x="3862" y="2070"/>
                </a:lnTo>
                <a:lnTo>
                  <a:pt x="3846" y="2125"/>
                </a:lnTo>
                <a:lnTo>
                  <a:pt x="3830" y="2181"/>
                </a:lnTo>
                <a:lnTo>
                  <a:pt x="3814" y="2238"/>
                </a:lnTo>
                <a:lnTo>
                  <a:pt x="3800" y="2295"/>
                </a:lnTo>
                <a:lnTo>
                  <a:pt x="3786" y="2352"/>
                </a:lnTo>
                <a:lnTo>
                  <a:pt x="3760" y="2465"/>
                </a:lnTo>
                <a:lnTo>
                  <a:pt x="3735" y="2578"/>
                </a:lnTo>
                <a:close/>
                <a:moveTo>
                  <a:pt x="2476" y="2582"/>
                </a:moveTo>
                <a:lnTo>
                  <a:pt x="2476" y="2582"/>
                </a:lnTo>
                <a:lnTo>
                  <a:pt x="2465" y="2562"/>
                </a:lnTo>
                <a:lnTo>
                  <a:pt x="2452" y="2542"/>
                </a:lnTo>
                <a:lnTo>
                  <a:pt x="2436" y="2522"/>
                </a:lnTo>
                <a:lnTo>
                  <a:pt x="2419" y="2502"/>
                </a:lnTo>
                <a:lnTo>
                  <a:pt x="2449" y="2520"/>
                </a:lnTo>
                <a:lnTo>
                  <a:pt x="2483" y="2540"/>
                </a:lnTo>
                <a:lnTo>
                  <a:pt x="2561" y="2588"/>
                </a:lnTo>
                <a:lnTo>
                  <a:pt x="2536" y="2584"/>
                </a:lnTo>
                <a:lnTo>
                  <a:pt x="2513" y="2582"/>
                </a:lnTo>
                <a:lnTo>
                  <a:pt x="2493" y="2582"/>
                </a:lnTo>
                <a:lnTo>
                  <a:pt x="2476" y="2582"/>
                </a:lnTo>
                <a:close/>
              </a:path>
            </a:pathLst>
          </a:custGeom>
          <a:solidFill>
            <a:srgbClr val="92D05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latin typeface="黑体" panose="02010609060101010101" pitchFamily="49" charset="-122"/>
              <a:ea typeface="黑体" panose="02010609060101010101" pitchFamily="49" charset="-122"/>
            </a:endParaRPr>
          </a:p>
        </p:txBody>
      </p:sp>
      <p:sp>
        <p:nvSpPr>
          <p:cNvPr id="5122" name="标题 1"/>
          <p:cNvSpPr txBox="1"/>
          <p:nvPr/>
        </p:nvSpPr>
        <p:spPr bwMode="auto">
          <a:xfrm>
            <a:off x="714804" y="1109663"/>
            <a:ext cx="4001212"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Narrow" panose="020B05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5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5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9pPr>
          </a:lstStyle>
          <a:p>
            <a:pPr algn="ctr">
              <a:spcBef>
                <a:spcPct val="0"/>
              </a:spcBef>
              <a:buFontTx/>
              <a:buNone/>
              <a:defRPr/>
            </a:pPr>
            <a:r>
              <a:rPr lang="en-US" altLang="zh-CN" dirty="0" smtClean="0">
                <a:latin typeface="华文琥珀" panose="02010800040101010101" pitchFamily="2" charset="-122"/>
                <a:ea typeface="华文琥珀" panose="02010800040101010101" pitchFamily="2" charset="-122"/>
                <a:cs typeface="+mj-cs"/>
              </a:rPr>
              <a:t>8.3 </a:t>
            </a:r>
            <a:r>
              <a:rPr lang="zh-CN" altLang="en-US" dirty="0" smtClean="0">
                <a:latin typeface="华文琥珀" panose="02010800040101010101" pitchFamily="2" charset="-122"/>
                <a:ea typeface="华文琥珀" panose="02010800040101010101" pitchFamily="2" charset="-122"/>
                <a:cs typeface="+mj-cs"/>
              </a:rPr>
              <a:t>树形索引</a:t>
            </a:r>
            <a:endParaRPr lang="zh-CN" altLang="en-US" dirty="0">
              <a:latin typeface="华文琥珀" panose="02010800040101010101" pitchFamily="2" charset="-122"/>
              <a:ea typeface="华文琥珀" panose="02010800040101010101" pitchFamily="2" charset="-122"/>
              <a:cs typeface="+mj-cs"/>
            </a:endParaRPr>
          </a:p>
        </p:txBody>
      </p:sp>
      <p:cxnSp>
        <p:nvCxnSpPr>
          <p:cNvPr id="25" name="直接连接符 24"/>
          <p:cNvCxnSpPr/>
          <p:nvPr/>
        </p:nvCxnSpPr>
        <p:spPr>
          <a:xfrm>
            <a:off x="3330575" y="1666453"/>
            <a:ext cx="0" cy="4714875"/>
          </a:xfrm>
          <a:prstGeom prst="line">
            <a:avLst/>
          </a:prstGeom>
          <a:noFill/>
          <a:ln w="38100" cap="flat" cmpd="sng" algn="ctr">
            <a:solidFill>
              <a:schemeClr val="bg1">
                <a:lumMod val="85000"/>
              </a:schemeClr>
            </a:solidFill>
            <a:prstDash val="solid"/>
          </a:ln>
          <a:effectLst/>
        </p:spPr>
      </p:cxnSp>
      <p:cxnSp>
        <p:nvCxnSpPr>
          <p:cNvPr id="26" name="直接连接符 25"/>
          <p:cNvCxnSpPr/>
          <p:nvPr/>
        </p:nvCxnSpPr>
        <p:spPr>
          <a:xfrm>
            <a:off x="1016000" y="1663700"/>
            <a:ext cx="3268663" cy="0"/>
          </a:xfrm>
          <a:prstGeom prst="line">
            <a:avLst/>
          </a:prstGeom>
          <a:noFill/>
          <a:ln w="57150" cap="flat" cmpd="sng" algn="ctr">
            <a:solidFill>
              <a:schemeClr val="bg1">
                <a:lumMod val="85000"/>
              </a:schemeClr>
            </a:solidFill>
            <a:prstDash val="solid"/>
          </a:ln>
          <a:effectLst/>
        </p:spPr>
      </p:cxnSp>
      <p:sp>
        <p:nvSpPr>
          <p:cNvPr id="34" name="TextBox 33"/>
          <p:cNvSpPr txBox="1"/>
          <p:nvPr/>
        </p:nvSpPr>
        <p:spPr>
          <a:xfrm>
            <a:off x="2060575" y="2232025"/>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smtClean="0">
                <a:latin typeface="黑体" panose="02010609060101010101" pitchFamily="49" charset="-122"/>
                <a:ea typeface="黑体" panose="02010609060101010101" pitchFamily="49" charset="-122"/>
                <a:cs typeface="Verdana" panose="020B0604030504040204" pitchFamily="34" charset="0"/>
              </a:rPr>
              <a:t>8.3.1</a:t>
            </a:r>
            <a:endParaRPr lang="en-US" sz="2400" b="1" i="1" kern="0" dirty="0">
              <a:latin typeface="黑体" panose="02010609060101010101" pitchFamily="49" charset="-122"/>
              <a:ea typeface="黑体" panose="02010609060101010101" pitchFamily="49" charset="-122"/>
              <a:cs typeface="Verdana" panose="020B0604030504040204" pitchFamily="34" charset="0"/>
            </a:endParaRPr>
          </a:p>
        </p:txBody>
      </p:sp>
      <p:sp>
        <p:nvSpPr>
          <p:cNvPr id="35" name="TextBox 34"/>
          <p:cNvSpPr txBox="1"/>
          <p:nvPr/>
        </p:nvSpPr>
        <p:spPr>
          <a:xfrm>
            <a:off x="2060575" y="2924175"/>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smtClean="0">
                <a:solidFill>
                  <a:schemeClr val="bg2"/>
                </a:solidFill>
                <a:latin typeface="黑体" panose="02010609060101010101" pitchFamily="49" charset="-122"/>
                <a:ea typeface="黑体" panose="02010609060101010101" pitchFamily="49" charset="-122"/>
                <a:cs typeface="Verdana" panose="020B0604030504040204" pitchFamily="34" charset="0"/>
              </a:rPr>
              <a:t>8.3.2</a:t>
            </a:r>
            <a:endPar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endParaRPr>
          </a:p>
        </p:txBody>
      </p:sp>
      <p:sp>
        <p:nvSpPr>
          <p:cNvPr id="8200" name="矩形 22"/>
          <p:cNvSpPr>
            <a:spLocks noChangeArrowheads="1"/>
          </p:cNvSpPr>
          <p:nvPr/>
        </p:nvSpPr>
        <p:spPr bwMode="auto">
          <a:xfrm>
            <a:off x="3360071" y="2205038"/>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smtClean="0">
                <a:solidFill>
                  <a:schemeClr val="tx1"/>
                </a:solidFill>
                <a:latin typeface="黑体" panose="02010609060101010101" pitchFamily="49" charset="-122"/>
                <a:ea typeface="黑体" panose="02010609060101010101" pitchFamily="49" charset="-122"/>
              </a:rPr>
              <a:t>二叉搜索树</a:t>
            </a:r>
            <a:endParaRPr lang="zh-CN" altLang="zh-CN" sz="2400" dirty="0">
              <a:solidFill>
                <a:schemeClr val="tx1"/>
              </a:solidFill>
              <a:latin typeface="黑体" panose="02010609060101010101" pitchFamily="49" charset="-122"/>
              <a:ea typeface="黑体" panose="02010609060101010101" pitchFamily="49" charset="-122"/>
            </a:endParaRPr>
          </a:p>
        </p:txBody>
      </p:sp>
      <p:sp>
        <p:nvSpPr>
          <p:cNvPr id="8201" name="矩形 16"/>
          <p:cNvSpPr>
            <a:spLocks noChangeArrowheads="1"/>
          </p:cNvSpPr>
          <p:nvPr/>
        </p:nvSpPr>
        <p:spPr bwMode="auto">
          <a:xfrm>
            <a:off x="3360071" y="2930525"/>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en-US" altLang="zh-CN" sz="2400" dirty="0" smtClean="0">
                <a:solidFill>
                  <a:schemeClr val="bg2"/>
                </a:solidFill>
                <a:latin typeface="黑体" panose="02010609060101010101" pitchFamily="49" charset="-122"/>
                <a:ea typeface="黑体" panose="02010609060101010101" pitchFamily="49" charset="-122"/>
              </a:rPr>
              <a:t>B</a:t>
            </a:r>
            <a:r>
              <a:rPr lang="zh-CN" altLang="en-US" sz="2400" dirty="0" smtClean="0">
                <a:solidFill>
                  <a:schemeClr val="bg2"/>
                </a:solidFill>
                <a:latin typeface="黑体" panose="02010609060101010101" pitchFamily="49" charset="-122"/>
                <a:ea typeface="黑体" panose="02010609060101010101" pitchFamily="49" charset="-122"/>
              </a:rPr>
              <a:t>树</a:t>
            </a:r>
            <a:endParaRPr lang="zh-CN" altLang="zh-CN" sz="2400" dirty="0">
              <a:solidFill>
                <a:schemeClr val="bg2"/>
              </a:solidFill>
              <a:latin typeface="黑体" panose="02010609060101010101" pitchFamily="49" charset="-122"/>
              <a:ea typeface="黑体" panose="02010609060101010101" pitchFamily="49" charset="-122"/>
            </a:endParaRPr>
          </a:p>
        </p:txBody>
      </p:sp>
      <p:sp>
        <p:nvSpPr>
          <p:cNvPr id="8202" name="标题 2"/>
          <p:cNvSpPr>
            <a:spLocks noGrp="1"/>
          </p:cNvSpPr>
          <p:nvPr>
            <p:ph type="title"/>
          </p:nvPr>
        </p:nvSpPr>
        <p:spPr/>
        <p:txBody>
          <a:bodyPr/>
          <a:lstStyle/>
          <a:p>
            <a:endParaRPr lang="zh-CN" altLang="en-US" smtClean="0"/>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二叉树用于排序</a:t>
            </a:r>
            <a:endParaRPr lang="zh-CN" altLang="en-US" dirty="0"/>
          </a:p>
        </p:txBody>
      </p:sp>
      <p:sp>
        <p:nvSpPr>
          <p:cNvPr id="5" name="内容占位符 4"/>
          <p:cNvSpPr>
            <a:spLocks noGrp="1"/>
          </p:cNvSpPr>
          <p:nvPr>
            <p:ph idx="1"/>
          </p:nvPr>
        </p:nvSpPr>
        <p:spPr/>
        <p:txBody>
          <a:bodyPr/>
          <a:lstStyle/>
          <a:p>
            <a:r>
              <a:rPr lang="zh-CN" altLang="en-US" sz="2000" dirty="0" smtClean="0"/>
              <a:t>通过遍历，二叉树可以对应某种线性顺序</a:t>
            </a:r>
            <a:endParaRPr lang="zh-CN" altLang="en-US" sz="2000" dirty="0"/>
          </a:p>
        </p:txBody>
      </p:sp>
      <p:sp>
        <p:nvSpPr>
          <p:cNvPr id="3" name="页脚占位符 2"/>
          <p:cNvSpPr>
            <a:spLocks noGrp="1"/>
          </p:cNvSpPr>
          <p:nvPr>
            <p:ph type="ftr" sz="quarter" idx="10"/>
          </p:nvPr>
        </p:nvSpPr>
        <p:spPr/>
        <p:txBody>
          <a:bodyPr/>
          <a:lstStyle/>
          <a:p>
            <a:pPr>
              <a:defRPr/>
            </a:pPr>
            <a:fld id="{31BEA146-B08C-4357-9B35-FAEE27D60924}" type="slidenum">
              <a:rPr lang="zh-CN" altLang="en-US" smtClean="0">
                <a:ea typeface="黑体" panose="02010609060101010101" pitchFamily="49" charset="-122"/>
              </a:rPr>
            </a:fld>
            <a:endParaRPr lang="en-US" altLang="zh-CN">
              <a:ea typeface="黑体" panose="02010609060101010101" pitchFamily="49" charset="-122"/>
            </a:endParaRPr>
          </a:p>
        </p:txBody>
      </p:sp>
      <p:graphicFrame>
        <p:nvGraphicFramePr>
          <p:cNvPr id="6" name="Object 4"/>
          <p:cNvGraphicFramePr>
            <a:graphicFrameLocks noChangeAspect="1"/>
          </p:cNvGraphicFramePr>
          <p:nvPr/>
        </p:nvGraphicFramePr>
        <p:xfrm>
          <a:off x="6417" y="2248857"/>
          <a:ext cx="4703012" cy="3916447"/>
        </p:xfrm>
        <a:graphic>
          <a:graphicData uri="http://schemas.openxmlformats.org/presentationml/2006/ole">
            <mc:AlternateContent xmlns:mc="http://schemas.openxmlformats.org/markup-compatibility/2006">
              <mc:Choice xmlns:v="urn:schemas-microsoft-com:vml" Requires="v">
                <p:oleObj spid="_x0000_s1025" name="Visio" r:id="rId1" imgW="2905125" imgH="2407285" progId="">
                  <p:embed/>
                </p:oleObj>
              </mc:Choice>
              <mc:Fallback>
                <p:oleObj name="Visio" r:id="rId1" imgW="2905125" imgH="2407285" progId="">
                  <p:embed/>
                  <p:pic>
                    <p:nvPicPr>
                      <p:cNvPr id="0" name="图片 1024" descr="image11"/>
                      <p:cNvPicPr>
                        <a:picLocks noChangeAspect="1"/>
                      </p:cNvPicPr>
                      <p:nvPr/>
                    </p:nvPicPr>
                    <p:blipFill>
                      <a:blip r:embed="rId2"/>
                      <a:stretch>
                        <a:fillRect/>
                      </a:stretch>
                    </p:blipFill>
                    <p:spPr>
                      <a:xfrm>
                        <a:off x="6417" y="2248857"/>
                        <a:ext cx="4703012" cy="3916447"/>
                      </a:xfrm>
                      <a:prstGeom prst="rect">
                        <a:avLst/>
                      </a:prstGeom>
                      <a:noFill/>
                      <a:ln w="9525">
                        <a:noFill/>
                      </a:ln>
                    </p:spPr>
                  </p:pic>
                </p:oleObj>
              </mc:Fallback>
            </mc:AlternateContent>
          </a:graphicData>
        </a:graphic>
      </p:graphicFrame>
      <p:graphicFrame>
        <p:nvGraphicFramePr>
          <p:cNvPr id="7" name="对象 1"/>
          <p:cNvGraphicFramePr>
            <a:graphicFrameLocks noGrp="1" noChangeAspect="1"/>
          </p:cNvGraphicFramePr>
          <p:nvPr/>
        </p:nvGraphicFramePr>
        <p:xfrm>
          <a:off x="5575109" y="2315682"/>
          <a:ext cx="2708275" cy="2116138"/>
        </p:xfrm>
        <a:graphic>
          <a:graphicData uri="http://schemas.openxmlformats.org/presentationml/2006/ole">
            <mc:AlternateContent xmlns:mc="http://schemas.openxmlformats.org/markup-compatibility/2006">
              <mc:Choice xmlns:v="urn:schemas-microsoft-com:vml" Requires="v">
                <p:oleObj spid="_x0000_s1026" name="Visio" r:id="rId3" imgW="1764665" imgH="1379855" progId="">
                  <p:embed/>
                </p:oleObj>
              </mc:Choice>
              <mc:Fallback>
                <p:oleObj name="Visio" r:id="rId3" imgW="1764665" imgH="1379855" progId="">
                  <p:embed/>
                  <p:pic>
                    <p:nvPicPr>
                      <p:cNvPr id="0" name="图片 1025" descr="image12"/>
                      <p:cNvPicPr>
                        <a:picLocks noGrp="1" noChangeAspect="1"/>
                      </p:cNvPicPr>
                      <p:nvPr/>
                    </p:nvPicPr>
                    <p:blipFill>
                      <a:blip r:embed="rId4"/>
                      <a:stretch>
                        <a:fillRect/>
                      </a:stretch>
                    </p:blipFill>
                    <p:spPr>
                      <a:xfrm>
                        <a:off x="5575109" y="2315682"/>
                        <a:ext cx="2708275" cy="2116138"/>
                      </a:xfrm>
                      <a:prstGeom prst="rect">
                        <a:avLst/>
                      </a:prstGeom>
                      <a:noFill/>
                      <a:ln w="9525">
                        <a:noFill/>
                      </a:ln>
                    </p:spPr>
                  </p:pic>
                </p:oleObj>
              </mc:Fallback>
            </mc:AlternateContent>
          </a:graphicData>
        </a:graphic>
      </p:graphicFrame>
      <p:grpSp>
        <p:nvGrpSpPr>
          <p:cNvPr id="29" name="组合 28"/>
          <p:cNvGrpSpPr/>
          <p:nvPr/>
        </p:nvGrpSpPr>
        <p:grpSpPr>
          <a:xfrm>
            <a:off x="5322052" y="2684655"/>
            <a:ext cx="3574429" cy="1766122"/>
            <a:chOff x="5246043" y="4149080"/>
            <a:chExt cx="3574429" cy="1766122"/>
          </a:xfrm>
        </p:grpSpPr>
        <p:cxnSp>
          <p:nvCxnSpPr>
            <p:cNvPr id="9" name="直接箭头连接符 8"/>
            <p:cNvCxnSpPr/>
            <p:nvPr/>
          </p:nvCxnSpPr>
          <p:spPr bwMode="auto">
            <a:xfrm>
              <a:off x="6156176" y="4149080"/>
              <a:ext cx="1296144" cy="0"/>
            </a:xfrm>
            <a:prstGeom prst="straightConnector1">
              <a:avLst/>
            </a:prstGeom>
            <a:noFill/>
            <a:ln w="19050" cap="flat" cmpd="sng" algn="ctr">
              <a:solidFill>
                <a:schemeClr val="bg2"/>
              </a:solidFill>
              <a:prstDash val="sysDot"/>
              <a:round/>
              <a:headEnd type="none" w="med" len="med"/>
              <a:tailEnd type="arrow"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p:cNvCxnSpPr/>
            <p:nvPr/>
          </p:nvCxnSpPr>
          <p:spPr bwMode="auto">
            <a:xfrm flipV="1">
              <a:off x="5499100" y="4149080"/>
              <a:ext cx="1881212" cy="576064"/>
            </a:xfrm>
            <a:prstGeom prst="line">
              <a:avLst/>
            </a:prstGeom>
            <a:noFill/>
            <a:ln w="19050" cap="flat" cmpd="sng" algn="ctr">
              <a:solidFill>
                <a:schemeClr val="bg2"/>
              </a:solidFill>
              <a:prstDash val="sysDot"/>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p:cNvCxnSpPr/>
            <p:nvPr/>
          </p:nvCxnSpPr>
          <p:spPr bwMode="auto">
            <a:xfrm>
              <a:off x="5499100" y="4725144"/>
              <a:ext cx="2961332" cy="0"/>
            </a:xfrm>
            <a:prstGeom prst="straightConnector1">
              <a:avLst/>
            </a:prstGeom>
            <a:noFill/>
            <a:ln w="19050" cap="flat" cmpd="sng" algn="ctr">
              <a:solidFill>
                <a:schemeClr val="bg2"/>
              </a:solidFill>
              <a:prstDash val="sysDot"/>
              <a:round/>
              <a:headEnd type="none" w="med" len="med"/>
              <a:tailEnd type="arrow"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p:nvPr/>
          </p:nvCxnSpPr>
          <p:spPr bwMode="auto">
            <a:xfrm flipV="1">
              <a:off x="5421313" y="4717347"/>
              <a:ext cx="3039119" cy="576062"/>
            </a:xfrm>
            <a:prstGeom prst="line">
              <a:avLst/>
            </a:prstGeom>
            <a:noFill/>
            <a:ln w="19050" cap="flat" cmpd="sng" algn="ctr">
              <a:solidFill>
                <a:schemeClr val="bg2"/>
              </a:solidFill>
              <a:prstDash val="sysDot"/>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p:cNvCxnSpPr/>
            <p:nvPr/>
          </p:nvCxnSpPr>
          <p:spPr bwMode="auto">
            <a:xfrm>
              <a:off x="5421313" y="5301208"/>
              <a:ext cx="3254374" cy="0"/>
            </a:xfrm>
            <a:prstGeom prst="straightConnector1">
              <a:avLst/>
            </a:prstGeom>
            <a:noFill/>
            <a:ln w="19050" cap="flat" cmpd="sng" algn="ctr">
              <a:solidFill>
                <a:schemeClr val="bg2"/>
              </a:solidFill>
              <a:prstDash val="sysDot"/>
              <a:round/>
              <a:headEnd type="none" w="med" len="med"/>
              <a:tailEnd type="arrow"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p:nvPr/>
          </p:nvCxnSpPr>
          <p:spPr bwMode="auto">
            <a:xfrm flipV="1">
              <a:off x="5246043" y="5301210"/>
              <a:ext cx="3451870" cy="602832"/>
            </a:xfrm>
            <a:prstGeom prst="line">
              <a:avLst/>
            </a:prstGeom>
            <a:noFill/>
            <a:ln w="19050" cap="flat" cmpd="sng" algn="ctr">
              <a:solidFill>
                <a:schemeClr val="bg2"/>
              </a:solidFill>
              <a:prstDash val="sysDot"/>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箭头连接符 24"/>
            <p:cNvCxnSpPr/>
            <p:nvPr/>
          </p:nvCxnSpPr>
          <p:spPr bwMode="auto">
            <a:xfrm flipV="1">
              <a:off x="5246043" y="5904042"/>
              <a:ext cx="3574429" cy="11160"/>
            </a:xfrm>
            <a:prstGeom prst="straightConnector1">
              <a:avLst/>
            </a:prstGeom>
            <a:noFill/>
            <a:ln w="19050" cap="flat" cmpd="sng" algn="ctr">
              <a:solidFill>
                <a:schemeClr val="bg2"/>
              </a:solidFill>
              <a:prstDash val="sysDot"/>
              <a:round/>
              <a:headEnd type="none" w="med" len="med"/>
              <a:tailEnd type="arrow"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3" name="矩形 32"/>
          <p:cNvSpPr/>
          <p:nvPr/>
        </p:nvSpPr>
        <p:spPr>
          <a:xfrm>
            <a:off x="3203848" y="2132856"/>
            <a:ext cx="2736647" cy="1200329"/>
          </a:xfrm>
          <a:prstGeom prst="rect">
            <a:avLst/>
          </a:prstGeom>
        </p:spPr>
        <p:txBody>
          <a:bodyPr wrap="none">
            <a:spAutoFit/>
          </a:bodyPr>
          <a:lstStyle/>
          <a:p>
            <a:pPr>
              <a:lnSpc>
                <a:spcPct val="150000"/>
              </a:lnSpc>
              <a:buNone/>
            </a:pPr>
            <a:r>
              <a:rPr lang="zh-CN" altLang="en-US" sz="1600" b="1" dirty="0">
                <a:latin typeface="+mn-lt"/>
                <a:ea typeface="+mn-ea"/>
              </a:rPr>
              <a:t>先序深度优先</a:t>
            </a:r>
            <a:r>
              <a:rPr lang="zh-CN" altLang="en-US" sz="1600" b="1" dirty="0" smtClean="0">
                <a:latin typeface="+mn-lt"/>
                <a:ea typeface="+mn-ea"/>
              </a:rPr>
              <a:t>遍历</a:t>
            </a:r>
            <a:r>
              <a:rPr lang="en-US" altLang="zh-CN" sz="1600" b="1" dirty="0" smtClean="0">
                <a:solidFill>
                  <a:srgbClr val="FFE38B"/>
                </a:solidFill>
                <a:latin typeface="+mn-lt"/>
                <a:ea typeface="+mn-ea"/>
              </a:rPr>
              <a:t>ABDECFLG</a:t>
            </a:r>
            <a:endParaRPr lang="en-US" altLang="zh-CN" sz="1600" b="1" dirty="0">
              <a:solidFill>
                <a:srgbClr val="FFE38B"/>
              </a:solidFill>
              <a:latin typeface="+mn-lt"/>
              <a:ea typeface="+mn-ea"/>
            </a:endParaRPr>
          </a:p>
          <a:p>
            <a:pPr>
              <a:lnSpc>
                <a:spcPct val="150000"/>
              </a:lnSpc>
              <a:buNone/>
            </a:pPr>
            <a:r>
              <a:rPr lang="zh-CN" altLang="en-US" sz="1600" b="1" dirty="0">
                <a:latin typeface="+mn-lt"/>
                <a:ea typeface="+mn-ea"/>
              </a:rPr>
              <a:t>中序深度优先</a:t>
            </a:r>
            <a:r>
              <a:rPr lang="zh-CN" altLang="en-US" sz="1600" b="1" dirty="0" smtClean="0">
                <a:latin typeface="+mn-lt"/>
                <a:ea typeface="+mn-ea"/>
              </a:rPr>
              <a:t>遍历</a:t>
            </a:r>
            <a:r>
              <a:rPr lang="en-US" altLang="zh-CN" sz="1600" b="1" dirty="0" smtClean="0">
                <a:solidFill>
                  <a:srgbClr val="FFE38B"/>
                </a:solidFill>
                <a:latin typeface="+mn-lt"/>
                <a:ea typeface="+mn-ea"/>
              </a:rPr>
              <a:t>DBEALFCG</a:t>
            </a:r>
            <a:endParaRPr lang="en-US" altLang="zh-CN" sz="1600" b="1" dirty="0">
              <a:solidFill>
                <a:srgbClr val="FFE38B"/>
              </a:solidFill>
              <a:latin typeface="+mn-lt"/>
              <a:ea typeface="+mn-ea"/>
            </a:endParaRPr>
          </a:p>
          <a:p>
            <a:pPr>
              <a:lnSpc>
                <a:spcPct val="150000"/>
              </a:lnSpc>
              <a:buNone/>
            </a:pPr>
            <a:r>
              <a:rPr lang="zh-CN" altLang="en-US" sz="1600" b="1" dirty="0">
                <a:latin typeface="+mn-lt"/>
                <a:ea typeface="+mn-ea"/>
              </a:rPr>
              <a:t>后序深度优先</a:t>
            </a:r>
            <a:r>
              <a:rPr lang="zh-CN" altLang="en-US" sz="1600" b="1" dirty="0" smtClean="0">
                <a:latin typeface="+mn-lt"/>
                <a:ea typeface="+mn-ea"/>
              </a:rPr>
              <a:t>遍历</a:t>
            </a:r>
            <a:r>
              <a:rPr lang="en-US" altLang="zh-CN" sz="1600" b="1" dirty="0" smtClean="0">
                <a:solidFill>
                  <a:srgbClr val="FFE38B"/>
                </a:solidFill>
                <a:latin typeface="+mn-lt"/>
                <a:ea typeface="+mn-ea"/>
              </a:rPr>
              <a:t>DEBLFGCA</a:t>
            </a:r>
            <a:endParaRPr lang="zh-CN" altLang="en-US" sz="1600" b="1" dirty="0">
              <a:solidFill>
                <a:srgbClr val="FFE38B"/>
              </a:solidFill>
              <a:latin typeface="+mn-lt"/>
              <a:ea typeface="+mn-ea"/>
            </a:endParaRPr>
          </a:p>
        </p:txBody>
      </p:sp>
      <p:sp>
        <p:nvSpPr>
          <p:cNvPr id="34" name="矩形 33"/>
          <p:cNvSpPr/>
          <p:nvPr/>
        </p:nvSpPr>
        <p:spPr>
          <a:xfrm>
            <a:off x="5796136" y="4653136"/>
            <a:ext cx="2323072" cy="418513"/>
          </a:xfrm>
          <a:prstGeom prst="rect">
            <a:avLst/>
          </a:prstGeom>
        </p:spPr>
        <p:txBody>
          <a:bodyPr wrap="none">
            <a:spAutoFit/>
          </a:bodyPr>
          <a:lstStyle/>
          <a:p>
            <a:pPr>
              <a:lnSpc>
                <a:spcPct val="150000"/>
              </a:lnSpc>
              <a:buNone/>
            </a:pPr>
            <a:r>
              <a:rPr lang="zh-CN" altLang="en-US" sz="1600" b="1" dirty="0">
                <a:latin typeface="+mn-lt"/>
                <a:ea typeface="+mn-ea"/>
              </a:rPr>
              <a:t>广度优先</a:t>
            </a:r>
            <a:r>
              <a:rPr lang="zh-CN" altLang="en-US" sz="1600" b="1" dirty="0" smtClean="0">
                <a:latin typeface="+mn-lt"/>
                <a:ea typeface="+mn-ea"/>
              </a:rPr>
              <a:t>遍历 </a:t>
            </a:r>
            <a:r>
              <a:rPr lang="en-US" altLang="zh-CN" sz="1600" b="1" dirty="0" smtClean="0">
                <a:solidFill>
                  <a:srgbClr val="FFE38B"/>
                </a:solidFill>
                <a:latin typeface="+mn-lt"/>
                <a:ea typeface="+mn-ea"/>
              </a:rPr>
              <a:t>ABCDEFG</a:t>
            </a:r>
            <a:endParaRPr lang="en-US" altLang="zh-CN" sz="1600" b="1" dirty="0">
              <a:solidFill>
                <a:srgbClr val="FFE38B"/>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box(in)">
                                      <p:cBhvr>
                                        <p:cTn id="1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二叉排序树（二叉搜索树）</a:t>
            </a:r>
            <a:endParaRPr lang="zh-CN" altLang="en-US" dirty="0"/>
          </a:p>
        </p:txBody>
      </p:sp>
      <p:sp>
        <p:nvSpPr>
          <p:cNvPr id="5" name="内容占位符 4"/>
          <p:cNvSpPr>
            <a:spLocks noGrp="1"/>
          </p:cNvSpPr>
          <p:nvPr>
            <p:ph sz="half" idx="1"/>
          </p:nvPr>
        </p:nvSpPr>
        <p:spPr>
          <a:xfrm>
            <a:off x="467544" y="1268760"/>
            <a:ext cx="8424936" cy="4525962"/>
          </a:xfrm>
        </p:spPr>
        <p:txBody>
          <a:bodyPr/>
          <a:lstStyle/>
          <a:p>
            <a:r>
              <a:rPr lang="zh-CN" altLang="en-US" sz="2000" dirty="0" smtClean="0">
                <a:solidFill>
                  <a:srgbClr val="FF0000"/>
                </a:solidFill>
              </a:rPr>
              <a:t>二叉排序树</a:t>
            </a:r>
            <a:r>
              <a:rPr lang="en-US" altLang="zh-CN" sz="2000" dirty="0" smtClean="0"/>
              <a:t>—— </a:t>
            </a:r>
            <a:r>
              <a:rPr lang="zh-CN" altLang="en-US" sz="2000" dirty="0" smtClean="0"/>
              <a:t>中序深度优先遍历有序的二叉树（不允许关键字相同）</a:t>
            </a:r>
            <a:endParaRPr lang="zh-CN" altLang="en-US" sz="2000" dirty="0"/>
          </a:p>
        </p:txBody>
      </p:sp>
      <p:sp>
        <p:nvSpPr>
          <p:cNvPr id="2" name="内容占位符 1"/>
          <p:cNvSpPr>
            <a:spLocks noGrp="1"/>
          </p:cNvSpPr>
          <p:nvPr>
            <p:ph sz="half" idx="2"/>
          </p:nvPr>
        </p:nvSpPr>
        <p:spPr>
          <a:xfrm>
            <a:off x="365583" y="3717032"/>
            <a:ext cx="8518401" cy="2293243"/>
          </a:xfrm>
        </p:spPr>
        <p:txBody>
          <a:bodyPr/>
          <a:lstStyle/>
          <a:p>
            <a:r>
              <a:rPr lang="zh-CN" altLang="en-US" sz="2000" dirty="0"/>
              <a:t>二叉排序树（</a:t>
            </a:r>
            <a:r>
              <a:rPr lang="en-US" altLang="zh-CN" sz="2000" dirty="0"/>
              <a:t>Binary Sort Tree</a:t>
            </a:r>
            <a:r>
              <a:rPr lang="zh-CN" altLang="en-US" sz="2000" dirty="0"/>
              <a:t>）又称二叉查找树（</a:t>
            </a:r>
            <a:r>
              <a:rPr lang="en-US" altLang="zh-CN" sz="2000" dirty="0"/>
              <a:t>Binary Search Tree</a:t>
            </a:r>
            <a:r>
              <a:rPr lang="zh-CN" altLang="en-US" sz="2000" dirty="0"/>
              <a:t>），亦称二叉搜索树。 </a:t>
            </a:r>
            <a:endParaRPr lang="en-US" altLang="zh-CN" sz="2000" dirty="0" smtClean="0"/>
          </a:p>
          <a:p>
            <a:r>
              <a:rPr lang="zh-CN" altLang="en-US" sz="2000" dirty="0" smtClean="0"/>
              <a:t>它</a:t>
            </a:r>
            <a:r>
              <a:rPr lang="zh-CN" altLang="en-US" sz="2000" dirty="0"/>
              <a:t>或者是一棵空树；或者是具有下列性质的二叉树： </a:t>
            </a:r>
            <a:endParaRPr lang="zh-CN" altLang="en-US" sz="2000" dirty="0"/>
          </a:p>
          <a:p>
            <a:pPr lvl="1"/>
            <a:r>
              <a:rPr lang="zh-CN" altLang="en-US" sz="1800" dirty="0"/>
              <a:t>（</a:t>
            </a:r>
            <a:r>
              <a:rPr lang="en-US" altLang="zh-CN" sz="1800" dirty="0"/>
              <a:t>1</a:t>
            </a:r>
            <a:r>
              <a:rPr lang="zh-CN" altLang="en-US" sz="1800" dirty="0"/>
              <a:t>）若左子树不空，则左子树上所有结点的值均小于它的根结点的值； </a:t>
            </a:r>
            <a:endParaRPr lang="zh-CN" altLang="en-US" sz="1800" dirty="0"/>
          </a:p>
          <a:p>
            <a:pPr lvl="1"/>
            <a:r>
              <a:rPr lang="zh-CN" altLang="en-US" sz="1800" dirty="0"/>
              <a:t>（</a:t>
            </a:r>
            <a:r>
              <a:rPr lang="en-US" altLang="zh-CN" sz="1800" dirty="0"/>
              <a:t>2</a:t>
            </a:r>
            <a:r>
              <a:rPr lang="zh-CN" altLang="en-US" sz="1800" dirty="0"/>
              <a:t>）若右子树不空，则右子树上所有结点的值均大于它的根结点的值； </a:t>
            </a:r>
            <a:endParaRPr lang="zh-CN" altLang="en-US" sz="1800" dirty="0"/>
          </a:p>
          <a:p>
            <a:pPr lvl="1"/>
            <a:r>
              <a:rPr lang="zh-CN" altLang="en-US" sz="1800" dirty="0"/>
              <a:t>（</a:t>
            </a:r>
            <a:r>
              <a:rPr lang="en-US" altLang="zh-CN" sz="1800" dirty="0"/>
              <a:t>3</a:t>
            </a:r>
            <a:r>
              <a:rPr lang="zh-CN" altLang="en-US" sz="1800" dirty="0"/>
              <a:t>）左、右子树也分别为二叉搜索序树。</a:t>
            </a:r>
            <a:endParaRPr lang="zh-CN" altLang="en-US" sz="1800" dirty="0"/>
          </a:p>
          <a:p>
            <a:endParaRPr lang="zh-CN" altLang="en-US" sz="2000" dirty="0"/>
          </a:p>
        </p:txBody>
      </p:sp>
      <p:sp>
        <p:nvSpPr>
          <p:cNvPr id="3" name="页脚占位符 2"/>
          <p:cNvSpPr>
            <a:spLocks noGrp="1"/>
          </p:cNvSpPr>
          <p:nvPr>
            <p:ph type="ftr" sz="quarter" idx="10"/>
          </p:nvPr>
        </p:nvSpPr>
        <p:spPr/>
        <p:txBody>
          <a:bodyPr/>
          <a:lstStyle/>
          <a:p>
            <a:pPr>
              <a:defRPr/>
            </a:pPr>
            <a:fld id="{31BEA146-B08C-4357-9B35-FAEE27D60924}" type="slidenum">
              <a:rPr lang="zh-CN" altLang="en-US" smtClean="0">
                <a:ea typeface="黑体" panose="02010609060101010101" pitchFamily="49" charset="-122"/>
              </a:rPr>
            </a:fld>
            <a:endParaRPr lang="en-US" altLang="zh-CN">
              <a:ea typeface="黑体" panose="02010609060101010101" pitchFamily="49" charset="-122"/>
            </a:endParaRPr>
          </a:p>
        </p:txBody>
      </p:sp>
      <p:pic>
        <p:nvPicPr>
          <p:cNvPr id="13517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932040" y="1700808"/>
            <a:ext cx="3352245" cy="1470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建立二叉排序树</a:t>
            </a:r>
            <a:endParaRPr lang="zh-CN" altLang="en-US" dirty="0"/>
          </a:p>
        </p:txBody>
      </p:sp>
      <p:sp>
        <p:nvSpPr>
          <p:cNvPr id="3" name="内容占位符 2"/>
          <p:cNvSpPr>
            <a:spLocks noGrp="1"/>
          </p:cNvSpPr>
          <p:nvPr>
            <p:ph idx="1"/>
          </p:nvPr>
        </p:nvSpPr>
        <p:spPr>
          <a:xfrm>
            <a:off x="467544" y="1412776"/>
            <a:ext cx="8229600" cy="4525962"/>
          </a:xfrm>
        </p:spPr>
        <p:txBody>
          <a:bodyPr/>
          <a:lstStyle/>
          <a:p>
            <a:endParaRPr lang="en-US" altLang="zh-CN" sz="2000" dirty="0" smtClean="0"/>
          </a:p>
          <a:p>
            <a:r>
              <a:rPr lang="en-US" altLang="zh-CN" sz="2000" dirty="0" smtClean="0"/>
              <a:t>  </a:t>
            </a:r>
            <a:r>
              <a:rPr lang="zh-CN" altLang="en-US" sz="2000" dirty="0" smtClean="0"/>
              <a:t>根据</a:t>
            </a:r>
            <a:r>
              <a:rPr lang="zh-CN" altLang="en-US" sz="2000" dirty="0"/>
              <a:t>下列数列建立一棵二叉搜索树：</a:t>
            </a:r>
            <a:r>
              <a:rPr lang="en-US" altLang="zh-CN" sz="2000" dirty="0"/>
              <a:t>50</a:t>
            </a:r>
            <a:r>
              <a:rPr lang="zh-CN" altLang="en-US" sz="2000" dirty="0"/>
              <a:t>，</a:t>
            </a:r>
            <a:r>
              <a:rPr lang="en-US" altLang="zh-CN" sz="2000" dirty="0"/>
              <a:t>20</a:t>
            </a:r>
            <a:r>
              <a:rPr lang="zh-CN" altLang="en-US" sz="2000" dirty="0"/>
              <a:t>，</a:t>
            </a:r>
            <a:r>
              <a:rPr lang="en-US" altLang="zh-CN" sz="2000" dirty="0"/>
              <a:t>15</a:t>
            </a:r>
            <a:r>
              <a:rPr lang="zh-CN" altLang="en-US" sz="2000" dirty="0"/>
              <a:t>，</a:t>
            </a:r>
            <a:r>
              <a:rPr lang="en-US" altLang="zh-CN" sz="2000" dirty="0"/>
              <a:t>60</a:t>
            </a:r>
            <a:r>
              <a:rPr lang="zh-CN" altLang="en-US" sz="2000" dirty="0"/>
              <a:t>，</a:t>
            </a:r>
            <a:r>
              <a:rPr lang="en-US" altLang="zh-CN" sz="2000" dirty="0"/>
              <a:t>30</a:t>
            </a:r>
            <a:r>
              <a:rPr lang="zh-CN" altLang="en-US" sz="2000" dirty="0"/>
              <a:t>，</a:t>
            </a:r>
            <a:r>
              <a:rPr lang="en-US" altLang="zh-CN" sz="2000" dirty="0"/>
              <a:t>70</a:t>
            </a:r>
            <a:r>
              <a:rPr lang="zh-CN" altLang="en-US" sz="2000" dirty="0" smtClean="0"/>
              <a:t>。</a:t>
            </a:r>
            <a:endParaRPr lang="en-US" altLang="zh-CN" sz="2000" dirty="0" smtClean="0"/>
          </a:p>
          <a:p>
            <a:endParaRPr lang="en-US" altLang="zh-CN" sz="2000" dirty="0" smtClean="0"/>
          </a:p>
          <a:p>
            <a:endParaRPr lang="en-US" altLang="zh-CN" sz="2000" dirty="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r>
              <a:rPr lang="zh-CN" altLang="en-US" sz="2000" dirty="0" smtClean="0"/>
              <a:t>方法：逐个元素进行“查找</a:t>
            </a:r>
            <a:r>
              <a:rPr lang="en-US" altLang="zh-CN" sz="2000" dirty="0" smtClean="0"/>
              <a:t>--</a:t>
            </a:r>
            <a:r>
              <a:rPr lang="zh-CN" altLang="en-US" sz="2000" dirty="0" smtClean="0"/>
              <a:t>插入” </a:t>
            </a:r>
            <a:endParaRPr lang="en-US" altLang="zh-CN" sz="2000" dirty="0" smtClean="0"/>
          </a:p>
          <a:p>
            <a:r>
              <a:rPr lang="en-US" altLang="zh-CN" sz="2000" dirty="0" smtClean="0"/>
              <a:t>      </a:t>
            </a:r>
            <a:r>
              <a:rPr lang="zh-CN" altLang="en-US" sz="2000" dirty="0" smtClean="0"/>
              <a:t>查找到可插入位置，再行插入（可保证插入后的有序性）</a:t>
            </a:r>
            <a:endParaRPr lang="zh-CN" altLang="en-US" sz="2000" dirty="0"/>
          </a:p>
        </p:txBody>
      </p:sp>
      <p:sp>
        <p:nvSpPr>
          <p:cNvPr id="4" name="页脚占位符 3"/>
          <p:cNvSpPr>
            <a:spLocks noGrp="1"/>
          </p:cNvSpPr>
          <p:nvPr>
            <p:ph type="ftr" sz="quarter" idx="10"/>
          </p:nvPr>
        </p:nvSpPr>
        <p:spPr/>
        <p:txBody>
          <a:bodyPr/>
          <a:lstStyle/>
          <a:p>
            <a:pPr>
              <a:defRPr/>
            </a:pPr>
            <a:fld id="{773FAED9-12B9-4EF5-9F78-54423B07624A}" type="slidenum">
              <a:rPr lang="zh-CN" altLang="en-US" smtClean="0">
                <a:ea typeface="黑体" panose="02010609060101010101" pitchFamily="49" charset="-122"/>
              </a:rPr>
            </a:fld>
            <a:endParaRPr lang="en-US" altLang="zh-CN">
              <a:ea typeface="黑体" panose="02010609060101010101" pitchFamily="49" charset="-122"/>
            </a:endParaRPr>
          </a:p>
        </p:txBody>
      </p:sp>
      <p:sp>
        <p:nvSpPr>
          <p:cNvPr id="5" name="椭圆 4"/>
          <p:cNvSpPr/>
          <p:nvPr/>
        </p:nvSpPr>
        <p:spPr bwMode="auto">
          <a:xfrm>
            <a:off x="395536" y="1628800"/>
            <a:ext cx="680054" cy="678223"/>
          </a:xfrm>
          <a:prstGeom prst="ellipse">
            <a:avLst/>
          </a:prstGeom>
          <a:solidFill>
            <a:schemeClr val="tx1"/>
          </a:solidFill>
          <a:ln w="19050" cap="flat" cmpd="sng" algn="ctr">
            <a:solidFill>
              <a:schemeClr val="bg2"/>
            </a:solid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None/>
            </a:pPr>
            <a:r>
              <a:rPr kumimoji="0" lang="zh-CN" altLang="en-US" sz="28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rPr>
              <a:t>例</a:t>
            </a:r>
            <a:endParaRPr kumimoji="0" lang="zh-CN" altLang="en-US" sz="28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endParaRPr>
          </a:p>
        </p:txBody>
      </p:sp>
      <p:pic>
        <p:nvPicPr>
          <p:cNvPr id="136195"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66020" y="2890761"/>
            <a:ext cx="480864" cy="480864"/>
          </a:xfrm>
          <a:prstGeom prst="rect">
            <a:avLst/>
          </a:prstGeom>
          <a:noFill/>
          <a:extLst>
            <a:ext uri="{909E8E84-426E-40DD-AFC4-6F175D3DCCD1}">
              <a14:hiddenFill xmlns:a14="http://schemas.microsoft.com/office/drawing/2010/main">
                <a:solidFill>
                  <a:srgbClr val="FFFFFF"/>
                </a:solidFill>
              </a14:hiddenFill>
            </a:ext>
          </a:extLst>
        </p:spPr>
      </p:pic>
      <p:pic>
        <p:nvPicPr>
          <p:cNvPr id="136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663" y="2694501"/>
            <a:ext cx="1470071" cy="961729"/>
          </a:xfrm>
          <a:prstGeom prst="rect">
            <a:avLst/>
          </a:prstGeom>
          <a:noFill/>
          <a:extLst>
            <a:ext uri="{909E8E84-426E-40DD-AFC4-6F175D3DCCD1}">
              <a14:hiddenFill xmlns:a14="http://schemas.microsoft.com/office/drawing/2010/main">
                <a:solidFill>
                  <a:srgbClr val="FFFFFF"/>
                </a:solidFill>
              </a14:hiddenFill>
            </a:ext>
          </a:extLst>
        </p:spPr>
      </p:pic>
      <p:pic>
        <p:nvPicPr>
          <p:cNvPr id="136193"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5568" y="2348880"/>
            <a:ext cx="3475962" cy="152502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p:cNvSpPr>
            <a:spLocks noChangeArrowheads="1"/>
          </p:cNvSpPr>
          <p:nvPr/>
        </p:nvSpPr>
        <p:spPr bwMode="auto">
          <a:xfrm>
            <a:off x="683568" y="3181587"/>
            <a:ext cx="264816"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ea typeface="黑体" panose="02010609060101010101" pitchFamily="49" charset="-122"/>
            </a:endParaRPr>
          </a:p>
        </p:txBody>
      </p:sp>
      <p:sp>
        <p:nvSpPr>
          <p:cNvPr id="7" name="Rectangle 5"/>
          <p:cNvSpPr>
            <a:spLocks noChangeArrowheads="1"/>
          </p:cNvSpPr>
          <p:nvPr/>
        </p:nvSpPr>
        <p:spPr bwMode="auto">
          <a:xfrm>
            <a:off x="683568" y="391437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666750" algn="l" defTabSz="914400" rtl="0" eaLnBrk="0" fontAlgn="base" latinLnBrk="0" hangingPunct="0">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683568" y="45811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666750" algn="l" defTabSz="914400" rtl="0" eaLnBrk="0" fontAlgn="base" latinLnBrk="0" hangingPunct="0">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9" name="右箭头 8"/>
          <p:cNvSpPr/>
          <p:nvPr/>
        </p:nvSpPr>
        <p:spPr bwMode="auto">
          <a:xfrm>
            <a:off x="1598783" y="3164920"/>
            <a:ext cx="360040" cy="682971"/>
          </a:xfrm>
          <a:prstGeom prst="rightArrow">
            <a:avLst/>
          </a:prstGeom>
          <a:solidFill>
            <a:srgbClr val="00B05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3" name="右箭头 12"/>
          <p:cNvSpPr/>
          <p:nvPr/>
        </p:nvSpPr>
        <p:spPr bwMode="auto">
          <a:xfrm>
            <a:off x="4125913" y="3074830"/>
            <a:ext cx="360040" cy="682971"/>
          </a:xfrm>
          <a:prstGeom prst="rightArrow">
            <a:avLst/>
          </a:prstGeom>
          <a:solidFill>
            <a:srgbClr val="00B05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4" name="矩形 13"/>
          <p:cNvSpPr/>
          <p:nvPr/>
        </p:nvSpPr>
        <p:spPr>
          <a:xfrm>
            <a:off x="827584" y="1196752"/>
            <a:ext cx="5102679" cy="424732"/>
          </a:xfrm>
          <a:prstGeom prst="rect">
            <a:avLst/>
          </a:prstGeom>
        </p:spPr>
        <p:txBody>
          <a:bodyPr wrap="none">
            <a:spAutoFit/>
          </a:bodyPr>
          <a:lstStyle/>
          <a:p>
            <a:r>
              <a:rPr lang="zh-CN" altLang="en-US" sz="2400" b="1" u="sng" dirty="0" smtClean="0">
                <a:solidFill>
                  <a:srgbClr val="FF0000"/>
                </a:solidFill>
              </a:rPr>
              <a:t>  随机构造法建立二叉排序树的算法</a:t>
            </a:r>
            <a:endParaRPr lang="zh-CN" altLang="en-US" sz="2400" b="1" u="sng"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136195"/>
                                        </p:tgtEl>
                                        <p:attrNameLst>
                                          <p:attrName>style.visibility</p:attrName>
                                        </p:attrNameLst>
                                      </p:cBhvr>
                                      <p:to>
                                        <p:strVal val="visible"/>
                                      </p:to>
                                    </p:set>
                                    <p:animEffect transition="in" filter="box(in)">
                                      <p:cBhvr>
                                        <p:cTn id="21" dur="500"/>
                                        <p:tgtEl>
                                          <p:spTgt spid="136195"/>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36194"/>
                                        </p:tgtEl>
                                        <p:attrNameLst>
                                          <p:attrName>style.visibility</p:attrName>
                                        </p:attrNameLst>
                                      </p:cBhvr>
                                      <p:to>
                                        <p:strVal val="visible"/>
                                      </p:to>
                                    </p:set>
                                    <p:anim calcmode="lin" valueType="num">
                                      <p:cBhvr additive="base">
                                        <p:cTn id="26" dur="500" fill="hold"/>
                                        <p:tgtEl>
                                          <p:spTgt spid="136194"/>
                                        </p:tgtEl>
                                        <p:attrNameLst>
                                          <p:attrName>ppt_x</p:attrName>
                                        </p:attrNameLst>
                                      </p:cBhvr>
                                      <p:tavLst>
                                        <p:tav tm="0">
                                          <p:val>
                                            <p:strVal val="#ppt_x"/>
                                          </p:val>
                                        </p:tav>
                                        <p:tav tm="100000">
                                          <p:val>
                                            <p:strVal val="#ppt_x"/>
                                          </p:val>
                                        </p:tav>
                                      </p:tavLst>
                                    </p:anim>
                                    <p:anim calcmode="lin" valueType="num">
                                      <p:cBhvr additive="base">
                                        <p:cTn id="27" dur="500" fill="hold"/>
                                        <p:tgtEl>
                                          <p:spTgt spid="136194"/>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36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二叉排序树的</a:t>
            </a:r>
            <a:r>
              <a:rPr lang="en-US" altLang="zh-CN" dirty="0" smtClean="0"/>
              <a:t>C</a:t>
            </a:r>
            <a:r>
              <a:rPr lang="zh-CN" altLang="en-US" dirty="0" smtClean="0"/>
              <a:t>语言表示</a:t>
            </a:r>
            <a:endParaRPr lang="zh-CN" altLang="en-US" dirty="0"/>
          </a:p>
        </p:txBody>
      </p:sp>
      <p:sp>
        <p:nvSpPr>
          <p:cNvPr id="5" name="AutoShape 70"/>
          <p:cNvSpPr>
            <a:spLocks noChangeArrowheads="1"/>
          </p:cNvSpPr>
          <p:nvPr/>
        </p:nvSpPr>
        <p:spPr bwMode="auto">
          <a:xfrm>
            <a:off x="2543640" y="4437112"/>
            <a:ext cx="3840821" cy="842903"/>
          </a:xfrm>
          <a:prstGeom prst="wedgeEllipseCallout">
            <a:avLst>
              <a:gd name="adj1" fmla="val -49290"/>
              <a:gd name="adj2" fmla="val -243991"/>
            </a:avLst>
          </a:prstGeom>
          <a:solidFill>
            <a:schemeClr val="bg1"/>
          </a:solidFill>
          <a:ln w="19050" algn="ctr">
            <a:solidFill>
              <a:schemeClr val="bg2"/>
            </a:solidFill>
            <a:miter lim="800000"/>
          </a:ln>
          <a:effectLst/>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chemeClr val="tx1"/>
                </a:solidFill>
                <a:latin typeface="幼圆" panose="02010509060101010101" pitchFamily="49" charset="-122"/>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chemeClr val="tx1"/>
                </a:solidFill>
                <a:latin typeface="幼圆" panose="02010509060101010101" pitchFamily="49" charset="-122"/>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chemeClr val="tx1"/>
                </a:solidFill>
                <a:latin typeface="幼圆" panose="02010509060101010101" pitchFamily="49" charset="-122"/>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chemeClr val="tx1"/>
                </a:solidFill>
                <a:latin typeface="幼圆" panose="02010509060101010101" pitchFamily="49" charset="-122"/>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9pPr>
          </a:lstStyle>
          <a:p>
            <a:pPr algn="ctr" eaLnBrk="1" hangingPunct="1">
              <a:lnSpc>
                <a:spcPct val="100000"/>
              </a:lnSpc>
              <a:spcBef>
                <a:spcPct val="0"/>
              </a:spcBef>
              <a:buClrTx/>
              <a:buFontTx/>
              <a:buNone/>
            </a:pPr>
            <a:r>
              <a:rPr kumimoji="1" lang="zh-CN" altLang="en-US" sz="1800" b="0" dirty="0" smtClean="0">
                <a:solidFill>
                  <a:srgbClr val="333333"/>
                </a:solidFill>
                <a:latin typeface="Arial" panose="020B0604020202020204" pitchFamily="34" charset="0"/>
                <a:ea typeface="黑体" panose="02010609060101010101" pitchFamily="49" charset="-122"/>
              </a:rPr>
              <a:t>与普通二叉树相比，仅仅是强调关键字</a:t>
            </a:r>
            <a:endParaRPr kumimoji="1" lang="zh-CN" altLang="en-US" sz="1800" b="0" dirty="0">
              <a:solidFill>
                <a:srgbClr val="333333"/>
              </a:solidFill>
              <a:latin typeface="Arial" panose="020B0604020202020204" pitchFamily="34" charset="0"/>
              <a:ea typeface="黑体" panose="02010609060101010101" pitchFamily="49" charset="-122"/>
            </a:endParaRPr>
          </a:p>
        </p:txBody>
      </p:sp>
      <p:sp>
        <p:nvSpPr>
          <p:cNvPr id="3" name="内容占位符 2"/>
          <p:cNvSpPr>
            <a:spLocks noGrp="1"/>
          </p:cNvSpPr>
          <p:nvPr>
            <p:ph idx="1"/>
          </p:nvPr>
        </p:nvSpPr>
        <p:spPr/>
        <p:txBody>
          <a:bodyPr/>
          <a:lstStyle/>
          <a:p>
            <a:pPr marL="0" indent="0">
              <a:buNone/>
            </a:pPr>
            <a:r>
              <a:rPr lang="en-US" altLang="zh-CN" sz="2000" dirty="0" err="1"/>
              <a:t>typedef</a:t>
            </a:r>
            <a:r>
              <a:rPr lang="en-US" altLang="zh-CN" sz="2000" dirty="0"/>
              <a:t> </a:t>
            </a:r>
            <a:r>
              <a:rPr lang="en-US" altLang="zh-CN" sz="2000" dirty="0" err="1"/>
              <a:t>struct</a:t>
            </a:r>
            <a:r>
              <a:rPr lang="en-US" altLang="zh-CN" sz="2000" dirty="0"/>
              <a:t> </a:t>
            </a:r>
            <a:r>
              <a:rPr lang="en-US" altLang="zh-CN" sz="2000" dirty="0" err="1"/>
              <a:t>BSTreeNode</a:t>
            </a:r>
            <a:endParaRPr lang="en-US" altLang="zh-CN" sz="2000" dirty="0"/>
          </a:p>
          <a:p>
            <a:pPr marL="0" indent="0">
              <a:buNone/>
            </a:pPr>
            <a:r>
              <a:rPr lang="en-US" altLang="zh-CN" sz="2000" dirty="0"/>
              <a:t>{</a:t>
            </a:r>
            <a:endParaRPr lang="en-US" altLang="zh-CN" sz="2000" dirty="0"/>
          </a:p>
          <a:p>
            <a:pPr marL="0" indent="0">
              <a:buNone/>
            </a:pPr>
            <a:r>
              <a:rPr lang="en-US" altLang="zh-CN" sz="2000" dirty="0"/>
              <a:t>    </a:t>
            </a:r>
            <a:r>
              <a:rPr lang="en-US" altLang="zh-CN" sz="2000" dirty="0" err="1"/>
              <a:t>DataType</a:t>
            </a:r>
            <a:r>
              <a:rPr lang="en-US" altLang="zh-CN" sz="2000" dirty="0"/>
              <a:t> data;</a:t>
            </a:r>
            <a:endParaRPr lang="en-US" altLang="zh-CN" sz="2000" dirty="0"/>
          </a:p>
          <a:p>
            <a:pPr marL="0" indent="0">
              <a:buNone/>
            </a:pPr>
            <a:r>
              <a:rPr lang="en-US" altLang="zh-CN" sz="2000" dirty="0"/>
              <a:t>    </a:t>
            </a:r>
            <a:r>
              <a:rPr lang="en-US" altLang="zh-CN" sz="2000" dirty="0" err="1">
                <a:solidFill>
                  <a:srgbClr val="FF0000"/>
                </a:solidFill>
              </a:rPr>
              <a:t>KeyType</a:t>
            </a:r>
            <a:r>
              <a:rPr lang="en-US" altLang="zh-CN" sz="2000" dirty="0">
                <a:solidFill>
                  <a:srgbClr val="FF0000"/>
                </a:solidFill>
              </a:rPr>
              <a:t> key;</a:t>
            </a:r>
            <a:endParaRPr lang="en-US" altLang="zh-CN" sz="2000" dirty="0">
              <a:solidFill>
                <a:srgbClr val="FF0000"/>
              </a:solidFill>
            </a:endParaRPr>
          </a:p>
          <a:p>
            <a:pPr marL="0" indent="0">
              <a:buNone/>
            </a:pPr>
            <a:r>
              <a:rPr lang="en-US" altLang="zh-CN" sz="2000" dirty="0"/>
              <a:t>    </a:t>
            </a:r>
            <a:r>
              <a:rPr lang="en-US" altLang="zh-CN" sz="2000" dirty="0" err="1"/>
              <a:t>Struct</a:t>
            </a:r>
            <a:r>
              <a:rPr lang="en-US" altLang="zh-CN" sz="2000" dirty="0"/>
              <a:t> </a:t>
            </a:r>
            <a:r>
              <a:rPr lang="en-US" altLang="zh-CN" sz="2000" dirty="0" err="1"/>
              <a:t>BSTreeNode</a:t>
            </a:r>
            <a:r>
              <a:rPr lang="en-US" altLang="zh-CN" sz="2000" dirty="0"/>
              <a:t> *</a:t>
            </a:r>
            <a:r>
              <a:rPr lang="en-US" altLang="zh-CN" sz="2000" dirty="0" err="1"/>
              <a:t>lChild</a:t>
            </a:r>
            <a:r>
              <a:rPr lang="en-US" altLang="zh-CN" sz="2000" dirty="0"/>
              <a:t>, *</a:t>
            </a:r>
            <a:r>
              <a:rPr lang="en-US" altLang="zh-CN" sz="2000" dirty="0" err="1"/>
              <a:t>rChild</a:t>
            </a:r>
            <a:r>
              <a:rPr lang="en-US" altLang="zh-CN" sz="2000" dirty="0"/>
              <a:t>;</a:t>
            </a:r>
            <a:endParaRPr lang="en-US" altLang="zh-CN" sz="2000" dirty="0"/>
          </a:p>
          <a:p>
            <a:pPr marL="0" indent="0">
              <a:buNone/>
            </a:pPr>
            <a:r>
              <a:rPr lang="en-US" altLang="zh-CN" sz="2000" dirty="0"/>
              <a:t>} </a:t>
            </a:r>
            <a:r>
              <a:rPr lang="en-US" altLang="zh-CN" sz="2000" dirty="0" err="1"/>
              <a:t>BSTree</a:t>
            </a:r>
            <a:r>
              <a:rPr lang="en-US" altLang="zh-CN" sz="2000" dirty="0"/>
              <a:t>;</a:t>
            </a:r>
            <a:endParaRPr lang="en-US" altLang="zh-CN" sz="2000" dirty="0"/>
          </a:p>
          <a:p>
            <a:pPr marL="0" indent="0">
              <a:buNone/>
            </a:pPr>
            <a:r>
              <a:rPr lang="en-US" altLang="zh-CN" sz="2000" dirty="0" err="1"/>
              <a:t>BSTree</a:t>
            </a:r>
            <a:r>
              <a:rPr lang="en-US" altLang="zh-CN" sz="2000" dirty="0"/>
              <a:t> *</a:t>
            </a:r>
            <a:r>
              <a:rPr lang="en-US" altLang="zh-CN" sz="2000" dirty="0" err="1"/>
              <a:t>bsTree</a:t>
            </a:r>
            <a:r>
              <a:rPr lang="en-US" altLang="zh-CN" sz="2000" dirty="0"/>
              <a:t>;</a:t>
            </a:r>
            <a:endParaRPr lang="en-US" altLang="zh-CN" sz="2000" dirty="0"/>
          </a:p>
          <a:p>
            <a:endParaRPr lang="zh-CN" altLang="en-US" dirty="0"/>
          </a:p>
        </p:txBody>
      </p:sp>
      <p:sp>
        <p:nvSpPr>
          <p:cNvPr id="4" name="页脚占位符 3"/>
          <p:cNvSpPr>
            <a:spLocks noGrp="1"/>
          </p:cNvSpPr>
          <p:nvPr>
            <p:ph type="ftr" sz="quarter" idx="10"/>
          </p:nvPr>
        </p:nvSpPr>
        <p:spPr/>
        <p:txBody>
          <a:bodyPr/>
          <a:lstStyle/>
          <a:p>
            <a:pPr>
              <a:defRPr/>
            </a:pPr>
            <a:fld id="{773FAED9-12B9-4EF5-9F78-54423B07624A}" type="slidenum">
              <a:rPr lang="zh-CN" altLang="en-US" smtClean="0">
                <a:ea typeface="黑体" panose="02010609060101010101" pitchFamily="49" charset="-122"/>
              </a:rPr>
            </a:fld>
            <a:endParaRPr lang="en-US" altLang="zh-CN">
              <a:ea typeface="黑体" panose="02010609060101010101" pitchFamily="49"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187450" y="340361"/>
            <a:ext cx="6553200" cy="706755"/>
          </a:xfrm>
        </p:spPr>
        <p:txBody>
          <a:bodyPr/>
          <a:lstStyle/>
          <a:p>
            <a:r>
              <a:rPr lang="zh-CN" altLang="en-US" u="sng" dirty="0" smtClean="0">
                <a:solidFill>
                  <a:srgbClr val="FF0000"/>
                </a:solidFill>
              </a:rPr>
              <a:t>二叉排序树的结点插入</a:t>
            </a:r>
            <a:endParaRPr lang="zh-CN" altLang="en-US" u="sng" dirty="0" smtClean="0">
              <a:solidFill>
                <a:srgbClr val="FF0000"/>
              </a:solidFill>
            </a:endParaRPr>
          </a:p>
        </p:txBody>
      </p:sp>
      <p:sp>
        <p:nvSpPr>
          <p:cNvPr id="3" name="内容占位符 2"/>
          <p:cNvSpPr>
            <a:spLocks noGrp="1"/>
          </p:cNvSpPr>
          <p:nvPr>
            <p:ph idx="1"/>
          </p:nvPr>
        </p:nvSpPr>
        <p:spPr>
          <a:xfrm>
            <a:off x="446087" y="1047680"/>
            <a:ext cx="8229600" cy="5810319"/>
          </a:xfrm>
        </p:spPr>
        <p:txBody>
          <a:bodyPr/>
          <a:lstStyle/>
          <a:p>
            <a:pPr marL="0" indent="0">
              <a:buNone/>
            </a:pPr>
            <a:r>
              <a:rPr lang="en-US" altLang="zh-CN" sz="1600" dirty="0" smtClean="0"/>
              <a:t>bool </a:t>
            </a:r>
            <a:r>
              <a:rPr lang="en-US" altLang="zh-CN" sz="1600" dirty="0" err="1"/>
              <a:t>InsertBST</a:t>
            </a:r>
            <a:r>
              <a:rPr lang="en-US" altLang="zh-CN" sz="1600" dirty="0"/>
              <a:t>(</a:t>
            </a:r>
            <a:r>
              <a:rPr lang="en-US" altLang="zh-CN" sz="1600" dirty="0" err="1"/>
              <a:t>BSTree</a:t>
            </a:r>
            <a:r>
              <a:rPr lang="en-US" altLang="zh-CN" sz="1600" dirty="0"/>
              <a:t> *t</a:t>
            </a:r>
            <a:r>
              <a:rPr lang="zh-CN" altLang="zh-CN" sz="1600" dirty="0"/>
              <a:t>，</a:t>
            </a:r>
            <a:r>
              <a:rPr lang="en-US" altLang="zh-CN" sz="1600" dirty="0" err="1"/>
              <a:t>KeyType</a:t>
            </a:r>
            <a:r>
              <a:rPr lang="en-US" altLang="zh-CN" sz="1600" dirty="0"/>
              <a:t> key)</a:t>
            </a:r>
            <a:endParaRPr lang="zh-CN" altLang="zh-CN" sz="1600" dirty="0"/>
          </a:p>
          <a:p>
            <a:pPr marL="0" indent="0">
              <a:lnSpc>
                <a:spcPts val="1600"/>
              </a:lnSpc>
              <a:buNone/>
            </a:pPr>
            <a:r>
              <a:rPr lang="en-US" altLang="zh-CN" sz="1600" dirty="0"/>
              <a:t>{</a:t>
            </a:r>
            <a:endParaRPr lang="zh-CN" altLang="zh-CN" sz="1600" dirty="0"/>
          </a:p>
          <a:p>
            <a:pPr marL="0" indent="0">
              <a:lnSpc>
                <a:spcPts val="1600"/>
              </a:lnSpc>
              <a:buNone/>
            </a:pPr>
            <a:r>
              <a:rPr lang="en-US" altLang="zh-CN" sz="1600" dirty="0" smtClean="0"/>
              <a:t>  if(t </a:t>
            </a:r>
            <a:r>
              <a:rPr lang="en-US" altLang="zh-CN" sz="1600" dirty="0"/>
              <a:t>== NULL</a:t>
            </a:r>
            <a:r>
              <a:rPr lang="en-US" altLang="zh-CN" sz="1600" dirty="0" smtClean="0"/>
              <a:t>)</a:t>
            </a:r>
            <a:endParaRPr lang="zh-CN" altLang="zh-CN" sz="1600" dirty="0">
              <a:solidFill>
                <a:schemeClr val="accent2"/>
              </a:solidFill>
            </a:endParaRPr>
          </a:p>
          <a:p>
            <a:pPr marL="0" indent="0">
              <a:lnSpc>
                <a:spcPts val="1600"/>
              </a:lnSpc>
              <a:buNone/>
            </a:pPr>
            <a:r>
              <a:rPr lang="en-US" altLang="zh-CN" sz="1600" dirty="0" smtClean="0"/>
              <a:t>  {</a:t>
            </a:r>
            <a:endParaRPr lang="zh-CN" altLang="zh-CN" sz="1600" dirty="0"/>
          </a:p>
          <a:p>
            <a:pPr marL="0" indent="0">
              <a:lnSpc>
                <a:spcPts val="1600"/>
              </a:lnSpc>
              <a:buNone/>
            </a:pPr>
            <a:r>
              <a:rPr lang="en-US" altLang="zh-CN" sz="1600" dirty="0" smtClean="0"/>
              <a:t>    if</a:t>
            </a:r>
            <a:r>
              <a:rPr lang="en-US" altLang="zh-CN" sz="1600" dirty="0"/>
              <a:t>(!(t = (</a:t>
            </a:r>
            <a:r>
              <a:rPr lang="en-US" altLang="zh-CN" sz="1600" dirty="0" err="1"/>
              <a:t>BSTree</a:t>
            </a:r>
            <a:r>
              <a:rPr lang="en-US" altLang="zh-CN" sz="1600" dirty="0"/>
              <a:t> *)</a:t>
            </a:r>
            <a:r>
              <a:rPr lang="en-US" altLang="zh-CN" sz="1600" dirty="0" err="1"/>
              <a:t>malloc</a:t>
            </a:r>
            <a:r>
              <a:rPr lang="en-US" altLang="zh-CN" sz="1600" dirty="0"/>
              <a:t>(</a:t>
            </a:r>
            <a:r>
              <a:rPr lang="en-US" altLang="zh-CN" sz="1600" dirty="0" err="1"/>
              <a:t>sizeof</a:t>
            </a:r>
            <a:r>
              <a:rPr lang="en-US" altLang="zh-CN" sz="1600" dirty="0"/>
              <a:t>(</a:t>
            </a:r>
            <a:r>
              <a:rPr lang="en-US" altLang="zh-CN" sz="1600" dirty="0" err="1"/>
              <a:t>BSTree</a:t>
            </a:r>
            <a:r>
              <a:rPr lang="en-US" altLang="zh-CN" sz="1600" dirty="0"/>
              <a:t> ))))</a:t>
            </a:r>
            <a:endParaRPr lang="zh-CN" altLang="zh-CN" sz="1600" dirty="0"/>
          </a:p>
          <a:p>
            <a:pPr marL="0" indent="0">
              <a:lnSpc>
                <a:spcPts val="1600"/>
              </a:lnSpc>
              <a:buNone/>
            </a:pPr>
            <a:r>
              <a:rPr lang="en-US" altLang="zh-CN" sz="1600" dirty="0" smtClean="0"/>
              <a:t>    {</a:t>
            </a:r>
            <a:endParaRPr lang="zh-CN" altLang="zh-CN" sz="1600" dirty="0"/>
          </a:p>
          <a:p>
            <a:pPr marL="0" indent="0">
              <a:lnSpc>
                <a:spcPts val="1600"/>
              </a:lnSpc>
              <a:buNone/>
            </a:pPr>
            <a:r>
              <a:rPr lang="en-US" altLang="zh-CN" sz="1600" dirty="0"/>
              <a:t>      </a:t>
            </a:r>
            <a:r>
              <a:rPr lang="en-US" altLang="zh-CN" sz="1600" dirty="0" err="1"/>
              <a:t>printf</a:t>
            </a:r>
            <a:r>
              <a:rPr lang="en-US" altLang="zh-CN" sz="1600" dirty="0"/>
              <a:t>(“Error in memory allocation!\n</a:t>
            </a:r>
            <a:r>
              <a:rPr lang="en-US" altLang="zh-CN" sz="1600" dirty="0" smtClean="0"/>
              <a:t>”);  </a:t>
            </a:r>
            <a:endParaRPr lang="en-US" altLang="zh-CN" sz="1600" dirty="0" smtClean="0"/>
          </a:p>
          <a:p>
            <a:pPr marL="0" indent="0">
              <a:lnSpc>
                <a:spcPts val="1600"/>
              </a:lnSpc>
              <a:buNone/>
            </a:pPr>
            <a:r>
              <a:rPr lang="en-US" altLang="zh-CN" sz="1600" dirty="0" smtClean="0"/>
              <a:t>      return </a:t>
            </a:r>
            <a:r>
              <a:rPr lang="en-US" altLang="zh-CN" sz="1600" dirty="0"/>
              <a:t>FALSE;</a:t>
            </a:r>
            <a:endParaRPr lang="zh-CN" altLang="zh-CN" sz="1600" dirty="0"/>
          </a:p>
          <a:p>
            <a:pPr marL="0" indent="0">
              <a:lnSpc>
                <a:spcPts val="1600"/>
              </a:lnSpc>
              <a:buNone/>
            </a:pPr>
            <a:r>
              <a:rPr lang="en-US" altLang="zh-CN" sz="1600" dirty="0" smtClean="0"/>
              <a:t>    }</a:t>
            </a:r>
            <a:endParaRPr lang="zh-CN" altLang="zh-CN" sz="1600" dirty="0"/>
          </a:p>
          <a:p>
            <a:pPr marL="0" indent="0">
              <a:lnSpc>
                <a:spcPts val="1600"/>
              </a:lnSpc>
              <a:buNone/>
            </a:pPr>
            <a:r>
              <a:rPr lang="en-US" altLang="zh-CN" sz="1600" dirty="0" smtClean="0"/>
              <a:t>    </a:t>
            </a:r>
            <a:r>
              <a:rPr lang="en-US" altLang="zh-CN" sz="1600" dirty="0" smtClean="0">
                <a:solidFill>
                  <a:srgbClr val="00B050"/>
                </a:solidFill>
              </a:rPr>
              <a:t>t-</a:t>
            </a:r>
            <a:r>
              <a:rPr lang="en-US" altLang="zh-CN" sz="1600" dirty="0">
                <a:solidFill>
                  <a:srgbClr val="00B050"/>
                </a:solidFill>
              </a:rPr>
              <a:t>&gt;</a:t>
            </a:r>
            <a:r>
              <a:rPr lang="en-US" altLang="zh-CN" sz="1600" dirty="0" err="1">
                <a:solidFill>
                  <a:srgbClr val="00B050"/>
                </a:solidFill>
              </a:rPr>
              <a:t>lchild</a:t>
            </a:r>
            <a:r>
              <a:rPr lang="en-US" altLang="zh-CN" sz="1600" dirty="0">
                <a:solidFill>
                  <a:srgbClr val="00B050"/>
                </a:solidFill>
              </a:rPr>
              <a:t>=t-&gt;</a:t>
            </a:r>
            <a:r>
              <a:rPr lang="en-US" altLang="zh-CN" sz="1600" dirty="0" err="1">
                <a:solidFill>
                  <a:srgbClr val="00B050"/>
                </a:solidFill>
              </a:rPr>
              <a:t>rchild</a:t>
            </a:r>
            <a:r>
              <a:rPr lang="en-US" altLang="zh-CN" sz="1600" dirty="0">
                <a:solidFill>
                  <a:srgbClr val="00B050"/>
                </a:solidFill>
              </a:rPr>
              <a:t>=NULL;</a:t>
            </a:r>
            <a:endParaRPr lang="zh-CN" altLang="zh-CN" sz="1600" dirty="0">
              <a:solidFill>
                <a:srgbClr val="00B050"/>
              </a:solidFill>
            </a:endParaRPr>
          </a:p>
          <a:p>
            <a:pPr marL="0" indent="0">
              <a:lnSpc>
                <a:spcPts val="1600"/>
              </a:lnSpc>
              <a:buNone/>
            </a:pPr>
            <a:r>
              <a:rPr lang="en-US" altLang="zh-CN" sz="1600" dirty="0" smtClean="0">
                <a:solidFill>
                  <a:srgbClr val="00B050"/>
                </a:solidFill>
              </a:rPr>
              <a:t>    t-</a:t>
            </a:r>
            <a:r>
              <a:rPr lang="en-US" altLang="zh-CN" sz="1600" dirty="0">
                <a:solidFill>
                  <a:srgbClr val="00B050"/>
                </a:solidFill>
              </a:rPr>
              <a:t>&gt;data=key</a:t>
            </a:r>
            <a:r>
              <a:rPr lang="en-US" altLang="zh-CN" sz="1600" dirty="0" smtClean="0">
                <a:solidFill>
                  <a:srgbClr val="00B050"/>
                </a:solidFill>
              </a:rPr>
              <a:t>;</a:t>
            </a:r>
            <a:r>
              <a:rPr lang="en-US" altLang="zh-CN" sz="1600" dirty="0" smtClean="0"/>
              <a:t>   </a:t>
            </a:r>
            <a:endParaRPr lang="en-US" altLang="zh-CN" sz="1600" dirty="0" smtClean="0"/>
          </a:p>
          <a:p>
            <a:pPr marL="0" indent="0">
              <a:lnSpc>
                <a:spcPts val="1600"/>
              </a:lnSpc>
              <a:buNone/>
            </a:pPr>
            <a:r>
              <a:rPr lang="en-US" altLang="zh-CN" sz="1600" dirty="0" smtClean="0"/>
              <a:t>     return TRUE;</a:t>
            </a:r>
            <a:endParaRPr lang="zh-CN" altLang="zh-CN" sz="1600" dirty="0" smtClean="0"/>
          </a:p>
          <a:p>
            <a:pPr marL="0" indent="0">
              <a:lnSpc>
                <a:spcPts val="1600"/>
              </a:lnSpc>
              <a:buNone/>
            </a:pPr>
            <a:r>
              <a:rPr lang="en-US" altLang="zh-CN" sz="1600" dirty="0" smtClean="0"/>
              <a:t>  }</a:t>
            </a:r>
            <a:endParaRPr lang="zh-CN" altLang="zh-CN" sz="1600" dirty="0"/>
          </a:p>
          <a:p>
            <a:pPr marL="0" indent="0">
              <a:lnSpc>
                <a:spcPts val="1600"/>
              </a:lnSpc>
              <a:buNone/>
            </a:pPr>
            <a:r>
              <a:rPr lang="en-US" altLang="zh-CN" sz="1600" dirty="0"/>
              <a:t> </a:t>
            </a:r>
            <a:r>
              <a:rPr lang="en-US" altLang="zh-CN" sz="1600" u="sng" dirty="0">
                <a:solidFill>
                  <a:schemeClr val="tx2">
                    <a:lumMod val="60000"/>
                    <a:lumOff val="40000"/>
                  </a:schemeClr>
                </a:solidFill>
              </a:rPr>
              <a:t> if(key &lt; t-&gt;data</a:t>
            </a:r>
            <a:r>
              <a:rPr lang="en-US" altLang="zh-CN" sz="1600" u="sng" dirty="0" smtClean="0">
                <a:solidFill>
                  <a:schemeClr val="tx2">
                    <a:lumMod val="60000"/>
                    <a:lumOff val="40000"/>
                  </a:schemeClr>
                </a:solidFill>
              </a:rPr>
              <a:t>)      </a:t>
            </a:r>
            <a:endParaRPr lang="en-US" altLang="zh-CN" sz="1600" u="sng" dirty="0" smtClean="0">
              <a:solidFill>
                <a:schemeClr val="tx2">
                  <a:lumMod val="60000"/>
                  <a:lumOff val="40000"/>
                </a:schemeClr>
              </a:solidFill>
            </a:endParaRPr>
          </a:p>
          <a:p>
            <a:pPr marL="0" indent="0">
              <a:lnSpc>
                <a:spcPts val="1600"/>
              </a:lnSpc>
              <a:buNone/>
            </a:pPr>
            <a:r>
              <a:rPr lang="en-US" altLang="zh-CN" sz="1600" dirty="0" smtClean="0">
                <a:solidFill>
                  <a:schemeClr val="tx2">
                    <a:lumMod val="60000"/>
                    <a:lumOff val="40000"/>
                  </a:schemeClr>
                </a:solidFill>
              </a:rPr>
              <a:t>        </a:t>
            </a:r>
            <a:r>
              <a:rPr lang="en-US" altLang="zh-CN" sz="1600" u="sng" dirty="0" smtClean="0">
                <a:solidFill>
                  <a:schemeClr val="tx2">
                    <a:lumMod val="60000"/>
                    <a:lumOff val="40000"/>
                  </a:schemeClr>
                </a:solidFill>
              </a:rPr>
              <a:t>return </a:t>
            </a:r>
            <a:r>
              <a:rPr lang="en-US" altLang="zh-CN" sz="1600" u="sng" dirty="0" err="1">
                <a:solidFill>
                  <a:schemeClr val="tx2">
                    <a:lumMod val="60000"/>
                    <a:lumOff val="40000"/>
                  </a:schemeClr>
                </a:solidFill>
              </a:rPr>
              <a:t>InsertBST</a:t>
            </a:r>
            <a:r>
              <a:rPr lang="en-US" altLang="zh-CN" sz="1600" u="sng" dirty="0">
                <a:solidFill>
                  <a:schemeClr val="tx2">
                    <a:lumMod val="60000"/>
                    <a:lumOff val="40000"/>
                  </a:schemeClr>
                </a:solidFill>
              </a:rPr>
              <a:t>(t-&gt;</a:t>
            </a:r>
            <a:r>
              <a:rPr lang="en-US" altLang="zh-CN" sz="1600" u="sng" dirty="0" err="1">
                <a:solidFill>
                  <a:schemeClr val="tx2">
                    <a:lumMod val="60000"/>
                    <a:lumOff val="40000"/>
                  </a:schemeClr>
                </a:solidFill>
              </a:rPr>
              <a:t>lchild,key</a:t>
            </a:r>
            <a:r>
              <a:rPr lang="en-US" altLang="zh-CN" sz="1600" u="sng" dirty="0">
                <a:solidFill>
                  <a:schemeClr val="tx2">
                    <a:lumMod val="60000"/>
                    <a:lumOff val="40000"/>
                  </a:schemeClr>
                </a:solidFill>
              </a:rPr>
              <a:t>);</a:t>
            </a:r>
            <a:endParaRPr lang="zh-CN" altLang="zh-CN" sz="1600" u="sng" dirty="0">
              <a:solidFill>
                <a:schemeClr val="tx2">
                  <a:lumMod val="60000"/>
                  <a:lumOff val="40000"/>
                </a:schemeClr>
              </a:solidFill>
            </a:endParaRPr>
          </a:p>
          <a:p>
            <a:pPr marL="0" indent="0">
              <a:lnSpc>
                <a:spcPts val="1600"/>
              </a:lnSpc>
              <a:buNone/>
            </a:pPr>
            <a:r>
              <a:rPr lang="en-US" altLang="zh-CN" sz="1600" dirty="0" smtClean="0"/>
              <a:t>  else </a:t>
            </a:r>
            <a:r>
              <a:rPr lang="en-US" altLang="zh-CN" sz="1600" u="sng" dirty="0">
                <a:solidFill>
                  <a:srgbClr val="FF0000"/>
                </a:solidFill>
              </a:rPr>
              <a:t>if(key &gt; t-&gt;data</a:t>
            </a:r>
            <a:r>
              <a:rPr lang="en-US" altLang="zh-CN" sz="1600" u="sng" dirty="0" smtClean="0">
                <a:solidFill>
                  <a:srgbClr val="FF0000"/>
                </a:solidFill>
              </a:rPr>
              <a:t>) </a:t>
            </a:r>
            <a:endParaRPr lang="en-US" altLang="zh-CN" sz="1600" u="sng" dirty="0" smtClean="0">
              <a:solidFill>
                <a:srgbClr val="FF0000"/>
              </a:solidFill>
            </a:endParaRPr>
          </a:p>
          <a:p>
            <a:pPr marL="0" indent="0">
              <a:lnSpc>
                <a:spcPts val="1600"/>
              </a:lnSpc>
              <a:buNone/>
            </a:pPr>
            <a:r>
              <a:rPr lang="en-US" altLang="zh-CN" sz="1600" dirty="0" smtClean="0">
                <a:solidFill>
                  <a:srgbClr val="FF0000"/>
                </a:solidFill>
              </a:rPr>
              <a:t>       </a:t>
            </a:r>
            <a:r>
              <a:rPr lang="en-US" altLang="zh-CN" sz="1600" u="sng" dirty="0" smtClean="0">
                <a:solidFill>
                  <a:srgbClr val="FF0000"/>
                </a:solidFill>
              </a:rPr>
              <a:t> return </a:t>
            </a:r>
            <a:r>
              <a:rPr lang="en-US" altLang="zh-CN" sz="1600" u="sng" dirty="0" err="1">
                <a:solidFill>
                  <a:srgbClr val="FF0000"/>
                </a:solidFill>
              </a:rPr>
              <a:t>InsertBST</a:t>
            </a:r>
            <a:r>
              <a:rPr lang="en-US" altLang="zh-CN" sz="1600" u="sng" dirty="0">
                <a:solidFill>
                  <a:srgbClr val="FF0000"/>
                </a:solidFill>
              </a:rPr>
              <a:t>(t-&gt;</a:t>
            </a:r>
            <a:r>
              <a:rPr lang="en-US" altLang="zh-CN" sz="1600" u="sng" dirty="0" err="1">
                <a:solidFill>
                  <a:srgbClr val="FF0000"/>
                </a:solidFill>
              </a:rPr>
              <a:t>rchild,key</a:t>
            </a:r>
            <a:r>
              <a:rPr lang="en-US" altLang="zh-CN" sz="1600" u="sng" dirty="0">
                <a:solidFill>
                  <a:srgbClr val="FF0000"/>
                </a:solidFill>
              </a:rPr>
              <a:t>);</a:t>
            </a:r>
            <a:r>
              <a:rPr lang="en-US" altLang="zh-CN" sz="1600" dirty="0"/>
              <a:t> </a:t>
            </a:r>
            <a:endParaRPr lang="zh-CN" altLang="zh-CN" sz="1600" dirty="0"/>
          </a:p>
          <a:p>
            <a:pPr marL="0" indent="0">
              <a:lnSpc>
                <a:spcPts val="1600"/>
              </a:lnSpc>
              <a:buNone/>
            </a:pPr>
            <a:r>
              <a:rPr lang="en-US" altLang="zh-CN" sz="1600" dirty="0"/>
              <a:t>  else{</a:t>
            </a:r>
            <a:endParaRPr lang="zh-CN" altLang="zh-CN" sz="1600" dirty="0"/>
          </a:p>
          <a:p>
            <a:pPr marL="0" indent="0">
              <a:lnSpc>
                <a:spcPts val="1600"/>
              </a:lnSpc>
              <a:buNone/>
            </a:pPr>
            <a:r>
              <a:rPr lang="en-US" altLang="zh-CN" sz="1600" dirty="0"/>
              <a:t>    </a:t>
            </a:r>
            <a:r>
              <a:rPr lang="en-US" altLang="zh-CN" sz="1600" dirty="0" smtClean="0"/>
              <a:t>    </a:t>
            </a:r>
            <a:r>
              <a:rPr lang="en-US" altLang="zh-CN" sz="1600" dirty="0" err="1" smtClean="0"/>
              <a:t>printf</a:t>
            </a:r>
            <a:r>
              <a:rPr lang="en-US" altLang="zh-CN" sz="1600" dirty="0"/>
              <a:t>(“This key is already exist in this tree!\n”);</a:t>
            </a:r>
            <a:endParaRPr lang="zh-CN" altLang="zh-CN" sz="1600" dirty="0"/>
          </a:p>
          <a:p>
            <a:pPr marL="0" indent="0">
              <a:lnSpc>
                <a:spcPts val="1600"/>
              </a:lnSpc>
              <a:buNone/>
            </a:pPr>
            <a:r>
              <a:rPr lang="en-US" altLang="zh-CN" sz="1600" dirty="0" smtClean="0"/>
              <a:t>        return </a:t>
            </a:r>
            <a:r>
              <a:rPr lang="en-US" altLang="zh-CN" sz="1600" dirty="0"/>
              <a:t>FALSE;</a:t>
            </a:r>
            <a:endParaRPr lang="zh-CN" altLang="zh-CN" sz="1600" dirty="0"/>
          </a:p>
          <a:p>
            <a:pPr marL="0" indent="0">
              <a:lnSpc>
                <a:spcPts val="1600"/>
              </a:lnSpc>
              <a:buNone/>
            </a:pPr>
            <a:r>
              <a:rPr lang="en-US" altLang="zh-CN" sz="1600" dirty="0"/>
              <a:t>  }</a:t>
            </a:r>
            <a:endParaRPr lang="zh-CN" altLang="zh-CN" sz="1600" dirty="0"/>
          </a:p>
          <a:p>
            <a:pPr marL="0" indent="0">
              <a:lnSpc>
                <a:spcPts val="1600"/>
              </a:lnSpc>
              <a:buNone/>
            </a:pPr>
            <a:r>
              <a:rPr lang="en-US" altLang="zh-CN" sz="1600" dirty="0"/>
              <a:t>}</a:t>
            </a:r>
            <a:endParaRPr lang="zh-CN" altLang="zh-CN" sz="1600" dirty="0"/>
          </a:p>
          <a:p>
            <a:pPr marL="0" indent="0">
              <a:buNone/>
            </a:pPr>
            <a:endParaRPr lang="zh-CN" altLang="en-US" sz="1600" dirty="0"/>
          </a:p>
        </p:txBody>
      </p:sp>
      <p:sp>
        <p:nvSpPr>
          <p:cNvPr id="4" name="页脚占位符 3"/>
          <p:cNvSpPr>
            <a:spLocks noGrp="1"/>
          </p:cNvSpPr>
          <p:nvPr>
            <p:ph type="ftr" sz="quarter" idx="10"/>
          </p:nvPr>
        </p:nvSpPr>
        <p:spPr/>
        <p:txBody>
          <a:bodyPr/>
          <a:lstStyle/>
          <a:p>
            <a:pPr>
              <a:defRPr/>
            </a:pPr>
            <a:fld id="{773FAED9-12B9-4EF5-9F78-54423B07624A}" type="slidenum">
              <a:rPr lang="zh-CN" altLang="en-US" smtClean="0">
                <a:ea typeface="黑体" panose="02010609060101010101" pitchFamily="49" charset="-122"/>
              </a:rPr>
            </a:fld>
            <a:endParaRPr lang="en-US" altLang="zh-CN">
              <a:ea typeface="黑体" panose="02010609060101010101" pitchFamily="49" charset="-122"/>
            </a:endParaRPr>
          </a:p>
        </p:txBody>
      </p:sp>
      <p:sp>
        <p:nvSpPr>
          <p:cNvPr id="8" name="AutoShape 70"/>
          <p:cNvSpPr>
            <a:spLocks noChangeArrowheads="1"/>
          </p:cNvSpPr>
          <p:nvPr/>
        </p:nvSpPr>
        <p:spPr bwMode="auto">
          <a:xfrm>
            <a:off x="3563888" y="1268760"/>
            <a:ext cx="6665204" cy="866051"/>
          </a:xfrm>
          <a:prstGeom prst="wedgeEllipseCallout">
            <a:avLst>
              <a:gd name="adj1" fmla="val 11958"/>
              <a:gd name="adj2" fmla="val -54835"/>
            </a:avLst>
          </a:prstGeom>
          <a:noFill/>
          <a:ln w="19050" algn="ctr">
            <a:noFill/>
            <a:miter lim="800000"/>
          </a:ln>
          <a:effectLst/>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chemeClr val="tx1"/>
                </a:solidFill>
                <a:latin typeface="幼圆" panose="02010509060101010101" pitchFamily="49" charset="-122"/>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chemeClr val="tx1"/>
                </a:solidFill>
                <a:latin typeface="幼圆" panose="02010509060101010101" pitchFamily="49" charset="-122"/>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chemeClr val="tx1"/>
                </a:solidFill>
                <a:latin typeface="幼圆" panose="02010509060101010101" pitchFamily="49" charset="-122"/>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chemeClr val="tx1"/>
                </a:solidFill>
                <a:latin typeface="幼圆" panose="02010509060101010101" pitchFamily="49" charset="-122"/>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9pPr>
          </a:lstStyle>
          <a:p>
            <a:pPr algn="ctr" eaLnBrk="1" hangingPunct="1">
              <a:lnSpc>
                <a:spcPct val="100000"/>
              </a:lnSpc>
              <a:spcBef>
                <a:spcPct val="0"/>
              </a:spcBef>
              <a:buClrTx/>
              <a:buFontTx/>
              <a:buNone/>
            </a:pPr>
            <a:r>
              <a:rPr kumimoji="1" lang="en-US" altLang="zh-CN" sz="1600" b="0" dirty="0">
                <a:solidFill>
                  <a:srgbClr val="FF0000"/>
                </a:solidFill>
                <a:latin typeface="Arial" panose="020B0604020202020204" pitchFamily="34" charset="0"/>
                <a:ea typeface="黑体" panose="02010609060101010101" pitchFamily="49" charset="-122"/>
              </a:rPr>
              <a:t>  </a:t>
            </a:r>
            <a:r>
              <a:rPr kumimoji="1" lang="zh-CN" altLang="en-US" sz="1600" b="0" dirty="0">
                <a:solidFill>
                  <a:srgbClr val="FF0000"/>
                </a:solidFill>
                <a:latin typeface="Arial" panose="020B0604020202020204" pitchFamily="34" charset="0"/>
                <a:ea typeface="黑体" panose="02010609060101010101" pitchFamily="49" charset="-122"/>
              </a:rPr>
              <a:t>函数功能：</a:t>
            </a:r>
            <a:r>
              <a:rPr kumimoji="1" lang="zh-CN" altLang="en-US" sz="1600" b="0" dirty="0">
                <a:solidFill>
                  <a:srgbClr val="333333"/>
                </a:solidFill>
                <a:latin typeface="Arial" panose="020B0604020202020204" pitchFamily="34" charset="0"/>
                <a:ea typeface="黑体" panose="02010609060101010101" pitchFamily="49" charset="-122"/>
              </a:rPr>
              <a:t>在二叉搜索树</a:t>
            </a:r>
            <a:r>
              <a:rPr kumimoji="1" lang="zh-CN" altLang="en-US" sz="1600" b="0" dirty="0" smtClean="0">
                <a:solidFill>
                  <a:srgbClr val="333333"/>
                </a:solidFill>
                <a:latin typeface="Arial" panose="020B0604020202020204" pitchFamily="34" charset="0"/>
                <a:ea typeface="黑体" panose="02010609060101010101" pitchFamily="49" charset="-122"/>
              </a:rPr>
              <a:t>中查找</a:t>
            </a:r>
            <a:r>
              <a:rPr kumimoji="1" lang="en-US" altLang="zh-CN" sz="1600" b="0" dirty="0" smtClean="0">
                <a:solidFill>
                  <a:srgbClr val="333333"/>
                </a:solidFill>
                <a:latin typeface="Arial" panose="020B0604020202020204" pitchFamily="34" charset="0"/>
                <a:ea typeface="黑体" panose="02010609060101010101" pitchFamily="49" charset="-122"/>
              </a:rPr>
              <a:t>-</a:t>
            </a:r>
            <a:r>
              <a:rPr kumimoji="1" lang="zh-CN" altLang="en-US" sz="1600" b="0" dirty="0" smtClean="0">
                <a:solidFill>
                  <a:srgbClr val="333333"/>
                </a:solidFill>
                <a:latin typeface="Arial" panose="020B0604020202020204" pitchFamily="34" charset="0"/>
                <a:ea typeface="黑体" panose="02010609060101010101" pitchFamily="49" charset="-122"/>
              </a:rPr>
              <a:t>插入关键字</a:t>
            </a:r>
            <a:r>
              <a:rPr kumimoji="1" lang="en-US" altLang="zh-CN" sz="1600" b="0" dirty="0">
                <a:solidFill>
                  <a:srgbClr val="333333"/>
                </a:solidFill>
                <a:latin typeface="Arial" panose="020B0604020202020204" pitchFamily="34" charset="0"/>
                <a:ea typeface="黑体" panose="02010609060101010101" pitchFamily="49" charset="-122"/>
              </a:rPr>
              <a:t>key</a:t>
            </a:r>
            <a:endParaRPr kumimoji="1" lang="en-US" altLang="zh-CN" sz="1600" b="0" dirty="0">
              <a:solidFill>
                <a:srgbClr val="333333"/>
              </a:solidFill>
              <a:latin typeface="Arial" panose="020B0604020202020204" pitchFamily="34" charset="0"/>
              <a:ea typeface="黑体" panose="02010609060101010101" pitchFamily="49" charset="-122"/>
            </a:endParaRPr>
          </a:p>
          <a:p>
            <a:pPr algn="ctr" eaLnBrk="1" hangingPunct="1">
              <a:lnSpc>
                <a:spcPct val="100000"/>
              </a:lnSpc>
              <a:spcBef>
                <a:spcPct val="0"/>
              </a:spcBef>
              <a:buClrTx/>
              <a:buFontTx/>
              <a:buNone/>
            </a:pPr>
            <a:r>
              <a:rPr kumimoji="1" lang="zh-CN" altLang="en-US" sz="1600" b="0" u="sng" dirty="0">
                <a:solidFill>
                  <a:srgbClr val="FF0000"/>
                </a:solidFill>
                <a:latin typeface="Arial" panose="020B0604020202020204" pitchFamily="34" charset="0"/>
                <a:ea typeface="黑体" panose="02010609060101010101" pitchFamily="49" charset="-122"/>
              </a:rPr>
              <a:t>函数输入：</a:t>
            </a:r>
            <a:r>
              <a:rPr kumimoji="1" lang="zh-CN" altLang="en-US" sz="1600" b="0" dirty="0">
                <a:solidFill>
                  <a:srgbClr val="333333"/>
                </a:solidFill>
                <a:latin typeface="Arial" panose="020B0604020202020204" pitchFamily="34" charset="0"/>
                <a:ea typeface="黑体" panose="02010609060101010101" pitchFamily="49" charset="-122"/>
              </a:rPr>
              <a:t>二叉搜索树根指针，待插入关键字</a:t>
            </a:r>
            <a:endParaRPr kumimoji="1" lang="zh-CN" altLang="en-US" sz="1600" b="0" dirty="0">
              <a:solidFill>
                <a:srgbClr val="333333"/>
              </a:solidFill>
              <a:latin typeface="Arial" panose="020B0604020202020204" pitchFamily="34" charset="0"/>
              <a:ea typeface="黑体" panose="02010609060101010101" pitchFamily="49" charset="-122"/>
            </a:endParaRPr>
          </a:p>
          <a:p>
            <a:pPr algn="ctr" eaLnBrk="1" hangingPunct="1">
              <a:lnSpc>
                <a:spcPct val="100000"/>
              </a:lnSpc>
              <a:spcBef>
                <a:spcPct val="0"/>
              </a:spcBef>
              <a:buClrTx/>
              <a:buFontTx/>
              <a:buNone/>
            </a:pPr>
            <a:r>
              <a:rPr kumimoji="1" lang="zh-CN" altLang="en-US" sz="1600" b="0" dirty="0">
                <a:solidFill>
                  <a:srgbClr val="333333"/>
                </a:solidFill>
                <a:latin typeface="Arial" panose="020B0604020202020204" pitchFamily="34" charset="0"/>
                <a:ea typeface="黑体" panose="02010609060101010101" pitchFamily="49" charset="-122"/>
              </a:rPr>
              <a:t>函数输出：插入是否成功</a:t>
            </a:r>
            <a:endParaRPr kumimoji="1" lang="zh-CN" altLang="en-US" sz="1600" b="0" dirty="0">
              <a:solidFill>
                <a:srgbClr val="333333"/>
              </a:solidFill>
              <a:latin typeface="Arial" panose="020B0604020202020204" pitchFamily="34" charset="0"/>
              <a:ea typeface="黑体" panose="02010609060101010101" pitchFamily="49" charset="-122"/>
            </a:endParaRPr>
          </a:p>
        </p:txBody>
      </p:sp>
      <p:sp>
        <p:nvSpPr>
          <p:cNvPr id="6" name="矩形 5"/>
          <p:cNvSpPr/>
          <p:nvPr/>
        </p:nvSpPr>
        <p:spPr bwMode="auto">
          <a:xfrm>
            <a:off x="611560" y="1556792"/>
            <a:ext cx="5112568" cy="2836803"/>
          </a:xfrm>
          <a:prstGeom prst="rect">
            <a:avLst/>
          </a:prstGeom>
          <a:noFill/>
          <a:ln w="19050" cap="flat" cmpd="sng" algn="ctr">
            <a:solidFill>
              <a:srgbClr val="FF0000"/>
            </a:solidFill>
            <a:prstDash val="solid"/>
            <a:round/>
            <a:headEnd type="none" w="med" len="med"/>
            <a:tailEnd type="none" w="med" len="med"/>
          </a:ln>
        </p:spPr>
        <p:txBody>
          <a:bodyPr vert="horz" wrap="square" lIns="90000" tIns="46800" rIns="90000" bIns="46800" numCol="1" rtlCol="0" anchor="t" anchorCtr="0" compatLnSpc="1">
            <a:spAutoFit/>
          </a:bodyPr>
          <a:lstStyle/>
          <a:p>
            <a:r>
              <a:rPr lang="en-US" altLang="zh-CN" dirty="0" smtClean="0">
                <a:solidFill>
                  <a:schemeClr val="accent2"/>
                </a:solidFill>
              </a:rPr>
              <a:t>                                              </a:t>
            </a:r>
            <a:r>
              <a:rPr lang="en-US" altLang="zh-CN" b="1" dirty="0" smtClean="0">
                <a:ln>
                  <a:solidFill>
                    <a:sysClr val="windowText" lastClr="000000"/>
                  </a:solidFill>
                </a:ln>
                <a:solidFill>
                  <a:schemeClr val="accent2"/>
                </a:solidFill>
              </a:rPr>
              <a:t>//</a:t>
            </a:r>
            <a:r>
              <a:rPr lang="zh-CN" altLang="en-US" b="1" dirty="0" smtClean="0">
                <a:ln>
                  <a:solidFill>
                    <a:sysClr val="windowText" lastClr="000000"/>
                  </a:solidFill>
                </a:ln>
                <a:solidFill>
                  <a:schemeClr val="accent2"/>
                </a:solidFill>
              </a:rPr>
              <a:t>插入</a:t>
            </a:r>
            <a:endParaRPr lang="en-US" altLang="zh-CN" b="1" dirty="0" smtClean="0">
              <a:ln>
                <a:solidFill>
                  <a:sysClr val="windowText" lastClr="000000"/>
                </a:solidFill>
              </a:ln>
              <a:solidFill>
                <a:schemeClr val="accent2"/>
              </a:solidFill>
            </a:endParaRPr>
          </a:p>
          <a:p>
            <a:endParaRPr kumimoji="0" lang="en-US" altLang="zh-CN" sz="1800" b="0" i="0"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endParaRPr>
          </a:p>
          <a:p>
            <a:endParaRPr lang="en-US" altLang="zh-CN" dirty="0" smtClean="0">
              <a:solidFill>
                <a:schemeClr val="accent2"/>
              </a:solidFill>
            </a:endParaRPr>
          </a:p>
          <a:p>
            <a:endParaRPr kumimoji="0" lang="en-US" altLang="zh-CN" sz="1800" b="0" i="0"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endParaRPr>
          </a:p>
          <a:p>
            <a:endParaRPr lang="en-US" altLang="zh-CN" dirty="0" smtClean="0">
              <a:solidFill>
                <a:schemeClr val="accent2"/>
              </a:solidFill>
            </a:endParaRPr>
          </a:p>
          <a:p>
            <a:endParaRPr kumimoji="0" lang="en-US" altLang="zh-CN" sz="1800" b="0" i="0"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endParaRPr>
          </a:p>
          <a:p>
            <a:endParaRPr lang="en-US" altLang="zh-CN" dirty="0" smtClean="0">
              <a:solidFill>
                <a:schemeClr val="accent2"/>
              </a:solidFill>
            </a:endParaRPr>
          </a:p>
          <a:p>
            <a:endParaRPr kumimoji="0" lang="en-US" altLang="zh-CN" sz="1800" b="0" i="0"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endParaRPr>
          </a:p>
          <a:p>
            <a:endParaRPr lang="en-US" altLang="zh-CN" dirty="0" smtClean="0">
              <a:solidFill>
                <a:schemeClr val="accent2"/>
              </a:solidFill>
            </a:endParaRPr>
          </a:p>
          <a:p>
            <a:endParaRPr kumimoji="0" lang="en-US" altLang="zh-CN" sz="1800" b="0" i="0"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endParaRPr>
          </a:p>
          <a:p>
            <a:endParaRPr kumimoji="0" lang="zh-CN" altLang="en-US" sz="1800" b="0" i="0" u="none" strike="noStrike" cap="none" normalizeH="0" baseline="0" dirty="0" smtClean="0">
              <a:ln>
                <a:noFill/>
              </a:ln>
              <a:solidFill>
                <a:schemeClr val="tx1"/>
              </a:solidFill>
              <a:effectLst/>
              <a:latin typeface="Arial" panose="020B0604020202020204" pitchFamily="34" charset="0"/>
              <a:ea typeface="幼圆" panose="02010509060101010101" pitchFamily="49" charset="-122"/>
            </a:endParaRPr>
          </a:p>
        </p:txBody>
      </p:sp>
      <p:sp>
        <p:nvSpPr>
          <p:cNvPr id="7" name="矩形 6"/>
          <p:cNvSpPr/>
          <p:nvPr/>
        </p:nvSpPr>
        <p:spPr bwMode="auto">
          <a:xfrm>
            <a:off x="323528" y="4365104"/>
            <a:ext cx="8136904" cy="2088906"/>
          </a:xfrm>
          <a:prstGeom prst="rect">
            <a:avLst/>
          </a:prstGeom>
          <a:noFill/>
          <a:ln w="28575" cap="flat" cmpd="sng" algn="ctr">
            <a:solidFill>
              <a:srgbClr val="7030A0"/>
            </a:solidFill>
            <a:prstDash val="solid"/>
            <a:round/>
            <a:headEnd type="none" w="med" len="med"/>
            <a:tailEnd type="none" w="med" len="med"/>
          </a:ln>
        </p:spPr>
        <p:txBody>
          <a:bodyPr vert="horz" wrap="square" lIns="90000" tIns="46800" rIns="90000" bIns="46800" numCol="1" rtlCol="0" anchor="t" anchorCtr="0" compatLnSpc="1">
            <a:spAutoFit/>
          </a:bodyPr>
          <a:lstStyle/>
          <a:p>
            <a:r>
              <a:rPr lang="en-US" altLang="zh-CN" dirty="0" smtClean="0">
                <a:solidFill>
                  <a:schemeClr val="accent2"/>
                </a:solidFill>
              </a:rPr>
              <a:t>                                                                          </a:t>
            </a:r>
            <a:r>
              <a:rPr lang="en-US" altLang="zh-CN" b="1" dirty="0" smtClean="0">
                <a:ln>
                  <a:solidFill>
                    <a:sysClr val="windowText" lastClr="000000"/>
                  </a:solidFill>
                </a:ln>
                <a:solidFill>
                  <a:schemeClr val="accent2"/>
                </a:solidFill>
              </a:rPr>
              <a:t>//</a:t>
            </a:r>
            <a:r>
              <a:rPr lang="zh-CN" altLang="en-US" b="1" dirty="0" smtClean="0">
                <a:ln>
                  <a:solidFill>
                    <a:sysClr val="windowText" lastClr="000000"/>
                  </a:solidFill>
                </a:ln>
                <a:solidFill>
                  <a:schemeClr val="accent2"/>
                </a:solidFill>
              </a:rPr>
              <a:t>第</a:t>
            </a:r>
            <a:r>
              <a:rPr lang="en-US" altLang="zh-CN" b="1" dirty="0" smtClean="0">
                <a:ln>
                  <a:solidFill>
                    <a:sysClr val="windowText" lastClr="000000"/>
                  </a:solidFill>
                </a:ln>
                <a:solidFill>
                  <a:schemeClr val="accent2"/>
                </a:solidFill>
              </a:rPr>
              <a:t>2</a:t>
            </a:r>
            <a:r>
              <a:rPr lang="zh-CN" altLang="en-US" b="1" dirty="0" smtClean="0">
                <a:ln>
                  <a:solidFill>
                    <a:sysClr val="windowText" lastClr="000000"/>
                  </a:solidFill>
                </a:ln>
                <a:solidFill>
                  <a:schemeClr val="accent2"/>
                </a:solidFill>
              </a:rPr>
              <a:t>个及以后的关键字：查找</a:t>
            </a:r>
            <a:endParaRPr lang="en-US" altLang="zh-CN" b="1" dirty="0" smtClean="0">
              <a:ln>
                <a:solidFill>
                  <a:sysClr val="windowText" lastClr="000000"/>
                </a:solidFill>
              </a:ln>
              <a:solidFill>
                <a:schemeClr val="accent2"/>
              </a:solidFill>
            </a:endParaRPr>
          </a:p>
          <a:p>
            <a:endParaRPr kumimoji="0" lang="en-US" altLang="zh-CN" sz="1800" b="1" i="0"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endParaRPr>
          </a:p>
          <a:p>
            <a:endParaRPr kumimoji="0" lang="en-US" altLang="zh-CN" sz="1800" b="0" i="0"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endParaRPr>
          </a:p>
          <a:p>
            <a:endParaRPr lang="en-US" altLang="zh-CN" dirty="0" smtClean="0">
              <a:solidFill>
                <a:schemeClr val="accent2"/>
              </a:solidFill>
            </a:endParaRPr>
          </a:p>
          <a:p>
            <a:endParaRPr kumimoji="0" lang="en-US" altLang="zh-CN" sz="1800" b="0" i="0"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endParaRPr>
          </a:p>
          <a:p>
            <a:endParaRPr lang="en-US" altLang="zh-CN" dirty="0" smtClean="0">
              <a:solidFill>
                <a:schemeClr val="accent2"/>
              </a:solidFill>
            </a:endParaRPr>
          </a:p>
          <a:p>
            <a:endParaRPr kumimoji="0" lang="en-US" altLang="zh-CN" sz="1800" b="0" i="0"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endParaRPr>
          </a:p>
          <a:p>
            <a:endParaRPr kumimoji="0" lang="zh-CN" altLang="en-US" sz="1800" b="0" i="0" u="none" strike="noStrike" cap="none" normalizeH="0" baseline="0" dirty="0" smtClean="0">
              <a:ln>
                <a:noFill/>
              </a:ln>
              <a:solidFill>
                <a:schemeClr val="tx1"/>
              </a:solidFill>
              <a:effectLst/>
              <a:latin typeface="Arial" panose="020B0604020202020204" pitchFamily="34" charset="0"/>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6" grpId="0" animBg="1"/>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9"/>
          <p:cNvSpPr>
            <a:spLocks noGrp="1"/>
          </p:cNvSpPr>
          <p:nvPr>
            <p:ph type="title"/>
          </p:nvPr>
        </p:nvSpPr>
        <p:spPr>
          <a:xfrm>
            <a:off x="1187449" y="339795"/>
            <a:ext cx="7019925" cy="707886"/>
          </a:xfrm>
        </p:spPr>
        <p:txBody>
          <a:bodyPr/>
          <a:lstStyle/>
          <a:p>
            <a:r>
              <a:rPr lang="zh-CN" altLang="en-US" dirty="0" smtClean="0"/>
              <a:t>二叉排序树的建立（</a:t>
            </a:r>
            <a:r>
              <a:rPr lang="en-US" altLang="zh-CN" dirty="0" err="1" smtClean="0">
                <a:latin typeface="Arial Unicode MS" panose="020B0604020202020204" pitchFamily="34" charset="-122"/>
                <a:ea typeface="Arial Unicode MS" panose="020B0604020202020204" pitchFamily="34" charset="-122"/>
                <a:cs typeface="Arial Unicode MS" panose="020B0604020202020204" pitchFamily="34" charset="-122"/>
              </a:rPr>
              <a:t>con’d</a:t>
            </a:r>
            <a:r>
              <a:rPr lang="zh-CN" altLang="en-US" dirty="0" smtClean="0"/>
              <a:t>）</a:t>
            </a:r>
            <a:endParaRPr lang="zh-CN" altLang="en-US" dirty="0"/>
          </a:p>
        </p:txBody>
      </p:sp>
      <p:sp>
        <p:nvSpPr>
          <p:cNvPr id="3" name="内容占位符 2"/>
          <p:cNvSpPr>
            <a:spLocks noGrp="1"/>
          </p:cNvSpPr>
          <p:nvPr>
            <p:ph idx="1"/>
          </p:nvPr>
        </p:nvSpPr>
        <p:spPr>
          <a:xfrm>
            <a:off x="468313" y="1052736"/>
            <a:ext cx="8229600" cy="4525962"/>
          </a:xfrm>
        </p:spPr>
        <p:txBody>
          <a:bodyPr/>
          <a:lstStyle/>
          <a:p>
            <a:pPr marL="0" indent="0">
              <a:buNone/>
            </a:pPr>
            <a:r>
              <a:rPr lang="en-US" altLang="zh-CN" sz="1600" b="0" kern="1200" dirty="0">
                <a:solidFill>
                  <a:srgbClr val="009900"/>
                </a:solidFill>
              </a:rPr>
              <a:t>/*===============================================</a:t>
            </a:r>
            <a:endParaRPr lang="zh-CN" altLang="zh-CN" sz="1600" b="0" kern="1200" dirty="0">
              <a:solidFill>
                <a:srgbClr val="009900"/>
              </a:solidFill>
            </a:endParaRPr>
          </a:p>
          <a:p>
            <a:pPr marL="0" indent="0">
              <a:buNone/>
            </a:pPr>
            <a:r>
              <a:rPr lang="zh-CN" altLang="zh-CN" sz="1600" b="0" kern="1200" dirty="0">
                <a:solidFill>
                  <a:srgbClr val="009900"/>
                </a:solidFill>
              </a:rPr>
              <a:t>函数功能：根据一个数组建立一棵二叉搜索树</a:t>
            </a:r>
            <a:endParaRPr lang="zh-CN" altLang="zh-CN" sz="1600" b="0" kern="1200" dirty="0">
              <a:solidFill>
                <a:srgbClr val="009900"/>
              </a:solidFill>
            </a:endParaRPr>
          </a:p>
          <a:p>
            <a:pPr marL="0" indent="0">
              <a:buNone/>
            </a:pPr>
            <a:r>
              <a:rPr lang="zh-CN" altLang="zh-CN" sz="1600" b="0" kern="1200" dirty="0">
                <a:solidFill>
                  <a:srgbClr val="009900"/>
                </a:solidFill>
              </a:rPr>
              <a:t>函数输入：二叉搜索树根指针，存有关键字的数组，关键字个数</a:t>
            </a:r>
            <a:endParaRPr lang="zh-CN" altLang="zh-CN" sz="1600" b="0" kern="1200" dirty="0">
              <a:solidFill>
                <a:srgbClr val="009900"/>
              </a:solidFill>
            </a:endParaRPr>
          </a:p>
          <a:p>
            <a:pPr marL="0" indent="0">
              <a:buNone/>
            </a:pPr>
            <a:r>
              <a:rPr lang="zh-CN" altLang="zh-CN" sz="1600" b="0" kern="1200" dirty="0">
                <a:solidFill>
                  <a:srgbClr val="009900"/>
                </a:solidFill>
              </a:rPr>
              <a:t>函数输出：创建二叉搜素树是否成功</a:t>
            </a:r>
            <a:endParaRPr lang="zh-CN" altLang="zh-CN" sz="1600" b="0" kern="1200" dirty="0">
              <a:solidFill>
                <a:srgbClr val="009900"/>
              </a:solidFill>
            </a:endParaRPr>
          </a:p>
          <a:p>
            <a:pPr marL="0" indent="0">
              <a:buNone/>
            </a:pPr>
            <a:r>
              <a:rPr lang="en-US" altLang="zh-CN" sz="1600" b="0" kern="1200" dirty="0">
                <a:solidFill>
                  <a:srgbClr val="009900"/>
                </a:solidFill>
              </a:rPr>
              <a:t>===============================================*/</a:t>
            </a:r>
            <a:endParaRPr lang="zh-CN" altLang="zh-CN" sz="1600" b="0" kern="1200" dirty="0">
              <a:solidFill>
                <a:srgbClr val="009900"/>
              </a:solidFill>
            </a:endParaRPr>
          </a:p>
          <a:p>
            <a:pPr marL="0" indent="0">
              <a:buNone/>
            </a:pPr>
            <a:r>
              <a:rPr lang="en-US" altLang="zh-CN" sz="1600" dirty="0"/>
              <a:t>bool </a:t>
            </a:r>
            <a:r>
              <a:rPr lang="en-US" altLang="zh-CN" sz="1600" dirty="0" err="1"/>
              <a:t>CreateBSTree</a:t>
            </a:r>
            <a:r>
              <a:rPr lang="en-US" altLang="zh-CN" sz="1600" dirty="0"/>
              <a:t>(</a:t>
            </a:r>
            <a:r>
              <a:rPr lang="en-US" altLang="zh-CN" sz="1600" dirty="0" err="1"/>
              <a:t>BSTree</a:t>
            </a:r>
            <a:r>
              <a:rPr lang="en-US" altLang="zh-CN" sz="1600" dirty="0"/>
              <a:t> *tree, </a:t>
            </a:r>
            <a:r>
              <a:rPr lang="en-US" altLang="zh-CN" sz="1600" dirty="0" err="1"/>
              <a:t>KeyType</a:t>
            </a:r>
            <a:r>
              <a:rPr lang="en-US" altLang="zh-CN" sz="1600" dirty="0"/>
              <a:t> d[], </a:t>
            </a:r>
            <a:r>
              <a:rPr lang="en-US" altLang="zh-CN" sz="1600" dirty="0" err="1"/>
              <a:t>int</a:t>
            </a:r>
            <a:r>
              <a:rPr lang="en-US" altLang="zh-CN" sz="1600" dirty="0"/>
              <a:t> n)</a:t>
            </a:r>
            <a:endParaRPr lang="zh-CN" altLang="zh-CN" sz="1600" dirty="0"/>
          </a:p>
          <a:p>
            <a:pPr marL="0" indent="0">
              <a:buNone/>
            </a:pPr>
            <a:r>
              <a:rPr lang="en-US" altLang="zh-CN" sz="1600" dirty="0"/>
              <a:t>{</a:t>
            </a:r>
            <a:endParaRPr lang="zh-CN" altLang="zh-CN" sz="1600" dirty="0"/>
          </a:p>
          <a:p>
            <a:pPr marL="0" indent="0">
              <a:buNone/>
            </a:pPr>
            <a:r>
              <a:rPr lang="en-US" altLang="zh-CN" sz="1600" dirty="0" smtClean="0"/>
              <a:t>  if(tree</a:t>
            </a:r>
            <a:r>
              <a:rPr lang="en-US" altLang="zh-CN" sz="1600" dirty="0"/>
              <a:t>)</a:t>
            </a:r>
            <a:endParaRPr lang="zh-CN" altLang="zh-CN" sz="1600" dirty="0"/>
          </a:p>
          <a:p>
            <a:pPr marL="0" indent="0">
              <a:buNone/>
            </a:pPr>
            <a:r>
              <a:rPr lang="en-US" altLang="zh-CN" sz="1600" dirty="0" smtClean="0"/>
              <a:t>  {</a:t>
            </a:r>
            <a:endParaRPr lang="zh-CN" altLang="zh-CN" sz="1600" dirty="0"/>
          </a:p>
          <a:p>
            <a:pPr marL="0" indent="0">
              <a:buNone/>
            </a:pPr>
            <a:r>
              <a:rPr lang="en-US" altLang="zh-CN" sz="1600" dirty="0"/>
              <a:t>    </a:t>
            </a:r>
            <a:r>
              <a:rPr lang="en-US" altLang="zh-CN" sz="1600" dirty="0" err="1"/>
              <a:t>printf</a:t>
            </a:r>
            <a:r>
              <a:rPr lang="en-US" altLang="zh-CN" sz="1600" dirty="0"/>
              <a:t>(“The tree is not </a:t>
            </a:r>
            <a:r>
              <a:rPr lang="en-US" altLang="zh-CN" sz="1600" dirty="0" err="1"/>
              <a:t>empry</a:t>
            </a:r>
            <a:r>
              <a:rPr lang="en-US" altLang="zh-CN" sz="1600" dirty="0"/>
              <a:t>!”);</a:t>
            </a:r>
            <a:endParaRPr lang="zh-CN" altLang="zh-CN" sz="1600" dirty="0"/>
          </a:p>
          <a:p>
            <a:pPr marL="0" indent="0">
              <a:buNone/>
            </a:pPr>
            <a:r>
              <a:rPr lang="en-US" altLang="zh-CN" sz="1600" dirty="0" smtClean="0"/>
              <a:t>    return </a:t>
            </a:r>
            <a:r>
              <a:rPr lang="en-US" altLang="zh-CN" sz="1600" dirty="0"/>
              <a:t>FALSE;</a:t>
            </a:r>
            <a:endParaRPr lang="zh-CN" altLang="zh-CN" sz="1600" dirty="0"/>
          </a:p>
          <a:p>
            <a:pPr marL="0" indent="0">
              <a:buNone/>
            </a:pPr>
            <a:r>
              <a:rPr lang="en-US" altLang="zh-CN" sz="1600" dirty="0" smtClean="0"/>
              <a:t>  }</a:t>
            </a:r>
            <a:endParaRPr lang="zh-CN" altLang="zh-CN" sz="1600" dirty="0"/>
          </a:p>
          <a:p>
            <a:pPr marL="0" indent="0">
              <a:buNone/>
            </a:pPr>
            <a:r>
              <a:rPr lang="en-US" altLang="zh-CN" sz="1600" dirty="0" smtClean="0"/>
              <a:t>  for(</a:t>
            </a:r>
            <a:r>
              <a:rPr lang="en-US" altLang="zh-CN" sz="1600" dirty="0" err="1" smtClean="0"/>
              <a:t>i</a:t>
            </a:r>
            <a:r>
              <a:rPr lang="en-US" altLang="zh-CN" sz="1600" dirty="0" smtClean="0"/>
              <a:t>=0;i&lt;</a:t>
            </a:r>
            <a:r>
              <a:rPr lang="en-US" altLang="zh-CN" sz="1600" dirty="0" err="1" smtClean="0"/>
              <a:t>n;i</a:t>
            </a:r>
            <a:r>
              <a:rPr lang="en-US" altLang="zh-CN" sz="1600" dirty="0"/>
              <a:t>++)</a:t>
            </a:r>
            <a:endParaRPr lang="zh-CN" altLang="zh-CN" sz="1600" dirty="0"/>
          </a:p>
          <a:p>
            <a:pPr marL="0" indent="0">
              <a:buNone/>
            </a:pPr>
            <a:r>
              <a:rPr lang="en-US" altLang="zh-CN" sz="1600" dirty="0" smtClean="0"/>
              <a:t>  {</a:t>
            </a:r>
            <a:endParaRPr lang="zh-CN" altLang="zh-CN" sz="1600" dirty="0"/>
          </a:p>
          <a:p>
            <a:pPr marL="0" indent="0">
              <a:buNone/>
            </a:pPr>
            <a:r>
              <a:rPr lang="en-US" altLang="zh-CN" sz="1600" dirty="0" smtClean="0"/>
              <a:t>     if</a:t>
            </a:r>
            <a:r>
              <a:rPr lang="en-US" altLang="zh-CN" sz="1600" dirty="0"/>
              <a:t>(!(</a:t>
            </a:r>
            <a:r>
              <a:rPr lang="en-US" altLang="zh-CN" sz="1600" dirty="0" err="1"/>
              <a:t>InsertBST</a:t>
            </a:r>
            <a:r>
              <a:rPr lang="en-US" altLang="zh-CN" sz="1600" dirty="0"/>
              <a:t>(</a:t>
            </a:r>
            <a:r>
              <a:rPr lang="en-US" altLang="zh-CN" sz="1600" dirty="0" err="1"/>
              <a:t>tree,d</a:t>
            </a:r>
            <a:r>
              <a:rPr lang="en-US" altLang="zh-CN" sz="1600" dirty="0"/>
              <a:t>[</a:t>
            </a:r>
            <a:r>
              <a:rPr lang="en-US" altLang="zh-CN" sz="1600" dirty="0" err="1"/>
              <a:t>i</a:t>
            </a:r>
            <a:r>
              <a:rPr lang="en-US" altLang="zh-CN" sz="1600" dirty="0"/>
              <a:t>])))</a:t>
            </a:r>
            <a:endParaRPr lang="zh-CN" altLang="zh-CN" sz="1600" dirty="0"/>
          </a:p>
          <a:p>
            <a:pPr marL="0" indent="0">
              <a:buNone/>
            </a:pPr>
            <a:r>
              <a:rPr lang="en-US" altLang="zh-CN" sz="1600" dirty="0"/>
              <a:t>     </a:t>
            </a:r>
            <a:r>
              <a:rPr lang="en-US" altLang="zh-CN" sz="1600" dirty="0" smtClean="0"/>
              <a:t>  </a:t>
            </a:r>
            <a:r>
              <a:rPr lang="en-US" altLang="zh-CN" sz="1600" dirty="0"/>
              <a:t>return FALSE;</a:t>
            </a:r>
            <a:endParaRPr lang="zh-CN" altLang="zh-CN" sz="1600" dirty="0"/>
          </a:p>
          <a:p>
            <a:pPr marL="0" indent="0">
              <a:buNone/>
            </a:pPr>
            <a:r>
              <a:rPr lang="en-US" altLang="zh-CN" sz="1600" dirty="0" smtClean="0"/>
              <a:t>  } </a:t>
            </a:r>
            <a:endParaRPr lang="zh-CN" altLang="zh-CN" sz="1600" dirty="0"/>
          </a:p>
          <a:p>
            <a:pPr marL="0" indent="0">
              <a:buNone/>
            </a:pPr>
            <a:r>
              <a:rPr lang="en-US" altLang="zh-CN" sz="1600" dirty="0"/>
              <a:t>  return TRUE;</a:t>
            </a:r>
            <a:endParaRPr lang="zh-CN" altLang="zh-CN" sz="1600" dirty="0"/>
          </a:p>
          <a:p>
            <a:pPr marL="0" indent="0">
              <a:buNone/>
            </a:pPr>
            <a:r>
              <a:rPr lang="en-US" altLang="zh-CN" sz="1600" dirty="0"/>
              <a:t>}</a:t>
            </a:r>
            <a:endParaRPr lang="zh-CN" altLang="en-US" sz="1600" dirty="0"/>
          </a:p>
        </p:txBody>
      </p:sp>
      <p:sp>
        <p:nvSpPr>
          <p:cNvPr id="5" name="页脚占位符 4"/>
          <p:cNvSpPr>
            <a:spLocks noGrp="1"/>
          </p:cNvSpPr>
          <p:nvPr>
            <p:ph type="ftr" sz="quarter" idx="10"/>
          </p:nvPr>
        </p:nvSpPr>
        <p:spPr/>
        <p:txBody>
          <a:bodyPr/>
          <a:lstStyle/>
          <a:p>
            <a:pPr>
              <a:defRPr/>
            </a:pPr>
            <a:fld id="{2B5D51B2-4856-4E46-ADB9-1ABE2D2BCB5E}" type="slidenum">
              <a:rPr lang="zh-CN" altLang="en-US" smtClean="0">
                <a:ea typeface="黑体" panose="02010609060101010101" pitchFamily="49" charset="-122"/>
              </a:rPr>
            </a:fld>
            <a:endParaRPr lang="en-US" altLang="zh-CN">
              <a:ea typeface="黑体" panose="02010609060101010101"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二叉排序树的结点删除</a:t>
            </a:r>
            <a:endParaRPr lang="zh-CN" altLang="en-US" dirty="0"/>
          </a:p>
        </p:txBody>
      </p:sp>
      <p:sp>
        <p:nvSpPr>
          <p:cNvPr id="3" name="内容占位符 2"/>
          <p:cNvSpPr>
            <a:spLocks noGrp="1"/>
          </p:cNvSpPr>
          <p:nvPr>
            <p:ph idx="1"/>
          </p:nvPr>
        </p:nvSpPr>
        <p:spPr/>
        <p:txBody>
          <a:bodyPr/>
          <a:lstStyle/>
          <a:p>
            <a:r>
              <a:rPr lang="zh-CN" altLang="en-US" sz="2000" dirty="0" smtClean="0"/>
              <a:t>如何保证删除某个结点后，仍然是二叉排序树？</a:t>
            </a:r>
            <a:endParaRPr lang="zh-CN" altLang="en-US" sz="2000" dirty="0"/>
          </a:p>
        </p:txBody>
      </p:sp>
      <p:sp>
        <p:nvSpPr>
          <p:cNvPr id="4" name="页脚占位符 3"/>
          <p:cNvSpPr>
            <a:spLocks noGrp="1"/>
          </p:cNvSpPr>
          <p:nvPr>
            <p:ph type="ftr" sz="quarter" idx="10"/>
          </p:nvPr>
        </p:nvSpPr>
        <p:spPr/>
        <p:txBody>
          <a:bodyPr/>
          <a:lstStyle/>
          <a:p>
            <a:pPr>
              <a:defRPr/>
            </a:pPr>
            <a:fld id="{773FAED9-12B9-4EF5-9F78-54423B07624A}" type="slidenum">
              <a:rPr lang="zh-CN" altLang="en-US" smtClean="0">
                <a:ea typeface="黑体" panose="02010609060101010101" pitchFamily="49" charset="-122"/>
              </a:rPr>
            </a:fld>
            <a:endParaRPr lang="en-US" altLang="zh-CN">
              <a:ea typeface="黑体" panose="02010609060101010101" pitchFamily="49" charset="-122"/>
            </a:endParaRPr>
          </a:p>
        </p:txBody>
      </p:sp>
      <p:pic>
        <p:nvPicPr>
          <p:cNvPr id="5" name="Picture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726069" y="2780928"/>
            <a:ext cx="3475962" cy="1525027"/>
          </a:xfrm>
          <a:prstGeom prst="rect">
            <a:avLst/>
          </a:prstGeom>
          <a:noFill/>
          <a:extLst>
            <a:ext uri="{909E8E84-426E-40DD-AFC4-6F175D3DCCD1}">
              <a14:hiddenFill xmlns:a14="http://schemas.microsoft.com/office/drawing/2010/main">
                <a:solidFill>
                  <a:srgbClr val="FFFFFF"/>
                </a:solidFill>
              </a14:hiddenFill>
            </a:ext>
          </a:extLst>
        </p:spPr>
      </p:pic>
      <p:sp>
        <p:nvSpPr>
          <p:cNvPr id="6" name="椭圆 5"/>
          <p:cNvSpPr/>
          <p:nvPr/>
        </p:nvSpPr>
        <p:spPr bwMode="auto">
          <a:xfrm>
            <a:off x="2915816" y="3068960"/>
            <a:ext cx="792088" cy="483466"/>
          </a:xfrm>
          <a:prstGeom prst="ellipse">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7" name="右箭头 6"/>
          <p:cNvSpPr/>
          <p:nvPr/>
        </p:nvSpPr>
        <p:spPr bwMode="auto">
          <a:xfrm>
            <a:off x="3711866" y="3331043"/>
            <a:ext cx="196004" cy="682971"/>
          </a:xfrm>
          <a:prstGeom prst="rightArrow">
            <a:avLst/>
          </a:prstGeom>
          <a:solidFill>
            <a:srgbClr val="FF0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5664" y="339795"/>
            <a:ext cx="7370752" cy="707886"/>
          </a:xfrm>
        </p:spPr>
        <p:txBody>
          <a:bodyPr/>
          <a:lstStyle/>
          <a:p>
            <a:r>
              <a:rPr lang="zh-CN" altLang="en-US" dirty="0" smtClean="0"/>
              <a:t>二叉排序树的结点删除三种情况</a:t>
            </a:r>
            <a:endParaRPr lang="zh-CN" altLang="en-US" dirty="0"/>
          </a:p>
        </p:txBody>
      </p:sp>
      <p:sp>
        <p:nvSpPr>
          <p:cNvPr id="4" name="页脚占位符 3"/>
          <p:cNvSpPr>
            <a:spLocks noGrp="1"/>
          </p:cNvSpPr>
          <p:nvPr>
            <p:ph type="ftr" sz="quarter" idx="10"/>
          </p:nvPr>
        </p:nvSpPr>
        <p:spPr/>
        <p:txBody>
          <a:bodyPr/>
          <a:lstStyle/>
          <a:p>
            <a:pPr>
              <a:defRPr/>
            </a:pPr>
            <a:fld id="{773FAED9-12B9-4EF5-9F78-54423B07624A}" type="slidenum">
              <a:rPr lang="zh-CN" altLang="en-US" smtClean="0">
                <a:ea typeface="黑体" panose="02010609060101010101" pitchFamily="49" charset="-122"/>
              </a:rPr>
            </a:fld>
            <a:endParaRPr lang="en-US" altLang="zh-CN">
              <a:ea typeface="黑体" panose="02010609060101010101" pitchFamily="49" charset="-122"/>
            </a:endParaRPr>
          </a:p>
        </p:txBody>
      </p:sp>
      <p:sp>
        <p:nvSpPr>
          <p:cNvPr id="8" name="文本占位符 7"/>
          <p:cNvSpPr>
            <a:spLocks noGrp="1"/>
          </p:cNvSpPr>
          <p:nvPr>
            <p:ph type="body" idx="1"/>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zh-CN" altLang="en-US" sz="2000" dirty="0" smtClean="0"/>
              <a:t>无孩子结点删除</a:t>
            </a:r>
            <a:endParaRPr lang="zh-CN" altLang="en-US" sz="2000" dirty="0"/>
          </a:p>
        </p:txBody>
      </p:sp>
      <p:sp>
        <p:nvSpPr>
          <p:cNvPr id="9" name="内容占位符 8"/>
          <p:cNvSpPr>
            <a:spLocks noGrp="1"/>
          </p:cNvSpPr>
          <p:nvPr>
            <p:ph sz="half" idx="2"/>
          </p:nvPr>
        </p:nvSpPr>
        <p:spPr/>
        <p:txBody>
          <a:bodyPr/>
          <a:lstStyle/>
          <a:p>
            <a:r>
              <a:rPr lang="zh-CN" altLang="en-US" sz="2000" dirty="0" smtClean="0"/>
              <a:t>直接删除即可</a:t>
            </a:r>
            <a:endParaRPr lang="zh-CN" altLang="en-US" sz="2000" dirty="0"/>
          </a:p>
        </p:txBody>
      </p:sp>
      <p:sp>
        <p:nvSpPr>
          <p:cNvPr id="10" name="文本占位符 9"/>
          <p:cNvSpPr>
            <a:spLocks noGrp="1"/>
          </p:cNvSpPr>
          <p:nvPr>
            <p:ph type="body" sz="quarter" idx="3"/>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zh-CN" altLang="en-US" sz="2000" dirty="0" smtClean="0"/>
              <a:t>单孩子结点删除</a:t>
            </a:r>
            <a:endParaRPr lang="zh-CN" altLang="en-US" sz="2000" dirty="0"/>
          </a:p>
        </p:txBody>
      </p:sp>
      <p:sp>
        <p:nvSpPr>
          <p:cNvPr id="11" name="内容占位符 10"/>
          <p:cNvSpPr>
            <a:spLocks noGrp="1"/>
          </p:cNvSpPr>
          <p:nvPr>
            <p:ph sz="quarter" idx="4"/>
          </p:nvPr>
        </p:nvSpPr>
        <p:spPr/>
        <p:txBody>
          <a:bodyPr/>
          <a:lstStyle/>
          <a:p>
            <a:r>
              <a:rPr lang="zh-CN" altLang="en-US" sz="2000" dirty="0" smtClean="0"/>
              <a:t>子树上接双亲即可</a:t>
            </a:r>
            <a:endParaRPr lang="zh-CN" altLang="en-US" sz="2000" dirty="0"/>
          </a:p>
        </p:txBody>
      </p:sp>
      <p:sp>
        <p:nvSpPr>
          <p:cNvPr id="12" name="文本占位符 11"/>
          <p:cNvSpPr>
            <a:spLocks noGrp="1"/>
          </p:cNvSpPr>
          <p:nvPr>
            <p:ph type="body" sz="quarter" idx="11"/>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zh-CN" altLang="en-US" sz="2000" dirty="0" smtClean="0"/>
              <a:t>双孩子结点删除</a:t>
            </a:r>
            <a:endParaRPr lang="zh-CN" altLang="en-US" sz="2000" dirty="0"/>
          </a:p>
        </p:txBody>
      </p:sp>
      <p:sp>
        <p:nvSpPr>
          <p:cNvPr id="13" name="内容占位符 12"/>
          <p:cNvSpPr>
            <a:spLocks noGrp="1"/>
          </p:cNvSpPr>
          <p:nvPr>
            <p:ph sz="quarter" idx="12"/>
          </p:nvPr>
        </p:nvSpPr>
        <p:spPr/>
        <p:txBody>
          <a:bodyPr/>
          <a:lstStyle/>
          <a:p>
            <a:r>
              <a:rPr lang="zh-CN" altLang="en-US" sz="2000" dirty="0" smtClean="0"/>
              <a:t>复杂情况，多种方法</a:t>
            </a:r>
            <a:endParaRPr lang="zh-CN" altLang="en-US" sz="2000" dirty="0"/>
          </a:p>
        </p:txBody>
      </p:sp>
      <p:pic>
        <p:nvPicPr>
          <p:cNvPr id="5" name="Picture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092110" y="3861049"/>
            <a:ext cx="2626021" cy="1152128"/>
          </a:xfrm>
          <a:prstGeom prst="rect">
            <a:avLst/>
          </a:prstGeom>
          <a:noFill/>
          <a:extLst>
            <a:ext uri="{909E8E84-426E-40DD-AFC4-6F175D3DCCD1}">
              <a14:hiddenFill xmlns:a14="http://schemas.microsoft.com/office/drawing/2010/main">
                <a:solidFill>
                  <a:srgbClr val="FFFFFF"/>
                </a:solidFill>
              </a14:hiddenFill>
            </a:ext>
          </a:extLst>
        </p:spPr>
      </p:pic>
      <p:sp>
        <p:nvSpPr>
          <p:cNvPr id="6" name="椭圆 5"/>
          <p:cNvSpPr/>
          <p:nvPr/>
        </p:nvSpPr>
        <p:spPr bwMode="auto">
          <a:xfrm>
            <a:off x="6281857" y="4149081"/>
            <a:ext cx="569452" cy="483466"/>
          </a:xfrm>
          <a:prstGeom prst="ellipse">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7" name="右箭头 6"/>
          <p:cNvSpPr/>
          <p:nvPr/>
        </p:nvSpPr>
        <p:spPr bwMode="auto">
          <a:xfrm>
            <a:off x="6851309" y="4347080"/>
            <a:ext cx="140912" cy="682971"/>
          </a:xfrm>
          <a:prstGeom prst="rightArrow">
            <a:avLst/>
          </a:prstGeom>
          <a:solidFill>
            <a:srgbClr val="FF0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pic>
        <p:nvPicPr>
          <p:cNvPr id="14" name="Picture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62647" y="3861049"/>
            <a:ext cx="2626021" cy="1152128"/>
          </a:xfrm>
          <a:prstGeom prst="rect">
            <a:avLst/>
          </a:prstGeom>
          <a:noFill/>
          <a:extLst>
            <a:ext uri="{909E8E84-426E-40DD-AFC4-6F175D3DCCD1}">
              <a14:hiddenFill xmlns:a14="http://schemas.microsoft.com/office/drawing/2010/main">
                <a:solidFill>
                  <a:srgbClr val="FFFFFF"/>
                </a:solidFill>
              </a14:hiddenFill>
            </a:ext>
          </a:extLst>
        </p:spPr>
      </p:pic>
      <p:sp>
        <p:nvSpPr>
          <p:cNvPr id="15" name="椭圆 14"/>
          <p:cNvSpPr/>
          <p:nvPr/>
        </p:nvSpPr>
        <p:spPr bwMode="auto">
          <a:xfrm>
            <a:off x="5072497" y="4090846"/>
            <a:ext cx="569452" cy="483466"/>
          </a:xfrm>
          <a:prstGeom prst="ellipse">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6" name="右箭头 15"/>
          <p:cNvSpPr/>
          <p:nvPr/>
        </p:nvSpPr>
        <p:spPr bwMode="auto">
          <a:xfrm>
            <a:off x="5641949" y="4288845"/>
            <a:ext cx="140912" cy="682971"/>
          </a:xfrm>
          <a:prstGeom prst="rightArrow">
            <a:avLst/>
          </a:prstGeom>
          <a:solidFill>
            <a:srgbClr val="FF0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pic>
        <p:nvPicPr>
          <p:cNvPr id="17" name="Picture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56015" y="3861049"/>
            <a:ext cx="2626021" cy="1152128"/>
          </a:xfrm>
          <a:prstGeom prst="rect">
            <a:avLst/>
          </a:prstGeom>
          <a:noFill/>
          <a:extLst>
            <a:ext uri="{909E8E84-426E-40DD-AFC4-6F175D3DCCD1}">
              <a14:hiddenFill xmlns:a14="http://schemas.microsoft.com/office/drawing/2010/main">
                <a:solidFill>
                  <a:srgbClr val="FFFFFF"/>
                </a:solidFill>
              </a14:hiddenFill>
            </a:ext>
          </a:extLst>
        </p:spPr>
      </p:pic>
      <p:sp>
        <p:nvSpPr>
          <p:cNvPr id="18" name="椭圆 17"/>
          <p:cNvSpPr/>
          <p:nvPr/>
        </p:nvSpPr>
        <p:spPr bwMode="auto">
          <a:xfrm>
            <a:off x="945664" y="4551747"/>
            <a:ext cx="569452" cy="483466"/>
          </a:xfrm>
          <a:prstGeom prst="ellipse">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9" name="右箭头 18"/>
          <p:cNvSpPr/>
          <p:nvPr/>
        </p:nvSpPr>
        <p:spPr bwMode="auto">
          <a:xfrm>
            <a:off x="1515116" y="4749746"/>
            <a:ext cx="140912" cy="682971"/>
          </a:xfrm>
          <a:prstGeom prst="rightArrow">
            <a:avLst/>
          </a:prstGeom>
          <a:solidFill>
            <a:srgbClr val="FF0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683568" y="32019"/>
            <a:ext cx="7920880" cy="1323439"/>
          </a:xfrm>
        </p:spPr>
        <p:txBody>
          <a:bodyPr/>
          <a:lstStyle/>
          <a:p>
            <a:r>
              <a:rPr lang="zh-CN" altLang="en-US" dirty="0"/>
              <a:t>二叉排序树</a:t>
            </a:r>
            <a:r>
              <a:rPr lang="zh-CN" altLang="en-US" dirty="0" smtClean="0"/>
              <a:t>的有双孩子的结点</a:t>
            </a:r>
            <a:r>
              <a:rPr lang="zh-CN" altLang="en-US" dirty="0"/>
              <a:t>删除</a:t>
            </a:r>
            <a:endParaRPr lang="zh-CN" altLang="en-US" dirty="0"/>
          </a:p>
        </p:txBody>
      </p:sp>
      <p:sp>
        <p:nvSpPr>
          <p:cNvPr id="11" name="内容占位符 10"/>
          <p:cNvSpPr>
            <a:spLocks noGrp="1"/>
          </p:cNvSpPr>
          <p:nvPr>
            <p:ph sz="half" idx="1"/>
          </p:nvPr>
        </p:nvSpPr>
        <p:spPr/>
        <p:txBody>
          <a:bodyPr/>
          <a:lstStyle/>
          <a:p>
            <a:r>
              <a:rPr lang="zh-CN" altLang="en-US" sz="2000" dirty="0" smtClean="0"/>
              <a:t>下接法：</a:t>
            </a:r>
            <a:endParaRPr lang="en-US" altLang="zh-CN" sz="2000" dirty="0" smtClean="0"/>
          </a:p>
          <a:p>
            <a:pPr lvl="1"/>
            <a:r>
              <a:rPr lang="zh-CN" altLang="en-US" sz="1600" dirty="0"/>
              <a:t>一</a:t>
            </a:r>
            <a:r>
              <a:rPr lang="zh-CN" altLang="en-US" sz="1600" dirty="0" smtClean="0"/>
              <a:t>个子树上接</a:t>
            </a:r>
            <a:endParaRPr lang="en-US" altLang="zh-CN" sz="1600" dirty="0" smtClean="0"/>
          </a:p>
          <a:p>
            <a:pPr lvl="1"/>
            <a:r>
              <a:rPr lang="zh-CN" altLang="en-US" sz="1600" dirty="0"/>
              <a:t>另一</a:t>
            </a:r>
            <a:r>
              <a:rPr lang="zh-CN" altLang="en-US" sz="1600" dirty="0" smtClean="0"/>
              <a:t>个子树下接到第一棵子树上</a:t>
            </a:r>
            <a:endParaRPr lang="zh-CN" altLang="en-US" sz="1600" dirty="0"/>
          </a:p>
        </p:txBody>
      </p:sp>
      <p:sp>
        <p:nvSpPr>
          <p:cNvPr id="12" name="内容占位符 11"/>
          <p:cNvSpPr>
            <a:spLocks noGrp="1"/>
          </p:cNvSpPr>
          <p:nvPr>
            <p:ph sz="half" idx="2"/>
          </p:nvPr>
        </p:nvSpPr>
        <p:spPr>
          <a:xfrm>
            <a:off x="4659312" y="1484313"/>
            <a:ext cx="4305176" cy="4525962"/>
          </a:xfrm>
        </p:spPr>
        <p:txBody>
          <a:bodyPr/>
          <a:lstStyle/>
          <a:p>
            <a:r>
              <a:rPr lang="zh-CN" altLang="en-US" sz="2000" dirty="0" smtClean="0"/>
              <a:t>遍历序邻接点替代法</a:t>
            </a:r>
            <a:endParaRPr lang="en-US" altLang="zh-CN" sz="2000" dirty="0" smtClean="0"/>
          </a:p>
          <a:p>
            <a:pPr lvl="1"/>
            <a:r>
              <a:rPr lang="zh-CN" altLang="en-US" sz="1600" dirty="0" smtClean="0"/>
              <a:t>令中序遍历的直接前驱（或直接后继）替代要删结点</a:t>
            </a:r>
            <a:endParaRPr lang="en-US" altLang="zh-CN" sz="1600" dirty="0" smtClean="0"/>
          </a:p>
          <a:p>
            <a:pPr lvl="1"/>
            <a:r>
              <a:rPr lang="zh-CN" altLang="en-US" sz="1600" dirty="0" smtClean="0"/>
              <a:t>再将该直接前驱（或直接后继）删除</a:t>
            </a:r>
            <a:endParaRPr lang="zh-CN" altLang="en-US" sz="1600" dirty="0"/>
          </a:p>
        </p:txBody>
      </p:sp>
      <p:sp>
        <p:nvSpPr>
          <p:cNvPr id="3" name="页脚占位符 2"/>
          <p:cNvSpPr>
            <a:spLocks noGrp="1"/>
          </p:cNvSpPr>
          <p:nvPr>
            <p:ph type="ftr" sz="quarter" idx="10"/>
          </p:nvPr>
        </p:nvSpPr>
        <p:spPr/>
        <p:txBody>
          <a:bodyPr/>
          <a:lstStyle/>
          <a:p>
            <a:pPr>
              <a:defRPr/>
            </a:pPr>
            <a:fld id="{C5EE9BF4-6C12-4EDD-9163-6F46E8E59764}" type="slidenum">
              <a:rPr lang="zh-CN" altLang="en-US" smtClean="0">
                <a:ea typeface="黑体" panose="02010609060101010101" pitchFamily="49" charset="-122"/>
              </a:rPr>
            </a:fld>
            <a:endParaRPr lang="en-US" altLang="zh-CN">
              <a:ea typeface="黑体" panose="02010609060101010101" pitchFamily="49" charset="-122"/>
            </a:endParaRPr>
          </a:p>
        </p:txBody>
      </p:sp>
      <p:pic>
        <p:nvPicPr>
          <p:cNvPr id="13824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1520" y="2996952"/>
            <a:ext cx="4032448"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24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5976" y="2708920"/>
            <a:ext cx="4536504"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组合 13"/>
          <p:cNvGrpSpPr/>
          <p:nvPr/>
        </p:nvGrpSpPr>
        <p:grpSpPr>
          <a:xfrm>
            <a:off x="835135" y="3573016"/>
            <a:ext cx="557964" cy="786731"/>
            <a:chOff x="830890" y="2708920"/>
            <a:chExt cx="557964" cy="786731"/>
          </a:xfrm>
        </p:grpSpPr>
        <p:sp>
          <p:nvSpPr>
            <p:cNvPr id="16" name="椭圆 15"/>
            <p:cNvSpPr/>
            <p:nvPr/>
          </p:nvSpPr>
          <p:spPr bwMode="auto">
            <a:xfrm>
              <a:off x="830890" y="2708920"/>
              <a:ext cx="417052" cy="483466"/>
            </a:xfrm>
            <a:prstGeom prst="ellipse">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7" name="右箭头 16"/>
            <p:cNvSpPr/>
            <p:nvPr/>
          </p:nvSpPr>
          <p:spPr bwMode="auto">
            <a:xfrm>
              <a:off x="1247942" y="2812680"/>
              <a:ext cx="140912" cy="682971"/>
            </a:xfrm>
            <a:prstGeom prst="rightArrow">
              <a:avLst/>
            </a:prstGeom>
            <a:solidFill>
              <a:srgbClr val="FF0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grpSp>
      <p:grpSp>
        <p:nvGrpSpPr>
          <p:cNvPr id="138241" name="组合 138240"/>
          <p:cNvGrpSpPr/>
          <p:nvPr/>
        </p:nvGrpSpPr>
        <p:grpSpPr>
          <a:xfrm>
            <a:off x="1115616" y="4005064"/>
            <a:ext cx="795678" cy="929754"/>
            <a:chOff x="1124291" y="3706517"/>
            <a:chExt cx="795678" cy="929754"/>
          </a:xfrm>
        </p:grpSpPr>
        <p:sp>
          <p:nvSpPr>
            <p:cNvPr id="20" name="椭圆 19"/>
            <p:cNvSpPr/>
            <p:nvPr/>
          </p:nvSpPr>
          <p:spPr bwMode="auto">
            <a:xfrm>
              <a:off x="1192221" y="3706517"/>
              <a:ext cx="727748" cy="483466"/>
            </a:xfrm>
            <a:prstGeom prst="ellipse">
              <a:avLst/>
            </a:prstGeom>
            <a:noFill/>
            <a:ln w="19050" cap="flat" cmpd="sng" algn="ctr">
              <a:solidFill>
                <a:srgbClr val="00B050"/>
              </a:solidFill>
              <a:prstDash val="sysDot"/>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cxnSp>
          <p:nvCxnSpPr>
            <p:cNvPr id="19" name="曲线连接符 18"/>
            <p:cNvCxnSpPr>
              <a:stCxn id="20" idx="4"/>
            </p:cNvCxnSpPr>
            <p:nvPr/>
          </p:nvCxnSpPr>
          <p:spPr bwMode="auto">
            <a:xfrm rot="5400000">
              <a:off x="1117049" y="4197225"/>
              <a:ext cx="446288" cy="431804"/>
            </a:xfrm>
            <a:prstGeom prst="curvedConnector3">
              <a:avLst>
                <a:gd name="adj1" fmla="val 50000"/>
              </a:avLst>
            </a:prstGeom>
            <a:noFill/>
            <a:ln w="19050" cap="flat" cmpd="sng" algn="ctr">
              <a:solidFill>
                <a:srgbClr val="00B050"/>
              </a:solidFill>
              <a:prstDash val="solid"/>
              <a:round/>
              <a:headEnd type="none" w="med" len="med"/>
              <a:tailEnd type="triangle"/>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8240" name="组合 138239"/>
          <p:cNvGrpSpPr/>
          <p:nvPr/>
        </p:nvGrpSpPr>
        <p:grpSpPr>
          <a:xfrm>
            <a:off x="107504" y="3545126"/>
            <a:ext cx="727748" cy="963994"/>
            <a:chOff x="315913" y="3232298"/>
            <a:chExt cx="727748" cy="963994"/>
          </a:xfrm>
        </p:grpSpPr>
        <p:sp>
          <p:nvSpPr>
            <p:cNvPr id="15" name="椭圆 14"/>
            <p:cNvSpPr/>
            <p:nvPr/>
          </p:nvSpPr>
          <p:spPr bwMode="auto">
            <a:xfrm>
              <a:off x="315913" y="3712826"/>
              <a:ext cx="727748" cy="483466"/>
            </a:xfrm>
            <a:prstGeom prst="ellipse">
              <a:avLst/>
            </a:prstGeom>
            <a:noFill/>
            <a:ln w="19050" cap="flat" cmpd="sng" algn="ctr">
              <a:solidFill>
                <a:srgbClr val="00B050"/>
              </a:solidFill>
              <a:prstDash val="sysDot"/>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cxnSp>
          <p:nvCxnSpPr>
            <p:cNvPr id="27" name="曲线连接符 26"/>
            <p:cNvCxnSpPr/>
            <p:nvPr/>
          </p:nvCxnSpPr>
          <p:spPr bwMode="auto">
            <a:xfrm rot="5400000" flipH="1" flipV="1">
              <a:off x="609755" y="3302332"/>
              <a:ext cx="470375" cy="330308"/>
            </a:xfrm>
            <a:prstGeom prst="curvedConnector3">
              <a:avLst>
                <a:gd name="adj1" fmla="val 59042"/>
              </a:avLst>
            </a:prstGeom>
            <a:noFill/>
            <a:ln w="19050" cap="flat" cmpd="sng" algn="ctr">
              <a:solidFill>
                <a:srgbClr val="00B050"/>
              </a:solidFill>
              <a:prstDash val="solid"/>
              <a:round/>
              <a:headEnd type="none" w="med" len="med"/>
              <a:tailEnd type="triangle"/>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0" name="组合 39"/>
          <p:cNvGrpSpPr/>
          <p:nvPr/>
        </p:nvGrpSpPr>
        <p:grpSpPr>
          <a:xfrm>
            <a:off x="5076056" y="3284984"/>
            <a:ext cx="557964" cy="786731"/>
            <a:chOff x="830890" y="2708920"/>
            <a:chExt cx="557964" cy="786731"/>
          </a:xfrm>
        </p:grpSpPr>
        <p:sp>
          <p:nvSpPr>
            <p:cNvPr id="41" name="椭圆 40"/>
            <p:cNvSpPr/>
            <p:nvPr/>
          </p:nvSpPr>
          <p:spPr bwMode="auto">
            <a:xfrm>
              <a:off x="830890" y="2708920"/>
              <a:ext cx="417052" cy="483466"/>
            </a:xfrm>
            <a:prstGeom prst="ellipse">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42" name="右箭头 41"/>
            <p:cNvSpPr/>
            <p:nvPr/>
          </p:nvSpPr>
          <p:spPr bwMode="auto">
            <a:xfrm>
              <a:off x="1247942" y="2812680"/>
              <a:ext cx="140912" cy="682971"/>
            </a:xfrm>
            <a:prstGeom prst="rightArrow">
              <a:avLst/>
            </a:prstGeom>
            <a:solidFill>
              <a:srgbClr val="FF0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grpSp>
      <p:grpSp>
        <p:nvGrpSpPr>
          <p:cNvPr id="43" name="组合 42"/>
          <p:cNvGrpSpPr/>
          <p:nvPr/>
        </p:nvGrpSpPr>
        <p:grpSpPr>
          <a:xfrm>
            <a:off x="4788023" y="3908173"/>
            <a:ext cx="504057" cy="888979"/>
            <a:chOff x="211951" y="2774849"/>
            <a:chExt cx="727748" cy="2094311"/>
          </a:xfrm>
        </p:grpSpPr>
        <p:sp>
          <p:nvSpPr>
            <p:cNvPr id="44" name="椭圆 43"/>
            <p:cNvSpPr/>
            <p:nvPr/>
          </p:nvSpPr>
          <p:spPr bwMode="auto">
            <a:xfrm>
              <a:off x="211951" y="3712825"/>
              <a:ext cx="727748" cy="1156335"/>
            </a:xfrm>
            <a:prstGeom prst="ellipse">
              <a:avLst/>
            </a:prstGeom>
            <a:noFill/>
            <a:ln w="19050" cap="flat" cmpd="sng" algn="ctr">
              <a:solidFill>
                <a:srgbClr val="00B050"/>
              </a:solidFill>
              <a:prstDash val="sysDot"/>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cxnSp>
          <p:nvCxnSpPr>
            <p:cNvPr id="45" name="曲线连接符 44"/>
            <p:cNvCxnSpPr/>
            <p:nvPr/>
          </p:nvCxnSpPr>
          <p:spPr bwMode="auto">
            <a:xfrm rot="5400000" flipH="1" flipV="1">
              <a:off x="288434" y="3166204"/>
              <a:ext cx="927830" cy="145120"/>
            </a:xfrm>
            <a:prstGeom prst="curvedConnector3">
              <a:avLst>
                <a:gd name="adj1" fmla="val 50000"/>
              </a:avLst>
            </a:prstGeom>
            <a:noFill/>
            <a:ln w="19050" cap="flat" cmpd="sng" algn="ctr">
              <a:solidFill>
                <a:srgbClr val="00B050"/>
              </a:solidFill>
              <a:prstDash val="solid"/>
              <a:round/>
              <a:headEnd type="none" w="med" len="med"/>
              <a:tailEnd type="triangle"/>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8" name="组合 47"/>
          <p:cNvGrpSpPr/>
          <p:nvPr/>
        </p:nvGrpSpPr>
        <p:grpSpPr>
          <a:xfrm>
            <a:off x="4482575" y="4454528"/>
            <a:ext cx="504057" cy="918775"/>
            <a:chOff x="211951" y="2704653"/>
            <a:chExt cx="727748" cy="2164507"/>
          </a:xfrm>
        </p:grpSpPr>
        <p:sp>
          <p:nvSpPr>
            <p:cNvPr id="49" name="椭圆 48"/>
            <p:cNvSpPr/>
            <p:nvPr/>
          </p:nvSpPr>
          <p:spPr bwMode="auto">
            <a:xfrm>
              <a:off x="211951" y="3712825"/>
              <a:ext cx="727748" cy="1156335"/>
            </a:xfrm>
            <a:prstGeom prst="ellipse">
              <a:avLst/>
            </a:prstGeom>
            <a:noFill/>
            <a:ln w="19050" cap="flat" cmpd="sng" algn="ctr">
              <a:solidFill>
                <a:srgbClr val="00B050"/>
              </a:solidFill>
              <a:prstDash val="sysDot"/>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cxnSp>
          <p:nvCxnSpPr>
            <p:cNvPr id="50" name="曲线连接符 49"/>
            <p:cNvCxnSpPr/>
            <p:nvPr/>
          </p:nvCxnSpPr>
          <p:spPr bwMode="auto">
            <a:xfrm rot="16200000" flipV="1">
              <a:off x="134211" y="3157100"/>
              <a:ext cx="998026" cy="93131"/>
            </a:xfrm>
            <a:prstGeom prst="curvedConnector3">
              <a:avLst>
                <a:gd name="adj1" fmla="val 50000"/>
              </a:avLst>
            </a:prstGeom>
            <a:noFill/>
            <a:ln w="19050" cap="flat" cmpd="sng" algn="ctr">
              <a:solidFill>
                <a:srgbClr val="00B050"/>
              </a:solidFill>
              <a:prstDash val="solid"/>
              <a:round/>
              <a:headEnd type="none" w="med" len="med"/>
              <a:tailEnd type="triangle"/>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右箭头 1">
            <a:hlinkClick r:id="rId3" action="ppaction://hlinksldjump"/>
          </p:cNvPr>
          <p:cNvSpPr/>
          <p:nvPr/>
        </p:nvSpPr>
        <p:spPr>
          <a:xfrm>
            <a:off x="7524750" y="980440"/>
            <a:ext cx="863600" cy="360045"/>
          </a:xfrm>
          <a:prstGeom prst="rightArrow">
            <a:avLst/>
          </a:prstGeom>
          <a:solidFill>
            <a:srgbClr val="AFA587"/>
          </a:solidFill>
          <a:ln w="19050" cap="flat" cmpd="sng" algn="ctr">
            <a:solidFill>
              <a:schemeClr val="bg2"/>
            </a:solidFill>
            <a:prstDash val="solid"/>
            <a:round/>
            <a:headEnd type="none" w="med" len="med"/>
            <a:tailEnd type="none" w="med" len="med"/>
          </a:ln>
        </p:spPr>
        <p:txBody>
          <a:bodyPr vert="horz" wrap="square" lIns="90000" tIns="46800" rIns="90000" bIns="46800" numCol="1" anchor="t" anchorCtr="0" compatLnSpc="1">
            <a:spAutoFit/>
          </a:bodyPr>
          <a:p>
            <a:pPr marL="0" marR="0" indent="0" algn="l" defTabSz="914400" rtl="0" eaLnBrk="1" fontAlgn="base" latinLnBrk="0" hangingPunct="1">
              <a:lnSpc>
                <a:spcPct val="90000"/>
              </a:lnSpc>
              <a:spcBef>
                <a:spcPct val="0"/>
              </a:spcBef>
              <a:spcAft>
                <a:spcPct val="0"/>
              </a:spcAft>
              <a:buClrTx/>
              <a:buSzTx/>
              <a:buFontTx/>
              <a:buChar char="•"/>
            </a:pPr>
            <a:endParaRPr kumimoji="0" lang="en-US" altLang="zh-CN" sz="1800" b="0" i="0" u="none" strike="noStrike" cap="none" normalizeH="0" baseline="0" smtClean="0">
              <a:ln>
                <a:noFill/>
              </a:ln>
              <a:solidFill>
                <a:schemeClr val="tx1"/>
              </a:solidFill>
              <a:effectLst/>
              <a:latin typeface="Arial" panose="020B0604020202020204" pitchFamily="34" charset="0"/>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82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824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82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box(in)">
                                      <p:cBhvr>
                                        <p:cTn id="31" dur="500"/>
                                        <p:tgtEl>
                                          <p:spTgt spid="48"/>
                                        </p:tgtEl>
                                      </p:cBhvr>
                                    </p:animEffect>
                                  </p:childTnLst>
                                </p:cTn>
                              </p:par>
                              <p:par>
                                <p:cTn id="32" presetID="4" presetClass="entr" presetSubtype="16" fill="hold" nodeType="with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box(in)">
                                      <p:cBhvr>
                                        <p:cTn id="34" dur="500"/>
                                        <p:tgtEl>
                                          <p:spTgt spid="43"/>
                                        </p:tgtEl>
                                      </p:cBhvr>
                                    </p:animEffect>
                                  </p:childTnLst>
                                </p:cTn>
                              </p:par>
                              <p:par>
                                <p:cTn id="35" presetID="4" presetClass="entr" presetSubtype="16" fill="hold" nodeType="withEffect">
                                  <p:stCondLst>
                                    <p:cond delay="0"/>
                                  </p:stCondLst>
                                  <p:childTnLst>
                                    <p:set>
                                      <p:cBhvr>
                                        <p:cTn id="36" dur="1" fill="hold">
                                          <p:stCondLst>
                                            <p:cond delay="0"/>
                                          </p:stCondLst>
                                        </p:cTn>
                                        <p:tgtEl>
                                          <p:spTgt spid="138243"/>
                                        </p:tgtEl>
                                        <p:attrNameLst>
                                          <p:attrName>style.visibility</p:attrName>
                                        </p:attrNameLst>
                                      </p:cBhvr>
                                      <p:to>
                                        <p:strVal val="visible"/>
                                      </p:to>
                                    </p:set>
                                    <p:animEffect transition="in" filter="box(in)">
                                      <p:cBhvr>
                                        <p:cTn id="37" dur="500"/>
                                        <p:tgtEl>
                                          <p:spTgt spid="138243"/>
                                        </p:tgtEl>
                                      </p:cBhvr>
                                    </p:animEffect>
                                  </p:childTnLst>
                                </p:cTn>
                              </p:par>
                              <p:par>
                                <p:cTn id="38" presetID="4" presetClass="entr" presetSubtype="16" fill="hold" nodeType="with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box(in)">
                                      <p:cBhvr>
                                        <p:cTn id="4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46" name="直接连接符 23"/>
          <p:cNvCxnSpPr>
            <a:cxnSpLocks noChangeShapeType="1"/>
          </p:cNvCxnSpPr>
          <p:nvPr/>
        </p:nvCxnSpPr>
        <p:spPr bwMode="auto">
          <a:xfrm>
            <a:off x="1912938" y="2472634"/>
            <a:ext cx="6121400"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47" name="直接连接符 27"/>
          <p:cNvCxnSpPr>
            <a:cxnSpLocks noChangeShapeType="1"/>
          </p:cNvCxnSpPr>
          <p:nvPr/>
        </p:nvCxnSpPr>
        <p:spPr bwMode="auto">
          <a:xfrm>
            <a:off x="1912938" y="3172452"/>
            <a:ext cx="6119813"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48" name="直接连接符 2"/>
          <p:cNvCxnSpPr>
            <a:cxnSpLocks noChangeShapeType="1"/>
          </p:cNvCxnSpPr>
          <p:nvPr/>
        </p:nvCxnSpPr>
        <p:spPr bwMode="auto">
          <a:xfrm>
            <a:off x="1912938" y="1772816"/>
            <a:ext cx="6119813"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0" name="矩形 3"/>
          <p:cNvSpPr>
            <a:spLocks noChangeArrowheads="1"/>
          </p:cNvSpPr>
          <p:nvPr/>
        </p:nvSpPr>
        <p:spPr bwMode="auto">
          <a:xfrm>
            <a:off x="-1588" y="0"/>
            <a:ext cx="1909763" cy="6858000"/>
          </a:xfrm>
          <a:prstGeom prst="rect">
            <a:avLst/>
          </a:prstGeom>
          <a:solidFill>
            <a:schemeClr val="accent1">
              <a:lumMod val="75000"/>
            </a:schemeClr>
          </a:solidFill>
          <a:ln>
            <a:no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endParaRPr lang="zh-CN" altLang="en-US" smtClean="0">
              <a:solidFill>
                <a:srgbClr val="FFFFFF"/>
              </a:solidFill>
            </a:endParaRPr>
          </a:p>
        </p:txBody>
      </p:sp>
      <p:sp>
        <p:nvSpPr>
          <p:cNvPr id="3075" name="椭圆 7"/>
          <p:cNvSpPr>
            <a:spLocks noChangeArrowheads="1"/>
          </p:cNvSpPr>
          <p:nvPr/>
        </p:nvSpPr>
        <p:spPr bwMode="auto">
          <a:xfrm>
            <a:off x="1650541" y="1321343"/>
            <a:ext cx="524794" cy="523481"/>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8.1</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2055" name="文本框 18"/>
          <p:cNvSpPr txBox="1">
            <a:spLocks noChangeArrowheads="1"/>
          </p:cNvSpPr>
          <p:nvPr/>
        </p:nvSpPr>
        <p:spPr bwMode="auto">
          <a:xfrm>
            <a:off x="-36513" y="322263"/>
            <a:ext cx="4464051"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None/>
              <a:defRPr/>
            </a:pPr>
            <a:r>
              <a:rPr lang="en-US" altLang="zh-CN" sz="6000" smtClean="0">
                <a:solidFill>
                  <a:srgbClr val="FFFFFF"/>
                </a:solidFill>
                <a:latin typeface="Impact" panose="020B0806030902050204" pitchFamily="34" charset="0"/>
                <a:ea typeface="华文中宋" panose="02010600040101010101" pitchFamily="2" charset="-122"/>
              </a:rPr>
              <a:t>CON</a:t>
            </a:r>
            <a:r>
              <a:rPr lang="en-US" altLang="zh-CN" sz="6000" smtClean="0">
                <a:solidFill>
                  <a:schemeClr val="accent1">
                    <a:lumMod val="20000"/>
                    <a:lumOff val="80000"/>
                  </a:schemeClr>
                </a:solidFill>
                <a:latin typeface="Impact" panose="020B0806030902050204" pitchFamily="34" charset="0"/>
                <a:ea typeface="华文中宋" panose="02010600040101010101" pitchFamily="2" charset="-122"/>
              </a:rPr>
              <a:t>TENTS</a:t>
            </a:r>
            <a:endParaRPr lang="zh-CN" altLang="en-US" sz="6000" smtClean="0">
              <a:solidFill>
                <a:schemeClr val="accent1">
                  <a:lumMod val="20000"/>
                  <a:lumOff val="80000"/>
                </a:schemeClr>
              </a:solidFill>
              <a:latin typeface="Impact" panose="020B0806030902050204" pitchFamily="34" charset="0"/>
              <a:ea typeface="华文中宋" panose="02010600040101010101" pitchFamily="2" charset="-122"/>
            </a:endParaRPr>
          </a:p>
        </p:txBody>
      </p:sp>
      <p:sp>
        <p:nvSpPr>
          <p:cNvPr id="6152" name="文本框 19"/>
          <p:cNvSpPr txBox="1">
            <a:spLocks noChangeArrowheads="1"/>
          </p:cNvSpPr>
          <p:nvPr/>
        </p:nvSpPr>
        <p:spPr bwMode="auto">
          <a:xfrm>
            <a:off x="2298700" y="1373432"/>
            <a:ext cx="436153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FontTx/>
              <a:buNone/>
            </a:pPr>
            <a:r>
              <a:rPr lang="zh-CN" altLang="en-US" sz="2400" b="0" dirty="0">
                <a:solidFill>
                  <a:schemeClr val="tx1"/>
                </a:solidFill>
                <a:latin typeface="华文琥珀" panose="02010800040101010101" pitchFamily="2" charset="-122"/>
                <a:ea typeface="华文琥珀" panose="02010800040101010101" pitchFamily="2" charset="-122"/>
              </a:rPr>
              <a:t>索引的基本概念</a:t>
            </a:r>
            <a:endParaRPr lang="en-US" altLang="zh-CN" sz="2400" b="0" dirty="0">
              <a:solidFill>
                <a:schemeClr val="tx1"/>
              </a:solidFill>
              <a:latin typeface="华文琥珀" panose="02010800040101010101" pitchFamily="2" charset="-122"/>
              <a:ea typeface="华文琥珀" panose="02010800040101010101" pitchFamily="2" charset="-122"/>
            </a:endParaRPr>
          </a:p>
        </p:txBody>
      </p:sp>
      <p:sp>
        <p:nvSpPr>
          <p:cNvPr id="6153" name="文本框 20"/>
          <p:cNvSpPr txBox="1">
            <a:spLocks noChangeArrowheads="1"/>
          </p:cNvSpPr>
          <p:nvPr/>
        </p:nvSpPr>
        <p:spPr bwMode="auto">
          <a:xfrm>
            <a:off x="2260601" y="2075479"/>
            <a:ext cx="439963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FontTx/>
              <a:buNone/>
            </a:pPr>
            <a:r>
              <a:rPr lang="zh-CN" altLang="en-US" sz="2400" b="0" dirty="0" smtClean="0">
                <a:solidFill>
                  <a:schemeClr val="tx1"/>
                </a:solidFill>
                <a:latin typeface="华文琥珀" panose="02010800040101010101" pitchFamily="2" charset="-122"/>
                <a:ea typeface="华文琥珀" panose="02010800040101010101" pitchFamily="2" charset="-122"/>
              </a:rPr>
              <a:t>线性索引技术</a:t>
            </a:r>
            <a:endParaRPr lang="zh-CN" altLang="zh-CN" sz="2400" b="0" dirty="0">
              <a:solidFill>
                <a:schemeClr val="tx1"/>
              </a:solidFill>
              <a:latin typeface="华文琥珀" panose="02010800040101010101" pitchFamily="2" charset="-122"/>
              <a:ea typeface="华文琥珀" panose="02010800040101010101" pitchFamily="2" charset="-122"/>
            </a:endParaRPr>
          </a:p>
        </p:txBody>
      </p:sp>
      <p:sp>
        <p:nvSpPr>
          <p:cNvPr id="12" name="椭圆 7"/>
          <p:cNvSpPr>
            <a:spLocks noChangeArrowheads="1"/>
          </p:cNvSpPr>
          <p:nvPr/>
        </p:nvSpPr>
        <p:spPr bwMode="auto">
          <a:xfrm>
            <a:off x="1650541" y="2020474"/>
            <a:ext cx="524794" cy="524794"/>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8.2</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18" name="椭圆 7"/>
          <p:cNvSpPr>
            <a:spLocks noChangeArrowheads="1"/>
          </p:cNvSpPr>
          <p:nvPr/>
        </p:nvSpPr>
        <p:spPr bwMode="auto">
          <a:xfrm>
            <a:off x="1650541" y="2720918"/>
            <a:ext cx="524794" cy="523482"/>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8.3</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6156" name="文本框 22"/>
          <p:cNvSpPr txBox="1">
            <a:spLocks noChangeArrowheads="1"/>
          </p:cNvSpPr>
          <p:nvPr/>
        </p:nvSpPr>
        <p:spPr bwMode="auto">
          <a:xfrm>
            <a:off x="2301875" y="2775938"/>
            <a:ext cx="3938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FontTx/>
              <a:buNone/>
            </a:pPr>
            <a:r>
              <a:rPr lang="zh-CN" altLang="en-US" sz="2400" b="0" dirty="0" smtClean="0">
                <a:solidFill>
                  <a:schemeClr val="tx1"/>
                </a:solidFill>
                <a:latin typeface="华文琥珀" panose="02010800040101010101" pitchFamily="2" charset="-122"/>
                <a:ea typeface="华文琥珀" panose="02010800040101010101" pitchFamily="2" charset="-122"/>
              </a:rPr>
              <a:t>树形索引</a:t>
            </a:r>
            <a:endParaRPr lang="zh-CN" altLang="zh-CN" sz="2400" b="0" dirty="0">
              <a:solidFill>
                <a:schemeClr val="tx1"/>
              </a:solidFill>
              <a:latin typeface="华文琥珀" panose="02010800040101010101" pitchFamily="2" charset="-122"/>
              <a:ea typeface="华文琥珀" panose="02010800040101010101" pitchFamily="2" charset="-122"/>
            </a:endParaRPr>
          </a:p>
        </p:txBody>
      </p:sp>
      <p:cxnSp>
        <p:nvCxnSpPr>
          <p:cNvPr id="6157" name="直接连接符 27"/>
          <p:cNvCxnSpPr>
            <a:cxnSpLocks noChangeShapeType="1"/>
          </p:cNvCxnSpPr>
          <p:nvPr/>
        </p:nvCxnSpPr>
        <p:spPr bwMode="auto">
          <a:xfrm>
            <a:off x="1912938" y="3872270"/>
            <a:ext cx="6119813"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椭圆 7"/>
          <p:cNvSpPr>
            <a:spLocks noChangeArrowheads="1"/>
          </p:cNvSpPr>
          <p:nvPr/>
        </p:nvSpPr>
        <p:spPr bwMode="auto">
          <a:xfrm>
            <a:off x="1637841" y="3420050"/>
            <a:ext cx="524794" cy="523481"/>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8.4</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6159" name="文本框 22"/>
          <p:cNvSpPr txBox="1">
            <a:spLocks noChangeArrowheads="1"/>
          </p:cNvSpPr>
          <p:nvPr/>
        </p:nvSpPr>
        <p:spPr bwMode="auto">
          <a:xfrm>
            <a:off x="2289175" y="3476397"/>
            <a:ext cx="3938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FontTx/>
              <a:buNone/>
            </a:pPr>
            <a:r>
              <a:rPr lang="zh-CN" altLang="en-US" sz="2400" b="0" dirty="0" smtClean="0">
                <a:solidFill>
                  <a:schemeClr val="tx1"/>
                </a:solidFill>
                <a:latin typeface="华文琥珀" panose="02010800040101010101" pitchFamily="2" charset="-122"/>
                <a:ea typeface="华文琥珀" panose="02010800040101010101" pitchFamily="2" charset="-122"/>
              </a:rPr>
              <a:t>查找概述</a:t>
            </a:r>
            <a:endParaRPr lang="zh-CN" altLang="zh-CN" sz="2400" b="0" dirty="0">
              <a:solidFill>
                <a:schemeClr val="tx1"/>
              </a:solidFill>
              <a:latin typeface="华文琥珀" panose="02010800040101010101" pitchFamily="2" charset="-122"/>
              <a:ea typeface="华文琥珀" panose="02010800040101010101" pitchFamily="2" charset="-122"/>
            </a:endParaRPr>
          </a:p>
        </p:txBody>
      </p:sp>
      <p:cxnSp>
        <p:nvCxnSpPr>
          <p:cNvPr id="16" name="直接连接符 23"/>
          <p:cNvCxnSpPr>
            <a:cxnSpLocks noChangeShapeType="1"/>
          </p:cNvCxnSpPr>
          <p:nvPr/>
        </p:nvCxnSpPr>
        <p:spPr bwMode="auto">
          <a:xfrm>
            <a:off x="1912938" y="5271906"/>
            <a:ext cx="6121400"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27"/>
          <p:cNvCxnSpPr>
            <a:cxnSpLocks noChangeShapeType="1"/>
          </p:cNvCxnSpPr>
          <p:nvPr/>
        </p:nvCxnSpPr>
        <p:spPr bwMode="auto">
          <a:xfrm>
            <a:off x="1912938" y="5971724"/>
            <a:ext cx="6119813"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2"/>
          <p:cNvCxnSpPr>
            <a:cxnSpLocks noChangeShapeType="1"/>
          </p:cNvCxnSpPr>
          <p:nvPr/>
        </p:nvCxnSpPr>
        <p:spPr bwMode="auto">
          <a:xfrm>
            <a:off x="1912938" y="4572088"/>
            <a:ext cx="6119813"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椭圆 7"/>
          <p:cNvSpPr>
            <a:spLocks noChangeArrowheads="1"/>
          </p:cNvSpPr>
          <p:nvPr/>
        </p:nvSpPr>
        <p:spPr bwMode="auto">
          <a:xfrm>
            <a:off x="1660066" y="4119181"/>
            <a:ext cx="524794" cy="523481"/>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8.5</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21" name="文本框 19"/>
          <p:cNvSpPr txBox="1">
            <a:spLocks noChangeArrowheads="1"/>
          </p:cNvSpPr>
          <p:nvPr/>
        </p:nvSpPr>
        <p:spPr bwMode="auto">
          <a:xfrm>
            <a:off x="2308225" y="4176856"/>
            <a:ext cx="413598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FontTx/>
              <a:buNone/>
            </a:pPr>
            <a:r>
              <a:rPr lang="zh-CN" altLang="en-US" sz="2400" b="0" dirty="0" smtClean="0">
                <a:solidFill>
                  <a:schemeClr val="tx1"/>
                </a:solidFill>
                <a:latin typeface="华文琥珀" panose="02010800040101010101" pitchFamily="2" charset="-122"/>
                <a:ea typeface="华文琥珀" panose="02010800040101010101" pitchFamily="2" charset="-122"/>
              </a:rPr>
              <a:t>线性表的查找技术</a:t>
            </a:r>
            <a:endParaRPr lang="en-US" altLang="zh-CN" sz="2400" b="0" dirty="0">
              <a:solidFill>
                <a:schemeClr val="tx1"/>
              </a:solidFill>
              <a:latin typeface="华文琥珀" panose="02010800040101010101" pitchFamily="2" charset="-122"/>
              <a:ea typeface="华文琥珀" panose="02010800040101010101" pitchFamily="2" charset="-122"/>
            </a:endParaRPr>
          </a:p>
        </p:txBody>
      </p:sp>
      <p:sp>
        <p:nvSpPr>
          <p:cNvPr id="22" name="文本框 20"/>
          <p:cNvSpPr txBox="1">
            <a:spLocks noChangeArrowheads="1"/>
          </p:cNvSpPr>
          <p:nvPr/>
        </p:nvSpPr>
        <p:spPr bwMode="auto">
          <a:xfrm>
            <a:off x="2270125" y="4878903"/>
            <a:ext cx="46781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FontTx/>
              <a:buNone/>
            </a:pPr>
            <a:r>
              <a:rPr lang="zh-CN" altLang="en-US" sz="2400" b="0" dirty="0" smtClean="0">
                <a:solidFill>
                  <a:schemeClr val="tx1"/>
                </a:solidFill>
                <a:latin typeface="华文琥珀" panose="02010800040101010101" pitchFamily="2" charset="-122"/>
                <a:ea typeface="华文琥珀" panose="02010800040101010101" pitchFamily="2" charset="-122"/>
              </a:rPr>
              <a:t>树表的查找技术</a:t>
            </a:r>
            <a:endParaRPr lang="zh-CN" altLang="zh-CN" sz="2400" b="0" dirty="0">
              <a:solidFill>
                <a:schemeClr val="tx1"/>
              </a:solidFill>
              <a:latin typeface="华文琥珀" panose="02010800040101010101" pitchFamily="2" charset="-122"/>
              <a:ea typeface="华文琥珀" panose="02010800040101010101" pitchFamily="2" charset="-122"/>
            </a:endParaRPr>
          </a:p>
        </p:txBody>
      </p:sp>
      <p:sp>
        <p:nvSpPr>
          <p:cNvPr id="23" name="椭圆 7"/>
          <p:cNvSpPr>
            <a:spLocks noChangeArrowheads="1"/>
          </p:cNvSpPr>
          <p:nvPr/>
        </p:nvSpPr>
        <p:spPr bwMode="auto">
          <a:xfrm>
            <a:off x="1660066" y="4818312"/>
            <a:ext cx="524794" cy="524794"/>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8.6</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24" name="椭圆 7"/>
          <p:cNvSpPr>
            <a:spLocks noChangeArrowheads="1"/>
          </p:cNvSpPr>
          <p:nvPr/>
        </p:nvSpPr>
        <p:spPr bwMode="auto">
          <a:xfrm>
            <a:off x="1660066" y="5518756"/>
            <a:ext cx="524794" cy="523482"/>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8.7</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25" name="文本框 22"/>
          <p:cNvSpPr txBox="1">
            <a:spLocks noChangeArrowheads="1"/>
          </p:cNvSpPr>
          <p:nvPr/>
        </p:nvSpPr>
        <p:spPr bwMode="auto">
          <a:xfrm>
            <a:off x="2311400" y="5579362"/>
            <a:ext cx="3938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FontTx/>
              <a:buNone/>
            </a:pPr>
            <a:r>
              <a:rPr lang="zh-CN" altLang="en-US" sz="2400" b="0" dirty="0" smtClean="0">
                <a:solidFill>
                  <a:schemeClr val="tx1"/>
                </a:solidFill>
                <a:latin typeface="华文琥珀" panose="02010800040101010101" pitchFamily="2" charset="-122"/>
                <a:ea typeface="华文琥珀" panose="02010800040101010101" pitchFamily="2" charset="-122"/>
              </a:rPr>
              <a:t>散列表的查找技术</a:t>
            </a:r>
            <a:endParaRPr lang="zh-CN" altLang="zh-CN" sz="2400" b="0" dirty="0">
              <a:solidFill>
                <a:schemeClr val="tx1"/>
              </a:solidFill>
              <a:latin typeface="华文琥珀" panose="02010800040101010101" pitchFamily="2" charset="-122"/>
              <a:ea typeface="华文琥珀" panose="02010800040101010101" pitchFamily="2" charset="-122"/>
            </a:endParaRPr>
          </a:p>
        </p:txBody>
      </p:sp>
      <p:cxnSp>
        <p:nvCxnSpPr>
          <p:cNvPr id="26" name="直接连接符 27"/>
          <p:cNvCxnSpPr>
            <a:cxnSpLocks noChangeShapeType="1"/>
          </p:cNvCxnSpPr>
          <p:nvPr/>
        </p:nvCxnSpPr>
        <p:spPr bwMode="auto">
          <a:xfrm>
            <a:off x="1912938" y="6671542"/>
            <a:ext cx="6119813"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椭圆 7"/>
          <p:cNvSpPr>
            <a:spLocks noChangeArrowheads="1"/>
          </p:cNvSpPr>
          <p:nvPr/>
        </p:nvSpPr>
        <p:spPr bwMode="auto">
          <a:xfrm>
            <a:off x="1647366" y="6217887"/>
            <a:ext cx="524794" cy="523481"/>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8.8</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28" name="文本框 22"/>
          <p:cNvSpPr txBox="1">
            <a:spLocks noChangeArrowheads="1"/>
          </p:cNvSpPr>
          <p:nvPr/>
        </p:nvSpPr>
        <p:spPr bwMode="auto">
          <a:xfrm>
            <a:off x="2298700" y="6279824"/>
            <a:ext cx="3938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FontTx/>
              <a:buNone/>
            </a:pPr>
            <a:r>
              <a:rPr lang="zh-CN" altLang="en-US" sz="2400" b="0" dirty="0" smtClean="0">
                <a:solidFill>
                  <a:schemeClr val="tx1"/>
                </a:solidFill>
                <a:latin typeface="华文琥珀" panose="02010800040101010101" pitchFamily="2" charset="-122"/>
                <a:ea typeface="华文琥珀" panose="02010800040101010101" pitchFamily="2" charset="-122"/>
              </a:rPr>
              <a:t>本章小结</a:t>
            </a:r>
            <a:endParaRPr lang="zh-CN" altLang="zh-CN" sz="2400" b="0" dirty="0">
              <a:solidFill>
                <a:schemeClr val="tx1"/>
              </a:solidFill>
              <a:latin typeface="华文琥珀" panose="02010800040101010101" pitchFamily="2" charset="-122"/>
              <a:ea typeface="华文琥珀" panose="02010800040101010101" pitchFamily="2" charset="-122"/>
            </a:endParaRP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zh-CN" altLang="en-US" dirty="0" smtClean="0"/>
              <a:t>叉排序树的搜索效率</a:t>
            </a:r>
            <a:endParaRPr lang="zh-CN" altLang="en-US" dirty="0"/>
          </a:p>
        </p:txBody>
      </p:sp>
      <p:sp>
        <p:nvSpPr>
          <p:cNvPr id="4" name="页脚占位符 3"/>
          <p:cNvSpPr>
            <a:spLocks noGrp="1"/>
          </p:cNvSpPr>
          <p:nvPr>
            <p:ph type="ftr" sz="quarter" idx="10"/>
          </p:nvPr>
        </p:nvSpPr>
        <p:spPr/>
        <p:txBody>
          <a:bodyPr/>
          <a:lstStyle/>
          <a:p>
            <a:pPr>
              <a:defRPr/>
            </a:pPr>
            <a:fld id="{773FAED9-12B9-4EF5-9F78-54423B07624A}" type="slidenum">
              <a:rPr lang="zh-CN" altLang="en-US" smtClean="0">
                <a:ea typeface="黑体" panose="02010609060101010101" pitchFamily="49" charset="-122"/>
              </a:rPr>
            </a:fld>
            <a:endParaRPr lang="en-US" altLang="zh-CN">
              <a:ea typeface="黑体" panose="02010609060101010101" pitchFamily="49" charset="-122"/>
            </a:endParaRPr>
          </a:p>
        </p:txBody>
      </p:sp>
      <p:sp>
        <p:nvSpPr>
          <p:cNvPr id="5" name="文本占位符 4"/>
          <p:cNvSpPr>
            <a:spLocks noGrp="1"/>
          </p:cNvSpPr>
          <p:nvPr>
            <p:ph type="body" idx="1"/>
          </p:nvPr>
        </p:nvSpPr>
        <p:spPr/>
        <p:txBody>
          <a:bodyPr/>
          <a:lstStyle/>
          <a:p>
            <a:r>
              <a:rPr lang="zh-CN" altLang="en-US" sz="2000" dirty="0"/>
              <a:t>最好</a:t>
            </a:r>
            <a:endParaRPr lang="zh-CN" altLang="en-US" sz="2000" dirty="0"/>
          </a:p>
        </p:txBody>
      </p:sp>
      <p:sp>
        <p:nvSpPr>
          <p:cNvPr id="6" name="内容占位符 5"/>
          <p:cNvSpPr>
            <a:spLocks noGrp="1"/>
          </p:cNvSpPr>
          <p:nvPr>
            <p:ph sz="half" idx="2"/>
          </p:nvPr>
        </p:nvSpPr>
        <p:spPr/>
        <p:txBody>
          <a:bodyPr/>
          <a:lstStyle/>
          <a:p>
            <a:r>
              <a:rPr lang="zh-CN" altLang="en-US" sz="2000" dirty="0"/>
              <a:t>最佳</a:t>
            </a:r>
            <a:r>
              <a:rPr lang="zh-CN" altLang="en-US" sz="2000" dirty="0" smtClean="0"/>
              <a:t>高度为指数函数 </a:t>
            </a:r>
            <a:endParaRPr lang="zh-CN" altLang="en-US" sz="2000" dirty="0"/>
          </a:p>
        </p:txBody>
      </p:sp>
      <p:sp>
        <p:nvSpPr>
          <p:cNvPr id="7" name="文本占位符 6"/>
          <p:cNvSpPr>
            <a:spLocks noGrp="1"/>
          </p:cNvSpPr>
          <p:nvPr>
            <p:ph type="body" sz="quarter" idx="3"/>
          </p:nvPr>
        </p:nvSpPr>
        <p:spPr/>
        <p:txBody>
          <a:bodyPr/>
          <a:lstStyle/>
          <a:p>
            <a:r>
              <a:rPr lang="zh-CN" altLang="en-US" sz="2000" dirty="0" smtClean="0"/>
              <a:t>一般</a:t>
            </a:r>
            <a:endParaRPr lang="zh-CN" altLang="en-US" sz="2000" dirty="0"/>
          </a:p>
        </p:txBody>
      </p:sp>
      <p:sp>
        <p:nvSpPr>
          <p:cNvPr id="8" name="内容占位符 7"/>
          <p:cNvSpPr>
            <a:spLocks noGrp="1"/>
          </p:cNvSpPr>
          <p:nvPr>
            <p:ph sz="quarter" idx="4"/>
          </p:nvPr>
        </p:nvSpPr>
        <p:spPr/>
        <p:txBody>
          <a:bodyPr/>
          <a:lstStyle/>
          <a:p>
            <a:r>
              <a:rPr lang="zh-CN" altLang="en-US" sz="2000" dirty="0" smtClean="0"/>
              <a:t>期望高度为指数函数</a:t>
            </a:r>
            <a:endParaRPr lang="zh-CN" altLang="en-US" sz="2000" dirty="0"/>
          </a:p>
        </p:txBody>
      </p:sp>
      <p:sp>
        <p:nvSpPr>
          <p:cNvPr id="9" name="文本占位符 8"/>
          <p:cNvSpPr>
            <a:spLocks noGrp="1"/>
          </p:cNvSpPr>
          <p:nvPr>
            <p:ph type="body" sz="quarter" idx="11"/>
          </p:nvPr>
        </p:nvSpPr>
        <p:spPr/>
        <p:txBody>
          <a:bodyPr/>
          <a:lstStyle/>
          <a:p>
            <a:r>
              <a:rPr lang="zh-CN" altLang="en-US" dirty="0" smtClean="0"/>
              <a:t>最差</a:t>
            </a:r>
            <a:endParaRPr lang="zh-CN" altLang="en-US" dirty="0"/>
          </a:p>
        </p:txBody>
      </p:sp>
      <p:sp>
        <p:nvSpPr>
          <p:cNvPr id="10" name="内容占位符 9"/>
          <p:cNvSpPr>
            <a:spLocks noGrp="1"/>
          </p:cNvSpPr>
          <p:nvPr>
            <p:ph sz="quarter" idx="12"/>
          </p:nvPr>
        </p:nvSpPr>
        <p:spPr/>
        <p:txBody>
          <a:bodyPr/>
          <a:lstStyle/>
          <a:p>
            <a:r>
              <a:rPr lang="zh-CN" altLang="en-US" sz="2000" dirty="0" smtClean="0"/>
              <a:t>退化为线性</a:t>
            </a:r>
            <a:endParaRPr lang="zh-CN" altLang="en-US" sz="2000" dirty="0"/>
          </a:p>
        </p:txBody>
      </p:sp>
      <p:sp>
        <p:nvSpPr>
          <p:cNvPr id="14" name="Rectangle 5"/>
          <p:cNvSpPr>
            <a:spLocks noChangeArrowheads="1"/>
          </p:cNvSpPr>
          <p:nvPr/>
        </p:nvSpPr>
        <p:spPr bwMode="auto">
          <a:xfrm>
            <a:off x="0" y="-170816"/>
            <a:ext cx="264816"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ea typeface="黑体" panose="02010609060101010101" pitchFamily="49" charset="-122"/>
            </a:endParaRPr>
          </a:p>
        </p:txBody>
      </p:sp>
      <p:graphicFrame>
        <p:nvGraphicFramePr>
          <p:cNvPr id="15" name="对象 14"/>
          <p:cNvGraphicFramePr>
            <a:graphicFrameLocks noChangeAspect="1"/>
          </p:cNvGraphicFramePr>
          <p:nvPr/>
        </p:nvGraphicFramePr>
        <p:xfrm>
          <a:off x="1042562" y="2951006"/>
          <a:ext cx="1080120" cy="400690"/>
        </p:xfrm>
        <a:graphic>
          <a:graphicData uri="http://schemas.openxmlformats.org/presentationml/2006/ole">
            <mc:AlternateContent xmlns:mc="http://schemas.openxmlformats.org/markup-compatibility/2006">
              <mc:Choice xmlns:v="urn:schemas-microsoft-com:vml" Requires="v">
                <p:oleObj spid="_x0000_s2049" name="" r:id="rId1" imgW="13106400" imgH="4876800" progId="">
                  <p:embed/>
                </p:oleObj>
              </mc:Choice>
              <mc:Fallback>
                <p:oleObj name="" r:id="rId1" imgW="13106400" imgH="4876800" progId="">
                  <p:embed/>
                  <p:pic>
                    <p:nvPicPr>
                      <p:cNvPr id="0" name="Object 4" descr="image19"/>
                      <p:cNvPicPr>
                        <a:picLocks noChangeAspect="1"/>
                      </p:cNvPicPr>
                      <p:nvPr/>
                    </p:nvPicPr>
                    <p:blipFill>
                      <a:blip r:embed="rId2"/>
                      <a:stretch>
                        <a:fillRect/>
                      </a:stretch>
                    </p:blipFill>
                    <p:spPr>
                      <a:xfrm>
                        <a:off x="1042562" y="2951006"/>
                        <a:ext cx="1080120" cy="400690"/>
                      </a:xfrm>
                      <a:prstGeom prst="rect">
                        <a:avLst/>
                      </a:prstGeom>
                      <a:noFill/>
                      <a:ln w="9525">
                        <a:noFill/>
                      </a:ln>
                    </p:spPr>
                  </p:pic>
                </p:oleObj>
              </mc:Fallback>
            </mc:AlternateContent>
          </a:graphicData>
        </a:graphic>
      </p:graphicFrame>
      <p:graphicFrame>
        <p:nvGraphicFramePr>
          <p:cNvPr id="16" name="对象 15"/>
          <p:cNvGraphicFramePr>
            <a:graphicFrameLocks noChangeAspect="1"/>
          </p:cNvGraphicFramePr>
          <p:nvPr/>
        </p:nvGraphicFramePr>
        <p:xfrm>
          <a:off x="3740592" y="2951006"/>
          <a:ext cx="1080120" cy="400690"/>
        </p:xfrm>
        <a:graphic>
          <a:graphicData uri="http://schemas.openxmlformats.org/presentationml/2006/ole">
            <mc:AlternateContent xmlns:mc="http://schemas.openxmlformats.org/markup-compatibility/2006">
              <mc:Choice xmlns:v="urn:schemas-microsoft-com:vml" Requires="v">
                <p:oleObj spid="_x0000_s2050" name="" r:id="rId3" imgW="13106400" imgH="4876800" progId="">
                  <p:embed/>
                </p:oleObj>
              </mc:Choice>
              <mc:Fallback>
                <p:oleObj name="" r:id="rId3" imgW="13106400" imgH="4876800" progId="">
                  <p:embed/>
                  <p:pic>
                    <p:nvPicPr>
                      <p:cNvPr id="0" name="图片 2049" descr="image19"/>
                      <p:cNvPicPr>
                        <a:picLocks noChangeAspect="1"/>
                      </p:cNvPicPr>
                      <p:nvPr/>
                    </p:nvPicPr>
                    <p:blipFill>
                      <a:blip r:embed="rId2"/>
                      <a:stretch>
                        <a:fillRect/>
                      </a:stretch>
                    </p:blipFill>
                    <p:spPr>
                      <a:xfrm>
                        <a:off x="3740592" y="2951006"/>
                        <a:ext cx="1080120" cy="400690"/>
                      </a:xfrm>
                      <a:prstGeom prst="rect">
                        <a:avLst/>
                      </a:prstGeom>
                      <a:noFill/>
                      <a:ln w="9525">
                        <a:noFill/>
                      </a:ln>
                    </p:spPr>
                  </p:pic>
                </p:oleObj>
              </mc:Fallback>
            </mc:AlternateContent>
          </a:graphicData>
        </a:graphic>
      </p:graphicFrame>
      <p:sp>
        <p:nvSpPr>
          <p:cNvPr id="18" name="矩形 17"/>
          <p:cNvSpPr/>
          <p:nvPr/>
        </p:nvSpPr>
        <p:spPr>
          <a:xfrm>
            <a:off x="6738946" y="2980535"/>
            <a:ext cx="684803" cy="341632"/>
          </a:xfrm>
          <a:prstGeom prst="rect">
            <a:avLst/>
          </a:prstGeom>
        </p:spPr>
        <p:txBody>
          <a:bodyPr wrap="none">
            <a:spAutoFit/>
          </a:bodyPr>
          <a:lstStyle/>
          <a:p>
            <a:pPr>
              <a:buNone/>
            </a:pPr>
            <a:r>
              <a:rPr lang="zh-CN" altLang="zh-CN" kern="100" dirty="0">
                <a:ea typeface="Lucida Console" panose="020B0609040504020204" pitchFamily="49" charset="0"/>
                <a:cs typeface="Times New Roman" panose="02020603050405020304" pitchFamily="18" charset="0"/>
              </a:rPr>
              <a:t>O(N)</a:t>
            </a:r>
            <a:endParaRPr lang="zh-CN" altLang="en-US" dirty="0"/>
          </a:p>
        </p:txBody>
      </p:sp>
      <p:grpSp>
        <p:nvGrpSpPr>
          <p:cNvPr id="25" name="组合 24"/>
          <p:cNvGrpSpPr/>
          <p:nvPr/>
        </p:nvGrpSpPr>
        <p:grpSpPr>
          <a:xfrm>
            <a:off x="623974" y="3730045"/>
            <a:ext cx="2371787" cy="1707265"/>
            <a:chOff x="611560" y="3717032"/>
            <a:chExt cx="2371787" cy="1707265"/>
          </a:xfrm>
        </p:grpSpPr>
        <p:cxnSp>
          <p:nvCxnSpPr>
            <p:cNvPr id="20" name="直接箭头连接符 19"/>
            <p:cNvCxnSpPr/>
            <p:nvPr/>
          </p:nvCxnSpPr>
          <p:spPr bwMode="auto">
            <a:xfrm>
              <a:off x="611560" y="5229200"/>
              <a:ext cx="1800200" cy="0"/>
            </a:xfrm>
            <a:prstGeom prst="straightConnector1">
              <a:avLst/>
            </a:prstGeom>
            <a:noFill/>
            <a:ln w="19050" cap="flat" cmpd="sng" algn="ctr">
              <a:solidFill>
                <a:schemeClr val="bg2"/>
              </a:solidFill>
              <a:prstDash val="solid"/>
              <a:round/>
              <a:headEnd type="none" w="med" len="med"/>
              <a:tailEnd type="triangle"/>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p:cNvCxnSpPr/>
            <p:nvPr/>
          </p:nvCxnSpPr>
          <p:spPr bwMode="auto">
            <a:xfrm flipV="1">
              <a:off x="611560" y="3717032"/>
              <a:ext cx="0" cy="1512168"/>
            </a:xfrm>
            <a:prstGeom prst="straightConnector1">
              <a:avLst/>
            </a:prstGeom>
            <a:noFill/>
            <a:ln w="19050" cap="flat" cmpd="sng" algn="ctr">
              <a:solidFill>
                <a:schemeClr val="bg2"/>
              </a:solidFill>
              <a:prstDash val="solid"/>
              <a:round/>
              <a:headEnd type="none" w="med" len="med"/>
              <a:tailEnd type="triangle"/>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弧形 23"/>
            <p:cNvSpPr/>
            <p:nvPr/>
          </p:nvSpPr>
          <p:spPr bwMode="auto">
            <a:xfrm>
              <a:off x="862427" y="4781227"/>
              <a:ext cx="2120920" cy="643070"/>
            </a:xfrm>
            <a:prstGeom prst="arc">
              <a:avLst>
                <a:gd name="adj1" fmla="val 10737338"/>
                <a:gd name="adj2" fmla="val 16857579"/>
              </a:avLst>
            </a:prstGeom>
            <a:noFill/>
            <a:ln w="19050"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grpSp>
      <p:grpSp>
        <p:nvGrpSpPr>
          <p:cNvPr id="26" name="组合 25"/>
          <p:cNvGrpSpPr/>
          <p:nvPr/>
        </p:nvGrpSpPr>
        <p:grpSpPr>
          <a:xfrm>
            <a:off x="3567348" y="3752954"/>
            <a:ext cx="2371787" cy="1707265"/>
            <a:chOff x="611560" y="3717032"/>
            <a:chExt cx="2371787" cy="1707265"/>
          </a:xfrm>
        </p:grpSpPr>
        <p:cxnSp>
          <p:nvCxnSpPr>
            <p:cNvPr id="27" name="直接箭头连接符 26"/>
            <p:cNvCxnSpPr/>
            <p:nvPr/>
          </p:nvCxnSpPr>
          <p:spPr bwMode="auto">
            <a:xfrm>
              <a:off x="611560" y="5229200"/>
              <a:ext cx="1800200" cy="0"/>
            </a:xfrm>
            <a:prstGeom prst="straightConnector1">
              <a:avLst/>
            </a:prstGeom>
            <a:noFill/>
            <a:ln w="19050" cap="flat" cmpd="sng" algn="ctr">
              <a:solidFill>
                <a:schemeClr val="bg2"/>
              </a:solidFill>
              <a:prstDash val="solid"/>
              <a:round/>
              <a:headEnd type="none" w="med" len="med"/>
              <a:tailEnd type="triangle"/>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箭头连接符 27"/>
            <p:cNvCxnSpPr/>
            <p:nvPr/>
          </p:nvCxnSpPr>
          <p:spPr bwMode="auto">
            <a:xfrm flipV="1">
              <a:off x="611560" y="3717032"/>
              <a:ext cx="0" cy="1512168"/>
            </a:xfrm>
            <a:prstGeom prst="straightConnector1">
              <a:avLst/>
            </a:prstGeom>
            <a:noFill/>
            <a:ln w="19050" cap="flat" cmpd="sng" algn="ctr">
              <a:solidFill>
                <a:schemeClr val="bg2"/>
              </a:solidFill>
              <a:prstDash val="solid"/>
              <a:round/>
              <a:headEnd type="none" w="med" len="med"/>
              <a:tailEnd type="triangle"/>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弧形 28"/>
            <p:cNvSpPr/>
            <p:nvPr/>
          </p:nvSpPr>
          <p:spPr bwMode="auto">
            <a:xfrm>
              <a:off x="862427" y="4781227"/>
              <a:ext cx="2120920" cy="643070"/>
            </a:xfrm>
            <a:prstGeom prst="arc">
              <a:avLst>
                <a:gd name="adj1" fmla="val 10737338"/>
                <a:gd name="adj2" fmla="val 16857579"/>
              </a:avLst>
            </a:prstGeom>
            <a:noFill/>
            <a:ln w="19050"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grpSp>
      <p:grpSp>
        <p:nvGrpSpPr>
          <p:cNvPr id="37" name="组合 36"/>
          <p:cNvGrpSpPr/>
          <p:nvPr/>
        </p:nvGrpSpPr>
        <p:grpSpPr>
          <a:xfrm>
            <a:off x="6224928" y="3751641"/>
            <a:ext cx="1800200" cy="1518070"/>
            <a:chOff x="6092110" y="3772507"/>
            <a:chExt cx="1800200" cy="1518070"/>
          </a:xfrm>
        </p:grpSpPr>
        <p:grpSp>
          <p:nvGrpSpPr>
            <p:cNvPr id="30" name="组合 29"/>
            <p:cNvGrpSpPr/>
            <p:nvPr/>
          </p:nvGrpSpPr>
          <p:grpSpPr>
            <a:xfrm>
              <a:off x="6092110" y="3772507"/>
              <a:ext cx="1800200" cy="1512168"/>
              <a:chOff x="611560" y="3717032"/>
              <a:chExt cx="1800200" cy="1512168"/>
            </a:xfrm>
          </p:grpSpPr>
          <p:cxnSp>
            <p:nvCxnSpPr>
              <p:cNvPr id="31" name="直接箭头连接符 30"/>
              <p:cNvCxnSpPr/>
              <p:nvPr/>
            </p:nvCxnSpPr>
            <p:spPr bwMode="auto">
              <a:xfrm>
                <a:off x="611560" y="5229200"/>
                <a:ext cx="1800200" cy="0"/>
              </a:xfrm>
              <a:prstGeom prst="straightConnector1">
                <a:avLst/>
              </a:prstGeom>
              <a:noFill/>
              <a:ln w="19050" cap="flat" cmpd="sng" algn="ctr">
                <a:solidFill>
                  <a:schemeClr val="bg2"/>
                </a:solidFill>
                <a:prstDash val="solid"/>
                <a:round/>
                <a:headEnd type="none" w="med" len="med"/>
                <a:tailEnd type="triangle"/>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p:cNvCxnSpPr/>
              <p:nvPr/>
            </p:nvCxnSpPr>
            <p:spPr bwMode="auto">
              <a:xfrm flipV="1">
                <a:off x="611560" y="3717032"/>
                <a:ext cx="0" cy="1512168"/>
              </a:xfrm>
              <a:prstGeom prst="straightConnector1">
                <a:avLst/>
              </a:prstGeom>
              <a:noFill/>
              <a:ln w="19050" cap="flat" cmpd="sng" algn="ctr">
                <a:solidFill>
                  <a:schemeClr val="bg2"/>
                </a:solidFill>
                <a:prstDash val="solid"/>
                <a:round/>
                <a:headEnd type="none" w="med" len="med"/>
                <a:tailEnd type="triangle"/>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35" name="直接连接符 34"/>
            <p:cNvCxnSpPr/>
            <p:nvPr/>
          </p:nvCxnSpPr>
          <p:spPr bwMode="auto">
            <a:xfrm flipV="1">
              <a:off x="6092110" y="4171385"/>
              <a:ext cx="1299400" cy="1119192"/>
            </a:xfrm>
            <a:prstGeom prst="line">
              <a:avLst/>
            </a:prstGeom>
            <a:noFill/>
            <a:ln w="19050"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zh-CN" altLang="en-US" dirty="0" smtClean="0"/>
              <a:t>叉排序树的搜索效率</a:t>
            </a:r>
            <a:endParaRPr lang="zh-CN" altLang="en-US" dirty="0"/>
          </a:p>
        </p:txBody>
      </p:sp>
      <p:sp>
        <p:nvSpPr>
          <p:cNvPr id="4" name="页脚占位符 3"/>
          <p:cNvSpPr>
            <a:spLocks noGrp="1"/>
          </p:cNvSpPr>
          <p:nvPr>
            <p:ph type="ftr" sz="quarter" idx="10"/>
          </p:nvPr>
        </p:nvSpPr>
        <p:spPr/>
        <p:txBody>
          <a:bodyPr/>
          <a:lstStyle/>
          <a:p>
            <a:pPr>
              <a:defRPr/>
            </a:pPr>
            <a:fld id="{773FAED9-12B9-4EF5-9F78-54423B07624A}" type="slidenum">
              <a:rPr lang="zh-CN" altLang="en-US" smtClean="0">
                <a:ea typeface="黑体" panose="02010609060101010101" pitchFamily="49" charset="-122"/>
              </a:rPr>
            </a:fld>
            <a:endParaRPr lang="en-US" altLang="zh-CN">
              <a:ea typeface="黑体" panose="02010609060101010101" pitchFamily="49" charset="-122"/>
            </a:endParaRPr>
          </a:p>
        </p:txBody>
      </p:sp>
      <p:sp>
        <p:nvSpPr>
          <p:cNvPr id="5" name="文本占位符 4"/>
          <p:cNvSpPr>
            <a:spLocks noGrp="1"/>
          </p:cNvSpPr>
          <p:nvPr>
            <p:ph type="body" idx="1"/>
          </p:nvPr>
        </p:nvSpPr>
        <p:spPr/>
        <p:txBody>
          <a:bodyPr/>
          <a:lstStyle/>
          <a:p>
            <a:r>
              <a:rPr lang="zh-CN" altLang="en-US" sz="2000" dirty="0"/>
              <a:t>最好</a:t>
            </a:r>
            <a:endParaRPr lang="zh-CN" altLang="en-US" sz="2000" dirty="0"/>
          </a:p>
        </p:txBody>
      </p:sp>
      <p:sp>
        <p:nvSpPr>
          <p:cNvPr id="6" name="内容占位符 5"/>
          <p:cNvSpPr>
            <a:spLocks noGrp="1"/>
          </p:cNvSpPr>
          <p:nvPr>
            <p:ph sz="half" idx="2"/>
          </p:nvPr>
        </p:nvSpPr>
        <p:spPr/>
        <p:txBody>
          <a:bodyPr/>
          <a:lstStyle/>
          <a:p>
            <a:r>
              <a:rPr lang="zh-CN" altLang="en-US" sz="2000" dirty="0"/>
              <a:t>最佳</a:t>
            </a:r>
            <a:r>
              <a:rPr lang="zh-CN" altLang="en-US" sz="2000" dirty="0" smtClean="0"/>
              <a:t>高度为指数函数 </a:t>
            </a:r>
            <a:endParaRPr lang="zh-CN" altLang="en-US" sz="2000" dirty="0"/>
          </a:p>
        </p:txBody>
      </p:sp>
      <p:sp>
        <p:nvSpPr>
          <p:cNvPr id="7" name="文本占位符 6"/>
          <p:cNvSpPr>
            <a:spLocks noGrp="1"/>
          </p:cNvSpPr>
          <p:nvPr>
            <p:ph type="body" sz="quarter" idx="3"/>
          </p:nvPr>
        </p:nvSpPr>
        <p:spPr/>
        <p:txBody>
          <a:bodyPr/>
          <a:lstStyle/>
          <a:p>
            <a:r>
              <a:rPr lang="zh-CN" altLang="en-US" sz="2000" dirty="0" smtClean="0"/>
              <a:t>一般</a:t>
            </a:r>
            <a:endParaRPr lang="zh-CN" altLang="en-US" sz="2000" dirty="0"/>
          </a:p>
        </p:txBody>
      </p:sp>
      <p:sp>
        <p:nvSpPr>
          <p:cNvPr id="8" name="内容占位符 7"/>
          <p:cNvSpPr>
            <a:spLocks noGrp="1"/>
          </p:cNvSpPr>
          <p:nvPr>
            <p:ph sz="quarter" idx="4"/>
          </p:nvPr>
        </p:nvSpPr>
        <p:spPr/>
        <p:txBody>
          <a:bodyPr/>
          <a:lstStyle/>
          <a:p>
            <a:r>
              <a:rPr lang="zh-CN" altLang="en-US" sz="2000" dirty="0" smtClean="0"/>
              <a:t>期望高度为指数函数</a:t>
            </a:r>
            <a:endParaRPr lang="zh-CN" altLang="en-US" sz="2000" dirty="0"/>
          </a:p>
        </p:txBody>
      </p:sp>
      <p:sp>
        <p:nvSpPr>
          <p:cNvPr id="9" name="文本占位符 8"/>
          <p:cNvSpPr>
            <a:spLocks noGrp="1"/>
          </p:cNvSpPr>
          <p:nvPr>
            <p:ph type="body" sz="quarter" idx="11"/>
          </p:nvPr>
        </p:nvSpPr>
        <p:spPr/>
        <p:txBody>
          <a:bodyPr/>
          <a:lstStyle/>
          <a:p>
            <a:r>
              <a:rPr lang="zh-CN" altLang="en-US" dirty="0" smtClean="0"/>
              <a:t>最差</a:t>
            </a:r>
            <a:endParaRPr lang="zh-CN" altLang="en-US" dirty="0"/>
          </a:p>
        </p:txBody>
      </p:sp>
      <p:sp>
        <p:nvSpPr>
          <p:cNvPr id="10" name="内容占位符 9"/>
          <p:cNvSpPr>
            <a:spLocks noGrp="1"/>
          </p:cNvSpPr>
          <p:nvPr>
            <p:ph sz="quarter" idx="12"/>
          </p:nvPr>
        </p:nvSpPr>
        <p:spPr/>
        <p:txBody>
          <a:bodyPr/>
          <a:lstStyle/>
          <a:p>
            <a:r>
              <a:rPr lang="zh-CN" altLang="en-US" sz="2000" dirty="0" smtClean="0"/>
              <a:t>最差高度为指数函数</a:t>
            </a:r>
            <a:endParaRPr lang="zh-CN" altLang="en-US" sz="2000" dirty="0" smtClean="0"/>
          </a:p>
          <a:p>
            <a:pPr marL="0" indent="0">
              <a:buNone/>
            </a:pPr>
            <a:r>
              <a:rPr lang="en-US" altLang="zh-CN" sz="2000" dirty="0"/>
              <a:t>   O(N)</a:t>
            </a:r>
            <a:endParaRPr lang="en-US" altLang="zh-CN" sz="2000" dirty="0"/>
          </a:p>
        </p:txBody>
      </p:sp>
      <p:sp>
        <p:nvSpPr>
          <p:cNvPr id="14" name="Rectangle 5"/>
          <p:cNvSpPr>
            <a:spLocks noChangeArrowheads="1"/>
          </p:cNvSpPr>
          <p:nvPr/>
        </p:nvSpPr>
        <p:spPr bwMode="auto">
          <a:xfrm>
            <a:off x="0" y="-170816"/>
            <a:ext cx="264816"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ea typeface="黑体" panose="02010609060101010101" pitchFamily="49" charset="-122"/>
            </a:endParaRPr>
          </a:p>
        </p:txBody>
      </p:sp>
      <p:graphicFrame>
        <p:nvGraphicFramePr>
          <p:cNvPr id="15" name="对象 14"/>
          <p:cNvGraphicFramePr>
            <a:graphicFrameLocks noChangeAspect="1"/>
          </p:cNvGraphicFramePr>
          <p:nvPr/>
        </p:nvGraphicFramePr>
        <p:xfrm>
          <a:off x="1042562" y="2951006"/>
          <a:ext cx="1080120" cy="400690"/>
        </p:xfrm>
        <a:graphic>
          <a:graphicData uri="http://schemas.openxmlformats.org/presentationml/2006/ole">
            <mc:AlternateContent xmlns:mc="http://schemas.openxmlformats.org/markup-compatibility/2006">
              <mc:Choice xmlns:v="urn:schemas-microsoft-com:vml" Requires="v">
                <p:oleObj spid="_x0000_s3073" name="" r:id="rId1" imgW="13106400" imgH="4876800" progId="">
                  <p:embed/>
                </p:oleObj>
              </mc:Choice>
              <mc:Fallback>
                <p:oleObj name="" r:id="rId1" imgW="13106400" imgH="4876800" progId="">
                  <p:embed/>
                  <p:pic>
                    <p:nvPicPr>
                      <p:cNvPr id="0" name="图片 3072" descr="image19"/>
                      <p:cNvPicPr>
                        <a:picLocks noChangeAspect="1"/>
                      </p:cNvPicPr>
                      <p:nvPr/>
                    </p:nvPicPr>
                    <p:blipFill>
                      <a:blip r:embed="rId2"/>
                      <a:stretch>
                        <a:fillRect/>
                      </a:stretch>
                    </p:blipFill>
                    <p:spPr>
                      <a:xfrm>
                        <a:off x="1042562" y="2951006"/>
                        <a:ext cx="1080120" cy="400690"/>
                      </a:xfrm>
                      <a:prstGeom prst="rect">
                        <a:avLst/>
                      </a:prstGeom>
                      <a:noFill/>
                      <a:ln w="9525">
                        <a:noFill/>
                      </a:ln>
                    </p:spPr>
                  </p:pic>
                </p:oleObj>
              </mc:Fallback>
            </mc:AlternateContent>
          </a:graphicData>
        </a:graphic>
      </p:graphicFrame>
      <p:graphicFrame>
        <p:nvGraphicFramePr>
          <p:cNvPr id="16" name="对象 15"/>
          <p:cNvGraphicFramePr>
            <a:graphicFrameLocks noChangeAspect="1"/>
          </p:cNvGraphicFramePr>
          <p:nvPr/>
        </p:nvGraphicFramePr>
        <p:xfrm>
          <a:off x="3740592" y="2951006"/>
          <a:ext cx="1080120" cy="400690"/>
        </p:xfrm>
        <a:graphic>
          <a:graphicData uri="http://schemas.openxmlformats.org/presentationml/2006/ole">
            <mc:AlternateContent xmlns:mc="http://schemas.openxmlformats.org/markup-compatibility/2006">
              <mc:Choice xmlns:v="urn:schemas-microsoft-com:vml" Requires="v">
                <p:oleObj spid="_x0000_s3074" name="" r:id="rId3" imgW="13106400" imgH="4876800" progId="">
                  <p:embed/>
                </p:oleObj>
              </mc:Choice>
              <mc:Fallback>
                <p:oleObj name="" r:id="rId3" imgW="13106400" imgH="4876800" progId="">
                  <p:embed/>
                  <p:pic>
                    <p:nvPicPr>
                      <p:cNvPr id="0" name="图片 3073" descr="image19"/>
                      <p:cNvPicPr>
                        <a:picLocks noChangeAspect="1"/>
                      </p:cNvPicPr>
                      <p:nvPr/>
                    </p:nvPicPr>
                    <p:blipFill>
                      <a:blip r:embed="rId2"/>
                      <a:stretch>
                        <a:fillRect/>
                      </a:stretch>
                    </p:blipFill>
                    <p:spPr>
                      <a:xfrm>
                        <a:off x="3740592" y="2951006"/>
                        <a:ext cx="1080120" cy="400690"/>
                      </a:xfrm>
                      <a:prstGeom prst="rect">
                        <a:avLst/>
                      </a:prstGeom>
                      <a:noFill/>
                      <a:ln w="9525">
                        <a:noFill/>
                      </a:ln>
                    </p:spPr>
                  </p:pic>
                </p:oleObj>
              </mc:Fallback>
            </mc:AlternateContent>
          </a:graphicData>
        </a:graphic>
      </p:graphicFrame>
      <p:grpSp>
        <p:nvGrpSpPr>
          <p:cNvPr id="25" name="组合 24"/>
          <p:cNvGrpSpPr/>
          <p:nvPr/>
        </p:nvGrpSpPr>
        <p:grpSpPr>
          <a:xfrm>
            <a:off x="623974" y="3730045"/>
            <a:ext cx="2371787" cy="1707265"/>
            <a:chOff x="611560" y="3717032"/>
            <a:chExt cx="2371787" cy="1707265"/>
          </a:xfrm>
        </p:grpSpPr>
        <p:cxnSp>
          <p:nvCxnSpPr>
            <p:cNvPr id="20" name="直接箭头连接符 19"/>
            <p:cNvCxnSpPr/>
            <p:nvPr/>
          </p:nvCxnSpPr>
          <p:spPr bwMode="auto">
            <a:xfrm>
              <a:off x="611560" y="5229200"/>
              <a:ext cx="1800200" cy="0"/>
            </a:xfrm>
            <a:prstGeom prst="straightConnector1">
              <a:avLst/>
            </a:prstGeom>
            <a:noFill/>
            <a:ln w="19050" cap="flat" cmpd="sng" algn="ctr">
              <a:solidFill>
                <a:schemeClr val="bg2"/>
              </a:solidFill>
              <a:prstDash val="solid"/>
              <a:round/>
              <a:headEnd type="none" w="med" len="med"/>
              <a:tailEnd type="triangle"/>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p:cNvCxnSpPr/>
            <p:nvPr/>
          </p:nvCxnSpPr>
          <p:spPr bwMode="auto">
            <a:xfrm flipV="1">
              <a:off x="611560" y="3717032"/>
              <a:ext cx="0" cy="1512168"/>
            </a:xfrm>
            <a:prstGeom prst="straightConnector1">
              <a:avLst/>
            </a:prstGeom>
            <a:noFill/>
            <a:ln w="19050" cap="flat" cmpd="sng" algn="ctr">
              <a:solidFill>
                <a:schemeClr val="bg2"/>
              </a:solidFill>
              <a:prstDash val="solid"/>
              <a:round/>
              <a:headEnd type="none" w="med" len="med"/>
              <a:tailEnd type="triangle"/>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弧形 23"/>
            <p:cNvSpPr/>
            <p:nvPr/>
          </p:nvSpPr>
          <p:spPr bwMode="auto">
            <a:xfrm>
              <a:off x="862427" y="4781227"/>
              <a:ext cx="2120920" cy="643070"/>
            </a:xfrm>
            <a:prstGeom prst="arc">
              <a:avLst>
                <a:gd name="adj1" fmla="val 10737338"/>
                <a:gd name="adj2" fmla="val 16857579"/>
              </a:avLst>
            </a:prstGeom>
            <a:noFill/>
            <a:ln w="19050"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grpSp>
      <p:grpSp>
        <p:nvGrpSpPr>
          <p:cNvPr id="26" name="组合 25"/>
          <p:cNvGrpSpPr/>
          <p:nvPr/>
        </p:nvGrpSpPr>
        <p:grpSpPr>
          <a:xfrm>
            <a:off x="3567348" y="3752954"/>
            <a:ext cx="2371787" cy="1707265"/>
            <a:chOff x="611560" y="3717032"/>
            <a:chExt cx="2371787" cy="1707265"/>
          </a:xfrm>
        </p:grpSpPr>
        <p:cxnSp>
          <p:nvCxnSpPr>
            <p:cNvPr id="27" name="直接箭头连接符 26"/>
            <p:cNvCxnSpPr/>
            <p:nvPr/>
          </p:nvCxnSpPr>
          <p:spPr bwMode="auto">
            <a:xfrm>
              <a:off x="611560" y="5229200"/>
              <a:ext cx="1800200" cy="0"/>
            </a:xfrm>
            <a:prstGeom prst="straightConnector1">
              <a:avLst/>
            </a:prstGeom>
            <a:noFill/>
            <a:ln w="19050" cap="flat" cmpd="sng" algn="ctr">
              <a:solidFill>
                <a:schemeClr val="bg2"/>
              </a:solidFill>
              <a:prstDash val="solid"/>
              <a:round/>
              <a:headEnd type="none" w="med" len="med"/>
              <a:tailEnd type="triangle"/>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箭头连接符 27"/>
            <p:cNvCxnSpPr/>
            <p:nvPr/>
          </p:nvCxnSpPr>
          <p:spPr bwMode="auto">
            <a:xfrm flipV="1">
              <a:off x="611560" y="3717032"/>
              <a:ext cx="0" cy="1512168"/>
            </a:xfrm>
            <a:prstGeom prst="straightConnector1">
              <a:avLst/>
            </a:prstGeom>
            <a:noFill/>
            <a:ln w="19050" cap="flat" cmpd="sng" algn="ctr">
              <a:solidFill>
                <a:schemeClr val="bg2"/>
              </a:solidFill>
              <a:prstDash val="solid"/>
              <a:round/>
              <a:headEnd type="none" w="med" len="med"/>
              <a:tailEnd type="triangle"/>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弧形 28"/>
            <p:cNvSpPr/>
            <p:nvPr/>
          </p:nvSpPr>
          <p:spPr bwMode="auto">
            <a:xfrm>
              <a:off x="862427" y="4781227"/>
              <a:ext cx="2120920" cy="643070"/>
            </a:xfrm>
            <a:prstGeom prst="arc">
              <a:avLst>
                <a:gd name="adj1" fmla="val 10737338"/>
                <a:gd name="adj2" fmla="val 16857579"/>
              </a:avLst>
            </a:prstGeom>
            <a:noFill/>
            <a:ln w="19050"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grpSp>
      <p:grpSp>
        <p:nvGrpSpPr>
          <p:cNvPr id="33" name="组合 32"/>
          <p:cNvGrpSpPr/>
          <p:nvPr/>
        </p:nvGrpSpPr>
        <p:grpSpPr>
          <a:xfrm>
            <a:off x="6348331" y="3744095"/>
            <a:ext cx="2371787" cy="1707265"/>
            <a:chOff x="611560" y="3717032"/>
            <a:chExt cx="2371787" cy="1707265"/>
          </a:xfrm>
        </p:grpSpPr>
        <p:cxnSp>
          <p:nvCxnSpPr>
            <p:cNvPr id="34" name="直接箭头连接符 33"/>
            <p:cNvCxnSpPr/>
            <p:nvPr/>
          </p:nvCxnSpPr>
          <p:spPr bwMode="auto">
            <a:xfrm>
              <a:off x="611560" y="5229200"/>
              <a:ext cx="1800200" cy="0"/>
            </a:xfrm>
            <a:prstGeom prst="straightConnector1">
              <a:avLst/>
            </a:prstGeom>
            <a:noFill/>
            <a:ln w="19050" cap="flat" cmpd="sng" algn="ctr">
              <a:solidFill>
                <a:schemeClr val="bg2"/>
              </a:solidFill>
              <a:prstDash val="solid"/>
              <a:round/>
              <a:headEnd type="none" w="med" len="med"/>
              <a:tailEnd type="triangle"/>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箭头连接符 35"/>
            <p:cNvCxnSpPr/>
            <p:nvPr/>
          </p:nvCxnSpPr>
          <p:spPr bwMode="auto">
            <a:xfrm flipV="1">
              <a:off x="611560" y="3717032"/>
              <a:ext cx="0" cy="1512168"/>
            </a:xfrm>
            <a:prstGeom prst="straightConnector1">
              <a:avLst/>
            </a:prstGeom>
            <a:noFill/>
            <a:ln w="19050" cap="flat" cmpd="sng" algn="ctr">
              <a:solidFill>
                <a:schemeClr val="bg2"/>
              </a:solidFill>
              <a:prstDash val="solid"/>
              <a:round/>
              <a:headEnd type="none" w="med" len="med"/>
              <a:tailEnd type="triangle"/>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弧形 37"/>
            <p:cNvSpPr/>
            <p:nvPr/>
          </p:nvSpPr>
          <p:spPr bwMode="auto">
            <a:xfrm>
              <a:off x="862427" y="4781227"/>
              <a:ext cx="2120920" cy="643070"/>
            </a:xfrm>
            <a:prstGeom prst="arc">
              <a:avLst>
                <a:gd name="adj1" fmla="val 10737338"/>
                <a:gd name="adj2" fmla="val 16857579"/>
              </a:avLst>
            </a:prstGeom>
            <a:noFill/>
            <a:ln w="19050"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grpSp>
      <p:sp>
        <p:nvSpPr>
          <p:cNvPr id="3" name="矩形 2"/>
          <p:cNvSpPr/>
          <p:nvPr/>
        </p:nvSpPr>
        <p:spPr>
          <a:xfrm>
            <a:off x="5723890" y="3500755"/>
            <a:ext cx="2961640" cy="1198880"/>
          </a:xfrm>
          <a:prstGeom prst="rect">
            <a:avLst/>
          </a:prstGeom>
        </p:spPr>
        <p:txBody>
          <a:bodyPr wrap="square">
            <a:spAutoFit/>
          </a:bodyPr>
          <a:lstStyle/>
          <a:p>
            <a:pPr>
              <a:buNone/>
            </a:pPr>
            <a:r>
              <a:rPr lang="zh-CN" altLang="en-US" sz="2000" dirty="0" smtClean="0">
                <a:ln w="0"/>
                <a:solidFill>
                  <a:srgbClr val="FF0000"/>
                </a:solidFill>
                <a:effectLst>
                  <a:outerShdw blurRad="38100" dist="19050" dir="2700000" algn="tl" rotWithShape="0">
                    <a:schemeClr val="dk1">
                      <a:alpha val="40000"/>
                    </a:schemeClr>
                  </a:outerShdw>
                </a:effectLst>
                <a:ea typeface="黑体" panose="02010609060101010101" pitchFamily="49" charset="-122"/>
              </a:rPr>
              <a:t>在线性链表中搜索</a:t>
            </a:r>
            <a:r>
              <a:rPr lang="zh-CN" altLang="en-US" sz="8000" dirty="0" smtClean="0">
                <a:ln w="0"/>
                <a:solidFill>
                  <a:srgbClr val="FF0000"/>
                </a:solidFill>
                <a:effectLst>
                  <a:outerShdw blurRad="38100" dist="19050" dir="2700000" algn="tl" rotWithShape="0">
                    <a:schemeClr val="dk1">
                      <a:alpha val="40000"/>
                    </a:schemeClr>
                  </a:outerShdw>
                </a:effectLst>
                <a:ea typeface="黑体" panose="02010609060101010101" pitchFamily="49" charset="-122"/>
              </a:rPr>
              <a:t>？</a:t>
            </a:r>
            <a:endParaRPr lang="zh-CN" altLang="en-US" sz="8000" dirty="0">
              <a:ln w="0"/>
              <a:solidFill>
                <a:srgbClr val="FF0000"/>
              </a:solidFill>
              <a:effectLst>
                <a:outerShdw blurRad="38100" dist="19050" dir="2700000" algn="tl" rotWithShape="0">
                  <a:schemeClr val="dk1">
                    <a:alpha val="40000"/>
                  </a:schemeClr>
                </a:outerShdw>
              </a:effectLst>
              <a:ea typeface="黑体" panose="02010609060101010101" pitchFamily="49" charset="-122"/>
            </a:endParaRPr>
          </a:p>
        </p:txBody>
      </p:sp>
      <p:sp>
        <p:nvSpPr>
          <p:cNvPr id="40" name="AutoShape 70"/>
          <p:cNvSpPr>
            <a:spLocks noChangeArrowheads="1"/>
          </p:cNvSpPr>
          <p:nvPr/>
        </p:nvSpPr>
        <p:spPr bwMode="auto">
          <a:xfrm>
            <a:off x="4860032" y="5688227"/>
            <a:ext cx="3888432" cy="981133"/>
          </a:xfrm>
          <a:prstGeom prst="wedgeEllipseCallout">
            <a:avLst>
              <a:gd name="adj1" fmla="val 23518"/>
              <a:gd name="adj2" fmla="val -192304"/>
            </a:avLst>
          </a:prstGeom>
          <a:solidFill>
            <a:schemeClr val="bg1"/>
          </a:solidFill>
          <a:ln w="19050" algn="ctr">
            <a:solidFill>
              <a:schemeClr val="bg2"/>
            </a:solidFill>
            <a:miter lim="800000"/>
          </a:ln>
          <a:effectLst/>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chemeClr val="tx1"/>
                </a:solidFill>
                <a:latin typeface="幼圆" panose="02010509060101010101" pitchFamily="49" charset="-122"/>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chemeClr val="tx1"/>
                </a:solidFill>
                <a:latin typeface="幼圆" panose="02010509060101010101" pitchFamily="49" charset="-122"/>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chemeClr val="tx1"/>
                </a:solidFill>
                <a:latin typeface="幼圆" panose="02010509060101010101" pitchFamily="49" charset="-122"/>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chemeClr val="tx1"/>
                </a:solidFill>
                <a:latin typeface="幼圆" panose="02010509060101010101" pitchFamily="49" charset="-122"/>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9pPr>
          </a:lstStyle>
          <a:p>
            <a:pPr algn="ctr" eaLnBrk="1" hangingPunct="1">
              <a:lnSpc>
                <a:spcPct val="100000"/>
              </a:lnSpc>
              <a:spcBef>
                <a:spcPct val="0"/>
              </a:spcBef>
              <a:buClrTx/>
              <a:buFontTx/>
              <a:buNone/>
            </a:pPr>
            <a:r>
              <a:rPr kumimoji="1" lang="en-US" altLang="zh-CN" sz="2000" b="0" dirty="0" smtClean="0">
                <a:solidFill>
                  <a:srgbClr val="333333"/>
                </a:solidFill>
                <a:latin typeface="Arial" panose="020B0604020202020204" pitchFamily="34" charset="0"/>
                <a:ea typeface="黑体" panose="02010609060101010101" pitchFamily="49" charset="-122"/>
              </a:rPr>
              <a:t>Yes</a:t>
            </a:r>
            <a:r>
              <a:rPr kumimoji="1" lang="zh-CN" altLang="en-US" sz="2000" b="0" dirty="0" smtClean="0">
                <a:solidFill>
                  <a:srgbClr val="333333"/>
                </a:solidFill>
                <a:latin typeface="Arial" panose="020B0604020202020204" pitchFamily="34" charset="0"/>
                <a:ea typeface="黑体" panose="02010609060101010101" pitchFamily="49" charset="-122"/>
              </a:rPr>
              <a:t>！</a:t>
            </a:r>
            <a:endParaRPr kumimoji="1" lang="en-US" altLang="zh-CN" sz="2000" b="0" dirty="0" smtClean="0">
              <a:solidFill>
                <a:srgbClr val="333333"/>
              </a:solidFill>
              <a:latin typeface="Arial" panose="020B0604020202020204" pitchFamily="34" charset="0"/>
              <a:ea typeface="黑体" panose="02010609060101010101" pitchFamily="49" charset="-122"/>
            </a:endParaRPr>
          </a:p>
          <a:p>
            <a:pPr algn="ctr" eaLnBrk="1" hangingPunct="1">
              <a:lnSpc>
                <a:spcPct val="100000"/>
              </a:lnSpc>
              <a:spcBef>
                <a:spcPct val="0"/>
              </a:spcBef>
              <a:buClrTx/>
              <a:buFontTx/>
              <a:buNone/>
            </a:pPr>
            <a:r>
              <a:rPr kumimoji="1" lang="zh-CN" altLang="en-US" sz="2000" b="0" dirty="0" smtClean="0">
                <a:solidFill>
                  <a:srgbClr val="333333"/>
                </a:solidFill>
                <a:latin typeface="Arial" panose="020B0604020202020204" pitchFamily="34" charset="0"/>
                <a:ea typeface="黑体" panose="02010609060101010101" pitchFamily="49" charset="-122"/>
              </a:rPr>
              <a:t>二叉排序树建立在本来就有序的序列基础上的</a:t>
            </a:r>
            <a:endParaRPr kumimoji="1" lang="zh-CN" altLang="en-US" sz="2000" b="0" dirty="0">
              <a:solidFill>
                <a:srgbClr val="333333"/>
              </a:solidFill>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46" name="直接连接符 23"/>
          <p:cNvCxnSpPr>
            <a:cxnSpLocks noChangeShapeType="1"/>
          </p:cNvCxnSpPr>
          <p:nvPr/>
        </p:nvCxnSpPr>
        <p:spPr bwMode="auto">
          <a:xfrm>
            <a:off x="1912938" y="2472634"/>
            <a:ext cx="6121400"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47" name="直接连接符 27"/>
          <p:cNvCxnSpPr>
            <a:cxnSpLocks noChangeShapeType="1"/>
          </p:cNvCxnSpPr>
          <p:nvPr/>
        </p:nvCxnSpPr>
        <p:spPr bwMode="auto">
          <a:xfrm>
            <a:off x="1912938" y="3172452"/>
            <a:ext cx="6119813"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48" name="直接连接符 2"/>
          <p:cNvCxnSpPr>
            <a:cxnSpLocks noChangeShapeType="1"/>
          </p:cNvCxnSpPr>
          <p:nvPr/>
        </p:nvCxnSpPr>
        <p:spPr bwMode="auto">
          <a:xfrm>
            <a:off x="1912938" y="1772816"/>
            <a:ext cx="6119813"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0" name="矩形 3"/>
          <p:cNvSpPr>
            <a:spLocks noChangeArrowheads="1"/>
          </p:cNvSpPr>
          <p:nvPr/>
        </p:nvSpPr>
        <p:spPr bwMode="auto">
          <a:xfrm>
            <a:off x="-1588" y="0"/>
            <a:ext cx="1909763" cy="6858000"/>
          </a:xfrm>
          <a:prstGeom prst="rect">
            <a:avLst/>
          </a:prstGeom>
          <a:solidFill>
            <a:schemeClr val="accent1">
              <a:lumMod val="75000"/>
            </a:schemeClr>
          </a:solidFill>
          <a:ln>
            <a:no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endParaRPr lang="zh-CN" altLang="en-US" smtClean="0">
              <a:solidFill>
                <a:srgbClr val="FFFFFF"/>
              </a:solidFill>
            </a:endParaRPr>
          </a:p>
        </p:txBody>
      </p:sp>
      <p:sp>
        <p:nvSpPr>
          <p:cNvPr id="3075" name="椭圆 7"/>
          <p:cNvSpPr>
            <a:spLocks noChangeArrowheads="1"/>
          </p:cNvSpPr>
          <p:nvPr/>
        </p:nvSpPr>
        <p:spPr bwMode="auto">
          <a:xfrm>
            <a:off x="1650541" y="1321343"/>
            <a:ext cx="524794" cy="523481"/>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8.1</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2055" name="文本框 18"/>
          <p:cNvSpPr txBox="1">
            <a:spLocks noChangeArrowheads="1"/>
          </p:cNvSpPr>
          <p:nvPr/>
        </p:nvSpPr>
        <p:spPr bwMode="auto">
          <a:xfrm>
            <a:off x="-36513" y="322263"/>
            <a:ext cx="4464051"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None/>
              <a:defRPr/>
            </a:pPr>
            <a:r>
              <a:rPr lang="en-US" altLang="zh-CN" sz="6000" smtClean="0">
                <a:solidFill>
                  <a:srgbClr val="FFFFFF"/>
                </a:solidFill>
                <a:latin typeface="Impact" panose="020B0806030902050204" pitchFamily="34" charset="0"/>
                <a:ea typeface="华文中宋" panose="02010600040101010101" pitchFamily="2" charset="-122"/>
              </a:rPr>
              <a:t>CON</a:t>
            </a:r>
            <a:r>
              <a:rPr lang="en-US" altLang="zh-CN" sz="6000" smtClean="0">
                <a:solidFill>
                  <a:schemeClr val="accent1">
                    <a:lumMod val="20000"/>
                    <a:lumOff val="80000"/>
                  </a:schemeClr>
                </a:solidFill>
                <a:latin typeface="Impact" panose="020B0806030902050204" pitchFamily="34" charset="0"/>
                <a:ea typeface="华文中宋" panose="02010600040101010101" pitchFamily="2" charset="-122"/>
              </a:rPr>
              <a:t>TENTS</a:t>
            </a:r>
            <a:endParaRPr lang="zh-CN" altLang="en-US" sz="6000" smtClean="0">
              <a:solidFill>
                <a:schemeClr val="accent1">
                  <a:lumMod val="20000"/>
                  <a:lumOff val="80000"/>
                </a:schemeClr>
              </a:solidFill>
              <a:latin typeface="Impact" panose="020B0806030902050204" pitchFamily="34" charset="0"/>
              <a:ea typeface="华文中宋" panose="02010600040101010101" pitchFamily="2" charset="-122"/>
            </a:endParaRPr>
          </a:p>
        </p:txBody>
      </p:sp>
      <p:sp>
        <p:nvSpPr>
          <p:cNvPr id="6152" name="文本框 19"/>
          <p:cNvSpPr txBox="1">
            <a:spLocks noChangeArrowheads="1"/>
          </p:cNvSpPr>
          <p:nvPr/>
        </p:nvSpPr>
        <p:spPr bwMode="auto">
          <a:xfrm>
            <a:off x="2298700" y="1373432"/>
            <a:ext cx="436153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Font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索引的基本概念</a:t>
            </a:r>
            <a:endParaRPr lang="en-US"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sp>
        <p:nvSpPr>
          <p:cNvPr id="6153" name="文本框 20"/>
          <p:cNvSpPr txBox="1">
            <a:spLocks noChangeArrowheads="1"/>
          </p:cNvSpPr>
          <p:nvPr/>
        </p:nvSpPr>
        <p:spPr bwMode="auto">
          <a:xfrm>
            <a:off x="2260601" y="2075479"/>
            <a:ext cx="439963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Font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线性索引技术</a:t>
            </a:r>
            <a:endParaRPr lang="zh-CN"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sp>
        <p:nvSpPr>
          <p:cNvPr id="12" name="椭圆 7"/>
          <p:cNvSpPr>
            <a:spLocks noChangeArrowheads="1"/>
          </p:cNvSpPr>
          <p:nvPr/>
        </p:nvSpPr>
        <p:spPr bwMode="auto">
          <a:xfrm>
            <a:off x="1650541" y="2020474"/>
            <a:ext cx="524794" cy="524794"/>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8.2</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18" name="椭圆 7"/>
          <p:cNvSpPr>
            <a:spLocks noChangeArrowheads="1"/>
          </p:cNvSpPr>
          <p:nvPr/>
        </p:nvSpPr>
        <p:spPr bwMode="auto">
          <a:xfrm>
            <a:off x="1650541" y="2720918"/>
            <a:ext cx="524794" cy="523482"/>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8.3</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6156" name="文本框 22"/>
          <p:cNvSpPr txBox="1">
            <a:spLocks noChangeArrowheads="1"/>
          </p:cNvSpPr>
          <p:nvPr/>
        </p:nvSpPr>
        <p:spPr bwMode="auto">
          <a:xfrm>
            <a:off x="2301875" y="2775938"/>
            <a:ext cx="3938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Font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树形索引</a:t>
            </a:r>
            <a:endParaRPr lang="zh-CN"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cxnSp>
        <p:nvCxnSpPr>
          <p:cNvPr id="6157" name="直接连接符 27"/>
          <p:cNvCxnSpPr>
            <a:cxnSpLocks noChangeShapeType="1"/>
          </p:cNvCxnSpPr>
          <p:nvPr/>
        </p:nvCxnSpPr>
        <p:spPr bwMode="auto">
          <a:xfrm>
            <a:off x="1912938" y="3872270"/>
            <a:ext cx="6119813"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椭圆 7"/>
          <p:cNvSpPr>
            <a:spLocks noChangeArrowheads="1"/>
          </p:cNvSpPr>
          <p:nvPr/>
        </p:nvSpPr>
        <p:spPr bwMode="auto">
          <a:xfrm>
            <a:off x="1637841" y="3420050"/>
            <a:ext cx="524794" cy="523481"/>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8.4</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6159" name="文本框 22"/>
          <p:cNvSpPr txBox="1">
            <a:spLocks noChangeArrowheads="1"/>
          </p:cNvSpPr>
          <p:nvPr/>
        </p:nvSpPr>
        <p:spPr bwMode="auto">
          <a:xfrm>
            <a:off x="2289175" y="3476397"/>
            <a:ext cx="3938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FontTx/>
              <a:buNone/>
            </a:pPr>
            <a:r>
              <a:rPr lang="zh-CN" altLang="en-US" sz="2400" b="0" dirty="0">
                <a:solidFill>
                  <a:schemeClr val="tx1"/>
                </a:solidFill>
                <a:latin typeface="华文琥珀" panose="02010800040101010101" pitchFamily="2" charset="-122"/>
                <a:ea typeface="华文琥珀" panose="02010800040101010101" pitchFamily="2" charset="-122"/>
              </a:rPr>
              <a:t>查找概述</a:t>
            </a:r>
            <a:endParaRPr lang="zh-CN" altLang="zh-CN" sz="2400" b="0" dirty="0">
              <a:solidFill>
                <a:schemeClr val="tx1"/>
              </a:solidFill>
              <a:latin typeface="华文琥珀" panose="02010800040101010101" pitchFamily="2" charset="-122"/>
              <a:ea typeface="华文琥珀" panose="02010800040101010101" pitchFamily="2" charset="-122"/>
            </a:endParaRPr>
          </a:p>
        </p:txBody>
      </p:sp>
      <p:cxnSp>
        <p:nvCxnSpPr>
          <p:cNvPr id="16" name="直接连接符 23"/>
          <p:cNvCxnSpPr>
            <a:cxnSpLocks noChangeShapeType="1"/>
          </p:cNvCxnSpPr>
          <p:nvPr/>
        </p:nvCxnSpPr>
        <p:spPr bwMode="auto">
          <a:xfrm>
            <a:off x="1912938" y="5271906"/>
            <a:ext cx="6121400"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27"/>
          <p:cNvCxnSpPr>
            <a:cxnSpLocks noChangeShapeType="1"/>
          </p:cNvCxnSpPr>
          <p:nvPr/>
        </p:nvCxnSpPr>
        <p:spPr bwMode="auto">
          <a:xfrm>
            <a:off x="1912938" y="5971724"/>
            <a:ext cx="6119813"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2"/>
          <p:cNvCxnSpPr>
            <a:cxnSpLocks noChangeShapeType="1"/>
          </p:cNvCxnSpPr>
          <p:nvPr/>
        </p:nvCxnSpPr>
        <p:spPr bwMode="auto">
          <a:xfrm>
            <a:off x="1912938" y="4572088"/>
            <a:ext cx="6119813"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椭圆 7"/>
          <p:cNvSpPr>
            <a:spLocks noChangeArrowheads="1"/>
          </p:cNvSpPr>
          <p:nvPr/>
        </p:nvSpPr>
        <p:spPr bwMode="auto">
          <a:xfrm>
            <a:off x="1660066" y="4119181"/>
            <a:ext cx="524794" cy="523481"/>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8.5</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21" name="文本框 19"/>
          <p:cNvSpPr txBox="1">
            <a:spLocks noChangeArrowheads="1"/>
          </p:cNvSpPr>
          <p:nvPr/>
        </p:nvSpPr>
        <p:spPr bwMode="auto">
          <a:xfrm>
            <a:off x="2308225" y="4176856"/>
            <a:ext cx="413598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线性表的查找技术</a:t>
            </a:r>
            <a:endParaRPr lang="en-US"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sp>
        <p:nvSpPr>
          <p:cNvPr id="22" name="文本框 20"/>
          <p:cNvSpPr txBox="1">
            <a:spLocks noChangeArrowheads="1"/>
          </p:cNvSpPr>
          <p:nvPr/>
        </p:nvSpPr>
        <p:spPr bwMode="auto">
          <a:xfrm>
            <a:off x="2270125" y="4878903"/>
            <a:ext cx="46781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树表的查找技术</a:t>
            </a:r>
            <a:endParaRPr lang="zh-CN"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sp>
        <p:nvSpPr>
          <p:cNvPr id="23" name="椭圆 7"/>
          <p:cNvSpPr>
            <a:spLocks noChangeArrowheads="1"/>
          </p:cNvSpPr>
          <p:nvPr/>
        </p:nvSpPr>
        <p:spPr bwMode="auto">
          <a:xfrm>
            <a:off x="1660066" y="4818312"/>
            <a:ext cx="524794" cy="524794"/>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8.6</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24" name="椭圆 7"/>
          <p:cNvSpPr>
            <a:spLocks noChangeArrowheads="1"/>
          </p:cNvSpPr>
          <p:nvPr/>
        </p:nvSpPr>
        <p:spPr bwMode="auto">
          <a:xfrm>
            <a:off x="1660066" y="5518756"/>
            <a:ext cx="524794" cy="523482"/>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8.7</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25" name="文本框 22"/>
          <p:cNvSpPr txBox="1">
            <a:spLocks noChangeArrowheads="1"/>
          </p:cNvSpPr>
          <p:nvPr/>
        </p:nvSpPr>
        <p:spPr bwMode="auto">
          <a:xfrm>
            <a:off x="2311400" y="5579362"/>
            <a:ext cx="3938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散列表的查找技术</a:t>
            </a:r>
            <a:endParaRPr lang="zh-CN"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cxnSp>
        <p:nvCxnSpPr>
          <p:cNvPr id="26" name="直接连接符 27"/>
          <p:cNvCxnSpPr>
            <a:cxnSpLocks noChangeShapeType="1"/>
          </p:cNvCxnSpPr>
          <p:nvPr/>
        </p:nvCxnSpPr>
        <p:spPr bwMode="auto">
          <a:xfrm>
            <a:off x="1912938" y="6671542"/>
            <a:ext cx="6119813"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椭圆 7"/>
          <p:cNvSpPr>
            <a:spLocks noChangeArrowheads="1"/>
          </p:cNvSpPr>
          <p:nvPr/>
        </p:nvSpPr>
        <p:spPr bwMode="auto">
          <a:xfrm>
            <a:off x="1647366" y="6217887"/>
            <a:ext cx="524794" cy="523481"/>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8.8</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28" name="文本框 22"/>
          <p:cNvSpPr txBox="1">
            <a:spLocks noChangeArrowheads="1"/>
          </p:cNvSpPr>
          <p:nvPr/>
        </p:nvSpPr>
        <p:spPr bwMode="auto">
          <a:xfrm>
            <a:off x="2298700" y="6279824"/>
            <a:ext cx="3938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本章小结</a:t>
            </a:r>
            <a:endParaRPr lang="zh-CN"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KSO_Shape"/>
          <p:cNvSpPr/>
          <p:nvPr/>
        </p:nvSpPr>
        <p:spPr bwMode="auto">
          <a:xfrm flipH="1">
            <a:off x="6919707" y="2036763"/>
            <a:ext cx="460375" cy="476250"/>
          </a:xfrm>
          <a:custGeom>
            <a:avLst/>
            <a:gdLst>
              <a:gd name="T0" fmla="*/ 215713171 w 7617"/>
              <a:gd name="T1" fmla="*/ 194912619 h 8099"/>
              <a:gd name="T2" fmla="*/ 186862848 w 7617"/>
              <a:gd name="T3" fmla="*/ 154137527 h 8099"/>
              <a:gd name="T4" fmla="*/ 209688925 w 7617"/>
              <a:gd name="T5" fmla="*/ 69433828 h 8099"/>
              <a:gd name="T6" fmla="*/ 185536456 w 7617"/>
              <a:gd name="T7" fmla="*/ 27220166 h 8099"/>
              <a:gd name="T8" fmla="*/ 159173412 w 7617"/>
              <a:gd name="T9" fmla="*/ 113639048 h 8099"/>
              <a:gd name="T10" fmla="*/ 173487962 w 7617"/>
              <a:gd name="T11" fmla="*/ 157291045 h 8099"/>
              <a:gd name="T12" fmla="*/ 148009101 w 7617"/>
              <a:gd name="T13" fmla="*/ 113251885 h 8099"/>
              <a:gd name="T14" fmla="*/ 130157348 w 7617"/>
              <a:gd name="T15" fmla="*/ 20193847 h 8099"/>
              <a:gd name="T16" fmla="*/ 94785557 w 7617"/>
              <a:gd name="T17" fmla="*/ 22794140 h 8099"/>
              <a:gd name="T18" fmla="*/ 118551064 w 7617"/>
              <a:gd name="T19" fmla="*/ 108493737 h 8099"/>
              <a:gd name="T20" fmla="*/ 105397165 w 7617"/>
              <a:gd name="T21" fmla="*/ 111149305 h 8099"/>
              <a:gd name="T22" fmla="*/ 73175614 w 7617"/>
              <a:gd name="T23" fmla="*/ 41328315 h 8099"/>
              <a:gd name="T24" fmla="*/ 6300716 w 7617"/>
              <a:gd name="T25" fmla="*/ 3706741 h 8099"/>
              <a:gd name="T26" fmla="*/ 35427038 w 7617"/>
              <a:gd name="T27" fmla="*/ 76349596 h 8099"/>
              <a:gd name="T28" fmla="*/ 100865051 w 7617"/>
              <a:gd name="T29" fmla="*/ 116018005 h 8099"/>
              <a:gd name="T30" fmla="*/ 31281886 w 7617"/>
              <a:gd name="T31" fmla="*/ 115686117 h 8099"/>
              <a:gd name="T32" fmla="*/ 3813436 w 7617"/>
              <a:gd name="T33" fmla="*/ 138148370 h 8099"/>
              <a:gd name="T34" fmla="*/ 78039209 w 7617"/>
              <a:gd name="T35" fmla="*/ 170845970 h 8099"/>
              <a:gd name="T36" fmla="*/ 138337158 w 7617"/>
              <a:gd name="T37" fmla="*/ 150264725 h 8099"/>
              <a:gd name="T38" fmla="*/ 180120158 w 7617"/>
              <a:gd name="T39" fmla="*/ 177872289 h 8099"/>
              <a:gd name="T40" fmla="*/ 81852645 w 7617"/>
              <a:gd name="T41" fmla="*/ 181191868 h 8099"/>
              <a:gd name="T42" fmla="*/ 73175614 w 7617"/>
              <a:gd name="T43" fmla="*/ 210403828 h 8099"/>
              <a:gd name="T44" fmla="*/ 170116500 w 7617"/>
              <a:gd name="T45" fmla="*/ 209684543 h 8099"/>
              <a:gd name="T46" fmla="*/ 202006570 w 7617"/>
              <a:gd name="T47" fmla="*/ 191980203 h 8099"/>
              <a:gd name="T48" fmla="*/ 204327874 w 7617"/>
              <a:gd name="T49" fmla="*/ 216544801 h 8099"/>
              <a:gd name="T50" fmla="*/ 104789216 w 7617"/>
              <a:gd name="T51" fmla="*/ 244705824 h 8099"/>
              <a:gd name="T52" fmla="*/ 120595899 w 7617"/>
              <a:gd name="T53" fmla="*/ 275300843 h 8099"/>
              <a:gd name="T54" fmla="*/ 222621601 w 7617"/>
              <a:gd name="T55" fmla="*/ 246088883 h 8099"/>
              <a:gd name="T56" fmla="*/ 253737982 w 7617"/>
              <a:gd name="T57" fmla="*/ 256268720 h 8099"/>
              <a:gd name="T58" fmla="*/ 218310709 w 7617"/>
              <a:gd name="T59" fmla="*/ 266891229 h 8099"/>
              <a:gd name="T60" fmla="*/ 141487399 w 7617"/>
              <a:gd name="T61" fmla="*/ 311428572 h 8099"/>
              <a:gd name="T62" fmla="*/ 186697108 w 7617"/>
              <a:gd name="T63" fmla="*/ 327141117 h 8099"/>
              <a:gd name="T64" fmla="*/ 264294108 w 7617"/>
              <a:gd name="T65" fmla="*/ 289740880 h 8099"/>
              <a:gd name="T66" fmla="*/ 304308506 w 7617"/>
              <a:gd name="T67" fmla="*/ 323323591 h 8099"/>
              <a:gd name="T68" fmla="*/ 251416678 w 7617"/>
              <a:gd name="T69" fmla="*/ 319561339 h 8099"/>
              <a:gd name="T70" fmla="*/ 181723019 w 7617"/>
              <a:gd name="T71" fmla="*/ 363434672 h 8099"/>
              <a:gd name="T72" fmla="*/ 226490519 w 7617"/>
              <a:gd name="T73" fmla="*/ 376546924 h 8099"/>
              <a:gd name="T74" fmla="*/ 303755804 w 7617"/>
              <a:gd name="T75" fmla="*/ 335827108 h 8099"/>
              <a:gd name="T76" fmla="*/ 334706209 w 7617"/>
              <a:gd name="T77" fmla="*/ 363545458 h 8099"/>
              <a:gd name="T78" fmla="*/ 264515330 w 7617"/>
              <a:gd name="T79" fmla="*/ 377432035 h 8099"/>
              <a:gd name="T80" fmla="*/ 256059051 w 7617"/>
              <a:gd name="T81" fmla="*/ 413283152 h 8099"/>
              <a:gd name="T82" fmla="*/ 332329658 w 7617"/>
              <a:gd name="T83" fmla="*/ 383407418 h 8099"/>
              <a:gd name="T84" fmla="*/ 357366310 w 7617"/>
              <a:gd name="T85" fmla="*/ 384347804 h 8099"/>
              <a:gd name="T86" fmla="*/ 419598836 w 7617"/>
              <a:gd name="T87" fmla="*/ 443601795 h 8099"/>
              <a:gd name="T88" fmla="*/ 335093171 w 7617"/>
              <a:gd name="T89" fmla="*/ 346615679 h 8099"/>
              <a:gd name="T90" fmla="*/ 344267658 w 7617"/>
              <a:gd name="T91" fmla="*/ 328911575 h 8099"/>
              <a:gd name="T92" fmla="*/ 398154634 w 7617"/>
              <a:gd name="T93" fmla="*/ 248744452 h 8099"/>
              <a:gd name="T94" fmla="*/ 373559956 w 7617"/>
              <a:gd name="T95" fmla="*/ 232091520 h 8099"/>
              <a:gd name="T96" fmla="*/ 317738874 w 7617"/>
              <a:gd name="T97" fmla="*/ 304844691 h 8099"/>
              <a:gd name="T98" fmla="*/ 300992526 w 7617"/>
              <a:gd name="T99" fmla="*/ 306061924 h 8099"/>
              <a:gd name="T100" fmla="*/ 322049766 w 7617"/>
              <a:gd name="T101" fmla="*/ 277569249 h 8099"/>
              <a:gd name="T102" fmla="*/ 353552874 w 7617"/>
              <a:gd name="T103" fmla="*/ 184511211 h 8099"/>
              <a:gd name="T104" fmla="*/ 325089513 w 7617"/>
              <a:gd name="T105" fmla="*/ 181745091 h 8099"/>
              <a:gd name="T106" fmla="*/ 285848804 w 7617"/>
              <a:gd name="T107" fmla="*/ 275411394 h 8099"/>
              <a:gd name="T108" fmla="*/ 260259449 w 7617"/>
              <a:gd name="T109" fmla="*/ 250238297 h 8099"/>
              <a:gd name="T110" fmla="*/ 290823127 w 7617"/>
              <a:gd name="T111" fmla="*/ 216489525 h 8099"/>
              <a:gd name="T112" fmla="*/ 303645310 w 7617"/>
              <a:gd name="T113" fmla="*/ 128632308 h 8099"/>
              <a:gd name="T114" fmla="*/ 271644982 w 7617"/>
              <a:gd name="T115" fmla="*/ 135382016 h 8099"/>
              <a:gd name="T116" fmla="*/ 247216279 w 7617"/>
              <a:gd name="T117" fmla="*/ 229933665 h 8099"/>
              <a:gd name="T118" fmla="*/ 220189804 w 7617"/>
              <a:gd name="T119" fmla="*/ 202436887 h 8099"/>
              <a:gd name="T120" fmla="*/ 245171209 w 7617"/>
              <a:gd name="T121" fmla="*/ 177595677 h 8099"/>
              <a:gd name="T122" fmla="*/ 263575665 w 7617"/>
              <a:gd name="T123" fmla="*/ 91840805 h 8099"/>
              <a:gd name="T124" fmla="*/ 220079310 w 7617"/>
              <a:gd name="T125" fmla="*/ 96322106 h 80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617" h="8099">
                <a:moveTo>
                  <a:pt x="3735" y="2578"/>
                </a:moveTo>
                <a:lnTo>
                  <a:pt x="3735" y="2578"/>
                </a:lnTo>
                <a:lnTo>
                  <a:pt x="3721" y="2650"/>
                </a:lnTo>
                <a:lnTo>
                  <a:pt x="3709" y="2721"/>
                </a:lnTo>
                <a:lnTo>
                  <a:pt x="3704" y="2758"/>
                </a:lnTo>
                <a:lnTo>
                  <a:pt x="3699" y="2794"/>
                </a:lnTo>
                <a:lnTo>
                  <a:pt x="3695" y="2831"/>
                </a:lnTo>
                <a:lnTo>
                  <a:pt x="3692" y="2868"/>
                </a:lnTo>
                <a:lnTo>
                  <a:pt x="3690" y="2905"/>
                </a:lnTo>
                <a:lnTo>
                  <a:pt x="3689" y="2942"/>
                </a:lnTo>
                <a:lnTo>
                  <a:pt x="3689" y="2978"/>
                </a:lnTo>
                <a:lnTo>
                  <a:pt x="3691" y="3014"/>
                </a:lnTo>
                <a:lnTo>
                  <a:pt x="3694" y="3051"/>
                </a:lnTo>
                <a:lnTo>
                  <a:pt x="3700" y="3087"/>
                </a:lnTo>
                <a:lnTo>
                  <a:pt x="3706" y="3123"/>
                </a:lnTo>
                <a:lnTo>
                  <a:pt x="3714" y="3159"/>
                </a:lnTo>
                <a:lnTo>
                  <a:pt x="3720" y="3185"/>
                </a:lnTo>
                <a:lnTo>
                  <a:pt x="3728" y="3210"/>
                </a:lnTo>
                <a:lnTo>
                  <a:pt x="3737" y="3236"/>
                </a:lnTo>
                <a:lnTo>
                  <a:pt x="3748" y="3260"/>
                </a:lnTo>
                <a:lnTo>
                  <a:pt x="3759" y="3285"/>
                </a:lnTo>
                <a:lnTo>
                  <a:pt x="3772" y="3309"/>
                </a:lnTo>
                <a:lnTo>
                  <a:pt x="3787" y="3332"/>
                </a:lnTo>
                <a:lnTo>
                  <a:pt x="3802" y="3354"/>
                </a:lnTo>
                <a:lnTo>
                  <a:pt x="3819" y="3375"/>
                </a:lnTo>
                <a:lnTo>
                  <a:pt x="3836" y="3393"/>
                </a:lnTo>
                <a:lnTo>
                  <a:pt x="3849" y="3407"/>
                </a:lnTo>
                <a:lnTo>
                  <a:pt x="3861" y="3418"/>
                </a:lnTo>
                <a:lnTo>
                  <a:pt x="3882" y="3437"/>
                </a:lnTo>
                <a:lnTo>
                  <a:pt x="3889" y="3444"/>
                </a:lnTo>
                <a:lnTo>
                  <a:pt x="3895" y="3451"/>
                </a:lnTo>
                <a:lnTo>
                  <a:pt x="3899" y="3458"/>
                </a:lnTo>
                <a:lnTo>
                  <a:pt x="3902" y="3466"/>
                </a:lnTo>
                <a:lnTo>
                  <a:pt x="3904" y="3477"/>
                </a:lnTo>
                <a:lnTo>
                  <a:pt x="3905" y="3489"/>
                </a:lnTo>
                <a:lnTo>
                  <a:pt x="3905" y="3504"/>
                </a:lnTo>
                <a:lnTo>
                  <a:pt x="3903" y="3523"/>
                </a:lnTo>
                <a:lnTo>
                  <a:pt x="3898" y="3574"/>
                </a:lnTo>
                <a:lnTo>
                  <a:pt x="3811" y="3475"/>
                </a:lnTo>
                <a:lnTo>
                  <a:pt x="3724" y="3376"/>
                </a:lnTo>
                <a:lnTo>
                  <a:pt x="3680" y="3327"/>
                </a:lnTo>
                <a:lnTo>
                  <a:pt x="3635" y="3280"/>
                </a:lnTo>
                <a:lnTo>
                  <a:pt x="3590" y="3232"/>
                </a:lnTo>
                <a:lnTo>
                  <a:pt x="3544" y="3186"/>
                </a:lnTo>
                <a:lnTo>
                  <a:pt x="3525" y="3168"/>
                </a:lnTo>
                <a:lnTo>
                  <a:pt x="3502" y="3148"/>
                </a:lnTo>
                <a:lnTo>
                  <a:pt x="3444" y="3098"/>
                </a:lnTo>
                <a:lnTo>
                  <a:pt x="3414" y="3071"/>
                </a:lnTo>
                <a:lnTo>
                  <a:pt x="3382" y="3042"/>
                </a:lnTo>
                <a:lnTo>
                  <a:pt x="3352" y="3012"/>
                </a:lnTo>
                <a:lnTo>
                  <a:pt x="3338" y="2997"/>
                </a:lnTo>
                <a:lnTo>
                  <a:pt x="3325" y="2982"/>
                </a:lnTo>
                <a:lnTo>
                  <a:pt x="3312" y="2966"/>
                </a:lnTo>
                <a:lnTo>
                  <a:pt x="3301" y="2952"/>
                </a:lnTo>
                <a:lnTo>
                  <a:pt x="3291" y="2938"/>
                </a:lnTo>
                <a:lnTo>
                  <a:pt x="3283" y="2922"/>
                </a:lnTo>
                <a:lnTo>
                  <a:pt x="3276" y="2909"/>
                </a:lnTo>
                <a:lnTo>
                  <a:pt x="3271" y="2895"/>
                </a:lnTo>
                <a:lnTo>
                  <a:pt x="3268" y="2881"/>
                </a:lnTo>
                <a:lnTo>
                  <a:pt x="3267" y="2869"/>
                </a:lnTo>
                <a:lnTo>
                  <a:pt x="3268" y="2857"/>
                </a:lnTo>
                <a:lnTo>
                  <a:pt x="3270" y="2851"/>
                </a:lnTo>
                <a:lnTo>
                  <a:pt x="3272" y="2845"/>
                </a:lnTo>
                <a:lnTo>
                  <a:pt x="3275" y="2839"/>
                </a:lnTo>
                <a:lnTo>
                  <a:pt x="3278" y="2834"/>
                </a:lnTo>
                <a:lnTo>
                  <a:pt x="3283" y="2829"/>
                </a:lnTo>
                <a:lnTo>
                  <a:pt x="3288" y="2824"/>
                </a:lnTo>
                <a:lnTo>
                  <a:pt x="3293" y="2820"/>
                </a:lnTo>
                <a:lnTo>
                  <a:pt x="3300" y="2815"/>
                </a:lnTo>
                <a:lnTo>
                  <a:pt x="3315" y="2806"/>
                </a:lnTo>
                <a:lnTo>
                  <a:pt x="3334" y="2799"/>
                </a:lnTo>
                <a:lnTo>
                  <a:pt x="3355" y="2793"/>
                </a:lnTo>
                <a:lnTo>
                  <a:pt x="3381" y="2786"/>
                </a:lnTo>
                <a:lnTo>
                  <a:pt x="3405" y="2777"/>
                </a:lnTo>
                <a:lnTo>
                  <a:pt x="3429" y="2765"/>
                </a:lnTo>
                <a:lnTo>
                  <a:pt x="3452" y="2752"/>
                </a:lnTo>
                <a:lnTo>
                  <a:pt x="3473" y="2738"/>
                </a:lnTo>
                <a:lnTo>
                  <a:pt x="3494" y="2721"/>
                </a:lnTo>
                <a:lnTo>
                  <a:pt x="3512" y="2704"/>
                </a:lnTo>
                <a:lnTo>
                  <a:pt x="3530" y="2685"/>
                </a:lnTo>
                <a:lnTo>
                  <a:pt x="3548" y="2665"/>
                </a:lnTo>
                <a:lnTo>
                  <a:pt x="3563" y="2644"/>
                </a:lnTo>
                <a:lnTo>
                  <a:pt x="3579" y="2621"/>
                </a:lnTo>
                <a:lnTo>
                  <a:pt x="3593" y="2597"/>
                </a:lnTo>
                <a:lnTo>
                  <a:pt x="3606" y="2573"/>
                </a:lnTo>
                <a:lnTo>
                  <a:pt x="3620" y="2547"/>
                </a:lnTo>
                <a:lnTo>
                  <a:pt x="3631" y="2522"/>
                </a:lnTo>
                <a:lnTo>
                  <a:pt x="3642" y="2495"/>
                </a:lnTo>
                <a:lnTo>
                  <a:pt x="3652" y="2468"/>
                </a:lnTo>
                <a:lnTo>
                  <a:pt x="3663" y="2441"/>
                </a:lnTo>
                <a:lnTo>
                  <a:pt x="3672" y="2413"/>
                </a:lnTo>
                <a:lnTo>
                  <a:pt x="3680" y="2385"/>
                </a:lnTo>
                <a:lnTo>
                  <a:pt x="3695" y="2329"/>
                </a:lnTo>
                <a:lnTo>
                  <a:pt x="3709" y="2274"/>
                </a:lnTo>
                <a:lnTo>
                  <a:pt x="3720" y="2219"/>
                </a:lnTo>
                <a:lnTo>
                  <a:pt x="3729" y="2167"/>
                </a:lnTo>
                <a:lnTo>
                  <a:pt x="3747" y="2071"/>
                </a:lnTo>
                <a:lnTo>
                  <a:pt x="3756" y="2014"/>
                </a:lnTo>
                <a:lnTo>
                  <a:pt x="3764" y="1957"/>
                </a:lnTo>
                <a:lnTo>
                  <a:pt x="3772" y="1899"/>
                </a:lnTo>
                <a:lnTo>
                  <a:pt x="3779" y="1841"/>
                </a:lnTo>
                <a:lnTo>
                  <a:pt x="3786" y="1783"/>
                </a:lnTo>
                <a:lnTo>
                  <a:pt x="3791" y="1724"/>
                </a:lnTo>
                <a:lnTo>
                  <a:pt x="3796" y="1665"/>
                </a:lnTo>
                <a:lnTo>
                  <a:pt x="3799" y="1607"/>
                </a:lnTo>
                <a:lnTo>
                  <a:pt x="3801" y="1548"/>
                </a:lnTo>
                <a:lnTo>
                  <a:pt x="3802" y="1489"/>
                </a:lnTo>
                <a:lnTo>
                  <a:pt x="3802" y="1430"/>
                </a:lnTo>
                <a:lnTo>
                  <a:pt x="3801" y="1372"/>
                </a:lnTo>
                <a:lnTo>
                  <a:pt x="3798" y="1314"/>
                </a:lnTo>
                <a:lnTo>
                  <a:pt x="3794" y="1255"/>
                </a:lnTo>
                <a:lnTo>
                  <a:pt x="3788" y="1198"/>
                </a:lnTo>
                <a:lnTo>
                  <a:pt x="3779" y="1140"/>
                </a:lnTo>
                <a:lnTo>
                  <a:pt x="3775" y="1110"/>
                </a:lnTo>
                <a:lnTo>
                  <a:pt x="3769" y="1080"/>
                </a:lnTo>
                <a:lnTo>
                  <a:pt x="3762" y="1049"/>
                </a:lnTo>
                <a:lnTo>
                  <a:pt x="3754" y="1020"/>
                </a:lnTo>
                <a:lnTo>
                  <a:pt x="3746" y="990"/>
                </a:lnTo>
                <a:lnTo>
                  <a:pt x="3736" y="960"/>
                </a:lnTo>
                <a:lnTo>
                  <a:pt x="3725" y="931"/>
                </a:lnTo>
                <a:lnTo>
                  <a:pt x="3714" y="903"/>
                </a:lnTo>
                <a:lnTo>
                  <a:pt x="3702" y="874"/>
                </a:lnTo>
                <a:lnTo>
                  <a:pt x="3689" y="846"/>
                </a:lnTo>
                <a:lnTo>
                  <a:pt x="3676" y="819"/>
                </a:lnTo>
                <a:lnTo>
                  <a:pt x="3662" y="791"/>
                </a:lnTo>
                <a:lnTo>
                  <a:pt x="3646" y="764"/>
                </a:lnTo>
                <a:lnTo>
                  <a:pt x="3631" y="738"/>
                </a:lnTo>
                <a:lnTo>
                  <a:pt x="3615" y="711"/>
                </a:lnTo>
                <a:lnTo>
                  <a:pt x="3597" y="685"/>
                </a:lnTo>
                <a:lnTo>
                  <a:pt x="3586" y="668"/>
                </a:lnTo>
                <a:lnTo>
                  <a:pt x="3572" y="652"/>
                </a:lnTo>
                <a:lnTo>
                  <a:pt x="3546" y="618"/>
                </a:lnTo>
                <a:lnTo>
                  <a:pt x="3516" y="583"/>
                </a:lnTo>
                <a:lnTo>
                  <a:pt x="3487" y="548"/>
                </a:lnTo>
                <a:lnTo>
                  <a:pt x="3460" y="512"/>
                </a:lnTo>
                <a:lnTo>
                  <a:pt x="3446" y="495"/>
                </a:lnTo>
                <a:lnTo>
                  <a:pt x="3434" y="476"/>
                </a:lnTo>
                <a:lnTo>
                  <a:pt x="3423" y="457"/>
                </a:lnTo>
                <a:lnTo>
                  <a:pt x="3414" y="439"/>
                </a:lnTo>
                <a:lnTo>
                  <a:pt x="3405" y="419"/>
                </a:lnTo>
                <a:lnTo>
                  <a:pt x="3398" y="400"/>
                </a:lnTo>
                <a:lnTo>
                  <a:pt x="3394" y="416"/>
                </a:lnTo>
                <a:lnTo>
                  <a:pt x="3389" y="431"/>
                </a:lnTo>
                <a:lnTo>
                  <a:pt x="3382" y="447"/>
                </a:lnTo>
                <a:lnTo>
                  <a:pt x="3375" y="462"/>
                </a:lnTo>
                <a:lnTo>
                  <a:pt x="3367" y="476"/>
                </a:lnTo>
                <a:lnTo>
                  <a:pt x="3357" y="492"/>
                </a:lnTo>
                <a:lnTo>
                  <a:pt x="3347" y="506"/>
                </a:lnTo>
                <a:lnTo>
                  <a:pt x="3336" y="521"/>
                </a:lnTo>
                <a:lnTo>
                  <a:pt x="3312" y="549"/>
                </a:lnTo>
                <a:lnTo>
                  <a:pt x="3286" y="577"/>
                </a:lnTo>
                <a:lnTo>
                  <a:pt x="3259" y="605"/>
                </a:lnTo>
                <a:lnTo>
                  <a:pt x="3230" y="633"/>
                </a:lnTo>
                <a:lnTo>
                  <a:pt x="3172" y="689"/>
                </a:lnTo>
                <a:lnTo>
                  <a:pt x="3144" y="717"/>
                </a:lnTo>
                <a:lnTo>
                  <a:pt x="3118" y="746"/>
                </a:lnTo>
                <a:lnTo>
                  <a:pt x="3092" y="775"/>
                </a:lnTo>
                <a:lnTo>
                  <a:pt x="3081" y="790"/>
                </a:lnTo>
                <a:lnTo>
                  <a:pt x="3069" y="805"/>
                </a:lnTo>
                <a:lnTo>
                  <a:pt x="3059" y="821"/>
                </a:lnTo>
                <a:lnTo>
                  <a:pt x="3049" y="837"/>
                </a:lnTo>
                <a:lnTo>
                  <a:pt x="3041" y="852"/>
                </a:lnTo>
                <a:lnTo>
                  <a:pt x="3033" y="869"/>
                </a:lnTo>
                <a:lnTo>
                  <a:pt x="3013" y="915"/>
                </a:lnTo>
                <a:lnTo>
                  <a:pt x="2996" y="960"/>
                </a:lnTo>
                <a:lnTo>
                  <a:pt x="2979" y="1006"/>
                </a:lnTo>
                <a:lnTo>
                  <a:pt x="2965" y="1053"/>
                </a:lnTo>
                <a:lnTo>
                  <a:pt x="2952" y="1099"/>
                </a:lnTo>
                <a:lnTo>
                  <a:pt x="2939" y="1147"/>
                </a:lnTo>
                <a:lnTo>
                  <a:pt x="2928" y="1193"/>
                </a:lnTo>
                <a:lnTo>
                  <a:pt x="2919" y="1241"/>
                </a:lnTo>
                <a:lnTo>
                  <a:pt x="2911" y="1288"/>
                </a:lnTo>
                <a:lnTo>
                  <a:pt x="2903" y="1335"/>
                </a:lnTo>
                <a:lnTo>
                  <a:pt x="2896" y="1383"/>
                </a:lnTo>
                <a:lnTo>
                  <a:pt x="2891" y="1431"/>
                </a:lnTo>
                <a:lnTo>
                  <a:pt x="2887" y="1480"/>
                </a:lnTo>
                <a:lnTo>
                  <a:pt x="2883" y="1529"/>
                </a:lnTo>
                <a:lnTo>
                  <a:pt x="2881" y="1578"/>
                </a:lnTo>
                <a:lnTo>
                  <a:pt x="2879" y="1627"/>
                </a:lnTo>
                <a:lnTo>
                  <a:pt x="2876" y="1712"/>
                </a:lnTo>
                <a:lnTo>
                  <a:pt x="2875" y="1797"/>
                </a:lnTo>
                <a:lnTo>
                  <a:pt x="2875" y="1883"/>
                </a:lnTo>
                <a:lnTo>
                  <a:pt x="2877" y="1969"/>
                </a:lnTo>
                <a:lnTo>
                  <a:pt x="2880" y="2054"/>
                </a:lnTo>
                <a:lnTo>
                  <a:pt x="2883" y="2097"/>
                </a:lnTo>
                <a:lnTo>
                  <a:pt x="2886" y="2139"/>
                </a:lnTo>
                <a:lnTo>
                  <a:pt x="2890" y="2182"/>
                </a:lnTo>
                <a:lnTo>
                  <a:pt x="2895" y="2224"/>
                </a:lnTo>
                <a:lnTo>
                  <a:pt x="2900" y="2268"/>
                </a:lnTo>
                <a:lnTo>
                  <a:pt x="2906" y="2310"/>
                </a:lnTo>
                <a:lnTo>
                  <a:pt x="2914" y="2354"/>
                </a:lnTo>
                <a:lnTo>
                  <a:pt x="2924" y="2397"/>
                </a:lnTo>
                <a:lnTo>
                  <a:pt x="2936" y="2439"/>
                </a:lnTo>
                <a:lnTo>
                  <a:pt x="2943" y="2460"/>
                </a:lnTo>
                <a:lnTo>
                  <a:pt x="2951" y="2481"/>
                </a:lnTo>
                <a:lnTo>
                  <a:pt x="2959" y="2501"/>
                </a:lnTo>
                <a:lnTo>
                  <a:pt x="2968" y="2522"/>
                </a:lnTo>
                <a:lnTo>
                  <a:pt x="2977" y="2541"/>
                </a:lnTo>
                <a:lnTo>
                  <a:pt x="2987" y="2561"/>
                </a:lnTo>
                <a:lnTo>
                  <a:pt x="2998" y="2580"/>
                </a:lnTo>
                <a:lnTo>
                  <a:pt x="3009" y="2599"/>
                </a:lnTo>
                <a:lnTo>
                  <a:pt x="3021" y="2618"/>
                </a:lnTo>
                <a:lnTo>
                  <a:pt x="3035" y="2636"/>
                </a:lnTo>
                <a:lnTo>
                  <a:pt x="3051" y="2658"/>
                </a:lnTo>
                <a:lnTo>
                  <a:pt x="3068" y="2677"/>
                </a:lnTo>
                <a:lnTo>
                  <a:pt x="3085" y="2693"/>
                </a:lnTo>
                <a:lnTo>
                  <a:pt x="3100" y="2707"/>
                </a:lnTo>
                <a:lnTo>
                  <a:pt x="3129" y="2731"/>
                </a:lnTo>
                <a:lnTo>
                  <a:pt x="3142" y="2742"/>
                </a:lnTo>
                <a:lnTo>
                  <a:pt x="3154" y="2752"/>
                </a:lnTo>
                <a:lnTo>
                  <a:pt x="3166" y="2763"/>
                </a:lnTo>
                <a:lnTo>
                  <a:pt x="3175" y="2775"/>
                </a:lnTo>
                <a:lnTo>
                  <a:pt x="3183" y="2787"/>
                </a:lnTo>
                <a:lnTo>
                  <a:pt x="3190" y="2802"/>
                </a:lnTo>
                <a:lnTo>
                  <a:pt x="3195" y="2819"/>
                </a:lnTo>
                <a:lnTo>
                  <a:pt x="3200" y="2839"/>
                </a:lnTo>
                <a:lnTo>
                  <a:pt x="3201" y="2862"/>
                </a:lnTo>
                <a:lnTo>
                  <a:pt x="3201" y="2888"/>
                </a:lnTo>
                <a:lnTo>
                  <a:pt x="3176" y="2870"/>
                </a:lnTo>
                <a:lnTo>
                  <a:pt x="3139" y="2843"/>
                </a:lnTo>
                <a:lnTo>
                  <a:pt x="3034" y="2770"/>
                </a:lnTo>
                <a:lnTo>
                  <a:pt x="2971" y="2726"/>
                </a:lnTo>
                <a:lnTo>
                  <a:pt x="2903" y="2677"/>
                </a:lnTo>
                <a:lnTo>
                  <a:pt x="2835" y="2626"/>
                </a:lnTo>
                <a:lnTo>
                  <a:pt x="2767" y="2573"/>
                </a:lnTo>
                <a:lnTo>
                  <a:pt x="2735" y="2546"/>
                </a:lnTo>
                <a:lnTo>
                  <a:pt x="2704" y="2520"/>
                </a:lnTo>
                <a:lnTo>
                  <a:pt x="2673" y="2494"/>
                </a:lnTo>
                <a:lnTo>
                  <a:pt x="2644" y="2467"/>
                </a:lnTo>
                <a:lnTo>
                  <a:pt x="2618" y="2442"/>
                </a:lnTo>
                <a:lnTo>
                  <a:pt x="2593" y="2417"/>
                </a:lnTo>
                <a:lnTo>
                  <a:pt x="2571" y="2393"/>
                </a:lnTo>
                <a:lnTo>
                  <a:pt x="2552" y="2369"/>
                </a:lnTo>
                <a:lnTo>
                  <a:pt x="2537" y="2346"/>
                </a:lnTo>
                <a:lnTo>
                  <a:pt x="2529" y="2336"/>
                </a:lnTo>
                <a:lnTo>
                  <a:pt x="2524" y="2325"/>
                </a:lnTo>
                <a:lnTo>
                  <a:pt x="2519" y="2315"/>
                </a:lnTo>
                <a:lnTo>
                  <a:pt x="2515" y="2305"/>
                </a:lnTo>
                <a:lnTo>
                  <a:pt x="2512" y="2295"/>
                </a:lnTo>
                <a:lnTo>
                  <a:pt x="2511" y="2286"/>
                </a:lnTo>
                <a:lnTo>
                  <a:pt x="2510" y="2278"/>
                </a:lnTo>
                <a:lnTo>
                  <a:pt x="2510" y="2270"/>
                </a:lnTo>
                <a:lnTo>
                  <a:pt x="2512" y="2261"/>
                </a:lnTo>
                <a:lnTo>
                  <a:pt x="2514" y="2254"/>
                </a:lnTo>
                <a:lnTo>
                  <a:pt x="2518" y="2247"/>
                </a:lnTo>
                <a:lnTo>
                  <a:pt x="2523" y="2241"/>
                </a:lnTo>
                <a:lnTo>
                  <a:pt x="2530" y="2235"/>
                </a:lnTo>
                <a:lnTo>
                  <a:pt x="2538" y="2229"/>
                </a:lnTo>
                <a:lnTo>
                  <a:pt x="2557" y="2216"/>
                </a:lnTo>
                <a:lnTo>
                  <a:pt x="2574" y="2202"/>
                </a:lnTo>
                <a:lnTo>
                  <a:pt x="2591" y="2186"/>
                </a:lnTo>
                <a:lnTo>
                  <a:pt x="2606" y="2169"/>
                </a:lnTo>
                <a:lnTo>
                  <a:pt x="2622" y="2151"/>
                </a:lnTo>
                <a:lnTo>
                  <a:pt x="2634" y="2132"/>
                </a:lnTo>
                <a:lnTo>
                  <a:pt x="2646" y="2112"/>
                </a:lnTo>
                <a:lnTo>
                  <a:pt x="2657" y="2091"/>
                </a:lnTo>
                <a:lnTo>
                  <a:pt x="2668" y="2070"/>
                </a:lnTo>
                <a:lnTo>
                  <a:pt x="2678" y="2047"/>
                </a:lnTo>
                <a:lnTo>
                  <a:pt x="2686" y="2024"/>
                </a:lnTo>
                <a:lnTo>
                  <a:pt x="2693" y="2000"/>
                </a:lnTo>
                <a:lnTo>
                  <a:pt x="2701" y="1975"/>
                </a:lnTo>
                <a:lnTo>
                  <a:pt x="2707" y="1951"/>
                </a:lnTo>
                <a:lnTo>
                  <a:pt x="2712" y="1925"/>
                </a:lnTo>
                <a:lnTo>
                  <a:pt x="2717" y="1900"/>
                </a:lnTo>
                <a:lnTo>
                  <a:pt x="2721" y="1874"/>
                </a:lnTo>
                <a:lnTo>
                  <a:pt x="2724" y="1848"/>
                </a:lnTo>
                <a:lnTo>
                  <a:pt x="2729" y="1796"/>
                </a:lnTo>
                <a:lnTo>
                  <a:pt x="2732" y="1745"/>
                </a:lnTo>
                <a:lnTo>
                  <a:pt x="2733" y="1694"/>
                </a:lnTo>
                <a:lnTo>
                  <a:pt x="2733" y="1645"/>
                </a:lnTo>
                <a:lnTo>
                  <a:pt x="2732" y="1597"/>
                </a:lnTo>
                <a:lnTo>
                  <a:pt x="2730" y="1553"/>
                </a:lnTo>
                <a:lnTo>
                  <a:pt x="2727" y="1512"/>
                </a:lnTo>
                <a:lnTo>
                  <a:pt x="2722" y="1453"/>
                </a:lnTo>
                <a:lnTo>
                  <a:pt x="2716" y="1395"/>
                </a:lnTo>
                <a:lnTo>
                  <a:pt x="2708" y="1335"/>
                </a:lnTo>
                <a:lnTo>
                  <a:pt x="2697" y="1277"/>
                </a:lnTo>
                <a:lnTo>
                  <a:pt x="2685" y="1218"/>
                </a:lnTo>
                <a:lnTo>
                  <a:pt x="2673" y="1160"/>
                </a:lnTo>
                <a:lnTo>
                  <a:pt x="2657" y="1101"/>
                </a:lnTo>
                <a:lnTo>
                  <a:pt x="2642" y="1043"/>
                </a:lnTo>
                <a:lnTo>
                  <a:pt x="2625" y="986"/>
                </a:lnTo>
                <a:lnTo>
                  <a:pt x="2606" y="928"/>
                </a:lnTo>
                <a:lnTo>
                  <a:pt x="2587" y="871"/>
                </a:lnTo>
                <a:lnTo>
                  <a:pt x="2566" y="815"/>
                </a:lnTo>
                <a:lnTo>
                  <a:pt x="2546" y="759"/>
                </a:lnTo>
                <a:lnTo>
                  <a:pt x="2523" y="704"/>
                </a:lnTo>
                <a:lnTo>
                  <a:pt x="2501" y="650"/>
                </a:lnTo>
                <a:lnTo>
                  <a:pt x="2477" y="595"/>
                </a:lnTo>
                <a:lnTo>
                  <a:pt x="2455" y="548"/>
                </a:lnTo>
                <a:lnTo>
                  <a:pt x="2432" y="501"/>
                </a:lnTo>
                <a:lnTo>
                  <a:pt x="2409" y="455"/>
                </a:lnTo>
                <a:lnTo>
                  <a:pt x="2383" y="409"/>
                </a:lnTo>
                <a:lnTo>
                  <a:pt x="2370" y="386"/>
                </a:lnTo>
                <a:lnTo>
                  <a:pt x="2355" y="365"/>
                </a:lnTo>
                <a:lnTo>
                  <a:pt x="2341" y="343"/>
                </a:lnTo>
                <a:lnTo>
                  <a:pt x="2326" y="322"/>
                </a:lnTo>
                <a:lnTo>
                  <a:pt x="2309" y="301"/>
                </a:lnTo>
                <a:lnTo>
                  <a:pt x="2293" y="281"/>
                </a:lnTo>
                <a:lnTo>
                  <a:pt x="2275" y="261"/>
                </a:lnTo>
                <a:lnTo>
                  <a:pt x="2258" y="242"/>
                </a:lnTo>
                <a:lnTo>
                  <a:pt x="2240" y="225"/>
                </a:lnTo>
                <a:lnTo>
                  <a:pt x="2222" y="210"/>
                </a:lnTo>
                <a:lnTo>
                  <a:pt x="2203" y="196"/>
                </a:lnTo>
                <a:lnTo>
                  <a:pt x="2182" y="181"/>
                </a:lnTo>
                <a:lnTo>
                  <a:pt x="2140" y="154"/>
                </a:lnTo>
                <a:lnTo>
                  <a:pt x="2096" y="126"/>
                </a:lnTo>
                <a:lnTo>
                  <a:pt x="2053" y="98"/>
                </a:lnTo>
                <a:lnTo>
                  <a:pt x="2033" y="84"/>
                </a:lnTo>
                <a:lnTo>
                  <a:pt x="2013" y="69"/>
                </a:lnTo>
                <a:lnTo>
                  <a:pt x="1995" y="53"/>
                </a:lnTo>
                <a:lnTo>
                  <a:pt x="1978" y="36"/>
                </a:lnTo>
                <a:lnTo>
                  <a:pt x="1963" y="18"/>
                </a:lnTo>
                <a:lnTo>
                  <a:pt x="1948" y="0"/>
                </a:lnTo>
                <a:lnTo>
                  <a:pt x="1949" y="10"/>
                </a:lnTo>
                <a:lnTo>
                  <a:pt x="1949" y="22"/>
                </a:lnTo>
                <a:lnTo>
                  <a:pt x="1947" y="34"/>
                </a:lnTo>
                <a:lnTo>
                  <a:pt x="1944" y="46"/>
                </a:lnTo>
                <a:lnTo>
                  <a:pt x="1940" y="59"/>
                </a:lnTo>
                <a:lnTo>
                  <a:pt x="1935" y="73"/>
                </a:lnTo>
                <a:lnTo>
                  <a:pt x="1929" y="86"/>
                </a:lnTo>
                <a:lnTo>
                  <a:pt x="1921" y="100"/>
                </a:lnTo>
                <a:lnTo>
                  <a:pt x="1903" y="130"/>
                </a:lnTo>
                <a:lnTo>
                  <a:pt x="1884" y="161"/>
                </a:lnTo>
                <a:lnTo>
                  <a:pt x="1861" y="192"/>
                </a:lnTo>
                <a:lnTo>
                  <a:pt x="1839" y="224"/>
                </a:lnTo>
                <a:lnTo>
                  <a:pt x="1791" y="288"/>
                </a:lnTo>
                <a:lnTo>
                  <a:pt x="1768" y="321"/>
                </a:lnTo>
                <a:lnTo>
                  <a:pt x="1748" y="351"/>
                </a:lnTo>
                <a:lnTo>
                  <a:pt x="1729" y="382"/>
                </a:lnTo>
                <a:lnTo>
                  <a:pt x="1722" y="398"/>
                </a:lnTo>
                <a:lnTo>
                  <a:pt x="1715" y="412"/>
                </a:lnTo>
                <a:lnTo>
                  <a:pt x="1709" y="426"/>
                </a:lnTo>
                <a:lnTo>
                  <a:pt x="1704" y="441"/>
                </a:lnTo>
                <a:lnTo>
                  <a:pt x="1699" y="454"/>
                </a:lnTo>
                <a:lnTo>
                  <a:pt x="1697" y="467"/>
                </a:lnTo>
                <a:lnTo>
                  <a:pt x="1692" y="511"/>
                </a:lnTo>
                <a:lnTo>
                  <a:pt x="1689" y="555"/>
                </a:lnTo>
                <a:lnTo>
                  <a:pt x="1688" y="599"/>
                </a:lnTo>
                <a:lnTo>
                  <a:pt x="1689" y="643"/>
                </a:lnTo>
                <a:lnTo>
                  <a:pt x="1692" y="689"/>
                </a:lnTo>
                <a:lnTo>
                  <a:pt x="1696" y="734"/>
                </a:lnTo>
                <a:lnTo>
                  <a:pt x="1702" y="779"/>
                </a:lnTo>
                <a:lnTo>
                  <a:pt x="1708" y="824"/>
                </a:lnTo>
                <a:lnTo>
                  <a:pt x="1716" y="869"/>
                </a:lnTo>
                <a:lnTo>
                  <a:pt x="1724" y="914"/>
                </a:lnTo>
                <a:lnTo>
                  <a:pt x="1734" y="958"/>
                </a:lnTo>
                <a:lnTo>
                  <a:pt x="1744" y="1002"/>
                </a:lnTo>
                <a:lnTo>
                  <a:pt x="1765" y="1089"/>
                </a:lnTo>
                <a:lnTo>
                  <a:pt x="1788" y="1173"/>
                </a:lnTo>
                <a:lnTo>
                  <a:pt x="1801" y="1220"/>
                </a:lnTo>
                <a:lnTo>
                  <a:pt x="1815" y="1267"/>
                </a:lnTo>
                <a:lnTo>
                  <a:pt x="1830" y="1314"/>
                </a:lnTo>
                <a:lnTo>
                  <a:pt x="1846" y="1360"/>
                </a:lnTo>
                <a:lnTo>
                  <a:pt x="1862" y="1405"/>
                </a:lnTo>
                <a:lnTo>
                  <a:pt x="1880" y="1450"/>
                </a:lnTo>
                <a:lnTo>
                  <a:pt x="1898" y="1495"/>
                </a:lnTo>
                <a:lnTo>
                  <a:pt x="1917" y="1540"/>
                </a:lnTo>
                <a:lnTo>
                  <a:pt x="1937" y="1584"/>
                </a:lnTo>
                <a:lnTo>
                  <a:pt x="1958" y="1628"/>
                </a:lnTo>
                <a:lnTo>
                  <a:pt x="1978" y="1671"/>
                </a:lnTo>
                <a:lnTo>
                  <a:pt x="2001" y="1714"/>
                </a:lnTo>
                <a:lnTo>
                  <a:pt x="2023" y="1757"/>
                </a:lnTo>
                <a:lnTo>
                  <a:pt x="2047" y="1800"/>
                </a:lnTo>
                <a:lnTo>
                  <a:pt x="2071" y="1842"/>
                </a:lnTo>
                <a:lnTo>
                  <a:pt x="2096" y="1884"/>
                </a:lnTo>
                <a:lnTo>
                  <a:pt x="2121" y="1922"/>
                </a:lnTo>
                <a:lnTo>
                  <a:pt x="2145" y="1961"/>
                </a:lnTo>
                <a:lnTo>
                  <a:pt x="2171" y="1999"/>
                </a:lnTo>
                <a:lnTo>
                  <a:pt x="2197" y="2036"/>
                </a:lnTo>
                <a:lnTo>
                  <a:pt x="2225" y="2072"/>
                </a:lnTo>
                <a:lnTo>
                  <a:pt x="2254" y="2107"/>
                </a:lnTo>
                <a:lnTo>
                  <a:pt x="2285" y="2140"/>
                </a:lnTo>
                <a:lnTo>
                  <a:pt x="2301" y="2156"/>
                </a:lnTo>
                <a:lnTo>
                  <a:pt x="2317" y="2172"/>
                </a:lnTo>
                <a:lnTo>
                  <a:pt x="2349" y="2201"/>
                </a:lnTo>
                <a:lnTo>
                  <a:pt x="2373" y="2221"/>
                </a:lnTo>
                <a:lnTo>
                  <a:pt x="2391" y="2239"/>
                </a:lnTo>
                <a:lnTo>
                  <a:pt x="2398" y="2247"/>
                </a:lnTo>
                <a:lnTo>
                  <a:pt x="2405" y="2255"/>
                </a:lnTo>
                <a:lnTo>
                  <a:pt x="2412" y="2263"/>
                </a:lnTo>
                <a:lnTo>
                  <a:pt x="2418" y="2273"/>
                </a:lnTo>
                <a:lnTo>
                  <a:pt x="2423" y="2284"/>
                </a:lnTo>
                <a:lnTo>
                  <a:pt x="2428" y="2296"/>
                </a:lnTo>
                <a:lnTo>
                  <a:pt x="2440" y="2326"/>
                </a:lnTo>
                <a:lnTo>
                  <a:pt x="2455" y="2368"/>
                </a:lnTo>
                <a:lnTo>
                  <a:pt x="2429" y="2355"/>
                </a:lnTo>
                <a:lnTo>
                  <a:pt x="2396" y="2339"/>
                </a:lnTo>
                <a:lnTo>
                  <a:pt x="2314" y="2300"/>
                </a:lnTo>
                <a:lnTo>
                  <a:pt x="2268" y="2278"/>
                </a:lnTo>
                <a:lnTo>
                  <a:pt x="2219" y="2253"/>
                </a:lnTo>
                <a:lnTo>
                  <a:pt x="2170" y="2228"/>
                </a:lnTo>
                <a:lnTo>
                  <a:pt x="2121" y="2200"/>
                </a:lnTo>
                <a:lnTo>
                  <a:pt x="2073" y="2172"/>
                </a:lnTo>
                <a:lnTo>
                  <a:pt x="2051" y="2157"/>
                </a:lnTo>
                <a:lnTo>
                  <a:pt x="2029" y="2142"/>
                </a:lnTo>
                <a:lnTo>
                  <a:pt x="2009" y="2128"/>
                </a:lnTo>
                <a:lnTo>
                  <a:pt x="1990" y="2113"/>
                </a:lnTo>
                <a:lnTo>
                  <a:pt x="1973" y="2098"/>
                </a:lnTo>
                <a:lnTo>
                  <a:pt x="1957" y="2083"/>
                </a:lnTo>
                <a:lnTo>
                  <a:pt x="1942" y="2068"/>
                </a:lnTo>
                <a:lnTo>
                  <a:pt x="1931" y="2053"/>
                </a:lnTo>
                <a:lnTo>
                  <a:pt x="1921" y="2038"/>
                </a:lnTo>
                <a:lnTo>
                  <a:pt x="1913" y="2024"/>
                </a:lnTo>
                <a:lnTo>
                  <a:pt x="1907" y="2009"/>
                </a:lnTo>
                <a:lnTo>
                  <a:pt x="1906" y="2002"/>
                </a:lnTo>
                <a:lnTo>
                  <a:pt x="1905" y="1995"/>
                </a:lnTo>
                <a:lnTo>
                  <a:pt x="1904" y="1988"/>
                </a:lnTo>
                <a:lnTo>
                  <a:pt x="1905" y="1981"/>
                </a:lnTo>
                <a:lnTo>
                  <a:pt x="1906" y="1973"/>
                </a:lnTo>
                <a:lnTo>
                  <a:pt x="1908" y="1966"/>
                </a:lnTo>
                <a:lnTo>
                  <a:pt x="1916" y="1943"/>
                </a:lnTo>
                <a:lnTo>
                  <a:pt x="1921" y="1918"/>
                </a:lnTo>
                <a:lnTo>
                  <a:pt x="1925" y="1894"/>
                </a:lnTo>
                <a:lnTo>
                  <a:pt x="1927" y="1869"/>
                </a:lnTo>
                <a:lnTo>
                  <a:pt x="1928" y="1843"/>
                </a:lnTo>
                <a:lnTo>
                  <a:pt x="1927" y="1819"/>
                </a:lnTo>
                <a:lnTo>
                  <a:pt x="1926" y="1792"/>
                </a:lnTo>
                <a:lnTo>
                  <a:pt x="1923" y="1766"/>
                </a:lnTo>
                <a:lnTo>
                  <a:pt x="1919" y="1741"/>
                </a:lnTo>
                <a:lnTo>
                  <a:pt x="1914" y="1714"/>
                </a:lnTo>
                <a:lnTo>
                  <a:pt x="1906" y="1688"/>
                </a:lnTo>
                <a:lnTo>
                  <a:pt x="1899" y="1662"/>
                </a:lnTo>
                <a:lnTo>
                  <a:pt x="1891" y="1635"/>
                </a:lnTo>
                <a:lnTo>
                  <a:pt x="1883" y="1609"/>
                </a:lnTo>
                <a:lnTo>
                  <a:pt x="1873" y="1583"/>
                </a:lnTo>
                <a:lnTo>
                  <a:pt x="1862" y="1556"/>
                </a:lnTo>
                <a:lnTo>
                  <a:pt x="1840" y="1505"/>
                </a:lnTo>
                <a:lnTo>
                  <a:pt x="1815" y="1454"/>
                </a:lnTo>
                <a:lnTo>
                  <a:pt x="1789" y="1405"/>
                </a:lnTo>
                <a:lnTo>
                  <a:pt x="1762" y="1357"/>
                </a:lnTo>
                <a:lnTo>
                  <a:pt x="1735" y="1310"/>
                </a:lnTo>
                <a:lnTo>
                  <a:pt x="1708" y="1266"/>
                </a:lnTo>
                <a:lnTo>
                  <a:pt x="1656" y="1187"/>
                </a:lnTo>
                <a:lnTo>
                  <a:pt x="1620" y="1130"/>
                </a:lnTo>
                <a:lnTo>
                  <a:pt x="1581" y="1074"/>
                </a:lnTo>
                <a:lnTo>
                  <a:pt x="1541" y="1018"/>
                </a:lnTo>
                <a:lnTo>
                  <a:pt x="1500" y="963"/>
                </a:lnTo>
                <a:lnTo>
                  <a:pt x="1457" y="908"/>
                </a:lnTo>
                <a:lnTo>
                  <a:pt x="1414" y="854"/>
                </a:lnTo>
                <a:lnTo>
                  <a:pt x="1370" y="800"/>
                </a:lnTo>
                <a:lnTo>
                  <a:pt x="1324" y="747"/>
                </a:lnTo>
                <a:lnTo>
                  <a:pt x="1278" y="696"/>
                </a:lnTo>
                <a:lnTo>
                  <a:pt x="1231" y="643"/>
                </a:lnTo>
                <a:lnTo>
                  <a:pt x="1184" y="593"/>
                </a:lnTo>
                <a:lnTo>
                  <a:pt x="1135" y="544"/>
                </a:lnTo>
                <a:lnTo>
                  <a:pt x="1086" y="496"/>
                </a:lnTo>
                <a:lnTo>
                  <a:pt x="1037" y="449"/>
                </a:lnTo>
                <a:lnTo>
                  <a:pt x="985" y="403"/>
                </a:lnTo>
                <a:lnTo>
                  <a:pt x="935" y="358"/>
                </a:lnTo>
                <a:lnTo>
                  <a:pt x="894" y="323"/>
                </a:lnTo>
                <a:lnTo>
                  <a:pt x="852" y="290"/>
                </a:lnTo>
                <a:lnTo>
                  <a:pt x="809" y="257"/>
                </a:lnTo>
                <a:lnTo>
                  <a:pt x="764" y="226"/>
                </a:lnTo>
                <a:lnTo>
                  <a:pt x="741" y="212"/>
                </a:lnTo>
                <a:lnTo>
                  <a:pt x="719" y="198"/>
                </a:lnTo>
                <a:lnTo>
                  <a:pt x="695" y="184"/>
                </a:lnTo>
                <a:lnTo>
                  <a:pt x="672" y="172"/>
                </a:lnTo>
                <a:lnTo>
                  <a:pt x="648" y="160"/>
                </a:lnTo>
                <a:lnTo>
                  <a:pt x="624" y="149"/>
                </a:lnTo>
                <a:lnTo>
                  <a:pt x="599" y="137"/>
                </a:lnTo>
                <a:lnTo>
                  <a:pt x="573" y="128"/>
                </a:lnTo>
                <a:lnTo>
                  <a:pt x="545" y="118"/>
                </a:lnTo>
                <a:lnTo>
                  <a:pt x="516" y="110"/>
                </a:lnTo>
                <a:lnTo>
                  <a:pt x="486" y="103"/>
                </a:lnTo>
                <a:lnTo>
                  <a:pt x="457" y="98"/>
                </a:lnTo>
                <a:lnTo>
                  <a:pt x="427" y="93"/>
                </a:lnTo>
                <a:lnTo>
                  <a:pt x="396" y="90"/>
                </a:lnTo>
                <a:lnTo>
                  <a:pt x="336" y="84"/>
                </a:lnTo>
                <a:lnTo>
                  <a:pt x="276" y="77"/>
                </a:lnTo>
                <a:lnTo>
                  <a:pt x="246" y="73"/>
                </a:lnTo>
                <a:lnTo>
                  <a:pt x="217" y="68"/>
                </a:lnTo>
                <a:lnTo>
                  <a:pt x="187" y="61"/>
                </a:lnTo>
                <a:lnTo>
                  <a:pt x="158" y="53"/>
                </a:lnTo>
                <a:lnTo>
                  <a:pt x="130" y="44"/>
                </a:lnTo>
                <a:lnTo>
                  <a:pt x="102" y="33"/>
                </a:lnTo>
                <a:lnTo>
                  <a:pt x="109" y="49"/>
                </a:lnTo>
                <a:lnTo>
                  <a:pt x="114" y="67"/>
                </a:lnTo>
                <a:lnTo>
                  <a:pt x="117" y="84"/>
                </a:lnTo>
                <a:lnTo>
                  <a:pt x="119" y="101"/>
                </a:lnTo>
                <a:lnTo>
                  <a:pt x="119" y="119"/>
                </a:lnTo>
                <a:lnTo>
                  <a:pt x="118" y="137"/>
                </a:lnTo>
                <a:lnTo>
                  <a:pt x="116" y="156"/>
                </a:lnTo>
                <a:lnTo>
                  <a:pt x="113" y="173"/>
                </a:lnTo>
                <a:lnTo>
                  <a:pt x="106" y="210"/>
                </a:lnTo>
                <a:lnTo>
                  <a:pt x="97" y="246"/>
                </a:lnTo>
                <a:lnTo>
                  <a:pt x="89" y="282"/>
                </a:lnTo>
                <a:lnTo>
                  <a:pt x="83" y="316"/>
                </a:lnTo>
                <a:lnTo>
                  <a:pt x="78" y="345"/>
                </a:lnTo>
                <a:lnTo>
                  <a:pt x="76" y="375"/>
                </a:lnTo>
                <a:lnTo>
                  <a:pt x="75" y="406"/>
                </a:lnTo>
                <a:lnTo>
                  <a:pt x="75" y="435"/>
                </a:lnTo>
                <a:lnTo>
                  <a:pt x="77" y="465"/>
                </a:lnTo>
                <a:lnTo>
                  <a:pt x="81" y="495"/>
                </a:lnTo>
                <a:lnTo>
                  <a:pt x="85" y="525"/>
                </a:lnTo>
                <a:lnTo>
                  <a:pt x="91" y="554"/>
                </a:lnTo>
                <a:lnTo>
                  <a:pt x="98" y="583"/>
                </a:lnTo>
                <a:lnTo>
                  <a:pt x="106" y="612"/>
                </a:lnTo>
                <a:lnTo>
                  <a:pt x="115" y="640"/>
                </a:lnTo>
                <a:lnTo>
                  <a:pt x="126" y="668"/>
                </a:lnTo>
                <a:lnTo>
                  <a:pt x="138" y="696"/>
                </a:lnTo>
                <a:lnTo>
                  <a:pt x="150" y="723"/>
                </a:lnTo>
                <a:lnTo>
                  <a:pt x="165" y="750"/>
                </a:lnTo>
                <a:lnTo>
                  <a:pt x="179" y="776"/>
                </a:lnTo>
                <a:lnTo>
                  <a:pt x="208" y="822"/>
                </a:lnTo>
                <a:lnTo>
                  <a:pt x="237" y="868"/>
                </a:lnTo>
                <a:lnTo>
                  <a:pt x="267" y="913"/>
                </a:lnTo>
                <a:lnTo>
                  <a:pt x="299" y="957"/>
                </a:lnTo>
                <a:lnTo>
                  <a:pt x="331" y="1001"/>
                </a:lnTo>
                <a:lnTo>
                  <a:pt x="363" y="1044"/>
                </a:lnTo>
                <a:lnTo>
                  <a:pt x="396" y="1087"/>
                </a:lnTo>
                <a:lnTo>
                  <a:pt x="430" y="1130"/>
                </a:lnTo>
                <a:lnTo>
                  <a:pt x="500" y="1215"/>
                </a:lnTo>
                <a:lnTo>
                  <a:pt x="570" y="1298"/>
                </a:lnTo>
                <a:lnTo>
                  <a:pt x="641" y="1380"/>
                </a:lnTo>
                <a:lnTo>
                  <a:pt x="712" y="1461"/>
                </a:lnTo>
                <a:lnTo>
                  <a:pt x="782" y="1541"/>
                </a:lnTo>
                <a:lnTo>
                  <a:pt x="854" y="1620"/>
                </a:lnTo>
                <a:lnTo>
                  <a:pt x="890" y="1658"/>
                </a:lnTo>
                <a:lnTo>
                  <a:pt x="927" y="1696"/>
                </a:lnTo>
                <a:lnTo>
                  <a:pt x="965" y="1733"/>
                </a:lnTo>
                <a:lnTo>
                  <a:pt x="1003" y="1770"/>
                </a:lnTo>
                <a:lnTo>
                  <a:pt x="1042" y="1804"/>
                </a:lnTo>
                <a:lnTo>
                  <a:pt x="1082" y="1838"/>
                </a:lnTo>
                <a:lnTo>
                  <a:pt x="1123" y="1872"/>
                </a:lnTo>
                <a:lnTo>
                  <a:pt x="1165" y="1904"/>
                </a:lnTo>
                <a:lnTo>
                  <a:pt x="1209" y="1933"/>
                </a:lnTo>
                <a:lnTo>
                  <a:pt x="1253" y="1963"/>
                </a:lnTo>
                <a:lnTo>
                  <a:pt x="1299" y="1990"/>
                </a:lnTo>
                <a:lnTo>
                  <a:pt x="1346" y="2016"/>
                </a:lnTo>
                <a:lnTo>
                  <a:pt x="1393" y="2040"/>
                </a:lnTo>
                <a:lnTo>
                  <a:pt x="1418" y="2051"/>
                </a:lnTo>
                <a:lnTo>
                  <a:pt x="1443" y="2062"/>
                </a:lnTo>
                <a:lnTo>
                  <a:pt x="1469" y="2072"/>
                </a:lnTo>
                <a:lnTo>
                  <a:pt x="1496" y="2082"/>
                </a:lnTo>
                <a:lnTo>
                  <a:pt x="1522" y="2090"/>
                </a:lnTo>
                <a:lnTo>
                  <a:pt x="1549" y="2097"/>
                </a:lnTo>
                <a:lnTo>
                  <a:pt x="1577" y="2104"/>
                </a:lnTo>
                <a:lnTo>
                  <a:pt x="1603" y="2109"/>
                </a:lnTo>
                <a:lnTo>
                  <a:pt x="1631" y="2112"/>
                </a:lnTo>
                <a:lnTo>
                  <a:pt x="1657" y="2113"/>
                </a:lnTo>
                <a:lnTo>
                  <a:pt x="1685" y="2113"/>
                </a:lnTo>
                <a:lnTo>
                  <a:pt x="1712" y="2110"/>
                </a:lnTo>
                <a:lnTo>
                  <a:pt x="1738" y="2106"/>
                </a:lnTo>
                <a:lnTo>
                  <a:pt x="1752" y="2103"/>
                </a:lnTo>
                <a:lnTo>
                  <a:pt x="1765" y="2098"/>
                </a:lnTo>
                <a:lnTo>
                  <a:pt x="1776" y="2095"/>
                </a:lnTo>
                <a:lnTo>
                  <a:pt x="1789" y="2094"/>
                </a:lnTo>
                <a:lnTo>
                  <a:pt x="1801" y="2094"/>
                </a:lnTo>
                <a:lnTo>
                  <a:pt x="1813" y="2095"/>
                </a:lnTo>
                <a:lnTo>
                  <a:pt x="1825" y="2097"/>
                </a:lnTo>
                <a:lnTo>
                  <a:pt x="1839" y="2102"/>
                </a:lnTo>
                <a:lnTo>
                  <a:pt x="1852" y="2106"/>
                </a:lnTo>
                <a:lnTo>
                  <a:pt x="1865" y="2112"/>
                </a:lnTo>
                <a:lnTo>
                  <a:pt x="1879" y="2118"/>
                </a:lnTo>
                <a:lnTo>
                  <a:pt x="1892" y="2125"/>
                </a:lnTo>
                <a:lnTo>
                  <a:pt x="1920" y="2142"/>
                </a:lnTo>
                <a:lnTo>
                  <a:pt x="1947" y="2162"/>
                </a:lnTo>
                <a:lnTo>
                  <a:pt x="1975" y="2183"/>
                </a:lnTo>
                <a:lnTo>
                  <a:pt x="2003" y="2207"/>
                </a:lnTo>
                <a:lnTo>
                  <a:pt x="2029" y="2231"/>
                </a:lnTo>
                <a:lnTo>
                  <a:pt x="2082" y="2278"/>
                </a:lnTo>
                <a:lnTo>
                  <a:pt x="2131" y="2321"/>
                </a:lnTo>
                <a:lnTo>
                  <a:pt x="2153" y="2340"/>
                </a:lnTo>
                <a:lnTo>
                  <a:pt x="2174" y="2356"/>
                </a:lnTo>
                <a:lnTo>
                  <a:pt x="2099" y="2332"/>
                </a:lnTo>
                <a:lnTo>
                  <a:pt x="2024" y="2310"/>
                </a:lnTo>
                <a:lnTo>
                  <a:pt x="1948" y="2288"/>
                </a:lnTo>
                <a:lnTo>
                  <a:pt x="1872" y="2268"/>
                </a:lnTo>
                <a:lnTo>
                  <a:pt x="1795" y="2249"/>
                </a:lnTo>
                <a:lnTo>
                  <a:pt x="1717" y="2232"/>
                </a:lnTo>
                <a:lnTo>
                  <a:pt x="1639" y="2215"/>
                </a:lnTo>
                <a:lnTo>
                  <a:pt x="1561" y="2200"/>
                </a:lnTo>
                <a:lnTo>
                  <a:pt x="1483" y="2186"/>
                </a:lnTo>
                <a:lnTo>
                  <a:pt x="1404" y="2172"/>
                </a:lnTo>
                <a:lnTo>
                  <a:pt x="1325" y="2160"/>
                </a:lnTo>
                <a:lnTo>
                  <a:pt x="1248" y="2149"/>
                </a:lnTo>
                <a:lnTo>
                  <a:pt x="1169" y="2137"/>
                </a:lnTo>
                <a:lnTo>
                  <a:pt x="1091" y="2127"/>
                </a:lnTo>
                <a:lnTo>
                  <a:pt x="935" y="2109"/>
                </a:lnTo>
                <a:lnTo>
                  <a:pt x="868" y="2100"/>
                </a:lnTo>
                <a:lnTo>
                  <a:pt x="801" y="2094"/>
                </a:lnTo>
                <a:lnTo>
                  <a:pt x="734" y="2089"/>
                </a:lnTo>
                <a:lnTo>
                  <a:pt x="700" y="2088"/>
                </a:lnTo>
                <a:lnTo>
                  <a:pt x="667" y="2087"/>
                </a:lnTo>
                <a:lnTo>
                  <a:pt x="633" y="2087"/>
                </a:lnTo>
                <a:lnTo>
                  <a:pt x="600" y="2089"/>
                </a:lnTo>
                <a:lnTo>
                  <a:pt x="566" y="2091"/>
                </a:lnTo>
                <a:lnTo>
                  <a:pt x="532" y="2095"/>
                </a:lnTo>
                <a:lnTo>
                  <a:pt x="500" y="2100"/>
                </a:lnTo>
                <a:lnTo>
                  <a:pt x="467" y="2107"/>
                </a:lnTo>
                <a:lnTo>
                  <a:pt x="434" y="2115"/>
                </a:lnTo>
                <a:lnTo>
                  <a:pt x="401" y="2125"/>
                </a:lnTo>
                <a:lnTo>
                  <a:pt x="364" y="2138"/>
                </a:lnTo>
                <a:lnTo>
                  <a:pt x="329" y="2154"/>
                </a:lnTo>
                <a:lnTo>
                  <a:pt x="311" y="2163"/>
                </a:lnTo>
                <a:lnTo>
                  <a:pt x="294" y="2171"/>
                </a:lnTo>
                <a:lnTo>
                  <a:pt x="276" y="2181"/>
                </a:lnTo>
                <a:lnTo>
                  <a:pt x="260" y="2192"/>
                </a:lnTo>
                <a:lnTo>
                  <a:pt x="244" y="2202"/>
                </a:lnTo>
                <a:lnTo>
                  <a:pt x="228" y="2213"/>
                </a:lnTo>
                <a:lnTo>
                  <a:pt x="213" y="2225"/>
                </a:lnTo>
                <a:lnTo>
                  <a:pt x="198" y="2238"/>
                </a:lnTo>
                <a:lnTo>
                  <a:pt x="184" y="2251"/>
                </a:lnTo>
                <a:lnTo>
                  <a:pt x="171" y="2265"/>
                </a:lnTo>
                <a:lnTo>
                  <a:pt x="157" y="2280"/>
                </a:lnTo>
                <a:lnTo>
                  <a:pt x="144" y="2295"/>
                </a:lnTo>
                <a:lnTo>
                  <a:pt x="130" y="2316"/>
                </a:lnTo>
                <a:lnTo>
                  <a:pt x="115" y="2337"/>
                </a:lnTo>
                <a:lnTo>
                  <a:pt x="100" y="2359"/>
                </a:lnTo>
                <a:lnTo>
                  <a:pt x="84" y="2379"/>
                </a:lnTo>
                <a:lnTo>
                  <a:pt x="75" y="2389"/>
                </a:lnTo>
                <a:lnTo>
                  <a:pt x="66" y="2399"/>
                </a:lnTo>
                <a:lnTo>
                  <a:pt x="57" y="2407"/>
                </a:lnTo>
                <a:lnTo>
                  <a:pt x="47" y="2415"/>
                </a:lnTo>
                <a:lnTo>
                  <a:pt x="35" y="2421"/>
                </a:lnTo>
                <a:lnTo>
                  <a:pt x="24" y="2426"/>
                </a:lnTo>
                <a:lnTo>
                  <a:pt x="12" y="2430"/>
                </a:lnTo>
                <a:lnTo>
                  <a:pt x="0" y="2432"/>
                </a:lnTo>
                <a:lnTo>
                  <a:pt x="16" y="2442"/>
                </a:lnTo>
                <a:lnTo>
                  <a:pt x="31" y="2454"/>
                </a:lnTo>
                <a:lnTo>
                  <a:pt x="45" y="2466"/>
                </a:lnTo>
                <a:lnTo>
                  <a:pt x="58" y="2481"/>
                </a:lnTo>
                <a:lnTo>
                  <a:pt x="69" y="2497"/>
                </a:lnTo>
                <a:lnTo>
                  <a:pt x="81" y="2513"/>
                </a:lnTo>
                <a:lnTo>
                  <a:pt x="91" y="2531"/>
                </a:lnTo>
                <a:lnTo>
                  <a:pt x="101" y="2548"/>
                </a:lnTo>
                <a:lnTo>
                  <a:pt x="119" y="2585"/>
                </a:lnTo>
                <a:lnTo>
                  <a:pt x="138" y="2621"/>
                </a:lnTo>
                <a:lnTo>
                  <a:pt x="148" y="2638"/>
                </a:lnTo>
                <a:lnTo>
                  <a:pt x="157" y="2656"/>
                </a:lnTo>
                <a:lnTo>
                  <a:pt x="169" y="2671"/>
                </a:lnTo>
                <a:lnTo>
                  <a:pt x="179" y="2687"/>
                </a:lnTo>
                <a:lnTo>
                  <a:pt x="193" y="2702"/>
                </a:lnTo>
                <a:lnTo>
                  <a:pt x="208" y="2717"/>
                </a:lnTo>
                <a:lnTo>
                  <a:pt x="222" y="2732"/>
                </a:lnTo>
                <a:lnTo>
                  <a:pt x="237" y="2745"/>
                </a:lnTo>
                <a:lnTo>
                  <a:pt x="254" y="2758"/>
                </a:lnTo>
                <a:lnTo>
                  <a:pt x="270" y="2771"/>
                </a:lnTo>
                <a:lnTo>
                  <a:pt x="288" y="2782"/>
                </a:lnTo>
                <a:lnTo>
                  <a:pt x="305" y="2793"/>
                </a:lnTo>
                <a:lnTo>
                  <a:pt x="341" y="2814"/>
                </a:lnTo>
                <a:lnTo>
                  <a:pt x="378" y="2833"/>
                </a:lnTo>
                <a:lnTo>
                  <a:pt x="415" y="2851"/>
                </a:lnTo>
                <a:lnTo>
                  <a:pt x="452" y="2867"/>
                </a:lnTo>
                <a:lnTo>
                  <a:pt x="509" y="2890"/>
                </a:lnTo>
                <a:lnTo>
                  <a:pt x="566" y="2912"/>
                </a:lnTo>
                <a:lnTo>
                  <a:pt x="625" y="2932"/>
                </a:lnTo>
                <a:lnTo>
                  <a:pt x="683" y="2952"/>
                </a:lnTo>
                <a:lnTo>
                  <a:pt x="742" y="2969"/>
                </a:lnTo>
                <a:lnTo>
                  <a:pt x="803" y="2986"/>
                </a:lnTo>
                <a:lnTo>
                  <a:pt x="862" y="3001"/>
                </a:lnTo>
                <a:lnTo>
                  <a:pt x="923" y="3015"/>
                </a:lnTo>
                <a:lnTo>
                  <a:pt x="984" y="3029"/>
                </a:lnTo>
                <a:lnTo>
                  <a:pt x="1045" y="3040"/>
                </a:lnTo>
                <a:lnTo>
                  <a:pt x="1106" y="3050"/>
                </a:lnTo>
                <a:lnTo>
                  <a:pt x="1168" y="3061"/>
                </a:lnTo>
                <a:lnTo>
                  <a:pt x="1228" y="3069"/>
                </a:lnTo>
                <a:lnTo>
                  <a:pt x="1290" y="3076"/>
                </a:lnTo>
                <a:lnTo>
                  <a:pt x="1351" y="3082"/>
                </a:lnTo>
                <a:lnTo>
                  <a:pt x="1412" y="3088"/>
                </a:lnTo>
                <a:lnTo>
                  <a:pt x="1464" y="3091"/>
                </a:lnTo>
                <a:lnTo>
                  <a:pt x="1529" y="3094"/>
                </a:lnTo>
                <a:lnTo>
                  <a:pt x="1606" y="3095"/>
                </a:lnTo>
                <a:lnTo>
                  <a:pt x="1647" y="3094"/>
                </a:lnTo>
                <a:lnTo>
                  <a:pt x="1691" y="3094"/>
                </a:lnTo>
                <a:lnTo>
                  <a:pt x="1736" y="3092"/>
                </a:lnTo>
                <a:lnTo>
                  <a:pt x="1782" y="3090"/>
                </a:lnTo>
                <a:lnTo>
                  <a:pt x="1830" y="3087"/>
                </a:lnTo>
                <a:lnTo>
                  <a:pt x="1878" y="3082"/>
                </a:lnTo>
                <a:lnTo>
                  <a:pt x="1926" y="3077"/>
                </a:lnTo>
                <a:lnTo>
                  <a:pt x="1975" y="3071"/>
                </a:lnTo>
                <a:lnTo>
                  <a:pt x="2023" y="3063"/>
                </a:lnTo>
                <a:lnTo>
                  <a:pt x="2070" y="3053"/>
                </a:lnTo>
                <a:lnTo>
                  <a:pt x="2116" y="3043"/>
                </a:lnTo>
                <a:lnTo>
                  <a:pt x="2163" y="3031"/>
                </a:lnTo>
                <a:lnTo>
                  <a:pt x="2207" y="3018"/>
                </a:lnTo>
                <a:lnTo>
                  <a:pt x="2249" y="3002"/>
                </a:lnTo>
                <a:lnTo>
                  <a:pt x="2268" y="2994"/>
                </a:lnTo>
                <a:lnTo>
                  <a:pt x="2289" y="2985"/>
                </a:lnTo>
                <a:lnTo>
                  <a:pt x="2307" y="2976"/>
                </a:lnTo>
                <a:lnTo>
                  <a:pt x="2326" y="2966"/>
                </a:lnTo>
                <a:lnTo>
                  <a:pt x="2344" y="2956"/>
                </a:lnTo>
                <a:lnTo>
                  <a:pt x="2360" y="2945"/>
                </a:lnTo>
                <a:lnTo>
                  <a:pt x="2377" y="2934"/>
                </a:lnTo>
                <a:lnTo>
                  <a:pt x="2392" y="2922"/>
                </a:lnTo>
                <a:lnTo>
                  <a:pt x="2406" y="2910"/>
                </a:lnTo>
                <a:lnTo>
                  <a:pt x="2421" y="2897"/>
                </a:lnTo>
                <a:lnTo>
                  <a:pt x="2433" y="2883"/>
                </a:lnTo>
                <a:lnTo>
                  <a:pt x="2445" y="2870"/>
                </a:lnTo>
                <a:lnTo>
                  <a:pt x="2457" y="2856"/>
                </a:lnTo>
                <a:lnTo>
                  <a:pt x="2466" y="2840"/>
                </a:lnTo>
                <a:lnTo>
                  <a:pt x="2475" y="2824"/>
                </a:lnTo>
                <a:lnTo>
                  <a:pt x="2482" y="2807"/>
                </a:lnTo>
                <a:lnTo>
                  <a:pt x="2489" y="2791"/>
                </a:lnTo>
                <a:lnTo>
                  <a:pt x="2495" y="2774"/>
                </a:lnTo>
                <a:lnTo>
                  <a:pt x="2499" y="2755"/>
                </a:lnTo>
                <a:lnTo>
                  <a:pt x="2502" y="2737"/>
                </a:lnTo>
                <a:lnTo>
                  <a:pt x="2503" y="2716"/>
                </a:lnTo>
                <a:lnTo>
                  <a:pt x="2503" y="2697"/>
                </a:lnTo>
                <a:lnTo>
                  <a:pt x="2502" y="2675"/>
                </a:lnTo>
                <a:lnTo>
                  <a:pt x="2500" y="2654"/>
                </a:lnTo>
                <a:lnTo>
                  <a:pt x="2532" y="2655"/>
                </a:lnTo>
                <a:lnTo>
                  <a:pt x="2565" y="2658"/>
                </a:lnTo>
                <a:lnTo>
                  <a:pt x="2598" y="2662"/>
                </a:lnTo>
                <a:lnTo>
                  <a:pt x="2631" y="2670"/>
                </a:lnTo>
                <a:lnTo>
                  <a:pt x="2664" y="2678"/>
                </a:lnTo>
                <a:lnTo>
                  <a:pt x="2697" y="2690"/>
                </a:lnTo>
                <a:lnTo>
                  <a:pt x="2730" y="2703"/>
                </a:lnTo>
                <a:lnTo>
                  <a:pt x="2764" y="2717"/>
                </a:lnTo>
                <a:lnTo>
                  <a:pt x="2797" y="2734"/>
                </a:lnTo>
                <a:lnTo>
                  <a:pt x="2830" y="2751"/>
                </a:lnTo>
                <a:lnTo>
                  <a:pt x="2862" y="2770"/>
                </a:lnTo>
                <a:lnTo>
                  <a:pt x="2895" y="2790"/>
                </a:lnTo>
                <a:lnTo>
                  <a:pt x="2928" y="2812"/>
                </a:lnTo>
                <a:lnTo>
                  <a:pt x="2961" y="2834"/>
                </a:lnTo>
                <a:lnTo>
                  <a:pt x="2993" y="2857"/>
                </a:lnTo>
                <a:lnTo>
                  <a:pt x="3024" y="2881"/>
                </a:lnTo>
                <a:lnTo>
                  <a:pt x="3056" y="2906"/>
                </a:lnTo>
                <a:lnTo>
                  <a:pt x="3087" y="2931"/>
                </a:lnTo>
                <a:lnTo>
                  <a:pt x="3147" y="2983"/>
                </a:lnTo>
                <a:lnTo>
                  <a:pt x="3206" y="3036"/>
                </a:lnTo>
                <a:lnTo>
                  <a:pt x="3262" y="3089"/>
                </a:lnTo>
                <a:lnTo>
                  <a:pt x="3315" y="3142"/>
                </a:lnTo>
                <a:lnTo>
                  <a:pt x="3367" y="3193"/>
                </a:lnTo>
                <a:lnTo>
                  <a:pt x="3458" y="3286"/>
                </a:lnTo>
                <a:lnTo>
                  <a:pt x="3445" y="3285"/>
                </a:lnTo>
                <a:lnTo>
                  <a:pt x="3432" y="3284"/>
                </a:lnTo>
                <a:lnTo>
                  <a:pt x="3419" y="3282"/>
                </a:lnTo>
                <a:lnTo>
                  <a:pt x="3405" y="3278"/>
                </a:lnTo>
                <a:lnTo>
                  <a:pt x="3391" y="3275"/>
                </a:lnTo>
                <a:lnTo>
                  <a:pt x="3377" y="3270"/>
                </a:lnTo>
                <a:lnTo>
                  <a:pt x="3348" y="3259"/>
                </a:lnTo>
                <a:lnTo>
                  <a:pt x="3319" y="3246"/>
                </a:lnTo>
                <a:lnTo>
                  <a:pt x="3290" y="3232"/>
                </a:lnTo>
                <a:lnTo>
                  <a:pt x="3259" y="3215"/>
                </a:lnTo>
                <a:lnTo>
                  <a:pt x="3228" y="3199"/>
                </a:lnTo>
                <a:lnTo>
                  <a:pt x="3166" y="3165"/>
                </a:lnTo>
                <a:lnTo>
                  <a:pt x="3134" y="3149"/>
                </a:lnTo>
                <a:lnTo>
                  <a:pt x="3103" y="3133"/>
                </a:lnTo>
                <a:lnTo>
                  <a:pt x="3071" y="3119"/>
                </a:lnTo>
                <a:lnTo>
                  <a:pt x="3041" y="3107"/>
                </a:lnTo>
                <a:lnTo>
                  <a:pt x="3010" y="3097"/>
                </a:lnTo>
                <a:lnTo>
                  <a:pt x="2995" y="3093"/>
                </a:lnTo>
                <a:lnTo>
                  <a:pt x="2980" y="3090"/>
                </a:lnTo>
                <a:lnTo>
                  <a:pt x="2926" y="3081"/>
                </a:lnTo>
                <a:lnTo>
                  <a:pt x="2873" y="3074"/>
                </a:lnTo>
                <a:lnTo>
                  <a:pt x="2818" y="3069"/>
                </a:lnTo>
                <a:lnTo>
                  <a:pt x="2764" y="3065"/>
                </a:lnTo>
                <a:lnTo>
                  <a:pt x="2710" y="3063"/>
                </a:lnTo>
                <a:lnTo>
                  <a:pt x="2655" y="3062"/>
                </a:lnTo>
                <a:lnTo>
                  <a:pt x="2600" y="3063"/>
                </a:lnTo>
                <a:lnTo>
                  <a:pt x="2546" y="3064"/>
                </a:lnTo>
                <a:lnTo>
                  <a:pt x="2490" y="3067"/>
                </a:lnTo>
                <a:lnTo>
                  <a:pt x="2436" y="3070"/>
                </a:lnTo>
                <a:lnTo>
                  <a:pt x="2381" y="3074"/>
                </a:lnTo>
                <a:lnTo>
                  <a:pt x="2327" y="3079"/>
                </a:lnTo>
                <a:lnTo>
                  <a:pt x="2218" y="3090"/>
                </a:lnTo>
                <a:lnTo>
                  <a:pt x="2111" y="3103"/>
                </a:lnTo>
                <a:lnTo>
                  <a:pt x="2030" y="3113"/>
                </a:lnTo>
                <a:lnTo>
                  <a:pt x="1948" y="3124"/>
                </a:lnTo>
                <a:lnTo>
                  <a:pt x="1907" y="3131"/>
                </a:lnTo>
                <a:lnTo>
                  <a:pt x="1868" y="3138"/>
                </a:lnTo>
                <a:lnTo>
                  <a:pt x="1827" y="3148"/>
                </a:lnTo>
                <a:lnTo>
                  <a:pt x="1787" y="3157"/>
                </a:lnTo>
                <a:lnTo>
                  <a:pt x="1747" y="3166"/>
                </a:lnTo>
                <a:lnTo>
                  <a:pt x="1707" y="3178"/>
                </a:lnTo>
                <a:lnTo>
                  <a:pt x="1668" y="3191"/>
                </a:lnTo>
                <a:lnTo>
                  <a:pt x="1629" y="3204"/>
                </a:lnTo>
                <a:lnTo>
                  <a:pt x="1591" y="3219"/>
                </a:lnTo>
                <a:lnTo>
                  <a:pt x="1554" y="3236"/>
                </a:lnTo>
                <a:lnTo>
                  <a:pt x="1517" y="3254"/>
                </a:lnTo>
                <a:lnTo>
                  <a:pt x="1481" y="3275"/>
                </a:lnTo>
                <a:lnTo>
                  <a:pt x="1452" y="3292"/>
                </a:lnTo>
                <a:lnTo>
                  <a:pt x="1422" y="3312"/>
                </a:lnTo>
                <a:lnTo>
                  <a:pt x="1392" y="3333"/>
                </a:lnTo>
                <a:lnTo>
                  <a:pt x="1364" y="3355"/>
                </a:lnTo>
                <a:lnTo>
                  <a:pt x="1337" y="3378"/>
                </a:lnTo>
                <a:lnTo>
                  <a:pt x="1311" y="3404"/>
                </a:lnTo>
                <a:lnTo>
                  <a:pt x="1299" y="3417"/>
                </a:lnTo>
                <a:lnTo>
                  <a:pt x="1288" y="3430"/>
                </a:lnTo>
                <a:lnTo>
                  <a:pt x="1277" y="3444"/>
                </a:lnTo>
                <a:lnTo>
                  <a:pt x="1266" y="3458"/>
                </a:lnTo>
                <a:lnTo>
                  <a:pt x="1256" y="3473"/>
                </a:lnTo>
                <a:lnTo>
                  <a:pt x="1247" y="3491"/>
                </a:lnTo>
                <a:lnTo>
                  <a:pt x="1227" y="3527"/>
                </a:lnTo>
                <a:lnTo>
                  <a:pt x="1208" y="3564"/>
                </a:lnTo>
                <a:lnTo>
                  <a:pt x="1197" y="3582"/>
                </a:lnTo>
                <a:lnTo>
                  <a:pt x="1187" y="3600"/>
                </a:lnTo>
                <a:lnTo>
                  <a:pt x="1176" y="3617"/>
                </a:lnTo>
                <a:lnTo>
                  <a:pt x="1164" y="3634"/>
                </a:lnTo>
                <a:lnTo>
                  <a:pt x="1151" y="3650"/>
                </a:lnTo>
                <a:lnTo>
                  <a:pt x="1137" y="3664"/>
                </a:lnTo>
                <a:lnTo>
                  <a:pt x="1123" y="3676"/>
                </a:lnTo>
                <a:lnTo>
                  <a:pt x="1106" y="3688"/>
                </a:lnTo>
                <a:lnTo>
                  <a:pt x="1097" y="3693"/>
                </a:lnTo>
                <a:lnTo>
                  <a:pt x="1088" y="3697"/>
                </a:lnTo>
                <a:lnTo>
                  <a:pt x="1079" y="3701"/>
                </a:lnTo>
                <a:lnTo>
                  <a:pt x="1069" y="3704"/>
                </a:lnTo>
                <a:lnTo>
                  <a:pt x="1088" y="3707"/>
                </a:lnTo>
                <a:lnTo>
                  <a:pt x="1107" y="3711"/>
                </a:lnTo>
                <a:lnTo>
                  <a:pt x="1126" y="3716"/>
                </a:lnTo>
                <a:lnTo>
                  <a:pt x="1145" y="3721"/>
                </a:lnTo>
                <a:lnTo>
                  <a:pt x="1164" y="3728"/>
                </a:lnTo>
                <a:lnTo>
                  <a:pt x="1182" y="3735"/>
                </a:lnTo>
                <a:lnTo>
                  <a:pt x="1218" y="3750"/>
                </a:lnTo>
                <a:lnTo>
                  <a:pt x="1254" y="3767"/>
                </a:lnTo>
                <a:lnTo>
                  <a:pt x="1290" y="3785"/>
                </a:lnTo>
                <a:lnTo>
                  <a:pt x="1324" y="3803"/>
                </a:lnTo>
                <a:lnTo>
                  <a:pt x="1360" y="3823"/>
                </a:lnTo>
                <a:lnTo>
                  <a:pt x="1431" y="3863"/>
                </a:lnTo>
                <a:lnTo>
                  <a:pt x="1467" y="3881"/>
                </a:lnTo>
                <a:lnTo>
                  <a:pt x="1503" y="3900"/>
                </a:lnTo>
                <a:lnTo>
                  <a:pt x="1540" y="3916"/>
                </a:lnTo>
                <a:lnTo>
                  <a:pt x="1577" y="3930"/>
                </a:lnTo>
                <a:lnTo>
                  <a:pt x="1596" y="3938"/>
                </a:lnTo>
                <a:lnTo>
                  <a:pt x="1615" y="3943"/>
                </a:lnTo>
                <a:lnTo>
                  <a:pt x="1634" y="3949"/>
                </a:lnTo>
                <a:lnTo>
                  <a:pt x="1654" y="3953"/>
                </a:lnTo>
                <a:lnTo>
                  <a:pt x="1697" y="3961"/>
                </a:lnTo>
                <a:lnTo>
                  <a:pt x="1741" y="3968"/>
                </a:lnTo>
                <a:lnTo>
                  <a:pt x="1785" y="3975"/>
                </a:lnTo>
                <a:lnTo>
                  <a:pt x="1829" y="3979"/>
                </a:lnTo>
                <a:lnTo>
                  <a:pt x="1874" y="3982"/>
                </a:lnTo>
                <a:lnTo>
                  <a:pt x="1918" y="3984"/>
                </a:lnTo>
                <a:lnTo>
                  <a:pt x="1962" y="3985"/>
                </a:lnTo>
                <a:lnTo>
                  <a:pt x="2006" y="3985"/>
                </a:lnTo>
                <a:lnTo>
                  <a:pt x="2051" y="3984"/>
                </a:lnTo>
                <a:lnTo>
                  <a:pt x="2095" y="3983"/>
                </a:lnTo>
                <a:lnTo>
                  <a:pt x="2139" y="3980"/>
                </a:lnTo>
                <a:lnTo>
                  <a:pt x="2184" y="3977"/>
                </a:lnTo>
                <a:lnTo>
                  <a:pt x="2272" y="3969"/>
                </a:lnTo>
                <a:lnTo>
                  <a:pt x="2359" y="3960"/>
                </a:lnTo>
                <a:lnTo>
                  <a:pt x="2407" y="3954"/>
                </a:lnTo>
                <a:lnTo>
                  <a:pt x="2470" y="3945"/>
                </a:lnTo>
                <a:lnTo>
                  <a:pt x="2547" y="3931"/>
                </a:lnTo>
                <a:lnTo>
                  <a:pt x="2635" y="3915"/>
                </a:lnTo>
                <a:lnTo>
                  <a:pt x="2681" y="3906"/>
                </a:lnTo>
                <a:lnTo>
                  <a:pt x="2729" y="3895"/>
                </a:lnTo>
                <a:lnTo>
                  <a:pt x="2778" y="3883"/>
                </a:lnTo>
                <a:lnTo>
                  <a:pt x="2829" y="3871"/>
                </a:lnTo>
                <a:lnTo>
                  <a:pt x="2879" y="3857"/>
                </a:lnTo>
                <a:lnTo>
                  <a:pt x="2929" y="3841"/>
                </a:lnTo>
                <a:lnTo>
                  <a:pt x="2980" y="3826"/>
                </a:lnTo>
                <a:lnTo>
                  <a:pt x="3029" y="3809"/>
                </a:lnTo>
                <a:lnTo>
                  <a:pt x="3078" y="3790"/>
                </a:lnTo>
                <a:lnTo>
                  <a:pt x="3125" y="3771"/>
                </a:lnTo>
                <a:lnTo>
                  <a:pt x="3171" y="3750"/>
                </a:lnTo>
                <a:lnTo>
                  <a:pt x="3214" y="3729"/>
                </a:lnTo>
                <a:lnTo>
                  <a:pt x="3255" y="3705"/>
                </a:lnTo>
                <a:lnTo>
                  <a:pt x="3274" y="3693"/>
                </a:lnTo>
                <a:lnTo>
                  <a:pt x="3293" y="3680"/>
                </a:lnTo>
                <a:lnTo>
                  <a:pt x="3311" y="3668"/>
                </a:lnTo>
                <a:lnTo>
                  <a:pt x="3328" y="3655"/>
                </a:lnTo>
                <a:lnTo>
                  <a:pt x="3344" y="3642"/>
                </a:lnTo>
                <a:lnTo>
                  <a:pt x="3359" y="3627"/>
                </a:lnTo>
                <a:lnTo>
                  <a:pt x="3374" y="3614"/>
                </a:lnTo>
                <a:lnTo>
                  <a:pt x="3387" y="3600"/>
                </a:lnTo>
                <a:lnTo>
                  <a:pt x="3398" y="3584"/>
                </a:lnTo>
                <a:lnTo>
                  <a:pt x="3410" y="3570"/>
                </a:lnTo>
                <a:lnTo>
                  <a:pt x="3420" y="3553"/>
                </a:lnTo>
                <a:lnTo>
                  <a:pt x="3428" y="3538"/>
                </a:lnTo>
                <a:lnTo>
                  <a:pt x="3435" y="3522"/>
                </a:lnTo>
                <a:lnTo>
                  <a:pt x="3441" y="3505"/>
                </a:lnTo>
                <a:lnTo>
                  <a:pt x="3446" y="3489"/>
                </a:lnTo>
                <a:lnTo>
                  <a:pt x="3450" y="3471"/>
                </a:lnTo>
                <a:lnTo>
                  <a:pt x="3452" y="3454"/>
                </a:lnTo>
                <a:lnTo>
                  <a:pt x="3453" y="3436"/>
                </a:lnTo>
                <a:lnTo>
                  <a:pt x="3452" y="3417"/>
                </a:lnTo>
                <a:lnTo>
                  <a:pt x="3449" y="3399"/>
                </a:lnTo>
                <a:lnTo>
                  <a:pt x="3444" y="3379"/>
                </a:lnTo>
                <a:lnTo>
                  <a:pt x="3438" y="3360"/>
                </a:lnTo>
                <a:lnTo>
                  <a:pt x="3450" y="3361"/>
                </a:lnTo>
                <a:lnTo>
                  <a:pt x="3462" y="3362"/>
                </a:lnTo>
                <a:lnTo>
                  <a:pt x="3473" y="3364"/>
                </a:lnTo>
                <a:lnTo>
                  <a:pt x="3485" y="3367"/>
                </a:lnTo>
                <a:lnTo>
                  <a:pt x="3498" y="3370"/>
                </a:lnTo>
                <a:lnTo>
                  <a:pt x="3509" y="3374"/>
                </a:lnTo>
                <a:lnTo>
                  <a:pt x="3534" y="3384"/>
                </a:lnTo>
                <a:lnTo>
                  <a:pt x="3557" y="3398"/>
                </a:lnTo>
                <a:lnTo>
                  <a:pt x="3582" y="3412"/>
                </a:lnTo>
                <a:lnTo>
                  <a:pt x="3606" y="3429"/>
                </a:lnTo>
                <a:lnTo>
                  <a:pt x="3631" y="3449"/>
                </a:lnTo>
                <a:lnTo>
                  <a:pt x="3655" y="3470"/>
                </a:lnTo>
                <a:lnTo>
                  <a:pt x="3680" y="3493"/>
                </a:lnTo>
                <a:lnTo>
                  <a:pt x="3705" y="3518"/>
                </a:lnTo>
                <a:lnTo>
                  <a:pt x="3729" y="3544"/>
                </a:lnTo>
                <a:lnTo>
                  <a:pt x="3754" y="3571"/>
                </a:lnTo>
                <a:lnTo>
                  <a:pt x="3778" y="3598"/>
                </a:lnTo>
                <a:lnTo>
                  <a:pt x="3802" y="3628"/>
                </a:lnTo>
                <a:lnTo>
                  <a:pt x="3826" y="3657"/>
                </a:lnTo>
                <a:lnTo>
                  <a:pt x="3872" y="3718"/>
                </a:lnTo>
                <a:lnTo>
                  <a:pt x="3917" y="3780"/>
                </a:lnTo>
                <a:lnTo>
                  <a:pt x="3960" y="3840"/>
                </a:lnTo>
                <a:lnTo>
                  <a:pt x="4001" y="3900"/>
                </a:lnTo>
                <a:lnTo>
                  <a:pt x="4074" y="4006"/>
                </a:lnTo>
                <a:lnTo>
                  <a:pt x="4106" y="4051"/>
                </a:lnTo>
                <a:lnTo>
                  <a:pt x="4135" y="4089"/>
                </a:lnTo>
                <a:lnTo>
                  <a:pt x="4124" y="4090"/>
                </a:lnTo>
                <a:lnTo>
                  <a:pt x="4112" y="4090"/>
                </a:lnTo>
                <a:lnTo>
                  <a:pt x="4101" y="4089"/>
                </a:lnTo>
                <a:lnTo>
                  <a:pt x="4091" y="4087"/>
                </a:lnTo>
                <a:lnTo>
                  <a:pt x="4071" y="4083"/>
                </a:lnTo>
                <a:lnTo>
                  <a:pt x="4052" y="4077"/>
                </a:lnTo>
                <a:lnTo>
                  <a:pt x="4034" y="4069"/>
                </a:lnTo>
                <a:lnTo>
                  <a:pt x="4016" y="4060"/>
                </a:lnTo>
                <a:lnTo>
                  <a:pt x="4000" y="4048"/>
                </a:lnTo>
                <a:lnTo>
                  <a:pt x="3982" y="4037"/>
                </a:lnTo>
                <a:lnTo>
                  <a:pt x="3949" y="4012"/>
                </a:lnTo>
                <a:lnTo>
                  <a:pt x="3931" y="4000"/>
                </a:lnTo>
                <a:lnTo>
                  <a:pt x="3913" y="3988"/>
                </a:lnTo>
                <a:lnTo>
                  <a:pt x="3894" y="3976"/>
                </a:lnTo>
                <a:lnTo>
                  <a:pt x="3874" y="3964"/>
                </a:lnTo>
                <a:lnTo>
                  <a:pt x="3852" y="3954"/>
                </a:lnTo>
                <a:lnTo>
                  <a:pt x="3830" y="3945"/>
                </a:lnTo>
                <a:lnTo>
                  <a:pt x="3808" y="3938"/>
                </a:lnTo>
                <a:lnTo>
                  <a:pt x="3786" y="3931"/>
                </a:lnTo>
                <a:lnTo>
                  <a:pt x="3764" y="3926"/>
                </a:lnTo>
                <a:lnTo>
                  <a:pt x="3742" y="3921"/>
                </a:lnTo>
                <a:lnTo>
                  <a:pt x="3720" y="3917"/>
                </a:lnTo>
                <a:lnTo>
                  <a:pt x="3697" y="3914"/>
                </a:lnTo>
                <a:lnTo>
                  <a:pt x="3675" y="3912"/>
                </a:lnTo>
                <a:lnTo>
                  <a:pt x="3652" y="3910"/>
                </a:lnTo>
                <a:lnTo>
                  <a:pt x="3607" y="3908"/>
                </a:lnTo>
                <a:lnTo>
                  <a:pt x="3562" y="3908"/>
                </a:lnTo>
                <a:lnTo>
                  <a:pt x="3517" y="3909"/>
                </a:lnTo>
                <a:lnTo>
                  <a:pt x="3472" y="3912"/>
                </a:lnTo>
                <a:lnTo>
                  <a:pt x="3422" y="3916"/>
                </a:lnTo>
                <a:lnTo>
                  <a:pt x="3372" y="3921"/>
                </a:lnTo>
                <a:lnTo>
                  <a:pt x="3272" y="3933"/>
                </a:lnTo>
                <a:lnTo>
                  <a:pt x="3173" y="3947"/>
                </a:lnTo>
                <a:lnTo>
                  <a:pt x="3073" y="3962"/>
                </a:lnTo>
                <a:lnTo>
                  <a:pt x="2974" y="3980"/>
                </a:lnTo>
                <a:lnTo>
                  <a:pt x="2876" y="3999"/>
                </a:lnTo>
                <a:lnTo>
                  <a:pt x="2777" y="4020"/>
                </a:lnTo>
                <a:lnTo>
                  <a:pt x="2680" y="4042"/>
                </a:lnTo>
                <a:lnTo>
                  <a:pt x="2605" y="4059"/>
                </a:lnTo>
                <a:lnTo>
                  <a:pt x="2526" y="4076"/>
                </a:lnTo>
                <a:lnTo>
                  <a:pt x="2444" y="4094"/>
                </a:lnTo>
                <a:lnTo>
                  <a:pt x="2403" y="4105"/>
                </a:lnTo>
                <a:lnTo>
                  <a:pt x="2362" y="4116"/>
                </a:lnTo>
                <a:lnTo>
                  <a:pt x="2322" y="4128"/>
                </a:lnTo>
                <a:lnTo>
                  <a:pt x="2282" y="4142"/>
                </a:lnTo>
                <a:lnTo>
                  <a:pt x="2244" y="4157"/>
                </a:lnTo>
                <a:lnTo>
                  <a:pt x="2206" y="4173"/>
                </a:lnTo>
                <a:lnTo>
                  <a:pt x="2169" y="4191"/>
                </a:lnTo>
                <a:lnTo>
                  <a:pt x="2151" y="4200"/>
                </a:lnTo>
                <a:lnTo>
                  <a:pt x="2135" y="4210"/>
                </a:lnTo>
                <a:lnTo>
                  <a:pt x="2118" y="4220"/>
                </a:lnTo>
                <a:lnTo>
                  <a:pt x="2102" y="4232"/>
                </a:lnTo>
                <a:lnTo>
                  <a:pt x="2087" y="4243"/>
                </a:lnTo>
                <a:lnTo>
                  <a:pt x="2071" y="4254"/>
                </a:lnTo>
                <a:lnTo>
                  <a:pt x="2030" y="4289"/>
                </a:lnTo>
                <a:lnTo>
                  <a:pt x="1989" y="4326"/>
                </a:lnTo>
                <a:lnTo>
                  <a:pt x="1950" y="4364"/>
                </a:lnTo>
                <a:lnTo>
                  <a:pt x="1914" y="4403"/>
                </a:lnTo>
                <a:lnTo>
                  <a:pt x="1896" y="4423"/>
                </a:lnTo>
                <a:lnTo>
                  <a:pt x="1879" y="4444"/>
                </a:lnTo>
                <a:lnTo>
                  <a:pt x="1861" y="4465"/>
                </a:lnTo>
                <a:lnTo>
                  <a:pt x="1845" y="4487"/>
                </a:lnTo>
                <a:lnTo>
                  <a:pt x="1830" y="4508"/>
                </a:lnTo>
                <a:lnTo>
                  <a:pt x="1814" y="4531"/>
                </a:lnTo>
                <a:lnTo>
                  <a:pt x="1799" y="4553"/>
                </a:lnTo>
                <a:lnTo>
                  <a:pt x="1786" y="4577"/>
                </a:lnTo>
                <a:lnTo>
                  <a:pt x="1773" y="4599"/>
                </a:lnTo>
                <a:lnTo>
                  <a:pt x="1762" y="4621"/>
                </a:lnTo>
                <a:lnTo>
                  <a:pt x="1750" y="4644"/>
                </a:lnTo>
                <a:lnTo>
                  <a:pt x="1736" y="4665"/>
                </a:lnTo>
                <a:lnTo>
                  <a:pt x="1722" y="4685"/>
                </a:lnTo>
                <a:lnTo>
                  <a:pt x="1714" y="4695"/>
                </a:lnTo>
                <a:lnTo>
                  <a:pt x="1705" y="4704"/>
                </a:lnTo>
                <a:lnTo>
                  <a:pt x="1696" y="4712"/>
                </a:lnTo>
                <a:lnTo>
                  <a:pt x="1686" y="4719"/>
                </a:lnTo>
                <a:lnTo>
                  <a:pt x="1676" y="4727"/>
                </a:lnTo>
                <a:lnTo>
                  <a:pt x="1665" y="4733"/>
                </a:lnTo>
                <a:lnTo>
                  <a:pt x="1686" y="4741"/>
                </a:lnTo>
                <a:lnTo>
                  <a:pt x="1708" y="4749"/>
                </a:lnTo>
                <a:lnTo>
                  <a:pt x="1728" y="4758"/>
                </a:lnTo>
                <a:lnTo>
                  <a:pt x="1750" y="4768"/>
                </a:lnTo>
                <a:lnTo>
                  <a:pt x="1790" y="4788"/>
                </a:lnTo>
                <a:lnTo>
                  <a:pt x="1829" y="4811"/>
                </a:lnTo>
                <a:lnTo>
                  <a:pt x="1868" y="4833"/>
                </a:lnTo>
                <a:lnTo>
                  <a:pt x="1905" y="4856"/>
                </a:lnTo>
                <a:lnTo>
                  <a:pt x="1943" y="4878"/>
                </a:lnTo>
                <a:lnTo>
                  <a:pt x="1981" y="4900"/>
                </a:lnTo>
                <a:lnTo>
                  <a:pt x="2019" y="4920"/>
                </a:lnTo>
                <a:lnTo>
                  <a:pt x="2039" y="4929"/>
                </a:lnTo>
                <a:lnTo>
                  <a:pt x="2058" y="4938"/>
                </a:lnTo>
                <a:lnTo>
                  <a:pt x="2078" y="4946"/>
                </a:lnTo>
                <a:lnTo>
                  <a:pt x="2098" y="4954"/>
                </a:lnTo>
                <a:lnTo>
                  <a:pt x="2119" y="4960"/>
                </a:lnTo>
                <a:lnTo>
                  <a:pt x="2139" y="4966"/>
                </a:lnTo>
                <a:lnTo>
                  <a:pt x="2161" y="4971"/>
                </a:lnTo>
                <a:lnTo>
                  <a:pt x="2182" y="4976"/>
                </a:lnTo>
                <a:lnTo>
                  <a:pt x="2205" y="4979"/>
                </a:lnTo>
                <a:lnTo>
                  <a:pt x="2227" y="4981"/>
                </a:lnTo>
                <a:lnTo>
                  <a:pt x="2250" y="4982"/>
                </a:lnTo>
                <a:lnTo>
                  <a:pt x="2274" y="4982"/>
                </a:lnTo>
                <a:lnTo>
                  <a:pt x="2298" y="4980"/>
                </a:lnTo>
                <a:lnTo>
                  <a:pt x="2323" y="4977"/>
                </a:lnTo>
                <a:lnTo>
                  <a:pt x="2369" y="4969"/>
                </a:lnTo>
                <a:lnTo>
                  <a:pt x="2414" y="4962"/>
                </a:lnTo>
                <a:lnTo>
                  <a:pt x="2503" y="4945"/>
                </a:lnTo>
                <a:lnTo>
                  <a:pt x="2593" y="4926"/>
                </a:lnTo>
                <a:lnTo>
                  <a:pt x="2682" y="4906"/>
                </a:lnTo>
                <a:lnTo>
                  <a:pt x="2771" y="4884"/>
                </a:lnTo>
                <a:lnTo>
                  <a:pt x="2859" y="4862"/>
                </a:lnTo>
                <a:lnTo>
                  <a:pt x="3037" y="4817"/>
                </a:lnTo>
                <a:lnTo>
                  <a:pt x="3089" y="4803"/>
                </a:lnTo>
                <a:lnTo>
                  <a:pt x="3156" y="4789"/>
                </a:lnTo>
                <a:lnTo>
                  <a:pt x="3235" y="4772"/>
                </a:lnTo>
                <a:lnTo>
                  <a:pt x="3324" y="4751"/>
                </a:lnTo>
                <a:lnTo>
                  <a:pt x="3418" y="4728"/>
                </a:lnTo>
                <a:lnTo>
                  <a:pt x="3467" y="4714"/>
                </a:lnTo>
                <a:lnTo>
                  <a:pt x="3516" y="4701"/>
                </a:lnTo>
                <a:lnTo>
                  <a:pt x="3565" y="4686"/>
                </a:lnTo>
                <a:lnTo>
                  <a:pt x="3616" y="4670"/>
                </a:lnTo>
                <a:lnTo>
                  <a:pt x="3664" y="4653"/>
                </a:lnTo>
                <a:lnTo>
                  <a:pt x="3713" y="4634"/>
                </a:lnTo>
                <a:lnTo>
                  <a:pt x="3760" y="4616"/>
                </a:lnTo>
                <a:lnTo>
                  <a:pt x="3805" y="4595"/>
                </a:lnTo>
                <a:lnTo>
                  <a:pt x="3849" y="4574"/>
                </a:lnTo>
                <a:lnTo>
                  <a:pt x="3890" y="4551"/>
                </a:lnTo>
                <a:lnTo>
                  <a:pt x="3911" y="4539"/>
                </a:lnTo>
                <a:lnTo>
                  <a:pt x="3930" y="4528"/>
                </a:lnTo>
                <a:lnTo>
                  <a:pt x="3949" y="4515"/>
                </a:lnTo>
                <a:lnTo>
                  <a:pt x="3966" y="4502"/>
                </a:lnTo>
                <a:lnTo>
                  <a:pt x="3983" y="4489"/>
                </a:lnTo>
                <a:lnTo>
                  <a:pt x="3999" y="4476"/>
                </a:lnTo>
                <a:lnTo>
                  <a:pt x="4014" y="4462"/>
                </a:lnTo>
                <a:lnTo>
                  <a:pt x="4028" y="4448"/>
                </a:lnTo>
                <a:lnTo>
                  <a:pt x="4042" y="4434"/>
                </a:lnTo>
                <a:lnTo>
                  <a:pt x="4054" y="4418"/>
                </a:lnTo>
                <a:lnTo>
                  <a:pt x="4065" y="4403"/>
                </a:lnTo>
                <a:lnTo>
                  <a:pt x="4076" y="4387"/>
                </a:lnTo>
                <a:lnTo>
                  <a:pt x="4085" y="4372"/>
                </a:lnTo>
                <a:lnTo>
                  <a:pt x="4092" y="4356"/>
                </a:lnTo>
                <a:lnTo>
                  <a:pt x="4099" y="4339"/>
                </a:lnTo>
                <a:lnTo>
                  <a:pt x="4104" y="4322"/>
                </a:lnTo>
                <a:lnTo>
                  <a:pt x="4107" y="4304"/>
                </a:lnTo>
                <a:lnTo>
                  <a:pt x="4110" y="4286"/>
                </a:lnTo>
                <a:lnTo>
                  <a:pt x="4111" y="4269"/>
                </a:lnTo>
                <a:lnTo>
                  <a:pt x="4111" y="4249"/>
                </a:lnTo>
                <a:lnTo>
                  <a:pt x="4109" y="4231"/>
                </a:lnTo>
                <a:lnTo>
                  <a:pt x="4106" y="4211"/>
                </a:lnTo>
                <a:lnTo>
                  <a:pt x="4101" y="4191"/>
                </a:lnTo>
                <a:lnTo>
                  <a:pt x="4095" y="4171"/>
                </a:lnTo>
                <a:lnTo>
                  <a:pt x="4105" y="4170"/>
                </a:lnTo>
                <a:lnTo>
                  <a:pt x="4116" y="4170"/>
                </a:lnTo>
                <a:lnTo>
                  <a:pt x="4127" y="4172"/>
                </a:lnTo>
                <a:lnTo>
                  <a:pt x="4138" y="4174"/>
                </a:lnTo>
                <a:lnTo>
                  <a:pt x="4149" y="4177"/>
                </a:lnTo>
                <a:lnTo>
                  <a:pt x="4161" y="4180"/>
                </a:lnTo>
                <a:lnTo>
                  <a:pt x="4172" y="4186"/>
                </a:lnTo>
                <a:lnTo>
                  <a:pt x="4184" y="4191"/>
                </a:lnTo>
                <a:lnTo>
                  <a:pt x="4208" y="4204"/>
                </a:lnTo>
                <a:lnTo>
                  <a:pt x="4232" y="4220"/>
                </a:lnTo>
                <a:lnTo>
                  <a:pt x="4257" y="4240"/>
                </a:lnTo>
                <a:lnTo>
                  <a:pt x="4283" y="4261"/>
                </a:lnTo>
                <a:lnTo>
                  <a:pt x="4308" y="4285"/>
                </a:lnTo>
                <a:lnTo>
                  <a:pt x="4335" y="4311"/>
                </a:lnTo>
                <a:lnTo>
                  <a:pt x="4360" y="4337"/>
                </a:lnTo>
                <a:lnTo>
                  <a:pt x="4387" y="4367"/>
                </a:lnTo>
                <a:lnTo>
                  <a:pt x="4413" y="4398"/>
                </a:lnTo>
                <a:lnTo>
                  <a:pt x="4439" y="4429"/>
                </a:lnTo>
                <a:lnTo>
                  <a:pt x="4465" y="4461"/>
                </a:lnTo>
                <a:lnTo>
                  <a:pt x="4491" y="4495"/>
                </a:lnTo>
                <a:lnTo>
                  <a:pt x="4542" y="4564"/>
                </a:lnTo>
                <a:lnTo>
                  <a:pt x="4591" y="4632"/>
                </a:lnTo>
                <a:lnTo>
                  <a:pt x="4638" y="4701"/>
                </a:lnTo>
                <a:lnTo>
                  <a:pt x="4682" y="4766"/>
                </a:lnTo>
                <a:lnTo>
                  <a:pt x="4761" y="4881"/>
                </a:lnTo>
                <a:lnTo>
                  <a:pt x="4794" y="4928"/>
                </a:lnTo>
                <a:lnTo>
                  <a:pt x="4822" y="4965"/>
                </a:lnTo>
                <a:lnTo>
                  <a:pt x="4806" y="4966"/>
                </a:lnTo>
                <a:lnTo>
                  <a:pt x="4791" y="4966"/>
                </a:lnTo>
                <a:lnTo>
                  <a:pt x="4776" y="4965"/>
                </a:lnTo>
                <a:lnTo>
                  <a:pt x="4762" y="4963"/>
                </a:lnTo>
                <a:lnTo>
                  <a:pt x="4748" y="4960"/>
                </a:lnTo>
                <a:lnTo>
                  <a:pt x="4734" y="4957"/>
                </a:lnTo>
                <a:lnTo>
                  <a:pt x="4720" y="4952"/>
                </a:lnTo>
                <a:lnTo>
                  <a:pt x="4707" y="4948"/>
                </a:lnTo>
                <a:lnTo>
                  <a:pt x="4680" y="4936"/>
                </a:lnTo>
                <a:lnTo>
                  <a:pt x="4655" y="4922"/>
                </a:lnTo>
                <a:lnTo>
                  <a:pt x="4629" y="4908"/>
                </a:lnTo>
                <a:lnTo>
                  <a:pt x="4603" y="4892"/>
                </a:lnTo>
                <a:lnTo>
                  <a:pt x="4550" y="4860"/>
                </a:lnTo>
                <a:lnTo>
                  <a:pt x="4523" y="4844"/>
                </a:lnTo>
                <a:lnTo>
                  <a:pt x="4495" y="4830"/>
                </a:lnTo>
                <a:lnTo>
                  <a:pt x="4465" y="4817"/>
                </a:lnTo>
                <a:lnTo>
                  <a:pt x="4451" y="4812"/>
                </a:lnTo>
                <a:lnTo>
                  <a:pt x="4434" y="4807"/>
                </a:lnTo>
                <a:lnTo>
                  <a:pt x="4419" y="4801"/>
                </a:lnTo>
                <a:lnTo>
                  <a:pt x="4402" y="4798"/>
                </a:lnTo>
                <a:lnTo>
                  <a:pt x="4385" y="4795"/>
                </a:lnTo>
                <a:lnTo>
                  <a:pt x="4368" y="4793"/>
                </a:lnTo>
                <a:lnTo>
                  <a:pt x="4342" y="4791"/>
                </a:lnTo>
                <a:lnTo>
                  <a:pt x="4316" y="4789"/>
                </a:lnTo>
                <a:lnTo>
                  <a:pt x="4290" y="4788"/>
                </a:lnTo>
                <a:lnTo>
                  <a:pt x="4264" y="4788"/>
                </a:lnTo>
                <a:lnTo>
                  <a:pt x="4212" y="4789"/>
                </a:lnTo>
                <a:lnTo>
                  <a:pt x="4160" y="4793"/>
                </a:lnTo>
                <a:lnTo>
                  <a:pt x="4107" y="4798"/>
                </a:lnTo>
                <a:lnTo>
                  <a:pt x="4055" y="4806"/>
                </a:lnTo>
                <a:lnTo>
                  <a:pt x="4002" y="4814"/>
                </a:lnTo>
                <a:lnTo>
                  <a:pt x="3950" y="4824"/>
                </a:lnTo>
                <a:lnTo>
                  <a:pt x="3897" y="4835"/>
                </a:lnTo>
                <a:lnTo>
                  <a:pt x="3845" y="4848"/>
                </a:lnTo>
                <a:lnTo>
                  <a:pt x="3794" y="4860"/>
                </a:lnTo>
                <a:lnTo>
                  <a:pt x="3742" y="4873"/>
                </a:lnTo>
                <a:lnTo>
                  <a:pt x="3640" y="4902"/>
                </a:lnTo>
                <a:lnTo>
                  <a:pt x="3542" y="4929"/>
                </a:lnTo>
                <a:lnTo>
                  <a:pt x="3455" y="4954"/>
                </a:lnTo>
                <a:lnTo>
                  <a:pt x="3367" y="4981"/>
                </a:lnTo>
                <a:lnTo>
                  <a:pt x="3322" y="4995"/>
                </a:lnTo>
                <a:lnTo>
                  <a:pt x="3279" y="5009"/>
                </a:lnTo>
                <a:lnTo>
                  <a:pt x="3236" y="5025"/>
                </a:lnTo>
                <a:lnTo>
                  <a:pt x="3193" y="5041"/>
                </a:lnTo>
                <a:lnTo>
                  <a:pt x="3150" y="5059"/>
                </a:lnTo>
                <a:lnTo>
                  <a:pt x="3108" y="5076"/>
                </a:lnTo>
                <a:lnTo>
                  <a:pt x="3066" y="5095"/>
                </a:lnTo>
                <a:lnTo>
                  <a:pt x="3025" y="5116"/>
                </a:lnTo>
                <a:lnTo>
                  <a:pt x="2985" y="5137"/>
                </a:lnTo>
                <a:lnTo>
                  <a:pt x="2945" y="5160"/>
                </a:lnTo>
                <a:lnTo>
                  <a:pt x="2908" y="5185"/>
                </a:lnTo>
                <a:lnTo>
                  <a:pt x="2870" y="5210"/>
                </a:lnTo>
                <a:lnTo>
                  <a:pt x="2834" y="5236"/>
                </a:lnTo>
                <a:lnTo>
                  <a:pt x="2800" y="5264"/>
                </a:lnTo>
                <a:lnTo>
                  <a:pt x="2767" y="5293"/>
                </a:lnTo>
                <a:lnTo>
                  <a:pt x="2735" y="5324"/>
                </a:lnTo>
                <a:lnTo>
                  <a:pt x="2706" y="5356"/>
                </a:lnTo>
                <a:lnTo>
                  <a:pt x="2691" y="5373"/>
                </a:lnTo>
                <a:lnTo>
                  <a:pt x="2678" y="5391"/>
                </a:lnTo>
                <a:lnTo>
                  <a:pt x="2665" y="5408"/>
                </a:lnTo>
                <a:lnTo>
                  <a:pt x="2652" y="5426"/>
                </a:lnTo>
                <a:lnTo>
                  <a:pt x="2640" y="5445"/>
                </a:lnTo>
                <a:lnTo>
                  <a:pt x="2629" y="5463"/>
                </a:lnTo>
                <a:lnTo>
                  <a:pt x="2622" y="5478"/>
                </a:lnTo>
                <a:lnTo>
                  <a:pt x="2614" y="5493"/>
                </a:lnTo>
                <a:lnTo>
                  <a:pt x="2601" y="5526"/>
                </a:lnTo>
                <a:lnTo>
                  <a:pt x="2574" y="5594"/>
                </a:lnTo>
                <a:lnTo>
                  <a:pt x="2560" y="5629"/>
                </a:lnTo>
                <a:lnTo>
                  <a:pt x="2553" y="5646"/>
                </a:lnTo>
                <a:lnTo>
                  <a:pt x="2545" y="5661"/>
                </a:lnTo>
                <a:lnTo>
                  <a:pt x="2536" y="5675"/>
                </a:lnTo>
                <a:lnTo>
                  <a:pt x="2525" y="5690"/>
                </a:lnTo>
                <a:lnTo>
                  <a:pt x="2514" y="5702"/>
                </a:lnTo>
                <a:lnTo>
                  <a:pt x="2503" y="5713"/>
                </a:lnTo>
                <a:lnTo>
                  <a:pt x="2512" y="5714"/>
                </a:lnTo>
                <a:lnTo>
                  <a:pt x="2522" y="5715"/>
                </a:lnTo>
                <a:lnTo>
                  <a:pt x="2541" y="5720"/>
                </a:lnTo>
                <a:lnTo>
                  <a:pt x="2559" y="5727"/>
                </a:lnTo>
                <a:lnTo>
                  <a:pt x="2577" y="5735"/>
                </a:lnTo>
                <a:lnTo>
                  <a:pt x="2593" y="5745"/>
                </a:lnTo>
                <a:lnTo>
                  <a:pt x="2609" y="5755"/>
                </a:lnTo>
                <a:lnTo>
                  <a:pt x="2625" y="5768"/>
                </a:lnTo>
                <a:lnTo>
                  <a:pt x="2640" y="5780"/>
                </a:lnTo>
                <a:lnTo>
                  <a:pt x="2671" y="5807"/>
                </a:lnTo>
                <a:lnTo>
                  <a:pt x="2701" y="5832"/>
                </a:lnTo>
                <a:lnTo>
                  <a:pt x="2716" y="5844"/>
                </a:lnTo>
                <a:lnTo>
                  <a:pt x="2732" y="5856"/>
                </a:lnTo>
                <a:lnTo>
                  <a:pt x="2749" y="5866"/>
                </a:lnTo>
                <a:lnTo>
                  <a:pt x="2765" y="5875"/>
                </a:lnTo>
                <a:lnTo>
                  <a:pt x="2792" y="5886"/>
                </a:lnTo>
                <a:lnTo>
                  <a:pt x="2818" y="5897"/>
                </a:lnTo>
                <a:lnTo>
                  <a:pt x="2846" y="5904"/>
                </a:lnTo>
                <a:lnTo>
                  <a:pt x="2875" y="5911"/>
                </a:lnTo>
                <a:lnTo>
                  <a:pt x="2903" y="5916"/>
                </a:lnTo>
                <a:lnTo>
                  <a:pt x="2932" y="5920"/>
                </a:lnTo>
                <a:lnTo>
                  <a:pt x="2961" y="5924"/>
                </a:lnTo>
                <a:lnTo>
                  <a:pt x="2989" y="5927"/>
                </a:lnTo>
                <a:lnTo>
                  <a:pt x="3045" y="5931"/>
                </a:lnTo>
                <a:lnTo>
                  <a:pt x="3100" y="5933"/>
                </a:lnTo>
                <a:lnTo>
                  <a:pt x="3156" y="5933"/>
                </a:lnTo>
                <a:lnTo>
                  <a:pt x="3212" y="5931"/>
                </a:lnTo>
                <a:lnTo>
                  <a:pt x="3267" y="5926"/>
                </a:lnTo>
                <a:lnTo>
                  <a:pt x="3322" y="5920"/>
                </a:lnTo>
                <a:lnTo>
                  <a:pt x="3378" y="5913"/>
                </a:lnTo>
                <a:lnTo>
                  <a:pt x="3433" y="5904"/>
                </a:lnTo>
                <a:lnTo>
                  <a:pt x="3487" y="5895"/>
                </a:lnTo>
                <a:lnTo>
                  <a:pt x="3543" y="5882"/>
                </a:lnTo>
                <a:lnTo>
                  <a:pt x="3597" y="5870"/>
                </a:lnTo>
                <a:lnTo>
                  <a:pt x="3651" y="5857"/>
                </a:lnTo>
                <a:lnTo>
                  <a:pt x="3705" y="5842"/>
                </a:lnTo>
                <a:lnTo>
                  <a:pt x="3759" y="5827"/>
                </a:lnTo>
                <a:lnTo>
                  <a:pt x="3812" y="5811"/>
                </a:lnTo>
                <a:lnTo>
                  <a:pt x="3865" y="5794"/>
                </a:lnTo>
                <a:lnTo>
                  <a:pt x="3983" y="5757"/>
                </a:lnTo>
                <a:lnTo>
                  <a:pt x="4058" y="5734"/>
                </a:lnTo>
                <a:lnTo>
                  <a:pt x="4138" y="5705"/>
                </a:lnTo>
                <a:lnTo>
                  <a:pt x="4181" y="5690"/>
                </a:lnTo>
                <a:lnTo>
                  <a:pt x="4224" y="5673"/>
                </a:lnTo>
                <a:lnTo>
                  <a:pt x="4267" y="5656"/>
                </a:lnTo>
                <a:lnTo>
                  <a:pt x="4311" y="5638"/>
                </a:lnTo>
                <a:lnTo>
                  <a:pt x="4354" y="5618"/>
                </a:lnTo>
                <a:lnTo>
                  <a:pt x="4397" y="5598"/>
                </a:lnTo>
                <a:lnTo>
                  <a:pt x="4439" y="5576"/>
                </a:lnTo>
                <a:lnTo>
                  <a:pt x="4481" y="5553"/>
                </a:lnTo>
                <a:lnTo>
                  <a:pt x="4521" y="5530"/>
                </a:lnTo>
                <a:lnTo>
                  <a:pt x="4559" y="5505"/>
                </a:lnTo>
                <a:lnTo>
                  <a:pt x="4596" y="5480"/>
                </a:lnTo>
                <a:lnTo>
                  <a:pt x="4630" y="5453"/>
                </a:lnTo>
                <a:lnTo>
                  <a:pt x="4646" y="5439"/>
                </a:lnTo>
                <a:lnTo>
                  <a:pt x="4662" y="5425"/>
                </a:lnTo>
                <a:lnTo>
                  <a:pt x="4676" y="5411"/>
                </a:lnTo>
                <a:lnTo>
                  <a:pt x="4690" y="5397"/>
                </a:lnTo>
                <a:lnTo>
                  <a:pt x="4704" y="5381"/>
                </a:lnTo>
                <a:lnTo>
                  <a:pt x="4716" y="5367"/>
                </a:lnTo>
                <a:lnTo>
                  <a:pt x="4727" y="5352"/>
                </a:lnTo>
                <a:lnTo>
                  <a:pt x="4739" y="5336"/>
                </a:lnTo>
                <a:lnTo>
                  <a:pt x="4748" y="5320"/>
                </a:lnTo>
                <a:lnTo>
                  <a:pt x="4757" y="5303"/>
                </a:lnTo>
                <a:lnTo>
                  <a:pt x="4764" y="5287"/>
                </a:lnTo>
                <a:lnTo>
                  <a:pt x="4771" y="5271"/>
                </a:lnTo>
                <a:lnTo>
                  <a:pt x="4776" y="5254"/>
                </a:lnTo>
                <a:lnTo>
                  <a:pt x="4782" y="5237"/>
                </a:lnTo>
                <a:lnTo>
                  <a:pt x="4785" y="5219"/>
                </a:lnTo>
                <a:lnTo>
                  <a:pt x="4787" y="5202"/>
                </a:lnTo>
                <a:lnTo>
                  <a:pt x="4788" y="5184"/>
                </a:lnTo>
                <a:lnTo>
                  <a:pt x="4788" y="5165"/>
                </a:lnTo>
                <a:lnTo>
                  <a:pt x="4786" y="5147"/>
                </a:lnTo>
                <a:lnTo>
                  <a:pt x="4783" y="5128"/>
                </a:lnTo>
                <a:lnTo>
                  <a:pt x="4778" y="5109"/>
                </a:lnTo>
                <a:lnTo>
                  <a:pt x="4772" y="5089"/>
                </a:lnTo>
                <a:lnTo>
                  <a:pt x="4765" y="5070"/>
                </a:lnTo>
                <a:lnTo>
                  <a:pt x="4756" y="5049"/>
                </a:lnTo>
                <a:lnTo>
                  <a:pt x="4767" y="5047"/>
                </a:lnTo>
                <a:lnTo>
                  <a:pt x="4780" y="5047"/>
                </a:lnTo>
                <a:lnTo>
                  <a:pt x="4791" y="5047"/>
                </a:lnTo>
                <a:lnTo>
                  <a:pt x="4803" y="5048"/>
                </a:lnTo>
                <a:lnTo>
                  <a:pt x="4814" y="5050"/>
                </a:lnTo>
                <a:lnTo>
                  <a:pt x="4827" y="5053"/>
                </a:lnTo>
                <a:lnTo>
                  <a:pt x="4840" y="5058"/>
                </a:lnTo>
                <a:lnTo>
                  <a:pt x="4852" y="5062"/>
                </a:lnTo>
                <a:lnTo>
                  <a:pt x="4865" y="5068"/>
                </a:lnTo>
                <a:lnTo>
                  <a:pt x="4878" y="5075"/>
                </a:lnTo>
                <a:lnTo>
                  <a:pt x="4891" y="5082"/>
                </a:lnTo>
                <a:lnTo>
                  <a:pt x="4905" y="5090"/>
                </a:lnTo>
                <a:lnTo>
                  <a:pt x="4931" y="5109"/>
                </a:lnTo>
                <a:lnTo>
                  <a:pt x="4958" y="5130"/>
                </a:lnTo>
                <a:lnTo>
                  <a:pt x="4985" y="5155"/>
                </a:lnTo>
                <a:lnTo>
                  <a:pt x="5013" y="5182"/>
                </a:lnTo>
                <a:lnTo>
                  <a:pt x="5041" y="5210"/>
                </a:lnTo>
                <a:lnTo>
                  <a:pt x="5069" y="5241"/>
                </a:lnTo>
                <a:lnTo>
                  <a:pt x="5097" y="5273"/>
                </a:lnTo>
                <a:lnTo>
                  <a:pt x="5125" y="5307"/>
                </a:lnTo>
                <a:lnTo>
                  <a:pt x="5152" y="5341"/>
                </a:lnTo>
                <a:lnTo>
                  <a:pt x="5180" y="5376"/>
                </a:lnTo>
                <a:lnTo>
                  <a:pt x="5234" y="5450"/>
                </a:lnTo>
                <a:lnTo>
                  <a:pt x="5288" y="5524"/>
                </a:lnTo>
                <a:lnTo>
                  <a:pt x="5338" y="5598"/>
                </a:lnTo>
                <a:lnTo>
                  <a:pt x="5386" y="5668"/>
                </a:lnTo>
                <a:lnTo>
                  <a:pt x="5470" y="5793"/>
                </a:lnTo>
                <a:lnTo>
                  <a:pt x="5506" y="5844"/>
                </a:lnTo>
                <a:lnTo>
                  <a:pt x="5537" y="5885"/>
                </a:lnTo>
                <a:lnTo>
                  <a:pt x="5520" y="5886"/>
                </a:lnTo>
                <a:lnTo>
                  <a:pt x="5505" y="5886"/>
                </a:lnTo>
                <a:lnTo>
                  <a:pt x="5491" y="5885"/>
                </a:lnTo>
                <a:lnTo>
                  <a:pt x="5475" y="5884"/>
                </a:lnTo>
                <a:lnTo>
                  <a:pt x="5461" y="5882"/>
                </a:lnTo>
                <a:lnTo>
                  <a:pt x="5447" y="5879"/>
                </a:lnTo>
                <a:lnTo>
                  <a:pt x="5432" y="5875"/>
                </a:lnTo>
                <a:lnTo>
                  <a:pt x="5418" y="5871"/>
                </a:lnTo>
                <a:lnTo>
                  <a:pt x="5391" y="5862"/>
                </a:lnTo>
                <a:lnTo>
                  <a:pt x="5365" y="5850"/>
                </a:lnTo>
                <a:lnTo>
                  <a:pt x="5338" y="5836"/>
                </a:lnTo>
                <a:lnTo>
                  <a:pt x="5311" y="5822"/>
                </a:lnTo>
                <a:lnTo>
                  <a:pt x="5258" y="5792"/>
                </a:lnTo>
                <a:lnTo>
                  <a:pt x="5230" y="5777"/>
                </a:lnTo>
                <a:lnTo>
                  <a:pt x="5203" y="5763"/>
                </a:lnTo>
                <a:lnTo>
                  <a:pt x="5174" y="5749"/>
                </a:lnTo>
                <a:lnTo>
                  <a:pt x="5144" y="5737"/>
                </a:lnTo>
                <a:lnTo>
                  <a:pt x="5114" y="5727"/>
                </a:lnTo>
                <a:lnTo>
                  <a:pt x="5097" y="5723"/>
                </a:lnTo>
                <a:lnTo>
                  <a:pt x="5081" y="5718"/>
                </a:lnTo>
                <a:lnTo>
                  <a:pt x="5057" y="5713"/>
                </a:lnTo>
                <a:lnTo>
                  <a:pt x="5034" y="5710"/>
                </a:lnTo>
                <a:lnTo>
                  <a:pt x="5010" y="5707"/>
                </a:lnTo>
                <a:lnTo>
                  <a:pt x="4986" y="5705"/>
                </a:lnTo>
                <a:lnTo>
                  <a:pt x="4963" y="5704"/>
                </a:lnTo>
                <a:lnTo>
                  <a:pt x="4938" y="5704"/>
                </a:lnTo>
                <a:lnTo>
                  <a:pt x="4914" y="5705"/>
                </a:lnTo>
                <a:lnTo>
                  <a:pt x="4890" y="5706"/>
                </a:lnTo>
                <a:lnTo>
                  <a:pt x="4866" y="5708"/>
                </a:lnTo>
                <a:lnTo>
                  <a:pt x="4841" y="5710"/>
                </a:lnTo>
                <a:lnTo>
                  <a:pt x="4793" y="5717"/>
                </a:lnTo>
                <a:lnTo>
                  <a:pt x="4744" y="5726"/>
                </a:lnTo>
                <a:lnTo>
                  <a:pt x="4694" y="5737"/>
                </a:lnTo>
                <a:lnTo>
                  <a:pt x="4645" y="5748"/>
                </a:lnTo>
                <a:lnTo>
                  <a:pt x="4597" y="5761"/>
                </a:lnTo>
                <a:lnTo>
                  <a:pt x="4549" y="5776"/>
                </a:lnTo>
                <a:lnTo>
                  <a:pt x="4501" y="5790"/>
                </a:lnTo>
                <a:lnTo>
                  <a:pt x="4408" y="5818"/>
                </a:lnTo>
                <a:lnTo>
                  <a:pt x="4361" y="5832"/>
                </a:lnTo>
                <a:lnTo>
                  <a:pt x="4316" y="5844"/>
                </a:lnTo>
                <a:lnTo>
                  <a:pt x="4221" y="5872"/>
                </a:lnTo>
                <a:lnTo>
                  <a:pt x="4125" y="5900"/>
                </a:lnTo>
                <a:lnTo>
                  <a:pt x="4077" y="5915"/>
                </a:lnTo>
                <a:lnTo>
                  <a:pt x="4029" y="5932"/>
                </a:lnTo>
                <a:lnTo>
                  <a:pt x="3981" y="5948"/>
                </a:lnTo>
                <a:lnTo>
                  <a:pt x="3934" y="5965"/>
                </a:lnTo>
                <a:lnTo>
                  <a:pt x="3887" y="5985"/>
                </a:lnTo>
                <a:lnTo>
                  <a:pt x="3841" y="6004"/>
                </a:lnTo>
                <a:lnTo>
                  <a:pt x="3796" y="6026"/>
                </a:lnTo>
                <a:lnTo>
                  <a:pt x="3751" y="6048"/>
                </a:lnTo>
                <a:lnTo>
                  <a:pt x="3707" y="6073"/>
                </a:lnTo>
                <a:lnTo>
                  <a:pt x="3665" y="6099"/>
                </a:lnTo>
                <a:lnTo>
                  <a:pt x="3623" y="6125"/>
                </a:lnTo>
                <a:lnTo>
                  <a:pt x="3583" y="6155"/>
                </a:lnTo>
                <a:lnTo>
                  <a:pt x="3563" y="6170"/>
                </a:lnTo>
                <a:lnTo>
                  <a:pt x="3546" y="6186"/>
                </a:lnTo>
                <a:lnTo>
                  <a:pt x="3527" y="6201"/>
                </a:lnTo>
                <a:lnTo>
                  <a:pt x="3510" y="6217"/>
                </a:lnTo>
                <a:lnTo>
                  <a:pt x="3494" y="6235"/>
                </a:lnTo>
                <a:lnTo>
                  <a:pt x="3477" y="6252"/>
                </a:lnTo>
                <a:lnTo>
                  <a:pt x="3462" y="6271"/>
                </a:lnTo>
                <a:lnTo>
                  <a:pt x="3446" y="6289"/>
                </a:lnTo>
                <a:lnTo>
                  <a:pt x="3431" y="6309"/>
                </a:lnTo>
                <a:lnTo>
                  <a:pt x="3417" y="6327"/>
                </a:lnTo>
                <a:lnTo>
                  <a:pt x="3390" y="6367"/>
                </a:lnTo>
                <a:lnTo>
                  <a:pt x="3364" y="6408"/>
                </a:lnTo>
                <a:lnTo>
                  <a:pt x="3341" y="6450"/>
                </a:lnTo>
                <a:lnTo>
                  <a:pt x="3332" y="6471"/>
                </a:lnTo>
                <a:lnTo>
                  <a:pt x="3321" y="6494"/>
                </a:lnTo>
                <a:lnTo>
                  <a:pt x="3311" y="6519"/>
                </a:lnTo>
                <a:lnTo>
                  <a:pt x="3300" y="6544"/>
                </a:lnTo>
                <a:lnTo>
                  <a:pt x="3288" y="6569"/>
                </a:lnTo>
                <a:lnTo>
                  <a:pt x="3281" y="6580"/>
                </a:lnTo>
                <a:lnTo>
                  <a:pt x="3273" y="6591"/>
                </a:lnTo>
                <a:lnTo>
                  <a:pt x="3266" y="6601"/>
                </a:lnTo>
                <a:lnTo>
                  <a:pt x="3257" y="6610"/>
                </a:lnTo>
                <a:lnTo>
                  <a:pt x="3248" y="6617"/>
                </a:lnTo>
                <a:lnTo>
                  <a:pt x="3238" y="6623"/>
                </a:lnTo>
                <a:lnTo>
                  <a:pt x="3254" y="6625"/>
                </a:lnTo>
                <a:lnTo>
                  <a:pt x="3270" y="6627"/>
                </a:lnTo>
                <a:lnTo>
                  <a:pt x="3287" y="6630"/>
                </a:lnTo>
                <a:lnTo>
                  <a:pt x="3302" y="6634"/>
                </a:lnTo>
                <a:lnTo>
                  <a:pt x="3317" y="6640"/>
                </a:lnTo>
                <a:lnTo>
                  <a:pt x="3333" y="6645"/>
                </a:lnTo>
                <a:lnTo>
                  <a:pt x="3348" y="6651"/>
                </a:lnTo>
                <a:lnTo>
                  <a:pt x="3363" y="6658"/>
                </a:lnTo>
                <a:lnTo>
                  <a:pt x="3393" y="6673"/>
                </a:lnTo>
                <a:lnTo>
                  <a:pt x="3423" y="6691"/>
                </a:lnTo>
                <a:lnTo>
                  <a:pt x="3482" y="6728"/>
                </a:lnTo>
                <a:lnTo>
                  <a:pt x="3512" y="6747"/>
                </a:lnTo>
                <a:lnTo>
                  <a:pt x="3543" y="6765"/>
                </a:lnTo>
                <a:lnTo>
                  <a:pt x="3574" y="6782"/>
                </a:lnTo>
                <a:lnTo>
                  <a:pt x="3605" y="6797"/>
                </a:lnTo>
                <a:lnTo>
                  <a:pt x="3621" y="6805"/>
                </a:lnTo>
                <a:lnTo>
                  <a:pt x="3637" y="6811"/>
                </a:lnTo>
                <a:lnTo>
                  <a:pt x="3654" y="6817"/>
                </a:lnTo>
                <a:lnTo>
                  <a:pt x="3671" y="6822"/>
                </a:lnTo>
                <a:lnTo>
                  <a:pt x="3688" y="6826"/>
                </a:lnTo>
                <a:lnTo>
                  <a:pt x="3706" y="6829"/>
                </a:lnTo>
                <a:lnTo>
                  <a:pt x="3723" y="6831"/>
                </a:lnTo>
                <a:lnTo>
                  <a:pt x="3742" y="6832"/>
                </a:lnTo>
                <a:lnTo>
                  <a:pt x="3786" y="6833"/>
                </a:lnTo>
                <a:lnTo>
                  <a:pt x="3831" y="6833"/>
                </a:lnTo>
                <a:lnTo>
                  <a:pt x="3875" y="6831"/>
                </a:lnTo>
                <a:lnTo>
                  <a:pt x="3920" y="6828"/>
                </a:lnTo>
                <a:lnTo>
                  <a:pt x="3964" y="6824"/>
                </a:lnTo>
                <a:lnTo>
                  <a:pt x="4009" y="6819"/>
                </a:lnTo>
                <a:lnTo>
                  <a:pt x="4053" y="6813"/>
                </a:lnTo>
                <a:lnTo>
                  <a:pt x="4098" y="6806"/>
                </a:lnTo>
                <a:lnTo>
                  <a:pt x="4142" y="6798"/>
                </a:lnTo>
                <a:lnTo>
                  <a:pt x="4186" y="6789"/>
                </a:lnTo>
                <a:lnTo>
                  <a:pt x="4230" y="6780"/>
                </a:lnTo>
                <a:lnTo>
                  <a:pt x="4274" y="6770"/>
                </a:lnTo>
                <a:lnTo>
                  <a:pt x="4361" y="6748"/>
                </a:lnTo>
                <a:lnTo>
                  <a:pt x="4447" y="6724"/>
                </a:lnTo>
                <a:lnTo>
                  <a:pt x="4495" y="6709"/>
                </a:lnTo>
                <a:lnTo>
                  <a:pt x="4558" y="6689"/>
                </a:lnTo>
                <a:lnTo>
                  <a:pt x="4634" y="6662"/>
                </a:lnTo>
                <a:lnTo>
                  <a:pt x="4719" y="6629"/>
                </a:lnTo>
                <a:lnTo>
                  <a:pt x="4764" y="6612"/>
                </a:lnTo>
                <a:lnTo>
                  <a:pt x="4811" y="6592"/>
                </a:lnTo>
                <a:lnTo>
                  <a:pt x="4858" y="6572"/>
                </a:lnTo>
                <a:lnTo>
                  <a:pt x="4908" y="6550"/>
                </a:lnTo>
                <a:lnTo>
                  <a:pt x="4956" y="6529"/>
                </a:lnTo>
                <a:lnTo>
                  <a:pt x="5004" y="6505"/>
                </a:lnTo>
                <a:lnTo>
                  <a:pt x="5052" y="6481"/>
                </a:lnTo>
                <a:lnTo>
                  <a:pt x="5100" y="6455"/>
                </a:lnTo>
                <a:lnTo>
                  <a:pt x="5146" y="6430"/>
                </a:lnTo>
                <a:lnTo>
                  <a:pt x="5191" y="6403"/>
                </a:lnTo>
                <a:lnTo>
                  <a:pt x="5234" y="6375"/>
                </a:lnTo>
                <a:lnTo>
                  <a:pt x="5275" y="6347"/>
                </a:lnTo>
                <a:lnTo>
                  <a:pt x="5314" y="6318"/>
                </a:lnTo>
                <a:lnTo>
                  <a:pt x="5350" y="6288"/>
                </a:lnTo>
                <a:lnTo>
                  <a:pt x="5368" y="6274"/>
                </a:lnTo>
                <a:lnTo>
                  <a:pt x="5383" y="6258"/>
                </a:lnTo>
                <a:lnTo>
                  <a:pt x="5398" y="6243"/>
                </a:lnTo>
                <a:lnTo>
                  <a:pt x="5413" y="6228"/>
                </a:lnTo>
                <a:lnTo>
                  <a:pt x="5426" y="6212"/>
                </a:lnTo>
                <a:lnTo>
                  <a:pt x="5438" y="6197"/>
                </a:lnTo>
                <a:lnTo>
                  <a:pt x="5450" y="6182"/>
                </a:lnTo>
                <a:lnTo>
                  <a:pt x="5460" y="6165"/>
                </a:lnTo>
                <a:lnTo>
                  <a:pt x="5469" y="6150"/>
                </a:lnTo>
                <a:lnTo>
                  <a:pt x="5476" y="6133"/>
                </a:lnTo>
                <a:lnTo>
                  <a:pt x="5483" y="6118"/>
                </a:lnTo>
                <a:lnTo>
                  <a:pt x="5489" y="6102"/>
                </a:lnTo>
                <a:lnTo>
                  <a:pt x="5493" y="6085"/>
                </a:lnTo>
                <a:lnTo>
                  <a:pt x="5496" y="6070"/>
                </a:lnTo>
                <a:lnTo>
                  <a:pt x="5497" y="6053"/>
                </a:lnTo>
                <a:lnTo>
                  <a:pt x="5497" y="6037"/>
                </a:lnTo>
                <a:lnTo>
                  <a:pt x="5496" y="6021"/>
                </a:lnTo>
                <a:lnTo>
                  <a:pt x="5493" y="6004"/>
                </a:lnTo>
                <a:lnTo>
                  <a:pt x="5488" y="5988"/>
                </a:lnTo>
                <a:lnTo>
                  <a:pt x="5481" y="5972"/>
                </a:lnTo>
                <a:lnTo>
                  <a:pt x="5491" y="5969"/>
                </a:lnTo>
                <a:lnTo>
                  <a:pt x="5501" y="5968"/>
                </a:lnTo>
                <a:lnTo>
                  <a:pt x="5510" y="5968"/>
                </a:lnTo>
                <a:lnTo>
                  <a:pt x="5520" y="5969"/>
                </a:lnTo>
                <a:lnTo>
                  <a:pt x="5531" y="5971"/>
                </a:lnTo>
                <a:lnTo>
                  <a:pt x="5541" y="5972"/>
                </a:lnTo>
                <a:lnTo>
                  <a:pt x="5561" y="5978"/>
                </a:lnTo>
                <a:lnTo>
                  <a:pt x="5582" y="5986"/>
                </a:lnTo>
                <a:lnTo>
                  <a:pt x="5602" y="5996"/>
                </a:lnTo>
                <a:lnTo>
                  <a:pt x="5624" y="6009"/>
                </a:lnTo>
                <a:lnTo>
                  <a:pt x="5645" y="6024"/>
                </a:lnTo>
                <a:lnTo>
                  <a:pt x="5667" y="6040"/>
                </a:lnTo>
                <a:lnTo>
                  <a:pt x="5689" y="6059"/>
                </a:lnTo>
                <a:lnTo>
                  <a:pt x="5711" y="6078"/>
                </a:lnTo>
                <a:lnTo>
                  <a:pt x="5733" y="6100"/>
                </a:lnTo>
                <a:lnTo>
                  <a:pt x="5755" y="6122"/>
                </a:lnTo>
                <a:lnTo>
                  <a:pt x="5776" y="6146"/>
                </a:lnTo>
                <a:lnTo>
                  <a:pt x="5799" y="6170"/>
                </a:lnTo>
                <a:lnTo>
                  <a:pt x="5821" y="6196"/>
                </a:lnTo>
                <a:lnTo>
                  <a:pt x="5863" y="6247"/>
                </a:lnTo>
                <a:lnTo>
                  <a:pt x="5905" y="6300"/>
                </a:lnTo>
                <a:lnTo>
                  <a:pt x="5945" y="6354"/>
                </a:lnTo>
                <a:lnTo>
                  <a:pt x="5982" y="6405"/>
                </a:lnTo>
                <a:lnTo>
                  <a:pt x="6052" y="6498"/>
                </a:lnTo>
                <a:lnTo>
                  <a:pt x="6083" y="6537"/>
                </a:lnTo>
                <a:lnTo>
                  <a:pt x="6109" y="6570"/>
                </a:lnTo>
                <a:lnTo>
                  <a:pt x="6099" y="6572"/>
                </a:lnTo>
                <a:lnTo>
                  <a:pt x="6088" y="6573"/>
                </a:lnTo>
                <a:lnTo>
                  <a:pt x="6078" y="6573"/>
                </a:lnTo>
                <a:lnTo>
                  <a:pt x="6066" y="6573"/>
                </a:lnTo>
                <a:lnTo>
                  <a:pt x="6056" y="6571"/>
                </a:lnTo>
                <a:lnTo>
                  <a:pt x="6046" y="6569"/>
                </a:lnTo>
                <a:lnTo>
                  <a:pt x="6024" y="6564"/>
                </a:lnTo>
                <a:lnTo>
                  <a:pt x="6004" y="6556"/>
                </a:lnTo>
                <a:lnTo>
                  <a:pt x="5983" y="6546"/>
                </a:lnTo>
                <a:lnTo>
                  <a:pt x="5963" y="6535"/>
                </a:lnTo>
                <a:lnTo>
                  <a:pt x="5942" y="6524"/>
                </a:lnTo>
                <a:lnTo>
                  <a:pt x="5899" y="6500"/>
                </a:lnTo>
                <a:lnTo>
                  <a:pt x="5878" y="6489"/>
                </a:lnTo>
                <a:lnTo>
                  <a:pt x="5855" y="6479"/>
                </a:lnTo>
                <a:lnTo>
                  <a:pt x="5832" y="6469"/>
                </a:lnTo>
                <a:lnTo>
                  <a:pt x="5808" y="6463"/>
                </a:lnTo>
                <a:lnTo>
                  <a:pt x="5796" y="6460"/>
                </a:lnTo>
                <a:lnTo>
                  <a:pt x="5784" y="6458"/>
                </a:lnTo>
                <a:lnTo>
                  <a:pt x="5770" y="6457"/>
                </a:lnTo>
                <a:lnTo>
                  <a:pt x="5757" y="6456"/>
                </a:lnTo>
                <a:lnTo>
                  <a:pt x="5738" y="6456"/>
                </a:lnTo>
                <a:lnTo>
                  <a:pt x="5718" y="6456"/>
                </a:lnTo>
                <a:lnTo>
                  <a:pt x="5678" y="6459"/>
                </a:lnTo>
                <a:lnTo>
                  <a:pt x="5638" y="6464"/>
                </a:lnTo>
                <a:lnTo>
                  <a:pt x="5598" y="6472"/>
                </a:lnTo>
                <a:lnTo>
                  <a:pt x="5558" y="6481"/>
                </a:lnTo>
                <a:lnTo>
                  <a:pt x="5519" y="6491"/>
                </a:lnTo>
                <a:lnTo>
                  <a:pt x="5479" y="6503"/>
                </a:lnTo>
                <a:lnTo>
                  <a:pt x="5440" y="6517"/>
                </a:lnTo>
                <a:lnTo>
                  <a:pt x="5401" y="6530"/>
                </a:lnTo>
                <a:lnTo>
                  <a:pt x="5363" y="6545"/>
                </a:lnTo>
                <a:lnTo>
                  <a:pt x="5287" y="6577"/>
                </a:lnTo>
                <a:lnTo>
                  <a:pt x="5213" y="6610"/>
                </a:lnTo>
                <a:lnTo>
                  <a:pt x="5141" y="6642"/>
                </a:lnTo>
                <a:lnTo>
                  <a:pt x="5068" y="6673"/>
                </a:lnTo>
                <a:lnTo>
                  <a:pt x="4997" y="6707"/>
                </a:lnTo>
                <a:lnTo>
                  <a:pt x="4961" y="6725"/>
                </a:lnTo>
                <a:lnTo>
                  <a:pt x="4925" y="6742"/>
                </a:lnTo>
                <a:lnTo>
                  <a:pt x="4889" y="6762"/>
                </a:lnTo>
                <a:lnTo>
                  <a:pt x="4854" y="6780"/>
                </a:lnTo>
                <a:lnTo>
                  <a:pt x="4819" y="6800"/>
                </a:lnTo>
                <a:lnTo>
                  <a:pt x="4786" y="6822"/>
                </a:lnTo>
                <a:lnTo>
                  <a:pt x="4753" y="6843"/>
                </a:lnTo>
                <a:lnTo>
                  <a:pt x="4720" y="6866"/>
                </a:lnTo>
                <a:lnTo>
                  <a:pt x="4688" y="6890"/>
                </a:lnTo>
                <a:lnTo>
                  <a:pt x="4658" y="6915"/>
                </a:lnTo>
                <a:lnTo>
                  <a:pt x="4628" y="6941"/>
                </a:lnTo>
                <a:lnTo>
                  <a:pt x="4599" y="6968"/>
                </a:lnTo>
                <a:lnTo>
                  <a:pt x="4588" y="6980"/>
                </a:lnTo>
                <a:lnTo>
                  <a:pt x="4577" y="6992"/>
                </a:lnTo>
                <a:lnTo>
                  <a:pt x="4567" y="7004"/>
                </a:lnTo>
                <a:lnTo>
                  <a:pt x="4558" y="7018"/>
                </a:lnTo>
                <a:lnTo>
                  <a:pt x="4549" y="7031"/>
                </a:lnTo>
                <a:lnTo>
                  <a:pt x="4542" y="7043"/>
                </a:lnTo>
                <a:lnTo>
                  <a:pt x="4527" y="7071"/>
                </a:lnTo>
                <a:lnTo>
                  <a:pt x="4514" y="7099"/>
                </a:lnTo>
                <a:lnTo>
                  <a:pt x="4503" y="7127"/>
                </a:lnTo>
                <a:lnTo>
                  <a:pt x="4493" y="7156"/>
                </a:lnTo>
                <a:lnTo>
                  <a:pt x="4482" y="7185"/>
                </a:lnTo>
                <a:lnTo>
                  <a:pt x="4463" y="7242"/>
                </a:lnTo>
                <a:lnTo>
                  <a:pt x="4453" y="7271"/>
                </a:lnTo>
                <a:lnTo>
                  <a:pt x="4441" y="7297"/>
                </a:lnTo>
                <a:lnTo>
                  <a:pt x="4430" y="7324"/>
                </a:lnTo>
                <a:lnTo>
                  <a:pt x="4416" y="7349"/>
                </a:lnTo>
                <a:lnTo>
                  <a:pt x="4409" y="7361"/>
                </a:lnTo>
                <a:lnTo>
                  <a:pt x="4400" y="7372"/>
                </a:lnTo>
                <a:lnTo>
                  <a:pt x="4392" y="7383"/>
                </a:lnTo>
                <a:lnTo>
                  <a:pt x="4383" y="7395"/>
                </a:lnTo>
                <a:lnTo>
                  <a:pt x="4395" y="7394"/>
                </a:lnTo>
                <a:lnTo>
                  <a:pt x="4408" y="7394"/>
                </a:lnTo>
                <a:lnTo>
                  <a:pt x="4420" y="7395"/>
                </a:lnTo>
                <a:lnTo>
                  <a:pt x="4432" y="7396"/>
                </a:lnTo>
                <a:lnTo>
                  <a:pt x="4457" y="7401"/>
                </a:lnTo>
                <a:lnTo>
                  <a:pt x="4481" y="7408"/>
                </a:lnTo>
                <a:lnTo>
                  <a:pt x="4507" y="7416"/>
                </a:lnTo>
                <a:lnTo>
                  <a:pt x="4532" y="7425"/>
                </a:lnTo>
                <a:lnTo>
                  <a:pt x="4582" y="7448"/>
                </a:lnTo>
                <a:lnTo>
                  <a:pt x="4607" y="7459"/>
                </a:lnTo>
                <a:lnTo>
                  <a:pt x="4633" y="7470"/>
                </a:lnTo>
                <a:lnTo>
                  <a:pt x="4660" y="7480"/>
                </a:lnTo>
                <a:lnTo>
                  <a:pt x="4686" y="7488"/>
                </a:lnTo>
                <a:lnTo>
                  <a:pt x="4713" y="7495"/>
                </a:lnTo>
                <a:lnTo>
                  <a:pt x="4741" y="7500"/>
                </a:lnTo>
                <a:lnTo>
                  <a:pt x="4755" y="7501"/>
                </a:lnTo>
                <a:lnTo>
                  <a:pt x="4769" y="7502"/>
                </a:lnTo>
                <a:lnTo>
                  <a:pt x="4784" y="7502"/>
                </a:lnTo>
                <a:lnTo>
                  <a:pt x="4798" y="7502"/>
                </a:lnTo>
                <a:lnTo>
                  <a:pt x="4842" y="7497"/>
                </a:lnTo>
                <a:lnTo>
                  <a:pt x="4886" y="7492"/>
                </a:lnTo>
                <a:lnTo>
                  <a:pt x="4930" y="7484"/>
                </a:lnTo>
                <a:lnTo>
                  <a:pt x="4973" y="7476"/>
                </a:lnTo>
                <a:lnTo>
                  <a:pt x="5017" y="7465"/>
                </a:lnTo>
                <a:lnTo>
                  <a:pt x="5059" y="7453"/>
                </a:lnTo>
                <a:lnTo>
                  <a:pt x="5102" y="7441"/>
                </a:lnTo>
                <a:lnTo>
                  <a:pt x="5144" y="7426"/>
                </a:lnTo>
                <a:lnTo>
                  <a:pt x="5186" y="7411"/>
                </a:lnTo>
                <a:lnTo>
                  <a:pt x="5227" y="7396"/>
                </a:lnTo>
                <a:lnTo>
                  <a:pt x="5268" y="7378"/>
                </a:lnTo>
                <a:lnTo>
                  <a:pt x="5309" y="7361"/>
                </a:lnTo>
                <a:lnTo>
                  <a:pt x="5350" y="7342"/>
                </a:lnTo>
                <a:lnTo>
                  <a:pt x="5390" y="7324"/>
                </a:lnTo>
                <a:lnTo>
                  <a:pt x="5470" y="7285"/>
                </a:lnTo>
                <a:lnTo>
                  <a:pt x="5553" y="7244"/>
                </a:lnTo>
                <a:lnTo>
                  <a:pt x="5604" y="7219"/>
                </a:lnTo>
                <a:lnTo>
                  <a:pt x="5660" y="7189"/>
                </a:lnTo>
                <a:lnTo>
                  <a:pt x="5717" y="7157"/>
                </a:lnTo>
                <a:lnTo>
                  <a:pt x="5776" y="7121"/>
                </a:lnTo>
                <a:lnTo>
                  <a:pt x="5806" y="7103"/>
                </a:lnTo>
                <a:lnTo>
                  <a:pt x="5835" y="7083"/>
                </a:lnTo>
                <a:lnTo>
                  <a:pt x="5864" y="7063"/>
                </a:lnTo>
                <a:lnTo>
                  <a:pt x="5892" y="7042"/>
                </a:lnTo>
                <a:lnTo>
                  <a:pt x="5919" y="7021"/>
                </a:lnTo>
                <a:lnTo>
                  <a:pt x="5945" y="6999"/>
                </a:lnTo>
                <a:lnTo>
                  <a:pt x="5969" y="6977"/>
                </a:lnTo>
                <a:lnTo>
                  <a:pt x="5993" y="6953"/>
                </a:lnTo>
                <a:lnTo>
                  <a:pt x="6013" y="6930"/>
                </a:lnTo>
                <a:lnTo>
                  <a:pt x="6033" y="6906"/>
                </a:lnTo>
                <a:lnTo>
                  <a:pt x="6050" y="6881"/>
                </a:lnTo>
                <a:lnTo>
                  <a:pt x="6064" y="6856"/>
                </a:lnTo>
                <a:lnTo>
                  <a:pt x="6071" y="6843"/>
                </a:lnTo>
                <a:lnTo>
                  <a:pt x="6077" y="6831"/>
                </a:lnTo>
                <a:lnTo>
                  <a:pt x="6082" y="6818"/>
                </a:lnTo>
                <a:lnTo>
                  <a:pt x="6086" y="6806"/>
                </a:lnTo>
                <a:lnTo>
                  <a:pt x="6090" y="6792"/>
                </a:lnTo>
                <a:lnTo>
                  <a:pt x="6093" y="6779"/>
                </a:lnTo>
                <a:lnTo>
                  <a:pt x="6095" y="6766"/>
                </a:lnTo>
                <a:lnTo>
                  <a:pt x="6096" y="6752"/>
                </a:lnTo>
                <a:lnTo>
                  <a:pt x="6096" y="6739"/>
                </a:lnTo>
                <a:lnTo>
                  <a:pt x="6096" y="6726"/>
                </a:lnTo>
                <a:lnTo>
                  <a:pt x="6095" y="6712"/>
                </a:lnTo>
                <a:lnTo>
                  <a:pt x="6092" y="6699"/>
                </a:lnTo>
                <a:lnTo>
                  <a:pt x="6089" y="6686"/>
                </a:lnTo>
                <a:lnTo>
                  <a:pt x="6085" y="6671"/>
                </a:lnTo>
                <a:lnTo>
                  <a:pt x="6080" y="6658"/>
                </a:lnTo>
                <a:lnTo>
                  <a:pt x="6074" y="6644"/>
                </a:lnTo>
                <a:lnTo>
                  <a:pt x="6082" y="6643"/>
                </a:lnTo>
                <a:lnTo>
                  <a:pt x="6090" y="6642"/>
                </a:lnTo>
                <a:lnTo>
                  <a:pt x="6106" y="6641"/>
                </a:lnTo>
                <a:lnTo>
                  <a:pt x="6123" y="6643"/>
                </a:lnTo>
                <a:lnTo>
                  <a:pt x="6140" y="6647"/>
                </a:lnTo>
                <a:lnTo>
                  <a:pt x="6158" y="6653"/>
                </a:lnTo>
                <a:lnTo>
                  <a:pt x="6176" y="6661"/>
                </a:lnTo>
                <a:lnTo>
                  <a:pt x="6193" y="6671"/>
                </a:lnTo>
                <a:lnTo>
                  <a:pt x="6212" y="6683"/>
                </a:lnTo>
                <a:lnTo>
                  <a:pt x="6230" y="6696"/>
                </a:lnTo>
                <a:lnTo>
                  <a:pt x="6249" y="6710"/>
                </a:lnTo>
                <a:lnTo>
                  <a:pt x="6267" y="6727"/>
                </a:lnTo>
                <a:lnTo>
                  <a:pt x="6287" y="6743"/>
                </a:lnTo>
                <a:lnTo>
                  <a:pt x="6305" y="6762"/>
                </a:lnTo>
                <a:lnTo>
                  <a:pt x="6324" y="6780"/>
                </a:lnTo>
                <a:lnTo>
                  <a:pt x="6361" y="6820"/>
                </a:lnTo>
                <a:lnTo>
                  <a:pt x="6396" y="6862"/>
                </a:lnTo>
                <a:lnTo>
                  <a:pt x="6432" y="6905"/>
                </a:lnTo>
                <a:lnTo>
                  <a:pt x="6466" y="6947"/>
                </a:lnTo>
                <a:lnTo>
                  <a:pt x="6498" y="6988"/>
                </a:lnTo>
                <a:lnTo>
                  <a:pt x="6555" y="7063"/>
                </a:lnTo>
                <a:lnTo>
                  <a:pt x="6581" y="7095"/>
                </a:lnTo>
                <a:lnTo>
                  <a:pt x="6602" y="7120"/>
                </a:lnTo>
                <a:lnTo>
                  <a:pt x="7076" y="7646"/>
                </a:lnTo>
                <a:lnTo>
                  <a:pt x="7095" y="7668"/>
                </a:lnTo>
                <a:lnTo>
                  <a:pt x="7115" y="7695"/>
                </a:lnTo>
                <a:lnTo>
                  <a:pt x="7135" y="7724"/>
                </a:lnTo>
                <a:lnTo>
                  <a:pt x="7157" y="7755"/>
                </a:lnTo>
                <a:lnTo>
                  <a:pt x="7203" y="7822"/>
                </a:lnTo>
                <a:lnTo>
                  <a:pt x="7250" y="7892"/>
                </a:lnTo>
                <a:lnTo>
                  <a:pt x="7274" y="7925"/>
                </a:lnTo>
                <a:lnTo>
                  <a:pt x="7300" y="7958"/>
                </a:lnTo>
                <a:lnTo>
                  <a:pt x="7326" y="7989"/>
                </a:lnTo>
                <a:lnTo>
                  <a:pt x="7351" y="8017"/>
                </a:lnTo>
                <a:lnTo>
                  <a:pt x="7364" y="8030"/>
                </a:lnTo>
                <a:lnTo>
                  <a:pt x="7377" y="8042"/>
                </a:lnTo>
                <a:lnTo>
                  <a:pt x="7389" y="8054"/>
                </a:lnTo>
                <a:lnTo>
                  <a:pt x="7403" y="8064"/>
                </a:lnTo>
                <a:lnTo>
                  <a:pt x="7416" y="8072"/>
                </a:lnTo>
                <a:lnTo>
                  <a:pt x="7428" y="8080"/>
                </a:lnTo>
                <a:lnTo>
                  <a:pt x="7442" y="8086"/>
                </a:lnTo>
                <a:lnTo>
                  <a:pt x="7455" y="8093"/>
                </a:lnTo>
                <a:lnTo>
                  <a:pt x="7469" y="8097"/>
                </a:lnTo>
                <a:lnTo>
                  <a:pt x="7484" y="8099"/>
                </a:lnTo>
                <a:lnTo>
                  <a:pt x="7497" y="8099"/>
                </a:lnTo>
                <a:lnTo>
                  <a:pt x="7509" y="8098"/>
                </a:lnTo>
                <a:lnTo>
                  <a:pt x="7521" y="8095"/>
                </a:lnTo>
                <a:lnTo>
                  <a:pt x="7533" y="8089"/>
                </a:lnTo>
                <a:lnTo>
                  <a:pt x="7543" y="8082"/>
                </a:lnTo>
                <a:lnTo>
                  <a:pt x="7553" y="8075"/>
                </a:lnTo>
                <a:lnTo>
                  <a:pt x="7562" y="8066"/>
                </a:lnTo>
                <a:lnTo>
                  <a:pt x="7571" y="8055"/>
                </a:lnTo>
                <a:lnTo>
                  <a:pt x="7579" y="8043"/>
                </a:lnTo>
                <a:lnTo>
                  <a:pt x="7586" y="8031"/>
                </a:lnTo>
                <a:lnTo>
                  <a:pt x="7592" y="8018"/>
                </a:lnTo>
                <a:lnTo>
                  <a:pt x="7597" y="8003"/>
                </a:lnTo>
                <a:lnTo>
                  <a:pt x="7602" y="7988"/>
                </a:lnTo>
                <a:lnTo>
                  <a:pt x="7606" y="7973"/>
                </a:lnTo>
                <a:lnTo>
                  <a:pt x="7610" y="7957"/>
                </a:lnTo>
                <a:lnTo>
                  <a:pt x="7613" y="7941"/>
                </a:lnTo>
                <a:lnTo>
                  <a:pt x="7615" y="7924"/>
                </a:lnTo>
                <a:lnTo>
                  <a:pt x="7616" y="7908"/>
                </a:lnTo>
                <a:lnTo>
                  <a:pt x="7617" y="7892"/>
                </a:lnTo>
                <a:lnTo>
                  <a:pt x="7617" y="7875"/>
                </a:lnTo>
                <a:lnTo>
                  <a:pt x="7616" y="7860"/>
                </a:lnTo>
                <a:lnTo>
                  <a:pt x="7614" y="7844"/>
                </a:lnTo>
                <a:lnTo>
                  <a:pt x="7611" y="7828"/>
                </a:lnTo>
                <a:lnTo>
                  <a:pt x="7607" y="7814"/>
                </a:lnTo>
                <a:lnTo>
                  <a:pt x="7603" y="7799"/>
                </a:lnTo>
                <a:lnTo>
                  <a:pt x="7598" y="7787"/>
                </a:lnTo>
                <a:lnTo>
                  <a:pt x="7593" y="7775"/>
                </a:lnTo>
                <a:lnTo>
                  <a:pt x="7587" y="7763"/>
                </a:lnTo>
                <a:lnTo>
                  <a:pt x="7580" y="7753"/>
                </a:lnTo>
                <a:lnTo>
                  <a:pt x="7572" y="7744"/>
                </a:lnTo>
                <a:lnTo>
                  <a:pt x="7512" y="7686"/>
                </a:lnTo>
                <a:lnTo>
                  <a:pt x="7453" y="7628"/>
                </a:lnTo>
                <a:lnTo>
                  <a:pt x="7333" y="7515"/>
                </a:lnTo>
                <a:lnTo>
                  <a:pt x="7213" y="7402"/>
                </a:lnTo>
                <a:lnTo>
                  <a:pt x="7091" y="7290"/>
                </a:lnTo>
                <a:lnTo>
                  <a:pt x="6970" y="7178"/>
                </a:lnTo>
                <a:lnTo>
                  <a:pt x="6850" y="7064"/>
                </a:lnTo>
                <a:lnTo>
                  <a:pt x="6791" y="7006"/>
                </a:lnTo>
                <a:lnTo>
                  <a:pt x="6731" y="6948"/>
                </a:lnTo>
                <a:lnTo>
                  <a:pt x="6673" y="6890"/>
                </a:lnTo>
                <a:lnTo>
                  <a:pt x="6615" y="6830"/>
                </a:lnTo>
                <a:lnTo>
                  <a:pt x="6384" y="6592"/>
                </a:lnTo>
                <a:lnTo>
                  <a:pt x="6269" y="6474"/>
                </a:lnTo>
                <a:lnTo>
                  <a:pt x="6156" y="6354"/>
                </a:lnTo>
                <a:lnTo>
                  <a:pt x="6135" y="6333"/>
                </a:lnTo>
                <a:lnTo>
                  <a:pt x="6113" y="6312"/>
                </a:lnTo>
                <a:lnTo>
                  <a:pt x="6063" y="6265"/>
                </a:lnTo>
                <a:lnTo>
                  <a:pt x="6037" y="6240"/>
                </a:lnTo>
                <a:lnTo>
                  <a:pt x="6011" y="6214"/>
                </a:lnTo>
                <a:lnTo>
                  <a:pt x="5987" y="6188"/>
                </a:lnTo>
                <a:lnTo>
                  <a:pt x="5963" y="6160"/>
                </a:lnTo>
                <a:lnTo>
                  <a:pt x="5941" y="6132"/>
                </a:lnTo>
                <a:lnTo>
                  <a:pt x="5932" y="6118"/>
                </a:lnTo>
                <a:lnTo>
                  <a:pt x="5924" y="6105"/>
                </a:lnTo>
                <a:lnTo>
                  <a:pt x="5916" y="6090"/>
                </a:lnTo>
                <a:lnTo>
                  <a:pt x="5909" y="6076"/>
                </a:lnTo>
                <a:lnTo>
                  <a:pt x="5904" y="6063"/>
                </a:lnTo>
                <a:lnTo>
                  <a:pt x="5898" y="6048"/>
                </a:lnTo>
                <a:lnTo>
                  <a:pt x="5895" y="6035"/>
                </a:lnTo>
                <a:lnTo>
                  <a:pt x="5893" y="6021"/>
                </a:lnTo>
                <a:lnTo>
                  <a:pt x="5893" y="6007"/>
                </a:lnTo>
                <a:lnTo>
                  <a:pt x="5894" y="5994"/>
                </a:lnTo>
                <a:lnTo>
                  <a:pt x="5896" y="5980"/>
                </a:lnTo>
                <a:lnTo>
                  <a:pt x="5900" y="5966"/>
                </a:lnTo>
                <a:lnTo>
                  <a:pt x="5907" y="5954"/>
                </a:lnTo>
                <a:lnTo>
                  <a:pt x="5915" y="5941"/>
                </a:lnTo>
                <a:lnTo>
                  <a:pt x="5930" y="5950"/>
                </a:lnTo>
                <a:lnTo>
                  <a:pt x="5947" y="5959"/>
                </a:lnTo>
                <a:lnTo>
                  <a:pt x="5962" y="5966"/>
                </a:lnTo>
                <a:lnTo>
                  <a:pt x="5978" y="5972"/>
                </a:lnTo>
                <a:lnTo>
                  <a:pt x="5995" y="5977"/>
                </a:lnTo>
                <a:lnTo>
                  <a:pt x="6011" y="5981"/>
                </a:lnTo>
                <a:lnTo>
                  <a:pt x="6028" y="5984"/>
                </a:lnTo>
                <a:lnTo>
                  <a:pt x="6044" y="5985"/>
                </a:lnTo>
                <a:lnTo>
                  <a:pt x="6060" y="5986"/>
                </a:lnTo>
                <a:lnTo>
                  <a:pt x="6077" y="5986"/>
                </a:lnTo>
                <a:lnTo>
                  <a:pt x="6094" y="5985"/>
                </a:lnTo>
                <a:lnTo>
                  <a:pt x="6111" y="5983"/>
                </a:lnTo>
                <a:lnTo>
                  <a:pt x="6128" y="5980"/>
                </a:lnTo>
                <a:lnTo>
                  <a:pt x="6144" y="5976"/>
                </a:lnTo>
                <a:lnTo>
                  <a:pt x="6162" y="5972"/>
                </a:lnTo>
                <a:lnTo>
                  <a:pt x="6178" y="5965"/>
                </a:lnTo>
                <a:lnTo>
                  <a:pt x="6196" y="5959"/>
                </a:lnTo>
                <a:lnTo>
                  <a:pt x="6212" y="5952"/>
                </a:lnTo>
                <a:lnTo>
                  <a:pt x="6229" y="5945"/>
                </a:lnTo>
                <a:lnTo>
                  <a:pt x="6246" y="5937"/>
                </a:lnTo>
                <a:lnTo>
                  <a:pt x="6280" y="5917"/>
                </a:lnTo>
                <a:lnTo>
                  <a:pt x="6313" y="5897"/>
                </a:lnTo>
                <a:lnTo>
                  <a:pt x="6346" y="5873"/>
                </a:lnTo>
                <a:lnTo>
                  <a:pt x="6379" y="5848"/>
                </a:lnTo>
                <a:lnTo>
                  <a:pt x="6412" y="5821"/>
                </a:lnTo>
                <a:lnTo>
                  <a:pt x="6444" y="5792"/>
                </a:lnTo>
                <a:lnTo>
                  <a:pt x="6475" y="5763"/>
                </a:lnTo>
                <a:lnTo>
                  <a:pt x="6506" y="5732"/>
                </a:lnTo>
                <a:lnTo>
                  <a:pt x="6537" y="5700"/>
                </a:lnTo>
                <a:lnTo>
                  <a:pt x="6565" y="5667"/>
                </a:lnTo>
                <a:lnTo>
                  <a:pt x="6594" y="5634"/>
                </a:lnTo>
                <a:lnTo>
                  <a:pt x="6622" y="5602"/>
                </a:lnTo>
                <a:lnTo>
                  <a:pt x="6648" y="5569"/>
                </a:lnTo>
                <a:lnTo>
                  <a:pt x="6674" y="5536"/>
                </a:lnTo>
                <a:lnTo>
                  <a:pt x="6722" y="5474"/>
                </a:lnTo>
                <a:lnTo>
                  <a:pt x="6765" y="5414"/>
                </a:lnTo>
                <a:lnTo>
                  <a:pt x="6802" y="5360"/>
                </a:lnTo>
                <a:lnTo>
                  <a:pt x="6834" y="5315"/>
                </a:lnTo>
                <a:lnTo>
                  <a:pt x="6879" y="5245"/>
                </a:lnTo>
                <a:lnTo>
                  <a:pt x="6923" y="5174"/>
                </a:lnTo>
                <a:lnTo>
                  <a:pt x="6965" y="5103"/>
                </a:lnTo>
                <a:lnTo>
                  <a:pt x="7006" y="5030"/>
                </a:lnTo>
                <a:lnTo>
                  <a:pt x="7045" y="4956"/>
                </a:lnTo>
                <a:lnTo>
                  <a:pt x="7082" y="4881"/>
                </a:lnTo>
                <a:lnTo>
                  <a:pt x="7099" y="4843"/>
                </a:lnTo>
                <a:lnTo>
                  <a:pt x="7117" y="4806"/>
                </a:lnTo>
                <a:lnTo>
                  <a:pt x="7132" y="4768"/>
                </a:lnTo>
                <a:lnTo>
                  <a:pt x="7148" y="4729"/>
                </a:lnTo>
                <a:lnTo>
                  <a:pt x="7160" y="4698"/>
                </a:lnTo>
                <a:lnTo>
                  <a:pt x="7171" y="4668"/>
                </a:lnTo>
                <a:lnTo>
                  <a:pt x="7180" y="4637"/>
                </a:lnTo>
                <a:lnTo>
                  <a:pt x="7188" y="4607"/>
                </a:lnTo>
                <a:lnTo>
                  <a:pt x="7196" y="4576"/>
                </a:lnTo>
                <a:lnTo>
                  <a:pt x="7201" y="4545"/>
                </a:lnTo>
                <a:lnTo>
                  <a:pt x="7203" y="4512"/>
                </a:lnTo>
                <a:lnTo>
                  <a:pt x="7204" y="4496"/>
                </a:lnTo>
                <a:lnTo>
                  <a:pt x="7203" y="4480"/>
                </a:lnTo>
                <a:lnTo>
                  <a:pt x="7202" y="4461"/>
                </a:lnTo>
                <a:lnTo>
                  <a:pt x="7200" y="4441"/>
                </a:lnTo>
                <a:lnTo>
                  <a:pt x="7197" y="4421"/>
                </a:lnTo>
                <a:lnTo>
                  <a:pt x="7193" y="4400"/>
                </a:lnTo>
                <a:lnTo>
                  <a:pt x="7183" y="4357"/>
                </a:lnTo>
                <a:lnTo>
                  <a:pt x="7174" y="4313"/>
                </a:lnTo>
                <a:lnTo>
                  <a:pt x="7171" y="4291"/>
                </a:lnTo>
                <a:lnTo>
                  <a:pt x="7168" y="4270"/>
                </a:lnTo>
                <a:lnTo>
                  <a:pt x="7166" y="4248"/>
                </a:lnTo>
                <a:lnTo>
                  <a:pt x="7165" y="4228"/>
                </a:lnTo>
                <a:lnTo>
                  <a:pt x="7166" y="4207"/>
                </a:lnTo>
                <a:lnTo>
                  <a:pt x="7169" y="4187"/>
                </a:lnTo>
                <a:lnTo>
                  <a:pt x="7173" y="4168"/>
                </a:lnTo>
                <a:lnTo>
                  <a:pt x="7176" y="4159"/>
                </a:lnTo>
                <a:lnTo>
                  <a:pt x="7180" y="4150"/>
                </a:lnTo>
                <a:lnTo>
                  <a:pt x="7166" y="4158"/>
                </a:lnTo>
                <a:lnTo>
                  <a:pt x="7149" y="4165"/>
                </a:lnTo>
                <a:lnTo>
                  <a:pt x="7133" y="4170"/>
                </a:lnTo>
                <a:lnTo>
                  <a:pt x="7117" y="4173"/>
                </a:lnTo>
                <a:lnTo>
                  <a:pt x="7098" y="4175"/>
                </a:lnTo>
                <a:lnTo>
                  <a:pt x="7080" y="4175"/>
                </a:lnTo>
                <a:lnTo>
                  <a:pt x="7061" y="4175"/>
                </a:lnTo>
                <a:lnTo>
                  <a:pt x="7043" y="4174"/>
                </a:lnTo>
                <a:lnTo>
                  <a:pt x="7005" y="4170"/>
                </a:lnTo>
                <a:lnTo>
                  <a:pt x="6967" y="4166"/>
                </a:lnTo>
                <a:lnTo>
                  <a:pt x="6932" y="4162"/>
                </a:lnTo>
                <a:lnTo>
                  <a:pt x="6915" y="4162"/>
                </a:lnTo>
                <a:lnTo>
                  <a:pt x="6899" y="4162"/>
                </a:lnTo>
                <a:lnTo>
                  <a:pt x="6878" y="4163"/>
                </a:lnTo>
                <a:lnTo>
                  <a:pt x="6856" y="4166"/>
                </a:lnTo>
                <a:lnTo>
                  <a:pt x="6836" y="4169"/>
                </a:lnTo>
                <a:lnTo>
                  <a:pt x="6816" y="4174"/>
                </a:lnTo>
                <a:lnTo>
                  <a:pt x="6797" y="4180"/>
                </a:lnTo>
                <a:lnTo>
                  <a:pt x="6778" y="4187"/>
                </a:lnTo>
                <a:lnTo>
                  <a:pt x="6759" y="4195"/>
                </a:lnTo>
                <a:lnTo>
                  <a:pt x="6742" y="4203"/>
                </a:lnTo>
                <a:lnTo>
                  <a:pt x="6723" y="4212"/>
                </a:lnTo>
                <a:lnTo>
                  <a:pt x="6706" y="4222"/>
                </a:lnTo>
                <a:lnTo>
                  <a:pt x="6689" y="4234"/>
                </a:lnTo>
                <a:lnTo>
                  <a:pt x="6672" y="4245"/>
                </a:lnTo>
                <a:lnTo>
                  <a:pt x="6639" y="4270"/>
                </a:lnTo>
                <a:lnTo>
                  <a:pt x="6607" y="4296"/>
                </a:lnTo>
                <a:lnTo>
                  <a:pt x="6574" y="4326"/>
                </a:lnTo>
                <a:lnTo>
                  <a:pt x="6541" y="4356"/>
                </a:lnTo>
                <a:lnTo>
                  <a:pt x="6508" y="4386"/>
                </a:lnTo>
                <a:lnTo>
                  <a:pt x="6476" y="4418"/>
                </a:lnTo>
                <a:lnTo>
                  <a:pt x="6445" y="4450"/>
                </a:lnTo>
                <a:lnTo>
                  <a:pt x="6414" y="4482"/>
                </a:lnTo>
                <a:lnTo>
                  <a:pt x="6352" y="4548"/>
                </a:lnTo>
                <a:lnTo>
                  <a:pt x="6293" y="4615"/>
                </a:lnTo>
                <a:lnTo>
                  <a:pt x="6234" y="4684"/>
                </a:lnTo>
                <a:lnTo>
                  <a:pt x="6177" y="4753"/>
                </a:lnTo>
                <a:lnTo>
                  <a:pt x="6122" y="4823"/>
                </a:lnTo>
                <a:lnTo>
                  <a:pt x="6070" y="4890"/>
                </a:lnTo>
                <a:lnTo>
                  <a:pt x="6018" y="4957"/>
                </a:lnTo>
                <a:lnTo>
                  <a:pt x="5994" y="4992"/>
                </a:lnTo>
                <a:lnTo>
                  <a:pt x="5969" y="5027"/>
                </a:lnTo>
                <a:lnTo>
                  <a:pt x="5945" y="5063"/>
                </a:lnTo>
                <a:lnTo>
                  <a:pt x="5921" y="5099"/>
                </a:lnTo>
                <a:lnTo>
                  <a:pt x="5898" y="5134"/>
                </a:lnTo>
                <a:lnTo>
                  <a:pt x="5877" y="5171"/>
                </a:lnTo>
                <a:lnTo>
                  <a:pt x="5856" y="5208"/>
                </a:lnTo>
                <a:lnTo>
                  <a:pt x="5837" y="5246"/>
                </a:lnTo>
                <a:lnTo>
                  <a:pt x="5820" y="5285"/>
                </a:lnTo>
                <a:lnTo>
                  <a:pt x="5803" y="5324"/>
                </a:lnTo>
                <a:lnTo>
                  <a:pt x="5788" y="5364"/>
                </a:lnTo>
                <a:lnTo>
                  <a:pt x="5774" y="5404"/>
                </a:lnTo>
                <a:lnTo>
                  <a:pt x="5762" y="5446"/>
                </a:lnTo>
                <a:lnTo>
                  <a:pt x="5757" y="5467"/>
                </a:lnTo>
                <a:lnTo>
                  <a:pt x="5753" y="5489"/>
                </a:lnTo>
                <a:lnTo>
                  <a:pt x="5749" y="5510"/>
                </a:lnTo>
                <a:lnTo>
                  <a:pt x="5746" y="5532"/>
                </a:lnTo>
                <a:lnTo>
                  <a:pt x="5744" y="5555"/>
                </a:lnTo>
                <a:lnTo>
                  <a:pt x="5742" y="5576"/>
                </a:lnTo>
                <a:lnTo>
                  <a:pt x="5742" y="5598"/>
                </a:lnTo>
                <a:lnTo>
                  <a:pt x="5742" y="5620"/>
                </a:lnTo>
                <a:lnTo>
                  <a:pt x="5743" y="5642"/>
                </a:lnTo>
                <a:lnTo>
                  <a:pt x="5745" y="5664"/>
                </a:lnTo>
                <a:lnTo>
                  <a:pt x="5748" y="5686"/>
                </a:lnTo>
                <a:lnTo>
                  <a:pt x="5752" y="5707"/>
                </a:lnTo>
                <a:lnTo>
                  <a:pt x="5757" y="5729"/>
                </a:lnTo>
                <a:lnTo>
                  <a:pt x="5763" y="5749"/>
                </a:lnTo>
                <a:lnTo>
                  <a:pt x="5771" y="5770"/>
                </a:lnTo>
                <a:lnTo>
                  <a:pt x="5780" y="5787"/>
                </a:lnTo>
                <a:lnTo>
                  <a:pt x="5789" y="5802"/>
                </a:lnTo>
                <a:lnTo>
                  <a:pt x="5798" y="5816"/>
                </a:lnTo>
                <a:lnTo>
                  <a:pt x="5815" y="5839"/>
                </a:lnTo>
                <a:lnTo>
                  <a:pt x="5824" y="5850"/>
                </a:lnTo>
                <a:lnTo>
                  <a:pt x="5830" y="5859"/>
                </a:lnTo>
                <a:lnTo>
                  <a:pt x="5836" y="5869"/>
                </a:lnTo>
                <a:lnTo>
                  <a:pt x="5840" y="5878"/>
                </a:lnTo>
                <a:lnTo>
                  <a:pt x="5841" y="5889"/>
                </a:lnTo>
                <a:lnTo>
                  <a:pt x="5841" y="5900"/>
                </a:lnTo>
                <a:lnTo>
                  <a:pt x="5839" y="5913"/>
                </a:lnTo>
                <a:lnTo>
                  <a:pt x="5833" y="5926"/>
                </a:lnTo>
                <a:lnTo>
                  <a:pt x="5825" y="5943"/>
                </a:lnTo>
                <a:lnTo>
                  <a:pt x="5812" y="5961"/>
                </a:lnTo>
                <a:lnTo>
                  <a:pt x="5783" y="5926"/>
                </a:lnTo>
                <a:lnTo>
                  <a:pt x="5748" y="5889"/>
                </a:lnTo>
                <a:lnTo>
                  <a:pt x="5672" y="5808"/>
                </a:lnTo>
                <a:lnTo>
                  <a:pt x="5631" y="5765"/>
                </a:lnTo>
                <a:lnTo>
                  <a:pt x="5590" y="5719"/>
                </a:lnTo>
                <a:lnTo>
                  <a:pt x="5550" y="5674"/>
                </a:lnTo>
                <a:lnTo>
                  <a:pt x="5512" y="5627"/>
                </a:lnTo>
                <a:lnTo>
                  <a:pt x="5494" y="5604"/>
                </a:lnTo>
                <a:lnTo>
                  <a:pt x="5476" y="5580"/>
                </a:lnTo>
                <a:lnTo>
                  <a:pt x="5460" y="5556"/>
                </a:lnTo>
                <a:lnTo>
                  <a:pt x="5446" y="5532"/>
                </a:lnTo>
                <a:lnTo>
                  <a:pt x="5431" y="5507"/>
                </a:lnTo>
                <a:lnTo>
                  <a:pt x="5418" y="5484"/>
                </a:lnTo>
                <a:lnTo>
                  <a:pt x="5407" y="5459"/>
                </a:lnTo>
                <a:lnTo>
                  <a:pt x="5397" y="5435"/>
                </a:lnTo>
                <a:lnTo>
                  <a:pt x="5389" y="5411"/>
                </a:lnTo>
                <a:lnTo>
                  <a:pt x="5382" y="5386"/>
                </a:lnTo>
                <a:lnTo>
                  <a:pt x="5378" y="5363"/>
                </a:lnTo>
                <a:lnTo>
                  <a:pt x="5376" y="5339"/>
                </a:lnTo>
                <a:lnTo>
                  <a:pt x="5376" y="5316"/>
                </a:lnTo>
                <a:lnTo>
                  <a:pt x="5378" y="5292"/>
                </a:lnTo>
                <a:lnTo>
                  <a:pt x="5379" y="5280"/>
                </a:lnTo>
                <a:lnTo>
                  <a:pt x="5382" y="5269"/>
                </a:lnTo>
                <a:lnTo>
                  <a:pt x="5385" y="5257"/>
                </a:lnTo>
                <a:lnTo>
                  <a:pt x="5389" y="5246"/>
                </a:lnTo>
                <a:lnTo>
                  <a:pt x="5408" y="5252"/>
                </a:lnTo>
                <a:lnTo>
                  <a:pt x="5426" y="5257"/>
                </a:lnTo>
                <a:lnTo>
                  <a:pt x="5443" y="5261"/>
                </a:lnTo>
                <a:lnTo>
                  <a:pt x="5462" y="5264"/>
                </a:lnTo>
                <a:lnTo>
                  <a:pt x="5479" y="5265"/>
                </a:lnTo>
                <a:lnTo>
                  <a:pt x="5498" y="5264"/>
                </a:lnTo>
                <a:lnTo>
                  <a:pt x="5515" y="5261"/>
                </a:lnTo>
                <a:lnTo>
                  <a:pt x="5533" y="5258"/>
                </a:lnTo>
                <a:lnTo>
                  <a:pt x="5550" y="5253"/>
                </a:lnTo>
                <a:lnTo>
                  <a:pt x="5567" y="5247"/>
                </a:lnTo>
                <a:lnTo>
                  <a:pt x="5585" y="5241"/>
                </a:lnTo>
                <a:lnTo>
                  <a:pt x="5602" y="5232"/>
                </a:lnTo>
                <a:lnTo>
                  <a:pt x="5619" y="5223"/>
                </a:lnTo>
                <a:lnTo>
                  <a:pt x="5636" y="5212"/>
                </a:lnTo>
                <a:lnTo>
                  <a:pt x="5652" y="5201"/>
                </a:lnTo>
                <a:lnTo>
                  <a:pt x="5669" y="5188"/>
                </a:lnTo>
                <a:lnTo>
                  <a:pt x="5685" y="5174"/>
                </a:lnTo>
                <a:lnTo>
                  <a:pt x="5702" y="5160"/>
                </a:lnTo>
                <a:lnTo>
                  <a:pt x="5718" y="5145"/>
                </a:lnTo>
                <a:lnTo>
                  <a:pt x="5734" y="5128"/>
                </a:lnTo>
                <a:lnTo>
                  <a:pt x="5750" y="5112"/>
                </a:lnTo>
                <a:lnTo>
                  <a:pt x="5765" y="5094"/>
                </a:lnTo>
                <a:lnTo>
                  <a:pt x="5796" y="5057"/>
                </a:lnTo>
                <a:lnTo>
                  <a:pt x="5827" y="5017"/>
                </a:lnTo>
                <a:lnTo>
                  <a:pt x="5856" y="4975"/>
                </a:lnTo>
                <a:lnTo>
                  <a:pt x="5885" y="4931"/>
                </a:lnTo>
                <a:lnTo>
                  <a:pt x="5913" y="4884"/>
                </a:lnTo>
                <a:lnTo>
                  <a:pt x="5940" y="4838"/>
                </a:lnTo>
                <a:lnTo>
                  <a:pt x="5966" y="4790"/>
                </a:lnTo>
                <a:lnTo>
                  <a:pt x="5992" y="4742"/>
                </a:lnTo>
                <a:lnTo>
                  <a:pt x="6016" y="4694"/>
                </a:lnTo>
                <a:lnTo>
                  <a:pt x="6041" y="4646"/>
                </a:lnTo>
                <a:lnTo>
                  <a:pt x="6063" y="4599"/>
                </a:lnTo>
                <a:lnTo>
                  <a:pt x="6106" y="4505"/>
                </a:lnTo>
                <a:lnTo>
                  <a:pt x="6181" y="4341"/>
                </a:lnTo>
                <a:lnTo>
                  <a:pt x="6213" y="4274"/>
                </a:lnTo>
                <a:lnTo>
                  <a:pt x="6226" y="4245"/>
                </a:lnTo>
                <a:lnTo>
                  <a:pt x="6240" y="4220"/>
                </a:lnTo>
                <a:lnTo>
                  <a:pt x="6279" y="4148"/>
                </a:lnTo>
                <a:lnTo>
                  <a:pt x="6317" y="4074"/>
                </a:lnTo>
                <a:lnTo>
                  <a:pt x="6336" y="4037"/>
                </a:lnTo>
                <a:lnTo>
                  <a:pt x="6354" y="3999"/>
                </a:lnTo>
                <a:lnTo>
                  <a:pt x="6371" y="3962"/>
                </a:lnTo>
                <a:lnTo>
                  <a:pt x="6387" y="3924"/>
                </a:lnTo>
                <a:lnTo>
                  <a:pt x="6403" y="3885"/>
                </a:lnTo>
                <a:lnTo>
                  <a:pt x="6416" y="3846"/>
                </a:lnTo>
                <a:lnTo>
                  <a:pt x="6428" y="3808"/>
                </a:lnTo>
                <a:lnTo>
                  <a:pt x="6438" y="3768"/>
                </a:lnTo>
                <a:lnTo>
                  <a:pt x="6448" y="3728"/>
                </a:lnTo>
                <a:lnTo>
                  <a:pt x="6455" y="3687"/>
                </a:lnTo>
                <a:lnTo>
                  <a:pt x="6459" y="3646"/>
                </a:lnTo>
                <a:lnTo>
                  <a:pt x="6461" y="3603"/>
                </a:lnTo>
                <a:lnTo>
                  <a:pt x="6461" y="3587"/>
                </a:lnTo>
                <a:lnTo>
                  <a:pt x="6461" y="3572"/>
                </a:lnTo>
                <a:lnTo>
                  <a:pt x="6459" y="3555"/>
                </a:lnTo>
                <a:lnTo>
                  <a:pt x="6457" y="3539"/>
                </a:lnTo>
                <a:lnTo>
                  <a:pt x="6450" y="3506"/>
                </a:lnTo>
                <a:lnTo>
                  <a:pt x="6441" y="3472"/>
                </a:lnTo>
                <a:lnTo>
                  <a:pt x="6431" y="3439"/>
                </a:lnTo>
                <a:lnTo>
                  <a:pt x="6420" y="3404"/>
                </a:lnTo>
                <a:lnTo>
                  <a:pt x="6397" y="3335"/>
                </a:lnTo>
                <a:lnTo>
                  <a:pt x="6386" y="3301"/>
                </a:lnTo>
                <a:lnTo>
                  <a:pt x="6377" y="3268"/>
                </a:lnTo>
                <a:lnTo>
                  <a:pt x="6368" y="3234"/>
                </a:lnTo>
                <a:lnTo>
                  <a:pt x="6362" y="3202"/>
                </a:lnTo>
                <a:lnTo>
                  <a:pt x="6359" y="3186"/>
                </a:lnTo>
                <a:lnTo>
                  <a:pt x="6358" y="3170"/>
                </a:lnTo>
                <a:lnTo>
                  <a:pt x="6357" y="3154"/>
                </a:lnTo>
                <a:lnTo>
                  <a:pt x="6357" y="3138"/>
                </a:lnTo>
                <a:lnTo>
                  <a:pt x="6358" y="3124"/>
                </a:lnTo>
                <a:lnTo>
                  <a:pt x="6361" y="3109"/>
                </a:lnTo>
                <a:lnTo>
                  <a:pt x="6364" y="3094"/>
                </a:lnTo>
                <a:lnTo>
                  <a:pt x="6368" y="3080"/>
                </a:lnTo>
                <a:lnTo>
                  <a:pt x="6353" y="3093"/>
                </a:lnTo>
                <a:lnTo>
                  <a:pt x="6337" y="3105"/>
                </a:lnTo>
                <a:lnTo>
                  <a:pt x="6321" y="3114"/>
                </a:lnTo>
                <a:lnTo>
                  <a:pt x="6304" y="3121"/>
                </a:lnTo>
                <a:lnTo>
                  <a:pt x="6287" y="3127"/>
                </a:lnTo>
                <a:lnTo>
                  <a:pt x="6268" y="3131"/>
                </a:lnTo>
                <a:lnTo>
                  <a:pt x="6251" y="3135"/>
                </a:lnTo>
                <a:lnTo>
                  <a:pt x="6232" y="3138"/>
                </a:lnTo>
                <a:lnTo>
                  <a:pt x="6196" y="3143"/>
                </a:lnTo>
                <a:lnTo>
                  <a:pt x="6158" y="3147"/>
                </a:lnTo>
                <a:lnTo>
                  <a:pt x="6121" y="3152"/>
                </a:lnTo>
                <a:lnTo>
                  <a:pt x="6102" y="3155"/>
                </a:lnTo>
                <a:lnTo>
                  <a:pt x="6084" y="3159"/>
                </a:lnTo>
                <a:lnTo>
                  <a:pt x="6063" y="3165"/>
                </a:lnTo>
                <a:lnTo>
                  <a:pt x="6045" y="3171"/>
                </a:lnTo>
                <a:lnTo>
                  <a:pt x="6026" y="3179"/>
                </a:lnTo>
                <a:lnTo>
                  <a:pt x="6008" y="3189"/>
                </a:lnTo>
                <a:lnTo>
                  <a:pt x="5991" y="3198"/>
                </a:lnTo>
                <a:lnTo>
                  <a:pt x="5973" y="3208"/>
                </a:lnTo>
                <a:lnTo>
                  <a:pt x="5957" y="3219"/>
                </a:lnTo>
                <a:lnTo>
                  <a:pt x="5941" y="3231"/>
                </a:lnTo>
                <a:lnTo>
                  <a:pt x="5926" y="3244"/>
                </a:lnTo>
                <a:lnTo>
                  <a:pt x="5911" y="3256"/>
                </a:lnTo>
                <a:lnTo>
                  <a:pt x="5896" y="3271"/>
                </a:lnTo>
                <a:lnTo>
                  <a:pt x="5882" y="3285"/>
                </a:lnTo>
                <a:lnTo>
                  <a:pt x="5855" y="3315"/>
                </a:lnTo>
                <a:lnTo>
                  <a:pt x="5830" y="3345"/>
                </a:lnTo>
                <a:lnTo>
                  <a:pt x="5796" y="3388"/>
                </a:lnTo>
                <a:lnTo>
                  <a:pt x="5764" y="3433"/>
                </a:lnTo>
                <a:lnTo>
                  <a:pt x="5733" y="3477"/>
                </a:lnTo>
                <a:lnTo>
                  <a:pt x="5704" y="3523"/>
                </a:lnTo>
                <a:lnTo>
                  <a:pt x="5675" y="3569"/>
                </a:lnTo>
                <a:lnTo>
                  <a:pt x="5647" y="3616"/>
                </a:lnTo>
                <a:lnTo>
                  <a:pt x="5620" y="3663"/>
                </a:lnTo>
                <a:lnTo>
                  <a:pt x="5594" y="3711"/>
                </a:lnTo>
                <a:lnTo>
                  <a:pt x="5568" y="3759"/>
                </a:lnTo>
                <a:lnTo>
                  <a:pt x="5543" y="3809"/>
                </a:lnTo>
                <a:lnTo>
                  <a:pt x="5519" y="3858"/>
                </a:lnTo>
                <a:lnTo>
                  <a:pt x="5495" y="3907"/>
                </a:lnTo>
                <a:lnTo>
                  <a:pt x="5450" y="4005"/>
                </a:lnTo>
                <a:lnTo>
                  <a:pt x="5405" y="4105"/>
                </a:lnTo>
                <a:lnTo>
                  <a:pt x="5363" y="4200"/>
                </a:lnTo>
                <a:lnTo>
                  <a:pt x="5318" y="4299"/>
                </a:lnTo>
                <a:lnTo>
                  <a:pt x="5298" y="4351"/>
                </a:lnTo>
                <a:lnTo>
                  <a:pt x="5276" y="4402"/>
                </a:lnTo>
                <a:lnTo>
                  <a:pt x="5257" y="4454"/>
                </a:lnTo>
                <a:lnTo>
                  <a:pt x="5239" y="4506"/>
                </a:lnTo>
                <a:lnTo>
                  <a:pt x="5221" y="4560"/>
                </a:lnTo>
                <a:lnTo>
                  <a:pt x="5206" y="4613"/>
                </a:lnTo>
                <a:lnTo>
                  <a:pt x="5193" y="4666"/>
                </a:lnTo>
                <a:lnTo>
                  <a:pt x="5182" y="4719"/>
                </a:lnTo>
                <a:lnTo>
                  <a:pt x="5177" y="4746"/>
                </a:lnTo>
                <a:lnTo>
                  <a:pt x="5174" y="4773"/>
                </a:lnTo>
                <a:lnTo>
                  <a:pt x="5170" y="4799"/>
                </a:lnTo>
                <a:lnTo>
                  <a:pt x="5168" y="4826"/>
                </a:lnTo>
                <a:lnTo>
                  <a:pt x="5167" y="4853"/>
                </a:lnTo>
                <a:lnTo>
                  <a:pt x="5166" y="4879"/>
                </a:lnTo>
                <a:lnTo>
                  <a:pt x="5166" y="4905"/>
                </a:lnTo>
                <a:lnTo>
                  <a:pt x="5167" y="4932"/>
                </a:lnTo>
                <a:lnTo>
                  <a:pt x="5169" y="4955"/>
                </a:lnTo>
                <a:lnTo>
                  <a:pt x="5172" y="4978"/>
                </a:lnTo>
                <a:lnTo>
                  <a:pt x="5176" y="5000"/>
                </a:lnTo>
                <a:lnTo>
                  <a:pt x="5182" y="5023"/>
                </a:lnTo>
                <a:lnTo>
                  <a:pt x="5189" y="5044"/>
                </a:lnTo>
                <a:lnTo>
                  <a:pt x="5199" y="5066"/>
                </a:lnTo>
                <a:lnTo>
                  <a:pt x="5210" y="5086"/>
                </a:lnTo>
                <a:lnTo>
                  <a:pt x="5222" y="5106"/>
                </a:lnTo>
                <a:lnTo>
                  <a:pt x="5247" y="5139"/>
                </a:lnTo>
                <a:lnTo>
                  <a:pt x="5266" y="5163"/>
                </a:lnTo>
                <a:lnTo>
                  <a:pt x="5281" y="5183"/>
                </a:lnTo>
                <a:lnTo>
                  <a:pt x="5287" y="5191"/>
                </a:lnTo>
                <a:lnTo>
                  <a:pt x="5291" y="5200"/>
                </a:lnTo>
                <a:lnTo>
                  <a:pt x="5295" y="5209"/>
                </a:lnTo>
                <a:lnTo>
                  <a:pt x="5297" y="5219"/>
                </a:lnTo>
                <a:lnTo>
                  <a:pt x="5299" y="5230"/>
                </a:lnTo>
                <a:lnTo>
                  <a:pt x="5299" y="5243"/>
                </a:lnTo>
                <a:lnTo>
                  <a:pt x="5299" y="5257"/>
                </a:lnTo>
                <a:lnTo>
                  <a:pt x="5297" y="5275"/>
                </a:lnTo>
                <a:lnTo>
                  <a:pt x="5292" y="5317"/>
                </a:lnTo>
                <a:lnTo>
                  <a:pt x="5258" y="5277"/>
                </a:lnTo>
                <a:lnTo>
                  <a:pt x="5217" y="5232"/>
                </a:lnTo>
                <a:lnTo>
                  <a:pt x="5123" y="5129"/>
                </a:lnTo>
                <a:lnTo>
                  <a:pt x="5071" y="5073"/>
                </a:lnTo>
                <a:lnTo>
                  <a:pt x="5017" y="5015"/>
                </a:lnTo>
                <a:lnTo>
                  <a:pt x="4965" y="4954"/>
                </a:lnTo>
                <a:lnTo>
                  <a:pt x="4913" y="4893"/>
                </a:lnTo>
                <a:lnTo>
                  <a:pt x="4888" y="4861"/>
                </a:lnTo>
                <a:lnTo>
                  <a:pt x="4865" y="4829"/>
                </a:lnTo>
                <a:lnTo>
                  <a:pt x="4841" y="4798"/>
                </a:lnTo>
                <a:lnTo>
                  <a:pt x="4819" y="4767"/>
                </a:lnTo>
                <a:lnTo>
                  <a:pt x="4799" y="4735"/>
                </a:lnTo>
                <a:lnTo>
                  <a:pt x="4781" y="4704"/>
                </a:lnTo>
                <a:lnTo>
                  <a:pt x="4763" y="4672"/>
                </a:lnTo>
                <a:lnTo>
                  <a:pt x="4748" y="4642"/>
                </a:lnTo>
                <a:lnTo>
                  <a:pt x="4734" y="4612"/>
                </a:lnTo>
                <a:lnTo>
                  <a:pt x="4723" y="4581"/>
                </a:lnTo>
                <a:lnTo>
                  <a:pt x="4715" y="4552"/>
                </a:lnTo>
                <a:lnTo>
                  <a:pt x="4709" y="4523"/>
                </a:lnTo>
                <a:lnTo>
                  <a:pt x="4707" y="4508"/>
                </a:lnTo>
                <a:lnTo>
                  <a:pt x="4705" y="4495"/>
                </a:lnTo>
                <a:lnTo>
                  <a:pt x="4704" y="4481"/>
                </a:lnTo>
                <a:lnTo>
                  <a:pt x="4704" y="4467"/>
                </a:lnTo>
                <a:lnTo>
                  <a:pt x="4705" y="4454"/>
                </a:lnTo>
                <a:lnTo>
                  <a:pt x="4707" y="4441"/>
                </a:lnTo>
                <a:lnTo>
                  <a:pt x="4709" y="4427"/>
                </a:lnTo>
                <a:lnTo>
                  <a:pt x="4712" y="4414"/>
                </a:lnTo>
                <a:lnTo>
                  <a:pt x="4726" y="4417"/>
                </a:lnTo>
                <a:lnTo>
                  <a:pt x="4741" y="4419"/>
                </a:lnTo>
                <a:lnTo>
                  <a:pt x="4755" y="4420"/>
                </a:lnTo>
                <a:lnTo>
                  <a:pt x="4768" y="4420"/>
                </a:lnTo>
                <a:lnTo>
                  <a:pt x="4783" y="4419"/>
                </a:lnTo>
                <a:lnTo>
                  <a:pt x="4796" y="4418"/>
                </a:lnTo>
                <a:lnTo>
                  <a:pt x="4809" y="4416"/>
                </a:lnTo>
                <a:lnTo>
                  <a:pt x="4823" y="4413"/>
                </a:lnTo>
                <a:lnTo>
                  <a:pt x="4836" y="4410"/>
                </a:lnTo>
                <a:lnTo>
                  <a:pt x="4849" y="4406"/>
                </a:lnTo>
                <a:lnTo>
                  <a:pt x="4863" y="4402"/>
                </a:lnTo>
                <a:lnTo>
                  <a:pt x="4875" y="4397"/>
                </a:lnTo>
                <a:lnTo>
                  <a:pt x="4900" y="4384"/>
                </a:lnTo>
                <a:lnTo>
                  <a:pt x="4925" y="4370"/>
                </a:lnTo>
                <a:lnTo>
                  <a:pt x="4950" y="4354"/>
                </a:lnTo>
                <a:lnTo>
                  <a:pt x="4972" y="4335"/>
                </a:lnTo>
                <a:lnTo>
                  <a:pt x="4996" y="4315"/>
                </a:lnTo>
                <a:lnTo>
                  <a:pt x="5018" y="4293"/>
                </a:lnTo>
                <a:lnTo>
                  <a:pt x="5040" y="4271"/>
                </a:lnTo>
                <a:lnTo>
                  <a:pt x="5060" y="4246"/>
                </a:lnTo>
                <a:lnTo>
                  <a:pt x="5081" y="4220"/>
                </a:lnTo>
                <a:lnTo>
                  <a:pt x="5101" y="4195"/>
                </a:lnTo>
                <a:lnTo>
                  <a:pt x="5120" y="4167"/>
                </a:lnTo>
                <a:lnTo>
                  <a:pt x="5138" y="4139"/>
                </a:lnTo>
                <a:lnTo>
                  <a:pt x="5157" y="4112"/>
                </a:lnTo>
                <a:lnTo>
                  <a:pt x="5173" y="4083"/>
                </a:lnTo>
                <a:lnTo>
                  <a:pt x="5190" y="4054"/>
                </a:lnTo>
                <a:lnTo>
                  <a:pt x="5206" y="4026"/>
                </a:lnTo>
                <a:lnTo>
                  <a:pt x="5235" y="3968"/>
                </a:lnTo>
                <a:lnTo>
                  <a:pt x="5262" y="3913"/>
                </a:lnTo>
                <a:lnTo>
                  <a:pt x="5286" y="3861"/>
                </a:lnTo>
                <a:lnTo>
                  <a:pt x="5306" y="3814"/>
                </a:lnTo>
                <a:lnTo>
                  <a:pt x="5325" y="3771"/>
                </a:lnTo>
                <a:lnTo>
                  <a:pt x="5376" y="3647"/>
                </a:lnTo>
                <a:lnTo>
                  <a:pt x="5400" y="3583"/>
                </a:lnTo>
                <a:lnTo>
                  <a:pt x="5425" y="3521"/>
                </a:lnTo>
                <a:lnTo>
                  <a:pt x="5450" y="3457"/>
                </a:lnTo>
                <a:lnTo>
                  <a:pt x="5472" y="3393"/>
                </a:lnTo>
                <a:lnTo>
                  <a:pt x="5494" y="3328"/>
                </a:lnTo>
                <a:lnTo>
                  <a:pt x="5515" y="3263"/>
                </a:lnTo>
                <a:lnTo>
                  <a:pt x="5534" y="3198"/>
                </a:lnTo>
                <a:lnTo>
                  <a:pt x="5551" y="3132"/>
                </a:lnTo>
                <a:lnTo>
                  <a:pt x="5567" y="3066"/>
                </a:lnTo>
                <a:lnTo>
                  <a:pt x="5581" y="3000"/>
                </a:lnTo>
                <a:lnTo>
                  <a:pt x="5592" y="2934"/>
                </a:lnTo>
                <a:lnTo>
                  <a:pt x="5597" y="2900"/>
                </a:lnTo>
                <a:lnTo>
                  <a:pt x="5601" y="2866"/>
                </a:lnTo>
                <a:lnTo>
                  <a:pt x="5604" y="2833"/>
                </a:lnTo>
                <a:lnTo>
                  <a:pt x="5607" y="2799"/>
                </a:lnTo>
                <a:lnTo>
                  <a:pt x="5609" y="2765"/>
                </a:lnTo>
                <a:lnTo>
                  <a:pt x="5612" y="2732"/>
                </a:lnTo>
                <a:lnTo>
                  <a:pt x="5612" y="2697"/>
                </a:lnTo>
                <a:lnTo>
                  <a:pt x="5612" y="2662"/>
                </a:lnTo>
                <a:lnTo>
                  <a:pt x="5610" y="2626"/>
                </a:lnTo>
                <a:lnTo>
                  <a:pt x="5608" y="2591"/>
                </a:lnTo>
                <a:lnTo>
                  <a:pt x="5603" y="2556"/>
                </a:lnTo>
                <a:lnTo>
                  <a:pt x="5597" y="2522"/>
                </a:lnTo>
                <a:lnTo>
                  <a:pt x="5593" y="2504"/>
                </a:lnTo>
                <a:lnTo>
                  <a:pt x="5589" y="2488"/>
                </a:lnTo>
                <a:lnTo>
                  <a:pt x="5584" y="2471"/>
                </a:lnTo>
                <a:lnTo>
                  <a:pt x="5578" y="2455"/>
                </a:lnTo>
                <a:lnTo>
                  <a:pt x="5568" y="2435"/>
                </a:lnTo>
                <a:lnTo>
                  <a:pt x="5556" y="2414"/>
                </a:lnTo>
                <a:lnTo>
                  <a:pt x="5543" y="2393"/>
                </a:lnTo>
                <a:lnTo>
                  <a:pt x="5527" y="2371"/>
                </a:lnTo>
                <a:lnTo>
                  <a:pt x="5494" y="2325"/>
                </a:lnTo>
                <a:lnTo>
                  <a:pt x="5459" y="2279"/>
                </a:lnTo>
                <a:lnTo>
                  <a:pt x="5441" y="2255"/>
                </a:lnTo>
                <a:lnTo>
                  <a:pt x="5425" y="2232"/>
                </a:lnTo>
                <a:lnTo>
                  <a:pt x="5411" y="2208"/>
                </a:lnTo>
                <a:lnTo>
                  <a:pt x="5397" y="2186"/>
                </a:lnTo>
                <a:lnTo>
                  <a:pt x="5387" y="2162"/>
                </a:lnTo>
                <a:lnTo>
                  <a:pt x="5382" y="2151"/>
                </a:lnTo>
                <a:lnTo>
                  <a:pt x="5379" y="2139"/>
                </a:lnTo>
                <a:lnTo>
                  <a:pt x="5376" y="2129"/>
                </a:lnTo>
                <a:lnTo>
                  <a:pt x="5374" y="2118"/>
                </a:lnTo>
                <a:lnTo>
                  <a:pt x="5373" y="2107"/>
                </a:lnTo>
                <a:lnTo>
                  <a:pt x="5372" y="2096"/>
                </a:lnTo>
                <a:lnTo>
                  <a:pt x="5360" y="2110"/>
                </a:lnTo>
                <a:lnTo>
                  <a:pt x="5347" y="2122"/>
                </a:lnTo>
                <a:lnTo>
                  <a:pt x="5333" y="2133"/>
                </a:lnTo>
                <a:lnTo>
                  <a:pt x="5317" y="2144"/>
                </a:lnTo>
                <a:lnTo>
                  <a:pt x="5301" y="2154"/>
                </a:lnTo>
                <a:lnTo>
                  <a:pt x="5285" y="2162"/>
                </a:lnTo>
                <a:lnTo>
                  <a:pt x="5266" y="2170"/>
                </a:lnTo>
                <a:lnTo>
                  <a:pt x="5249" y="2178"/>
                </a:lnTo>
                <a:lnTo>
                  <a:pt x="5175" y="2207"/>
                </a:lnTo>
                <a:lnTo>
                  <a:pt x="5141" y="2222"/>
                </a:lnTo>
                <a:lnTo>
                  <a:pt x="5125" y="2231"/>
                </a:lnTo>
                <a:lnTo>
                  <a:pt x="5109" y="2239"/>
                </a:lnTo>
                <a:lnTo>
                  <a:pt x="5091" y="2251"/>
                </a:lnTo>
                <a:lnTo>
                  <a:pt x="5074" y="2263"/>
                </a:lnTo>
                <a:lnTo>
                  <a:pt x="5057" y="2276"/>
                </a:lnTo>
                <a:lnTo>
                  <a:pt x="5041" y="2289"/>
                </a:lnTo>
                <a:lnTo>
                  <a:pt x="5025" y="2302"/>
                </a:lnTo>
                <a:lnTo>
                  <a:pt x="5011" y="2317"/>
                </a:lnTo>
                <a:lnTo>
                  <a:pt x="4998" y="2331"/>
                </a:lnTo>
                <a:lnTo>
                  <a:pt x="4984" y="2346"/>
                </a:lnTo>
                <a:lnTo>
                  <a:pt x="4971" y="2362"/>
                </a:lnTo>
                <a:lnTo>
                  <a:pt x="4959" y="2378"/>
                </a:lnTo>
                <a:lnTo>
                  <a:pt x="4948" y="2395"/>
                </a:lnTo>
                <a:lnTo>
                  <a:pt x="4936" y="2411"/>
                </a:lnTo>
                <a:lnTo>
                  <a:pt x="4915" y="2447"/>
                </a:lnTo>
                <a:lnTo>
                  <a:pt x="4894" y="2484"/>
                </a:lnTo>
                <a:lnTo>
                  <a:pt x="4875" y="2524"/>
                </a:lnTo>
                <a:lnTo>
                  <a:pt x="4855" y="2565"/>
                </a:lnTo>
                <a:lnTo>
                  <a:pt x="4818" y="2647"/>
                </a:lnTo>
                <a:lnTo>
                  <a:pt x="4784" y="2730"/>
                </a:lnTo>
                <a:lnTo>
                  <a:pt x="4751" y="2813"/>
                </a:lnTo>
                <a:lnTo>
                  <a:pt x="4719" y="2897"/>
                </a:lnTo>
                <a:lnTo>
                  <a:pt x="4688" y="2982"/>
                </a:lnTo>
                <a:lnTo>
                  <a:pt x="4659" y="3067"/>
                </a:lnTo>
                <a:lnTo>
                  <a:pt x="4629" y="3152"/>
                </a:lnTo>
                <a:lnTo>
                  <a:pt x="4579" y="3297"/>
                </a:lnTo>
                <a:lnTo>
                  <a:pt x="4554" y="3372"/>
                </a:lnTo>
                <a:lnTo>
                  <a:pt x="4531" y="3446"/>
                </a:lnTo>
                <a:lnTo>
                  <a:pt x="4508" y="3521"/>
                </a:lnTo>
                <a:lnTo>
                  <a:pt x="4498" y="3559"/>
                </a:lnTo>
                <a:lnTo>
                  <a:pt x="4489" y="3596"/>
                </a:lnTo>
                <a:lnTo>
                  <a:pt x="4479" y="3633"/>
                </a:lnTo>
                <a:lnTo>
                  <a:pt x="4471" y="3671"/>
                </a:lnTo>
                <a:lnTo>
                  <a:pt x="4463" y="3709"/>
                </a:lnTo>
                <a:lnTo>
                  <a:pt x="4457" y="3747"/>
                </a:lnTo>
                <a:lnTo>
                  <a:pt x="4450" y="3795"/>
                </a:lnTo>
                <a:lnTo>
                  <a:pt x="4444" y="3843"/>
                </a:lnTo>
                <a:lnTo>
                  <a:pt x="4440" y="3892"/>
                </a:lnTo>
                <a:lnTo>
                  <a:pt x="4439" y="3915"/>
                </a:lnTo>
                <a:lnTo>
                  <a:pt x="4439" y="3940"/>
                </a:lnTo>
                <a:lnTo>
                  <a:pt x="4439" y="3963"/>
                </a:lnTo>
                <a:lnTo>
                  <a:pt x="4440" y="3988"/>
                </a:lnTo>
                <a:lnTo>
                  <a:pt x="4442" y="4011"/>
                </a:lnTo>
                <a:lnTo>
                  <a:pt x="4444" y="4036"/>
                </a:lnTo>
                <a:lnTo>
                  <a:pt x="4449" y="4060"/>
                </a:lnTo>
                <a:lnTo>
                  <a:pt x="4453" y="4083"/>
                </a:lnTo>
                <a:lnTo>
                  <a:pt x="4458" y="4107"/>
                </a:lnTo>
                <a:lnTo>
                  <a:pt x="4464" y="4130"/>
                </a:lnTo>
                <a:lnTo>
                  <a:pt x="4468" y="4144"/>
                </a:lnTo>
                <a:lnTo>
                  <a:pt x="4473" y="4156"/>
                </a:lnTo>
                <a:lnTo>
                  <a:pt x="4483" y="4179"/>
                </a:lnTo>
                <a:lnTo>
                  <a:pt x="4496" y="4203"/>
                </a:lnTo>
                <a:lnTo>
                  <a:pt x="4509" y="4225"/>
                </a:lnTo>
                <a:lnTo>
                  <a:pt x="4523" y="4245"/>
                </a:lnTo>
                <a:lnTo>
                  <a:pt x="4538" y="4266"/>
                </a:lnTo>
                <a:lnTo>
                  <a:pt x="4567" y="4305"/>
                </a:lnTo>
                <a:lnTo>
                  <a:pt x="4581" y="4325"/>
                </a:lnTo>
                <a:lnTo>
                  <a:pt x="4593" y="4344"/>
                </a:lnTo>
                <a:lnTo>
                  <a:pt x="4604" y="4364"/>
                </a:lnTo>
                <a:lnTo>
                  <a:pt x="4614" y="4384"/>
                </a:lnTo>
                <a:lnTo>
                  <a:pt x="4618" y="4395"/>
                </a:lnTo>
                <a:lnTo>
                  <a:pt x="4622" y="4405"/>
                </a:lnTo>
                <a:lnTo>
                  <a:pt x="4624" y="4415"/>
                </a:lnTo>
                <a:lnTo>
                  <a:pt x="4626" y="4426"/>
                </a:lnTo>
                <a:lnTo>
                  <a:pt x="4627" y="4438"/>
                </a:lnTo>
                <a:lnTo>
                  <a:pt x="4628" y="4449"/>
                </a:lnTo>
                <a:lnTo>
                  <a:pt x="4628" y="4460"/>
                </a:lnTo>
                <a:lnTo>
                  <a:pt x="4626" y="4471"/>
                </a:lnTo>
                <a:lnTo>
                  <a:pt x="4495" y="4296"/>
                </a:lnTo>
                <a:lnTo>
                  <a:pt x="4428" y="4210"/>
                </a:lnTo>
                <a:lnTo>
                  <a:pt x="4360" y="4124"/>
                </a:lnTo>
                <a:lnTo>
                  <a:pt x="4340" y="4101"/>
                </a:lnTo>
                <a:lnTo>
                  <a:pt x="4316" y="4074"/>
                </a:lnTo>
                <a:lnTo>
                  <a:pt x="4260" y="4014"/>
                </a:lnTo>
                <a:lnTo>
                  <a:pt x="4196" y="3950"/>
                </a:lnTo>
                <a:lnTo>
                  <a:pt x="4164" y="3915"/>
                </a:lnTo>
                <a:lnTo>
                  <a:pt x="4132" y="3880"/>
                </a:lnTo>
                <a:lnTo>
                  <a:pt x="4101" y="3845"/>
                </a:lnTo>
                <a:lnTo>
                  <a:pt x="4073" y="3810"/>
                </a:lnTo>
                <a:lnTo>
                  <a:pt x="4046" y="3775"/>
                </a:lnTo>
                <a:lnTo>
                  <a:pt x="4034" y="3757"/>
                </a:lnTo>
                <a:lnTo>
                  <a:pt x="4022" y="3740"/>
                </a:lnTo>
                <a:lnTo>
                  <a:pt x="4013" y="3723"/>
                </a:lnTo>
                <a:lnTo>
                  <a:pt x="4004" y="3706"/>
                </a:lnTo>
                <a:lnTo>
                  <a:pt x="3996" y="3691"/>
                </a:lnTo>
                <a:lnTo>
                  <a:pt x="3990" y="3674"/>
                </a:lnTo>
                <a:lnTo>
                  <a:pt x="3984" y="3659"/>
                </a:lnTo>
                <a:lnTo>
                  <a:pt x="3980" y="3644"/>
                </a:lnTo>
                <a:lnTo>
                  <a:pt x="3978" y="3629"/>
                </a:lnTo>
                <a:lnTo>
                  <a:pt x="3977" y="3615"/>
                </a:lnTo>
                <a:lnTo>
                  <a:pt x="3978" y="3597"/>
                </a:lnTo>
                <a:lnTo>
                  <a:pt x="3979" y="3581"/>
                </a:lnTo>
                <a:lnTo>
                  <a:pt x="3982" y="3567"/>
                </a:lnTo>
                <a:lnTo>
                  <a:pt x="3985" y="3553"/>
                </a:lnTo>
                <a:lnTo>
                  <a:pt x="3990" y="3542"/>
                </a:lnTo>
                <a:lnTo>
                  <a:pt x="3994" y="3532"/>
                </a:lnTo>
                <a:lnTo>
                  <a:pt x="3999" y="3523"/>
                </a:lnTo>
                <a:lnTo>
                  <a:pt x="4005" y="3514"/>
                </a:lnTo>
                <a:lnTo>
                  <a:pt x="4012" y="3506"/>
                </a:lnTo>
                <a:lnTo>
                  <a:pt x="4019" y="3500"/>
                </a:lnTo>
                <a:lnTo>
                  <a:pt x="4026" y="3495"/>
                </a:lnTo>
                <a:lnTo>
                  <a:pt x="4035" y="3490"/>
                </a:lnTo>
                <a:lnTo>
                  <a:pt x="4044" y="3485"/>
                </a:lnTo>
                <a:lnTo>
                  <a:pt x="4053" y="3482"/>
                </a:lnTo>
                <a:lnTo>
                  <a:pt x="4073" y="3475"/>
                </a:lnTo>
                <a:lnTo>
                  <a:pt x="4094" y="3469"/>
                </a:lnTo>
                <a:lnTo>
                  <a:pt x="4117" y="3464"/>
                </a:lnTo>
                <a:lnTo>
                  <a:pt x="4140" y="3458"/>
                </a:lnTo>
                <a:lnTo>
                  <a:pt x="4165" y="3452"/>
                </a:lnTo>
                <a:lnTo>
                  <a:pt x="4190" y="3444"/>
                </a:lnTo>
                <a:lnTo>
                  <a:pt x="4203" y="3439"/>
                </a:lnTo>
                <a:lnTo>
                  <a:pt x="4216" y="3433"/>
                </a:lnTo>
                <a:lnTo>
                  <a:pt x="4228" y="3425"/>
                </a:lnTo>
                <a:lnTo>
                  <a:pt x="4242" y="3418"/>
                </a:lnTo>
                <a:lnTo>
                  <a:pt x="4254" y="3410"/>
                </a:lnTo>
                <a:lnTo>
                  <a:pt x="4266" y="3401"/>
                </a:lnTo>
                <a:lnTo>
                  <a:pt x="4291" y="3380"/>
                </a:lnTo>
                <a:lnTo>
                  <a:pt x="4314" y="3359"/>
                </a:lnTo>
                <a:lnTo>
                  <a:pt x="4337" y="3336"/>
                </a:lnTo>
                <a:lnTo>
                  <a:pt x="4358" y="3313"/>
                </a:lnTo>
                <a:lnTo>
                  <a:pt x="4379" y="3288"/>
                </a:lnTo>
                <a:lnTo>
                  <a:pt x="4399" y="3262"/>
                </a:lnTo>
                <a:lnTo>
                  <a:pt x="4418" y="3237"/>
                </a:lnTo>
                <a:lnTo>
                  <a:pt x="4436" y="3210"/>
                </a:lnTo>
                <a:lnTo>
                  <a:pt x="4453" y="3184"/>
                </a:lnTo>
                <a:lnTo>
                  <a:pt x="4470" y="3156"/>
                </a:lnTo>
                <a:lnTo>
                  <a:pt x="4485" y="3128"/>
                </a:lnTo>
                <a:lnTo>
                  <a:pt x="4501" y="3099"/>
                </a:lnTo>
                <a:lnTo>
                  <a:pt x="4515" y="3072"/>
                </a:lnTo>
                <a:lnTo>
                  <a:pt x="4529" y="3043"/>
                </a:lnTo>
                <a:lnTo>
                  <a:pt x="4556" y="2985"/>
                </a:lnTo>
                <a:lnTo>
                  <a:pt x="4579" y="2931"/>
                </a:lnTo>
                <a:lnTo>
                  <a:pt x="4601" y="2878"/>
                </a:lnTo>
                <a:lnTo>
                  <a:pt x="4624" y="2824"/>
                </a:lnTo>
                <a:lnTo>
                  <a:pt x="4645" y="2770"/>
                </a:lnTo>
                <a:lnTo>
                  <a:pt x="4666" y="2714"/>
                </a:lnTo>
                <a:lnTo>
                  <a:pt x="4685" y="2659"/>
                </a:lnTo>
                <a:lnTo>
                  <a:pt x="4704" y="2603"/>
                </a:lnTo>
                <a:lnTo>
                  <a:pt x="4722" y="2547"/>
                </a:lnTo>
                <a:lnTo>
                  <a:pt x="4740" y="2491"/>
                </a:lnTo>
                <a:lnTo>
                  <a:pt x="4755" y="2433"/>
                </a:lnTo>
                <a:lnTo>
                  <a:pt x="4770" y="2377"/>
                </a:lnTo>
                <a:lnTo>
                  <a:pt x="4785" y="2320"/>
                </a:lnTo>
                <a:lnTo>
                  <a:pt x="4797" y="2263"/>
                </a:lnTo>
                <a:lnTo>
                  <a:pt x="4809" y="2206"/>
                </a:lnTo>
                <a:lnTo>
                  <a:pt x="4819" y="2149"/>
                </a:lnTo>
                <a:lnTo>
                  <a:pt x="4829" y="2091"/>
                </a:lnTo>
                <a:lnTo>
                  <a:pt x="4833" y="2055"/>
                </a:lnTo>
                <a:lnTo>
                  <a:pt x="4836" y="2022"/>
                </a:lnTo>
                <a:lnTo>
                  <a:pt x="4837" y="1988"/>
                </a:lnTo>
                <a:lnTo>
                  <a:pt x="4837" y="1955"/>
                </a:lnTo>
                <a:lnTo>
                  <a:pt x="4836" y="1923"/>
                </a:lnTo>
                <a:lnTo>
                  <a:pt x="4833" y="1891"/>
                </a:lnTo>
                <a:lnTo>
                  <a:pt x="4828" y="1861"/>
                </a:lnTo>
                <a:lnTo>
                  <a:pt x="4823" y="1831"/>
                </a:lnTo>
                <a:lnTo>
                  <a:pt x="4816" y="1801"/>
                </a:lnTo>
                <a:lnTo>
                  <a:pt x="4808" y="1773"/>
                </a:lnTo>
                <a:lnTo>
                  <a:pt x="4800" y="1744"/>
                </a:lnTo>
                <a:lnTo>
                  <a:pt x="4791" y="1715"/>
                </a:lnTo>
                <a:lnTo>
                  <a:pt x="4781" y="1688"/>
                </a:lnTo>
                <a:lnTo>
                  <a:pt x="4769" y="1660"/>
                </a:lnTo>
                <a:lnTo>
                  <a:pt x="4746" y="1606"/>
                </a:lnTo>
                <a:lnTo>
                  <a:pt x="4721" y="1551"/>
                </a:lnTo>
                <a:lnTo>
                  <a:pt x="4694" y="1497"/>
                </a:lnTo>
                <a:lnTo>
                  <a:pt x="4668" y="1443"/>
                </a:lnTo>
                <a:lnTo>
                  <a:pt x="4642" y="1388"/>
                </a:lnTo>
                <a:lnTo>
                  <a:pt x="4617" y="1331"/>
                </a:lnTo>
                <a:lnTo>
                  <a:pt x="4604" y="1302"/>
                </a:lnTo>
                <a:lnTo>
                  <a:pt x="4593" y="1274"/>
                </a:lnTo>
                <a:lnTo>
                  <a:pt x="4582" y="1244"/>
                </a:lnTo>
                <a:lnTo>
                  <a:pt x="4572" y="1213"/>
                </a:lnTo>
                <a:lnTo>
                  <a:pt x="4561" y="1182"/>
                </a:lnTo>
                <a:lnTo>
                  <a:pt x="4552" y="1151"/>
                </a:lnTo>
                <a:lnTo>
                  <a:pt x="4539" y="1170"/>
                </a:lnTo>
                <a:lnTo>
                  <a:pt x="4523" y="1190"/>
                </a:lnTo>
                <a:lnTo>
                  <a:pt x="4508" y="1209"/>
                </a:lnTo>
                <a:lnTo>
                  <a:pt x="4493" y="1226"/>
                </a:lnTo>
                <a:lnTo>
                  <a:pt x="4475" y="1244"/>
                </a:lnTo>
                <a:lnTo>
                  <a:pt x="4458" y="1260"/>
                </a:lnTo>
                <a:lnTo>
                  <a:pt x="4440" y="1276"/>
                </a:lnTo>
                <a:lnTo>
                  <a:pt x="4422" y="1291"/>
                </a:lnTo>
                <a:lnTo>
                  <a:pt x="4385" y="1321"/>
                </a:lnTo>
                <a:lnTo>
                  <a:pt x="4347" y="1348"/>
                </a:lnTo>
                <a:lnTo>
                  <a:pt x="4269" y="1404"/>
                </a:lnTo>
                <a:lnTo>
                  <a:pt x="4230" y="1432"/>
                </a:lnTo>
                <a:lnTo>
                  <a:pt x="4192" y="1461"/>
                </a:lnTo>
                <a:lnTo>
                  <a:pt x="4156" y="1492"/>
                </a:lnTo>
                <a:lnTo>
                  <a:pt x="4138" y="1508"/>
                </a:lnTo>
                <a:lnTo>
                  <a:pt x="4121" y="1525"/>
                </a:lnTo>
                <a:lnTo>
                  <a:pt x="4104" y="1542"/>
                </a:lnTo>
                <a:lnTo>
                  <a:pt x="4088" y="1559"/>
                </a:lnTo>
                <a:lnTo>
                  <a:pt x="4073" y="1579"/>
                </a:lnTo>
                <a:lnTo>
                  <a:pt x="4057" y="1598"/>
                </a:lnTo>
                <a:lnTo>
                  <a:pt x="4043" y="1619"/>
                </a:lnTo>
                <a:lnTo>
                  <a:pt x="4029" y="1641"/>
                </a:lnTo>
                <a:lnTo>
                  <a:pt x="4017" y="1664"/>
                </a:lnTo>
                <a:lnTo>
                  <a:pt x="4006" y="1688"/>
                </a:lnTo>
                <a:lnTo>
                  <a:pt x="3982" y="1741"/>
                </a:lnTo>
                <a:lnTo>
                  <a:pt x="3960" y="1794"/>
                </a:lnTo>
                <a:lnTo>
                  <a:pt x="3938" y="1848"/>
                </a:lnTo>
                <a:lnTo>
                  <a:pt x="3918" y="1903"/>
                </a:lnTo>
                <a:lnTo>
                  <a:pt x="3898" y="1958"/>
                </a:lnTo>
                <a:lnTo>
                  <a:pt x="3880" y="2013"/>
                </a:lnTo>
                <a:lnTo>
                  <a:pt x="3862" y="2070"/>
                </a:lnTo>
                <a:lnTo>
                  <a:pt x="3846" y="2125"/>
                </a:lnTo>
                <a:lnTo>
                  <a:pt x="3830" y="2181"/>
                </a:lnTo>
                <a:lnTo>
                  <a:pt x="3814" y="2238"/>
                </a:lnTo>
                <a:lnTo>
                  <a:pt x="3800" y="2295"/>
                </a:lnTo>
                <a:lnTo>
                  <a:pt x="3786" y="2352"/>
                </a:lnTo>
                <a:lnTo>
                  <a:pt x="3760" y="2465"/>
                </a:lnTo>
                <a:lnTo>
                  <a:pt x="3735" y="2578"/>
                </a:lnTo>
                <a:close/>
                <a:moveTo>
                  <a:pt x="2476" y="2582"/>
                </a:moveTo>
                <a:lnTo>
                  <a:pt x="2476" y="2582"/>
                </a:lnTo>
                <a:lnTo>
                  <a:pt x="2465" y="2562"/>
                </a:lnTo>
                <a:lnTo>
                  <a:pt x="2452" y="2542"/>
                </a:lnTo>
                <a:lnTo>
                  <a:pt x="2436" y="2522"/>
                </a:lnTo>
                <a:lnTo>
                  <a:pt x="2419" y="2502"/>
                </a:lnTo>
                <a:lnTo>
                  <a:pt x="2449" y="2520"/>
                </a:lnTo>
                <a:lnTo>
                  <a:pt x="2483" y="2540"/>
                </a:lnTo>
                <a:lnTo>
                  <a:pt x="2561" y="2588"/>
                </a:lnTo>
                <a:lnTo>
                  <a:pt x="2536" y="2584"/>
                </a:lnTo>
                <a:lnTo>
                  <a:pt x="2513" y="2582"/>
                </a:lnTo>
                <a:lnTo>
                  <a:pt x="2493" y="2582"/>
                </a:lnTo>
                <a:lnTo>
                  <a:pt x="2476" y="2582"/>
                </a:lnTo>
                <a:close/>
              </a:path>
            </a:pathLst>
          </a:custGeom>
          <a:solidFill>
            <a:srgbClr val="92D05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latin typeface="黑体" panose="02010609060101010101" pitchFamily="49" charset="-122"/>
              <a:ea typeface="黑体" panose="02010609060101010101" pitchFamily="49" charset="-122"/>
            </a:endParaRPr>
          </a:p>
        </p:txBody>
      </p:sp>
      <p:sp>
        <p:nvSpPr>
          <p:cNvPr id="5122" name="标题 1"/>
          <p:cNvSpPr txBox="1"/>
          <p:nvPr/>
        </p:nvSpPr>
        <p:spPr bwMode="auto">
          <a:xfrm>
            <a:off x="714804" y="1109663"/>
            <a:ext cx="4001212"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Narrow" panose="020B05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5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5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9pPr>
          </a:lstStyle>
          <a:p>
            <a:pPr algn="ctr">
              <a:spcBef>
                <a:spcPct val="0"/>
              </a:spcBef>
              <a:buFontTx/>
              <a:buNone/>
              <a:defRPr/>
            </a:pPr>
            <a:r>
              <a:rPr lang="en-US" altLang="zh-CN" dirty="0" smtClean="0">
                <a:latin typeface="华文琥珀" panose="02010800040101010101" pitchFamily="2" charset="-122"/>
                <a:ea typeface="华文琥珀" panose="02010800040101010101" pitchFamily="2" charset="-122"/>
                <a:cs typeface="+mj-cs"/>
              </a:rPr>
              <a:t>8.4 </a:t>
            </a:r>
            <a:r>
              <a:rPr lang="zh-CN" altLang="en-US" dirty="0" smtClean="0">
                <a:latin typeface="华文琥珀" panose="02010800040101010101" pitchFamily="2" charset="-122"/>
                <a:ea typeface="华文琥珀" panose="02010800040101010101" pitchFamily="2" charset="-122"/>
                <a:cs typeface="+mj-cs"/>
              </a:rPr>
              <a:t>查找概述</a:t>
            </a:r>
            <a:endParaRPr lang="zh-CN" altLang="en-US" dirty="0">
              <a:latin typeface="华文琥珀" panose="02010800040101010101" pitchFamily="2" charset="-122"/>
              <a:ea typeface="华文琥珀" panose="02010800040101010101" pitchFamily="2" charset="-122"/>
              <a:cs typeface="+mj-cs"/>
            </a:endParaRPr>
          </a:p>
        </p:txBody>
      </p:sp>
      <p:cxnSp>
        <p:nvCxnSpPr>
          <p:cNvPr id="25" name="直接连接符 24"/>
          <p:cNvCxnSpPr/>
          <p:nvPr/>
        </p:nvCxnSpPr>
        <p:spPr>
          <a:xfrm>
            <a:off x="3330575" y="1666453"/>
            <a:ext cx="0" cy="4714875"/>
          </a:xfrm>
          <a:prstGeom prst="line">
            <a:avLst/>
          </a:prstGeom>
          <a:noFill/>
          <a:ln w="38100" cap="flat" cmpd="sng" algn="ctr">
            <a:solidFill>
              <a:schemeClr val="bg1">
                <a:lumMod val="85000"/>
              </a:schemeClr>
            </a:solidFill>
            <a:prstDash val="solid"/>
          </a:ln>
          <a:effectLst/>
        </p:spPr>
      </p:cxnSp>
      <p:cxnSp>
        <p:nvCxnSpPr>
          <p:cNvPr id="26" name="直接连接符 25"/>
          <p:cNvCxnSpPr/>
          <p:nvPr/>
        </p:nvCxnSpPr>
        <p:spPr>
          <a:xfrm>
            <a:off x="1016000" y="1663700"/>
            <a:ext cx="3268663" cy="0"/>
          </a:xfrm>
          <a:prstGeom prst="line">
            <a:avLst/>
          </a:prstGeom>
          <a:noFill/>
          <a:ln w="57150" cap="flat" cmpd="sng" algn="ctr">
            <a:solidFill>
              <a:schemeClr val="bg1">
                <a:lumMod val="85000"/>
              </a:schemeClr>
            </a:solidFill>
            <a:prstDash val="solid"/>
          </a:ln>
          <a:effectLst/>
        </p:spPr>
      </p:cxnSp>
      <p:sp>
        <p:nvSpPr>
          <p:cNvPr id="34" name="TextBox 33"/>
          <p:cNvSpPr txBox="1"/>
          <p:nvPr/>
        </p:nvSpPr>
        <p:spPr>
          <a:xfrm>
            <a:off x="2060575" y="2232025"/>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a:latin typeface="黑体" panose="02010609060101010101" pitchFamily="49" charset="-122"/>
                <a:ea typeface="黑体" panose="02010609060101010101" pitchFamily="49" charset="-122"/>
                <a:cs typeface="Verdana" panose="020B0604030504040204" pitchFamily="34" charset="0"/>
              </a:rPr>
              <a:t>8.4.1</a:t>
            </a:r>
            <a:endParaRPr lang="en-US" sz="2400" b="1" i="1" kern="0" dirty="0">
              <a:latin typeface="黑体" panose="02010609060101010101" pitchFamily="49" charset="-122"/>
              <a:ea typeface="黑体" panose="02010609060101010101" pitchFamily="49" charset="-122"/>
              <a:cs typeface="Verdana" panose="020B0604030504040204" pitchFamily="34" charset="0"/>
            </a:endParaRPr>
          </a:p>
        </p:txBody>
      </p:sp>
      <p:sp>
        <p:nvSpPr>
          <p:cNvPr id="35" name="TextBox 34"/>
          <p:cNvSpPr txBox="1"/>
          <p:nvPr/>
        </p:nvSpPr>
        <p:spPr>
          <a:xfrm>
            <a:off x="2060575" y="2924175"/>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smtClean="0">
                <a:latin typeface="黑体" panose="02010609060101010101" pitchFamily="49" charset="-122"/>
                <a:ea typeface="黑体" panose="02010609060101010101" pitchFamily="49" charset="-122"/>
                <a:cs typeface="Verdana" panose="020B0604030504040204" pitchFamily="34" charset="0"/>
              </a:rPr>
              <a:t>8.4.2</a:t>
            </a:r>
            <a:endParaRPr lang="en-US" sz="2400" b="1" i="1" kern="0" dirty="0">
              <a:latin typeface="黑体" panose="02010609060101010101" pitchFamily="49" charset="-122"/>
              <a:ea typeface="黑体" panose="02010609060101010101" pitchFamily="49" charset="-122"/>
              <a:cs typeface="Verdana" panose="020B0604030504040204" pitchFamily="34" charset="0"/>
            </a:endParaRPr>
          </a:p>
        </p:txBody>
      </p:sp>
      <p:sp>
        <p:nvSpPr>
          <p:cNvPr id="8200" name="矩形 22"/>
          <p:cNvSpPr>
            <a:spLocks noChangeArrowheads="1"/>
          </p:cNvSpPr>
          <p:nvPr/>
        </p:nvSpPr>
        <p:spPr bwMode="auto">
          <a:xfrm>
            <a:off x="3360071" y="2205038"/>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a:solidFill>
                  <a:schemeClr val="tx1"/>
                </a:solidFill>
                <a:latin typeface="黑体" panose="02010609060101010101" pitchFamily="49" charset="-122"/>
                <a:ea typeface="黑体" panose="02010609060101010101" pitchFamily="49" charset="-122"/>
              </a:rPr>
              <a:t>查找的基本概念</a:t>
            </a:r>
            <a:endParaRPr lang="zh-CN" altLang="zh-CN" sz="2400" dirty="0">
              <a:solidFill>
                <a:schemeClr val="tx1"/>
              </a:solidFill>
              <a:latin typeface="黑体" panose="02010609060101010101" pitchFamily="49" charset="-122"/>
              <a:ea typeface="黑体" panose="02010609060101010101" pitchFamily="49" charset="-122"/>
            </a:endParaRPr>
          </a:p>
        </p:txBody>
      </p:sp>
      <p:sp>
        <p:nvSpPr>
          <p:cNvPr id="8201" name="矩形 16"/>
          <p:cNvSpPr>
            <a:spLocks noChangeArrowheads="1"/>
          </p:cNvSpPr>
          <p:nvPr/>
        </p:nvSpPr>
        <p:spPr bwMode="auto">
          <a:xfrm>
            <a:off x="3360071" y="2930525"/>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a:solidFill>
                  <a:schemeClr val="tx1"/>
                </a:solidFill>
                <a:latin typeface="黑体" panose="02010609060101010101" pitchFamily="49" charset="-122"/>
                <a:ea typeface="黑体" panose="02010609060101010101" pitchFamily="49" charset="-122"/>
              </a:rPr>
              <a:t>查找算法的性能</a:t>
            </a:r>
            <a:endParaRPr lang="zh-CN" altLang="zh-CN" sz="2400" dirty="0">
              <a:solidFill>
                <a:schemeClr val="tx1"/>
              </a:solidFill>
              <a:latin typeface="黑体" panose="02010609060101010101" pitchFamily="49" charset="-122"/>
              <a:ea typeface="黑体" panose="02010609060101010101" pitchFamily="49" charset="-122"/>
            </a:endParaRPr>
          </a:p>
        </p:txBody>
      </p:sp>
      <p:sp>
        <p:nvSpPr>
          <p:cNvPr id="8202" name="标题 2"/>
          <p:cNvSpPr>
            <a:spLocks noGrp="1"/>
          </p:cNvSpPr>
          <p:nvPr>
            <p:ph type="title"/>
          </p:nvPr>
        </p:nvSpPr>
        <p:spPr/>
        <p:txBody>
          <a:bodyPr/>
          <a:lstStyle/>
          <a:p>
            <a:endParaRPr lang="zh-CN" altLang="en-US" smtClean="0"/>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KSO_Shape"/>
          <p:cNvSpPr/>
          <p:nvPr/>
        </p:nvSpPr>
        <p:spPr bwMode="auto">
          <a:xfrm flipH="1">
            <a:off x="6919707" y="2036763"/>
            <a:ext cx="460375" cy="476250"/>
          </a:xfrm>
          <a:custGeom>
            <a:avLst/>
            <a:gdLst>
              <a:gd name="T0" fmla="*/ 215713171 w 7617"/>
              <a:gd name="T1" fmla="*/ 194912619 h 8099"/>
              <a:gd name="T2" fmla="*/ 186862848 w 7617"/>
              <a:gd name="T3" fmla="*/ 154137527 h 8099"/>
              <a:gd name="T4" fmla="*/ 209688925 w 7617"/>
              <a:gd name="T5" fmla="*/ 69433828 h 8099"/>
              <a:gd name="T6" fmla="*/ 185536456 w 7617"/>
              <a:gd name="T7" fmla="*/ 27220166 h 8099"/>
              <a:gd name="T8" fmla="*/ 159173412 w 7617"/>
              <a:gd name="T9" fmla="*/ 113639048 h 8099"/>
              <a:gd name="T10" fmla="*/ 173487962 w 7617"/>
              <a:gd name="T11" fmla="*/ 157291045 h 8099"/>
              <a:gd name="T12" fmla="*/ 148009101 w 7617"/>
              <a:gd name="T13" fmla="*/ 113251885 h 8099"/>
              <a:gd name="T14" fmla="*/ 130157348 w 7617"/>
              <a:gd name="T15" fmla="*/ 20193847 h 8099"/>
              <a:gd name="T16" fmla="*/ 94785557 w 7617"/>
              <a:gd name="T17" fmla="*/ 22794140 h 8099"/>
              <a:gd name="T18" fmla="*/ 118551064 w 7617"/>
              <a:gd name="T19" fmla="*/ 108493737 h 8099"/>
              <a:gd name="T20" fmla="*/ 105397165 w 7617"/>
              <a:gd name="T21" fmla="*/ 111149305 h 8099"/>
              <a:gd name="T22" fmla="*/ 73175614 w 7617"/>
              <a:gd name="T23" fmla="*/ 41328315 h 8099"/>
              <a:gd name="T24" fmla="*/ 6300716 w 7617"/>
              <a:gd name="T25" fmla="*/ 3706741 h 8099"/>
              <a:gd name="T26" fmla="*/ 35427038 w 7617"/>
              <a:gd name="T27" fmla="*/ 76349596 h 8099"/>
              <a:gd name="T28" fmla="*/ 100865051 w 7617"/>
              <a:gd name="T29" fmla="*/ 116018005 h 8099"/>
              <a:gd name="T30" fmla="*/ 31281886 w 7617"/>
              <a:gd name="T31" fmla="*/ 115686117 h 8099"/>
              <a:gd name="T32" fmla="*/ 3813436 w 7617"/>
              <a:gd name="T33" fmla="*/ 138148370 h 8099"/>
              <a:gd name="T34" fmla="*/ 78039209 w 7617"/>
              <a:gd name="T35" fmla="*/ 170845970 h 8099"/>
              <a:gd name="T36" fmla="*/ 138337158 w 7617"/>
              <a:gd name="T37" fmla="*/ 150264725 h 8099"/>
              <a:gd name="T38" fmla="*/ 180120158 w 7617"/>
              <a:gd name="T39" fmla="*/ 177872289 h 8099"/>
              <a:gd name="T40" fmla="*/ 81852645 w 7617"/>
              <a:gd name="T41" fmla="*/ 181191868 h 8099"/>
              <a:gd name="T42" fmla="*/ 73175614 w 7617"/>
              <a:gd name="T43" fmla="*/ 210403828 h 8099"/>
              <a:gd name="T44" fmla="*/ 170116500 w 7617"/>
              <a:gd name="T45" fmla="*/ 209684543 h 8099"/>
              <a:gd name="T46" fmla="*/ 202006570 w 7617"/>
              <a:gd name="T47" fmla="*/ 191980203 h 8099"/>
              <a:gd name="T48" fmla="*/ 204327874 w 7617"/>
              <a:gd name="T49" fmla="*/ 216544801 h 8099"/>
              <a:gd name="T50" fmla="*/ 104789216 w 7617"/>
              <a:gd name="T51" fmla="*/ 244705824 h 8099"/>
              <a:gd name="T52" fmla="*/ 120595899 w 7617"/>
              <a:gd name="T53" fmla="*/ 275300843 h 8099"/>
              <a:gd name="T54" fmla="*/ 222621601 w 7617"/>
              <a:gd name="T55" fmla="*/ 246088883 h 8099"/>
              <a:gd name="T56" fmla="*/ 253737982 w 7617"/>
              <a:gd name="T57" fmla="*/ 256268720 h 8099"/>
              <a:gd name="T58" fmla="*/ 218310709 w 7617"/>
              <a:gd name="T59" fmla="*/ 266891229 h 8099"/>
              <a:gd name="T60" fmla="*/ 141487399 w 7617"/>
              <a:gd name="T61" fmla="*/ 311428572 h 8099"/>
              <a:gd name="T62" fmla="*/ 186697108 w 7617"/>
              <a:gd name="T63" fmla="*/ 327141117 h 8099"/>
              <a:gd name="T64" fmla="*/ 264294108 w 7617"/>
              <a:gd name="T65" fmla="*/ 289740880 h 8099"/>
              <a:gd name="T66" fmla="*/ 304308506 w 7617"/>
              <a:gd name="T67" fmla="*/ 323323591 h 8099"/>
              <a:gd name="T68" fmla="*/ 251416678 w 7617"/>
              <a:gd name="T69" fmla="*/ 319561339 h 8099"/>
              <a:gd name="T70" fmla="*/ 181723019 w 7617"/>
              <a:gd name="T71" fmla="*/ 363434672 h 8099"/>
              <a:gd name="T72" fmla="*/ 226490519 w 7617"/>
              <a:gd name="T73" fmla="*/ 376546924 h 8099"/>
              <a:gd name="T74" fmla="*/ 303755804 w 7617"/>
              <a:gd name="T75" fmla="*/ 335827108 h 8099"/>
              <a:gd name="T76" fmla="*/ 334706209 w 7617"/>
              <a:gd name="T77" fmla="*/ 363545458 h 8099"/>
              <a:gd name="T78" fmla="*/ 264515330 w 7617"/>
              <a:gd name="T79" fmla="*/ 377432035 h 8099"/>
              <a:gd name="T80" fmla="*/ 256059051 w 7617"/>
              <a:gd name="T81" fmla="*/ 413283152 h 8099"/>
              <a:gd name="T82" fmla="*/ 332329658 w 7617"/>
              <a:gd name="T83" fmla="*/ 383407418 h 8099"/>
              <a:gd name="T84" fmla="*/ 357366310 w 7617"/>
              <a:gd name="T85" fmla="*/ 384347804 h 8099"/>
              <a:gd name="T86" fmla="*/ 419598836 w 7617"/>
              <a:gd name="T87" fmla="*/ 443601795 h 8099"/>
              <a:gd name="T88" fmla="*/ 335093171 w 7617"/>
              <a:gd name="T89" fmla="*/ 346615679 h 8099"/>
              <a:gd name="T90" fmla="*/ 344267658 w 7617"/>
              <a:gd name="T91" fmla="*/ 328911575 h 8099"/>
              <a:gd name="T92" fmla="*/ 398154634 w 7617"/>
              <a:gd name="T93" fmla="*/ 248744452 h 8099"/>
              <a:gd name="T94" fmla="*/ 373559956 w 7617"/>
              <a:gd name="T95" fmla="*/ 232091520 h 8099"/>
              <a:gd name="T96" fmla="*/ 317738874 w 7617"/>
              <a:gd name="T97" fmla="*/ 304844691 h 8099"/>
              <a:gd name="T98" fmla="*/ 300992526 w 7617"/>
              <a:gd name="T99" fmla="*/ 306061924 h 8099"/>
              <a:gd name="T100" fmla="*/ 322049766 w 7617"/>
              <a:gd name="T101" fmla="*/ 277569249 h 8099"/>
              <a:gd name="T102" fmla="*/ 353552874 w 7617"/>
              <a:gd name="T103" fmla="*/ 184511211 h 8099"/>
              <a:gd name="T104" fmla="*/ 325089513 w 7617"/>
              <a:gd name="T105" fmla="*/ 181745091 h 8099"/>
              <a:gd name="T106" fmla="*/ 285848804 w 7617"/>
              <a:gd name="T107" fmla="*/ 275411394 h 8099"/>
              <a:gd name="T108" fmla="*/ 260259449 w 7617"/>
              <a:gd name="T109" fmla="*/ 250238297 h 8099"/>
              <a:gd name="T110" fmla="*/ 290823127 w 7617"/>
              <a:gd name="T111" fmla="*/ 216489525 h 8099"/>
              <a:gd name="T112" fmla="*/ 303645310 w 7617"/>
              <a:gd name="T113" fmla="*/ 128632308 h 8099"/>
              <a:gd name="T114" fmla="*/ 271644982 w 7617"/>
              <a:gd name="T115" fmla="*/ 135382016 h 8099"/>
              <a:gd name="T116" fmla="*/ 247216279 w 7617"/>
              <a:gd name="T117" fmla="*/ 229933665 h 8099"/>
              <a:gd name="T118" fmla="*/ 220189804 w 7617"/>
              <a:gd name="T119" fmla="*/ 202436887 h 8099"/>
              <a:gd name="T120" fmla="*/ 245171209 w 7617"/>
              <a:gd name="T121" fmla="*/ 177595677 h 8099"/>
              <a:gd name="T122" fmla="*/ 263575665 w 7617"/>
              <a:gd name="T123" fmla="*/ 91840805 h 8099"/>
              <a:gd name="T124" fmla="*/ 220079310 w 7617"/>
              <a:gd name="T125" fmla="*/ 96322106 h 80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617" h="8099">
                <a:moveTo>
                  <a:pt x="3735" y="2578"/>
                </a:moveTo>
                <a:lnTo>
                  <a:pt x="3735" y="2578"/>
                </a:lnTo>
                <a:lnTo>
                  <a:pt x="3721" y="2650"/>
                </a:lnTo>
                <a:lnTo>
                  <a:pt x="3709" y="2721"/>
                </a:lnTo>
                <a:lnTo>
                  <a:pt x="3704" y="2758"/>
                </a:lnTo>
                <a:lnTo>
                  <a:pt x="3699" y="2794"/>
                </a:lnTo>
                <a:lnTo>
                  <a:pt x="3695" y="2831"/>
                </a:lnTo>
                <a:lnTo>
                  <a:pt x="3692" y="2868"/>
                </a:lnTo>
                <a:lnTo>
                  <a:pt x="3690" y="2905"/>
                </a:lnTo>
                <a:lnTo>
                  <a:pt x="3689" y="2942"/>
                </a:lnTo>
                <a:lnTo>
                  <a:pt x="3689" y="2978"/>
                </a:lnTo>
                <a:lnTo>
                  <a:pt x="3691" y="3014"/>
                </a:lnTo>
                <a:lnTo>
                  <a:pt x="3694" y="3051"/>
                </a:lnTo>
                <a:lnTo>
                  <a:pt x="3700" y="3087"/>
                </a:lnTo>
                <a:lnTo>
                  <a:pt x="3706" y="3123"/>
                </a:lnTo>
                <a:lnTo>
                  <a:pt x="3714" y="3159"/>
                </a:lnTo>
                <a:lnTo>
                  <a:pt x="3720" y="3185"/>
                </a:lnTo>
                <a:lnTo>
                  <a:pt x="3728" y="3210"/>
                </a:lnTo>
                <a:lnTo>
                  <a:pt x="3737" y="3236"/>
                </a:lnTo>
                <a:lnTo>
                  <a:pt x="3748" y="3260"/>
                </a:lnTo>
                <a:lnTo>
                  <a:pt x="3759" y="3285"/>
                </a:lnTo>
                <a:lnTo>
                  <a:pt x="3772" y="3309"/>
                </a:lnTo>
                <a:lnTo>
                  <a:pt x="3787" y="3332"/>
                </a:lnTo>
                <a:lnTo>
                  <a:pt x="3802" y="3354"/>
                </a:lnTo>
                <a:lnTo>
                  <a:pt x="3819" y="3375"/>
                </a:lnTo>
                <a:lnTo>
                  <a:pt x="3836" y="3393"/>
                </a:lnTo>
                <a:lnTo>
                  <a:pt x="3849" y="3407"/>
                </a:lnTo>
                <a:lnTo>
                  <a:pt x="3861" y="3418"/>
                </a:lnTo>
                <a:lnTo>
                  <a:pt x="3882" y="3437"/>
                </a:lnTo>
                <a:lnTo>
                  <a:pt x="3889" y="3444"/>
                </a:lnTo>
                <a:lnTo>
                  <a:pt x="3895" y="3451"/>
                </a:lnTo>
                <a:lnTo>
                  <a:pt x="3899" y="3458"/>
                </a:lnTo>
                <a:lnTo>
                  <a:pt x="3902" y="3466"/>
                </a:lnTo>
                <a:lnTo>
                  <a:pt x="3904" y="3477"/>
                </a:lnTo>
                <a:lnTo>
                  <a:pt x="3905" y="3489"/>
                </a:lnTo>
                <a:lnTo>
                  <a:pt x="3905" y="3504"/>
                </a:lnTo>
                <a:lnTo>
                  <a:pt x="3903" y="3523"/>
                </a:lnTo>
                <a:lnTo>
                  <a:pt x="3898" y="3574"/>
                </a:lnTo>
                <a:lnTo>
                  <a:pt x="3811" y="3475"/>
                </a:lnTo>
                <a:lnTo>
                  <a:pt x="3724" y="3376"/>
                </a:lnTo>
                <a:lnTo>
                  <a:pt x="3680" y="3327"/>
                </a:lnTo>
                <a:lnTo>
                  <a:pt x="3635" y="3280"/>
                </a:lnTo>
                <a:lnTo>
                  <a:pt x="3590" y="3232"/>
                </a:lnTo>
                <a:lnTo>
                  <a:pt x="3544" y="3186"/>
                </a:lnTo>
                <a:lnTo>
                  <a:pt x="3525" y="3168"/>
                </a:lnTo>
                <a:lnTo>
                  <a:pt x="3502" y="3148"/>
                </a:lnTo>
                <a:lnTo>
                  <a:pt x="3444" y="3098"/>
                </a:lnTo>
                <a:lnTo>
                  <a:pt x="3414" y="3071"/>
                </a:lnTo>
                <a:lnTo>
                  <a:pt x="3382" y="3042"/>
                </a:lnTo>
                <a:lnTo>
                  <a:pt x="3352" y="3012"/>
                </a:lnTo>
                <a:lnTo>
                  <a:pt x="3338" y="2997"/>
                </a:lnTo>
                <a:lnTo>
                  <a:pt x="3325" y="2982"/>
                </a:lnTo>
                <a:lnTo>
                  <a:pt x="3312" y="2966"/>
                </a:lnTo>
                <a:lnTo>
                  <a:pt x="3301" y="2952"/>
                </a:lnTo>
                <a:lnTo>
                  <a:pt x="3291" y="2938"/>
                </a:lnTo>
                <a:lnTo>
                  <a:pt x="3283" y="2922"/>
                </a:lnTo>
                <a:lnTo>
                  <a:pt x="3276" y="2909"/>
                </a:lnTo>
                <a:lnTo>
                  <a:pt x="3271" y="2895"/>
                </a:lnTo>
                <a:lnTo>
                  <a:pt x="3268" y="2881"/>
                </a:lnTo>
                <a:lnTo>
                  <a:pt x="3267" y="2869"/>
                </a:lnTo>
                <a:lnTo>
                  <a:pt x="3268" y="2857"/>
                </a:lnTo>
                <a:lnTo>
                  <a:pt x="3270" y="2851"/>
                </a:lnTo>
                <a:lnTo>
                  <a:pt x="3272" y="2845"/>
                </a:lnTo>
                <a:lnTo>
                  <a:pt x="3275" y="2839"/>
                </a:lnTo>
                <a:lnTo>
                  <a:pt x="3278" y="2834"/>
                </a:lnTo>
                <a:lnTo>
                  <a:pt x="3283" y="2829"/>
                </a:lnTo>
                <a:lnTo>
                  <a:pt x="3288" y="2824"/>
                </a:lnTo>
                <a:lnTo>
                  <a:pt x="3293" y="2820"/>
                </a:lnTo>
                <a:lnTo>
                  <a:pt x="3300" y="2815"/>
                </a:lnTo>
                <a:lnTo>
                  <a:pt x="3315" y="2806"/>
                </a:lnTo>
                <a:lnTo>
                  <a:pt x="3334" y="2799"/>
                </a:lnTo>
                <a:lnTo>
                  <a:pt x="3355" y="2793"/>
                </a:lnTo>
                <a:lnTo>
                  <a:pt x="3381" y="2786"/>
                </a:lnTo>
                <a:lnTo>
                  <a:pt x="3405" y="2777"/>
                </a:lnTo>
                <a:lnTo>
                  <a:pt x="3429" y="2765"/>
                </a:lnTo>
                <a:lnTo>
                  <a:pt x="3452" y="2752"/>
                </a:lnTo>
                <a:lnTo>
                  <a:pt x="3473" y="2738"/>
                </a:lnTo>
                <a:lnTo>
                  <a:pt x="3494" y="2721"/>
                </a:lnTo>
                <a:lnTo>
                  <a:pt x="3512" y="2704"/>
                </a:lnTo>
                <a:lnTo>
                  <a:pt x="3530" y="2685"/>
                </a:lnTo>
                <a:lnTo>
                  <a:pt x="3548" y="2665"/>
                </a:lnTo>
                <a:lnTo>
                  <a:pt x="3563" y="2644"/>
                </a:lnTo>
                <a:lnTo>
                  <a:pt x="3579" y="2621"/>
                </a:lnTo>
                <a:lnTo>
                  <a:pt x="3593" y="2597"/>
                </a:lnTo>
                <a:lnTo>
                  <a:pt x="3606" y="2573"/>
                </a:lnTo>
                <a:lnTo>
                  <a:pt x="3620" y="2547"/>
                </a:lnTo>
                <a:lnTo>
                  <a:pt x="3631" y="2522"/>
                </a:lnTo>
                <a:lnTo>
                  <a:pt x="3642" y="2495"/>
                </a:lnTo>
                <a:lnTo>
                  <a:pt x="3652" y="2468"/>
                </a:lnTo>
                <a:lnTo>
                  <a:pt x="3663" y="2441"/>
                </a:lnTo>
                <a:lnTo>
                  <a:pt x="3672" y="2413"/>
                </a:lnTo>
                <a:lnTo>
                  <a:pt x="3680" y="2385"/>
                </a:lnTo>
                <a:lnTo>
                  <a:pt x="3695" y="2329"/>
                </a:lnTo>
                <a:lnTo>
                  <a:pt x="3709" y="2274"/>
                </a:lnTo>
                <a:lnTo>
                  <a:pt x="3720" y="2219"/>
                </a:lnTo>
                <a:lnTo>
                  <a:pt x="3729" y="2167"/>
                </a:lnTo>
                <a:lnTo>
                  <a:pt x="3747" y="2071"/>
                </a:lnTo>
                <a:lnTo>
                  <a:pt x="3756" y="2014"/>
                </a:lnTo>
                <a:lnTo>
                  <a:pt x="3764" y="1957"/>
                </a:lnTo>
                <a:lnTo>
                  <a:pt x="3772" y="1899"/>
                </a:lnTo>
                <a:lnTo>
                  <a:pt x="3779" y="1841"/>
                </a:lnTo>
                <a:lnTo>
                  <a:pt x="3786" y="1783"/>
                </a:lnTo>
                <a:lnTo>
                  <a:pt x="3791" y="1724"/>
                </a:lnTo>
                <a:lnTo>
                  <a:pt x="3796" y="1665"/>
                </a:lnTo>
                <a:lnTo>
                  <a:pt x="3799" y="1607"/>
                </a:lnTo>
                <a:lnTo>
                  <a:pt x="3801" y="1548"/>
                </a:lnTo>
                <a:lnTo>
                  <a:pt x="3802" y="1489"/>
                </a:lnTo>
                <a:lnTo>
                  <a:pt x="3802" y="1430"/>
                </a:lnTo>
                <a:lnTo>
                  <a:pt x="3801" y="1372"/>
                </a:lnTo>
                <a:lnTo>
                  <a:pt x="3798" y="1314"/>
                </a:lnTo>
                <a:lnTo>
                  <a:pt x="3794" y="1255"/>
                </a:lnTo>
                <a:lnTo>
                  <a:pt x="3788" y="1198"/>
                </a:lnTo>
                <a:lnTo>
                  <a:pt x="3779" y="1140"/>
                </a:lnTo>
                <a:lnTo>
                  <a:pt x="3775" y="1110"/>
                </a:lnTo>
                <a:lnTo>
                  <a:pt x="3769" y="1080"/>
                </a:lnTo>
                <a:lnTo>
                  <a:pt x="3762" y="1049"/>
                </a:lnTo>
                <a:lnTo>
                  <a:pt x="3754" y="1020"/>
                </a:lnTo>
                <a:lnTo>
                  <a:pt x="3746" y="990"/>
                </a:lnTo>
                <a:lnTo>
                  <a:pt x="3736" y="960"/>
                </a:lnTo>
                <a:lnTo>
                  <a:pt x="3725" y="931"/>
                </a:lnTo>
                <a:lnTo>
                  <a:pt x="3714" y="903"/>
                </a:lnTo>
                <a:lnTo>
                  <a:pt x="3702" y="874"/>
                </a:lnTo>
                <a:lnTo>
                  <a:pt x="3689" y="846"/>
                </a:lnTo>
                <a:lnTo>
                  <a:pt x="3676" y="819"/>
                </a:lnTo>
                <a:lnTo>
                  <a:pt x="3662" y="791"/>
                </a:lnTo>
                <a:lnTo>
                  <a:pt x="3646" y="764"/>
                </a:lnTo>
                <a:lnTo>
                  <a:pt x="3631" y="738"/>
                </a:lnTo>
                <a:lnTo>
                  <a:pt x="3615" y="711"/>
                </a:lnTo>
                <a:lnTo>
                  <a:pt x="3597" y="685"/>
                </a:lnTo>
                <a:lnTo>
                  <a:pt x="3586" y="668"/>
                </a:lnTo>
                <a:lnTo>
                  <a:pt x="3572" y="652"/>
                </a:lnTo>
                <a:lnTo>
                  <a:pt x="3546" y="618"/>
                </a:lnTo>
                <a:lnTo>
                  <a:pt x="3516" y="583"/>
                </a:lnTo>
                <a:lnTo>
                  <a:pt x="3487" y="548"/>
                </a:lnTo>
                <a:lnTo>
                  <a:pt x="3460" y="512"/>
                </a:lnTo>
                <a:lnTo>
                  <a:pt x="3446" y="495"/>
                </a:lnTo>
                <a:lnTo>
                  <a:pt x="3434" y="476"/>
                </a:lnTo>
                <a:lnTo>
                  <a:pt x="3423" y="457"/>
                </a:lnTo>
                <a:lnTo>
                  <a:pt x="3414" y="439"/>
                </a:lnTo>
                <a:lnTo>
                  <a:pt x="3405" y="419"/>
                </a:lnTo>
                <a:lnTo>
                  <a:pt x="3398" y="400"/>
                </a:lnTo>
                <a:lnTo>
                  <a:pt x="3394" y="416"/>
                </a:lnTo>
                <a:lnTo>
                  <a:pt x="3389" y="431"/>
                </a:lnTo>
                <a:lnTo>
                  <a:pt x="3382" y="447"/>
                </a:lnTo>
                <a:lnTo>
                  <a:pt x="3375" y="462"/>
                </a:lnTo>
                <a:lnTo>
                  <a:pt x="3367" y="476"/>
                </a:lnTo>
                <a:lnTo>
                  <a:pt x="3357" y="492"/>
                </a:lnTo>
                <a:lnTo>
                  <a:pt x="3347" y="506"/>
                </a:lnTo>
                <a:lnTo>
                  <a:pt x="3336" y="521"/>
                </a:lnTo>
                <a:lnTo>
                  <a:pt x="3312" y="549"/>
                </a:lnTo>
                <a:lnTo>
                  <a:pt x="3286" y="577"/>
                </a:lnTo>
                <a:lnTo>
                  <a:pt x="3259" y="605"/>
                </a:lnTo>
                <a:lnTo>
                  <a:pt x="3230" y="633"/>
                </a:lnTo>
                <a:lnTo>
                  <a:pt x="3172" y="689"/>
                </a:lnTo>
                <a:lnTo>
                  <a:pt x="3144" y="717"/>
                </a:lnTo>
                <a:lnTo>
                  <a:pt x="3118" y="746"/>
                </a:lnTo>
                <a:lnTo>
                  <a:pt x="3092" y="775"/>
                </a:lnTo>
                <a:lnTo>
                  <a:pt x="3081" y="790"/>
                </a:lnTo>
                <a:lnTo>
                  <a:pt x="3069" y="805"/>
                </a:lnTo>
                <a:lnTo>
                  <a:pt x="3059" y="821"/>
                </a:lnTo>
                <a:lnTo>
                  <a:pt x="3049" y="837"/>
                </a:lnTo>
                <a:lnTo>
                  <a:pt x="3041" y="852"/>
                </a:lnTo>
                <a:lnTo>
                  <a:pt x="3033" y="869"/>
                </a:lnTo>
                <a:lnTo>
                  <a:pt x="3013" y="915"/>
                </a:lnTo>
                <a:lnTo>
                  <a:pt x="2996" y="960"/>
                </a:lnTo>
                <a:lnTo>
                  <a:pt x="2979" y="1006"/>
                </a:lnTo>
                <a:lnTo>
                  <a:pt x="2965" y="1053"/>
                </a:lnTo>
                <a:lnTo>
                  <a:pt x="2952" y="1099"/>
                </a:lnTo>
                <a:lnTo>
                  <a:pt x="2939" y="1147"/>
                </a:lnTo>
                <a:lnTo>
                  <a:pt x="2928" y="1193"/>
                </a:lnTo>
                <a:lnTo>
                  <a:pt x="2919" y="1241"/>
                </a:lnTo>
                <a:lnTo>
                  <a:pt x="2911" y="1288"/>
                </a:lnTo>
                <a:lnTo>
                  <a:pt x="2903" y="1335"/>
                </a:lnTo>
                <a:lnTo>
                  <a:pt x="2896" y="1383"/>
                </a:lnTo>
                <a:lnTo>
                  <a:pt x="2891" y="1431"/>
                </a:lnTo>
                <a:lnTo>
                  <a:pt x="2887" y="1480"/>
                </a:lnTo>
                <a:lnTo>
                  <a:pt x="2883" y="1529"/>
                </a:lnTo>
                <a:lnTo>
                  <a:pt x="2881" y="1578"/>
                </a:lnTo>
                <a:lnTo>
                  <a:pt x="2879" y="1627"/>
                </a:lnTo>
                <a:lnTo>
                  <a:pt x="2876" y="1712"/>
                </a:lnTo>
                <a:lnTo>
                  <a:pt x="2875" y="1797"/>
                </a:lnTo>
                <a:lnTo>
                  <a:pt x="2875" y="1883"/>
                </a:lnTo>
                <a:lnTo>
                  <a:pt x="2877" y="1969"/>
                </a:lnTo>
                <a:lnTo>
                  <a:pt x="2880" y="2054"/>
                </a:lnTo>
                <a:lnTo>
                  <a:pt x="2883" y="2097"/>
                </a:lnTo>
                <a:lnTo>
                  <a:pt x="2886" y="2139"/>
                </a:lnTo>
                <a:lnTo>
                  <a:pt x="2890" y="2182"/>
                </a:lnTo>
                <a:lnTo>
                  <a:pt x="2895" y="2224"/>
                </a:lnTo>
                <a:lnTo>
                  <a:pt x="2900" y="2268"/>
                </a:lnTo>
                <a:lnTo>
                  <a:pt x="2906" y="2310"/>
                </a:lnTo>
                <a:lnTo>
                  <a:pt x="2914" y="2354"/>
                </a:lnTo>
                <a:lnTo>
                  <a:pt x="2924" y="2397"/>
                </a:lnTo>
                <a:lnTo>
                  <a:pt x="2936" y="2439"/>
                </a:lnTo>
                <a:lnTo>
                  <a:pt x="2943" y="2460"/>
                </a:lnTo>
                <a:lnTo>
                  <a:pt x="2951" y="2481"/>
                </a:lnTo>
                <a:lnTo>
                  <a:pt x="2959" y="2501"/>
                </a:lnTo>
                <a:lnTo>
                  <a:pt x="2968" y="2522"/>
                </a:lnTo>
                <a:lnTo>
                  <a:pt x="2977" y="2541"/>
                </a:lnTo>
                <a:lnTo>
                  <a:pt x="2987" y="2561"/>
                </a:lnTo>
                <a:lnTo>
                  <a:pt x="2998" y="2580"/>
                </a:lnTo>
                <a:lnTo>
                  <a:pt x="3009" y="2599"/>
                </a:lnTo>
                <a:lnTo>
                  <a:pt x="3021" y="2618"/>
                </a:lnTo>
                <a:lnTo>
                  <a:pt x="3035" y="2636"/>
                </a:lnTo>
                <a:lnTo>
                  <a:pt x="3051" y="2658"/>
                </a:lnTo>
                <a:lnTo>
                  <a:pt x="3068" y="2677"/>
                </a:lnTo>
                <a:lnTo>
                  <a:pt x="3085" y="2693"/>
                </a:lnTo>
                <a:lnTo>
                  <a:pt x="3100" y="2707"/>
                </a:lnTo>
                <a:lnTo>
                  <a:pt x="3129" y="2731"/>
                </a:lnTo>
                <a:lnTo>
                  <a:pt x="3142" y="2742"/>
                </a:lnTo>
                <a:lnTo>
                  <a:pt x="3154" y="2752"/>
                </a:lnTo>
                <a:lnTo>
                  <a:pt x="3166" y="2763"/>
                </a:lnTo>
                <a:lnTo>
                  <a:pt x="3175" y="2775"/>
                </a:lnTo>
                <a:lnTo>
                  <a:pt x="3183" y="2787"/>
                </a:lnTo>
                <a:lnTo>
                  <a:pt x="3190" y="2802"/>
                </a:lnTo>
                <a:lnTo>
                  <a:pt x="3195" y="2819"/>
                </a:lnTo>
                <a:lnTo>
                  <a:pt x="3200" y="2839"/>
                </a:lnTo>
                <a:lnTo>
                  <a:pt x="3201" y="2862"/>
                </a:lnTo>
                <a:lnTo>
                  <a:pt x="3201" y="2888"/>
                </a:lnTo>
                <a:lnTo>
                  <a:pt x="3176" y="2870"/>
                </a:lnTo>
                <a:lnTo>
                  <a:pt x="3139" y="2843"/>
                </a:lnTo>
                <a:lnTo>
                  <a:pt x="3034" y="2770"/>
                </a:lnTo>
                <a:lnTo>
                  <a:pt x="2971" y="2726"/>
                </a:lnTo>
                <a:lnTo>
                  <a:pt x="2903" y="2677"/>
                </a:lnTo>
                <a:lnTo>
                  <a:pt x="2835" y="2626"/>
                </a:lnTo>
                <a:lnTo>
                  <a:pt x="2767" y="2573"/>
                </a:lnTo>
                <a:lnTo>
                  <a:pt x="2735" y="2546"/>
                </a:lnTo>
                <a:lnTo>
                  <a:pt x="2704" y="2520"/>
                </a:lnTo>
                <a:lnTo>
                  <a:pt x="2673" y="2494"/>
                </a:lnTo>
                <a:lnTo>
                  <a:pt x="2644" y="2467"/>
                </a:lnTo>
                <a:lnTo>
                  <a:pt x="2618" y="2442"/>
                </a:lnTo>
                <a:lnTo>
                  <a:pt x="2593" y="2417"/>
                </a:lnTo>
                <a:lnTo>
                  <a:pt x="2571" y="2393"/>
                </a:lnTo>
                <a:lnTo>
                  <a:pt x="2552" y="2369"/>
                </a:lnTo>
                <a:lnTo>
                  <a:pt x="2537" y="2346"/>
                </a:lnTo>
                <a:lnTo>
                  <a:pt x="2529" y="2336"/>
                </a:lnTo>
                <a:lnTo>
                  <a:pt x="2524" y="2325"/>
                </a:lnTo>
                <a:lnTo>
                  <a:pt x="2519" y="2315"/>
                </a:lnTo>
                <a:lnTo>
                  <a:pt x="2515" y="2305"/>
                </a:lnTo>
                <a:lnTo>
                  <a:pt x="2512" y="2295"/>
                </a:lnTo>
                <a:lnTo>
                  <a:pt x="2511" y="2286"/>
                </a:lnTo>
                <a:lnTo>
                  <a:pt x="2510" y="2278"/>
                </a:lnTo>
                <a:lnTo>
                  <a:pt x="2510" y="2270"/>
                </a:lnTo>
                <a:lnTo>
                  <a:pt x="2512" y="2261"/>
                </a:lnTo>
                <a:lnTo>
                  <a:pt x="2514" y="2254"/>
                </a:lnTo>
                <a:lnTo>
                  <a:pt x="2518" y="2247"/>
                </a:lnTo>
                <a:lnTo>
                  <a:pt x="2523" y="2241"/>
                </a:lnTo>
                <a:lnTo>
                  <a:pt x="2530" y="2235"/>
                </a:lnTo>
                <a:lnTo>
                  <a:pt x="2538" y="2229"/>
                </a:lnTo>
                <a:lnTo>
                  <a:pt x="2557" y="2216"/>
                </a:lnTo>
                <a:lnTo>
                  <a:pt x="2574" y="2202"/>
                </a:lnTo>
                <a:lnTo>
                  <a:pt x="2591" y="2186"/>
                </a:lnTo>
                <a:lnTo>
                  <a:pt x="2606" y="2169"/>
                </a:lnTo>
                <a:lnTo>
                  <a:pt x="2622" y="2151"/>
                </a:lnTo>
                <a:lnTo>
                  <a:pt x="2634" y="2132"/>
                </a:lnTo>
                <a:lnTo>
                  <a:pt x="2646" y="2112"/>
                </a:lnTo>
                <a:lnTo>
                  <a:pt x="2657" y="2091"/>
                </a:lnTo>
                <a:lnTo>
                  <a:pt x="2668" y="2070"/>
                </a:lnTo>
                <a:lnTo>
                  <a:pt x="2678" y="2047"/>
                </a:lnTo>
                <a:lnTo>
                  <a:pt x="2686" y="2024"/>
                </a:lnTo>
                <a:lnTo>
                  <a:pt x="2693" y="2000"/>
                </a:lnTo>
                <a:lnTo>
                  <a:pt x="2701" y="1975"/>
                </a:lnTo>
                <a:lnTo>
                  <a:pt x="2707" y="1951"/>
                </a:lnTo>
                <a:lnTo>
                  <a:pt x="2712" y="1925"/>
                </a:lnTo>
                <a:lnTo>
                  <a:pt x="2717" y="1900"/>
                </a:lnTo>
                <a:lnTo>
                  <a:pt x="2721" y="1874"/>
                </a:lnTo>
                <a:lnTo>
                  <a:pt x="2724" y="1848"/>
                </a:lnTo>
                <a:lnTo>
                  <a:pt x="2729" y="1796"/>
                </a:lnTo>
                <a:lnTo>
                  <a:pt x="2732" y="1745"/>
                </a:lnTo>
                <a:lnTo>
                  <a:pt x="2733" y="1694"/>
                </a:lnTo>
                <a:lnTo>
                  <a:pt x="2733" y="1645"/>
                </a:lnTo>
                <a:lnTo>
                  <a:pt x="2732" y="1597"/>
                </a:lnTo>
                <a:lnTo>
                  <a:pt x="2730" y="1553"/>
                </a:lnTo>
                <a:lnTo>
                  <a:pt x="2727" y="1512"/>
                </a:lnTo>
                <a:lnTo>
                  <a:pt x="2722" y="1453"/>
                </a:lnTo>
                <a:lnTo>
                  <a:pt x="2716" y="1395"/>
                </a:lnTo>
                <a:lnTo>
                  <a:pt x="2708" y="1335"/>
                </a:lnTo>
                <a:lnTo>
                  <a:pt x="2697" y="1277"/>
                </a:lnTo>
                <a:lnTo>
                  <a:pt x="2685" y="1218"/>
                </a:lnTo>
                <a:lnTo>
                  <a:pt x="2673" y="1160"/>
                </a:lnTo>
                <a:lnTo>
                  <a:pt x="2657" y="1101"/>
                </a:lnTo>
                <a:lnTo>
                  <a:pt x="2642" y="1043"/>
                </a:lnTo>
                <a:lnTo>
                  <a:pt x="2625" y="986"/>
                </a:lnTo>
                <a:lnTo>
                  <a:pt x="2606" y="928"/>
                </a:lnTo>
                <a:lnTo>
                  <a:pt x="2587" y="871"/>
                </a:lnTo>
                <a:lnTo>
                  <a:pt x="2566" y="815"/>
                </a:lnTo>
                <a:lnTo>
                  <a:pt x="2546" y="759"/>
                </a:lnTo>
                <a:lnTo>
                  <a:pt x="2523" y="704"/>
                </a:lnTo>
                <a:lnTo>
                  <a:pt x="2501" y="650"/>
                </a:lnTo>
                <a:lnTo>
                  <a:pt x="2477" y="595"/>
                </a:lnTo>
                <a:lnTo>
                  <a:pt x="2455" y="548"/>
                </a:lnTo>
                <a:lnTo>
                  <a:pt x="2432" y="501"/>
                </a:lnTo>
                <a:lnTo>
                  <a:pt x="2409" y="455"/>
                </a:lnTo>
                <a:lnTo>
                  <a:pt x="2383" y="409"/>
                </a:lnTo>
                <a:lnTo>
                  <a:pt x="2370" y="386"/>
                </a:lnTo>
                <a:lnTo>
                  <a:pt x="2355" y="365"/>
                </a:lnTo>
                <a:lnTo>
                  <a:pt x="2341" y="343"/>
                </a:lnTo>
                <a:lnTo>
                  <a:pt x="2326" y="322"/>
                </a:lnTo>
                <a:lnTo>
                  <a:pt x="2309" y="301"/>
                </a:lnTo>
                <a:lnTo>
                  <a:pt x="2293" y="281"/>
                </a:lnTo>
                <a:lnTo>
                  <a:pt x="2275" y="261"/>
                </a:lnTo>
                <a:lnTo>
                  <a:pt x="2258" y="242"/>
                </a:lnTo>
                <a:lnTo>
                  <a:pt x="2240" y="225"/>
                </a:lnTo>
                <a:lnTo>
                  <a:pt x="2222" y="210"/>
                </a:lnTo>
                <a:lnTo>
                  <a:pt x="2203" y="196"/>
                </a:lnTo>
                <a:lnTo>
                  <a:pt x="2182" y="181"/>
                </a:lnTo>
                <a:lnTo>
                  <a:pt x="2140" y="154"/>
                </a:lnTo>
                <a:lnTo>
                  <a:pt x="2096" y="126"/>
                </a:lnTo>
                <a:lnTo>
                  <a:pt x="2053" y="98"/>
                </a:lnTo>
                <a:lnTo>
                  <a:pt x="2033" y="84"/>
                </a:lnTo>
                <a:lnTo>
                  <a:pt x="2013" y="69"/>
                </a:lnTo>
                <a:lnTo>
                  <a:pt x="1995" y="53"/>
                </a:lnTo>
                <a:lnTo>
                  <a:pt x="1978" y="36"/>
                </a:lnTo>
                <a:lnTo>
                  <a:pt x="1963" y="18"/>
                </a:lnTo>
                <a:lnTo>
                  <a:pt x="1948" y="0"/>
                </a:lnTo>
                <a:lnTo>
                  <a:pt x="1949" y="10"/>
                </a:lnTo>
                <a:lnTo>
                  <a:pt x="1949" y="22"/>
                </a:lnTo>
                <a:lnTo>
                  <a:pt x="1947" y="34"/>
                </a:lnTo>
                <a:lnTo>
                  <a:pt x="1944" y="46"/>
                </a:lnTo>
                <a:lnTo>
                  <a:pt x="1940" y="59"/>
                </a:lnTo>
                <a:lnTo>
                  <a:pt x="1935" y="73"/>
                </a:lnTo>
                <a:lnTo>
                  <a:pt x="1929" y="86"/>
                </a:lnTo>
                <a:lnTo>
                  <a:pt x="1921" y="100"/>
                </a:lnTo>
                <a:lnTo>
                  <a:pt x="1903" y="130"/>
                </a:lnTo>
                <a:lnTo>
                  <a:pt x="1884" y="161"/>
                </a:lnTo>
                <a:lnTo>
                  <a:pt x="1861" y="192"/>
                </a:lnTo>
                <a:lnTo>
                  <a:pt x="1839" y="224"/>
                </a:lnTo>
                <a:lnTo>
                  <a:pt x="1791" y="288"/>
                </a:lnTo>
                <a:lnTo>
                  <a:pt x="1768" y="321"/>
                </a:lnTo>
                <a:lnTo>
                  <a:pt x="1748" y="351"/>
                </a:lnTo>
                <a:lnTo>
                  <a:pt x="1729" y="382"/>
                </a:lnTo>
                <a:lnTo>
                  <a:pt x="1722" y="398"/>
                </a:lnTo>
                <a:lnTo>
                  <a:pt x="1715" y="412"/>
                </a:lnTo>
                <a:lnTo>
                  <a:pt x="1709" y="426"/>
                </a:lnTo>
                <a:lnTo>
                  <a:pt x="1704" y="441"/>
                </a:lnTo>
                <a:lnTo>
                  <a:pt x="1699" y="454"/>
                </a:lnTo>
                <a:lnTo>
                  <a:pt x="1697" y="467"/>
                </a:lnTo>
                <a:lnTo>
                  <a:pt x="1692" y="511"/>
                </a:lnTo>
                <a:lnTo>
                  <a:pt x="1689" y="555"/>
                </a:lnTo>
                <a:lnTo>
                  <a:pt x="1688" y="599"/>
                </a:lnTo>
                <a:lnTo>
                  <a:pt x="1689" y="643"/>
                </a:lnTo>
                <a:lnTo>
                  <a:pt x="1692" y="689"/>
                </a:lnTo>
                <a:lnTo>
                  <a:pt x="1696" y="734"/>
                </a:lnTo>
                <a:lnTo>
                  <a:pt x="1702" y="779"/>
                </a:lnTo>
                <a:lnTo>
                  <a:pt x="1708" y="824"/>
                </a:lnTo>
                <a:lnTo>
                  <a:pt x="1716" y="869"/>
                </a:lnTo>
                <a:lnTo>
                  <a:pt x="1724" y="914"/>
                </a:lnTo>
                <a:lnTo>
                  <a:pt x="1734" y="958"/>
                </a:lnTo>
                <a:lnTo>
                  <a:pt x="1744" y="1002"/>
                </a:lnTo>
                <a:lnTo>
                  <a:pt x="1765" y="1089"/>
                </a:lnTo>
                <a:lnTo>
                  <a:pt x="1788" y="1173"/>
                </a:lnTo>
                <a:lnTo>
                  <a:pt x="1801" y="1220"/>
                </a:lnTo>
                <a:lnTo>
                  <a:pt x="1815" y="1267"/>
                </a:lnTo>
                <a:lnTo>
                  <a:pt x="1830" y="1314"/>
                </a:lnTo>
                <a:lnTo>
                  <a:pt x="1846" y="1360"/>
                </a:lnTo>
                <a:lnTo>
                  <a:pt x="1862" y="1405"/>
                </a:lnTo>
                <a:lnTo>
                  <a:pt x="1880" y="1450"/>
                </a:lnTo>
                <a:lnTo>
                  <a:pt x="1898" y="1495"/>
                </a:lnTo>
                <a:lnTo>
                  <a:pt x="1917" y="1540"/>
                </a:lnTo>
                <a:lnTo>
                  <a:pt x="1937" y="1584"/>
                </a:lnTo>
                <a:lnTo>
                  <a:pt x="1958" y="1628"/>
                </a:lnTo>
                <a:lnTo>
                  <a:pt x="1978" y="1671"/>
                </a:lnTo>
                <a:lnTo>
                  <a:pt x="2001" y="1714"/>
                </a:lnTo>
                <a:lnTo>
                  <a:pt x="2023" y="1757"/>
                </a:lnTo>
                <a:lnTo>
                  <a:pt x="2047" y="1800"/>
                </a:lnTo>
                <a:lnTo>
                  <a:pt x="2071" y="1842"/>
                </a:lnTo>
                <a:lnTo>
                  <a:pt x="2096" y="1884"/>
                </a:lnTo>
                <a:lnTo>
                  <a:pt x="2121" y="1922"/>
                </a:lnTo>
                <a:lnTo>
                  <a:pt x="2145" y="1961"/>
                </a:lnTo>
                <a:lnTo>
                  <a:pt x="2171" y="1999"/>
                </a:lnTo>
                <a:lnTo>
                  <a:pt x="2197" y="2036"/>
                </a:lnTo>
                <a:lnTo>
                  <a:pt x="2225" y="2072"/>
                </a:lnTo>
                <a:lnTo>
                  <a:pt x="2254" y="2107"/>
                </a:lnTo>
                <a:lnTo>
                  <a:pt x="2285" y="2140"/>
                </a:lnTo>
                <a:lnTo>
                  <a:pt x="2301" y="2156"/>
                </a:lnTo>
                <a:lnTo>
                  <a:pt x="2317" y="2172"/>
                </a:lnTo>
                <a:lnTo>
                  <a:pt x="2349" y="2201"/>
                </a:lnTo>
                <a:lnTo>
                  <a:pt x="2373" y="2221"/>
                </a:lnTo>
                <a:lnTo>
                  <a:pt x="2391" y="2239"/>
                </a:lnTo>
                <a:lnTo>
                  <a:pt x="2398" y="2247"/>
                </a:lnTo>
                <a:lnTo>
                  <a:pt x="2405" y="2255"/>
                </a:lnTo>
                <a:lnTo>
                  <a:pt x="2412" y="2263"/>
                </a:lnTo>
                <a:lnTo>
                  <a:pt x="2418" y="2273"/>
                </a:lnTo>
                <a:lnTo>
                  <a:pt x="2423" y="2284"/>
                </a:lnTo>
                <a:lnTo>
                  <a:pt x="2428" y="2296"/>
                </a:lnTo>
                <a:lnTo>
                  <a:pt x="2440" y="2326"/>
                </a:lnTo>
                <a:lnTo>
                  <a:pt x="2455" y="2368"/>
                </a:lnTo>
                <a:lnTo>
                  <a:pt x="2429" y="2355"/>
                </a:lnTo>
                <a:lnTo>
                  <a:pt x="2396" y="2339"/>
                </a:lnTo>
                <a:lnTo>
                  <a:pt x="2314" y="2300"/>
                </a:lnTo>
                <a:lnTo>
                  <a:pt x="2268" y="2278"/>
                </a:lnTo>
                <a:lnTo>
                  <a:pt x="2219" y="2253"/>
                </a:lnTo>
                <a:lnTo>
                  <a:pt x="2170" y="2228"/>
                </a:lnTo>
                <a:lnTo>
                  <a:pt x="2121" y="2200"/>
                </a:lnTo>
                <a:lnTo>
                  <a:pt x="2073" y="2172"/>
                </a:lnTo>
                <a:lnTo>
                  <a:pt x="2051" y="2157"/>
                </a:lnTo>
                <a:lnTo>
                  <a:pt x="2029" y="2142"/>
                </a:lnTo>
                <a:lnTo>
                  <a:pt x="2009" y="2128"/>
                </a:lnTo>
                <a:lnTo>
                  <a:pt x="1990" y="2113"/>
                </a:lnTo>
                <a:lnTo>
                  <a:pt x="1973" y="2098"/>
                </a:lnTo>
                <a:lnTo>
                  <a:pt x="1957" y="2083"/>
                </a:lnTo>
                <a:lnTo>
                  <a:pt x="1942" y="2068"/>
                </a:lnTo>
                <a:lnTo>
                  <a:pt x="1931" y="2053"/>
                </a:lnTo>
                <a:lnTo>
                  <a:pt x="1921" y="2038"/>
                </a:lnTo>
                <a:lnTo>
                  <a:pt x="1913" y="2024"/>
                </a:lnTo>
                <a:lnTo>
                  <a:pt x="1907" y="2009"/>
                </a:lnTo>
                <a:lnTo>
                  <a:pt x="1906" y="2002"/>
                </a:lnTo>
                <a:lnTo>
                  <a:pt x="1905" y="1995"/>
                </a:lnTo>
                <a:lnTo>
                  <a:pt x="1904" y="1988"/>
                </a:lnTo>
                <a:lnTo>
                  <a:pt x="1905" y="1981"/>
                </a:lnTo>
                <a:lnTo>
                  <a:pt x="1906" y="1973"/>
                </a:lnTo>
                <a:lnTo>
                  <a:pt x="1908" y="1966"/>
                </a:lnTo>
                <a:lnTo>
                  <a:pt x="1916" y="1943"/>
                </a:lnTo>
                <a:lnTo>
                  <a:pt x="1921" y="1918"/>
                </a:lnTo>
                <a:lnTo>
                  <a:pt x="1925" y="1894"/>
                </a:lnTo>
                <a:lnTo>
                  <a:pt x="1927" y="1869"/>
                </a:lnTo>
                <a:lnTo>
                  <a:pt x="1928" y="1843"/>
                </a:lnTo>
                <a:lnTo>
                  <a:pt x="1927" y="1819"/>
                </a:lnTo>
                <a:lnTo>
                  <a:pt x="1926" y="1792"/>
                </a:lnTo>
                <a:lnTo>
                  <a:pt x="1923" y="1766"/>
                </a:lnTo>
                <a:lnTo>
                  <a:pt x="1919" y="1741"/>
                </a:lnTo>
                <a:lnTo>
                  <a:pt x="1914" y="1714"/>
                </a:lnTo>
                <a:lnTo>
                  <a:pt x="1906" y="1688"/>
                </a:lnTo>
                <a:lnTo>
                  <a:pt x="1899" y="1662"/>
                </a:lnTo>
                <a:lnTo>
                  <a:pt x="1891" y="1635"/>
                </a:lnTo>
                <a:lnTo>
                  <a:pt x="1883" y="1609"/>
                </a:lnTo>
                <a:lnTo>
                  <a:pt x="1873" y="1583"/>
                </a:lnTo>
                <a:lnTo>
                  <a:pt x="1862" y="1556"/>
                </a:lnTo>
                <a:lnTo>
                  <a:pt x="1840" y="1505"/>
                </a:lnTo>
                <a:lnTo>
                  <a:pt x="1815" y="1454"/>
                </a:lnTo>
                <a:lnTo>
                  <a:pt x="1789" y="1405"/>
                </a:lnTo>
                <a:lnTo>
                  <a:pt x="1762" y="1357"/>
                </a:lnTo>
                <a:lnTo>
                  <a:pt x="1735" y="1310"/>
                </a:lnTo>
                <a:lnTo>
                  <a:pt x="1708" y="1266"/>
                </a:lnTo>
                <a:lnTo>
                  <a:pt x="1656" y="1187"/>
                </a:lnTo>
                <a:lnTo>
                  <a:pt x="1620" y="1130"/>
                </a:lnTo>
                <a:lnTo>
                  <a:pt x="1581" y="1074"/>
                </a:lnTo>
                <a:lnTo>
                  <a:pt x="1541" y="1018"/>
                </a:lnTo>
                <a:lnTo>
                  <a:pt x="1500" y="963"/>
                </a:lnTo>
                <a:lnTo>
                  <a:pt x="1457" y="908"/>
                </a:lnTo>
                <a:lnTo>
                  <a:pt x="1414" y="854"/>
                </a:lnTo>
                <a:lnTo>
                  <a:pt x="1370" y="800"/>
                </a:lnTo>
                <a:lnTo>
                  <a:pt x="1324" y="747"/>
                </a:lnTo>
                <a:lnTo>
                  <a:pt x="1278" y="696"/>
                </a:lnTo>
                <a:lnTo>
                  <a:pt x="1231" y="643"/>
                </a:lnTo>
                <a:lnTo>
                  <a:pt x="1184" y="593"/>
                </a:lnTo>
                <a:lnTo>
                  <a:pt x="1135" y="544"/>
                </a:lnTo>
                <a:lnTo>
                  <a:pt x="1086" y="496"/>
                </a:lnTo>
                <a:lnTo>
                  <a:pt x="1037" y="449"/>
                </a:lnTo>
                <a:lnTo>
                  <a:pt x="985" y="403"/>
                </a:lnTo>
                <a:lnTo>
                  <a:pt x="935" y="358"/>
                </a:lnTo>
                <a:lnTo>
                  <a:pt x="894" y="323"/>
                </a:lnTo>
                <a:lnTo>
                  <a:pt x="852" y="290"/>
                </a:lnTo>
                <a:lnTo>
                  <a:pt x="809" y="257"/>
                </a:lnTo>
                <a:lnTo>
                  <a:pt x="764" y="226"/>
                </a:lnTo>
                <a:lnTo>
                  <a:pt x="741" y="212"/>
                </a:lnTo>
                <a:lnTo>
                  <a:pt x="719" y="198"/>
                </a:lnTo>
                <a:lnTo>
                  <a:pt x="695" y="184"/>
                </a:lnTo>
                <a:lnTo>
                  <a:pt x="672" y="172"/>
                </a:lnTo>
                <a:lnTo>
                  <a:pt x="648" y="160"/>
                </a:lnTo>
                <a:lnTo>
                  <a:pt x="624" y="149"/>
                </a:lnTo>
                <a:lnTo>
                  <a:pt x="599" y="137"/>
                </a:lnTo>
                <a:lnTo>
                  <a:pt x="573" y="128"/>
                </a:lnTo>
                <a:lnTo>
                  <a:pt x="545" y="118"/>
                </a:lnTo>
                <a:lnTo>
                  <a:pt x="516" y="110"/>
                </a:lnTo>
                <a:lnTo>
                  <a:pt x="486" y="103"/>
                </a:lnTo>
                <a:lnTo>
                  <a:pt x="457" y="98"/>
                </a:lnTo>
                <a:lnTo>
                  <a:pt x="427" y="93"/>
                </a:lnTo>
                <a:lnTo>
                  <a:pt x="396" y="90"/>
                </a:lnTo>
                <a:lnTo>
                  <a:pt x="336" y="84"/>
                </a:lnTo>
                <a:lnTo>
                  <a:pt x="276" y="77"/>
                </a:lnTo>
                <a:lnTo>
                  <a:pt x="246" y="73"/>
                </a:lnTo>
                <a:lnTo>
                  <a:pt x="217" y="68"/>
                </a:lnTo>
                <a:lnTo>
                  <a:pt x="187" y="61"/>
                </a:lnTo>
                <a:lnTo>
                  <a:pt x="158" y="53"/>
                </a:lnTo>
                <a:lnTo>
                  <a:pt x="130" y="44"/>
                </a:lnTo>
                <a:lnTo>
                  <a:pt x="102" y="33"/>
                </a:lnTo>
                <a:lnTo>
                  <a:pt x="109" y="49"/>
                </a:lnTo>
                <a:lnTo>
                  <a:pt x="114" y="67"/>
                </a:lnTo>
                <a:lnTo>
                  <a:pt x="117" y="84"/>
                </a:lnTo>
                <a:lnTo>
                  <a:pt x="119" y="101"/>
                </a:lnTo>
                <a:lnTo>
                  <a:pt x="119" y="119"/>
                </a:lnTo>
                <a:lnTo>
                  <a:pt x="118" y="137"/>
                </a:lnTo>
                <a:lnTo>
                  <a:pt x="116" y="156"/>
                </a:lnTo>
                <a:lnTo>
                  <a:pt x="113" y="173"/>
                </a:lnTo>
                <a:lnTo>
                  <a:pt x="106" y="210"/>
                </a:lnTo>
                <a:lnTo>
                  <a:pt x="97" y="246"/>
                </a:lnTo>
                <a:lnTo>
                  <a:pt x="89" y="282"/>
                </a:lnTo>
                <a:lnTo>
                  <a:pt x="83" y="316"/>
                </a:lnTo>
                <a:lnTo>
                  <a:pt x="78" y="345"/>
                </a:lnTo>
                <a:lnTo>
                  <a:pt x="76" y="375"/>
                </a:lnTo>
                <a:lnTo>
                  <a:pt x="75" y="406"/>
                </a:lnTo>
                <a:lnTo>
                  <a:pt x="75" y="435"/>
                </a:lnTo>
                <a:lnTo>
                  <a:pt x="77" y="465"/>
                </a:lnTo>
                <a:lnTo>
                  <a:pt x="81" y="495"/>
                </a:lnTo>
                <a:lnTo>
                  <a:pt x="85" y="525"/>
                </a:lnTo>
                <a:lnTo>
                  <a:pt x="91" y="554"/>
                </a:lnTo>
                <a:lnTo>
                  <a:pt x="98" y="583"/>
                </a:lnTo>
                <a:lnTo>
                  <a:pt x="106" y="612"/>
                </a:lnTo>
                <a:lnTo>
                  <a:pt x="115" y="640"/>
                </a:lnTo>
                <a:lnTo>
                  <a:pt x="126" y="668"/>
                </a:lnTo>
                <a:lnTo>
                  <a:pt x="138" y="696"/>
                </a:lnTo>
                <a:lnTo>
                  <a:pt x="150" y="723"/>
                </a:lnTo>
                <a:lnTo>
                  <a:pt x="165" y="750"/>
                </a:lnTo>
                <a:lnTo>
                  <a:pt x="179" y="776"/>
                </a:lnTo>
                <a:lnTo>
                  <a:pt x="208" y="822"/>
                </a:lnTo>
                <a:lnTo>
                  <a:pt x="237" y="868"/>
                </a:lnTo>
                <a:lnTo>
                  <a:pt x="267" y="913"/>
                </a:lnTo>
                <a:lnTo>
                  <a:pt x="299" y="957"/>
                </a:lnTo>
                <a:lnTo>
                  <a:pt x="331" y="1001"/>
                </a:lnTo>
                <a:lnTo>
                  <a:pt x="363" y="1044"/>
                </a:lnTo>
                <a:lnTo>
                  <a:pt x="396" y="1087"/>
                </a:lnTo>
                <a:lnTo>
                  <a:pt x="430" y="1130"/>
                </a:lnTo>
                <a:lnTo>
                  <a:pt x="500" y="1215"/>
                </a:lnTo>
                <a:lnTo>
                  <a:pt x="570" y="1298"/>
                </a:lnTo>
                <a:lnTo>
                  <a:pt x="641" y="1380"/>
                </a:lnTo>
                <a:lnTo>
                  <a:pt x="712" y="1461"/>
                </a:lnTo>
                <a:lnTo>
                  <a:pt x="782" y="1541"/>
                </a:lnTo>
                <a:lnTo>
                  <a:pt x="854" y="1620"/>
                </a:lnTo>
                <a:lnTo>
                  <a:pt x="890" y="1658"/>
                </a:lnTo>
                <a:lnTo>
                  <a:pt x="927" y="1696"/>
                </a:lnTo>
                <a:lnTo>
                  <a:pt x="965" y="1733"/>
                </a:lnTo>
                <a:lnTo>
                  <a:pt x="1003" y="1770"/>
                </a:lnTo>
                <a:lnTo>
                  <a:pt x="1042" y="1804"/>
                </a:lnTo>
                <a:lnTo>
                  <a:pt x="1082" y="1838"/>
                </a:lnTo>
                <a:lnTo>
                  <a:pt x="1123" y="1872"/>
                </a:lnTo>
                <a:lnTo>
                  <a:pt x="1165" y="1904"/>
                </a:lnTo>
                <a:lnTo>
                  <a:pt x="1209" y="1933"/>
                </a:lnTo>
                <a:lnTo>
                  <a:pt x="1253" y="1963"/>
                </a:lnTo>
                <a:lnTo>
                  <a:pt x="1299" y="1990"/>
                </a:lnTo>
                <a:lnTo>
                  <a:pt x="1346" y="2016"/>
                </a:lnTo>
                <a:lnTo>
                  <a:pt x="1393" y="2040"/>
                </a:lnTo>
                <a:lnTo>
                  <a:pt x="1418" y="2051"/>
                </a:lnTo>
                <a:lnTo>
                  <a:pt x="1443" y="2062"/>
                </a:lnTo>
                <a:lnTo>
                  <a:pt x="1469" y="2072"/>
                </a:lnTo>
                <a:lnTo>
                  <a:pt x="1496" y="2082"/>
                </a:lnTo>
                <a:lnTo>
                  <a:pt x="1522" y="2090"/>
                </a:lnTo>
                <a:lnTo>
                  <a:pt x="1549" y="2097"/>
                </a:lnTo>
                <a:lnTo>
                  <a:pt x="1577" y="2104"/>
                </a:lnTo>
                <a:lnTo>
                  <a:pt x="1603" y="2109"/>
                </a:lnTo>
                <a:lnTo>
                  <a:pt x="1631" y="2112"/>
                </a:lnTo>
                <a:lnTo>
                  <a:pt x="1657" y="2113"/>
                </a:lnTo>
                <a:lnTo>
                  <a:pt x="1685" y="2113"/>
                </a:lnTo>
                <a:lnTo>
                  <a:pt x="1712" y="2110"/>
                </a:lnTo>
                <a:lnTo>
                  <a:pt x="1738" y="2106"/>
                </a:lnTo>
                <a:lnTo>
                  <a:pt x="1752" y="2103"/>
                </a:lnTo>
                <a:lnTo>
                  <a:pt x="1765" y="2098"/>
                </a:lnTo>
                <a:lnTo>
                  <a:pt x="1776" y="2095"/>
                </a:lnTo>
                <a:lnTo>
                  <a:pt x="1789" y="2094"/>
                </a:lnTo>
                <a:lnTo>
                  <a:pt x="1801" y="2094"/>
                </a:lnTo>
                <a:lnTo>
                  <a:pt x="1813" y="2095"/>
                </a:lnTo>
                <a:lnTo>
                  <a:pt x="1825" y="2097"/>
                </a:lnTo>
                <a:lnTo>
                  <a:pt x="1839" y="2102"/>
                </a:lnTo>
                <a:lnTo>
                  <a:pt x="1852" y="2106"/>
                </a:lnTo>
                <a:lnTo>
                  <a:pt x="1865" y="2112"/>
                </a:lnTo>
                <a:lnTo>
                  <a:pt x="1879" y="2118"/>
                </a:lnTo>
                <a:lnTo>
                  <a:pt x="1892" y="2125"/>
                </a:lnTo>
                <a:lnTo>
                  <a:pt x="1920" y="2142"/>
                </a:lnTo>
                <a:lnTo>
                  <a:pt x="1947" y="2162"/>
                </a:lnTo>
                <a:lnTo>
                  <a:pt x="1975" y="2183"/>
                </a:lnTo>
                <a:lnTo>
                  <a:pt x="2003" y="2207"/>
                </a:lnTo>
                <a:lnTo>
                  <a:pt x="2029" y="2231"/>
                </a:lnTo>
                <a:lnTo>
                  <a:pt x="2082" y="2278"/>
                </a:lnTo>
                <a:lnTo>
                  <a:pt x="2131" y="2321"/>
                </a:lnTo>
                <a:lnTo>
                  <a:pt x="2153" y="2340"/>
                </a:lnTo>
                <a:lnTo>
                  <a:pt x="2174" y="2356"/>
                </a:lnTo>
                <a:lnTo>
                  <a:pt x="2099" y="2332"/>
                </a:lnTo>
                <a:lnTo>
                  <a:pt x="2024" y="2310"/>
                </a:lnTo>
                <a:lnTo>
                  <a:pt x="1948" y="2288"/>
                </a:lnTo>
                <a:lnTo>
                  <a:pt x="1872" y="2268"/>
                </a:lnTo>
                <a:lnTo>
                  <a:pt x="1795" y="2249"/>
                </a:lnTo>
                <a:lnTo>
                  <a:pt x="1717" y="2232"/>
                </a:lnTo>
                <a:lnTo>
                  <a:pt x="1639" y="2215"/>
                </a:lnTo>
                <a:lnTo>
                  <a:pt x="1561" y="2200"/>
                </a:lnTo>
                <a:lnTo>
                  <a:pt x="1483" y="2186"/>
                </a:lnTo>
                <a:lnTo>
                  <a:pt x="1404" y="2172"/>
                </a:lnTo>
                <a:lnTo>
                  <a:pt x="1325" y="2160"/>
                </a:lnTo>
                <a:lnTo>
                  <a:pt x="1248" y="2149"/>
                </a:lnTo>
                <a:lnTo>
                  <a:pt x="1169" y="2137"/>
                </a:lnTo>
                <a:lnTo>
                  <a:pt x="1091" y="2127"/>
                </a:lnTo>
                <a:lnTo>
                  <a:pt x="935" y="2109"/>
                </a:lnTo>
                <a:lnTo>
                  <a:pt x="868" y="2100"/>
                </a:lnTo>
                <a:lnTo>
                  <a:pt x="801" y="2094"/>
                </a:lnTo>
                <a:lnTo>
                  <a:pt x="734" y="2089"/>
                </a:lnTo>
                <a:lnTo>
                  <a:pt x="700" y="2088"/>
                </a:lnTo>
                <a:lnTo>
                  <a:pt x="667" y="2087"/>
                </a:lnTo>
                <a:lnTo>
                  <a:pt x="633" y="2087"/>
                </a:lnTo>
                <a:lnTo>
                  <a:pt x="600" y="2089"/>
                </a:lnTo>
                <a:lnTo>
                  <a:pt x="566" y="2091"/>
                </a:lnTo>
                <a:lnTo>
                  <a:pt x="532" y="2095"/>
                </a:lnTo>
                <a:lnTo>
                  <a:pt x="500" y="2100"/>
                </a:lnTo>
                <a:lnTo>
                  <a:pt x="467" y="2107"/>
                </a:lnTo>
                <a:lnTo>
                  <a:pt x="434" y="2115"/>
                </a:lnTo>
                <a:lnTo>
                  <a:pt x="401" y="2125"/>
                </a:lnTo>
                <a:lnTo>
                  <a:pt x="364" y="2138"/>
                </a:lnTo>
                <a:lnTo>
                  <a:pt x="329" y="2154"/>
                </a:lnTo>
                <a:lnTo>
                  <a:pt x="311" y="2163"/>
                </a:lnTo>
                <a:lnTo>
                  <a:pt x="294" y="2171"/>
                </a:lnTo>
                <a:lnTo>
                  <a:pt x="276" y="2181"/>
                </a:lnTo>
                <a:lnTo>
                  <a:pt x="260" y="2192"/>
                </a:lnTo>
                <a:lnTo>
                  <a:pt x="244" y="2202"/>
                </a:lnTo>
                <a:lnTo>
                  <a:pt x="228" y="2213"/>
                </a:lnTo>
                <a:lnTo>
                  <a:pt x="213" y="2225"/>
                </a:lnTo>
                <a:lnTo>
                  <a:pt x="198" y="2238"/>
                </a:lnTo>
                <a:lnTo>
                  <a:pt x="184" y="2251"/>
                </a:lnTo>
                <a:lnTo>
                  <a:pt x="171" y="2265"/>
                </a:lnTo>
                <a:lnTo>
                  <a:pt x="157" y="2280"/>
                </a:lnTo>
                <a:lnTo>
                  <a:pt x="144" y="2295"/>
                </a:lnTo>
                <a:lnTo>
                  <a:pt x="130" y="2316"/>
                </a:lnTo>
                <a:lnTo>
                  <a:pt x="115" y="2337"/>
                </a:lnTo>
                <a:lnTo>
                  <a:pt x="100" y="2359"/>
                </a:lnTo>
                <a:lnTo>
                  <a:pt x="84" y="2379"/>
                </a:lnTo>
                <a:lnTo>
                  <a:pt x="75" y="2389"/>
                </a:lnTo>
                <a:lnTo>
                  <a:pt x="66" y="2399"/>
                </a:lnTo>
                <a:lnTo>
                  <a:pt x="57" y="2407"/>
                </a:lnTo>
                <a:lnTo>
                  <a:pt x="47" y="2415"/>
                </a:lnTo>
                <a:lnTo>
                  <a:pt x="35" y="2421"/>
                </a:lnTo>
                <a:lnTo>
                  <a:pt x="24" y="2426"/>
                </a:lnTo>
                <a:lnTo>
                  <a:pt x="12" y="2430"/>
                </a:lnTo>
                <a:lnTo>
                  <a:pt x="0" y="2432"/>
                </a:lnTo>
                <a:lnTo>
                  <a:pt x="16" y="2442"/>
                </a:lnTo>
                <a:lnTo>
                  <a:pt x="31" y="2454"/>
                </a:lnTo>
                <a:lnTo>
                  <a:pt x="45" y="2466"/>
                </a:lnTo>
                <a:lnTo>
                  <a:pt x="58" y="2481"/>
                </a:lnTo>
                <a:lnTo>
                  <a:pt x="69" y="2497"/>
                </a:lnTo>
                <a:lnTo>
                  <a:pt x="81" y="2513"/>
                </a:lnTo>
                <a:lnTo>
                  <a:pt x="91" y="2531"/>
                </a:lnTo>
                <a:lnTo>
                  <a:pt x="101" y="2548"/>
                </a:lnTo>
                <a:lnTo>
                  <a:pt x="119" y="2585"/>
                </a:lnTo>
                <a:lnTo>
                  <a:pt x="138" y="2621"/>
                </a:lnTo>
                <a:lnTo>
                  <a:pt x="148" y="2638"/>
                </a:lnTo>
                <a:lnTo>
                  <a:pt x="157" y="2656"/>
                </a:lnTo>
                <a:lnTo>
                  <a:pt x="169" y="2671"/>
                </a:lnTo>
                <a:lnTo>
                  <a:pt x="179" y="2687"/>
                </a:lnTo>
                <a:lnTo>
                  <a:pt x="193" y="2702"/>
                </a:lnTo>
                <a:lnTo>
                  <a:pt x="208" y="2717"/>
                </a:lnTo>
                <a:lnTo>
                  <a:pt x="222" y="2732"/>
                </a:lnTo>
                <a:lnTo>
                  <a:pt x="237" y="2745"/>
                </a:lnTo>
                <a:lnTo>
                  <a:pt x="254" y="2758"/>
                </a:lnTo>
                <a:lnTo>
                  <a:pt x="270" y="2771"/>
                </a:lnTo>
                <a:lnTo>
                  <a:pt x="288" y="2782"/>
                </a:lnTo>
                <a:lnTo>
                  <a:pt x="305" y="2793"/>
                </a:lnTo>
                <a:lnTo>
                  <a:pt x="341" y="2814"/>
                </a:lnTo>
                <a:lnTo>
                  <a:pt x="378" y="2833"/>
                </a:lnTo>
                <a:lnTo>
                  <a:pt x="415" y="2851"/>
                </a:lnTo>
                <a:lnTo>
                  <a:pt x="452" y="2867"/>
                </a:lnTo>
                <a:lnTo>
                  <a:pt x="509" y="2890"/>
                </a:lnTo>
                <a:lnTo>
                  <a:pt x="566" y="2912"/>
                </a:lnTo>
                <a:lnTo>
                  <a:pt x="625" y="2932"/>
                </a:lnTo>
                <a:lnTo>
                  <a:pt x="683" y="2952"/>
                </a:lnTo>
                <a:lnTo>
                  <a:pt x="742" y="2969"/>
                </a:lnTo>
                <a:lnTo>
                  <a:pt x="803" y="2986"/>
                </a:lnTo>
                <a:lnTo>
                  <a:pt x="862" y="3001"/>
                </a:lnTo>
                <a:lnTo>
                  <a:pt x="923" y="3015"/>
                </a:lnTo>
                <a:lnTo>
                  <a:pt x="984" y="3029"/>
                </a:lnTo>
                <a:lnTo>
                  <a:pt x="1045" y="3040"/>
                </a:lnTo>
                <a:lnTo>
                  <a:pt x="1106" y="3050"/>
                </a:lnTo>
                <a:lnTo>
                  <a:pt x="1168" y="3061"/>
                </a:lnTo>
                <a:lnTo>
                  <a:pt x="1228" y="3069"/>
                </a:lnTo>
                <a:lnTo>
                  <a:pt x="1290" y="3076"/>
                </a:lnTo>
                <a:lnTo>
                  <a:pt x="1351" y="3082"/>
                </a:lnTo>
                <a:lnTo>
                  <a:pt x="1412" y="3088"/>
                </a:lnTo>
                <a:lnTo>
                  <a:pt x="1464" y="3091"/>
                </a:lnTo>
                <a:lnTo>
                  <a:pt x="1529" y="3094"/>
                </a:lnTo>
                <a:lnTo>
                  <a:pt x="1606" y="3095"/>
                </a:lnTo>
                <a:lnTo>
                  <a:pt x="1647" y="3094"/>
                </a:lnTo>
                <a:lnTo>
                  <a:pt x="1691" y="3094"/>
                </a:lnTo>
                <a:lnTo>
                  <a:pt x="1736" y="3092"/>
                </a:lnTo>
                <a:lnTo>
                  <a:pt x="1782" y="3090"/>
                </a:lnTo>
                <a:lnTo>
                  <a:pt x="1830" y="3087"/>
                </a:lnTo>
                <a:lnTo>
                  <a:pt x="1878" y="3082"/>
                </a:lnTo>
                <a:lnTo>
                  <a:pt x="1926" y="3077"/>
                </a:lnTo>
                <a:lnTo>
                  <a:pt x="1975" y="3071"/>
                </a:lnTo>
                <a:lnTo>
                  <a:pt x="2023" y="3063"/>
                </a:lnTo>
                <a:lnTo>
                  <a:pt x="2070" y="3053"/>
                </a:lnTo>
                <a:lnTo>
                  <a:pt x="2116" y="3043"/>
                </a:lnTo>
                <a:lnTo>
                  <a:pt x="2163" y="3031"/>
                </a:lnTo>
                <a:lnTo>
                  <a:pt x="2207" y="3018"/>
                </a:lnTo>
                <a:lnTo>
                  <a:pt x="2249" y="3002"/>
                </a:lnTo>
                <a:lnTo>
                  <a:pt x="2268" y="2994"/>
                </a:lnTo>
                <a:lnTo>
                  <a:pt x="2289" y="2985"/>
                </a:lnTo>
                <a:lnTo>
                  <a:pt x="2307" y="2976"/>
                </a:lnTo>
                <a:lnTo>
                  <a:pt x="2326" y="2966"/>
                </a:lnTo>
                <a:lnTo>
                  <a:pt x="2344" y="2956"/>
                </a:lnTo>
                <a:lnTo>
                  <a:pt x="2360" y="2945"/>
                </a:lnTo>
                <a:lnTo>
                  <a:pt x="2377" y="2934"/>
                </a:lnTo>
                <a:lnTo>
                  <a:pt x="2392" y="2922"/>
                </a:lnTo>
                <a:lnTo>
                  <a:pt x="2406" y="2910"/>
                </a:lnTo>
                <a:lnTo>
                  <a:pt x="2421" y="2897"/>
                </a:lnTo>
                <a:lnTo>
                  <a:pt x="2433" y="2883"/>
                </a:lnTo>
                <a:lnTo>
                  <a:pt x="2445" y="2870"/>
                </a:lnTo>
                <a:lnTo>
                  <a:pt x="2457" y="2856"/>
                </a:lnTo>
                <a:lnTo>
                  <a:pt x="2466" y="2840"/>
                </a:lnTo>
                <a:lnTo>
                  <a:pt x="2475" y="2824"/>
                </a:lnTo>
                <a:lnTo>
                  <a:pt x="2482" y="2807"/>
                </a:lnTo>
                <a:lnTo>
                  <a:pt x="2489" y="2791"/>
                </a:lnTo>
                <a:lnTo>
                  <a:pt x="2495" y="2774"/>
                </a:lnTo>
                <a:lnTo>
                  <a:pt x="2499" y="2755"/>
                </a:lnTo>
                <a:lnTo>
                  <a:pt x="2502" y="2737"/>
                </a:lnTo>
                <a:lnTo>
                  <a:pt x="2503" y="2716"/>
                </a:lnTo>
                <a:lnTo>
                  <a:pt x="2503" y="2697"/>
                </a:lnTo>
                <a:lnTo>
                  <a:pt x="2502" y="2675"/>
                </a:lnTo>
                <a:lnTo>
                  <a:pt x="2500" y="2654"/>
                </a:lnTo>
                <a:lnTo>
                  <a:pt x="2532" y="2655"/>
                </a:lnTo>
                <a:lnTo>
                  <a:pt x="2565" y="2658"/>
                </a:lnTo>
                <a:lnTo>
                  <a:pt x="2598" y="2662"/>
                </a:lnTo>
                <a:lnTo>
                  <a:pt x="2631" y="2670"/>
                </a:lnTo>
                <a:lnTo>
                  <a:pt x="2664" y="2678"/>
                </a:lnTo>
                <a:lnTo>
                  <a:pt x="2697" y="2690"/>
                </a:lnTo>
                <a:lnTo>
                  <a:pt x="2730" y="2703"/>
                </a:lnTo>
                <a:lnTo>
                  <a:pt x="2764" y="2717"/>
                </a:lnTo>
                <a:lnTo>
                  <a:pt x="2797" y="2734"/>
                </a:lnTo>
                <a:lnTo>
                  <a:pt x="2830" y="2751"/>
                </a:lnTo>
                <a:lnTo>
                  <a:pt x="2862" y="2770"/>
                </a:lnTo>
                <a:lnTo>
                  <a:pt x="2895" y="2790"/>
                </a:lnTo>
                <a:lnTo>
                  <a:pt x="2928" y="2812"/>
                </a:lnTo>
                <a:lnTo>
                  <a:pt x="2961" y="2834"/>
                </a:lnTo>
                <a:lnTo>
                  <a:pt x="2993" y="2857"/>
                </a:lnTo>
                <a:lnTo>
                  <a:pt x="3024" y="2881"/>
                </a:lnTo>
                <a:lnTo>
                  <a:pt x="3056" y="2906"/>
                </a:lnTo>
                <a:lnTo>
                  <a:pt x="3087" y="2931"/>
                </a:lnTo>
                <a:lnTo>
                  <a:pt x="3147" y="2983"/>
                </a:lnTo>
                <a:lnTo>
                  <a:pt x="3206" y="3036"/>
                </a:lnTo>
                <a:lnTo>
                  <a:pt x="3262" y="3089"/>
                </a:lnTo>
                <a:lnTo>
                  <a:pt x="3315" y="3142"/>
                </a:lnTo>
                <a:lnTo>
                  <a:pt x="3367" y="3193"/>
                </a:lnTo>
                <a:lnTo>
                  <a:pt x="3458" y="3286"/>
                </a:lnTo>
                <a:lnTo>
                  <a:pt x="3445" y="3285"/>
                </a:lnTo>
                <a:lnTo>
                  <a:pt x="3432" y="3284"/>
                </a:lnTo>
                <a:lnTo>
                  <a:pt x="3419" y="3282"/>
                </a:lnTo>
                <a:lnTo>
                  <a:pt x="3405" y="3278"/>
                </a:lnTo>
                <a:lnTo>
                  <a:pt x="3391" y="3275"/>
                </a:lnTo>
                <a:lnTo>
                  <a:pt x="3377" y="3270"/>
                </a:lnTo>
                <a:lnTo>
                  <a:pt x="3348" y="3259"/>
                </a:lnTo>
                <a:lnTo>
                  <a:pt x="3319" y="3246"/>
                </a:lnTo>
                <a:lnTo>
                  <a:pt x="3290" y="3232"/>
                </a:lnTo>
                <a:lnTo>
                  <a:pt x="3259" y="3215"/>
                </a:lnTo>
                <a:lnTo>
                  <a:pt x="3228" y="3199"/>
                </a:lnTo>
                <a:lnTo>
                  <a:pt x="3166" y="3165"/>
                </a:lnTo>
                <a:lnTo>
                  <a:pt x="3134" y="3149"/>
                </a:lnTo>
                <a:lnTo>
                  <a:pt x="3103" y="3133"/>
                </a:lnTo>
                <a:lnTo>
                  <a:pt x="3071" y="3119"/>
                </a:lnTo>
                <a:lnTo>
                  <a:pt x="3041" y="3107"/>
                </a:lnTo>
                <a:lnTo>
                  <a:pt x="3010" y="3097"/>
                </a:lnTo>
                <a:lnTo>
                  <a:pt x="2995" y="3093"/>
                </a:lnTo>
                <a:lnTo>
                  <a:pt x="2980" y="3090"/>
                </a:lnTo>
                <a:lnTo>
                  <a:pt x="2926" y="3081"/>
                </a:lnTo>
                <a:lnTo>
                  <a:pt x="2873" y="3074"/>
                </a:lnTo>
                <a:lnTo>
                  <a:pt x="2818" y="3069"/>
                </a:lnTo>
                <a:lnTo>
                  <a:pt x="2764" y="3065"/>
                </a:lnTo>
                <a:lnTo>
                  <a:pt x="2710" y="3063"/>
                </a:lnTo>
                <a:lnTo>
                  <a:pt x="2655" y="3062"/>
                </a:lnTo>
                <a:lnTo>
                  <a:pt x="2600" y="3063"/>
                </a:lnTo>
                <a:lnTo>
                  <a:pt x="2546" y="3064"/>
                </a:lnTo>
                <a:lnTo>
                  <a:pt x="2490" y="3067"/>
                </a:lnTo>
                <a:lnTo>
                  <a:pt x="2436" y="3070"/>
                </a:lnTo>
                <a:lnTo>
                  <a:pt x="2381" y="3074"/>
                </a:lnTo>
                <a:lnTo>
                  <a:pt x="2327" y="3079"/>
                </a:lnTo>
                <a:lnTo>
                  <a:pt x="2218" y="3090"/>
                </a:lnTo>
                <a:lnTo>
                  <a:pt x="2111" y="3103"/>
                </a:lnTo>
                <a:lnTo>
                  <a:pt x="2030" y="3113"/>
                </a:lnTo>
                <a:lnTo>
                  <a:pt x="1948" y="3124"/>
                </a:lnTo>
                <a:lnTo>
                  <a:pt x="1907" y="3131"/>
                </a:lnTo>
                <a:lnTo>
                  <a:pt x="1868" y="3138"/>
                </a:lnTo>
                <a:lnTo>
                  <a:pt x="1827" y="3148"/>
                </a:lnTo>
                <a:lnTo>
                  <a:pt x="1787" y="3157"/>
                </a:lnTo>
                <a:lnTo>
                  <a:pt x="1747" y="3166"/>
                </a:lnTo>
                <a:lnTo>
                  <a:pt x="1707" y="3178"/>
                </a:lnTo>
                <a:lnTo>
                  <a:pt x="1668" y="3191"/>
                </a:lnTo>
                <a:lnTo>
                  <a:pt x="1629" y="3204"/>
                </a:lnTo>
                <a:lnTo>
                  <a:pt x="1591" y="3219"/>
                </a:lnTo>
                <a:lnTo>
                  <a:pt x="1554" y="3236"/>
                </a:lnTo>
                <a:lnTo>
                  <a:pt x="1517" y="3254"/>
                </a:lnTo>
                <a:lnTo>
                  <a:pt x="1481" y="3275"/>
                </a:lnTo>
                <a:lnTo>
                  <a:pt x="1452" y="3292"/>
                </a:lnTo>
                <a:lnTo>
                  <a:pt x="1422" y="3312"/>
                </a:lnTo>
                <a:lnTo>
                  <a:pt x="1392" y="3333"/>
                </a:lnTo>
                <a:lnTo>
                  <a:pt x="1364" y="3355"/>
                </a:lnTo>
                <a:lnTo>
                  <a:pt x="1337" y="3378"/>
                </a:lnTo>
                <a:lnTo>
                  <a:pt x="1311" y="3404"/>
                </a:lnTo>
                <a:lnTo>
                  <a:pt x="1299" y="3417"/>
                </a:lnTo>
                <a:lnTo>
                  <a:pt x="1288" y="3430"/>
                </a:lnTo>
                <a:lnTo>
                  <a:pt x="1277" y="3444"/>
                </a:lnTo>
                <a:lnTo>
                  <a:pt x="1266" y="3458"/>
                </a:lnTo>
                <a:lnTo>
                  <a:pt x="1256" y="3473"/>
                </a:lnTo>
                <a:lnTo>
                  <a:pt x="1247" y="3491"/>
                </a:lnTo>
                <a:lnTo>
                  <a:pt x="1227" y="3527"/>
                </a:lnTo>
                <a:lnTo>
                  <a:pt x="1208" y="3564"/>
                </a:lnTo>
                <a:lnTo>
                  <a:pt x="1197" y="3582"/>
                </a:lnTo>
                <a:lnTo>
                  <a:pt x="1187" y="3600"/>
                </a:lnTo>
                <a:lnTo>
                  <a:pt x="1176" y="3617"/>
                </a:lnTo>
                <a:lnTo>
                  <a:pt x="1164" y="3634"/>
                </a:lnTo>
                <a:lnTo>
                  <a:pt x="1151" y="3650"/>
                </a:lnTo>
                <a:lnTo>
                  <a:pt x="1137" y="3664"/>
                </a:lnTo>
                <a:lnTo>
                  <a:pt x="1123" y="3676"/>
                </a:lnTo>
                <a:lnTo>
                  <a:pt x="1106" y="3688"/>
                </a:lnTo>
                <a:lnTo>
                  <a:pt x="1097" y="3693"/>
                </a:lnTo>
                <a:lnTo>
                  <a:pt x="1088" y="3697"/>
                </a:lnTo>
                <a:lnTo>
                  <a:pt x="1079" y="3701"/>
                </a:lnTo>
                <a:lnTo>
                  <a:pt x="1069" y="3704"/>
                </a:lnTo>
                <a:lnTo>
                  <a:pt x="1088" y="3707"/>
                </a:lnTo>
                <a:lnTo>
                  <a:pt x="1107" y="3711"/>
                </a:lnTo>
                <a:lnTo>
                  <a:pt x="1126" y="3716"/>
                </a:lnTo>
                <a:lnTo>
                  <a:pt x="1145" y="3721"/>
                </a:lnTo>
                <a:lnTo>
                  <a:pt x="1164" y="3728"/>
                </a:lnTo>
                <a:lnTo>
                  <a:pt x="1182" y="3735"/>
                </a:lnTo>
                <a:lnTo>
                  <a:pt x="1218" y="3750"/>
                </a:lnTo>
                <a:lnTo>
                  <a:pt x="1254" y="3767"/>
                </a:lnTo>
                <a:lnTo>
                  <a:pt x="1290" y="3785"/>
                </a:lnTo>
                <a:lnTo>
                  <a:pt x="1324" y="3803"/>
                </a:lnTo>
                <a:lnTo>
                  <a:pt x="1360" y="3823"/>
                </a:lnTo>
                <a:lnTo>
                  <a:pt x="1431" y="3863"/>
                </a:lnTo>
                <a:lnTo>
                  <a:pt x="1467" y="3881"/>
                </a:lnTo>
                <a:lnTo>
                  <a:pt x="1503" y="3900"/>
                </a:lnTo>
                <a:lnTo>
                  <a:pt x="1540" y="3916"/>
                </a:lnTo>
                <a:lnTo>
                  <a:pt x="1577" y="3930"/>
                </a:lnTo>
                <a:lnTo>
                  <a:pt x="1596" y="3938"/>
                </a:lnTo>
                <a:lnTo>
                  <a:pt x="1615" y="3943"/>
                </a:lnTo>
                <a:lnTo>
                  <a:pt x="1634" y="3949"/>
                </a:lnTo>
                <a:lnTo>
                  <a:pt x="1654" y="3953"/>
                </a:lnTo>
                <a:lnTo>
                  <a:pt x="1697" y="3961"/>
                </a:lnTo>
                <a:lnTo>
                  <a:pt x="1741" y="3968"/>
                </a:lnTo>
                <a:lnTo>
                  <a:pt x="1785" y="3975"/>
                </a:lnTo>
                <a:lnTo>
                  <a:pt x="1829" y="3979"/>
                </a:lnTo>
                <a:lnTo>
                  <a:pt x="1874" y="3982"/>
                </a:lnTo>
                <a:lnTo>
                  <a:pt x="1918" y="3984"/>
                </a:lnTo>
                <a:lnTo>
                  <a:pt x="1962" y="3985"/>
                </a:lnTo>
                <a:lnTo>
                  <a:pt x="2006" y="3985"/>
                </a:lnTo>
                <a:lnTo>
                  <a:pt x="2051" y="3984"/>
                </a:lnTo>
                <a:lnTo>
                  <a:pt x="2095" y="3983"/>
                </a:lnTo>
                <a:lnTo>
                  <a:pt x="2139" y="3980"/>
                </a:lnTo>
                <a:lnTo>
                  <a:pt x="2184" y="3977"/>
                </a:lnTo>
                <a:lnTo>
                  <a:pt x="2272" y="3969"/>
                </a:lnTo>
                <a:lnTo>
                  <a:pt x="2359" y="3960"/>
                </a:lnTo>
                <a:lnTo>
                  <a:pt x="2407" y="3954"/>
                </a:lnTo>
                <a:lnTo>
                  <a:pt x="2470" y="3945"/>
                </a:lnTo>
                <a:lnTo>
                  <a:pt x="2547" y="3931"/>
                </a:lnTo>
                <a:lnTo>
                  <a:pt x="2635" y="3915"/>
                </a:lnTo>
                <a:lnTo>
                  <a:pt x="2681" y="3906"/>
                </a:lnTo>
                <a:lnTo>
                  <a:pt x="2729" y="3895"/>
                </a:lnTo>
                <a:lnTo>
                  <a:pt x="2778" y="3883"/>
                </a:lnTo>
                <a:lnTo>
                  <a:pt x="2829" y="3871"/>
                </a:lnTo>
                <a:lnTo>
                  <a:pt x="2879" y="3857"/>
                </a:lnTo>
                <a:lnTo>
                  <a:pt x="2929" y="3841"/>
                </a:lnTo>
                <a:lnTo>
                  <a:pt x="2980" y="3826"/>
                </a:lnTo>
                <a:lnTo>
                  <a:pt x="3029" y="3809"/>
                </a:lnTo>
                <a:lnTo>
                  <a:pt x="3078" y="3790"/>
                </a:lnTo>
                <a:lnTo>
                  <a:pt x="3125" y="3771"/>
                </a:lnTo>
                <a:lnTo>
                  <a:pt x="3171" y="3750"/>
                </a:lnTo>
                <a:lnTo>
                  <a:pt x="3214" y="3729"/>
                </a:lnTo>
                <a:lnTo>
                  <a:pt x="3255" y="3705"/>
                </a:lnTo>
                <a:lnTo>
                  <a:pt x="3274" y="3693"/>
                </a:lnTo>
                <a:lnTo>
                  <a:pt x="3293" y="3680"/>
                </a:lnTo>
                <a:lnTo>
                  <a:pt x="3311" y="3668"/>
                </a:lnTo>
                <a:lnTo>
                  <a:pt x="3328" y="3655"/>
                </a:lnTo>
                <a:lnTo>
                  <a:pt x="3344" y="3642"/>
                </a:lnTo>
                <a:lnTo>
                  <a:pt x="3359" y="3627"/>
                </a:lnTo>
                <a:lnTo>
                  <a:pt x="3374" y="3614"/>
                </a:lnTo>
                <a:lnTo>
                  <a:pt x="3387" y="3600"/>
                </a:lnTo>
                <a:lnTo>
                  <a:pt x="3398" y="3584"/>
                </a:lnTo>
                <a:lnTo>
                  <a:pt x="3410" y="3570"/>
                </a:lnTo>
                <a:lnTo>
                  <a:pt x="3420" y="3553"/>
                </a:lnTo>
                <a:lnTo>
                  <a:pt x="3428" y="3538"/>
                </a:lnTo>
                <a:lnTo>
                  <a:pt x="3435" y="3522"/>
                </a:lnTo>
                <a:lnTo>
                  <a:pt x="3441" y="3505"/>
                </a:lnTo>
                <a:lnTo>
                  <a:pt x="3446" y="3489"/>
                </a:lnTo>
                <a:lnTo>
                  <a:pt x="3450" y="3471"/>
                </a:lnTo>
                <a:lnTo>
                  <a:pt x="3452" y="3454"/>
                </a:lnTo>
                <a:lnTo>
                  <a:pt x="3453" y="3436"/>
                </a:lnTo>
                <a:lnTo>
                  <a:pt x="3452" y="3417"/>
                </a:lnTo>
                <a:lnTo>
                  <a:pt x="3449" y="3399"/>
                </a:lnTo>
                <a:lnTo>
                  <a:pt x="3444" y="3379"/>
                </a:lnTo>
                <a:lnTo>
                  <a:pt x="3438" y="3360"/>
                </a:lnTo>
                <a:lnTo>
                  <a:pt x="3450" y="3361"/>
                </a:lnTo>
                <a:lnTo>
                  <a:pt x="3462" y="3362"/>
                </a:lnTo>
                <a:lnTo>
                  <a:pt x="3473" y="3364"/>
                </a:lnTo>
                <a:lnTo>
                  <a:pt x="3485" y="3367"/>
                </a:lnTo>
                <a:lnTo>
                  <a:pt x="3498" y="3370"/>
                </a:lnTo>
                <a:lnTo>
                  <a:pt x="3509" y="3374"/>
                </a:lnTo>
                <a:lnTo>
                  <a:pt x="3534" y="3384"/>
                </a:lnTo>
                <a:lnTo>
                  <a:pt x="3557" y="3398"/>
                </a:lnTo>
                <a:lnTo>
                  <a:pt x="3582" y="3412"/>
                </a:lnTo>
                <a:lnTo>
                  <a:pt x="3606" y="3429"/>
                </a:lnTo>
                <a:lnTo>
                  <a:pt x="3631" y="3449"/>
                </a:lnTo>
                <a:lnTo>
                  <a:pt x="3655" y="3470"/>
                </a:lnTo>
                <a:lnTo>
                  <a:pt x="3680" y="3493"/>
                </a:lnTo>
                <a:lnTo>
                  <a:pt x="3705" y="3518"/>
                </a:lnTo>
                <a:lnTo>
                  <a:pt x="3729" y="3544"/>
                </a:lnTo>
                <a:lnTo>
                  <a:pt x="3754" y="3571"/>
                </a:lnTo>
                <a:lnTo>
                  <a:pt x="3778" y="3598"/>
                </a:lnTo>
                <a:lnTo>
                  <a:pt x="3802" y="3628"/>
                </a:lnTo>
                <a:lnTo>
                  <a:pt x="3826" y="3657"/>
                </a:lnTo>
                <a:lnTo>
                  <a:pt x="3872" y="3718"/>
                </a:lnTo>
                <a:lnTo>
                  <a:pt x="3917" y="3780"/>
                </a:lnTo>
                <a:lnTo>
                  <a:pt x="3960" y="3840"/>
                </a:lnTo>
                <a:lnTo>
                  <a:pt x="4001" y="3900"/>
                </a:lnTo>
                <a:lnTo>
                  <a:pt x="4074" y="4006"/>
                </a:lnTo>
                <a:lnTo>
                  <a:pt x="4106" y="4051"/>
                </a:lnTo>
                <a:lnTo>
                  <a:pt x="4135" y="4089"/>
                </a:lnTo>
                <a:lnTo>
                  <a:pt x="4124" y="4090"/>
                </a:lnTo>
                <a:lnTo>
                  <a:pt x="4112" y="4090"/>
                </a:lnTo>
                <a:lnTo>
                  <a:pt x="4101" y="4089"/>
                </a:lnTo>
                <a:lnTo>
                  <a:pt x="4091" y="4087"/>
                </a:lnTo>
                <a:lnTo>
                  <a:pt x="4071" y="4083"/>
                </a:lnTo>
                <a:lnTo>
                  <a:pt x="4052" y="4077"/>
                </a:lnTo>
                <a:lnTo>
                  <a:pt x="4034" y="4069"/>
                </a:lnTo>
                <a:lnTo>
                  <a:pt x="4016" y="4060"/>
                </a:lnTo>
                <a:lnTo>
                  <a:pt x="4000" y="4048"/>
                </a:lnTo>
                <a:lnTo>
                  <a:pt x="3982" y="4037"/>
                </a:lnTo>
                <a:lnTo>
                  <a:pt x="3949" y="4012"/>
                </a:lnTo>
                <a:lnTo>
                  <a:pt x="3931" y="4000"/>
                </a:lnTo>
                <a:lnTo>
                  <a:pt x="3913" y="3988"/>
                </a:lnTo>
                <a:lnTo>
                  <a:pt x="3894" y="3976"/>
                </a:lnTo>
                <a:lnTo>
                  <a:pt x="3874" y="3964"/>
                </a:lnTo>
                <a:lnTo>
                  <a:pt x="3852" y="3954"/>
                </a:lnTo>
                <a:lnTo>
                  <a:pt x="3830" y="3945"/>
                </a:lnTo>
                <a:lnTo>
                  <a:pt x="3808" y="3938"/>
                </a:lnTo>
                <a:lnTo>
                  <a:pt x="3786" y="3931"/>
                </a:lnTo>
                <a:lnTo>
                  <a:pt x="3764" y="3926"/>
                </a:lnTo>
                <a:lnTo>
                  <a:pt x="3742" y="3921"/>
                </a:lnTo>
                <a:lnTo>
                  <a:pt x="3720" y="3917"/>
                </a:lnTo>
                <a:lnTo>
                  <a:pt x="3697" y="3914"/>
                </a:lnTo>
                <a:lnTo>
                  <a:pt x="3675" y="3912"/>
                </a:lnTo>
                <a:lnTo>
                  <a:pt x="3652" y="3910"/>
                </a:lnTo>
                <a:lnTo>
                  <a:pt x="3607" y="3908"/>
                </a:lnTo>
                <a:lnTo>
                  <a:pt x="3562" y="3908"/>
                </a:lnTo>
                <a:lnTo>
                  <a:pt x="3517" y="3909"/>
                </a:lnTo>
                <a:lnTo>
                  <a:pt x="3472" y="3912"/>
                </a:lnTo>
                <a:lnTo>
                  <a:pt x="3422" y="3916"/>
                </a:lnTo>
                <a:lnTo>
                  <a:pt x="3372" y="3921"/>
                </a:lnTo>
                <a:lnTo>
                  <a:pt x="3272" y="3933"/>
                </a:lnTo>
                <a:lnTo>
                  <a:pt x="3173" y="3947"/>
                </a:lnTo>
                <a:lnTo>
                  <a:pt x="3073" y="3962"/>
                </a:lnTo>
                <a:lnTo>
                  <a:pt x="2974" y="3980"/>
                </a:lnTo>
                <a:lnTo>
                  <a:pt x="2876" y="3999"/>
                </a:lnTo>
                <a:lnTo>
                  <a:pt x="2777" y="4020"/>
                </a:lnTo>
                <a:lnTo>
                  <a:pt x="2680" y="4042"/>
                </a:lnTo>
                <a:lnTo>
                  <a:pt x="2605" y="4059"/>
                </a:lnTo>
                <a:lnTo>
                  <a:pt x="2526" y="4076"/>
                </a:lnTo>
                <a:lnTo>
                  <a:pt x="2444" y="4094"/>
                </a:lnTo>
                <a:lnTo>
                  <a:pt x="2403" y="4105"/>
                </a:lnTo>
                <a:lnTo>
                  <a:pt x="2362" y="4116"/>
                </a:lnTo>
                <a:lnTo>
                  <a:pt x="2322" y="4128"/>
                </a:lnTo>
                <a:lnTo>
                  <a:pt x="2282" y="4142"/>
                </a:lnTo>
                <a:lnTo>
                  <a:pt x="2244" y="4157"/>
                </a:lnTo>
                <a:lnTo>
                  <a:pt x="2206" y="4173"/>
                </a:lnTo>
                <a:lnTo>
                  <a:pt x="2169" y="4191"/>
                </a:lnTo>
                <a:lnTo>
                  <a:pt x="2151" y="4200"/>
                </a:lnTo>
                <a:lnTo>
                  <a:pt x="2135" y="4210"/>
                </a:lnTo>
                <a:lnTo>
                  <a:pt x="2118" y="4220"/>
                </a:lnTo>
                <a:lnTo>
                  <a:pt x="2102" y="4232"/>
                </a:lnTo>
                <a:lnTo>
                  <a:pt x="2087" y="4243"/>
                </a:lnTo>
                <a:lnTo>
                  <a:pt x="2071" y="4254"/>
                </a:lnTo>
                <a:lnTo>
                  <a:pt x="2030" y="4289"/>
                </a:lnTo>
                <a:lnTo>
                  <a:pt x="1989" y="4326"/>
                </a:lnTo>
                <a:lnTo>
                  <a:pt x="1950" y="4364"/>
                </a:lnTo>
                <a:lnTo>
                  <a:pt x="1914" y="4403"/>
                </a:lnTo>
                <a:lnTo>
                  <a:pt x="1896" y="4423"/>
                </a:lnTo>
                <a:lnTo>
                  <a:pt x="1879" y="4444"/>
                </a:lnTo>
                <a:lnTo>
                  <a:pt x="1861" y="4465"/>
                </a:lnTo>
                <a:lnTo>
                  <a:pt x="1845" y="4487"/>
                </a:lnTo>
                <a:lnTo>
                  <a:pt x="1830" y="4508"/>
                </a:lnTo>
                <a:lnTo>
                  <a:pt x="1814" y="4531"/>
                </a:lnTo>
                <a:lnTo>
                  <a:pt x="1799" y="4553"/>
                </a:lnTo>
                <a:lnTo>
                  <a:pt x="1786" y="4577"/>
                </a:lnTo>
                <a:lnTo>
                  <a:pt x="1773" y="4599"/>
                </a:lnTo>
                <a:lnTo>
                  <a:pt x="1762" y="4621"/>
                </a:lnTo>
                <a:lnTo>
                  <a:pt x="1750" y="4644"/>
                </a:lnTo>
                <a:lnTo>
                  <a:pt x="1736" y="4665"/>
                </a:lnTo>
                <a:lnTo>
                  <a:pt x="1722" y="4685"/>
                </a:lnTo>
                <a:lnTo>
                  <a:pt x="1714" y="4695"/>
                </a:lnTo>
                <a:lnTo>
                  <a:pt x="1705" y="4704"/>
                </a:lnTo>
                <a:lnTo>
                  <a:pt x="1696" y="4712"/>
                </a:lnTo>
                <a:lnTo>
                  <a:pt x="1686" y="4719"/>
                </a:lnTo>
                <a:lnTo>
                  <a:pt x="1676" y="4727"/>
                </a:lnTo>
                <a:lnTo>
                  <a:pt x="1665" y="4733"/>
                </a:lnTo>
                <a:lnTo>
                  <a:pt x="1686" y="4741"/>
                </a:lnTo>
                <a:lnTo>
                  <a:pt x="1708" y="4749"/>
                </a:lnTo>
                <a:lnTo>
                  <a:pt x="1728" y="4758"/>
                </a:lnTo>
                <a:lnTo>
                  <a:pt x="1750" y="4768"/>
                </a:lnTo>
                <a:lnTo>
                  <a:pt x="1790" y="4788"/>
                </a:lnTo>
                <a:lnTo>
                  <a:pt x="1829" y="4811"/>
                </a:lnTo>
                <a:lnTo>
                  <a:pt x="1868" y="4833"/>
                </a:lnTo>
                <a:lnTo>
                  <a:pt x="1905" y="4856"/>
                </a:lnTo>
                <a:lnTo>
                  <a:pt x="1943" y="4878"/>
                </a:lnTo>
                <a:lnTo>
                  <a:pt x="1981" y="4900"/>
                </a:lnTo>
                <a:lnTo>
                  <a:pt x="2019" y="4920"/>
                </a:lnTo>
                <a:lnTo>
                  <a:pt x="2039" y="4929"/>
                </a:lnTo>
                <a:lnTo>
                  <a:pt x="2058" y="4938"/>
                </a:lnTo>
                <a:lnTo>
                  <a:pt x="2078" y="4946"/>
                </a:lnTo>
                <a:lnTo>
                  <a:pt x="2098" y="4954"/>
                </a:lnTo>
                <a:lnTo>
                  <a:pt x="2119" y="4960"/>
                </a:lnTo>
                <a:lnTo>
                  <a:pt x="2139" y="4966"/>
                </a:lnTo>
                <a:lnTo>
                  <a:pt x="2161" y="4971"/>
                </a:lnTo>
                <a:lnTo>
                  <a:pt x="2182" y="4976"/>
                </a:lnTo>
                <a:lnTo>
                  <a:pt x="2205" y="4979"/>
                </a:lnTo>
                <a:lnTo>
                  <a:pt x="2227" y="4981"/>
                </a:lnTo>
                <a:lnTo>
                  <a:pt x="2250" y="4982"/>
                </a:lnTo>
                <a:lnTo>
                  <a:pt x="2274" y="4982"/>
                </a:lnTo>
                <a:lnTo>
                  <a:pt x="2298" y="4980"/>
                </a:lnTo>
                <a:lnTo>
                  <a:pt x="2323" y="4977"/>
                </a:lnTo>
                <a:lnTo>
                  <a:pt x="2369" y="4969"/>
                </a:lnTo>
                <a:lnTo>
                  <a:pt x="2414" y="4962"/>
                </a:lnTo>
                <a:lnTo>
                  <a:pt x="2503" y="4945"/>
                </a:lnTo>
                <a:lnTo>
                  <a:pt x="2593" y="4926"/>
                </a:lnTo>
                <a:lnTo>
                  <a:pt x="2682" y="4906"/>
                </a:lnTo>
                <a:lnTo>
                  <a:pt x="2771" y="4884"/>
                </a:lnTo>
                <a:lnTo>
                  <a:pt x="2859" y="4862"/>
                </a:lnTo>
                <a:lnTo>
                  <a:pt x="3037" y="4817"/>
                </a:lnTo>
                <a:lnTo>
                  <a:pt x="3089" y="4803"/>
                </a:lnTo>
                <a:lnTo>
                  <a:pt x="3156" y="4789"/>
                </a:lnTo>
                <a:lnTo>
                  <a:pt x="3235" y="4772"/>
                </a:lnTo>
                <a:lnTo>
                  <a:pt x="3324" y="4751"/>
                </a:lnTo>
                <a:lnTo>
                  <a:pt x="3418" y="4728"/>
                </a:lnTo>
                <a:lnTo>
                  <a:pt x="3467" y="4714"/>
                </a:lnTo>
                <a:lnTo>
                  <a:pt x="3516" y="4701"/>
                </a:lnTo>
                <a:lnTo>
                  <a:pt x="3565" y="4686"/>
                </a:lnTo>
                <a:lnTo>
                  <a:pt x="3616" y="4670"/>
                </a:lnTo>
                <a:lnTo>
                  <a:pt x="3664" y="4653"/>
                </a:lnTo>
                <a:lnTo>
                  <a:pt x="3713" y="4634"/>
                </a:lnTo>
                <a:lnTo>
                  <a:pt x="3760" y="4616"/>
                </a:lnTo>
                <a:lnTo>
                  <a:pt x="3805" y="4595"/>
                </a:lnTo>
                <a:lnTo>
                  <a:pt x="3849" y="4574"/>
                </a:lnTo>
                <a:lnTo>
                  <a:pt x="3890" y="4551"/>
                </a:lnTo>
                <a:lnTo>
                  <a:pt x="3911" y="4539"/>
                </a:lnTo>
                <a:lnTo>
                  <a:pt x="3930" y="4528"/>
                </a:lnTo>
                <a:lnTo>
                  <a:pt x="3949" y="4515"/>
                </a:lnTo>
                <a:lnTo>
                  <a:pt x="3966" y="4502"/>
                </a:lnTo>
                <a:lnTo>
                  <a:pt x="3983" y="4489"/>
                </a:lnTo>
                <a:lnTo>
                  <a:pt x="3999" y="4476"/>
                </a:lnTo>
                <a:lnTo>
                  <a:pt x="4014" y="4462"/>
                </a:lnTo>
                <a:lnTo>
                  <a:pt x="4028" y="4448"/>
                </a:lnTo>
                <a:lnTo>
                  <a:pt x="4042" y="4434"/>
                </a:lnTo>
                <a:lnTo>
                  <a:pt x="4054" y="4418"/>
                </a:lnTo>
                <a:lnTo>
                  <a:pt x="4065" y="4403"/>
                </a:lnTo>
                <a:lnTo>
                  <a:pt x="4076" y="4387"/>
                </a:lnTo>
                <a:lnTo>
                  <a:pt x="4085" y="4372"/>
                </a:lnTo>
                <a:lnTo>
                  <a:pt x="4092" y="4356"/>
                </a:lnTo>
                <a:lnTo>
                  <a:pt x="4099" y="4339"/>
                </a:lnTo>
                <a:lnTo>
                  <a:pt x="4104" y="4322"/>
                </a:lnTo>
                <a:lnTo>
                  <a:pt x="4107" y="4304"/>
                </a:lnTo>
                <a:lnTo>
                  <a:pt x="4110" y="4286"/>
                </a:lnTo>
                <a:lnTo>
                  <a:pt x="4111" y="4269"/>
                </a:lnTo>
                <a:lnTo>
                  <a:pt x="4111" y="4249"/>
                </a:lnTo>
                <a:lnTo>
                  <a:pt x="4109" y="4231"/>
                </a:lnTo>
                <a:lnTo>
                  <a:pt x="4106" y="4211"/>
                </a:lnTo>
                <a:lnTo>
                  <a:pt x="4101" y="4191"/>
                </a:lnTo>
                <a:lnTo>
                  <a:pt x="4095" y="4171"/>
                </a:lnTo>
                <a:lnTo>
                  <a:pt x="4105" y="4170"/>
                </a:lnTo>
                <a:lnTo>
                  <a:pt x="4116" y="4170"/>
                </a:lnTo>
                <a:lnTo>
                  <a:pt x="4127" y="4172"/>
                </a:lnTo>
                <a:lnTo>
                  <a:pt x="4138" y="4174"/>
                </a:lnTo>
                <a:lnTo>
                  <a:pt x="4149" y="4177"/>
                </a:lnTo>
                <a:lnTo>
                  <a:pt x="4161" y="4180"/>
                </a:lnTo>
                <a:lnTo>
                  <a:pt x="4172" y="4186"/>
                </a:lnTo>
                <a:lnTo>
                  <a:pt x="4184" y="4191"/>
                </a:lnTo>
                <a:lnTo>
                  <a:pt x="4208" y="4204"/>
                </a:lnTo>
                <a:lnTo>
                  <a:pt x="4232" y="4220"/>
                </a:lnTo>
                <a:lnTo>
                  <a:pt x="4257" y="4240"/>
                </a:lnTo>
                <a:lnTo>
                  <a:pt x="4283" y="4261"/>
                </a:lnTo>
                <a:lnTo>
                  <a:pt x="4308" y="4285"/>
                </a:lnTo>
                <a:lnTo>
                  <a:pt x="4335" y="4311"/>
                </a:lnTo>
                <a:lnTo>
                  <a:pt x="4360" y="4337"/>
                </a:lnTo>
                <a:lnTo>
                  <a:pt x="4387" y="4367"/>
                </a:lnTo>
                <a:lnTo>
                  <a:pt x="4413" y="4398"/>
                </a:lnTo>
                <a:lnTo>
                  <a:pt x="4439" y="4429"/>
                </a:lnTo>
                <a:lnTo>
                  <a:pt x="4465" y="4461"/>
                </a:lnTo>
                <a:lnTo>
                  <a:pt x="4491" y="4495"/>
                </a:lnTo>
                <a:lnTo>
                  <a:pt x="4542" y="4564"/>
                </a:lnTo>
                <a:lnTo>
                  <a:pt x="4591" y="4632"/>
                </a:lnTo>
                <a:lnTo>
                  <a:pt x="4638" y="4701"/>
                </a:lnTo>
                <a:lnTo>
                  <a:pt x="4682" y="4766"/>
                </a:lnTo>
                <a:lnTo>
                  <a:pt x="4761" y="4881"/>
                </a:lnTo>
                <a:lnTo>
                  <a:pt x="4794" y="4928"/>
                </a:lnTo>
                <a:lnTo>
                  <a:pt x="4822" y="4965"/>
                </a:lnTo>
                <a:lnTo>
                  <a:pt x="4806" y="4966"/>
                </a:lnTo>
                <a:lnTo>
                  <a:pt x="4791" y="4966"/>
                </a:lnTo>
                <a:lnTo>
                  <a:pt x="4776" y="4965"/>
                </a:lnTo>
                <a:lnTo>
                  <a:pt x="4762" y="4963"/>
                </a:lnTo>
                <a:lnTo>
                  <a:pt x="4748" y="4960"/>
                </a:lnTo>
                <a:lnTo>
                  <a:pt x="4734" y="4957"/>
                </a:lnTo>
                <a:lnTo>
                  <a:pt x="4720" y="4952"/>
                </a:lnTo>
                <a:lnTo>
                  <a:pt x="4707" y="4948"/>
                </a:lnTo>
                <a:lnTo>
                  <a:pt x="4680" y="4936"/>
                </a:lnTo>
                <a:lnTo>
                  <a:pt x="4655" y="4922"/>
                </a:lnTo>
                <a:lnTo>
                  <a:pt x="4629" y="4908"/>
                </a:lnTo>
                <a:lnTo>
                  <a:pt x="4603" y="4892"/>
                </a:lnTo>
                <a:lnTo>
                  <a:pt x="4550" y="4860"/>
                </a:lnTo>
                <a:lnTo>
                  <a:pt x="4523" y="4844"/>
                </a:lnTo>
                <a:lnTo>
                  <a:pt x="4495" y="4830"/>
                </a:lnTo>
                <a:lnTo>
                  <a:pt x="4465" y="4817"/>
                </a:lnTo>
                <a:lnTo>
                  <a:pt x="4451" y="4812"/>
                </a:lnTo>
                <a:lnTo>
                  <a:pt x="4434" y="4807"/>
                </a:lnTo>
                <a:lnTo>
                  <a:pt x="4419" y="4801"/>
                </a:lnTo>
                <a:lnTo>
                  <a:pt x="4402" y="4798"/>
                </a:lnTo>
                <a:lnTo>
                  <a:pt x="4385" y="4795"/>
                </a:lnTo>
                <a:lnTo>
                  <a:pt x="4368" y="4793"/>
                </a:lnTo>
                <a:lnTo>
                  <a:pt x="4342" y="4791"/>
                </a:lnTo>
                <a:lnTo>
                  <a:pt x="4316" y="4789"/>
                </a:lnTo>
                <a:lnTo>
                  <a:pt x="4290" y="4788"/>
                </a:lnTo>
                <a:lnTo>
                  <a:pt x="4264" y="4788"/>
                </a:lnTo>
                <a:lnTo>
                  <a:pt x="4212" y="4789"/>
                </a:lnTo>
                <a:lnTo>
                  <a:pt x="4160" y="4793"/>
                </a:lnTo>
                <a:lnTo>
                  <a:pt x="4107" y="4798"/>
                </a:lnTo>
                <a:lnTo>
                  <a:pt x="4055" y="4806"/>
                </a:lnTo>
                <a:lnTo>
                  <a:pt x="4002" y="4814"/>
                </a:lnTo>
                <a:lnTo>
                  <a:pt x="3950" y="4824"/>
                </a:lnTo>
                <a:lnTo>
                  <a:pt x="3897" y="4835"/>
                </a:lnTo>
                <a:lnTo>
                  <a:pt x="3845" y="4848"/>
                </a:lnTo>
                <a:lnTo>
                  <a:pt x="3794" y="4860"/>
                </a:lnTo>
                <a:lnTo>
                  <a:pt x="3742" y="4873"/>
                </a:lnTo>
                <a:lnTo>
                  <a:pt x="3640" y="4902"/>
                </a:lnTo>
                <a:lnTo>
                  <a:pt x="3542" y="4929"/>
                </a:lnTo>
                <a:lnTo>
                  <a:pt x="3455" y="4954"/>
                </a:lnTo>
                <a:lnTo>
                  <a:pt x="3367" y="4981"/>
                </a:lnTo>
                <a:lnTo>
                  <a:pt x="3322" y="4995"/>
                </a:lnTo>
                <a:lnTo>
                  <a:pt x="3279" y="5009"/>
                </a:lnTo>
                <a:lnTo>
                  <a:pt x="3236" y="5025"/>
                </a:lnTo>
                <a:lnTo>
                  <a:pt x="3193" y="5041"/>
                </a:lnTo>
                <a:lnTo>
                  <a:pt x="3150" y="5059"/>
                </a:lnTo>
                <a:lnTo>
                  <a:pt x="3108" y="5076"/>
                </a:lnTo>
                <a:lnTo>
                  <a:pt x="3066" y="5095"/>
                </a:lnTo>
                <a:lnTo>
                  <a:pt x="3025" y="5116"/>
                </a:lnTo>
                <a:lnTo>
                  <a:pt x="2985" y="5137"/>
                </a:lnTo>
                <a:lnTo>
                  <a:pt x="2945" y="5160"/>
                </a:lnTo>
                <a:lnTo>
                  <a:pt x="2908" y="5185"/>
                </a:lnTo>
                <a:lnTo>
                  <a:pt x="2870" y="5210"/>
                </a:lnTo>
                <a:lnTo>
                  <a:pt x="2834" y="5236"/>
                </a:lnTo>
                <a:lnTo>
                  <a:pt x="2800" y="5264"/>
                </a:lnTo>
                <a:lnTo>
                  <a:pt x="2767" y="5293"/>
                </a:lnTo>
                <a:lnTo>
                  <a:pt x="2735" y="5324"/>
                </a:lnTo>
                <a:lnTo>
                  <a:pt x="2706" y="5356"/>
                </a:lnTo>
                <a:lnTo>
                  <a:pt x="2691" y="5373"/>
                </a:lnTo>
                <a:lnTo>
                  <a:pt x="2678" y="5391"/>
                </a:lnTo>
                <a:lnTo>
                  <a:pt x="2665" y="5408"/>
                </a:lnTo>
                <a:lnTo>
                  <a:pt x="2652" y="5426"/>
                </a:lnTo>
                <a:lnTo>
                  <a:pt x="2640" y="5445"/>
                </a:lnTo>
                <a:lnTo>
                  <a:pt x="2629" y="5463"/>
                </a:lnTo>
                <a:lnTo>
                  <a:pt x="2622" y="5478"/>
                </a:lnTo>
                <a:lnTo>
                  <a:pt x="2614" y="5493"/>
                </a:lnTo>
                <a:lnTo>
                  <a:pt x="2601" y="5526"/>
                </a:lnTo>
                <a:lnTo>
                  <a:pt x="2574" y="5594"/>
                </a:lnTo>
                <a:lnTo>
                  <a:pt x="2560" y="5629"/>
                </a:lnTo>
                <a:lnTo>
                  <a:pt x="2553" y="5646"/>
                </a:lnTo>
                <a:lnTo>
                  <a:pt x="2545" y="5661"/>
                </a:lnTo>
                <a:lnTo>
                  <a:pt x="2536" y="5675"/>
                </a:lnTo>
                <a:lnTo>
                  <a:pt x="2525" y="5690"/>
                </a:lnTo>
                <a:lnTo>
                  <a:pt x="2514" y="5702"/>
                </a:lnTo>
                <a:lnTo>
                  <a:pt x="2503" y="5713"/>
                </a:lnTo>
                <a:lnTo>
                  <a:pt x="2512" y="5714"/>
                </a:lnTo>
                <a:lnTo>
                  <a:pt x="2522" y="5715"/>
                </a:lnTo>
                <a:lnTo>
                  <a:pt x="2541" y="5720"/>
                </a:lnTo>
                <a:lnTo>
                  <a:pt x="2559" y="5727"/>
                </a:lnTo>
                <a:lnTo>
                  <a:pt x="2577" y="5735"/>
                </a:lnTo>
                <a:lnTo>
                  <a:pt x="2593" y="5745"/>
                </a:lnTo>
                <a:lnTo>
                  <a:pt x="2609" y="5755"/>
                </a:lnTo>
                <a:lnTo>
                  <a:pt x="2625" y="5768"/>
                </a:lnTo>
                <a:lnTo>
                  <a:pt x="2640" y="5780"/>
                </a:lnTo>
                <a:lnTo>
                  <a:pt x="2671" y="5807"/>
                </a:lnTo>
                <a:lnTo>
                  <a:pt x="2701" y="5832"/>
                </a:lnTo>
                <a:lnTo>
                  <a:pt x="2716" y="5844"/>
                </a:lnTo>
                <a:lnTo>
                  <a:pt x="2732" y="5856"/>
                </a:lnTo>
                <a:lnTo>
                  <a:pt x="2749" y="5866"/>
                </a:lnTo>
                <a:lnTo>
                  <a:pt x="2765" y="5875"/>
                </a:lnTo>
                <a:lnTo>
                  <a:pt x="2792" y="5886"/>
                </a:lnTo>
                <a:lnTo>
                  <a:pt x="2818" y="5897"/>
                </a:lnTo>
                <a:lnTo>
                  <a:pt x="2846" y="5904"/>
                </a:lnTo>
                <a:lnTo>
                  <a:pt x="2875" y="5911"/>
                </a:lnTo>
                <a:lnTo>
                  <a:pt x="2903" y="5916"/>
                </a:lnTo>
                <a:lnTo>
                  <a:pt x="2932" y="5920"/>
                </a:lnTo>
                <a:lnTo>
                  <a:pt x="2961" y="5924"/>
                </a:lnTo>
                <a:lnTo>
                  <a:pt x="2989" y="5927"/>
                </a:lnTo>
                <a:lnTo>
                  <a:pt x="3045" y="5931"/>
                </a:lnTo>
                <a:lnTo>
                  <a:pt x="3100" y="5933"/>
                </a:lnTo>
                <a:lnTo>
                  <a:pt x="3156" y="5933"/>
                </a:lnTo>
                <a:lnTo>
                  <a:pt x="3212" y="5931"/>
                </a:lnTo>
                <a:lnTo>
                  <a:pt x="3267" y="5926"/>
                </a:lnTo>
                <a:lnTo>
                  <a:pt x="3322" y="5920"/>
                </a:lnTo>
                <a:lnTo>
                  <a:pt x="3378" y="5913"/>
                </a:lnTo>
                <a:lnTo>
                  <a:pt x="3433" y="5904"/>
                </a:lnTo>
                <a:lnTo>
                  <a:pt x="3487" y="5895"/>
                </a:lnTo>
                <a:lnTo>
                  <a:pt x="3543" y="5882"/>
                </a:lnTo>
                <a:lnTo>
                  <a:pt x="3597" y="5870"/>
                </a:lnTo>
                <a:lnTo>
                  <a:pt x="3651" y="5857"/>
                </a:lnTo>
                <a:lnTo>
                  <a:pt x="3705" y="5842"/>
                </a:lnTo>
                <a:lnTo>
                  <a:pt x="3759" y="5827"/>
                </a:lnTo>
                <a:lnTo>
                  <a:pt x="3812" y="5811"/>
                </a:lnTo>
                <a:lnTo>
                  <a:pt x="3865" y="5794"/>
                </a:lnTo>
                <a:lnTo>
                  <a:pt x="3983" y="5757"/>
                </a:lnTo>
                <a:lnTo>
                  <a:pt x="4058" y="5734"/>
                </a:lnTo>
                <a:lnTo>
                  <a:pt x="4138" y="5705"/>
                </a:lnTo>
                <a:lnTo>
                  <a:pt x="4181" y="5690"/>
                </a:lnTo>
                <a:lnTo>
                  <a:pt x="4224" y="5673"/>
                </a:lnTo>
                <a:lnTo>
                  <a:pt x="4267" y="5656"/>
                </a:lnTo>
                <a:lnTo>
                  <a:pt x="4311" y="5638"/>
                </a:lnTo>
                <a:lnTo>
                  <a:pt x="4354" y="5618"/>
                </a:lnTo>
                <a:lnTo>
                  <a:pt x="4397" y="5598"/>
                </a:lnTo>
                <a:lnTo>
                  <a:pt x="4439" y="5576"/>
                </a:lnTo>
                <a:lnTo>
                  <a:pt x="4481" y="5553"/>
                </a:lnTo>
                <a:lnTo>
                  <a:pt x="4521" y="5530"/>
                </a:lnTo>
                <a:lnTo>
                  <a:pt x="4559" y="5505"/>
                </a:lnTo>
                <a:lnTo>
                  <a:pt x="4596" y="5480"/>
                </a:lnTo>
                <a:lnTo>
                  <a:pt x="4630" y="5453"/>
                </a:lnTo>
                <a:lnTo>
                  <a:pt x="4646" y="5439"/>
                </a:lnTo>
                <a:lnTo>
                  <a:pt x="4662" y="5425"/>
                </a:lnTo>
                <a:lnTo>
                  <a:pt x="4676" y="5411"/>
                </a:lnTo>
                <a:lnTo>
                  <a:pt x="4690" y="5397"/>
                </a:lnTo>
                <a:lnTo>
                  <a:pt x="4704" y="5381"/>
                </a:lnTo>
                <a:lnTo>
                  <a:pt x="4716" y="5367"/>
                </a:lnTo>
                <a:lnTo>
                  <a:pt x="4727" y="5352"/>
                </a:lnTo>
                <a:lnTo>
                  <a:pt x="4739" y="5336"/>
                </a:lnTo>
                <a:lnTo>
                  <a:pt x="4748" y="5320"/>
                </a:lnTo>
                <a:lnTo>
                  <a:pt x="4757" y="5303"/>
                </a:lnTo>
                <a:lnTo>
                  <a:pt x="4764" y="5287"/>
                </a:lnTo>
                <a:lnTo>
                  <a:pt x="4771" y="5271"/>
                </a:lnTo>
                <a:lnTo>
                  <a:pt x="4776" y="5254"/>
                </a:lnTo>
                <a:lnTo>
                  <a:pt x="4782" y="5237"/>
                </a:lnTo>
                <a:lnTo>
                  <a:pt x="4785" y="5219"/>
                </a:lnTo>
                <a:lnTo>
                  <a:pt x="4787" y="5202"/>
                </a:lnTo>
                <a:lnTo>
                  <a:pt x="4788" y="5184"/>
                </a:lnTo>
                <a:lnTo>
                  <a:pt x="4788" y="5165"/>
                </a:lnTo>
                <a:lnTo>
                  <a:pt x="4786" y="5147"/>
                </a:lnTo>
                <a:lnTo>
                  <a:pt x="4783" y="5128"/>
                </a:lnTo>
                <a:lnTo>
                  <a:pt x="4778" y="5109"/>
                </a:lnTo>
                <a:lnTo>
                  <a:pt x="4772" y="5089"/>
                </a:lnTo>
                <a:lnTo>
                  <a:pt x="4765" y="5070"/>
                </a:lnTo>
                <a:lnTo>
                  <a:pt x="4756" y="5049"/>
                </a:lnTo>
                <a:lnTo>
                  <a:pt x="4767" y="5047"/>
                </a:lnTo>
                <a:lnTo>
                  <a:pt x="4780" y="5047"/>
                </a:lnTo>
                <a:lnTo>
                  <a:pt x="4791" y="5047"/>
                </a:lnTo>
                <a:lnTo>
                  <a:pt x="4803" y="5048"/>
                </a:lnTo>
                <a:lnTo>
                  <a:pt x="4814" y="5050"/>
                </a:lnTo>
                <a:lnTo>
                  <a:pt x="4827" y="5053"/>
                </a:lnTo>
                <a:lnTo>
                  <a:pt x="4840" y="5058"/>
                </a:lnTo>
                <a:lnTo>
                  <a:pt x="4852" y="5062"/>
                </a:lnTo>
                <a:lnTo>
                  <a:pt x="4865" y="5068"/>
                </a:lnTo>
                <a:lnTo>
                  <a:pt x="4878" y="5075"/>
                </a:lnTo>
                <a:lnTo>
                  <a:pt x="4891" y="5082"/>
                </a:lnTo>
                <a:lnTo>
                  <a:pt x="4905" y="5090"/>
                </a:lnTo>
                <a:lnTo>
                  <a:pt x="4931" y="5109"/>
                </a:lnTo>
                <a:lnTo>
                  <a:pt x="4958" y="5130"/>
                </a:lnTo>
                <a:lnTo>
                  <a:pt x="4985" y="5155"/>
                </a:lnTo>
                <a:lnTo>
                  <a:pt x="5013" y="5182"/>
                </a:lnTo>
                <a:lnTo>
                  <a:pt x="5041" y="5210"/>
                </a:lnTo>
                <a:lnTo>
                  <a:pt x="5069" y="5241"/>
                </a:lnTo>
                <a:lnTo>
                  <a:pt x="5097" y="5273"/>
                </a:lnTo>
                <a:lnTo>
                  <a:pt x="5125" y="5307"/>
                </a:lnTo>
                <a:lnTo>
                  <a:pt x="5152" y="5341"/>
                </a:lnTo>
                <a:lnTo>
                  <a:pt x="5180" y="5376"/>
                </a:lnTo>
                <a:lnTo>
                  <a:pt x="5234" y="5450"/>
                </a:lnTo>
                <a:lnTo>
                  <a:pt x="5288" y="5524"/>
                </a:lnTo>
                <a:lnTo>
                  <a:pt x="5338" y="5598"/>
                </a:lnTo>
                <a:lnTo>
                  <a:pt x="5386" y="5668"/>
                </a:lnTo>
                <a:lnTo>
                  <a:pt x="5470" y="5793"/>
                </a:lnTo>
                <a:lnTo>
                  <a:pt x="5506" y="5844"/>
                </a:lnTo>
                <a:lnTo>
                  <a:pt x="5537" y="5885"/>
                </a:lnTo>
                <a:lnTo>
                  <a:pt x="5520" y="5886"/>
                </a:lnTo>
                <a:lnTo>
                  <a:pt x="5505" y="5886"/>
                </a:lnTo>
                <a:lnTo>
                  <a:pt x="5491" y="5885"/>
                </a:lnTo>
                <a:lnTo>
                  <a:pt x="5475" y="5884"/>
                </a:lnTo>
                <a:lnTo>
                  <a:pt x="5461" y="5882"/>
                </a:lnTo>
                <a:lnTo>
                  <a:pt x="5447" y="5879"/>
                </a:lnTo>
                <a:lnTo>
                  <a:pt x="5432" y="5875"/>
                </a:lnTo>
                <a:lnTo>
                  <a:pt x="5418" y="5871"/>
                </a:lnTo>
                <a:lnTo>
                  <a:pt x="5391" y="5862"/>
                </a:lnTo>
                <a:lnTo>
                  <a:pt x="5365" y="5850"/>
                </a:lnTo>
                <a:lnTo>
                  <a:pt x="5338" y="5836"/>
                </a:lnTo>
                <a:lnTo>
                  <a:pt x="5311" y="5822"/>
                </a:lnTo>
                <a:lnTo>
                  <a:pt x="5258" y="5792"/>
                </a:lnTo>
                <a:lnTo>
                  <a:pt x="5230" y="5777"/>
                </a:lnTo>
                <a:lnTo>
                  <a:pt x="5203" y="5763"/>
                </a:lnTo>
                <a:lnTo>
                  <a:pt x="5174" y="5749"/>
                </a:lnTo>
                <a:lnTo>
                  <a:pt x="5144" y="5737"/>
                </a:lnTo>
                <a:lnTo>
                  <a:pt x="5114" y="5727"/>
                </a:lnTo>
                <a:lnTo>
                  <a:pt x="5097" y="5723"/>
                </a:lnTo>
                <a:lnTo>
                  <a:pt x="5081" y="5718"/>
                </a:lnTo>
                <a:lnTo>
                  <a:pt x="5057" y="5713"/>
                </a:lnTo>
                <a:lnTo>
                  <a:pt x="5034" y="5710"/>
                </a:lnTo>
                <a:lnTo>
                  <a:pt x="5010" y="5707"/>
                </a:lnTo>
                <a:lnTo>
                  <a:pt x="4986" y="5705"/>
                </a:lnTo>
                <a:lnTo>
                  <a:pt x="4963" y="5704"/>
                </a:lnTo>
                <a:lnTo>
                  <a:pt x="4938" y="5704"/>
                </a:lnTo>
                <a:lnTo>
                  <a:pt x="4914" y="5705"/>
                </a:lnTo>
                <a:lnTo>
                  <a:pt x="4890" y="5706"/>
                </a:lnTo>
                <a:lnTo>
                  <a:pt x="4866" y="5708"/>
                </a:lnTo>
                <a:lnTo>
                  <a:pt x="4841" y="5710"/>
                </a:lnTo>
                <a:lnTo>
                  <a:pt x="4793" y="5717"/>
                </a:lnTo>
                <a:lnTo>
                  <a:pt x="4744" y="5726"/>
                </a:lnTo>
                <a:lnTo>
                  <a:pt x="4694" y="5737"/>
                </a:lnTo>
                <a:lnTo>
                  <a:pt x="4645" y="5748"/>
                </a:lnTo>
                <a:lnTo>
                  <a:pt x="4597" y="5761"/>
                </a:lnTo>
                <a:lnTo>
                  <a:pt x="4549" y="5776"/>
                </a:lnTo>
                <a:lnTo>
                  <a:pt x="4501" y="5790"/>
                </a:lnTo>
                <a:lnTo>
                  <a:pt x="4408" y="5818"/>
                </a:lnTo>
                <a:lnTo>
                  <a:pt x="4361" y="5832"/>
                </a:lnTo>
                <a:lnTo>
                  <a:pt x="4316" y="5844"/>
                </a:lnTo>
                <a:lnTo>
                  <a:pt x="4221" y="5872"/>
                </a:lnTo>
                <a:lnTo>
                  <a:pt x="4125" y="5900"/>
                </a:lnTo>
                <a:lnTo>
                  <a:pt x="4077" y="5915"/>
                </a:lnTo>
                <a:lnTo>
                  <a:pt x="4029" y="5932"/>
                </a:lnTo>
                <a:lnTo>
                  <a:pt x="3981" y="5948"/>
                </a:lnTo>
                <a:lnTo>
                  <a:pt x="3934" y="5965"/>
                </a:lnTo>
                <a:lnTo>
                  <a:pt x="3887" y="5985"/>
                </a:lnTo>
                <a:lnTo>
                  <a:pt x="3841" y="6004"/>
                </a:lnTo>
                <a:lnTo>
                  <a:pt x="3796" y="6026"/>
                </a:lnTo>
                <a:lnTo>
                  <a:pt x="3751" y="6048"/>
                </a:lnTo>
                <a:lnTo>
                  <a:pt x="3707" y="6073"/>
                </a:lnTo>
                <a:lnTo>
                  <a:pt x="3665" y="6099"/>
                </a:lnTo>
                <a:lnTo>
                  <a:pt x="3623" y="6125"/>
                </a:lnTo>
                <a:lnTo>
                  <a:pt x="3583" y="6155"/>
                </a:lnTo>
                <a:lnTo>
                  <a:pt x="3563" y="6170"/>
                </a:lnTo>
                <a:lnTo>
                  <a:pt x="3546" y="6186"/>
                </a:lnTo>
                <a:lnTo>
                  <a:pt x="3527" y="6201"/>
                </a:lnTo>
                <a:lnTo>
                  <a:pt x="3510" y="6217"/>
                </a:lnTo>
                <a:lnTo>
                  <a:pt x="3494" y="6235"/>
                </a:lnTo>
                <a:lnTo>
                  <a:pt x="3477" y="6252"/>
                </a:lnTo>
                <a:lnTo>
                  <a:pt x="3462" y="6271"/>
                </a:lnTo>
                <a:lnTo>
                  <a:pt x="3446" y="6289"/>
                </a:lnTo>
                <a:lnTo>
                  <a:pt x="3431" y="6309"/>
                </a:lnTo>
                <a:lnTo>
                  <a:pt x="3417" y="6327"/>
                </a:lnTo>
                <a:lnTo>
                  <a:pt x="3390" y="6367"/>
                </a:lnTo>
                <a:lnTo>
                  <a:pt x="3364" y="6408"/>
                </a:lnTo>
                <a:lnTo>
                  <a:pt x="3341" y="6450"/>
                </a:lnTo>
                <a:lnTo>
                  <a:pt x="3332" y="6471"/>
                </a:lnTo>
                <a:lnTo>
                  <a:pt x="3321" y="6494"/>
                </a:lnTo>
                <a:lnTo>
                  <a:pt x="3311" y="6519"/>
                </a:lnTo>
                <a:lnTo>
                  <a:pt x="3300" y="6544"/>
                </a:lnTo>
                <a:lnTo>
                  <a:pt x="3288" y="6569"/>
                </a:lnTo>
                <a:lnTo>
                  <a:pt x="3281" y="6580"/>
                </a:lnTo>
                <a:lnTo>
                  <a:pt x="3273" y="6591"/>
                </a:lnTo>
                <a:lnTo>
                  <a:pt x="3266" y="6601"/>
                </a:lnTo>
                <a:lnTo>
                  <a:pt x="3257" y="6610"/>
                </a:lnTo>
                <a:lnTo>
                  <a:pt x="3248" y="6617"/>
                </a:lnTo>
                <a:lnTo>
                  <a:pt x="3238" y="6623"/>
                </a:lnTo>
                <a:lnTo>
                  <a:pt x="3254" y="6625"/>
                </a:lnTo>
                <a:lnTo>
                  <a:pt x="3270" y="6627"/>
                </a:lnTo>
                <a:lnTo>
                  <a:pt x="3287" y="6630"/>
                </a:lnTo>
                <a:lnTo>
                  <a:pt x="3302" y="6634"/>
                </a:lnTo>
                <a:lnTo>
                  <a:pt x="3317" y="6640"/>
                </a:lnTo>
                <a:lnTo>
                  <a:pt x="3333" y="6645"/>
                </a:lnTo>
                <a:lnTo>
                  <a:pt x="3348" y="6651"/>
                </a:lnTo>
                <a:lnTo>
                  <a:pt x="3363" y="6658"/>
                </a:lnTo>
                <a:lnTo>
                  <a:pt x="3393" y="6673"/>
                </a:lnTo>
                <a:lnTo>
                  <a:pt x="3423" y="6691"/>
                </a:lnTo>
                <a:lnTo>
                  <a:pt x="3482" y="6728"/>
                </a:lnTo>
                <a:lnTo>
                  <a:pt x="3512" y="6747"/>
                </a:lnTo>
                <a:lnTo>
                  <a:pt x="3543" y="6765"/>
                </a:lnTo>
                <a:lnTo>
                  <a:pt x="3574" y="6782"/>
                </a:lnTo>
                <a:lnTo>
                  <a:pt x="3605" y="6797"/>
                </a:lnTo>
                <a:lnTo>
                  <a:pt x="3621" y="6805"/>
                </a:lnTo>
                <a:lnTo>
                  <a:pt x="3637" y="6811"/>
                </a:lnTo>
                <a:lnTo>
                  <a:pt x="3654" y="6817"/>
                </a:lnTo>
                <a:lnTo>
                  <a:pt x="3671" y="6822"/>
                </a:lnTo>
                <a:lnTo>
                  <a:pt x="3688" y="6826"/>
                </a:lnTo>
                <a:lnTo>
                  <a:pt x="3706" y="6829"/>
                </a:lnTo>
                <a:lnTo>
                  <a:pt x="3723" y="6831"/>
                </a:lnTo>
                <a:lnTo>
                  <a:pt x="3742" y="6832"/>
                </a:lnTo>
                <a:lnTo>
                  <a:pt x="3786" y="6833"/>
                </a:lnTo>
                <a:lnTo>
                  <a:pt x="3831" y="6833"/>
                </a:lnTo>
                <a:lnTo>
                  <a:pt x="3875" y="6831"/>
                </a:lnTo>
                <a:lnTo>
                  <a:pt x="3920" y="6828"/>
                </a:lnTo>
                <a:lnTo>
                  <a:pt x="3964" y="6824"/>
                </a:lnTo>
                <a:lnTo>
                  <a:pt x="4009" y="6819"/>
                </a:lnTo>
                <a:lnTo>
                  <a:pt x="4053" y="6813"/>
                </a:lnTo>
                <a:lnTo>
                  <a:pt x="4098" y="6806"/>
                </a:lnTo>
                <a:lnTo>
                  <a:pt x="4142" y="6798"/>
                </a:lnTo>
                <a:lnTo>
                  <a:pt x="4186" y="6789"/>
                </a:lnTo>
                <a:lnTo>
                  <a:pt x="4230" y="6780"/>
                </a:lnTo>
                <a:lnTo>
                  <a:pt x="4274" y="6770"/>
                </a:lnTo>
                <a:lnTo>
                  <a:pt x="4361" y="6748"/>
                </a:lnTo>
                <a:lnTo>
                  <a:pt x="4447" y="6724"/>
                </a:lnTo>
                <a:lnTo>
                  <a:pt x="4495" y="6709"/>
                </a:lnTo>
                <a:lnTo>
                  <a:pt x="4558" y="6689"/>
                </a:lnTo>
                <a:lnTo>
                  <a:pt x="4634" y="6662"/>
                </a:lnTo>
                <a:lnTo>
                  <a:pt x="4719" y="6629"/>
                </a:lnTo>
                <a:lnTo>
                  <a:pt x="4764" y="6612"/>
                </a:lnTo>
                <a:lnTo>
                  <a:pt x="4811" y="6592"/>
                </a:lnTo>
                <a:lnTo>
                  <a:pt x="4858" y="6572"/>
                </a:lnTo>
                <a:lnTo>
                  <a:pt x="4908" y="6550"/>
                </a:lnTo>
                <a:lnTo>
                  <a:pt x="4956" y="6529"/>
                </a:lnTo>
                <a:lnTo>
                  <a:pt x="5004" y="6505"/>
                </a:lnTo>
                <a:lnTo>
                  <a:pt x="5052" y="6481"/>
                </a:lnTo>
                <a:lnTo>
                  <a:pt x="5100" y="6455"/>
                </a:lnTo>
                <a:lnTo>
                  <a:pt x="5146" y="6430"/>
                </a:lnTo>
                <a:lnTo>
                  <a:pt x="5191" y="6403"/>
                </a:lnTo>
                <a:lnTo>
                  <a:pt x="5234" y="6375"/>
                </a:lnTo>
                <a:lnTo>
                  <a:pt x="5275" y="6347"/>
                </a:lnTo>
                <a:lnTo>
                  <a:pt x="5314" y="6318"/>
                </a:lnTo>
                <a:lnTo>
                  <a:pt x="5350" y="6288"/>
                </a:lnTo>
                <a:lnTo>
                  <a:pt x="5368" y="6274"/>
                </a:lnTo>
                <a:lnTo>
                  <a:pt x="5383" y="6258"/>
                </a:lnTo>
                <a:lnTo>
                  <a:pt x="5398" y="6243"/>
                </a:lnTo>
                <a:lnTo>
                  <a:pt x="5413" y="6228"/>
                </a:lnTo>
                <a:lnTo>
                  <a:pt x="5426" y="6212"/>
                </a:lnTo>
                <a:lnTo>
                  <a:pt x="5438" y="6197"/>
                </a:lnTo>
                <a:lnTo>
                  <a:pt x="5450" y="6182"/>
                </a:lnTo>
                <a:lnTo>
                  <a:pt x="5460" y="6165"/>
                </a:lnTo>
                <a:lnTo>
                  <a:pt x="5469" y="6150"/>
                </a:lnTo>
                <a:lnTo>
                  <a:pt x="5476" y="6133"/>
                </a:lnTo>
                <a:lnTo>
                  <a:pt x="5483" y="6118"/>
                </a:lnTo>
                <a:lnTo>
                  <a:pt x="5489" y="6102"/>
                </a:lnTo>
                <a:lnTo>
                  <a:pt x="5493" y="6085"/>
                </a:lnTo>
                <a:lnTo>
                  <a:pt x="5496" y="6070"/>
                </a:lnTo>
                <a:lnTo>
                  <a:pt x="5497" y="6053"/>
                </a:lnTo>
                <a:lnTo>
                  <a:pt x="5497" y="6037"/>
                </a:lnTo>
                <a:lnTo>
                  <a:pt x="5496" y="6021"/>
                </a:lnTo>
                <a:lnTo>
                  <a:pt x="5493" y="6004"/>
                </a:lnTo>
                <a:lnTo>
                  <a:pt x="5488" y="5988"/>
                </a:lnTo>
                <a:lnTo>
                  <a:pt x="5481" y="5972"/>
                </a:lnTo>
                <a:lnTo>
                  <a:pt x="5491" y="5969"/>
                </a:lnTo>
                <a:lnTo>
                  <a:pt x="5501" y="5968"/>
                </a:lnTo>
                <a:lnTo>
                  <a:pt x="5510" y="5968"/>
                </a:lnTo>
                <a:lnTo>
                  <a:pt x="5520" y="5969"/>
                </a:lnTo>
                <a:lnTo>
                  <a:pt x="5531" y="5971"/>
                </a:lnTo>
                <a:lnTo>
                  <a:pt x="5541" y="5972"/>
                </a:lnTo>
                <a:lnTo>
                  <a:pt x="5561" y="5978"/>
                </a:lnTo>
                <a:lnTo>
                  <a:pt x="5582" y="5986"/>
                </a:lnTo>
                <a:lnTo>
                  <a:pt x="5602" y="5996"/>
                </a:lnTo>
                <a:lnTo>
                  <a:pt x="5624" y="6009"/>
                </a:lnTo>
                <a:lnTo>
                  <a:pt x="5645" y="6024"/>
                </a:lnTo>
                <a:lnTo>
                  <a:pt x="5667" y="6040"/>
                </a:lnTo>
                <a:lnTo>
                  <a:pt x="5689" y="6059"/>
                </a:lnTo>
                <a:lnTo>
                  <a:pt x="5711" y="6078"/>
                </a:lnTo>
                <a:lnTo>
                  <a:pt x="5733" y="6100"/>
                </a:lnTo>
                <a:lnTo>
                  <a:pt x="5755" y="6122"/>
                </a:lnTo>
                <a:lnTo>
                  <a:pt x="5776" y="6146"/>
                </a:lnTo>
                <a:lnTo>
                  <a:pt x="5799" y="6170"/>
                </a:lnTo>
                <a:lnTo>
                  <a:pt x="5821" y="6196"/>
                </a:lnTo>
                <a:lnTo>
                  <a:pt x="5863" y="6247"/>
                </a:lnTo>
                <a:lnTo>
                  <a:pt x="5905" y="6300"/>
                </a:lnTo>
                <a:lnTo>
                  <a:pt x="5945" y="6354"/>
                </a:lnTo>
                <a:lnTo>
                  <a:pt x="5982" y="6405"/>
                </a:lnTo>
                <a:lnTo>
                  <a:pt x="6052" y="6498"/>
                </a:lnTo>
                <a:lnTo>
                  <a:pt x="6083" y="6537"/>
                </a:lnTo>
                <a:lnTo>
                  <a:pt x="6109" y="6570"/>
                </a:lnTo>
                <a:lnTo>
                  <a:pt x="6099" y="6572"/>
                </a:lnTo>
                <a:lnTo>
                  <a:pt x="6088" y="6573"/>
                </a:lnTo>
                <a:lnTo>
                  <a:pt x="6078" y="6573"/>
                </a:lnTo>
                <a:lnTo>
                  <a:pt x="6066" y="6573"/>
                </a:lnTo>
                <a:lnTo>
                  <a:pt x="6056" y="6571"/>
                </a:lnTo>
                <a:lnTo>
                  <a:pt x="6046" y="6569"/>
                </a:lnTo>
                <a:lnTo>
                  <a:pt x="6024" y="6564"/>
                </a:lnTo>
                <a:lnTo>
                  <a:pt x="6004" y="6556"/>
                </a:lnTo>
                <a:lnTo>
                  <a:pt x="5983" y="6546"/>
                </a:lnTo>
                <a:lnTo>
                  <a:pt x="5963" y="6535"/>
                </a:lnTo>
                <a:lnTo>
                  <a:pt x="5942" y="6524"/>
                </a:lnTo>
                <a:lnTo>
                  <a:pt x="5899" y="6500"/>
                </a:lnTo>
                <a:lnTo>
                  <a:pt x="5878" y="6489"/>
                </a:lnTo>
                <a:lnTo>
                  <a:pt x="5855" y="6479"/>
                </a:lnTo>
                <a:lnTo>
                  <a:pt x="5832" y="6469"/>
                </a:lnTo>
                <a:lnTo>
                  <a:pt x="5808" y="6463"/>
                </a:lnTo>
                <a:lnTo>
                  <a:pt x="5796" y="6460"/>
                </a:lnTo>
                <a:lnTo>
                  <a:pt x="5784" y="6458"/>
                </a:lnTo>
                <a:lnTo>
                  <a:pt x="5770" y="6457"/>
                </a:lnTo>
                <a:lnTo>
                  <a:pt x="5757" y="6456"/>
                </a:lnTo>
                <a:lnTo>
                  <a:pt x="5738" y="6456"/>
                </a:lnTo>
                <a:lnTo>
                  <a:pt x="5718" y="6456"/>
                </a:lnTo>
                <a:lnTo>
                  <a:pt x="5678" y="6459"/>
                </a:lnTo>
                <a:lnTo>
                  <a:pt x="5638" y="6464"/>
                </a:lnTo>
                <a:lnTo>
                  <a:pt x="5598" y="6472"/>
                </a:lnTo>
                <a:lnTo>
                  <a:pt x="5558" y="6481"/>
                </a:lnTo>
                <a:lnTo>
                  <a:pt x="5519" y="6491"/>
                </a:lnTo>
                <a:lnTo>
                  <a:pt x="5479" y="6503"/>
                </a:lnTo>
                <a:lnTo>
                  <a:pt x="5440" y="6517"/>
                </a:lnTo>
                <a:lnTo>
                  <a:pt x="5401" y="6530"/>
                </a:lnTo>
                <a:lnTo>
                  <a:pt x="5363" y="6545"/>
                </a:lnTo>
                <a:lnTo>
                  <a:pt x="5287" y="6577"/>
                </a:lnTo>
                <a:lnTo>
                  <a:pt x="5213" y="6610"/>
                </a:lnTo>
                <a:lnTo>
                  <a:pt x="5141" y="6642"/>
                </a:lnTo>
                <a:lnTo>
                  <a:pt x="5068" y="6673"/>
                </a:lnTo>
                <a:lnTo>
                  <a:pt x="4997" y="6707"/>
                </a:lnTo>
                <a:lnTo>
                  <a:pt x="4961" y="6725"/>
                </a:lnTo>
                <a:lnTo>
                  <a:pt x="4925" y="6742"/>
                </a:lnTo>
                <a:lnTo>
                  <a:pt x="4889" y="6762"/>
                </a:lnTo>
                <a:lnTo>
                  <a:pt x="4854" y="6780"/>
                </a:lnTo>
                <a:lnTo>
                  <a:pt x="4819" y="6800"/>
                </a:lnTo>
                <a:lnTo>
                  <a:pt x="4786" y="6822"/>
                </a:lnTo>
                <a:lnTo>
                  <a:pt x="4753" y="6843"/>
                </a:lnTo>
                <a:lnTo>
                  <a:pt x="4720" y="6866"/>
                </a:lnTo>
                <a:lnTo>
                  <a:pt x="4688" y="6890"/>
                </a:lnTo>
                <a:lnTo>
                  <a:pt x="4658" y="6915"/>
                </a:lnTo>
                <a:lnTo>
                  <a:pt x="4628" y="6941"/>
                </a:lnTo>
                <a:lnTo>
                  <a:pt x="4599" y="6968"/>
                </a:lnTo>
                <a:lnTo>
                  <a:pt x="4588" y="6980"/>
                </a:lnTo>
                <a:lnTo>
                  <a:pt x="4577" y="6992"/>
                </a:lnTo>
                <a:lnTo>
                  <a:pt x="4567" y="7004"/>
                </a:lnTo>
                <a:lnTo>
                  <a:pt x="4558" y="7018"/>
                </a:lnTo>
                <a:lnTo>
                  <a:pt x="4549" y="7031"/>
                </a:lnTo>
                <a:lnTo>
                  <a:pt x="4542" y="7043"/>
                </a:lnTo>
                <a:lnTo>
                  <a:pt x="4527" y="7071"/>
                </a:lnTo>
                <a:lnTo>
                  <a:pt x="4514" y="7099"/>
                </a:lnTo>
                <a:lnTo>
                  <a:pt x="4503" y="7127"/>
                </a:lnTo>
                <a:lnTo>
                  <a:pt x="4493" y="7156"/>
                </a:lnTo>
                <a:lnTo>
                  <a:pt x="4482" y="7185"/>
                </a:lnTo>
                <a:lnTo>
                  <a:pt x="4463" y="7242"/>
                </a:lnTo>
                <a:lnTo>
                  <a:pt x="4453" y="7271"/>
                </a:lnTo>
                <a:lnTo>
                  <a:pt x="4441" y="7297"/>
                </a:lnTo>
                <a:lnTo>
                  <a:pt x="4430" y="7324"/>
                </a:lnTo>
                <a:lnTo>
                  <a:pt x="4416" y="7349"/>
                </a:lnTo>
                <a:lnTo>
                  <a:pt x="4409" y="7361"/>
                </a:lnTo>
                <a:lnTo>
                  <a:pt x="4400" y="7372"/>
                </a:lnTo>
                <a:lnTo>
                  <a:pt x="4392" y="7383"/>
                </a:lnTo>
                <a:lnTo>
                  <a:pt x="4383" y="7395"/>
                </a:lnTo>
                <a:lnTo>
                  <a:pt x="4395" y="7394"/>
                </a:lnTo>
                <a:lnTo>
                  <a:pt x="4408" y="7394"/>
                </a:lnTo>
                <a:lnTo>
                  <a:pt x="4420" y="7395"/>
                </a:lnTo>
                <a:lnTo>
                  <a:pt x="4432" y="7396"/>
                </a:lnTo>
                <a:lnTo>
                  <a:pt x="4457" y="7401"/>
                </a:lnTo>
                <a:lnTo>
                  <a:pt x="4481" y="7408"/>
                </a:lnTo>
                <a:lnTo>
                  <a:pt x="4507" y="7416"/>
                </a:lnTo>
                <a:lnTo>
                  <a:pt x="4532" y="7425"/>
                </a:lnTo>
                <a:lnTo>
                  <a:pt x="4582" y="7448"/>
                </a:lnTo>
                <a:lnTo>
                  <a:pt x="4607" y="7459"/>
                </a:lnTo>
                <a:lnTo>
                  <a:pt x="4633" y="7470"/>
                </a:lnTo>
                <a:lnTo>
                  <a:pt x="4660" y="7480"/>
                </a:lnTo>
                <a:lnTo>
                  <a:pt x="4686" y="7488"/>
                </a:lnTo>
                <a:lnTo>
                  <a:pt x="4713" y="7495"/>
                </a:lnTo>
                <a:lnTo>
                  <a:pt x="4741" y="7500"/>
                </a:lnTo>
                <a:lnTo>
                  <a:pt x="4755" y="7501"/>
                </a:lnTo>
                <a:lnTo>
                  <a:pt x="4769" y="7502"/>
                </a:lnTo>
                <a:lnTo>
                  <a:pt x="4784" y="7502"/>
                </a:lnTo>
                <a:lnTo>
                  <a:pt x="4798" y="7502"/>
                </a:lnTo>
                <a:lnTo>
                  <a:pt x="4842" y="7497"/>
                </a:lnTo>
                <a:lnTo>
                  <a:pt x="4886" y="7492"/>
                </a:lnTo>
                <a:lnTo>
                  <a:pt x="4930" y="7484"/>
                </a:lnTo>
                <a:lnTo>
                  <a:pt x="4973" y="7476"/>
                </a:lnTo>
                <a:lnTo>
                  <a:pt x="5017" y="7465"/>
                </a:lnTo>
                <a:lnTo>
                  <a:pt x="5059" y="7453"/>
                </a:lnTo>
                <a:lnTo>
                  <a:pt x="5102" y="7441"/>
                </a:lnTo>
                <a:lnTo>
                  <a:pt x="5144" y="7426"/>
                </a:lnTo>
                <a:lnTo>
                  <a:pt x="5186" y="7411"/>
                </a:lnTo>
                <a:lnTo>
                  <a:pt x="5227" y="7396"/>
                </a:lnTo>
                <a:lnTo>
                  <a:pt x="5268" y="7378"/>
                </a:lnTo>
                <a:lnTo>
                  <a:pt x="5309" y="7361"/>
                </a:lnTo>
                <a:lnTo>
                  <a:pt x="5350" y="7342"/>
                </a:lnTo>
                <a:lnTo>
                  <a:pt x="5390" y="7324"/>
                </a:lnTo>
                <a:lnTo>
                  <a:pt x="5470" y="7285"/>
                </a:lnTo>
                <a:lnTo>
                  <a:pt x="5553" y="7244"/>
                </a:lnTo>
                <a:lnTo>
                  <a:pt x="5604" y="7219"/>
                </a:lnTo>
                <a:lnTo>
                  <a:pt x="5660" y="7189"/>
                </a:lnTo>
                <a:lnTo>
                  <a:pt x="5717" y="7157"/>
                </a:lnTo>
                <a:lnTo>
                  <a:pt x="5776" y="7121"/>
                </a:lnTo>
                <a:lnTo>
                  <a:pt x="5806" y="7103"/>
                </a:lnTo>
                <a:lnTo>
                  <a:pt x="5835" y="7083"/>
                </a:lnTo>
                <a:lnTo>
                  <a:pt x="5864" y="7063"/>
                </a:lnTo>
                <a:lnTo>
                  <a:pt x="5892" y="7042"/>
                </a:lnTo>
                <a:lnTo>
                  <a:pt x="5919" y="7021"/>
                </a:lnTo>
                <a:lnTo>
                  <a:pt x="5945" y="6999"/>
                </a:lnTo>
                <a:lnTo>
                  <a:pt x="5969" y="6977"/>
                </a:lnTo>
                <a:lnTo>
                  <a:pt x="5993" y="6953"/>
                </a:lnTo>
                <a:lnTo>
                  <a:pt x="6013" y="6930"/>
                </a:lnTo>
                <a:lnTo>
                  <a:pt x="6033" y="6906"/>
                </a:lnTo>
                <a:lnTo>
                  <a:pt x="6050" y="6881"/>
                </a:lnTo>
                <a:lnTo>
                  <a:pt x="6064" y="6856"/>
                </a:lnTo>
                <a:lnTo>
                  <a:pt x="6071" y="6843"/>
                </a:lnTo>
                <a:lnTo>
                  <a:pt x="6077" y="6831"/>
                </a:lnTo>
                <a:lnTo>
                  <a:pt x="6082" y="6818"/>
                </a:lnTo>
                <a:lnTo>
                  <a:pt x="6086" y="6806"/>
                </a:lnTo>
                <a:lnTo>
                  <a:pt x="6090" y="6792"/>
                </a:lnTo>
                <a:lnTo>
                  <a:pt x="6093" y="6779"/>
                </a:lnTo>
                <a:lnTo>
                  <a:pt x="6095" y="6766"/>
                </a:lnTo>
                <a:lnTo>
                  <a:pt x="6096" y="6752"/>
                </a:lnTo>
                <a:lnTo>
                  <a:pt x="6096" y="6739"/>
                </a:lnTo>
                <a:lnTo>
                  <a:pt x="6096" y="6726"/>
                </a:lnTo>
                <a:lnTo>
                  <a:pt x="6095" y="6712"/>
                </a:lnTo>
                <a:lnTo>
                  <a:pt x="6092" y="6699"/>
                </a:lnTo>
                <a:lnTo>
                  <a:pt x="6089" y="6686"/>
                </a:lnTo>
                <a:lnTo>
                  <a:pt x="6085" y="6671"/>
                </a:lnTo>
                <a:lnTo>
                  <a:pt x="6080" y="6658"/>
                </a:lnTo>
                <a:lnTo>
                  <a:pt x="6074" y="6644"/>
                </a:lnTo>
                <a:lnTo>
                  <a:pt x="6082" y="6643"/>
                </a:lnTo>
                <a:lnTo>
                  <a:pt x="6090" y="6642"/>
                </a:lnTo>
                <a:lnTo>
                  <a:pt x="6106" y="6641"/>
                </a:lnTo>
                <a:lnTo>
                  <a:pt x="6123" y="6643"/>
                </a:lnTo>
                <a:lnTo>
                  <a:pt x="6140" y="6647"/>
                </a:lnTo>
                <a:lnTo>
                  <a:pt x="6158" y="6653"/>
                </a:lnTo>
                <a:lnTo>
                  <a:pt x="6176" y="6661"/>
                </a:lnTo>
                <a:lnTo>
                  <a:pt x="6193" y="6671"/>
                </a:lnTo>
                <a:lnTo>
                  <a:pt x="6212" y="6683"/>
                </a:lnTo>
                <a:lnTo>
                  <a:pt x="6230" y="6696"/>
                </a:lnTo>
                <a:lnTo>
                  <a:pt x="6249" y="6710"/>
                </a:lnTo>
                <a:lnTo>
                  <a:pt x="6267" y="6727"/>
                </a:lnTo>
                <a:lnTo>
                  <a:pt x="6287" y="6743"/>
                </a:lnTo>
                <a:lnTo>
                  <a:pt x="6305" y="6762"/>
                </a:lnTo>
                <a:lnTo>
                  <a:pt x="6324" y="6780"/>
                </a:lnTo>
                <a:lnTo>
                  <a:pt x="6361" y="6820"/>
                </a:lnTo>
                <a:lnTo>
                  <a:pt x="6396" y="6862"/>
                </a:lnTo>
                <a:lnTo>
                  <a:pt x="6432" y="6905"/>
                </a:lnTo>
                <a:lnTo>
                  <a:pt x="6466" y="6947"/>
                </a:lnTo>
                <a:lnTo>
                  <a:pt x="6498" y="6988"/>
                </a:lnTo>
                <a:lnTo>
                  <a:pt x="6555" y="7063"/>
                </a:lnTo>
                <a:lnTo>
                  <a:pt x="6581" y="7095"/>
                </a:lnTo>
                <a:lnTo>
                  <a:pt x="6602" y="7120"/>
                </a:lnTo>
                <a:lnTo>
                  <a:pt x="7076" y="7646"/>
                </a:lnTo>
                <a:lnTo>
                  <a:pt x="7095" y="7668"/>
                </a:lnTo>
                <a:lnTo>
                  <a:pt x="7115" y="7695"/>
                </a:lnTo>
                <a:lnTo>
                  <a:pt x="7135" y="7724"/>
                </a:lnTo>
                <a:lnTo>
                  <a:pt x="7157" y="7755"/>
                </a:lnTo>
                <a:lnTo>
                  <a:pt x="7203" y="7822"/>
                </a:lnTo>
                <a:lnTo>
                  <a:pt x="7250" y="7892"/>
                </a:lnTo>
                <a:lnTo>
                  <a:pt x="7274" y="7925"/>
                </a:lnTo>
                <a:lnTo>
                  <a:pt x="7300" y="7958"/>
                </a:lnTo>
                <a:lnTo>
                  <a:pt x="7326" y="7989"/>
                </a:lnTo>
                <a:lnTo>
                  <a:pt x="7351" y="8017"/>
                </a:lnTo>
                <a:lnTo>
                  <a:pt x="7364" y="8030"/>
                </a:lnTo>
                <a:lnTo>
                  <a:pt x="7377" y="8042"/>
                </a:lnTo>
                <a:lnTo>
                  <a:pt x="7389" y="8054"/>
                </a:lnTo>
                <a:lnTo>
                  <a:pt x="7403" y="8064"/>
                </a:lnTo>
                <a:lnTo>
                  <a:pt x="7416" y="8072"/>
                </a:lnTo>
                <a:lnTo>
                  <a:pt x="7428" y="8080"/>
                </a:lnTo>
                <a:lnTo>
                  <a:pt x="7442" y="8086"/>
                </a:lnTo>
                <a:lnTo>
                  <a:pt x="7455" y="8093"/>
                </a:lnTo>
                <a:lnTo>
                  <a:pt x="7469" y="8097"/>
                </a:lnTo>
                <a:lnTo>
                  <a:pt x="7484" y="8099"/>
                </a:lnTo>
                <a:lnTo>
                  <a:pt x="7497" y="8099"/>
                </a:lnTo>
                <a:lnTo>
                  <a:pt x="7509" y="8098"/>
                </a:lnTo>
                <a:lnTo>
                  <a:pt x="7521" y="8095"/>
                </a:lnTo>
                <a:lnTo>
                  <a:pt x="7533" y="8089"/>
                </a:lnTo>
                <a:lnTo>
                  <a:pt x="7543" y="8082"/>
                </a:lnTo>
                <a:lnTo>
                  <a:pt x="7553" y="8075"/>
                </a:lnTo>
                <a:lnTo>
                  <a:pt x="7562" y="8066"/>
                </a:lnTo>
                <a:lnTo>
                  <a:pt x="7571" y="8055"/>
                </a:lnTo>
                <a:lnTo>
                  <a:pt x="7579" y="8043"/>
                </a:lnTo>
                <a:lnTo>
                  <a:pt x="7586" y="8031"/>
                </a:lnTo>
                <a:lnTo>
                  <a:pt x="7592" y="8018"/>
                </a:lnTo>
                <a:lnTo>
                  <a:pt x="7597" y="8003"/>
                </a:lnTo>
                <a:lnTo>
                  <a:pt x="7602" y="7988"/>
                </a:lnTo>
                <a:lnTo>
                  <a:pt x="7606" y="7973"/>
                </a:lnTo>
                <a:lnTo>
                  <a:pt x="7610" y="7957"/>
                </a:lnTo>
                <a:lnTo>
                  <a:pt x="7613" y="7941"/>
                </a:lnTo>
                <a:lnTo>
                  <a:pt x="7615" y="7924"/>
                </a:lnTo>
                <a:lnTo>
                  <a:pt x="7616" y="7908"/>
                </a:lnTo>
                <a:lnTo>
                  <a:pt x="7617" y="7892"/>
                </a:lnTo>
                <a:lnTo>
                  <a:pt x="7617" y="7875"/>
                </a:lnTo>
                <a:lnTo>
                  <a:pt x="7616" y="7860"/>
                </a:lnTo>
                <a:lnTo>
                  <a:pt x="7614" y="7844"/>
                </a:lnTo>
                <a:lnTo>
                  <a:pt x="7611" y="7828"/>
                </a:lnTo>
                <a:lnTo>
                  <a:pt x="7607" y="7814"/>
                </a:lnTo>
                <a:lnTo>
                  <a:pt x="7603" y="7799"/>
                </a:lnTo>
                <a:lnTo>
                  <a:pt x="7598" y="7787"/>
                </a:lnTo>
                <a:lnTo>
                  <a:pt x="7593" y="7775"/>
                </a:lnTo>
                <a:lnTo>
                  <a:pt x="7587" y="7763"/>
                </a:lnTo>
                <a:lnTo>
                  <a:pt x="7580" y="7753"/>
                </a:lnTo>
                <a:lnTo>
                  <a:pt x="7572" y="7744"/>
                </a:lnTo>
                <a:lnTo>
                  <a:pt x="7512" y="7686"/>
                </a:lnTo>
                <a:lnTo>
                  <a:pt x="7453" y="7628"/>
                </a:lnTo>
                <a:lnTo>
                  <a:pt x="7333" y="7515"/>
                </a:lnTo>
                <a:lnTo>
                  <a:pt x="7213" y="7402"/>
                </a:lnTo>
                <a:lnTo>
                  <a:pt x="7091" y="7290"/>
                </a:lnTo>
                <a:lnTo>
                  <a:pt x="6970" y="7178"/>
                </a:lnTo>
                <a:lnTo>
                  <a:pt x="6850" y="7064"/>
                </a:lnTo>
                <a:lnTo>
                  <a:pt x="6791" y="7006"/>
                </a:lnTo>
                <a:lnTo>
                  <a:pt x="6731" y="6948"/>
                </a:lnTo>
                <a:lnTo>
                  <a:pt x="6673" y="6890"/>
                </a:lnTo>
                <a:lnTo>
                  <a:pt x="6615" y="6830"/>
                </a:lnTo>
                <a:lnTo>
                  <a:pt x="6384" y="6592"/>
                </a:lnTo>
                <a:lnTo>
                  <a:pt x="6269" y="6474"/>
                </a:lnTo>
                <a:lnTo>
                  <a:pt x="6156" y="6354"/>
                </a:lnTo>
                <a:lnTo>
                  <a:pt x="6135" y="6333"/>
                </a:lnTo>
                <a:lnTo>
                  <a:pt x="6113" y="6312"/>
                </a:lnTo>
                <a:lnTo>
                  <a:pt x="6063" y="6265"/>
                </a:lnTo>
                <a:lnTo>
                  <a:pt x="6037" y="6240"/>
                </a:lnTo>
                <a:lnTo>
                  <a:pt x="6011" y="6214"/>
                </a:lnTo>
                <a:lnTo>
                  <a:pt x="5987" y="6188"/>
                </a:lnTo>
                <a:lnTo>
                  <a:pt x="5963" y="6160"/>
                </a:lnTo>
                <a:lnTo>
                  <a:pt x="5941" y="6132"/>
                </a:lnTo>
                <a:lnTo>
                  <a:pt x="5932" y="6118"/>
                </a:lnTo>
                <a:lnTo>
                  <a:pt x="5924" y="6105"/>
                </a:lnTo>
                <a:lnTo>
                  <a:pt x="5916" y="6090"/>
                </a:lnTo>
                <a:lnTo>
                  <a:pt x="5909" y="6076"/>
                </a:lnTo>
                <a:lnTo>
                  <a:pt x="5904" y="6063"/>
                </a:lnTo>
                <a:lnTo>
                  <a:pt x="5898" y="6048"/>
                </a:lnTo>
                <a:lnTo>
                  <a:pt x="5895" y="6035"/>
                </a:lnTo>
                <a:lnTo>
                  <a:pt x="5893" y="6021"/>
                </a:lnTo>
                <a:lnTo>
                  <a:pt x="5893" y="6007"/>
                </a:lnTo>
                <a:lnTo>
                  <a:pt x="5894" y="5994"/>
                </a:lnTo>
                <a:lnTo>
                  <a:pt x="5896" y="5980"/>
                </a:lnTo>
                <a:lnTo>
                  <a:pt x="5900" y="5966"/>
                </a:lnTo>
                <a:lnTo>
                  <a:pt x="5907" y="5954"/>
                </a:lnTo>
                <a:lnTo>
                  <a:pt x="5915" y="5941"/>
                </a:lnTo>
                <a:lnTo>
                  <a:pt x="5930" y="5950"/>
                </a:lnTo>
                <a:lnTo>
                  <a:pt x="5947" y="5959"/>
                </a:lnTo>
                <a:lnTo>
                  <a:pt x="5962" y="5966"/>
                </a:lnTo>
                <a:lnTo>
                  <a:pt x="5978" y="5972"/>
                </a:lnTo>
                <a:lnTo>
                  <a:pt x="5995" y="5977"/>
                </a:lnTo>
                <a:lnTo>
                  <a:pt x="6011" y="5981"/>
                </a:lnTo>
                <a:lnTo>
                  <a:pt x="6028" y="5984"/>
                </a:lnTo>
                <a:lnTo>
                  <a:pt x="6044" y="5985"/>
                </a:lnTo>
                <a:lnTo>
                  <a:pt x="6060" y="5986"/>
                </a:lnTo>
                <a:lnTo>
                  <a:pt x="6077" y="5986"/>
                </a:lnTo>
                <a:lnTo>
                  <a:pt x="6094" y="5985"/>
                </a:lnTo>
                <a:lnTo>
                  <a:pt x="6111" y="5983"/>
                </a:lnTo>
                <a:lnTo>
                  <a:pt x="6128" y="5980"/>
                </a:lnTo>
                <a:lnTo>
                  <a:pt x="6144" y="5976"/>
                </a:lnTo>
                <a:lnTo>
                  <a:pt x="6162" y="5972"/>
                </a:lnTo>
                <a:lnTo>
                  <a:pt x="6178" y="5965"/>
                </a:lnTo>
                <a:lnTo>
                  <a:pt x="6196" y="5959"/>
                </a:lnTo>
                <a:lnTo>
                  <a:pt x="6212" y="5952"/>
                </a:lnTo>
                <a:lnTo>
                  <a:pt x="6229" y="5945"/>
                </a:lnTo>
                <a:lnTo>
                  <a:pt x="6246" y="5937"/>
                </a:lnTo>
                <a:lnTo>
                  <a:pt x="6280" y="5917"/>
                </a:lnTo>
                <a:lnTo>
                  <a:pt x="6313" y="5897"/>
                </a:lnTo>
                <a:lnTo>
                  <a:pt x="6346" y="5873"/>
                </a:lnTo>
                <a:lnTo>
                  <a:pt x="6379" y="5848"/>
                </a:lnTo>
                <a:lnTo>
                  <a:pt x="6412" y="5821"/>
                </a:lnTo>
                <a:lnTo>
                  <a:pt x="6444" y="5792"/>
                </a:lnTo>
                <a:lnTo>
                  <a:pt x="6475" y="5763"/>
                </a:lnTo>
                <a:lnTo>
                  <a:pt x="6506" y="5732"/>
                </a:lnTo>
                <a:lnTo>
                  <a:pt x="6537" y="5700"/>
                </a:lnTo>
                <a:lnTo>
                  <a:pt x="6565" y="5667"/>
                </a:lnTo>
                <a:lnTo>
                  <a:pt x="6594" y="5634"/>
                </a:lnTo>
                <a:lnTo>
                  <a:pt x="6622" y="5602"/>
                </a:lnTo>
                <a:lnTo>
                  <a:pt x="6648" y="5569"/>
                </a:lnTo>
                <a:lnTo>
                  <a:pt x="6674" y="5536"/>
                </a:lnTo>
                <a:lnTo>
                  <a:pt x="6722" y="5474"/>
                </a:lnTo>
                <a:lnTo>
                  <a:pt x="6765" y="5414"/>
                </a:lnTo>
                <a:lnTo>
                  <a:pt x="6802" y="5360"/>
                </a:lnTo>
                <a:lnTo>
                  <a:pt x="6834" y="5315"/>
                </a:lnTo>
                <a:lnTo>
                  <a:pt x="6879" y="5245"/>
                </a:lnTo>
                <a:lnTo>
                  <a:pt x="6923" y="5174"/>
                </a:lnTo>
                <a:lnTo>
                  <a:pt x="6965" y="5103"/>
                </a:lnTo>
                <a:lnTo>
                  <a:pt x="7006" y="5030"/>
                </a:lnTo>
                <a:lnTo>
                  <a:pt x="7045" y="4956"/>
                </a:lnTo>
                <a:lnTo>
                  <a:pt x="7082" y="4881"/>
                </a:lnTo>
                <a:lnTo>
                  <a:pt x="7099" y="4843"/>
                </a:lnTo>
                <a:lnTo>
                  <a:pt x="7117" y="4806"/>
                </a:lnTo>
                <a:lnTo>
                  <a:pt x="7132" y="4768"/>
                </a:lnTo>
                <a:lnTo>
                  <a:pt x="7148" y="4729"/>
                </a:lnTo>
                <a:lnTo>
                  <a:pt x="7160" y="4698"/>
                </a:lnTo>
                <a:lnTo>
                  <a:pt x="7171" y="4668"/>
                </a:lnTo>
                <a:lnTo>
                  <a:pt x="7180" y="4637"/>
                </a:lnTo>
                <a:lnTo>
                  <a:pt x="7188" y="4607"/>
                </a:lnTo>
                <a:lnTo>
                  <a:pt x="7196" y="4576"/>
                </a:lnTo>
                <a:lnTo>
                  <a:pt x="7201" y="4545"/>
                </a:lnTo>
                <a:lnTo>
                  <a:pt x="7203" y="4512"/>
                </a:lnTo>
                <a:lnTo>
                  <a:pt x="7204" y="4496"/>
                </a:lnTo>
                <a:lnTo>
                  <a:pt x="7203" y="4480"/>
                </a:lnTo>
                <a:lnTo>
                  <a:pt x="7202" y="4461"/>
                </a:lnTo>
                <a:lnTo>
                  <a:pt x="7200" y="4441"/>
                </a:lnTo>
                <a:lnTo>
                  <a:pt x="7197" y="4421"/>
                </a:lnTo>
                <a:lnTo>
                  <a:pt x="7193" y="4400"/>
                </a:lnTo>
                <a:lnTo>
                  <a:pt x="7183" y="4357"/>
                </a:lnTo>
                <a:lnTo>
                  <a:pt x="7174" y="4313"/>
                </a:lnTo>
                <a:lnTo>
                  <a:pt x="7171" y="4291"/>
                </a:lnTo>
                <a:lnTo>
                  <a:pt x="7168" y="4270"/>
                </a:lnTo>
                <a:lnTo>
                  <a:pt x="7166" y="4248"/>
                </a:lnTo>
                <a:lnTo>
                  <a:pt x="7165" y="4228"/>
                </a:lnTo>
                <a:lnTo>
                  <a:pt x="7166" y="4207"/>
                </a:lnTo>
                <a:lnTo>
                  <a:pt x="7169" y="4187"/>
                </a:lnTo>
                <a:lnTo>
                  <a:pt x="7173" y="4168"/>
                </a:lnTo>
                <a:lnTo>
                  <a:pt x="7176" y="4159"/>
                </a:lnTo>
                <a:lnTo>
                  <a:pt x="7180" y="4150"/>
                </a:lnTo>
                <a:lnTo>
                  <a:pt x="7166" y="4158"/>
                </a:lnTo>
                <a:lnTo>
                  <a:pt x="7149" y="4165"/>
                </a:lnTo>
                <a:lnTo>
                  <a:pt x="7133" y="4170"/>
                </a:lnTo>
                <a:lnTo>
                  <a:pt x="7117" y="4173"/>
                </a:lnTo>
                <a:lnTo>
                  <a:pt x="7098" y="4175"/>
                </a:lnTo>
                <a:lnTo>
                  <a:pt x="7080" y="4175"/>
                </a:lnTo>
                <a:lnTo>
                  <a:pt x="7061" y="4175"/>
                </a:lnTo>
                <a:lnTo>
                  <a:pt x="7043" y="4174"/>
                </a:lnTo>
                <a:lnTo>
                  <a:pt x="7005" y="4170"/>
                </a:lnTo>
                <a:lnTo>
                  <a:pt x="6967" y="4166"/>
                </a:lnTo>
                <a:lnTo>
                  <a:pt x="6932" y="4162"/>
                </a:lnTo>
                <a:lnTo>
                  <a:pt x="6915" y="4162"/>
                </a:lnTo>
                <a:lnTo>
                  <a:pt x="6899" y="4162"/>
                </a:lnTo>
                <a:lnTo>
                  <a:pt x="6878" y="4163"/>
                </a:lnTo>
                <a:lnTo>
                  <a:pt x="6856" y="4166"/>
                </a:lnTo>
                <a:lnTo>
                  <a:pt x="6836" y="4169"/>
                </a:lnTo>
                <a:lnTo>
                  <a:pt x="6816" y="4174"/>
                </a:lnTo>
                <a:lnTo>
                  <a:pt x="6797" y="4180"/>
                </a:lnTo>
                <a:lnTo>
                  <a:pt x="6778" y="4187"/>
                </a:lnTo>
                <a:lnTo>
                  <a:pt x="6759" y="4195"/>
                </a:lnTo>
                <a:lnTo>
                  <a:pt x="6742" y="4203"/>
                </a:lnTo>
                <a:lnTo>
                  <a:pt x="6723" y="4212"/>
                </a:lnTo>
                <a:lnTo>
                  <a:pt x="6706" y="4222"/>
                </a:lnTo>
                <a:lnTo>
                  <a:pt x="6689" y="4234"/>
                </a:lnTo>
                <a:lnTo>
                  <a:pt x="6672" y="4245"/>
                </a:lnTo>
                <a:lnTo>
                  <a:pt x="6639" y="4270"/>
                </a:lnTo>
                <a:lnTo>
                  <a:pt x="6607" y="4296"/>
                </a:lnTo>
                <a:lnTo>
                  <a:pt x="6574" y="4326"/>
                </a:lnTo>
                <a:lnTo>
                  <a:pt x="6541" y="4356"/>
                </a:lnTo>
                <a:lnTo>
                  <a:pt x="6508" y="4386"/>
                </a:lnTo>
                <a:lnTo>
                  <a:pt x="6476" y="4418"/>
                </a:lnTo>
                <a:lnTo>
                  <a:pt x="6445" y="4450"/>
                </a:lnTo>
                <a:lnTo>
                  <a:pt x="6414" y="4482"/>
                </a:lnTo>
                <a:lnTo>
                  <a:pt x="6352" y="4548"/>
                </a:lnTo>
                <a:lnTo>
                  <a:pt x="6293" y="4615"/>
                </a:lnTo>
                <a:lnTo>
                  <a:pt x="6234" y="4684"/>
                </a:lnTo>
                <a:lnTo>
                  <a:pt x="6177" y="4753"/>
                </a:lnTo>
                <a:lnTo>
                  <a:pt x="6122" y="4823"/>
                </a:lnTo>
                <a:lnTo>
                  <a:pt x="6070" y="4890"/>
                </a:lnTo>
                <a:lnTo>
                  <a:pt x="6018" y="4957"/>
                </a:lnTo>
                <a:lnTo>
                  <a:pt x="5994" y="4992"/>
                </a:lnTo>
                <a:lnTo>
                  <a:pt x="5969" y="5027"/>
                </a:lnTo>
                <a:lnTo>
                  <a:pt x="5945" y="5063"/>
                </a:lnTo>
                <a:lnTo>
                  <a:pt x="5921" y="5099"/>
                </a:lnTo>
                <a:lnTo>
                  <a:pt x="5898" y="5134"/>
                </a:lnTo>
                <a:lnTo>
                  <a:pt x="5877" y="5171"/>
                </a:lnTo>
                <a:lnTo>
                  <a:pt x="5856" y="5208"/>
                </a:lnTo>
                <a:lnTo>
                  <a:pt x="5837" y="5246"/>
                </a:lnTo>
                <a:lnTo>
                  <a:pt x="5820" y="5285"/>
                </a:lnTo>
                <a:lnTo>
                  <a:pt x="5803" y="5324"/>
                </a:lnTo>
                <a:lnTo>
                  <a:pt x="5788" y="5364"/>
                </a:lnTo>
                <a:lnTo>
                  <a:pt x="5774" y="5404"/>
                </a:lnTo>
                <a:lnTo>
                  <a:pt x="5762" y="5446"/>
                </a:lnTo>
                <a:lnTo>
                  <a:pt x="5757" y="5467"/>
                </a:lnTo>
                <a:lnTo>
                  <a:pt x="5753" y="5489"/>
                </a:lnTo>
                <a:lnTo>
                  <a:pt x="5749" y="5510"/>
                </a:lnTo>
                <a:lnTo>
                  <a:pt x="5746" y="5532"/>
                </a:lnTo>
                <a:lnTo>
                  <a:pt x="5744" y="5555"/>
                </a:lnTo>
                <a:lnTo>
                  <a:pt x="5742" y="5576"/>
                </a:lnTo>
                <a:lnTo>
                  <a:pt x="5742" y="5598"/>
                </a:lnTo>
                <a:lnTo>
                  <a:pt x="5742" y="5620"/>
                </a:lnTo>
                <a:lnTo>
                  <a:pt x="5743" y="5642"/>
                </a:lnTo>
                <a:lnTo>
                  <a:pt x="5745" y="5664"/>
                </a:lnTo>
                <a:lnTo>
                  <a:pt x="5748" y="5686"/>
                </a:lnTo>
                <a:lnTo>
                  <a:pt x="5752" y="5707"/>
                </a:lnTo>
                <a:lnTo>
                  <a:pt x="5757" y="5729"/>
                </a:lnTo>
                <a:lnTo>
                  <a:pt x="5763" y="5749"/>
                </a:lnTo>
                <a:lnTo>
                  <a:pt x="5771" y="5770"/>
                </a:lnTo>
                <a:lnTo>
                  <a:pt x="5780" y="5787"/>
                </a:lnTo>
                <a:lnTo>
                  <a:pt x="5789" y="5802"/>
                </a:lnTo>
                <a:lnTo>
                  <a:pt x="5798" y="5816"/>
                </a:lnTo>
                <a:lnTo>
                  <a:pt x="5815" y="5839"/>
                </a:lnTo>
                <a:lnTo>
                  <a:pt x="5824" y="5850"/>
                </a:lnTo>
                <a:lnTo>
                  <a:pt x="5830" y="5859"/>
                </a:lnTo>
                <a:lnTo>
                  <a:pt x="5836" y="5869"/>
                </a:lnTo>
                <a:lnTo>
                  <a:pt x="5840" y="5878"/>
                </a:lnTo>
                <a:lnTo>
                  <a:pt x="5841" y="5889"/>
                </a:lnTo>
                <a:lnTo>
                  <a:pt x="5841" y="5900"/>
                </a:lnTo>
                <a:lnTo>
                  <a:pt x="5839" y="5913"/>
                </a:lnTo>
                <a:lnTo>
                  <a:pt x="5833" y="5926"/>
                </a:lnTo>
                <a:lnTo>
                  <a:pt x="5825" y="5943"/>
                </a:lnTo>
                <a:lnTo>
                  <a:pt x="5812" y="5961"/>
                </a:lnTo>
                <a:lnTo>
                  <a:pt x="5783" y="5926"/>
                </a:lnTo>
                <a:lnTo>
                  <a:pt x="5748" y="5889"/>
                </a:lnTo>
                <a:lnTo>
                  <a:pt x="5672" y="5808"/>
                </a:lnTo>
                <a:lnTo>
                  <a:pt x="5631" y="5765"/>
                </a:lnTo>
                <a:lnTo>
                  <a:pt x="5590" y="5719"/>
                </a:lnTo>
                <a:lnTo>
                  <a:pt x="5550" y="5674"/>
                </a:lnTo>
                <a:lnTo>
                  <a:pt x="5512" y="5627"/>
                </a:lnTo>
                <a:lnTo>
                  <a:pt x="5494" y="5604"/>
                </a:lnTo>
                <a:lnTo>
                  <a:pt x="5476" y="5580"/>
                </a:lnTo>
                <a:lnTo>
                  <a:pt x="5460" y="5556"/>
                </a:lnTo>
                <a:lnTo>
                  <a:pt x="5446" y="5532"/>
                </a:lnTo>
                <a:lnTo>
                  <a:pt x="5431" y="5507"/>
                </a:lnTo>
                <a:lnTo>
                  <a:pt x="5418" y="5484"/>
                </a:lnTo>
                <a:lnTo>
                  <a:pt x="5407" y="5459"/>
                </a:lnTo>
                <a:lnTo>
                  <a:pt x="5397" y="5435"/>
                </a:lnTo>
                <a:lnTo>
                  <a:pt x="5389" y="5411"/>
                </a:lnTo>
                <a:lnTo>
                  <a:pt x="5382" y="5386"/>
                </a:lnTo>
                <a:lnTo>
                  <a:pt x="5378" y="5363"/>
                </a:lnTo>
                <a:lnTo>
                  <a:pt x="5376" y="5339"/>
                </a:lnTo>
                <a:lnTo>
                  <a:pt x="5376" y="5316"/>
                </a:lnTo>
                <a:lnTo>
                  <a:pt x="5378" y="5292"/>
                </a:lnTo>
                <a:lnTo>
                  <a:pt x="5379" y="5280"/>
                </a:lnTo>
                <a:lnTo>
                  <a:pt x="5382" y="5269"/>
                </a:lnTo>
                <a:lnTo>
                  <a:pt x="5385" y="5257"/>
                </a:lnTo>
                <a:lnTo>
                  <a:pt x="5389" y="5246"/>
                </a:lnTo>
                <a:lnTo>
                  <a:pt x="5408" y="5252"/>
                </a:lnTo>
                <a:lnTo>
                  <a:pt x="5426" y="5257"/>
                </a:lnTo>
                <a:lnTo>
                  <a:pt x="5443" y="5261"/>
                </a:lnTo>
                <a:lnTo>
                  <a:pt x="5462" y="5264"/>
                </a:lnTo>
                <a:lnTo>
                  <a:pt x="5479" y="5265"/>
                </a:lnTo>
                <a:lnTo>
                  <a:pt x="5498" y="5264"/>
                </a:lnTo>
                <a:lnTo>
                  <a:pt x="5515" y="5261"/>
                </a:lnTo>
                <a:lnTo>
                  <a:pt x="5533" y="5258"/>
                </a:lnTo>
                <a:lnTo>
                  <a:pt x="5550" y="5253"/>
                </a:lnTo>
                <a:lnTo>
                  <a:pt x="5567" y="5247"/>
                </a:lnTo>
                <a:lnTo>
                  <a:pt x="5585" y="5241"/>
                </a:lnTo>
                <a:lnTo>
                  <a:pt x="5602" y="5232"/>
                </a:lnTo>
                <a:lnTo>
                  <a:pt x="5619" y="5223"/>
                </a:lnTo>
                <a:lnTo>
                  <a:pt x="5636" y="5212"/>
                </a:lnTo>
                <a:lnTo>
                  <a:pt x="5652" y="5201"/>
                </a:lnTo>
                <a:lnTo>
                  <a:pt x="5669" y="5188"/>
                </a:lnTo>
                <a:lnTo>
                  <a:pt x="5685" y="5174"/>
                </a:lnTo>
                <a:lnTo>
                  <a:pt x="5702" y="5160"/>
                </a:lnTo>
                <a:lnTo>
                  <a:pt x="5718" y="5145"/>
                </a:lnTo>
                <a:lnTo>
                  <a:pt x="5734" y="5128"/>
                </a:lnTo>
                <a:lnTo>
                  <a:pt x="5750" y="5112"/>
                </a:lnTo>
                <a:lnTo>
                  <a:pt x="5765" y="5094"/>
                </a:lnTo>
                <a:lnTo>
                  <a:pt x="5796" y="5057"/>
                </a:lnTo>
                <a:lnTo>
                  <a:pt x="5827" y="5017"/>
                </a:lnTo>
                <a:lnTo>
                  <a:pt x="5856" y="4975"/>
                </a:lnTo>
                <a:lnTo>
                  <a:pt x="5885" y="4931"/>
                </a:lnTo>
                <a:lnTo>
                  <a:pt x="5913" y="4884"/>
                </a:lnTo>
                <a:lnTo>
                  <a:pt x="5940" y="4838"/>
                </a:lnTo>
                <a:lnTo>
                  <a:pt x="5966" y="4790"/>
                </a:lnTo>
                <a:lnTo>
                  <a:pt x="5992" y="4742"/>
                </a:lnTo>
                <a:lnTo>
                  <a:pt x="6016" y="4694"/>
                </a:lnTo>
                <a:lnTo>
                  <a:pt x="6041" y="4646"/>
                </a:lnTo>
                <a:lnTo>
                  <a:pt x="6063" y="4599"/>
                </a:lnTo>
                <a:lnTo>
                  <a:pt x="6106" y="4505"/>
                </a:lnTo>
                <a:lnTo>
                  <a:pt x="6181" y="4341"/>
                </a:lnTo>
                <a:lnTo>
                  <a:pt x="6213" y="4274"/>
                </a:lnTo>
                <a:lnTo>
                  <a:pt x="6226" y="4245"/>
                </a:lnTo>
                <a:lnTo>
                  <a:pt x="6240" y="4220"/>
                </a:lnTo>
                <a:lnTo>
                  <a:pt x="6279" y="4148"/>
                </a:lnTo>
                <a:lnTo>
                  <a:pt x="6317" y="4074"/>
                </a:lnTo>
                <a:lnTo>
                  <a:pt x="6336" y="4037"/>
                </a:lnTo>
                <a:lnTo>
                  <a:pt x="6354" y="3999"/>
                </a:lnTo>
                <a:lnTo>
                  <a:pt x="6371" y="3962"/>
                </a:lnTo>
                <a:lnTo>
                  <a:pt x="6387" y="3924"/>
                </a:lnTo>
                <a:lnTo>
                  <a:pt x="6403" y="3885"/>
                </a:lnTo>
                <a:lnTo>
                  <a:pt x="6416" y="3846"/>
                </a:lnTo>
                <a:lnTo>
                  <a:pt x="6428" y="3808"/>
                </a:lnTo>
                <a:lnTo>
                  <a:pt x="6438" y="3768"/>
                </a:lnTo>
                <a:lnTo>
                  <a:pt x="6448" y="3728"/>
                </a:lnTo>
                <a:lnTo>
                  <a:pt x="6455" y="3687"/>
                </a:lnTo>
                <a:lnTo>
                  <a:pt x="6459" y="3646"/>
                </a:lnTo>
                <a:lnTo>
                  <a:pt x="6461" y="3603"/>
                </a:lnTo>
                <a:lnTo>
                  <a:pt x="6461" y="3587"/>
                </a:lnTo>
                <a:lnTo>
                  <a:pt x="6461" y="3572"/>
                </a:lnTo>
                <a:lnTo>
                  <a:pt x="6459" y="3555"/>
                </a:lnTo>
                <a:lnTo>
                  <a:pt x="6457" y="3539"/>
                </a:lnTo>
                <a:lnTo>
                  <a:pt x="6450" y="3506"/>
                </a:lnTo>
                <a:lnTo>
                  <a:pt x="6441" y="3472"/>
                </a:lnTo>
                <a:lnTo>
                  <a:pt x="6431" y="3439"/>
                </a:lnTo>
                <a:lnTo>
                  <a:pt x="6420" y="3404"/>
                </a:lnTo>
                <a:lnTo>
                  <a:pt x="6397" y="3335"/>
                </a:lnTo>
                <a:lnTo>
                  <a:pt x="6386" y="3301"/>
                </a:lnTo>
                <a:lnTo>
                  <a:pt x="6377" y="3268"/>
                </a:lnTo>
                <a:lnTo>
                  <a:pt x="6368" y="3234"/>
                </a:lnTo>
                <a:lnTo>
                  <a:pt x="6362" y="3202"/>
                </a:lnTo>
                <a:lnTo>
                  <a:pt x="6359" y="3186"/>
                </a:lnTo>
                <a:lnTo>
                  <a:pt x="6358" y="3170"/>
                </a:lnTo>
                <a:lnTo>
                  <a:pt x="6357" y="3154"/>
                </a:lnTo>
                <a:lnTo>
                  <a:pt x="6357" y="3138"/>
                </a:lnTo>
                <a:lnTo>
                  <a:pt x="6358" y="3124"/>
                </a:lnTo>
                <a:lnTo>
                  <a:pt x="6361" y="3109"/>
                </a:lnTo>
                <a:lnTo>
                  <a:pt x="6364" y="3094"/>
                </a:lnTo>
                <a:lnTo>
                  <a:pt x="6368" y="3080"/>
                </a:lnTo>
                <a:lnTo>
                  <a:pt x="6353" y="3093"/>
                </a:lnTo>
                <a:lnTo>
                  <a:pt x="6337" y="3105"/>
                </a:lnTo>
                <a:lnTo>
                  <a:pt x="6321" y="3114"/>
                </a:lnTo>
                <a:lnTo>
                  <a:pt x="6304" y="3121"/>
                </a:lnTo>
                <a:lnTo>
                  <a:pt x="6287" y="3127"/>
                </a:lnTo>
                <a:lnTo>
                  <a:pt x="6268" y="3131"/>
                </a:lnTo>
                <a:lnTo>
                  <a:pt x="6251" y="3135"/>
                </a:lnTo>
                <a:lnTo>
                  <a:pt x="6232" y="3138"/>
                </a:lnTo>
                <a:lnTo>
                  <a:pt x="6196" y="3143"/>
                </a:lnTo>
                <a:lnTo>
                  <a:pt x="6158" y="3147"/>
                </a:lnTo>
                <a:lnTo>
                  <a:pt x="6121" y="3152"/>
                </a:lnTo>
                <a:lnTo>
                  <a:pt x="6102" y="3155"/>
                </a:lnTo>
                <a:lnTo>
                  <a:pt x="6084" y="3159"/>
                </a:lnTo>
                <a:lnTo>
                  <a:pt x="6063" y="3165"/>
                </a:lnTo>
                <a:lnTo>
                  <a:pt x="6045" y="3171"/>
                </a:lnTo>
                <a:lnTo>
                  <a:pt x="6026" y="3179"/>
                </a:lnTo>
                <a:lnTo>
                  <a:pt x="6008" y="3189"/>
                </a:lnTo>
                <a:lnTo>
                  <a:pt x="5991" y="3198"/>
                </a:lnTo>
                <a:lnTo>
                  <a:pt x="5973" y="3208"/>
                </a:lnTo>
                <a:lnTo>
                  <a:pt x="5957" y="3219"/>
                </a:lnTo>
                <a:lnTo>
                  <a:pt x="5941" y="3231"/>
                </a:lnTo>
                <a:lnTo>
                  <a:pt x="5926" y="3244"/>
                </a:lnTo>
                <a:lnTo>
                  <a:pt x="5911" y="3256"/>
                </a:lnTo>
                <a:lnTo>
                  <a:pt x="5896" y="3271"/>
                </a:lnTo>
                <a:lnTo>
                  <a:pt x="5882" y="3285"/>
                </a:lnTo>
                <a:lnTo>
                  <a:pt x="5855" y="3315"/>
                </a:lnTo>
                <a:lnTo>
                  <a:pt x="5830" y="3345"/>
                </a:lnTo>
                <a:lnTo>
                  <a:pt x="5796" y="3388"/>
                </a:lnTo>
                <a:lnTo>
                  <a:pt x="5764" y="3433"/>
                </a:lnTo>
                <a:lnTo>
                  <a:pt x="5733" y="3477"/>
                </a:lnTo>
                <a:lnTo>
                  <a:pt x="5704" y="3523"/>
                </a:lnTo>
                <a:lnTo>
                  <a:pt x="5675" y="3569"/>
                </a:lnTo>
                <a:lnTo>
                  <a:pt x="5647" y="3616"/>
                </a:lnTo>
                <a:lnTo>
                  <a:pt x="5620" y="3663"/>
                </a:lnTo>
                <a:lnTo>
                  <a:pt x="5594" y="3711"/>
                </a:lnTo>
                <a:lnTo>
                  <a:pt x="5568" y="3759"/>
                </a:lnTo>
                <a:lnTo>
                  <a:pt x="5543" y="3809"/>
                </a:lnTo>
                <a:lnTo>
                  <a:pt x="5519" y="3858"/>
                </a:lnTo>
                <a:lnTo>
                  <a:pt x="5495" y="3907"/>
                </a:lnTo>
                <a:lnTo>
                  <a:pt x="5450" y="4005"/>
                </a:lnTo>
                <a:lnTo>
                  <a:pt x="5405" y="4105"/>
                </a:lnTo>
                <a:lnTo>
                  <a:pt x="5363" y="4200"/>
                </a:lnTo>
                <a:lnTo>
                  <a:pt x="5318" y="4299"/>
                </a:lnTo>
                <a:lnTo>
                  <a:pt x="5298" y="4351"/>
                </a:lnTo>
                <a:lnTo>
                  <a:pt x="5276" y="4402"/>
                </a:lnTo>
                <a:lnTo>
                  <a:pt x="5257" y="4454"/>
                </a:lnTo>
                <a:lnTo>
                  <a:pt x="5239" y="4506"/>
                </a:lnTo>
                <a:lnTo>
                  <a:pt x="5221" y="4560"/>
                </a:lnTo>
                <a:lnTo>
                  <a:pt x="5206" y="4613"/>
                </a:lnTo>
                <a:lnTo>
                  <a:pt x="5193" y="4666"/>
                </a:lnTo>
                <a:lnTo>
                  <a:pt x="5182" y="4719"/>
                </a:lnTo>
                <a:lnTo>
                  <a:pt x="5177" y="4746"/>
                </a:lnTo>
                <a:lnTo>
                  <a:pt x="5174" y="4773"/>
                </a:lnTo>
                <a:lnTo>
                  <a:pt x="5170" y="4799"/>
                </a:lnTo>
                <a:lnTo>
                  <a:pt x="5168" y="4826"/>
                </a:lnTo>
                <a:lnTo>
                  <a:pt x="5167" y="4853"/>
                </a:lnTo>
                <a:lnTo>
                  <a:pt x="5166" y="4879"/>
                </a:lnTo>
                <a:lnTo>
                  <a:pt x="5166" y="4905"/>
                </a:lnTo>
                <a:lnTo>
                  <a:pt x="5167" y="4932"/>
                </a:lnTo>
                <a:lnTo>
                  <a:pt x="5169" y="4955"/>
                </a:lnTo>
                <a:lnTo>
                  <a:pt x="5172" y="4978"/>
                </a:lnTo>
                <a:lnTo>
                  <a:pt x="5176" y="5000"/>
                </a:lnTo>
                <a:lnTo>
                  <a:pt x="5182" y="5023"/>
                </a:lnTo>
                <a:lnTo>
                  <a:pt x="5189" y="5044"/>
                </a:lnTo>
                <a:lnTo>
                  <a:pt x="5199" y="5066"/>
                </a:lnTo>
                <a:lnTo>
                  <a:pt x="5210" y="5086"/>
                </a:lnTo>
                <a:lnTo>
                  <a:pt x="5222" y="5106"/>
                </a:lnTo>
                <a:lnTo>
                  <a:pt x="5247" y="5139"/>
                </a:lnTo>
                <a:lnTo>
                  <a:pt x="5266" y="5163"/>
                </a:lnTo>
                <a:lnTo>
                  <a:pt x="5281" y="5183"/>
                </a:lnTo>
                <a:lnTo>
                  <a:pt x="5287" y="5191"/>
                </a:lnTo>
                <a:lnTo>
                  <a:pt x="5291" y="5200"/>
                </a:lnTo>
                <a:lnTo>
                  <a:pt x="5295" y="5209"/>
                </a:lnTo>
                <a:lnTo>
                  <a:pt x="5297" y="5219"/>
                </a:lnTo>
                <a:lnTo>
                  <a:pt x="5299" y="5230"/>
                </a:lnTo>
                <a:lnTo>
                  <a:pt x="5299" y="5243"/>
                </a:lnTo>
                <a:lnTo>
                  <a:pt x="5299" y="5257"/>
                </a:lnTo>
                <a:lnTo>
                  <a:pt x="5297" y="5275"/>
                </a:lnTo>
                <a:lnTo>
                  <a:pt x="5292" y="5317"/>
                </a:lnTo>
                <a:lnTo>
                  <a:pt x="5258" y="5277"/>
                </a:lnTo>
                <a:lnTo>
                  <a:pt x="5217" y="5232"/>
                </a:lnTo>
                <a:lnTo>
                  <a:pt x="5123" y="5129"/>
                </a:lnTo>
                <a:lnTo>
                  <a:pt x="5071" y="5073"/>
                </a:lnTo>
                <a:lnTo>
                  <a:pt x="5017" y="5015"/>
                </a:lnTo>
                <a:lnTo>
                  <a:pt x="4965" y="4954"/>
                </a:lnTo>
                <a:lnTo>
                  <a:pt x="4913" y="4893"/>
                </a:lnTo>
                <a:lnTo>
                  <a:pt x="4888" y="4861"/>
                </a:lnTo>
                <a:lnTo>
                  <a:pt x="4865" y="4829"/>
                </a:lnTo>
                <a:lnTo>
                  <a:pt x="4841" y="4798"/>
                </a:lnTo>
                <a:lnTo>
                  <a:pt x="4819" y="4767"/>
                </a:lnTo>
                <a:lnTo>
                  <a:pt x="4799" y="4735"/>
                </a:lnTo>
                <a:lnTo>
                  <a:pt x="4781" y="4704"/>
                </a:lnTo>
                <a:lnTo>
                  <a:pt x="4763" y="4672"/>
                </a:lnTo>
                <a:lnTo>
                  <a:pt x="4748" y="4642"/>
                </a:lnTo>
                <a:lnTo>
                  <a:pt x="4734" y="4612"/>
                </a:lnTo>
                <a:lnTo>
                  <a:pt x="4723" y="4581"/>
                </a:lnTo>
                <a:lnTo>
                  <a:pt x="4715" y="4552"/>
                </a:lnTo>
                <a:lnTo>
                  <a:pt x="4709" y="4523"/>
                </a:lnTo>
                <a:lnTo>
                  <a:pt x="4707" y="4508"/>
                </a:lnTo>
                <a:lnTo>
                  <a:pt x="4705" y="4495"/>
                </a:lnTo>
                <a:lnTo>
                  <a:pt x="4704" y="4481"/>
                </a:lnTo>
                <a:lnTo>
                  <a:pt x="4704" y="4467"/>
                </a:lnTo>
                <a:lnTo>
                  <a:pt x="4705" y="4454"/>
                </a:lnTo>
                <a:lnTo>
                  <a:pt x="4707" y="4441"/>
                </a:lnTo>
                <a:lnTo>
                  <a:pt x="4709" y="4427"/>
                </a:lnTo>
                <a:lnTo>
                  <a:pt x="4712" y="4414"/>
                </a:lnTo>
                <a:lnTo>
                  <a:pt x="4726" y="4417"/>
                </a:lnTo>
                <a:lnTo>
                  <a:pt x="4741" y="4419"/>
                </a:lnTo>
                <a:lnTo>
                  <a:pt x="4755" y="4420"/>
                </a:lnTo>
                <a:lnTo>
                  <a:pt x="4768" y="4420"/>
                </a:lnTo>
                <a:lnTo>
                  <a:pt x="4783" y="4419"/>
                </a:lnTo>
                <a:lnTo>
                  <a:pt x="4796" y="4418"/>
                </a:lnTo>
                <a:lnTo>
                  <a:pt x="4809" y="4416"/>
                </a:lnTo>
                <a:lnTo>
                  <a:pt x="4823" y="4413"/>
                </a:lnTo>
                <a:lnTo>
                  <a:pt x="4836" y="4410"/>
                </a:lnTo>
                <a:lnTo>
                  <a:pt x="4849" y="4406"/>
                </a:lnTo>
                <a:lnTo>
                  <a:pt x="4863" y="4402"/>
                </a:lnTo>
                <a:lnTo>
                  <a:pt x="4875" y="4397"/>
                </a:lnTo>
                <a:lnTo>
                  <a:pt x="4900" y="4384"/>
                </a:lnTo>
                <a:lnTo>
                  <a:pt x="4925" y="4370"/>
                </a:lnTo>
                <a:lnTo>
                  <a:pt x="4950" y="4354"/>
                </a:lnTo>
                <a:lnTo>
                  <a:pt x="4972" y="4335"/>
                </a:lnTo>
                <a:lnTo>
                  <a:pt x="4996" y="4315"/>
                </a:lnTo>
                <a:lnTo>
                  <a:pt x="5018" y="4293"/>
                </a:lnTo>
                <a:lnTo>
                  <a:pt x="5040" y="4271"/>
                </a:lnTo>
                <a:lnTo>
                  <a:pt x="5060" y="4246"/>
                </a:lnTo>
                <a:lnTo>
                  <a:pt x="5081" y="4220"/>
                </a:lnTo>
                <a:lnTo>
                  <a:pt x="5101" y="4195"/>
                </a:lnTo>
                <a:lnTo>
                  <a:pt x="5120" y="4167"/>
                </a:lnTo>
                <a:lnTo>
                  <a:pt x="5138" y="4139"/>
                </a:lnTo>
                <a:lnTo>
                  <a:pt x="5157" y="4112"/>
                </a:lnTo>
                <a:lnTo>
                  <a:pt x="5173" y="4083"/>
                </a:lnTo>
                <a:lnTo>
                  <a:pt x="5190" y="4054"/>
                </a:lnTo>
                <a:lnTo>
                  <a:pt x="5206" y="4026"/>
                </a:lnTo>
                <a:lnTo>
                  <a:pt x="5235" y="3968"/>
                </a:lnTo>
                <a:lnTo>
                  <a:pt x="5262" y="3913"/>
                </a:lnTo>
                <a:lnTo>
                  <a:pt x="5286" y="3861"/>
                </a:lnTo>
                <a:lnTo>
                  <a:pt x="5306" y="3814"/>
                </a:lnTo>
                <a:lnTo>
                  <a:pt x="5325" y="3771"/>
                </a:lnTo>
                <a:lnTo>
                  <a:pt x="5376" y="3647"/>
                </a:lnTo>
                <a:lnTo>
                  <a:pt x="5400" y="3583"/>
                </a:lnTo>
                <a:lnTo>
                  <a:pt x="5425" y="3521"/>
                </a:lnTo>
                <a:lnTo>
                  <a:pt x="5450" y="3457"/>
                </a:lnTo>
                <a:lnTo>
                  <a:pt x="5472" y="3393"/>
                </a:lnTo>
                <a:lnTo>
                  <a:pt x="5494" y="3328"/>
                </a:lnTo>
                <a:lnTo>
                  <a:pt x="5515" y="3263"/>
                </a:lnTo>
                <a:lnTo>
                  <a:pt x="5534" y="3198"/>
                </a:lnTo>
                <a:lnTo>
                  <a:pt x="5551" y="3132"/>
                </a:lnTo>
                <a:lnTo>
                  <a:pt x="5567" y="3066"/>
                </a:lnTo>
                <a:lnTo>
                  <a:pt x="5581" y="3000"/>
                </a:lnTo>
                <a:lnTo>
                  <a:pt x="5592" y="2934"/>
                </a:lnTo>
                <a:lnTo>
                  <a:pt x="5597" y="2900"/>
                </a:lnTo>
                <a:lnTo>
                  <a:pt x="5601" y="2866"/>
                </a:lnTo>
                <a:lnTo>
                  <a:pt x="5604" y="2833"/>
                </a:lnTo>
                <a:lnTo>
                  <a:pt x="5607" y="2799"/>
                </a:lnTo>
                <a:lnTo>
                  <a:pt x="5609" y="2765"/>
                </a:lnTo>
                <a:lnTo>
                  <a:pt x="5612" y="2732"/>
                </a:lnTo>
                <a:lnTo>
                  <a:pt x="5612" y="2697"/>
                </a:lnTo>
                <a:lnTo>
                  <a:pt x="5612" y="2662"/>
                </a:lnTo>
                <a:lnTo>
                  <a:pt x="5610" y="2626"/>
                </a:lnTo>
                <a:lnTo>
                  <a:pt x="5608" y="2591"/>
                </a:lnTo>
                <a:lnTo>
                  <a:pt x="5603" y="2556"/>
                </a:lnTo>
                <a:lnTo>
                  <a:pt x="5597" y="2522"/>
                </a:lnTo>
                <a:lnTo>
                  <a:pt x="5593" y="2504"/>
                </a:lnTo>
                <a:lnTo>
                  <a:pt x="5589" y="2488"/>
                </a:lnTo>
                <a:lnTo>
                  <a:pt x="5584" y="2471"/>
                </a:lnTo>
                <a:lnTo>
                  <a:pt x="5578" y="2455"/>
                </a:lnTo>
                <a:lnTo>
                  <a:pt x="5568" y="2435"/>
                </a:lnTo>
                <a:lnTo>
                  <a:pt x="5556" y="2414"/>
                </a:lnTo>
                <a:lnTo>
                  <a:pt x="5543" y="2393"/>
                </a:lnTo>
                <a:lnTo>
                  <a:pt x="5527" y="2371"/>
                </a:lnTo>
                <a:lnTo>
                  <a:pt x="5494" y="2325"/>
                </a:lnTo>
                <a:lnTo>
                  <a:pt x="5459" y="2279"/>
                </a:lnTo>
                <a:lnTo>
                  <a:pt x="5441" y="2255"/>
                </a:lnTo>
                <a:lnTo>
                  <a:pt x="5425" y="2232"/>
                </a:lnTo>
                <a:lnTo>
                  <a:pt x="5411" y="2208"/>
                </a:lnTo>
                <a:lnTo>
                  <a:pt x="5397" y="2186"/>
                </a:lnTo>
                <a:lnTo>
                  <a:pt x="5387" y="2162"/>
                </a:lnTo>
                <a:lnTo>
                  <a:pt x="5382" y="2151"/>
                </a:lnTo>
                <a:lnTo>
                  <a:pt x="5379" y="2139"/>
                </a:lnTo>
                <a:lnTo>
                  <a:pt x="5376" y="2129"/>
                </a:lnTo>
                <a:lnTo>
                  <a:pt x="5374" y="2118"/>
                </a:lnTo>
                <a:lnTo>
                  <a:pt x="5373" y="2107"/>
                </a:lnTo>
                <a:lnTo>
                  <a:pt x="5372" y="2096"/>
                </a:lnTo>
                <a:lnTo>
                  <a:pt x="5360" y="2110"/>
                </a:lnTo>
                <a:lnTo>
                  <a:pt x="5347" y="2122"/>
                </a:lnTo>
                <a:lnTo>
                  <a:pt x="5333" y="2133"/>
                </a:lnTo>
                <a:lnTo>
                  <a:pt x="5317" y="2144"/>
                </a:lnTo>
                <a:lnTo>
                  <a:pt x="5301" y="2154"/>
                </a:lnTo>
                <a:lnTo>
                  <a:pt x="5285" y="2162"/>
                </a:lnTo>
                <a:lnTo>
                  <a:pt x="5266" y="2170"/>
                </a:lnTo>
                <a:lnTo>
                  <a:pt x="5249" y="2178"/>
                </a:lnTo>
                <a:lnTo>
                  <a:pt x="5175" y="2207"/>
                </a:lnTo>
                <a:lnTo>
                  <a:pt x="5141" y="2222"/>
                </a:lnTo>
                <a:lnTo>
                  <a:pt x="5125" y="2231"/>
                </a:lnTo>
                <a:lnTo>
                  <a:pt x="5109" y="2239"/>
                </a:lnTo>
                <a:lnTo>
                  <a:pt x="5091" y="2251"/>
                </a:lnTo>
                <a:lnTo>
                  <a:pt x="5074" y="2263"/>
                </a:lnTo>
                <a:lnTo>
                  <a:pt x="5057" y="2276"/>
                </a:lnTo>
                <a:lnTo>
                  <a:pt x="5041" y="2289"/>
                </a:lnTo>
                <a:lnTo>
                  <a:pt x="5025" y="2302"/>
                </a:lnTo>
                <a:lnTo>
                  <a:pt x="5011" y="2317"/>
                </a:lnTo>
                <a:lnTo>
                  <a:pt x="4998" y="2331"/>
                </a:lnTo>
                <a:lnTo>
                  <a:pt x="4984" y="2346"/>
                </a:lnTo>
                <a:lnTo>
                  <a:pt x="4971" y="2362"/>
                </a:lnTo>
                <a:lnTo>
                  <a:pt x="4959" y="2378"/>
                </a:lnTo>
                <a:lnTo>
                  <a:pt x="4948" y="2395"/>
                </a:lnTo>
                <a:lnTo>
                  <a:pt x="4936" y="2411"/>
                </a:lnTo>
                <a:lnTo>
                  <a:pt x="4915" y="2447"/>
                </a:lnTo>
                <a:lnTo>
                  <a:pt x="4894" y="2484"/>
                </a:lnTo>
                <a:lnTo>
                  <a:pt x="4875" y="2524"/>
                </a:lnTo>
                <a:lnTo>
                  <a:pt x="4855" y="2565"/>
                </a:lnTo>
                <a:lnTo>
                  <a:pt x="4818" y="2647"/>
                </a:lnTo>
                <a:lnTo>
                  <a:pt x="4784" y="2730"/>
                </a:lnTo>
                <a:lnTo>
                  <a:pt x="4751" y="2813"/>
                </a:lnTo>
                <a:lnTo>
                  <a:pt x="4719" y="2897"/>
                </a:lnTo>
                <a:lnTo>
                  <a:pt x="4688" y="2982"/>
                </a:lnTo>
                <a:lnTo>
                  <a:pt x="4659" y="3067"/>
                </a:lnTo>
                <a:lnTo>
                  <a:pt x="4629" y="3152"/>
                </a:lnTo>
                <a:lnTo>
                  <a:pt x="4579" y="3297"/>
                </a:lnTo>
                <a:lnTo>
                  <a:pt x="4554" y="3372"/>
                </a:lnTo>
                <a:lnTo>
                  <a:pt x="4531" y="3446"/>
                </a:lnTo>
                <a:lnTo>
                  <a:pt x="4508" y="3521"/>
                </a:lnTo>
                <a:lnTo>
                  <a:pt x="4498" y="3559"/>
                </a:lnTo>
                <a:lnTo>
                  <a:pt x="4489" y="3596"/>
                </a:lnTo>
                <a:lnTo>
                  <a:pt x="4479" y="3633"/>
                </a:lnTo>
                <a:lnTo>
                  <a:pt x="4471" y="3671"/>
                </a:lnTo>
                <a:lnTo>
                  <a:pt x="4463" y="3709"/>
                </a:lnTo>
                <a:lnTo>
                  <a:pt x="4457" y="3747"/>
                </a:lnTo>
                <a:lnTo>
                  <a:pt x="4450" y="3795"/>
                </a:lnTo>
                <a:lnTo>
                  <a:pt x="4444" y="3843"/>
                </a:lnTo>
                <a:lnTo>
                  <a:pt x="4440" y="3892"/>
                </a:lnTo>
                <a:lnTo>
                  <a:pt x="4439" y="3915"/>
                </a:lnTo>
                <a:lnTo>
                  <a:pt x="4439" y="3940"/>
                </a:lnTo>
                <a:lnTo>
                  <a:pt x="4439" y="3963"/>
                </a:lnTo>
                <a:lnTo>
                  <a:pt x="4440" y="3988"/>
                </a:lnTo>
                <a:lnTo>
                  <a:pt x="4442" y="4011"/>
                </a:lnTo>
                <a:lnTo>
                  <a:pt x="4444" y="4036"/>
                </a:lnTo>
                <a:lnTo>
                  <a:pt x="4449" y="4060"/>
                </a:lnTo>
                <a:lnTo>
                  <a:pt x="4453" y="4083"/>
                </a:lnTo>
                <a:lnTo>
                  <a:pt x="4458" y="4107"/>
                </a:lnTo>
                <a:lnTo>
                  <a:pt x="4464" y="4130"/>
                </a:lnTo>
                <a:lnTo>
                  <a:pt x="4468" y="4144"/>
                </a:lnTo>
                <a:lnTo>
                  <a:pt x="4473" y="4156"/>
                </a:lnTo>
                <a:lnTo>
                  <a:pt x="4483" y="4179"/>
                </a:lnTo>
                <a:lnTo>
                  <a:pt x="4496" y="4203"/>
                </a:lnTo>
                <a:lnTo>
                  <a:pt x="4509" y="4225"/>
                </a:lnTo>
                <a:lnTo>
                  <a:pt x="4523" y="4245"/>
                </a:lnTo>
                <a:lnTo>
                  <a:pt x="4538" y="4266"/>
                </a:lnTo>
                <a:lnTo>
                  <a:pt x="4567" y="4305"/>
                </a:lnTo>
                <a:lnTo>
                  <a:pt x="4581" y="4325"/>
                </a:lnTo>
                <a:lnTo>
                  <a:pt x="4593" y="4344"/>
                </a:lnTo>
                <a:lnTo>
                  <a:pt x="4604" y="4364"/>
                </a:lnTo>
                <a:lnTo>
                  <a:pt x="4614" y="4384"/>
                </a:lnTo>
                <a:lnTo>
                  <a:pt x="4618" y="4395"/>
                </a:lnTo>
                <a:lnTo>
                  <a:pt x="4622" y="4405"/>
                </a:lnTo>
                <a:lnTo>
                  <a:pt x="4624" y="4415"/>
                </a:lnTo>
                <a:lnTo>
                  <a:pt x="4626" y="4426"/>
                </a:lnTo>
                <a:lnTo>
                  <a:pt x="4627" y="4438"/>
                </a:lnTo>
                <a:lnTo>
                  <a:pt x="4628" y="4449"/>
                </a:lnTo>
                <a:lnTo>
                  <a:pt x="4628" y="4460"/>
                </a:lnTo>
                <a:lnTo>
                  <a:pt x="4626" y="4471"/>
                </a:lnTo>
                <a:lnTo>
                  <a:pt x="4495" y="4296"/>
                </a:lnTo>
                <a:lnTo>
                  <a:pt x="4428" y="4210"/>
                </a:lnTo>
                <a:lnTo>
                  <a:pt x="4360" y="4124"/>
                </a:lnTo>
                <a:lnTo>
                  <a:pt x="4340" y="4101"/>
                </a:lnTo>
                <a:lnTo>
                  <a:pt x="4316" y="4074"/>
                </a:lnTo>
                <a:lnTo>
                  <a:pt x="4260" y="4014"/>
                </a:lnTo>
                <a:lnTo>
                  <a:pt x="4196" y="3950"/>
                </a:lnTo>
                <a:lnTo>
                  <a:pt x="4164" y="3915"/>
                </a:lnTo>
                <a:lnTo>
                  <a:pt x="4132" y="3880"/>
                </a:lnTo>
                <a:lnTo>
                  <a:pt x="4101" y="3845"/>
                </a:lnTo>
                <a:lnTo>
                  <a:pt x="4073" y="3810"/>
                </a:lnTo>
                <a:lnTo>
                  <a:pt x="4046" y="3775"/>
                </a:lnTo>
                <a:lnTo>
                  <a:pt x="4034" y="3757"/>
                </a:lnTo>
                <a:lnTo>
                  <a:pt x="4022" y="3740"/>
                </a:lnTo>
                <a:lnTo>
                  <a:pt x="4013" y="3723"/>
                </a:lnTo>
                <a:lnTo>
                  <a:pt x="4004" y="3706"/>
                </a:lnTo>
                <a:lnTo>
                  <a:pt x="3996" y="3691"/>
                </a:lnTo>
                <a:lnTo>
                  <a:pt x="3990" y="3674"/>
                </a:lnTo>
                <a:lnTo>
                  <a:pt x="3984" y="3659"/>
                </a:lnTo>
                <a:lnTo>
                  <a:pt x="3980" y="3644"/>
                </a:lnTo>
                <a:lnTo>
                  <a:pt x="3978" y="3629"/>
                </a:lnTo>
                <a:lnTo>
                  <a:pt x="3977" y="3615"/>
                </a:lnTo>
                <a:lnTo>
                  <a:pt x="3978" y="3597"/>
                </a:lnTo>
                <a:lnTo>
                  <a:pt x="3979" y="3581"/>
                </a:lnTo>
                <a:lnTo>
                  <a:pt x="3982" y="3567"/>
                </a:lnTo>
                <a:lnTo>
                  <a:pt x="3985" y="3553"/>
                </a:lnTo>
                <a:lnTo>
                  <a:pt x="3990" y="3542"/>
                </a:lnTo>
                <a:lnTo>
                  <a:pt x="3994" y="3532"/>
                </a:lnTo>
                <a:lnTo>
                  <a:pt x="3999" y="3523"/>
                </a:lnTo>
                <a:lnTo>
                  <a:pt x="4005" y="3514"/>
                </a:lnTo>
                <a:lnTo>
                  <a:pt x="4012" y="3506"/>
                </a:lnTo>
                <a:lnTo>
                  <a:pt x="4019" y="3500"/>
                </a:lnTo>
                <a:lnTo>
                  <a:pt x="4026" y="3495"/>
                </a:lnTo>
                <a:lnTo>
                  <a:pt x="4035" y="3490"/>
                </a:lnTo>
                <a:lnTo>
                  <a:pt x="4044" y="3485"/>
                </a:lnTo>
                <a:lnTo>
                  <a:pt x="4053" y="3482"/>
                </a:lnTo>
                <a:lnTo>
                  <a:pt x="4073" y="3475"/>
                </a:lnTo>
                <a:lnTo>
                  <a:pt x="4094" y="3469"/>
                </a:lnTo>
                <a:lnTo>
                  <a:pt x="4117" y="3464"/>
                </a:lnTo>
                <a:lnTo>
                  <a:pt x="4140" y="3458"/>
                </a:lnTo>
                <a:lnTo>
                  <a:pt x="4165" y="3452"/>
                </a:lnTo>
                <a:lnTo>
                  <a:pt x="4190" y="3444"/>
                </a:lnTo>
                <a:lnTo>
                  <a:pt x="4203" y="3439"/>
                </a:lnTo>
                <a:lnTo>
                  <a:pt x="4216" y="3433"/>
                </a:lnTo>
                <a:lnTo>
                  <a:pt x="4228" y="3425"/>
                </a:lnTo>
                <a:lnTo>
                  <a:pt x="4242" y="3418"/>
                </a:lnTo>
                <a:lnTo>
                  <a:pt x="4254" y="3410"/>
                </a:lnTo>
                <a:lnTo>
                  <a:pt x="4266" y="3401"/>
                </a:lnTo>
                <a:lnTo>
                  <a:pt x="4291" y="3380"/>
                </a:lnTo>
                <a:lnTo>
                  <a:pt x="4314" y="3359"/>
                </a:lnTo>
                <a:lnTo>
                  <a:pt x="4337" y="3336"/>
                </a:lnTo>
                <a:lnTo>
                  <a:pt x="4358" y="3313"/>
                </a:lnTo>
                <a:lnTo>
                  <a:pt x="4379" y="3288"/>
                </a:lnTo>
                <a:lnTo>
                  <a:pt x="4399" y="3262"/>
                </a:lnTo>
                <a:lnTo>
                  <a:pt x="4418" y="3237"/>
                </a:lnTo>
                <a:lnTo>
                  <a:pt x="4436" y="3210"/>
                </a:lnTo>
                <a:lnTo>
                  <a:pt x="4453" y="3184"/>
                </a:lnTo>
                <a:lnTo>
                  <a:pt x="4470" y="3156"/>
                </a:lnTo>
                <a:lnTo>
                  <a:pt x="4485" y="3128"/>
                </a:lnTo>
                <a:lnTo>
                  <a:pt x="4501" y="3099"/>
                </a:lnTo>
                <a:lnTo>
                  <a:pt x="4515" y="3072"/>
                </a:lnTo>
                <a:lnTo>
                  <a:pt x="4529" y="3043"/>
                </a:lnTo>
                <a:lnTo>
                  <a:pt x="4556" y="2985"/>
                </a:lnTo>
                <a:lnTo>
                  <a:pt x="4579" y="2931"/>
                </a:lnTo>
                <a:lnTo>
                  <a:pt x="4601" y="2878"/>
                </a:lnTo>
                <a:lnTo>
                  <a:pt x="4624" y="2824"/>
                </a:lnTo>
                <a:lnTo>
                  <a:pt x="4645" y="2770"/>
                </a:lnTo>
                <a:lnTo>
                  <a:pt x="4666" y="2714"/>
                </a:lnTo>
                <a:lnTo>
                  <a:pt x="4685" y="2659"/>
                </a:lnTo>
                <a:lnTo>
                  <a:pt x="4704" y="2603"/>
                </a:lnTo>
                <a:lnTo>
                  <a:pt x="4722" y="2547"/>
                </a:lnTo>
                <a:lnTo>
                  <a:pt x="4740" y="2491"/>
                </a:lnTo>
                <a:lnTo>
                  <a:pt x="4755" y="2433"/>
                </a:lnTo>
                <a:lnTo>
                  <a:pt x="4770" y="2377"/>
                </a:lnTo>
                <a:lnTo>
                  <a:pt x="4785" y="2320"/>
                </a:lnTo>
                <a:lnTo>
                  <a:pt x="4797" y="2263"/>
                </a:lnTo>
                <a:lnTo>
                  <a:pt x="4809" y="2206"/>
                </a:lnTo>
                <a:lnTo>
                  <a:pt x="4819" y="2149"/>
                </a:lnTo>
                <a:lnTo>
                  <a:pt x="4829" y="2091"/>
                </a:lnTo>
                <a:lnTo>
                  <a:pt x="4833" y="2055"/>
                </a:lnTo>
                <a:lnTo>
                  <a:pt x="4836" y="2022"/>
                </a:lnTo>
                <a:lnTo>
                  <a:pt x="4837" y="1988"/>
                </a:lnTo>
                <a:lnTo>
                  <a:pt x="4837" y="1955"/>
                </a:lnTo>
                <a:lnTo>
                  <a:pt x="4836" y="1923"/>
                </a:lnTo>
                <a:lnTo>
                  <a:pt x="4833" y="1891"/>
                </a:lnTo>
                <a:lnTo>
                  <a:pt x="4828" y="1861"/>
                </a:lnTo>
                <a:lnTo>
                  <a:pt x="4823" y="1831"/>
                </a:lnTo>
                <a:lnTo>
                  <a:pt x="4816" y="1801"/>
                </a:lnTo>
                <a:lnTo>
                  <a:pt x="4808" y="1773"/>
                </a:lnTo>
                <a:lnTo>
                  <a:pt x="4800" y="1744"/>
                </a:lnTo>
                <a:lnTo>
                  <a:pt x="4791" y="1715"/>
                </a:lnTo>
                <a:lnTo>
                  <a:pt x="4781" y="1688"/>
                </a:lnTo>
                <a:lnTo>
                  <a:pt x="4769" y="1660"/>
                </a:lnTo>
                <a:lnTo>
                  <a:pt x="4746" y="1606"/>
                </a:lnTo>
                <a:lnTo>
                  <a:pt x="4721" y="1551"/>
                </a:lnTo>
                <a:lnTo>
                  <a:pt x="4694" y="1497"/>
                </a:lnTo>
                <a:lnTo>
                  <a:pt x="4668" y="1443"/>
                </a:lnTo>
                <a:lnTo>
                  <a:pt x="4642" y="1388"/>
                </a:lnTo>
                <a:lnTo>
                  <a:pt x="4617" y="1331"/>
                </a:lnTo>
                <a:lnTo>
                  <a:pt x="4604" y="1302"/>
                </a:lnTo>
                <a:lnTo>
                  <a:pt x="4593" y="1274"/>
                </a:lnTo>
                <a:lnTo>
                  <a:pt x="4582" y="1244"/>
                </a:lnTo>
                <a:lnTo>
                  <a:pt x="4572" y="1213"/>
                </a:lnTo>
                <a:lnTo>
                  <a:pt x="4561" y="1182"/>
                </a:lnTo>
                <a:lnTo>
                  <a:pt x="4552" y="1151"/>
                </a:lnTo>
                <a:lnTo>
                  <a:pt x="4539" y="1170"/>
                </a:lnTo>
                <a:lnTo>
                  <a:pt x="4523" y="1190"/>
                </a:lnTo>
                <a:lnTo>
                  <a:pt x="4508" y="1209"/>
                </a:lnTo>
                <a:lnTo>
                  <a:pt x="4493" y="1226"/>
                </a:lnTo>
                <a:lnTo>
                  <a:pt x="4475" y="1244"/>
                </a:lnTo>
                <a:lnTo>
                  <a:pt x="4458" y="1260"/>
                </a:lnTo>
                <a:lnTo>
                  <a:pt x="4440" y="1276"/>
                </a:lnTo>
                <a:lnTo>
                  <a:pt x="4422" y="1291"/>
                </a:lnTo>
                <a:lnTo>
                  <a:pt x="4385" y="1321"/>
                </a:lnTo>
                <a:lnTo>
                  <a:pt x="4347" y="1348"/>
                </a:lnTo>
                <a:lnTo>
                  <a:pt x="4269" y="1404"/>
                </a:lnTo>
                <a:lnTo>
                  <a:pt x="4230" y="1432"/>
                </a:lnTo>
                <a:lnTo>
                  <a:pt x="4192" y="1461"/>
                </a:lnTo>
                <a:lnTo>
                  <a:pt x="4156" y="1492"/>
                </a:lnTo>
                <a:lnTo>
                  <a:pt x="4138" y="1508"/>
                </a:lnTo>
                <a:lnTo>
                  <a:pt x="4121" y="1525"/>
                </a:lnTo>
                <a:lnTo>
                  <a:pt x="4104" y="1542"/>
                </a:lnTo>
                <a:lnTo>
                  <a:pt x="4088" y="1559"/>
                </a:lnTo>
                <a:lnTo>
                  <a:pt x="4073" y="1579"/>
                </a:lnTo>
                <a:lnTo>
                  <a:pt x="4057" y="1598"/>
                </a:lnTo>
                <a:lnTo>
                  <a:pt x="4043" y="1619"/>
                </a:lnTo>
                <a:lnTo>
                  <a:pt x="4029" y="1641"/>
                </a:lnTo>
                <a:lnTo>
                  <a:pt x="4017" y="1664"/>
                </a:lnTo>
                <a:lnTo>
                  <a:pt x="4006" y="1688"/>
                </a:lnTo>
                <a:lnTo>
                  <a:pt x="3982" y="1741"/>
                </a:lnTo>
                <a:lnTo>
                  <a:pt x="3960" y="1794"/>
                </a:lnTo>
                <a:lnTo>
                  <a:pt x="3938" y="1848"/>
                </a:lnTo>
                <a:lnTo>
                  <a:pt x="3918" y="1903"/>
                </a:lnTo>
                <a:lnTo>
                  <a:pt x="3898" y="1958"/>
                </a:lnTo>
                <a:lnTo>
                  <a:pt x="3880" y="2013"/>
                </a:lnTo>
                <a:lnTo>
                  <a:pt x="3862" y="2070"/>
                </a:lnTo>
                <a:lnTo>
                  <a:pt x="3846" y="2125"/>
                </a:lnTo>
                <a:lnTo>
                  <a:pt x="3830" y="2181"/>
                </a:lnTo>
                <a:lnTo>
                  <a:pt x="3814" y="2238"/>
                </a:lnTo>
                <a:lnTo>
                  <a:pt x="3800" y="2295"/>
                </a:lnTo>
                <a:lnTo>
                  <a:pt x="3786" y="2352"/>
                </a:lnTo>
                <a:lnTo>
                  <a:pt x="3760" y="2465"/>
                </a:lnTo>
                <a:lnTo>
                  <a:pt x="3735" y="2578"/>
                </a:lnTo>
                <a:close/>
                <a:moveTo>
                  <a:pt x="2476" y="2582"/>
                </a:moveTo>
                <a:lnTo>
                  <a:pt x="2476" y="2582"/>
                </a:lnTo>
                <a:lnTo>
                  <a:pt x="2465" y="2562"/>
                </a:lnTo>
                <a:lnTo>
                  <a:pt x="2452" y="2542"/>
                </a:lnTo>
                <a:lnTo>
                  <a:pt x="2436" y="2522"/>
                </a:lnTo>
                <a:lnTo>
                  <a:pt x="2419" y="2502"/>
                </a:lnTo>
                <a:lnTo>
                  <a:pt x="2449" y="2520"/>
                </a:lnTo>
                <a:lnTo>
                  <a:pt x="2483" y="2540"/>
                </a:lnTo>
                <a:lnTo>
                  <a:pt x="2561" y="2588"/>
                </a:lnTo>
                <a:lnTo>
                  <a:pt x="2536" y="2584"/>
                </a:lnTo>
                <a:lnTo>
                  <a:pt x="2513" y="2582"/>
                </a:lnTo>
                <a:lnTo>
                  <a:pt x="2493" y="2582"/>
                </a:lnTo>
                <a:lnTo>
                  <a:pt x="2476" y="2582"/>
                </a:lnTo>
                <a:close/>
              </a:path>
            </a:pathLst>
          </a:custGeom>
          <a:solidFill>
            <a:srgbClr val="92D05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latin typeface="黑体" panose="02010609060101010101" pitchFamily="49" charset="-122"/>
              <a:ea typeface="黑体" panose="02010609060101010101" pitchFamily="49" charset="-122"/>
            </a:endParaRPr>
          </a:p>
        </p:txBody>
      </p:sp>
      <p:sp>
        <p:nvSpPr>
          <p:cNvPr id="5122" name="标题 1"/>
          <p:cNvSpPr txBox="1"/>
          <p:nvPr/>
        </p:nvSpPr>
        <p:spPr bwMode="auto">
          <a:xfrm>
            <a:off x="714804" y="1109663"/>
            <a:ext cx="4001212"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Narrow" panose="020B05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5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5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9pPr>
          </a:lstStyle>
          <a:p>
            <a:pPr algn="ctr">
              <a:spcBef>
                <a:spcPct val="0"/>
              </a:spcBef>
              <a:buFontTx/>
              <a:buNone/>
              <a:defRPr/>
            </a:pPr>
            <a:r>
              <a:rPr lang="en-US" altLang="zh-CN" dirty="0" smtClean="0">
                <a:latin typeface="华文琥珀" panose="02010800040101010101" pitchFamily="2" charset="-122"/>
                <a:ea typeface="华文琥珀" panose="02010800040101010101" pitchFamily="2" charset="-122"/>
                <a:cs typeface="+mj-cs"/>
              </a:rPr>
              <a:t>8.4 </a:t>
            </a:r>
            <a:r>
              <a:rPr lang="zh-CN" altLang="en-US" dirty="0" smtClean="0">
                <a:latin typeface="华文琥珀" panose="02010800040101010101" pitchFamily="2" charset="-122"/>
                <a:ea typeface="华文琥珀" panose="02010800040101010101" pitchFamily="2" charset="-122"/>
                <a:cs typeface="+mj-cs"/>
              </a:rPr>
              <a:t>查找概述</a:t>
            </a:r>
            <a:endParaRPr lang="zh-CN" altLang="en-US" dirty="0">
              <a:latin typeface="华文琥珀" panose="02010800040101010101" pitchFamily="2" charset="-122"/>
              <a:ea typeface="华文琥珀" panose="02010800040101010101" pitchFamily="2" charset="-122"/>
              <a:cs typeface="+mj-cs"/>
            </a:endParaRPr>
          </a:p>
        </p:txBody>
      </p:sp>
      <p:cxnSp>
        <p:nvCxnSpPr>
          <p:cNvPr id="25" name="直接连接符 24"/>
          <p:cNvCxnSpPr/>
          <p:nvPr/>
        </p:nvCxnSpPr>
        <p:spPr>
          <a:xfrm>
            <a:off x="3330575" y="1666453"/>
            <a:ext cx="0" cy="4714875"/>
          </a:xfrm>
          <a:prstGeom prst="line">
            <a:avLst/>
          </a:prstGeom>
          <a:noFill/>
          <a:ln w="38100" cap="flat" cmpd="sng" algn="ctr">
            <a:solidFill>
              <a:schemeClr val="bg1">
                <a:lumMod val="85000"/>
              </a:schemeClr>
            </a:solidFill>
            <a:prstDash val="solid"/>
          </a:ln>
          <a:effectLst/>
        </p:spPr>
      </p:cxnSp>
      <p:cxnSp>
        <p:nvCxnSpPr>
          <p:cNvPr id="26" name="直接连接符 25"/>
          <p:cNvCxnSpPr/>
          <p:nvPr/>
        </p:nvCxnSpPr>
        <p:spPr>
          <a:xfrm>
            <a:off x="1016000" y="1663700"/>
            <a:ext cx="3268663" cy="0"/>
          </a:xfrm>
          <a:prstGeom prst="line">
            <a:avLst/>
          </a:prstGeom>
          <a:noFill/>
          <a:ln w="57150" cap="flat" cmpd="sng" algn="ctr">
            <a:solidFill>
              <a:schemeClr val="bg1">
                <a:lumMod val="85000"/>
              </a:schemeClr>
            </a:solidFill>
            <a:prstDash val="solid"/>
          </a:ln>
          <a:effectLst/>
        </p:spPr>
      </p:cxnSp>
      <p:sp>
        <p:nvSpPr>
          <p:cNvPr id="34" name="TextBox 33"/>
          <p:cNvSpPr txBox="1"/>
          <p:nvPr/>
        </p:nvSpPr>
        <p:spPr>
          <a:xfrm>
            <a:off x="2060575" y="2232025"/>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a:latin typeface="黑体" panose="02010609060101010101" pitchFamily="49" charset="-122"/>
                <a:ea typeface="黑体" panose="02010609060101010101" pitchFamily="49" charset="-122"/>
                <a:cs typeface="Verdana" panose="020B0604030504040204" pitchFamily="34" charset="0"/>
              </a:rPr>
              <a:t>8.4.1</a:t>
            </a:r>
            <a:endParaRPr lang="en-US" sz="2400" b="1" i="1" kern="0" dirty="0">
              <a:latin typeface="黑体" panose="02010609060101010101" pitchFamily="49" charset="-122"/>
              <a:ea typeface="黑体" panose="02010609060101010101" pitchFamily="49" charset="-122"/>
              <a:cs typeface="Verdana" panose="020B0604030504040204" pitchFamily="34" charset="0"/>
            </a:endParaRPr>
          </a:p>
        </p:txBody>
      </p:sp>
      <p:sp>
        <p:nvSpPr>
          <p:cNvPr id="35" name="TextBox 34"/>
          <p:cNvSpPr txBox="1"/>
          <p:nvPr/>
        </p:nvSpPr>
        <p:spPr>
          <a:xfrm>
            <a:off x="2060575" y="2924175"/>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rPr>
              <a:t>8.4.2</a:t>
            </a:r>
            <a:endPar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endParaRPr>
          </a:p>
        </p:txBody>
      </p:sp>
      <p:sp>
        <p:nvSpPr>
          <p:cNvPr id="8200" name="矩形 22"/>
          <p:cNvSpPr>
            <a:spLocks noChangeArrowheads="1"/>
          </p:cNvSpPr>
          <p:nvPr/>
        </p:nvSpPr>
        <p:spPr bwMode="auto">
          <a:xfrm>
            <a:off x="3360071" y="2205038"/>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a:solidFill>
                  <a:schemeClr val="tx1"/>
                </a:solidFill>
                <a:latin typeface="黑体" panose="02010609060101010101" pitchFamily="49" charset="-122"/>
                <a:ea typeface="黑体" panose="02010609060101010101" pitchFamily="49" charset="-122"/>
              </a:rPr>
              <a:t>查找的基本概念</a:t>
            </a:r>
            <a:endParaRPr lang="zh-CN" altLang="zh-CN" sz="2400" dirty="0">
              <a:solidFill>
                <a:schemeClr val="tx1"/>
              </a:solidFill>
              <a:latin typeface="黑体" panose="02010609060101010101" pitchFamily="49" charset="-122"/>
              <a:ea typeface="黑体" panose="02010609060101010101" pitchFamily="49" charset="-122"/>
            </a:endParaRPr>
          </a:p>
        </p:txBody>
      </p:sp>
      <p:sp>
        <p:nvSpPr>
          <p:cNvPr id="8201" name="矩形 16"/>
          <p:cNvSpPr>
            <a:spLocks noChangeArrowheads="1"/>
          </p:cNvSpPr>
          <p:nvPr/>
        </p:nvSpPr>
        <p:spPr bwMode="auto">
          <a:xfrm>
            <a:off x="3360071" y="2930525"/>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a:solidFill>
                  <a:schemeClr val="bg2"/>
                </a:solidFill>
                <a:latin typeface="黑体" panose="02010609060101010101" pitchFamily="49" charset="-122"/>
                <a:ea typeface="黑体" panose="02010609060101010101" pitchFamily="49" charset="-122"/>
              </a:rPr>
              <a:t>查找算法的性能</a:t>
            </a:r>
            <a:endParaRPr lang="zh-CN" altLang="zh-CN" sz="2400" dirty="0">
              <a:solidFill>
                <a:schemeClr val="bg2"/>
              </a:solidFill>
              <a:latin typeface="黑体" panose="02010609060101010101" pitchFamily="49" charset="-122"/>
              <a:ea typeface="黑体" panose="02010609060101010101" pitchFamily="49" charset="-122"/>
            </a:endParaRPr>
          </a:p>
        </p:txBody>
      </p:sp>
      <p:sp>
        <p:nvSpPr>
          <p:cNvPr id="8202" name="标题 2"/>
          <p:cNvSpPr>
            <a:spLocks noGrp="1"/>
          </p:cNvSpPr>
          <p:nvPr>
            <p:ph type="title"/>
          </p:nvPr>
        </p:nvSpPr>
        <p:spPr/>
        <p:txBody>
          <a:bodyPr/>
          <a:lstStyle/>
          <a:p>
            <a:endParaRPr lang="zh-CN" altLang="en-US" smtClean="0"/>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流程图: 磁盘 18"/>
          <p:cNvSpPr/>
          <p:nvPr/>
        </p:nvSpPr>
        <p:spPr bwMode="auto">
          <a:xfrm>
            <a:off x="1979712" y="2060848"/>
            <a:ext cx="6480720" cy="682971"/>
          </a:xfrm>
          <a:prstGeom prst="flowChartMagneticDisk">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4" name="标题 3"/>
          <p:cNvSpPr>
            <a:spLocks noGrp="1"/>
          </p:cNvSpPr>
          <p:nvPr>
            <p:ph type="title"/>
          </p:nvPr>
        </p:nvSpPr>
        <p:spPr/>
        <p:txBody>
          <a:bodyPr/>
          <a:lstStyle/>
          <a:p>
            <a:r>
              <a:rPr lang="zh-CN" altLang="en-US" dirty="0" smtClean="0"/>
              <a:t>查找的主要问题</a:t>
            </a:r>
            <a:endParaRPr lang="zh-CN" altLang="en-US" dirty="0"/>
          </a:p>
        </p:txBody>
      </p:sp>
      <p:sp>
        <p:nvSpPr>
          <p:cNvPr id="5" name="内容占位符 4"/>
          <p:cNvSpPr>
            <a:spLocks noGrp="1"/>
          </p:cNvSpPr>
          <p:nvPr>
            <p:ph idx="1"/>
          </p:nvPr>
        </p:nvSpPr>
        <p:spPr/>
        <p:txBody>
          <a:bodyPr/>
          <a:lstStyle/>
          <a:p>
            <a:r>
              <a:rPr lang="zh-CN" altLang="en-US" sz="2000" dirty="0" smtClean="0"/>
              <a:t>关键字  </a:t>
            </a:r>
            <a:r>
              <a:rPr lang="en-US" altLang="zh-CN" sz="2000" dirty="0" smtClean="0">
                <a:sym typeface="Wingdings" panose="05000000000000000000" pitchFamily="2" charset="2"/>
              </a:rPr>
              <a:t>  </a:t>
            </a:r>
            <a:r>
              <a:rPr lang="zh-CN" altLang="en-US" sz="2000" dirty="0" smtClean="0">
                <a:sym typeface="Wingdings" panose="05000000000000000000" pitchFamily="2" charset="2"/>
              </a:rPr>
              <a:t>相关数据元素（记录）</a:t>
            </a:r>
            <a:endParaRPr lang="zh-CN" altLang="en-US" sz="2000" dirty="0"/>
          </a:p>
        </p:txBody>
      </p:sp>
      <p:sp>
        <p:nvSpPr>
          <p:cNvPr id="3" name="页脚占位符 2"/>
          <p:cNvSpPr>
            <a:spLocks noGrp="1"/>
          </p:cNvSpPr>
          <p:nvPr>
            <p:ph type="ftr" sz="quarter" idx="10"/>
          </p:nvPr>
        </p:nvSpPr>
        <p:spPr/>
        <p:txBody>
          <a:bodyPr/>
          <a:lstStyle/>
          <a:p>
            <a:pPr>
              <a:defRPr/>
            </a:pPr>
            <a:fld id="{31BEA146-B08C-4357-9B35-FAEE27D60924}" type="slidenum">
              <a:rPr lang="zh-CN" altLang="en-US" smtClean="0">
                <a:ea typeface="黑体" panose="02010609060101010101" pitchFamily="49" charset="-122"/>
              </a:rPr>
            </a:fld>
            <a:endParaRPr lang="en-US" altLang="zh-CN">
              <a:ea typeface="黑体" panose="02010609060101010101" pitchFamily="49" charset="-122"/>
            </a:endParaRPr>
          </a:p>
        </p:txBody>
      </p:sp>
      <p:sp>
        <p:nvSpPr>
          <p:cNvPr id="20" name="爆炸形 2 19"/>
          <p:cNvSpPr/>
          <p:nvPr/>
        </p:nvSpPr>
        <p:spPr bwMode="auto">
          <a:xfrm>
            <a:off x="2915816" y="3325967"/>
            <a:ext cx="4896544" cy="2578224"/>
          </a:xfrm>
          <a:prstGeom prst="irregularSeal2">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None/>
            </a:pPr>
            <a:endParaRPr kumimoji="0" lang="en-US" altLang="zh-CN" sz="1800" b="1" i="0" u="none" strike="noStrike" cap="none" normalizeH="0" baseline="0" dirty="0" smtClean="0">
              <a:ln>
                <a:noFill/>
              </a:ln>
              <a:solidFill>
                <a:schemeClr val="tx1"/>
              </a:solidFill>
              <a:effectLst/>
              <a:latin typeface="+mn-ea"/>
            </a:endParaRPr>
          </a:p>
          <a:p>
            <a:pPr marL="0" marR="0" indent="0" algn="l" defTabSz="914400" rtl="0" eaLnBrk="1" fontAlgn="base" latinLnBrk="0" hangingPunct="1">
              <a:lnSpc>
                <a:spcPct val="90000"/>
              </a:lnSpc>
              <a:spcBef>
                <a:spcPct val="0"/>
              </a:spcBef>
              <a:spcAft>
                <a:spcPct val="0"/>
              </a:spcAft>
              <a:buClrTx/>
              <a:buSzTx/>
              <a:buNone/>
            </a:pPr>
            <a:r>
              <a:rPr kumimoji="0" lang="zh-CN" altLang="en-US" sz="2000" b="1" i="0" u="none" strike="noStrike" cap="none" normalizeH="0" baseline="0" dirty="0" smtClean="0">
                <a:ln>
                  <a:noFill/>
                </a:ln>
                <a:solidFill>
                  <a:schemeClr val="tx1"/>
                </a:solidFill>
                <a:effectLst/>
                <a:latin typeface="+mn-ea"/>
              </a:rPr>
              <a:t>数据量超大！</a:t>
            </a:r>
            <a:endParaRPr kumimoji="0" lang="en-US" altLang="zh-CN" sz="2000" b="1" i="0" u="none" strike="noStrike" cap="none" normalizeH="0" baseline="0" dirty="0" smtClean="0">
              <a:ln>
                <a:noFill/>
              </a:ln>
              <a:solidFill>
                <a:schemeClr val="tx1"/>
              </a:solidFill>
              <a:effectLst/>
              <a:latin typeface="+mn-ea"/>
            </a:endParaRPr>
          </a:p>
          <a:p>
            <a:pPr marL="0" marR="0" indent="0" algn="l" defTabSz="914400" rtl="0" eaLnBrk="1" fontAlgn="base" latinLnBrk="0" hangingPunct="1">
              <a:lnSpc>
                <a:spcPct val="90000"/>
              </a:lnSpc>
              <a:spcBef>
                <a:spcPct val="0"/>
              </a:spcBef>
              <a:spcAft>
                <a:spcPct val="0"/>
              </a:spcAft>
              <a:buClrTx/>
              <a:buSzTx/>
              <a:buNone/>
            </a:pPr>
            <a:r>
              <a:rPr lang="zh-CN" altLang="en-US" sz="2000" b="1" dirty="0" smtClean="0">
                <a:solidFill>
                  <a:schemeClr val="tx1"/>
                </a:solidFill>
                <a:latin typeface="+mn-ea"/>
              </a:rPr>
              <a:t>时间余额不足！</a:t>
            </a:r>
            <a:endParaRPr kumimoji="0" lang="en-US" altLang="zh-CN" sz="2000" b="1" i="0" u="none" strike="noStrike" cap="none" normalizeH="0" baseline="0" dirty="0" smtClean="0">
              <a:ln>
                <a:noFill/>
              </a:ln>
              <a:solidFill>
                <a:schemeClr val="tx1"/>
              </a:solidFill>
              <a:effectLst/>
              <a:latin typeface="+mn-ea"/>
            </a:endParaRPr>
          </a:p>
          <a:p>
            <a:pPr marL="0" marR="0" indent="0" algn="l" defTabSz="914400" rtl="0" eaLnBrk="1" fontAlgn="base" latinLnBrk="0" hangingPunct="1">
              <a:lnSpc>
                <a:spcPct val="90000"/>
              </a:lnSpc>
              <a:spcBef>
                <a:spcPct val="0"/>
              </a:spcBef>
              <a:spcAft>
                <a:spcPct val="0"/>
              </a:spcAft>
              <a:buClrTx/>
              <a:buSzTx/>
              <a:buNone/>
            </a:pPr>
            <a:endParaRPr kumimoji="0" lang="zh-CN" altLang="en-US" sz="1800" b="1" i="0" u="none" strike="noStrike" cap="none" normalizeH="0" baseline="0" dirty="0" smtClean="0">
              <a:ln>
                <a:noFill/>
              </a:ln>
              <a:solidFill>
                <a:schemeClr val="tx1"/>
              </a:solidFill>
              <a:effectLst/>
              <a:latin typeface="+mn-ea"/>
            </a:endParaRPr>
          </a:p>
        </p:txBody>
      </p:sp>
      <p:pic>
        <p:nvPicPr>
          <p:cNvPr id="21" name="图片 20"/>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1187450" y="3609255"/>
            <a:ext cx="575891" cy="1047750"/>
          </a:xfrm>
          <a:prstGeom prst="rect">
            <a:avLst/>
          </a:prstGeom>
        </p:spPr>
      </p:pic>
      <p:sp>
        <p:nvSpPr>
          <p:cNvPr id="22" name="矩形 21"/>
          <p:cNvSpPr/>
          <p:nvPr/>
        </p:nvSpPr>
        <p:spPr bwMode="auto">
          <a:xfrm>
            <a:off x="611560" y="3517235"/>
            <a:ext cx="575890" cy="34381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Key</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3563888" y="4288990"/>
            <a:ext cx="652178" cy="652178"/>
          </a:xfrm>
          <a:prstGeom prst="rect">
            <a:avLst/>
          </a:prstGeom>
        </p:spPr>
      </p:pic>
      <p:sp>
        <p:nvSpPr>
          <p:cNvPr id="13" name="任意多边形 12"/>
          <p:cNvSpPr/>
          <p:nvPr/>
        </p:nvSpPr>
        <p:spPr bwMode="auto">
          <a:xfrm rot="13958289">
            <a:off x="1733009" y="3514524"/>
            <a:ext cx="59069" cy="133212"/>
          </a:xfrm>
          <a:custGeom>
            <a:avLst/>
            <a:gdLst>
              <a:gd name="connsiteX0" fmla="*/ 325065 w 490539"/>
              <a:gd name="connsiteY0" fmla="*/ 0 h 720080"/>
              <a:gd name="connsiteX1" fmla="*/ 455589 w 490539"/>
              <a:gd name="connsiteY1" fmla="*/ 391571 h 720080"/>
              <a:gd name="connsiteX2" fmla="*/ 455761 w 490539"/>
              <a:gd name="connsiteY2" fmla="*/ 391676 h 720080"/>
              <a:gd name="connsiteX3" fmla="*/ 490539 w 490539"/>
              <a:gd name="connsiteY3" fmla="*/ 468052 h 720080"/>
              <a:gd name="connsiteX4" fmla="*/ 418017 w 490539"/>
              <a:gd name="connsiteY4" fmla="*/ 567576 h 720080"/>
              <a:gd name="connsiteX5" fmla="*/ 393515 w 490539"/>
              <a:gd name="connsiteY5" fmla="*/ 572076 h 720080"/>
              <a:gd name="connsiteX6" fmla="*/ 393040 w 490539"/>
              <a:gd name="connsiteY6" fmla="*/ 576340 h 720080"/>
              <a:gd name="connsiteX7" fmla="*/ 198537 w 490539"/>
              <a:gd name="connsiteY7" fmla="*/ 720080 h 720080"/>
              <a:gd name="connsiteX8" fmla="*/ 0 w 490539"/>
              <a:gd name="connsiteY8" fmla="*/ 540060 h 720080"/>
              <a:gd name="connsiteX9" fmla="*/ 198537 w 490539"/>
              <a:gd name="connsiteY9" fmla="*/ 360040 h 720080"/>
              <a:gd name="connsiteX10" fmla="*/ 204677 w 490539"/>
              <a:gd name="connsiteY10" fmla="*/ 361164 h 720080"/>
              <a:gd name="connsiteX0-1" fmla="*/ 325065 w 490539"/>
              <a:gd name="connsiteY0-2" fmla="*/ 0 h 720080"/>
              <a:gd name="connsiteX1-3" fmla="*/ 455589 w 490539"/>
              <a:gd name="connsiteY1-4" fmla="*/ 391571 h 720080"/>
              <a:gd name="connsiteX2-5" fmla="*/ 455761 w 490539"/>
              <a:gd name="connsiteY2-6" fmla="*/ 391676 h 720080"/>
              <a:gd name="connsiteX3-7" fmla="*/ 490539 w 490539"/>
              <a:gd name="connsiteY3-8" fmla="*/ 468052 h 720080"/>
              <a:gd name="connsiteX4-9" fmla="*/ 418017 w 490539"/>
              <a:gd name="connsiteY4-10" fmla="*/ 567576 h 720080"/>
              <a:gd name="connsiteX5-11" fmla="*/ 393515 w 490539"/>
              <a:gd name="connsiteY5-12" fmla="*/ 572076 h 720080"/>
              <a:gd name="connsiteX6-13" fmla="*/ 393040 w 490539"/>
              <a:gd name="connsiteY6-14" fmla="*/ 576340 h 720080"/>
              <a:gd name="connsiteX7-15" fmla="*/ 198537 w 490539"/>
              <a:gd name="connsiteY7-16" fmla="*/ 720080 h 720080"/>
              <a:gd name="connsiteX8-17" fmla="*/ 0 w 490539"/>
              <a:gd name="connsiteY8-18" fmla="*/ 540060 h 720080"/>
              <a:gd name="connsiteX9-19" fmla="*/ 198537 w 490539"/>
              <a:gd name="connsiteY9-20" fmla="*/ 360040 h 720080"/>
              <a:gd name="connsiteX10-21" fmla="*/ 190389 w 490539"/>
              <a:gd name="connsiteY10-22" fmla="*/ 308776 h 720080"/>
              <a:gd name="connsiteX11" fmla="*/ 325065 w 490539"/>
              <a:gd name="connsiteY11" fmla="*/ 0 h 720080"/>
              <a:gd name="connsiteX0-23" fmla="*/ 325065 w 490539"/>
              <a:gd name="connsiteY0-24" fmla="*/ 0 h 720080"/>
              <a:gd name="connsiteX1-25" fmla="*/ 455589 w 490539"/>
              <a:gd name="connsiteY1-26" fmla="*/ 391571 h 720080"/>
              <a:gd name="connsiteX2-27" fmla="*/ 455761 w 490539"/>
              <a:gd name="connsiteY2-28" fmla="*/ 391676 h 720080"/>
              <a:gd name="connsiteX3-29" fmla="*/ 490539 w 490539"/>
              <a:gd name="connsiteY3-30" fmla="*/ 468052 h 720080"/>
              <a:gd name="connsiteX4-31" fmla="*/ 418017 w 490539"/>
              <a:gd name="connsiteY4-32" fmla="*/ 567576 h 720080"/>
              <a:gd name="connsiteX5-33" fmla="*/ 393515 w 490539"/>
              <a:gd name="connsiteY5-34" fmla="*/ 572076 h 720080"/>
              <a:gd name="connsiteX6-35" fmla="*/ 393040 w 490539"/>
              <a:gd name="connsiteY6-36" fmla="*/ 576340 h 720080"/>
              <a:gd name="connsiteX7-37" fmla="*/ 198537 w 490539"/>
              <a:gd name="connsiteY7-38" fmla="*/ 720080 h 720080"/>
              <a:gd name="connsiteX8-39" fmla="*/ 0 w 490539"/>
              <a:gd name="connsiteY8-40" fmla="*/ 540060 h 720080"/>
              <a:gd name="connsiteX9-41" fmla="*/ 150912 w 490539"/>
              <a:gd name="connsiteY9-42" fmla="*/ 345752 h 720080"/>
              <a:gd name="connsiteX10-43" fmla="*/ 190389 w 490539"/>
              <a:gd name="connsiteY10-44" fmla="*/ 308776 h 720080"/>
              <a:gd name="connsiteX11-45" fmla="*/ 325065 w 490539"/>
              <a:gd name="connsiteY11-46" fmla="*/ 0 h 720080"/>
              <a:gd name="connsiteX0-47" fmla="*/ 325065 w 490539"/>
              <a:gd name="connsiteY0-48" fmla="*/ 0 h 720080"/>
              <a:gd name="connsiteX1-49" fmla="*/ 455589 w 490539"/>
              <a:gd name="connsiteY1-50" fmla="*/ 391571 h 720080"/>
              <a:gd name="connsiteX2-51" fmla="*/ 455761 w 490539"/>
              <a:gd name="connsiteY2-52" fmla="*/ 391676 h 720080"/>
              <a:gd name="connsiteX3-53" fmla="*/ 490539 w 490539"/>
              <a:gd name="connsiteY3-54" fmla="*/ 468052 h 720080"/>
              <a:gd name="connsiteX4-55" fmla="*/ 418017 w 490539"/>
              <a:gd name="connsiteY4-56" fmla="*/ 567576 h 720080"/>
              <a:gd name="connsiteX5-57" fmla="*/ 393515 w 490539"/>
              <a:gd name="connsiteY5-58" fmla="*/ 572076 h 720080"/>
              <a:gd name="connsiteX6-59" fmla="*/ 393040 w 490539"/>
              <a:gd name="connsiteY6-60" fmla="*/ 576340 h 720080"/>
              <a:gd name="connsiteX7-61" fmla="*/ 198537 w 490539"/>
              <a:gd name="connsiteY7-62" fmla="*/ 720080 h 720080"/>
              <a:gd name="connsiteX8-63" fmla="*/ 0 w 490539"/>
              <a:gd name="connsiteY8-64" fmla="*/ 540060 h 720080"/>
              <a:gd name="connsiteX9-65" fmla="*/ 150912 w 490539"/>
              <a:gd name="connsiteY9-66" fmla="*/ 345752 h 720080"/>
              <a:gd name="connsiteX10-67" fmla="*/ 190389 w 490539"/>
              <a:gd name="connsiteY10-68" fmla="*/ 308776 h 720080"/>
              <a:gd name="connsiteX11-69" fmla="*/ 325065 w 490539"/>
              <a:gd name="connsiteY11-70" fmla="*/ 0 h 720080"/>
              <a:gd name="connsiteX0-71" fmla="*/ 325065 w 490539"/>
              <a:gd name="connsiteY0-72" fmla="*/ 0 h 720080"/>
              <a:gd name="connsiteX1-73" fmla="*/ 455589 w 490539"/>
              <a:gd name="connsiteY1-74" fmla="*/ 391571 h 720080"/>
              <a:gd name="connsiteX2-75" fmla="*/ 455761 w 490539"/>
              <a:gd name="connsiteY2-76" fmla="*/ 391676 h 720080"/>
              <a:gd name="connsiteX3-77" fmla="*/ 490539 w 490539"/>
              <a:gd name="connsiteY3-78" fmla="*/ 468052 h 720080"/>
              <a:gd name="connsiteX4-79" fmla="*/ 418017 w 490539"/>
              <a:gd name="connsiteY4-80" fmla="*/ 567576 h 720080"/>
              <a:gd name="connsiteX5-81" fmla="*/ 393515 w 490539"/>
              <a:gd name="connsiteY5-82" fmla="*/ 572076 h 720080"/>
              <a:gd name="connsiteX6-83" fmla="*/ 393040 w 490539"/>
              <a:gd name="connsiteY6-84" fmla="*/ 576340 h 720080"/>
              <a:gd name="connsiteX7-85" fmla="*/ 198537 w 490539"/>
              <a:gd name="connsiteY7-86" fmla="*/ 720080 h 720080"/>
              <a:gd name="connsiteX8-87" fmla="*/ 0 w 490539"/>
              <a:gd name="connsiteY8-88" fmla="*/ 540060 h 720080"/>
              <a:gd name="connsiteX9-89" fmla="*/ 150912 w 490539"/>
              <a:gd name="connsiteY9-90" fmla="*/ 345752 h 720080"/>
              <a:gd name="connsiteX10-91" fmla="*/ 190389 w 490539"/>
              <a:gd name="connsiteY10-92" fmla="*/ 308776 h 720080"/>
              <a:gd name="connsiteX11-93" fmla="*/ 325065 w 490539"/>
              <a:gd name="connsiteY11-94" fmla="*/ 0 h 720080"/>
              <a:gd name="connsiteX0-95" fmla="*/ 330722 w 496196"/>
              <a:gd name="connsiteY0-96" fmla="*/ 0 h 720080"/>
              <a:gd name="connsiteX1-97" fmla="*/ 461246 w 496196"/>
              <a:gd name="connsiteY1-98" fmla="*/ 391571 h 720080"/>
              <a:gd name="connsiteX2-99" fmla="*/ 461418 w 496196"/>
              <a:gd name="connsiteY2-100" fmla="*/ 391676 h 720080"/>
              <a:gd name="connsiteX3-101" fmla="*/ 496196 w 496196"/>
              <a:gd name="connsiteY3-102" fmla="*/ 468052 h 720080"/>
              <a:gd name="connsiteX4-103" fmla="*/ 423674 w 496196"/>
              <a:gd name="connsiteY4-104" fmla="*/ 567576 h 720080"/>
              <a:gd name="connsiteX5-105" fmla="*/ 399172 w 496196"/>
              <a:gd name="connsiteY5-106" fmla="*/ 572076 h 720080"/>
              <a:gd name="connsiteX6-107" fmla="*/ 398697 w 496196"/>
              <a:gd name="connsiteY6-108" fmla="*/ 576340 h 720080"/>
              <a:gd name="connsiteX7-109" fmla="*/ 204194 w 496196"/>
              <a:gd name="connsiteY7-110" fmla="*/ 720080 h 720080"/>
              <a:gd name="connsiteX8-111" fmla="*/ 5657 w 496196"/>
              <a:gd name="connsiteY8-112" fmla="*/ 540060 h 720080"/>
              <a:gd name="connsiteX9-113" fmla="*/ 108944 w 496196"/>
              <a:gd name="connsiteY9-114" fmla="*/ 331465 h 720080"/>
              <a:gd name="connsiteX10-115" fmla="*/ 196046 w 496196"/>
              <a:gd name="connsiteY10-116" fmla="*/ 308776 h 720080"/>
              <a:gd name="connsiteX11-117" fmla="*/ 330722 w 496196"/>
              <a:gd name="connsiteY11-118" fmla="*/ 0 h 720080"/>
              <a:gd name="connsiteX0-119" fmla="*/ 330722 w 496196"/>
              <a:gd name="connsiteY0-120" fmla="*/ 0 h 720080"/>
              <a:gd name="connsiteX1-121" fmla="*/ 461246 w 496196"/>
              <a:gd name="connsiteY1-122" fmla="*/ 391571 h 720080"/>
              <a:gd name="connsiteX2-123" fmla="*/ 461418 w 496196"/>
              <a:gd name="connsiteY2-124" fmla="*/ 391676 h 720080"/>
              <a:gd name="connsiteX3-125" fmla="*/ 496196 w 496196"/>
              <a:gd name="connsiteY3-126" fmla="*/ 468052 h 720080"/>
              <a:gd name="connsiteX4-127" fmla="*/ 423674 w 496196"/>
              <a:gd name="connsiteY4-128" fmla="*/ 567576 h 720080"/>
              <a:gd name="connsiteX5-129" fmla="*/ 399172 w 496196"/>
              <a:gd name="connsiteY5-130" fmla="*/ 572076 h 720080"/>
              <a:gd name="connsiteX6-131" fmla="*/ 398697 w 496196"/>
              <a:gd name="connsiteY6-132" fmla="*/ 576340 h 720080"/>
              <a:gd name="connsiteX7-133" fmla="*/ 204194 w 496196"/>
              <a:gd name="connsiteY7-134" fmla="*/ 720080 h 720080"/>
              <a:gd name="connsiteX8-135" fmla="*/ 5657 w 496196"/>
              <a:gd name="connsiteY8-136" fmla="*/ 540060 h 720080"/>
              <a:gd name="connsiteX9-137" fmla="*/ 108944 w 496196"/>
              <a:gd name="connsiteY9-138" fmla="*/ 331465 h 720080"/>
              <a:gd name="connsiteX10-139" fmla="*/ 196046 w 496196"/>
              <a:gd name="connsiteY10-140" fmla="*/ 308776 h 720080"/>
              <a:gd name="connsiteX11-141" fmla="*/ 330722 w 496196"/>
              <a:gd name="connsiteY11-142" fmla="*/ 0 h 720080"/>
              <a:gd name="connsiteX0-143" fmla="*/ 330722 w 496196"/>
              <a:gd name="connsiteY0-144" fmla="*/ 0 h 720080"/>
              <a:gd name="connsiteX1-145" fmla="*/ 461246 w 496196"/>
              <a:gd name="connsiteY1-146" fmla="*/ 391571 h 720080"/>
              <a:gd name="connsiteX2-147" fmla="*/ 461418 w 496196"/>
              <a:gd name="connsiteY2-148" fmla="*/ 391676 h 720080"/>
              <a:gd name="connsiteX3-149" fmla="*/ 496196 w 496196"/>
              <a:gd name="connsiteY3-150" fmla="*/ 468052 h 720080"/>
              <a:gd name="connsiteX4-151" fmla="*/ 423674 w 496196"/>
              <a:gd name="connsiteY4-152" fmla="*/ 567576 h 720080"/>
              <a:gd name="connsiteX5-153" fmla="*/ 399172 w 496196"/>
              <a:gd name="connsiteY5-154" fmla="*/ 572076 h 720080"/>
              <a:gd name="connsiteX6-155" fmla="*/ 398697 w 496196"/>
              <a:gd name="connsiteY6-156" fmla="*/ 576340 h 720080"/>
              <a:gd name="connsiteX7-157" fmla="*/ 204194 w 496196"/>
              <a:gd name="connsiteY7-158" fmla="*/ 720080 h 720080"/>
              <a:gd name="connsiteX8-159" fmla="*/ 5657 w 496196"/>
              <a:gd name="connsiteY8-160" fmla="*/ 540060 h 720080"/>
              <a:gd name="connsiteX9-161" fmla="*/ 108944 w 496196"/>
              <a:gd name="connsiteY9-162" fmla="*/ 331465 h 720080"/>
              <a:gd name="connsiteX10-163" fmla="*/ 179377 w 496196"/>
              <a:gd name="connsiteY10-164" fmla="*/ 284964 h 720080"/>
              <a:gd name="connsiteX11-165" fmla="*/ 330722 w 496196"/>
              <a:gd name="connsiteY11-166" fmla="*/ 0 h 720080"/>
              <a:gd name="connsiteX0-167" fmla="*/ 330722 w 496196"/>
              <a:gd name="connsiteY0-168" fmla="*/ 0 h 720080"/>
              <a:gd name="connsiteX1-169" fmla="*/ 461246 w 496196"/>
              <a:gd name="connsiteY1-170" fmla="*/ 391571 h 720080"/>
              <a:gd name="connsiteX2-171" fmla="*/ 461418 w 496196"/>
              <a:gd name="connsiteY2-172" fmla="*/ 391676 h 720080"/>
              <a:gd name="connsiteX3-173" fmla="*/ 496196 w 496196"/>
              <a:gd name="connsiteY3-174" fmla="*/ 468052 h 720080"/>
              <a:gd name="connsiteX4-175" fmla="*/ 423674 w 496196"/>
              <a:gd name="connsiteY4-176" fmla="*/ 567576 h 720080"/>
              <a:gd name="connsiteX5-177" fmla="*/ 399172 w 496196"/>
              <a:gd name="connsiteY5-178" fmla="*/ 572076 h 720080"/>
              <a:gd name="connsiteX6-179" fmla="*/ 398697 w 496196"/>
              <a:gd name="connsiteY6-180" fmla="*/ 576340 h 720080"/>
              <a:gd name="connsiteX7-181" fmla="*/ 204194 w 496196"/>
              <a:gd name="connsiteY7-182" fmla="*/ 720080 h 720080"/>
              <a:gd name="connsiteX8-183" fmla="*/ 5657 w 496196"/>
              <a:gd name="connsiteY8-184" fmla="*/ 540060 h 720080"/>
              <a:gd name="connsiteX9-185" fmla="*/ 108944 w 496196"/>
              <a:gd name="connsiteY9-186" fmla="*/ 331465 h 720080"/>
              <a:gd name="connsiteX10-187" fmla="*/ 172234 w 496196"/>
              <a:gd name="connsiteY10-188" fmla="*/ 277820 h 720080"/>
              <a:gd name="connsiteX11-189" fmla="*/ 330722 w 496196"/>
              <a:gd name="connsiteY11-190" fmla="*/ 0 h 720080"/>
              <a:gd name="connsiteX0-191" fmla="*/ 330722 w 496196"/>
              <a:gd name="connsiteY0-192" fmla="*/ 0 h 720080"/>
              <a:gd name="connsiteX1-193" fmla="*/ 461246 w 496196"/>
              <a:gd name="connsiteY1-194" fmla="*/ 391571 h 720080"/>
              <a:gd name="connsiteX2-195" fmla="*/ 461418 w 496196"/>
              <a:gd name="connsiteY2-196" fmla="*/ 391676 h 720080"/>
              <a:gd name="connsiteX3-197" fmla="*/ 496196 w 496196"/>
              <a:gd name="connsiteY3-198" fmla="*/ 468052 h 720080"/>
              <a:gd name="connsiteX4-199" fmla="*/ 423674 w 496196"/>
              <a:gd name="connsiteY4-200" fmla="*/ 567576 h 720080"/>
              <a:gd name="connsiteX5-201" fmla="*/ 399172 w 496196"/>
              <a:gd name="connsiteY5-202" fmla="*/ 572076 h 720080"/>
              <a:gd name="connsiteX6-203" fmla="*/ 398697 w 496196"/>
              <a:gd name="connsiteY6-204" fmla="*/ 576340 h 720080"/>
              <a:gd name="connsiteX7-205" fmla="*/ 204194 w 496196"/>
              <a:gd name="connsiteY7-206" fmla="*/ 720080 h 720080"/>
              <a:gd name="connsiteX8-207" fmla="*/ 5657 w 496196"/>
              <a:gd name="connsiteY8-208" fmla="*/ 540060 h 720080"/>
              <a:gd name="connsiteX9-209" fmla="*/ 108944 w 496196"/>
              <a:gd name="connsiteY9-210" fmla="*/ 331465 h 720080"/>
              <a:gd name="connsiteX10-211" fmla="*/ 172234 w 496196"/>
              <a:gd name="connsiteY10-212" fmla="*/ 277820 h 720080"/>
              <a:gd name="connsiteX11-213" fmla="*/ 330722 w 496196"/>
              <a:gd name="connsiteY11-214" fmla="*/ 0 h 720080"/>
              <a:gd name="connsiteX0-215" fmla="*/ 326710 w 492184"/>
              <a:gd name="connsiteY0-216" fmla="*/ 0 h 720080"/>
              <a:gd name="connsiteX1-217" fmla="*/ 457234 w 492184"/>
              <a:gd name="connsiteY1-218" fmla="*/ 391571 h 720080"/>
              <a:gd name="connsiteX2-219" fmla="*/ 457406 w 492184"/>
              <a:gd name="connsiteY2-220" fmla="*/ 391676 h 720080"/>
              <a:gd name="connsiteX3-221" fmla="*/ 492184 w 492184"/>
              <a:gd name="connsiteY3-222" fmla="*/ 468052 h 720080"/>
              <a:gd name="connsiteX4-223" fmla="*/ 419662 w 492184"/>
              <a:gd name="connsiteY4-224" fmla="*/ 567576 h 720080"/>
              <a:gd name="connsiteX5-225" fmla="*/ 395160 w 492184"/>
              <a:gd name="connsiteY5-226" fmla="*/ 572076 h 720080"/>
              <a:gd name="connsiteX6-227" fmla="*/ 394685 w 492184"/>
              <a:gd name="connsiteY6-228" fmla="*/ 576340 h 720080"/>
              <a:gd name="connsiteX7-229" fmla="*/ 200182 w 492184"/>
              <a:gd name="connsiteY7-230" fmla="*/ 720080 h 720080"/>
              <a:gd name="connsiteX8-231" fmla="*/ 1645 w 492184"/>
              <a:gd name="connsiteY8-232" fmla="*/ 540060 h 720080"/>
              <a:gd name="connsiteX9-233" fmla="*/ 104932 w 492184"/>
              <a:gd name="connsiteY9-234" fmla="*/ 331465 h 720080"/>
              <a:gd name="connsiteX10-235" fmla="*/ 168222 w 492184"/>
              <a:gd name="connsiteY10-236" fmla="*/ 277820 h 720080"/>
              <a:gd name="connsiteX11-237" fmla="*/ 326710 w 492184"/>
              <a:gd name="connsiteY11-238" fmla="*/ 0 h 720080"/>
              <a:gd name="connsiteX0-239" fmla="*/ 325067 w 490541"/>
              <a:gd name="connsiteY0-240" fmla="*/ 0 h 720080"/>
              <a:gd name="connsiteX1-241" fmla="*/ 455591 w 490541"/>
              <a:gd name="connsiteY1-242" fmla="*/ 391571 h 720080"/>
              <a:gd name="connsiteX2-243" fmla="*/ 455763 w 490541"/>
              <a:gd name="connsiteY2-244" fmla="*/ 391676 h 720080"/>
              <a:gd name="connsiteX3-245" fmla="*/ 490541 w 490541"/>
              <a:gd name="connsiteY3-246" fmla="*/ 468052 h 720080"/>
              <a:gd name="connsiteX4-247" fmla="*/ 418019 w 490541"/>
              <a:gd name="connsiteY4-248" fmla="*/ 567576 h 720080"/>
              <a:gd name="connsiteX5-249" fmla="*/ 393517 w 490541"/>
              <a:gd name="connsiteY5-250" fmla="*/ 572076 h 720080"/>
              <a:gd name="connsiteX6-251" fmla="*/ 393042 w 490541"/>
              <a:gd name="connsiteY6-252" fmla="*/ 576340 h 720080"/>
              <a:gd name="connsiteX7-253" fmla="*/ 198539 w 490541"/>
              <a:gd name="connsiteY7-254" fmla="*/ 720080 h 720080"/>
              <a:gd name="connsiteX8-255" fmla="*/ 2 w 490541"/>
              <a:gd name="connsiteY8-256" fmla="*/ 540060 h 720080"/>
              <a:gd name="connsiteX9-257" fmla="*/ 103289 w 490541"/>
              <a:gd name="connsiteY9-258" fmla="*/ 331465 h 720080"/>
              <a:gd name="connsiteX10-259" fmla="*/ 166579 w 490541"/>
              <a:gd name="connsiteY10-260" fmla="*/ 277820 h 720080"/>
              <a:gd name="connsiteX11-261" fmla="*/ 325067 w 490541"/>
              <a:gd name="connsiteY11-262" fmla="*/ 0 h 720080"/>
              <a:gd name="connsiteX0-263" fmla="*/ 325224 w 490698"/>
              <a:gd name="connsiteY0-264" fmla="*/ 0 h 720080"/>
              <a:gd name="connsiteX1-265" fmla="*/ 455748 w 490698"/>
              <a:gd name="connsiteY1-266" fmla="*/ 391571 h 720080"/>
              <a:gd name="connsiteX2-267" fmla="*/ 455920 w 490698"/>
              <a:gd name="connsiteY2-268" fmla="*/ 391676 h 720080"/>
              <a:gd name="connsiteX3-269" fmla="*/ 490698 w 490698"/>
              <a:gd name="connsiteY3-270" fmla="*/ 468052 h 720080"/>
              <a:gd name="connsiteX4-271" fmla="*/ 418176 w 490698"/>
              <a:gd name="connsiteY4-272" fmla="*/ 567576 h 720080"/>
              <a:gd name="connsiteX5-273" fmla="*/ 393674 w 490698"/>
              <a:gd name="connsiteY5-274" fmla="*/ 572076 h 720080"/>
              <a:gd name="connsiteX6-275" fmla="*/ 393199 w 490698"/>
              <a:gd name="connsiteY6-276" fmla="*/ 576340 h 720080"/>
              <a:gd name="connsiteX7-277" fmla="*/ 198696 w 490698"/>
              <a:gd name="connsiteY7-278" fmla="*/ 720080 h 720080"/>
              <a:gd name="connsiteX8-279" fmla="*/ 159 w 490698"/>
              <a:gd name="connsiteY8-280" fmla="*/ 540060 h 720080"/>
              <a:gd name="connsiteX9-281" fmla="*/ 103446 w 490698"/>
              <a:gd name="connsiteY9-282" fmla="*/ 331465 h 720080"/>
              <a:gd name="connsiteX10-283" fmla="*/ 166736 w 490698"/>
              <a:gd name="connsiteY10-284" fmla="*/ 277820 h 720080"/>
              <a:gd name="connsiteX11-285" fmla="*/ 325224 w 490698"/>
              <a:gd name="connsiteY11-286" fmla="*/ 0 h 720080"/>
              <a:gd name="connsiteX0-287" fmla="*/ 325224 w 467393"/>
              <a:gd name="connsiteY0-288" fmla="*/ 0 h 720080"/>
              <a:gd name="connsiteX1-289" fmla="*/ 455748 w 467393"/>
              <a:gd name="connsiteY1-290" fmla="*/ 391571 h 720080"/>
              <a:gd name="connsiteX2-291" fmla="*/ 455920 w 467393"/>
              <a:gd name="connsiteY2-292" fmla="*/ 391676 h 720080"/>
              <a:gd name="connsiteX3-293" fmla="*/ 462123 w 467393"/>
              <a:gd name="connsiteY3-294" fmla="*/ 460909 h 720080"/>
              <a:gd name="connsiteX4-295" fmla="*/ 418176 w 467393"/>
              <a:gd name="connsiteY4-296" fmla="*/ 567576 h 720080"/>
              <a:gd name="connsiteX5-297" fmla="*/ 393674 w 467393"/>
              <a:gd name="connsiteY5-298" fmla="*/ 572076 h 720080"/>
              <a:gd name="connsiteX6-299" fmla="*/ 393199 w 467393"/>
              <a:gd name="connsiteY6-300" fmla="*/ 576340 h 720080"/>
              <a:gd name="connsiteX7-301" fmla="*/ 198696 w 467393"/>
              <a:gd name="connsiteY7-302" fmla="*/ 720080 h 720080"/>
              <a:gd name="connsiteX8-303" fmla="*/ 159 w 467393"/>
              <a:gd name="connsiteY8-304" fmla="*/ 540060 h 720080"/>
              <a:gd name="connsiteX9-305" fmla="*/ 103446 w 467393"/>
              <a:gd name="connsiteY9-306" fmla="*/ 331465 h 720080"/>
              <a:gd name="connsiteX10-307" fmla="*/ 166736 w 467393"/>
              <a:gd name="connsiteY10-308" fmla="*/ 277820 h 720080"/>
              <a:gd name="connsiteX11-309" fmla="*/ 325224 w 467393"/>
              <a:gd name="connsiteY11-310" fmla="*/ 0 h 720080"/>
              <a:gd name="connsiteX0-311" fmla="*/ 325224 w 462834"/>
              <a:gd name="connsiteY0-312" fmla="*/ 0 h 720080"/>
              <a:gd name="connsiteX1-313" fmla="*/ 455748 w 462834"/>
              <a:gd name="connsiteY1-314" fmla="*/ 391571 h 720080"/>
              <a:gd name="connsiteX2-315" fmla="*/ 436870 w 462834"/>
              <a:gd name="connsiteY2-316" fmla="*/ 372626 h 720080"/>
              <a:gd name="connsiteX3-317" fmla="*/ 462123 w 462834"/>
              <a:gd name="connsiteY3-318" fmla="*/ 460909 h 720080"/>
              <a:gd name="connsiteX4-319" fmla="*/ 418176 w 462834"/>
              <a:gd name="connsiteY4-320" fmla="*/ 567576 h 720080"/>
              <a:gd name="connsiteX5-321" fmla="*/ 393674 w 462834"/>
              <a:gd name="connsiteY5-322" fmla="*/ 572076 h 720080"/>
              <a:gd name="connsiteX6-323" fmla="*/ 393199 w 462834"/>
              <a:gd name="connsiteY6-324" fmla="*/ 576340 h 720080"/>
              <a:gd name="connsiteX7-325" fmla="*/ 198696 w 462834"/>
              <a:gd name="connsiteY7-326" fmla="*/ 720080 h 720080"/>
              <a:gd name="connsiteX8-327" fmla="*/ 159 w 462834"/>
              <a:gd name="connsiteY8-328" fmla="*/ 540060 h 720080"/>
              <a:gd name="connsiteX9-329" fmla="*/ 103446 w 462834"/>
              <a:gd name="connsiteY9-330" fmla="*/ 331465 h 720080"/>
              <a:gd name="connsiteX10-331" fmla="*/ 166736 w 462834"/>
              <a:gd name="connsiteY10-332" fmla="*/ 277820 h 720080"/>
              <a:gd name="connsiteX11-333" fmla="*/ 325224 w 462834"/>
              <a:gd name="connsiteY11-334" fmla="*/ 0 h 720080"/>
              <a:gd name="connsiteX0-335" fmla="*/ 325224 w 462834"/>
              <a:gd name="connsiteY0-336" fmla="*/ 0 h 721696"/>
              <a:gd name="connsiteX1-337" fmla="*/ 455748 w 462834"/>
              <a:gd name="connsiteY1-338" fmla="*/ 391571 h 721696"/>
              <a:gd name="connsiteX2-339" fmla="*/ 436870 w 462834"/>
              <a:gd name="connsiteY2-340" fmla="*/ 372626 h 721696"/>
              <a:gd name="connsiteX3-341" fmla="*/ 462123 w 462834"/>
              <a:gd name="connsiteY3-342" fmla="*/ 460909 h 721696"/>
              <a:gd name="connsiteX4-343" fmla="*/ 418176 w 462834"/>
              <a:gd name="connsiteY4-344" fmla="*/ 567576 h 721696"/>
              <a:gd name="connsiteX5-345" fmla="*/ 393674 w 462834"/>
              <a:gd name="connsiteY5-346" fmla="*/ 572076 h 721696"/>
              <a:gd name="connsiteX6-347" fmla="*/ 405105 w 462834"/>
              <a:gd name="connsiteY6-348" fmla="*/ 604915 h 721696"/>
              <a:gd name="connsiteX7-349" fmla="*/ 198696 w 462834"/>
              <a:gd name="connsiteY7-350" fmla="*/ 720080 h 721696"/>
              <a:gd name="connsiteX8-351" fmla="*/ 159 w 462834"/>
              <a:gd name="connsiteY8-352" fmla="*/ 540060 h 721696"/>
              <a:gd name="connsiteX9-353" fmla="*/ 103446 w 462834"/>
              <a:gd name="connsiteY9-354" fmla="*/ 331465 h 721696"/>
              <a:gd name="connsiteX10-355" fmla="*/ 166736 w 462834"/>
              <a:gd name="connsiteY10-356" fmla="*/ 277820 h 721696"/>
              <a:gd name="connsiteX11-357" fmla="*/ 325224 w 462834"/>
              <a:gd name="connsiteY11-358" fmla="*/ 0 h 721696"/>
              <a:gd name="connsiteX0-359" fmla="*/ 325224 w 462834"/>
              <a:gd name="connsiteY0-360" fmla="*/ 0 h 721696"/>
              <a:gd name="connsiteX1-361" fmla="*/ 455748 w 462834"/>
              <a:gd name="connsiteY1-362" fmla="*/ 391571 h 721696"/>
              <a:gd name="connsiteX2-363" fmla="*/ 436870 w 462834"/>
              <a:gd name="connsiteY2-364" fmla="*/ 372626 h 721696"/>
              <a:gd name="connsiteX3-365" fmla="*/ 462123 w 462834"/>
              <a:gd name="connsiteY3-366" fmla="*/ 460909 h 721696"/>
              <a:gd name="connsiteX4-367" fmla="*/ 418176 w 462834"/>
              <a:gd name="connsiteY4-368" fmla="*/ 567576 h 721696"/>
              <a:gd name="connsiteX5-369" fmla="*/ 427012 w 462834"/>
              <a:gd name="connsiteY5-370" fmla="*/ 586364 h 721696"/>
              <a:gd name="connsiteX6-371" fmla="*/ 405105 w 462834"/>
              <a:gd name="connsiteY6-372" fmla="*/ 604915 h 721696"/>
              <a:gd name="connsiteX7-373" fmla="*/ 198696 w 462834"/>
              <a:gd name="connsiteY7-374" fmla="*/ 720080 h 721696"/>
              <a:gd name="connsiteX8-375" fmla="*/ 159 w 462834"/>
              <a:gd name="connsiteY8-376" fmla="*/ 540060 h 721696"/>
              <a:gd name="connsiteX9-377" fmla="*/ 103446 w 462834"/>
              <a:gd name="connsiteY9-378" fmla="*/ 331465 h 721696"/>
              <a:gd name="connsiteX10-379" fmla="*/ 166736 w 462834"/>
              <a:gd name="connsiteY10-380" fmla="*/ 277820 h 721696"/>
              <a:gd name="connsiteX11-381" fmla="*/ 325224 w 462834"/>
              <a:gd name="connsiteY11-382" fmla="*/ 0 h 721696"/>
              <a:gd name="connsiteX0-383" fmla="*/ 325224 w 468361"/>
              <a:gd name="connsiteY0-384" fmla="*/ 0 h 721696"/>
              <a:gd name="connsiteX1-385" fmla="*/ 455748 w 468361"/>
              <a:gd name="connsiteY1-386" fmla="*/ 391571 h 721696"/>
              <a:gd name="connsiteX2-387" fmla="*/ 436870 w 468361"/>
              <a:gd name="connsiteY2-388" fmla="*/ 372626 h 721696"/>
              <a:gd name="connsiteX3-389" fmla="*/ 462123 w 468361"/>
              <a:gd name="connsiteY3-390" fmla="*/ 460909 h 721696"/>
              <a:gd name="connsiteX4-391" fmla="*/ 441988 w 468361"/>
              <a:gd name="connsiteY4-392" fmla="*/ 560432 h 721696"/>
              <a:gd name="connsiteX5-393" fmla="*/ 427012 w 468361"/>
              <a:gd name="connsiteY5-394" fmla="*/ 586364 h 721696"/>
              <a:gd name="connsiteX6-395" fmla="*/ 405105 w 468361"/>
              <a:gd name="connsiteY6-396" fmla="*/ 604915 h 721696"/>
              <a:gd name="connsiteX7-397" fmla="*/ 198696 w 468361"/>
              <a:gd name="connsiteY7-398" fmla="*/ 720080 h 721696"/>
              <a:gd name="connsiteX8-399" fmla="*/ 159 w 468361"/>
              <a:gd name="connsiteY8-400" fmla="*/ 540060 h 721696"/>
              <a:gd name="connsiteX9-401" fmla="*/ 103446 w 468361"/>
              <a:gd name="connsiteY9-402" fmla="*/ 331465 h 721696"/>
              <a:gd name="connsiteX10-403" fmla="*/ 166736 w 468361"/>
              <a:gd name="connsiteY10-404" fmla="*/ 277820 h 721696"/>
              <a:gd name="connsiteX11-405" fmla="*/ 325224 w 468361"/>
              <a:gd name="connsiteY11-406" fmla="*/ 0 h 721696"/>
              <a:gd name="connsiteX0-407" fmla="*/ 325224 w 462651"/>
              <a:gd name="connsiteY0-408" fmla="*/ 0 h 721696"/>
              <a:gd name="connsiteX1-409" fmla="*/ 455748 w 462651"/>
              <a:gd name="connsiteY1-410" fmla="*/ 391571 h 721696"/>
              <a:gd name="connsiteX2-411" fmla="*/ 436870 w 462651"/>
              <a:gd name="connsiteY2-412" fmla="*/ 372626 h 721696"/>
              <a:gd name="connsiteX3-413" fmla="*/ 462123 w 462651"/>
              <a:gd name="connsiteY3-414" fmla="*/ 460909 h 721696"/>
              <a:gd name="connsiteX4-415" fmla="*/ 441988 w 462651"/>
              <a:gd name="connsiteY4-416" fmla="*/ 560432 h 721696"/>
              <a:gd name="connsiteX5-417" fmla="*/ 427012 w 462651"/>
              <a:gd name="connsiteY5-418" fmla="*/ 586364 h 721696"/>
              <a:gd name="connsiteX6-419" fmla="*/ 405105 w 462651"/>
              <a:gd name="connsiteY6-420" fmla="*/ 604915 h 721696"/>
              <a:gd name="connsiteX7-421" fmla="*/ 198696 w 462651"/>
              <a:gd name="connsiteY7-422" fmla="*/ 720080 h 721696"/>
              <a:gd name="connsiteX8-423" fmla="*/ 159 w 462651"/>
              <a:gd name="connsiteY8-424" fmla="*/ 540060 h 721696"/>
              <a:gd name="connsiteX9-425" fmla="*/ 103446 w 462651"/>
              <a:gd name="connsiteY9-426" fmla="*/ 331465 h 721696"/>
              <a:gd name="connsiteX10-427" fmla="*/ 166736 w 462651"/>
              <a:gd name="connsiteY10-428" fmla="*/ 277820 h 721696"/>
              <a:gd name="connsiteX11-429" fmla="*/ 325224 w 462651"/>
              <a:gd name="connsiteY11-430" fmla="*/ 0 h 721696"/>
              <a:gd name="connsiteX0-431" fmla="*/ 325224 w 463150"/>
              <a:gd name="connsiteY0-432" fmla="*/ 0 h 721696"/>
              <a:gd name="connsiteX1-433" fmla="*/ 455748 w 463150"/>
              <a:gd name="connsiteY1-434" fmla="*/ 391571 h 721696"/>
              <a:gd name="connsiteX2-435" fmla="*/ 446395 w 463150"/>
              <a:gd name="connsiteY2-436" fmla="*/ 358338 h 721696"/>
              <a:gd name="connsiteX3-437" fmla="*/ 462123 w 463150"/>
              <a:gd name="connsiteY3-438" fmla="*/ 460909 h 721696"/>
              <a:gd name="connsiteX4-439" fmla="*/ 441988 w 463150"/>
              <a:gd name="connsiteY4-440" fmla="*/ 560432 h 721696"/>
              <a:gd name="connsiteX5-441" fmla="*/ 427012 w 463150"/>
              <a:gd name="connsiteY5-442" fmla="*/ 586364 h 721696"/>
              <a:gd name="connsiteX6-443" fmla="*/ 405105 w 463150"/>
              <a:gd name="connsiteY6-444" fmla="*/ 604915 h 721696"/>
              <a:gd name="connsiteX7-445" fmla="*/ 198696 w 463150"/>
              <a:gd name="connsiteY7-446" fmla="*/ 720080 h 721696"/>
              <a:gd name="connsiteX8-447" fmla="*/ 159 w 463150"/>
              <a:gd name="connsiteY8-448" fmla="*/ 540060 h 721696"/>
              <a:gd name="connsiteX9-449" fmla="*/ 103446 w 463150"/>
              <a:gd name="connsiteY9-450" fmla="*/ 331465 h 721696"/>
              <a:gd name="connsiteX10-451" fmla="*/ 166736 w 463150"/>
              <a:gd name="connsiteY10-452" fmla="*/ 277820 h 721696"/>
              <a:gd name="connsiteX11-453" fmla="*/ 325224 w 463150"/>
              <a:gd name="connsiteY11-454" fmla="*/ 0 h 721696"/>
              <a:gd name="connsiteX0-455" fmla="*/ 325224 w 462377"/>
              <a:gd name="connsiteY0-456" fmla="*/ 0 h 721696"/>
              <a:gd name="connsiteX1-457" fmla="*/ 455748 w 462377"/>
              <a:gd name="connsiteY1-458" fmla="*/ 391571 h 721696"/>
              <a:gd name="connsiteX2-459" fmla="*/ 446395 w 462377"/>
              <a:gd name="connsiteY2-460" fmla="*/ 358338 h 721696"/>
              <a:gd name="connsiteX3-461" fmla="*/ 462123 w 462377"/>
              <a:gd name="connsiteY3-462" fmla="*/ 460909 h 721696"/>
              <a:gd name="connsiteX4-463" fmla="*/ 441988 w 462377"/>
              <a:gd name="connsiteY4-464" fmla="*/ 560432 h 721696"/>
              <a:gd name="connsiteX5-465" fmla="*/ 427012 w 462377"/>
              <a:gd name="connsiteY5-466" fmla="*/ 586364 h 721696"/>
              <a:gd name="connsiteX6-467" fmla="*/ 405105 w 462377"/>
              <a:gd name="connsiteY6-468" fmla="*/ 604915 h 721696"/>
              <a:gd name="connsiteX7-469" fmla="*/ 198696 w 462377"/>
              <a:gd name="connsiteY7-470" fmla="*/ 720080 h 721696"/>
              <a:gd name="connsiteX8-471" fmla="*/ 159 w 462377"/>
              <a:gd name="connsiteY8-472" fmla="*/ 540060 h 721696"/>
              <a:gd name="connsiteX9-473" fmla="*/ 103446 w 462377"/>
              <a:gd name="connsiteY9-474" fmla="*/ 331465 h 721696"/>
              <a:gd name="connsiteX10-475" fmla="*/ 166736 w 462377"/>
              <a:gd name="connsiteY10-476" fmla="*/ 277820 h 721696"/>
              <a:gd name="connsiteX11-477" fmla="*/ 325224 w 462377"/>
              <a:gd name="connsiteY11-478" fmla="*/ 0 h 721696"/>
              <a:gd name="connsiteX0-479" fmla="*/ 325224 w 462377"/>
              <a:gd name="connsiteY0-480" fmla="*/ 0 h 721696"/>
              <a:gd name="connsiteX1-481" fmla="*/ 455748 w 462377"/>
              <a:gd name="connsiteY1-482" fmla="*/ 391571 h 721696"/>
              <a:gd name="connsiteX2-483" fmla="*/ 446395 w 462377"/>
              <a:gd name="connsiteY2-484" fmla="*/ 358338 h 721696"/>
              <a:gd name="connsiteX3-485" fmla="*/ 462123 w 462377"/>
              <a:gd name="connsiteY3-486" fmla="*/ 460909 h 721696"/>
              <a:gd name="connsiteX4-487" fmla="*/ 441988 w 462377"/>
              <a:gd name="connsiteY4-488" fmla="*/ 560432 h 721696"/>
              <a:gd name="connsiteX5-489" fmla="*/ 427012 w 462377"/>
              <a:gd name="connsiteY5-490" fmla="*/ 586364 h 721696"/>
              <a:gd name="connsiteX6-491" fmla="*/ 405105 w 462377"/>
              <a:gd name="connsiteY6-492" fmla="*/ 604915 h 721696"/>
              <a:gd name="connsiteX7-493" fmla="*/ 198696 w 462377"/>
              <a:gd name="connsiteY7-494" fmla="*/ 720080 h 721696"/>
              <a:gd name="connsiteX8-495" fmla="*/ 159 w 462377"/>
              <a:gd name="connsiteY8-496" fmla="*/ 540060 h 721696"/>
              <a:gd name="connsiteX9-497" fmla="*/ 103446 w 462377"/>
              <a:gd name="connsiteY9-498" fmla="*/ 331465 h 721696"/>
              <a:gd name="connsiteX10-499" fmla="*/ 166736 w 462377"/>
              <a:gd name="connsiteY10-500" fmla="*/ 277820 h 721696"/>
              <a:gd name="connsiteX11-501" fmla="*/ 325224 w 462377"/>
              <a:gd name="connsiteY11-502" fmla="*/ 0 h 721696"/>
              <a:gd name="connsiteX0-503" fmla="*/ 325224 w 462377"/>
              <a:gd name="connsiteY0-504" fmla="*/ 0 h 722466"/>
              <a:gd name="connsiteX1-505" fmla="*/ 455748 w 462377"/>
              <a:gd name="connsiteY1-506" fmla="*/ 391571 h 722466"/>
              <a:gd name="connsiteX2-507" fmla="*/ 446395 w 462377"/>
              <a:gd name="connsiteY2-508" fmla="*/ 358338 h 722466"/>
              <a:gd name="connsiteX3-509" fmla="*/ 462123 w 462377"/>
              <a:gd name="connsiteY3-510" fmla="*/ 460909 h 722466"/>
              <a:gd name="connsiteX4-511" fmla="*/ 441988 w 462377"/>
              <a:gd name="connsiteY4-512" fmla="*/ 560432 h 722466"/>
              <a:gd name="connsiteX5-513" fmla="*/ 427012 w 462377"/>
              <a:gd name="connsiteY5-514" fmla="*/ 586364 h 722466"/>
              <a:gd name="connsiteX6-515" fmla="*/ 414630 w 462377"/>
              <a:gd name="connsiteY6-516" fmla="*/ 614440 h 722466"/>
              <a:gd name="connsiteX7-517" fmla="*/ 198696 w 462377"/>
              <a:gd name="connsiteY7-518" fmla="*/ 720080 h 722466"/>
              <a:gd name="connsiteX8-519" fmla="*/ 159 w 462377"/>
              <a:gd name="connsiteY8-520" fmla="*/ 540060 h 722466"/>
              <a:gd name="connsiteX9-521" fmla="*/ 103446 w 462377"/>
              <a:gd name="connsiteY9-522" fmla="*/ 331465 h 722466"/>
              <a:gd name="connsiteX10-523" fmla="*/ 166736 w 462377"/>
              <a:gd name="connsiteY10-524" fmla="*/ 277820 h 722466"/>
              <a:gd name="connsiteX11-525" fmla="*/ 325224 w 462377"/>
              <a:gd name="connsiteY11-526" fmla="*/ 0 h 722466"/>
              <a:gd name="connsiteX0-527" fmla="*/ 325224 w 462377"/>
              <a:gd name="connsiteY0-528" fmla="*/ 0 h 722109"/>
              <a:gd name="connsiteX1-529" fmla="*/ 455748 w 462377"/>
              <a:gd name="connsiteY1-530" fmla="*/ 391571 h 722109"/>
              <a:gd name="connsiteX2-531" fmla="*/ 446395 w 462377"/>
              <a:gd name="connsiteY2-532" fmla="*/ 358338 h 722109"/>
              <a:gd name="connsiteX3-533" fmla="*/ 462123 w 462377"/>
              <a:gd name="connsiteY3-534" fmla="*/ 460909 h 722109"/>
              <a:gd name="connsiteX4-535" fmla="*/ 441988 w 462377"/>
              <a:gd name="connsiteY4-536" fmla="*/ 560432 h 722109"/>
              <a:gd name="connsiteX5-537" fmla="*/ 427012 w 462377"/>
              <a:gd name="connsiteY5-538" fmla="*/ 586364 h 722109"/>
              <a:gd name="connsiteX6-539" fmla="*/ 414630 w 462377"/>
              <a:gd name="connsiteY6-540" fmla="*/ 614440 h 722109"/>
              <a:gd name="connsiteX7-541" fmla="*/ 198696 w 462377"/>
              <a:gd name="connsiteY7-542" fmla="*/ 720080 h 722109"/>
              <a:gd name="connsiteX8-543" fmla="*/ 159 w 462377"/>
              <a:gd name="connsiteY8-544" fmla="*/ 540060 h 722109"/>
              <a:gd name="connsiteX9-545" fmla="*/ 103446 w 462377"/>
              <a:gd name="connsiteY9-546" fmla="*/ 331465 h 722109"/>
              <a:gd name="connsiteX10-547" fmla="*/ 166736 w 462377"/>
              <a:gd name="connsiteY10-548" fmla="*/ 277820 h 722109"/>
              <a:gd name="connsiteX11-549" fmla="*/ 325224 w 462377"/>
              <a:gd name="connsiteY11-550" fmla="*/ 0 h 722109"/>
              <a:gd name="connsiteX0-551" fmla="*/ 325224 w 463929"/>
              <a:gd name="connsiteY0-552" fmla="*/ 0 h 722109"/>
              <a:gd name="connsiteX1-553" fmla="*/ 455748 w 463929"/>
              <a:gd name="connsiteY1-554" fmla="*/ 391571 h 722109"/>
              <a:gd name="connsiteX2-555" fmla="*/ 446395 w 463929"/>
              <a:gd name="connsiteY2-556" fmla="*/ 358338 h 722109"/>
              <a:gd name="connsiteX3-557" fmla="*/ 462123 w 463929"/>
              <a:gd name="connsiteY3-558" fmla="*/ 460909 h 722109"/>
              <a:gd name="connsiteX4-559" fmla="*/ 441988 w 463929"/>
              <a:gd name="connsiteY4-560" fmla="*/ 560432 h 722109"/>
              <a:gd name="connsiteX5-561" fmla="*/ 427012 w 463929"/>
              <a:gd name="connsiteY5-562" fmla="*/ 586364 h 722109"/>
              <a:gd name="connsiteX6-563" fmla="*/ 414630 w 463929"/>
              <a:gd name="connsiteY6-564" fmla="*/ 614440 h 722109"/>
              <a:gd name="connsiteX7-565" fmla="*/ 198696 w 463929"/>
              <a:gd name="connsiteY7-566" fmla="*/ 720080 h 722109"/>
              <a:gd name="connsiteX8-567" fmla="*/ 159 w 463929"/>
              <a:gd name="connsiteY8-568" fmla="*/ 540060 h 722109"/>
              <a:gd name="connsiteX9-569" fmla="*/ 103446 w 463929"/>
              <a:gd name="connsiteY9-570" fmla="*/ 331465 h 722109"/>
              <a:gd name="connsiteX10-571" fmla="*/ 166736 w 463929"/>
              <a:gd name="connsiteY10-572" fmla="*/ 277820 h 722109"/>
              <a:gd name="connsiteX11-573" fmla="*/ 325224 w 463929"/>
              <a:gd name="connsiteY11-574" fmla="*/ 0 h 7221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45" y="connsiteY11-46"/>
              </a:cxn>
            </a:cxnLst>
            <a:rect l="l" t="t" r="r" b="b"/>
            <a:pathLst>
              <a:path w="463929" h="722109">
                <a:moveTo>
                  <a:pt x="325224" y="0"/>
                </a:moveTo>
                <a:lnTo>
                  <a:pt x="455748" y="391571"/>
                </a:lnTo>
                <a:cubicBezTo>
                  <a:pt x="452630" y="380493"/>
                  <a:pt x="435226" y="331316"/>
                  <a:pt x="446395" y="358338"/>
                </a:cubicBezTo>
                <a:cubicBezTo>
                  <a:pt x="463120" y="437417"/>
                  <a:pt x="466650" y="427525"/>
                  <a:pt x="462123" y="460909"/>
                </a:cubicBezTo>
                <a:cubicBezTo>
                  <a:pt x="449483" y="554122"/>
                  <a:pt x="465556" y="508316"/>
                  <a:pt x="441988" y="560432"/>
                </a:cubicBezTo>
                <a:lnTo>
                  <a:pt x="427012" y="586364"/>
                </a:lnTo>
                <a:cubicBezTo>
                  <a:pt x="426854" y="587785"/>
                  <a:pt x="414788" y="613019"/>
                  <a:pt x="414630" y="614440"/>
                </a:cubicBezTo>
                <a:cubicBezTo>
                  <a:pt x="362781" y="686947"/>
                  <a:pt x="267775" y="732477"/>
                  <a:pt x="198696" y="720080"/>
                </a:cubicBezTo>
                <a:cubicBezTo>
                  <a:pt x="129618" y="707683"/>
                  <a:pt x="159" y="639482"/>
                  <a:pt x="159" y="540060"/>
                </a:cubicBezTo>
                <a:cubicBezTo>
                  <a:pt x="159" y="440638"/>
                  <a:pt x="-8584" y="467197"/>
                  <a:pt x="103446" y="331465"/>
                </a:cubicBezTo>
                <a:cubicBezTo>
                  <a:pt x="147561" y="302472"/>
                  <a:pt x="153577" y="290145"/>
                  <a:pt x="166736" y="277820"/>
                </a:cubicBezTo>
                <a:cubicBezTo>
                  <a:pt x="230677" y="164576"/>
                  <a:pt x="285095" y="120388"/>
                  <a:pt x="325224" y="0"/>
                </a:cubicBezTo>
                <a:close/>
              </a:path>
            </a:pathLst>
          </a:cu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0000" tIns="46800" rIns="90000" bIns="46800" numCol="1" spcCol="0" rtlCol="0" fromWordArt="0" anchor="t" anchorCtr="0" forceAA="0" compatLnSpc="1">
            <a:no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4" name="任意多边形 13"/>
          <p:cNvSpPr/>
          <p:nvPr/>
        </p:nvSpPr>
        <p:spPr bwMode="auto">
          <a:xfrm rot="15729409">
            <a:off x="1783322" y="3608609"/>
            <a:ext cx="76770" cy="163041"/>
          </a:xfrm>
          <a:custGeom>
            <a:avLst/>
            <a:gdLst>
              <a:gd name="connsiteX0" fmla="*/ 325065 w 490539"/>
              <a:gd name="connsiteY0" fmla="*/ 0 h 720080"/>
              <a:gd name="connsiteX1" fmla="*/ 455589 w 490539"/>
              <a:gd name="connsiteY1" fmla="*/ 391571 h 720080"/>
              <a:gd name="connsiteX2" fmla="*/ 455761 w 490539"/>
              <a:gd name="connsiteY2" fmla="*/ 391676 h 720080"/>
              <a:gd name="connsiteX3" fmla="*/ 490539 w 490539"/>
              <a:gd name="connsiteY3" fmla="*/ 468052 h 720080"/>
              <a:gd name="connsiteX4" fmla="*/ 418017 w 490539"/>
              <a:gd name="connsiteY4" fmla="*/ 567576 h 720080"/>
              <a:gd name="connsiteX5" fmla="*/ 393515 w 490539"/>
              <a:gd name="connsiteY5" fmla="*/ 572076 h 720080"/>
              <a:gd name="connsiteX6" fmla="*/ 393040 w 490539"/>
              <a:gd name="connsiteY6" fmla="*/ 576340 h 720080"/>
              <a:gd name="connsiteX7" fmla="*/ 198537 w 490539"/>
              <a:gd name="connsiteY7" fmla="*/ 720080 h 720080"/>
              <a:gd name="connsiteX8" fmla="*/ 0 w 490539"/>
              <a:gd name="connsiteY8" fmla="*/ 540060 h 720080"/>
              <a:gd name="connsiteX9" fmla="*/ 198537 w 490539"/>
              <a:gd name="connsiteY9" fmla="*/ 360040 h 720080"/>
              <a:gd name="connsiteX10" fmla="*/ 204677 w 490539"/>
              <a:gd name="connsiteY10" fmla="*/ 361164 h 720080"/>
              <a:gd name="connsiteX0-1" fmla="*/ 325065 w 490539"/>
              <a:gd name="connsiteY0-2" fmla="*/ 0 h 720080"/>
              <a:gd name="connsiteX1-3" fmla="*/ 455589 w 490539"/>
              <a:gd name="connsiteY1-4" fmla="*/ 391571 h 720080"/>
              <a:gd name="connsiteX2-5" fmla="*/ 455761 w 490539"/>
              <a:gd name="connsiteY2-6" fmla="*/ 391676 h 720080"/>
              <a:gd name="connsiteX3-7" fmla="*/ 490539 w 490539"/>
              <a:gd name="connsiteY3-8" fmla="*/ 468052 h 720080"/>
              <a:gd name="connsiteX4-9" fmla="*/ 418017 w 490539"/>
              <a:gd name="connsiteY4-10" fmla="*/ 567576 h 720080"/>
              <a:gd name="connsiteX5-11" fmla="*/ 393515 w 490539"/>
              <a:gd name="connsiteY5-12" fmla="*/ 572076 h 720080"/>
              <a:gd name="connsiteX6-13" fmla="*/ 393040 w 490539"/>
              <a:gd name="connsiteY6-14" fmla="*/ 576340 h 720080"/>
              <a:gd name="connsiteX7-15" fmla="*/ 198537 w 490539"/>
              <a:gd name="connsiteY7-16" fmla="*/ 720080 h 720080"/>
              <a:gd name="connsiteX8-17" fmla="*/ 0 w 490539"/>
              <a:gd name="connsiteY8-18" fmla="*/ 540060 h 720080"/>
              <a:gd name="connsiteX9-19" fmla="*/ 198537 w 490539"/>
              <a:gd name="connsiteY9-20" fmla="*/ 360040 h 720080"/>
              <a:gd name="connsiteX10-21" fmla="*/ 190389 w 490539"/>
              <a:gd name="connsiteY10-22" fmla="*/ 308776 h 720080"/>
              <a:gd name="connsiteX11" fmla="*/ 325065 w 490539"/>
              <a:gd name="connsiteY11" fmla="*/ 0 h 720080"/>
              <a:gd name="connsiteX0-23" fmla="*/ 325065 w 490539"/>
              <a:gd name="connsiteY0-24" fmla="*/ 0 h 720080"/>
              <a:gd name="connsiteX1-25" fmla="*/ 455589 w 490539"/>
              <a:gd name="connsiteY1-26" fmla="*/ 391571 h 720080"/>
              <a:gd name="connsiteX2-27" fmla="*/ 455761 w 490539"/>
              <a:gd name="connsiteY2-28" fmla="*/ 391676 h 720080"/>
              <a:gd name="connsiteX3-29" fmla="*/ 490539 w 490539"/>
              <a:gd name="connsiteY3-30" fmla="*/ 468052 h 720080"/>
              <a:gd name="connsiteX4-31" fmla="*/ 418017 w 490539"/>
              <a:gd name="connsiteY4-32" fmla="*/ 567576 h 720080"/>
              <a:gd name="connsiteX5-33" fmla="*/ 393515 w 490539"/>
              <a:gd name="connsiteY5-34" fmla="*/ 572076 h 720080"/>
              <a:gd name="connsiteX6-35" fmla="*/ 393040 w 490539"/>
              <a:gd name="connsiteY6-36" fmla="*/ 576340 h 720080"/>
              <a:gd name="connsiteX7-37" fmla="*/ 198537 w 490539"/>
              <a:gd name="connsiteY7-38" fmla="*/ 720080 h 720080"/>
              <a:gd name="connsiteX8-39" fmla="*/ 0 w 490539"/>
              <a:gd name="connsiteY8-40" fmla="*/ 540060 h 720080"/>
              <a:gd name="connsiteX9-41" fmla="*/ 150912 w 490539"/>
              <a:gd name="connsiteY9-42" fmla="*/ 345752 h 720080"/>
              <a:gd name="connsiteX10-43" fmla="*/ 190389 w 490539"/>
              <a:gd name="connsiteY10-44" fmla="*/ 308776 h 720080"/>
              <a:gd name="connsiteX11-45" fmla="*/ 325065 w 490539"/>
              <a:gd name="connsiteY11-46" fmla="*/ 0 h 720080"/>
              <a:gd name="connsiteX0-47" fmla="*/ 325065 w 490539"/>
              <a:gd name="connsiteY0-48" fmla="*/ 0 h 720080"/>
              <a:gd name="connsiteX1-49" fmla="*/ 455589 w 490539"/>
              <a:gd name="connsiteY1-50" fmla="*/ 391571 h 720080"/>
              <a:gd name="connsiteX2-51" fmla="*/ 455761 w 490539"/>
              <a:gd name="connsiteY2-52" fmla="*/ 391676 h 720080"/>
              <a:gd name="connsiteX3-53" fmla="*/ 490539 w 490539"/>
              <a:gd name="connsiteY3-54" fmla="*/ 468052 h 720080"/>
              <a:gd name="connsiteX4-55" fmla="*/ 418017 w 490539"/>
              <a:gd name="connsiteY4-56" fmla="*/ 567576 h 720080"/>
              <a:gd name="connsiteX5-57" fmla="*/ 393515 w 490539"/>
              <a:gd name="connsiteY5-58" fmla="*/ 572076 h 720080"/>
              <a:gd name="connsiteX6-59" fmla="*/ 393040 w 490539"/>
              <a:gd name="connsiteY6-60" fmla="*/ 576340 h 720080"/>
              <a:gd name="connsiteX7-61" fmla="*/ 198537 w 490539"/>
              <a:gd name="connsiteY7-62" fmla="*/ 720080 h 720080"/>
              <a:gd name="connsiteX8-63" fmla="*/ 0 w 490539"/>
              <a:gd name="connsiteY8-64" fmla="*/ 540060 h 720080"/>
              <a:gd name="connsiteX9-65" fmla="*/ 150912 w 490539"/>
              <a:gd name="connsiteY9-66" fmla="*/ 345752 h 720080"/>
              <a:gd name="connsiteX10-67" fmla="*/ 190389 w 490539"/>
              <a:gd name="connsiteY10-68" fmla="*/ 308776 h 720080"/>
              <a:gd name="connsiteX11-69" fmla="*/ 325065 w 490539"/>
              <a:gd name="connsiteY11-70" fmla="*/ 0 h 720080"/>
              <a:gd name="connsiteX0-71" fmla="*/ 325065 w 490539"/>
              <a:gd name="connsiteY0-72" fmla="*/ 0 h 720080"/>
              <a:gd name="connsiteX1-73" fmla="*/ 455589 w 490539"/>
              <a:gd name="connsiteY1-74" fmla="*/ 391571 h 720080"/>
              <a:gd name="connsiteX2-75" fmla="*/ 455761 w 490539"/>
              <a:gd name="connsiteY2-76" fmla="*/ 391676 h 720080"/>
              <a:gd name="connsiteX3-77" fmla="*/ 490539 w 490539"/>
              <a:gd name="connsiteY3-78" fmla="*/ 468052 h 720080"/>
              <a:gd name="connsiteX4-79" fmla="*/ 418017 w 490539"/>
              <a:gd name="connsiteY4-80" fmla="*/ 567576 h 720080"/>
              <a:gd name="connsiteX5-81" fmla="*/ 393515 w 490539"/>
              <a:gd name="connsiteY5-82" fmla="*/ 572076 h 720080"/>
              <a:gd name="connsiteX6-83" fmla="*/ 393040 w 490539"/>
              <a:gd name="connsiteY6-84" fmla="*/ 576340 h 720080"/>
              <a:gd name="connsiteX7-85" fmla="*/ 198537 w 490539"/>
              <a:gd name="connsiteY7-86" fmla="*/ 720080 h 720080"/>
              <a:gd name="connsiteX8-87" fmla="*/ 0 w 490539"/>
              <a:gd name="connsiteY8-88" fmla="*/ 540060 h 720080"/>
              <a:gd name="connsiteX9-89" fmla="*/ 150912 w 490539"/>
              <a:gd name="connsiteY9-90" fmla="*/ 345752 h 720080"/>
              <a:gd name="connsiteX10-91" fmla="*/ 190389 w 490539"/>
              <a:gd name="connsiteY10-92" fmla="*/ 308776 h 720080"/>
              <a:gd name="connsiteX11-93" fmla="*/ 325065 w 490539"/>
              <a:gd name="connsiteY11-94" fmla="*/ 0 h 720080"/>
              <a:gd name="connsiteX0-95" fmla="*/ 330722 w 496196"/>
              <a:gd name="connsiteY0-96" fmla="*/ 0 h 720080"/>
              <a:gd name="connsiteX1-97" fmla="*/ 461246 w 496196"/>
              <a:gd name="connsiteY1-98" fmla="*/ 391571 h 720080"/>
              <a:gd name="connsiteX2-99" fmla="*/ 461418 w 496196"/>
              <a:gd name="connsiteY2-100" fmla="*/ 391676 h 720080"/>
              <a:gd name="connsiteX3-101" fmla="*/ 496196 w 496196"/>
              <a:gd name="connsiteY3-102" fmla="*/ 468052 h 720080"/>
              <a:gd name="connsiteX4-103" fmla="*/ 423674 w 496196"/>
              <a:gd name="connsiteY4-104" fmla="*/ 567576 h 720080"/>
              <a:gd name="connsiteX5-105" fmla="*/ 399172 w 496196"/>
              <a:gd name="connsiteY5-106" fmla="*/ 572076 h 720080"/>
              <a:gd name="connsiteX6-107" fmla="*/ 398697 w 496196"/>
              <a:gd name="connsiteY6-108" fmla="*/ 576340 h 720080"/>
              <a:gd name="connsiteX7-109" fmla="*/ 204194 w 496196"/>
              <a:gd name="connsiteY7-110" fmla="*/ 720080 h 720080"/>
              <a:gd name="connsiteX8-111" fmla="*/ 5657 w 496196"/>
              <a:gd name="connsiteY8-112" fmla="*/ 540060 h 720080"/>
              <a:gd name="connsiteX9-113" fmla="*/ 108944 w 496196"/>
              <a:gd name="connsiteY9-114" fmla="*/ 331465 h 720080"/>
              <a:gd name="connsiteX10-115" fmla="*/ 196046 w 496196"/>
              <a:gd name="connsiteY10-116" fmla="*/ 308776 h 720080"/>
              <a:gd name="connsiteX11-117" fmla="*/ 330722 w 496196"/>
              <a:gd name="connsiteY11-118" fmla="*/ 0 h 720080"/>
              <a:gd name="connsiteX0-119" fmla="*/ 330722 w 496196"/>
              <a:gd name="connsiteY0-120" fmla="*/ 0 h 720080"/>
              <a:gd name="connsiteX1-121" fmla="*/ 461246 w 496196"/>
              <a:gd name="connsiteY1-122" fmla="*/ 391571 h 720080"/>
              <a:gd name="connsiteX2-123" fmla="*/ 461418 w 496196"/>
              <a:gd name="connsiteY2-124" fmla="*/ 391676 h 720080"/>
              <a:gd name="connsiteX3-125" fmla="*/ 496196 w 496196"/>
              <a:gd name="connsiteY3-126" fmla="*/ 468052 h 720080"/>
              <a:gd name="connsiteX4-127" fmla="*/ 423674 w 496196"/>
              <a:gd name="connsiteY4-128" fmla="*/ 567576 h 720080"/>
              <a:gd name="connsiteX5-129" fmla="*/ 399172 w 496196"/>
              <a:gd name="connsiteY5-130" fmla="*/ 572076 h 720080"/>
              <a:gd name="connsiteX6-131" fmla="*/ 398697 w 496196"/>
              <a:gd name="connsiteY6-132" fmla="*/ 576340 h 720080"/>
              <a:gd name="connsiteX7-133" fmla="*/ 204194 w 496196"/>
              <a:gd name="connsiteY7-134" fmla="*/ 720080 h 720080"/>
              <a:gd name="connsiteX8-135" fmla="*/ 5657 w 496196"/>
              <a:gd name="connsiteY8-136" fmla="*/ 540060 h 720080"/>
              <a:gd name="connsiteX9-137" fmla="*/ 108944 w 496196"/>
              <a:gd name="connsiteY9-138" fmla="*/ 331465 h 720080"/>
              <a:gd name="connsiteX10-139" fmla="*/ 196046 w 496196"/>
              <a:gd name="connsiteY10-140" fmla="*/ 308776 h 720080"/>
              <a:gd name="connsiteX11-141" fmla="*/ 330722 w 496196"/>
              <a:gd name="connsiteY11-142" fmla="*/ 0 h 720080"/>
              <a:gd name="connsiteX0-143" fmla="*/ 330722 w 496196"/>
              <a:gd name="connsiteY0-144" fmla="*/ 0 h 720080"/>
              <a:gd name="connsiteX1-145" fmla="*/ 461246 w 496196"/>
              <a:gd name="connsiteY1-146" fmla="*/ 391571 h 720080"/>
              <a:gd name="connsiteX2-147" fmla="*/ 461418 w 496196"/>
              <a:gd name="connsiteY2-148" fmla="*/ 391676 h 720080"/>
              <a:gd name="connsiteX3-149" fmla="*/ 496196 w 496196"/>
              <a:gd name="connsiteY3-150" fmla="*/ 468052 h 720080"/>
              <a:gd name="connsiteX4-151" fmla="*/ 423674 w 496196"/>
              <a:gd name="connsiteY4-152" fmla="*/ 567576 h 720080"/>
              <a:gd name="connsiteX5-153" fmla="*/ 399172 w 496196"/>
              <a:gd name="connsiteY5-154" fmla="*/ 572076 h 720080"/>
              <a:gd name="connsiteX6-155" fmla="*/ 398697 w 496196"/>
              <a:gd name="connsiteY6-156" fmla="*/ 576340 h 720080"/>
              <a:gd name="connsiteX7-157" fmla="*/ 204194 w 496196"/>
              <a:gd name="connsiteY7-158" fmla="*/ 720080 h 720080"/>
              <a:gd name="connsiteX8-159" fmla="*/ 5657 w 496196"/>
              <a:gd name="connsiteY8-160" fmla="*/ 540060 h 720080"/>
              <a:gd name="connsiteX9-161" fmla="*/ 108944 w 496196"/>
              <a:gd name="connsiteY9-162" fmla="*/ 331465 h 720080"/>
              <a:gd name="connsiteX10-163" fmla="*/ 179377 w 496196"/>
              <a:gd name="connsiteY10-164" fmla="*/ 284964 h 720080"/>
              <a:gd name="connsiteX11-165" fmla="*/ 330722 w 496196"/>
              <a:gd name="connsiteY11-166" fmla="*/ 0 h 720080"/>
              <a:gd name="connsiteX0-167" fmla="*/ 330722 w 496196"/>
              <a:gd name="connsiteY0-168" fmla="*/ 0 h 720080"/>
              <a:gd name="connsiteX1-169" fmla="*/ 461246 w 496196"/>
              <a:gd name="connsiteY1-170" fmla="*/ 391571 h 720080"/>
              <a:gd name="connsiteX2-171" fmla="*/ 461418 w 496196"/>
              <a:gd name="connsiteY2-172" fmla="*/ 391676 h 720080"/>
              <a:gd name="connsiteX3-173" fmla="*/ 496196 w 496196"/>
              <a:gd name="connsiteY3-174" fmla="*/ 468052 h 720080"/>
              <a:gd name="connsiteX4-175" fmla="*/ 423674 w 496196"/>
              <a:gd name="connsiteY4-176" fmla="*/ 567576 h 720080"/>
              <a:gd name="connsiteX5-177" fmla="*/ 399172 w 496196"/>
              <a:gd name="connsiteY5-178" fmla="*/ 572076 h 720080"/>
              <a:gd name="connsiteX6-179" fmla="*/ 398697 w 496196"/>
              <a:gd name="connsiteY6-180" fmla="*/ 576340 h 720080"/>
              <a:gd name="connsiteX7-181" fmla="*/ 204194 w 496196"/>
              <a:gd name="connsiteY7-182" fmla="*/ 720080 h 720080"/>
              <a:gd name="connsiteX8-183" fmla="*/ 5657 w 496196"/>
              <a:gd name="connsiteY8-184" fmla="*/ 540060 h 720080"/>
              <a:gd name="connsiteX9-185" fmla="*/ 108944 w 496196"/>
              <a:gd name="connsiteY9-186" fmla="*/ 331465 h 720080"/>
              <a:gd name="connsiteX10-187" fmla="*/ 172234 w 496196"/>
              <a:gd name="connsiteY10-188" fmla="*/ 277820 h 720080"/>
              <a:gd name="connsiteX11-189" fmla="*/ 330722 w 496196"/>
              <a:gd name="connsiteY11-190" fmla="*/ 0 h 720080"/>
              <a:gd name="connsiteX0-191" fmla="*/ 330722 w 496196"/>
              <a:gd name="connsiteY0-192" fmla="*/ 0 h 720080"/>
              <a:gd name="connsiteX1-193" fmla="*/ 461246 w 496196"/>
              <a:gd name="connsiteY1-194" fmla="*/ 391571 h 720080"/>
              <a:gd name="connsiteX2-195" fmla="*/ 461418 w 496196"/>
              <a:gd name="connsiteY2-196" fmla="*/ 391676 h 720080"/>
              <a:gd name="connsiteX3-197" fmla="*/ 496196 w 496196"/>
              <a:gd name="connsiteY3-198" fmla="*/ 468052 h 720080"/>
              <a:gd name="connsiteX4-199" fmla="*/ 423674 w 496196"/>
              <a:gd name="connsiteY4-200" fmla="*/ 567576 h 720080"/>
              <a:gd name="connsiteX5-201" fmla="*/ 399172 w 496196"/>
              <a:gd name="connsiteY5-202" fmla="*/ 572076 h 720080"/>
              <a:gd name="connsiteX6-203" fmla="*/ 398697 w 496196"/>
              <a:gd name="connsiteY6-204" fmla="*/ 576340 h 720080"/>
              <a:gd name="connsiteX7-205" fmla="*/ 204194 w 496196"/>
              <a:gd name="connsiteY7-206" fmla="*/ 720080 h 720080"/>
              <a:gd name="connsiteX8-207" fmla="*/ 5657 w 496196"/>
              <a:gd name="connsiteY8-208" fmla="*/ 540060 h 720080"/>
              <a:gd name="connsiteX9-209" fmla="*/ 108944 w 496196"/>
              <a:gd name="connsiteY9-210" fmla="*/ 331465 h 720080"/>
              <a:gd name="connsiteX10-211" fmla="*/ 172234 w 496196"/>
              <a:gd name="connsiteY10-212" fmla="*/ 277820 h 720080"/>
              <a:gd name="connsiteX11-213" fmla="*/ 330722 w 496196"/>
              <a:gd name="connsiteY11-214" fmla="*/ 0 h 720080"/>
              <a:gd name="connsiteX0-215" fmla="*/ 326710 w 492184"/>
              <a:gd name="connsiteY0-216" fmla="*/ 0 h 720080"/>
              <a:gd name="connsiteX1-217" fmla="*/ 457234 w 492184"/>
              <a:gd name="connsiteY1-218" fmla="*/ 391571 h 720080"/>
              <a:gd name="connsiteX2-219" fmla="*/ 457406 w 492184"/>
              <a:gd name="connsiteY2-220" fmla="*/ 391676 h 720080"/>
              <a:gd name="connsiteX3-221" fmla="*/ 492184 w 492184"/>
              <a:gd name="connsiteY3-222" fmla="*/ 468052 h 720080"/>
              <a:gd name="connsiteX4-223" fmla="*/ 419662 w 492184"/>
              <a:gd name="connsiteY4-224" fmla="*/ 567576 h 720080"/>
              <a:gd name="connsiteX5-225" fmla="*/ 395160 w 492184"/>
              <a:gd name="connsiteY5-226" fmla="*/ 572076 h 720080"/>
              <a:gd name="connsiteX6-227" fmla="*/ 394685 w 492184"/>
              <a:gd name="connsiteY6-228" fmla="*/ 576340 h 720080"/>
              <a:gd name="connsiteX7-229" fmla="*/ 200182 w 492184"/>
              <a:gd name="connsiteY7-230" fmla="*/ 720080 h 720080"/>
              <a:gd name="connsiteX8-231" fmla="*/ 1645 w 492184"/>
              <a:gd name="connsiteY8-232" fmla="*/ 540060 h 720080"/>
              <a:gd name="connsiteX9-233" fmla="*/ 104932 w 492184"/>
              <a:gd name="connsiteY9-234" fmla="*/ 331465 h 720080"/>
              <a:gd name="connsiteX10-235" fmla="*/ 168222 w 492184"/>
              <a:gd name="connsiteY10-236" fmla="*/ 277820 h 720080"/>
              <a:gd name="connsiteX11-237" fmla="*/ 326710 w 492184"/>
              <a:gd name="connsiteY11-238" fmla="*/ 0 h 720080"/>
              <a:gd name="connsiteX0-239" fmla="*/ 325067 w 490541"/>
              <a:gd name="connsiteY0-240" fmla="*/ 0 h 720080"/>
              <a:gd name="connsiteX1-241" fmla="*/ 455591 w 490541"/>
              <a:gd name="connsiteY1-242" fmla="*/ 391571 h 720080"/>
              <a:gd name="connsiteX2-243" fmla="*/ 455763 w 490541"/>
              <a:gd name="connsiteY2-244" fmla="*/ 391676 h 720080"/>
              <a:gd name="connsiteX3-245" fmla="*/ 490541 w 490541"/>
              <a:gd name="connsiteY3-246" fmla="*/ 468052 h 720080"/>
              <a:gd name="connsiteX4-247" fmla="*/ 418019 w 490541"/>
              <a:gd name="connsiteY4-248" fmla="*/ 567576 h 720080"/>
              <a:gd name="connsiteX5-249" fmla="*/ 393517 w 490541"/>
              <a:gd name="connsiteY5-250" fmla="*/ 572076 h 720080"/>
              <a:gd name="connsiteX6-251" fmla="*/ 393042 w 490541"/>
              <a:gd name="connsiteY6-252" fmla="*/ 576340 h 720080"/>
              <a:gd name="connsiteX7-253" fmla="*/ 198539 w 490541"/>
              <a:gd name="connsiteY7-254" fmla="*/ 720080 h 720080"/>
              <a:gd name="connsiteX8-255" fmla="*/ 2 w 490541"/>
              <a:gd name="connsiteY8-256" fmla="*/ 540060 h 720080"/>
              <a:gd name="connsiteX9-257" fmla="*/ 103289 w 490541"/>
              <a:gd name="connsiteY9-258" fmla="*/ 331465 h 720080"/>
              <a:gd name="connsiteX10-259" fmla="*/ 166579 w 490541"/>
              <a:gd name="connsiteY10-260" fmla="*/ 277820 h 720080"/>
              <a:gd name="connsiteX11-261" fmla="*/ 325067 w 490541"/>
              <a:gd name="connsiteY11-262" fmla="*/ 0 h 720080"/>
              <a:gd name="connsiteX0-263" fmla="*/ 325224 w 490698"/>
              <a:gd name="connsiteY0-264" fmla="*/ 0 h 720080"/>
              <a:gd name="connsiteX1-265" fmla="*/ 455748 w 490698"/>
              <a:gd name="connsiteY1-266" fmla="*/ 391571 h 720080"/>
              <a:gd name="connsiteX2-267" fmla="*/ 455920 w 490698"/>
              <a:gd name="connsiteY2-268" fmla="*/ 391676 h 720080"/>
              <a:gd name="connsiteX3-269" fmla="*/ 490698 w 490698"/>
              <a:gd name="connsiteY3-270" fmla="*/ 468052 h 720080"/>
              <a:gd name="connsiteX4-271" fmla="*/ 418176 w 490698"/>
              <a:gd name="connsiteY4-272" fmla="*/ 567576 h 720080"/>
              <a:gd name="connsiteX5-273" fmla="*/ 393674 w 490698"/>
              <a:gd name="connsiteY5-274" fmla="*/ 572076 h 720080"/>
              <a:gd name="connsiteX6-275" fmla="*/ 393199 w 490698"/>
              <a:gd name="connsiteY6-276" fmla="*/ 576340 h 720080"/>
              <a:gd name="connsiteX7-277" fmla="*/ 198696 w 490698"/>
              <a:gd name="connsiteY7-278" fmla="*/ 720080 h 720080"/>
              <a:gd name="connsiteX8-279" fmla="*/ 159 w 490698"/>
              <a:gd name="connsiteY8-280" fmla="*/ 540060 h 720080"/>
              <a:gd name="connsiteX9-281" fmla="*/ 103446 w 490698"/>
              <a:gd name="connsiteY9-282" fmla="*/ 331465 h 720080"/>
              <a:gd name="connsiteX10-283" fmla="*/ 166736 w 490698"/>
              <a:gd name="connsiteY10-284" fmla="*/ 277820 h 720080"/>
              <a:gd name="connsiteX11-285" fmla="*/ 325224 w 490698"/>
              <a:gd name="connsiteY11-286" fmla="*/ 0 h 720080"/>
              <a:gd name="connsiteX0-287" fmla="*/ 325224 w 467393"/>
              <a:gd name="connsiteY0-288" fmla="*/ 0 h 720080"/>
              <a:gd name="connsiteX1-289" fmla="*/ 455748 w 467393"/>
              <a:gd name="connsiteY1-290" fmla="*/ 391571 h 720080"/>
              <a:gd name="connsiteX2-291" fmla="*/ 455920 w 467393"/>
              <a:gd name="connsiteY2-292" fmla="*/ 391676 h 720080"/>
              <a:gd name="connsiteX3-293" fmla="*/ 462123 w 467393"/>
              <a:gd name="connsiteY3-294" fmla="*/ 460909 h 720080"/>
              <a:gd name="connsiteX4-295" fmla="*/ 418176 w 467393"/>
              <a:gd name="connsiteY4-296" fmla="*/ 567576 h 720080"/>
              <a:gd name="connsiteX5-297" fmla="*/ 393674 w 467393"/>
              <a:gd name="connsiteY5-298" fmla="*/ 572076 h 720080"/>
              <a:gd name="connsiteX6-299" fmla="*/ 393199 w 467393"/>
              <a:gd name="connsiteY6-300" fmla="*/ 576340 h 720080"/>
              <a:gd name="connsiteX7-301" fmla="*/ 198696 w 467393"/>
              <a:gd name="connsiteY7-302" fmla="*/ 720080 h 720080"/>
              <a:gd name="connsiteX8-303" fmla="*/ 159 w 467393"/>
              <a:gd name="connsiteY8-304" fmla="*/ 540060 h 720080"/>
              <a:gd name="connsiteX9-305" fmla="*/ 103446 w 467393"/>
              <a:gd name="connsiteY9-306" fmla="*/ 331465 h 720080"/>
              <a:gd name="connsiteX10-307" fmla="*/ 166736 w 467393"/>
              <a:gd name="connsiteY10-308" fmla="*/ 277820 h 720080"/>
              <a:gd name="connsiteX11-309" fmla="*/ 325224 w 467393"/>
              <a:gd name="connsiteY11-310" fmla="*/ 0 h 720080"/>
              <a:gd name="connsiteX0-311" fmla="*/ 325224 w 462834"/>
              <a:gd name="connsiteY0-312" fmla="*/ 0 h 720080"/>
              <a:gd name="connsiteX1-313" fmla="*/ 455748 w 462834"/>
              <a:gd name="connsiteY1-314" fmla="*/ 391571 h 720080"/>
              <a:gd name="connsiteX2-315" fmla="*/ 436870 w 462834"/>
              <a:gd name="connsiteY2-316" fmla="*/ 372626 h 720080"/>
              <a:gd name="connsiteX3-317" fmla="*/ 462123 w 462834"/>
              <a:gd name="connsiteY3-318" fmla="*/ 460909 h 720080"/>
              <a:gd name="connsiteX4-319" fmla="*/ 418176 w 462834"/>
              <a:gd name="connsiteY4-320" fmla="*/ 567576 h 720080"/>
              <a:gd name="connsiteX5-321" fmla="*/ 393674 w 462834"/>
              <a:gd name="connsiteY5-322" fmla="*/ 572076 h 720080"/>
              <a:gd name="connsiteX6-323" fmla="*/ 393199 w 462834"/>
              <a:gd name="connsiteY6-324" fmla="*/ 576340 h 720080"/>
              <a:gd name="connsiteX7-325" fmla="*/ 198696 w 462834"/>
              <a:gd name="connsiteY7-326" fmla="*/ 720080 h 720080"/>
              <a:gd name="connsiteX8-327" fmla="*/ 159 w 462834"/>
              <a:gd name="connsiteY8-328" fmla="*/ 540060 h 720080"/>
              <a:gd name="connsiteX9-329" fmla="*/ 103446 w 462834"/>
              <a:gd name="connsiteY9-330" fmla="*/ 331465 h 720080"/>
              <a:gd name="connsiteX10-331" fmla="*/ 166736 w 462834"/>
              <a:gd name="connsiteY10-332" fmla="*/ 277820 h 720080"/>
              <a:gd name="connsiteX11-333" fmla="*/ 325224 w 462834"/>
              <a:gd name="connsiteY11-334" fmla="*/ 0 h 720080"/>
              <a:gd name="connsiteX0-335" fmla="*/ 325224 w 462834"/>
              <a:gd name="connsiteY0-336" fmla="*/ 0 h 721696"/>
              <a:gd name="connsiteX1-337" fmla="*/ 455748 w 462834"/>
              <a:gd name="connsiteY1-338" fmla="*/ 391571 h 721696"/>
              <a:gd name="connsiteX2-339" fmla="*/ 436870 w 462834"/>
              <a:gd name="connsiteY2-340" fmla="*/ 372626 h 721696"/>
              <a:gd name="connsiteX3-341" fmla="*/ 462123 w 462834"/>
              <a:gd name="connsiteY3-342" fmla="*/ 460909 h 721696"/>
              <a:gd name="connsiteX4-343" fmla="*/ 418176 w 462834"/>
              <a:gd name="connsiteY4-344" fmla="*/ 567576 h 721696"/>
              <a:gd name="connsiteX5-345" fmla="*/ 393674 w 462834"/>
              <a:gd name="connsiteY5-346" fmla="*/ 572076 h 721696"/>
              <a:gd name="connsiteX6-347" fmla="*/ 405105 w 462834"/>
              <a:gd name="connsiteY6-348" fmla="*/ 604915 h 721696"/>
              <a:gd name="connsiteX7-349" fmla="*/ 198696 w 462834"/>
              <a:gd name="connsiteY7-350" fmla="*/ 720080 h 721696"/>
              <a:gd name="connsiteX8-351" fmla="*/ 159 w 462834"/>
              <a:gd name="connsiteY8-352" fmla="*/ 540060 h 721696"/>
              <a:gd name="connsiteX9-353" fmla="*/ 103446 w 462834"/>
              <a:gd name="connsiteY9-354" fmla="*/ 331465 h 721696"/>
              <a:gd name="connsiteX10-355" fmla="*/ 166736 w 462834"/>
              <a:gd name="connsiteY10-356" fmla="*/ 277820 h 721696"/>
              <a:gd name="connsiteX11-357" fmla="*/ 325224 w 462834"/>
              <a:gd name="connsiteY11-358" fmla="*/ 0 h 721696"/>
              <a:gd name="connsiteX0-359" fmla="*/ 325224 w 462834"/>
              <a:gd name="connsiteY0-360" fmla="*/ 0 h 721696"/>
              <a:gd name="connsiteX1-361" fmla="*/ 455748 w 462834"/>
              <a:gd name="connsiteY1-362" fmla="*/ 391571 h 721696"/>
              <a:gd name="connsiteX2-363" fmla="*/ 436870 w 462834"/>
              <a:gd name="connsiteY2-364" fmla="*/ 372626 h 721696"/>
              <a:gd name="connsiteX3-365" fmla="*/ 462123 w 462834"/>
              <a:gd name="connsiteY3-366" fmla="*/ 460909 h 721696"/>
              <a:gd name="connsiteX4-367" fmla="*/ 418176 w 462834"/>
              <a:gd name="connsiteY4-368" fmla="*/ 567576 h 721696"/>
              <a:gd name="connsiteX5-369" fmla="*/ 427012 w 462834"/>
              <a:gd name="connsiteY5-370" fmla="*/ 586364 h 721696"/>
              <a:gd name="connsiteX6-371" fmla="*/ 405105 w 462834"/>
              <a:gd name="connsiteY6-372" fmla="*/ 604915 h 721696"/>
              <a:gd name="connsiteX7-373" fmla="*/ 198696 w 462834"/>
              <a:gd name="connsiteY7-374" fmla="*/ 720080 h 721696"/>
              <a:gd name="connsiteX8-375" fmla="*/ 159 w 462834"/>
              <a:gd name="connsiteY8-376" fmla="*/ 540060 h 721696"/>
              <a:gd name="connsiteX9-377" fmla="*/ 103446 w 462834"/>
              <a:gd name="connsiteY9-378" fmla="*/ 331465 h 721696"/>
              <a:gd name="connsiteX10-379" fmla="*/ 166736 w 462834"/>
              <a:gd name="connsiteY10-380" fmla="*/ 277820 h 721696"/>
              <a:gd name="connsiteX11-381" fmla="*/ 325224 w 462834"/>
              <a:gd name="connsiteY11-382" fmla="*/ 0 h 721696"/>
              <a:gd name="connsiteX0-383" fmla="*/ 325224 w 468361"/>
              <a:gd name="connsiteY0-384" fmla="*/ 0 h 721696"/>
              <a:gd name="connsiteX1-385" fmla="*/ 455748 w 468361"/>
              <a:gd name="connsiteY1-386" fmla="*/ 391571 h 721696"/>
              <a:gd name="connsiteX2-387" fmla="*/ 436870 w 468361"/>
              <a:gd name="connsiteY2-388" fmla="*/ 372626 h 721696"/>
              <a:gd name="connsiteX3-389" fmla="*/ 462123 w 468361"/>
              <a:gd name="connsiteY3-390" fmla="*/ 460909 h 721696"/>
              <a:gd name="connsiteX4-391" fmla="*/ 441988 w 468361"/>
              <a:gd name="connsiteY4-392" fmla="*/ 560432 h 721696"/>
              <a:gd name="connsiteX5-393" fmla="*/ 427012 w 468361"/>
              <a:gd name="connsiteY5-394" fmla="*/ 586364 h 721696"/>
              <a:gd name="connsiteX6-395" fmla="*/ 405105 w 468361"/>
              <a:gd name="connsiteY6-396" fmla="*/ 604915 h 721696"/>
              <a:gd name="connsiteX7-397" fmla="*/ 198696 w 468361"/>
              <a:gd name="connsiteY7-398" fmla="*/ 720080 h 721696"/>
              <a:gd name="connsiteX8-399" fmla="*/ 159 w 468361"/>
              <a:gd name="connsiteY8-400" fmla="*/ 540060 h 721696"/>
              <a:gd name="connsiteX9-401" fmla="*/ 103446 w 468361"/>
              <a:gd name="connsiteY9-402" fmla="*/ 331465 h 721696"/>
              <a:gd name="connsiteX10-403" fmla="*/ 166736 w 468361"/>
              <a:gd name="connsiteY10-404" fmla="*/ 277820 h 721696"/>
              <a:gd name="connsiteX11-405" fmla="*/ 325224 w 468361"/>
              <a:gd name="connsiteY11-406" fmla="*/ 0 h 721696"/>
              <a:gd name="connsiteX0-407" fmla="*/ 325224 w 462651"/>
              <a:gd name="connsiteY0-408" fmla="*/ 0 h 721696"/>
              <a:gd name="connsiteX1-409" fmla="*/ 455748 w 462651"/>
              <a:gd name="connsiteY1-410" fmla="*/ 391571 h 721696"/>
              <a:gd name="connsiteX2-411" fmla="*/ 436870 w 462651"/>
              <a:gd name="connsiteY2-412" fmla="*/ 372626 h 721696"/>
              <a:gd name="connsiteX3-413" fmla="*/ 462123 w 462651"/>
              <a:gd name="connsiteY3-414" fmla="*/ 460909 h 721696"/>
              <a:gd name="connsiteX4-415" fmla="*/ 441988 w 462651"/>
              <a:gd name="connsiteY4-416" fmla="*/ 560432 h 721696"/>
              <a:gd name="connsiteX5-417" fmla="*/ 427012 w 462651"/>
              <a:gd name="connsiteY5-418" fmla="*/ 586364 h 721696"/>
              <a:gd name="connsiteX6-419" fmla="*/ 405105 w 462651"/>
              <a:gd name="connsiteY6-420" fmla="*/ 604915 h 721696"/>
              <a:gd name="connsiteX7-421" fmla="*/ 198696 w 462651"/>
              <a:gd name="connsiteY7-422" fmla="*/ 720080 h 721696"/>
              <a:gd name="connsiteX8-423" fmla="*/ 159 w 462651"/>
              <a:gd name="connsiteY8-424" fmla="*/ 540060 h 721696"/>
              <a:gd name="connsiteX9-425" fmla="*/ 103446 w 462651"/>
              <a:gd name="connsiteY9-426" fmla="*/ 331465 h 721696"/>
              <a:gd name="connsiteX10-427" fmla="*/ 166736 w 462651"/>
              <a:gd name="connsiteY10-428" fmla="*/ 277820 h 721696"/>
              <a:gd name="connsiteX11-429" fmla="*/ 325224 w 462651"/>
              <a:gd name="connsiteY11-430" fmla="*/ 0 h 721696"/>
              <a:gd name="connsiteX0-431" fmla="*/ 325224 w 463150"/>
              <a:gd name="connsiteY0-432" fmla="*/ 0 h 721696"/>
              <a:gd name="connsiteX1-433" fmla="*/ 455748 w 463150"/>
              <a:gd name="connsiteY1-434" fmla="*/ 391571 h 721696"/>
              <a:gd name="connsiteX2-435" fmla="*/ 446395 w 463150"/>
              <a:gd name="connsiteY2-436" fmla="*/ 358338 h 721696"/>
              <a:gd name="connsiteX3-437" fmla="*/ 462123 w 463150"/>
              <a:gd name="connsiteY3-438" fmla="*/ 460909 h 721696"/>
              <a:gd name="connsiteX4-439" fmla="*/ 441988 w 463150"/>
              <a:gd name="connsiteY4-440" fmla="*/ 560432 h 721696"/>
              <a:gd name="connsiteX5-441" fmla="*/ 427012 w 463150"/>
              <a:gd name="connsiteY5-442" fmla="*/ 586364 h 721696"/>
              <a:gd name="connsiteX6-443" fmla="*/ 405105 w 463150"/>
              <a:gd name="connsiteY6-444" fmla="*/ 604915 h 721696"/>
              <a:gd name="connsiteX7-445" fmla="*/ 198696 w 463150"/>
              <a:gd name="connsiteY7-446" fmla="*/ 720080 h 721696"/>
              <a:gd name="connsiteX8-447" fmla="*/ 159 w 463150"/>
              <a:gd name="connsiteY8-448" fmla="*/ 540060 h 721696"/>
              <a:gd name="connsiteX9-449" fmla="*/ 103446 w 463150"/>
              <a:gd name="connsiteY9-450" fmla="*/ 331465 h 721696"/>
              <a:gd name="connsiteX10-451" fmla="*/ 166736 w 463150"/>
              <a:gd name="connsiteY10-452" fmla="*/ 277820 h 721696"/>
              <a:gd name="connsiteX11-453" fmla="*/ 325224 w 463150"/>
              <a:gd name="connsiteY11-454" fmla="*/ 0 h 721696"/>
              <a:gd name="connsiteX0-455" fmla="*/ 325224 w 462377"/>
              <a:gd name="connsiteY0-456" fmla="*/ 0 h 721696"/>
              <a:gd name="connsiteX1-457" fmla="*/ 455748 w 462377"/>
              <a:gd name="connsiteY1-458" fmla="*/ 391571 h 721696"/>
              <a:gd name="connsiteX2-459" fmla="*/ 446395 w 462377"/>
              <a:gd name="connsiteY2-460" fmla="*/ 358338 h 721696"/>
              <a:gd name="connsiteX3-461" fmla="*/ 462123 w 462377"/>
              <a:gd name="connsiteY3-462" fmla="*/ 460909 h 721696"/>
              <a:gd name="connsiteX4-463" fmla="*/ 441988 w 462377"/>
              <a:gd name="connsiteY4-464" fmla="*/ 560432 h 721696"/>
              <a:gd name="connsiteX5-465" fmla="*/ 427012 w 462377"/>
              <a:gd name="connsiteY5-466" fmla="*/ 586364 h 721696"/>
              <a:gd name="connsiteX6-467" fmla="*/ 405105 w 462377"/>
              <a:gd name="connsiteY6-468" fmla="*/ 604915 h 721696"/>
              <a:gd name="connsiteX7-469" fmla="*/ 198696 w 462377"/>
              <a:gd name="connsiteY7-470" fmla="*/ 720080 h 721696"/>
              <a:gd name="connsiteX8-471" fmla="*/ 159 w 462377"/>
              <a:gd name="connsiteY8-472" fmla="*/ 540060 h 721696"/>
              <a:gd name="connsiteX9-473" fmla="*/ 103446 w 462377"/>
              <a:gd name="connsiteY9-474" fmla="*/ 331465 h 721696"/>
              <a:gd name="connsiteX10-475" fmla="*/ 166736 w 462377"/>
              <a:gd name="connsiteY10-476" fmla="*/ 277820 h 721696"/>
              <a:gd name="connsiteX11-477" fmla="*/ 325224 w 462377"/>
              <a:gd name="connsiteY11-478" fmla="*/ 0 h 721696"/>
              <a:gd name="connsiteX0-479" fmla="*/ 325224 w 462377"/>
              <a:gd name="connsiteY0-480" fmla="*/ 0 h 721696"/>
              <a:gd name="connsiteX1-481" fmla="*/ 455748 w 462377"/>
              <a:gd name="connsiteY1-482" fmla="*/ 391571 h 721696"/>
              <a:gd name="connsiteX2-483" fmla="*/ 446395 w 462377"/>
              <a:gd name="connsiteY2-484" fmla="*/ 358338 h 721696"/>
              <a:gd name="connsiteX3-485" fmla="*/ 462123 w 462377"/>
              <a:gd name="connsiteY3-486" fmla="*/ 460909 h 721696"/>
              <a:gd name="connsiteX4-487" fmla="*/ 441988 w 462377"/>
              <a:gd name="connsiteY4-488" fmla="*/ 560432 h 721696"/>
              <a:gd name="connsiteX5-489" fmla="*/ 427012 w 462377"/>
              <a:gd name="connsiteY5-490" fmla="*/ 586364 h 721696"/>
              <a:gd name="connsiteX6-491" fmla="*/ 405105 w 462377"/>
              <a:gd name="connsiteY6-492" fmla="*/ 604915 h 721696"/>
              <a:gd name="connsiteX7-493" fmla="*/ 198696 w 462377"/>
              <a:gd name="connsiteY7-494" fmla="*/ 720080 h 721696"/>
              <a:gd name="connsiteX8-495" fmla="*/ 159 w 462377"/>
              <a:gd name="connsiteY8-496" fmla="*/ 540060 h 721696"/>
              <a:gd name="connsiteX9-497" fmla="*/ 103446 w 462377"/>
              <a:gd name="connsiteY9-498" fmla="*/ 331465 h 721696"/>
              <a:gd name="connsiteX10-499" fmla="*/ 166736 w 462377"/>
              <a:gd name="connsiteY10-500" fmla="*/ 277820 h 721696"/>
              <a:gd name="connsiteX11-501" fmla="*/ 325224 w 462377"/>
              <a:gd name="connsiteY11-502" fmla="*/ 0 h 721696"/>
              <a:gd name="connsiteX0-503" fmla="*/ 325224 w 462377"/>
              <a:gd name="connsiteY0-504" fmla="*/ 0 h 722466"/>
              <a:gd name="connsiteX1-505" fmla="*/ 455748 w 462377"/>
              <a:gd name="connsiteY1-506" fmla="*/ 391571 h 722466"/>
              <a:gd name="connsiteX2-507" fmla="*/ 446395 w 462377"/>
              <a:gd name="connsiteY2-508" fmla="*/ 358338 h 722466"/>
              <a:gd name="connsiteX3-509" fmla="*/ 462123 w 462377"/>
              <a:gd name="connsiteY3-510" fmla="*/ 460909 h 722466"/>
              <a:gd name="connsiteX4-511" fmla="*/ 441988 w 462377"/>
              <a:gd name="connsiteY4-512" fmla="*/ 560432 h 722466"/>
              <a:gd name="connsiteX5-513" fmla="*/ 427012 w 462377"/>
              <a:gd name="connsiteY5-514" fmla="*/ 586364 h 722466"/>
              <a:gd name="connsiteX6-515" fmla="*/ 414630 w 462377"/>
              <a:gd name="connsiteY6-516" fmla="*/ 614440 h 722466"/>
              <a:gd name="connsiteX7-517" fmla="*/ 198696 w 462377"/>
              <a:gd name="connsiteY7-518" fmla="*/ 720080 h 722466"/>
              <a:gd name="connsiteX8-519" fmla="*/ 159 w 462377"/>
              <a:gd name="connsiteY8-520" fmla="*/ 540060 h 722466"/>
              <a:gd name="connsiteX9-521" fmla="*/ 103446 w 462377"/>
              <a:gd name="connsiteY9-522" fmla="*/ 331465 h 722466"/>
              <a:gd name="connsiteX10-523" fmla="*/ 166736 w 462377"/>
              <a:gd name="connsiteY10-524" fmla="*/ 277820 h 722466"/>
              <a:gd name="connsiteX11-525" fmla="*/ 325224 w 462377"/>
              <a:gd name="connsiteY11-526" fmla="*/ 0 h 722466"/>
              <a:gd name="connsiteX0-527" fmla="*/ 325224 w 462377"/>
              <a:gd name="connsiteY0-528" fmla="*/ 0 h 722109"/>
              <a:gd name="connsiteX1-529" fmla="*/ 455748 w 462377"/>
              <a:gd name="connsiteY1-530" fmla="*/ 391571 h 722109"/>
              <a:gd name="connsiteX2-531" fmla="*/ 446395 w 462377"/>
              <a:gd name="connsiteY2-532" fmla="*/ 358338 h 722109"/>
              <a:gd name="connsiteX3-533" fmla="*/ 462123 w 462377"/>
              <a:gd name="connsiteY3-534" fmla="*/ 460909 h 722109"/>
              <a:gd name="connsiteX4-535" fmla="*/ 441988 w 462377"/>
              <a:gd name="connsiteY4-536" fmla="*/ 560432 h 722109"/>
              <a:gd name="connsiteX5-537" fmla="*/ 427012 w 462377"/>
              <a:gd name="connsiteY5-538" fmla="*/ 586364 h 722109"/>
              <a:gd name="connsiteX6-539" fmla="*/ 414630 w 462377"/>
              <a:gd name="connsiteY6-540" fmla="*/ 614440 h 722109"/>
              <a:gd name="connsiteX7-541" fmla="*/ 198696 w 462377"/>
              <a:gd name="connsiteY7-542" fmla="*/ 720080 h 722109"/>
              <a:gd name="connsiteX8-543" fmla="*/ 159 w 462377"/>
              <a:gd name="connsiteY8-544" fmla="*/ 540060 h 722109"/>
              <a:gd name="connsiteX9-545" fmla="*/ 103446 w 462377"/>
              <a:gd name="connsiteY9-546" fmla="*/ 331465 h 722109"/>
              <a:gd name="connsiteX10-547" fmla="*/ 166736 w 462377"/>
              <a:gd name="connsiteY10-548" fmla="*/ 277820 h 722109"/>
              <a:gd name="connsiteX11-549" fmla="*/ 325224 w 462377"/>
              <a:gd name="connsiteY11-550" fmla="*/ 0 h 722109"/>
              <a:gd name="connsiteX0-551" fmla="*/ 325224 w 463929"/>
              <a:gd name="connsiteY0-552" fmla="*/ 0 h 722109"/>
              <a:gd name="connsiteX1-553" fmla="*/ 455748 w 463929"/>
              <a:gd name="connsiteY1-554" fmla="*/ 391571 h 722109"/>
              <a:gd name="connsiteX2-555" fmla="*/ 446395 w 463929"/>
              <a:gd name="connsiteY2-556" fmla="*/ 358338 h 722109"/>
              <a:gd name="connsiteX3-557" fmla="*/ 462123 w 463929"/>
              <a:gd name="connsiteY3-558" fmla="*/ 460909 h 722109"/>
              <a:gd name="connsiteX4-559" fmla="*/ 441988 w 463929"/>
              <a:gd name="connsiteY4-560" fmla="*/ 560432 h 722109"/>
              <a:gd name="connsiteX5-561" fmla="*/ 427012 w 463929"/>
              <a:gd name="connsiteY5-562" fmla="*/ 586364 h 722109"/>
              <a:gd name="connsiteX6-563" fmla="*/ 414630 w 463929"/>
              <a:gd name="connsiteY6-564" fmla="*/ 614440 h 722109"/>
              <a:gd name="connsiteX7-565" fmla="*/ 198696 w 463929"/>
              <a:gd name="connsiteY7-566" fmla="*/ 720080 h 722109"/>
              <a:gd name="connsiteX8-567" fmla="*/ 159 w 463929"/>
              <a:gd name="connsiteY8-568" fmla="*/ 540060 h 722109"/>
              <a:gd name="connsiteX9-569" fmla="*/ 103446 w 463929"/>
              <a:gd name="connsiteY9-570" fmla="*/ 331465 h 722109"/>
              <a:gd name="connsiteX10-571" fmla="*/ 166736 w 463929"/>
              <a:gd name="connsiteY10-572" fmla="*/ 277820 h 722109"/>
              <a:gd name="connsiteX11-573" fmla="*/ 325224 w 463929"/>
              <a:gd name="connsiteY11-574" fmla="*/ 0 h 7221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45" y="connsiteY11-46"/>
              </a:cxn>
            </a:cxnLst>
            <a:rect l="l" t="t" r="r" b="b"/>
            <a:pathLst>
              <a:path w="463929" h="722109">
                <a:moveTo>
                  <a:pt x="325224" y="0"/>
                </a:moveTo>
                <a:lnTo>
                  <a:pt x="455748" y="391571"/>
                </a:lnTo>
                <a:cubicBezTo>
                  <a:pt x="452630" y="380493"/>
                  <a:pt x="435226" y="331316"/>
                  <a:pt x="446395" y="358338"/>
                </a:cubicBezTo>
                <a:cubicBezTo>
                  <a:pt x="463120" y="437417"/>
                  <a:pt x="466650" y="427525"/>
                  <a:pt x="462123" y="460909"/>
                </a:cubicBezTo>
                <a:cubicBezTo>
                  <a:pt x="449483" y="554122"/>
                  <a:pt x="465556" y="508316"/>
                  <a:pt x="441988" y="560432"/>
                </a:cubicBezTo>
                <a:lnTo>
                  <a:pt x="427012" y="586364"/>
                </a:lnTo>
                <a:cubicBezTo>
                  <a:pt x="426854" y="587785"/>
                  <a:pt x="414788" y="613019"/>
                  <a:pt x="414630" y="614440"/>
                </a:cubicBezTo>
                <a:cubicBezTo>
                  <a:pt x="362781" y="686947"/>
                  <a:pt x="267775" y="732477"/>
                  <a:pt x="198696" y="720080"/>
                </a:cubicBezTo>
                <a:cubicBezTo>
                  <a:pt x="129618" y="707683"/>
                  <a:pt x="159" y="639482"/>
                  <a:pt x="159" y="540060"/>
                </a:cubicBezTo>
                <a:cubicBezTo>
                  <a:pt x="159" y="440638"/>
                  <a:pt x="-8584" y="467197"/>
                  <a:pt x="103446" y="331465"/>
                </a:cubicBezTo>
                <a:cubicBezTo>
                  <a:pt x="147561" y="302472"/>
                  <a:pt x="153577" y="290145"/>
                  <a:pt x="166736" y="277820"/>
                </a:cubicBezTo>
                <a:cubicBezTo>
                  <a:pt x="230677" y="164576"/>
                  <a:pt x="285095" y="120388"/>
                  <a:pt x="325224" y="0"/>
                </a:cubicBezTo>
                <a:close/>
              </a:path>
            </a:pathLst>
          </a:cu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0000" tIns="46800" rIns="90000" bIns="46800" numCol="1" spcCol="0" rtlCol="0" fromWordArt="0" anchor="t" anchorCtr="0" forceAA="0" compatLnSpc="1">
            <a:no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5" name="任意多边形 14"/>
          <p:cNvSpPr/>
          <p:nvPr/>
        </p:nvSpPr>
        <p:spPr bwMode="auto">
          <a:xfrm rot="17886022" flipV="1">
            <a:off x="1294977" y="3572773"/>
            <a:ext cx="59069" cy="109369"/>
          </a:xfrm>
          <a:custGeom>
            <a:avLst/>
            <a:gdLst>
              <a:gd name="connsiteX0" fmla="*/ 325065 w 490539"/>
              <a:gd name="connsiteY0" fmla="*/ 0 h 720080"/>
              <a:gd name="connsiteX1" fmla="*/ 455589 w 490539"/>
              <a:gd name="connsiteY1" fmla="*/ 391571 h 720080"/>
              <a:gd name="connsiteX2" fmla="*/ 455761 w 490539"/>
              <a:gd name="connsiteY2" fmla="*/ 391676 h 720080"/>
              <a:gd name="connsiteX3" fmla="*/ 490539 w 490539"/>
              <a:gd name="connsiteY3" fmla="*/ 468052 h 720080"/>
              <a:gd name="connsiteX4" fmla="*/ 418017 w 490539"/>
              <a:gd name="connsiteY4" fmla="*/ 567576 h 720080"/>
              <a:gd name="connsiteX5" fmla="*/ 393515 w 490539"/>
              <a:gd name="connsiteY5" fmla="*/ 572076 h 720080"/>
              <a:gd name="connsiteX6" fmla="*/ 393040 w 490539"/>
              <a:gd name="connsiteY6" fmla="*/ 576340 h 720080"/>
              <a:gd name="connsiteX7" fmla="*/ 198537 w 490539"/>
              <a:gd name="connsiteY7" fmla="*/ 720080 h 720080"/>
              <a:gd name="connsiteX8" fmla="*/ 0 w 490539"/>
              <a:gd name="connsiteY8" fmla="*/ 540060 h 720080"/>
              <a:gd name="connsiteX9" fmla="*/ 198537 w 490539"/>
              <a:gd name="connsiteY9" fmla="*/ 360040 h 720080"/>
              <a:gd name="connsiteX10" fmla="*/ 204677 w 490539"/>
              <a:gd name="connsiteY10" fmla="*/ 361164 h 720080"/>
              <a:gd name="connsiteX0-1" fmla="*/ 325065 w 490539"/>
              <a:gd name="connsiteY0-2" fmla="*/ 0 h 720080"/>
              <a:gd name="connsiteX1-3" fmla="*/ 455589 w 490539"/>
              <a:gd name="connsiteY1-4" fmla="*/ 391571 h 720080"/>
              <a:gd name="connsiteX2-5" fmla="*/ 455761 w 490539"/>
              <a:gd name="connsiteY2-6" fmla="*/ 391676 h 720080"/>
              <a:gd name="connsiteX3-7" fmla="*/ 490539 w 490539"/>
              <a:gd name="connsiteY3-8" fmla="*/ 468052 h 720080"/>
              <a:gd name="connsiteX4-9" fmla="*/ 418017 w 490539"/>
              <a:gd name="connsiteY4-10" fmla="*/ 567576 h 720080"/>
              <a:gd name="connsiteX5-11" fmla="*/ 393515 w 490539"/>
              <a:gd name="connsiteY5-12" fmla="*/ 572076 h 720080"/>
              <a:gd name="connsiteX6-13" fmla="*/ 393040 w 490539"/>
              <a:gd name="connsiteY6-14" fmla="*/ 576340 h 720080"/>
              <a:gd name="connsiteX7-15" fmla="*/ 198537 w 490539"/>
              <a:gd name="connsiteY7-16" fmla="*/ 720080 h 720080"/>
              <a:gd name="connsiteX8-17" fmla="*/ 0 w 490539"/>
              <a:gd name="connsiteY8-18" fmla="*/ 540060 h 720080"/>
              <a:gd name="connsiteX9-19" fmla="*/ 198537 w 490539"/>
              <a:gd name="connsiteY9-20" fmla="*/ 360040 h 720080"/>
              <a:gd name="connsiteX10-21" fmla="*/ 190389 w 490539"/>
              <a:gd name="connsiteY10-22" fmla="*/ 308776 h 720080"/>
              <a:gd name="connsiteX11" fmla="*/ 325065 w 490539"/>
              <a:gd name="connsiteY11" fmla="*/ 0 h 720080"/>
              <a:gd name="connsiteX0-23" fmla="*/ 325065 w 490539"/>
              <a:gd name="connsiteY0-24" fmla="*/ 0 h 720080"/>
              <a:gd name="connsiteX1-25" fmla="*/ 455589 w 490539"/>
              <a:gd name="connsiteY1-26" fmla="*/ 391571 h 720080"/>
              <a:gd name="connsiteX2-27" fmla="*/ 455761 w 490539"/>
              <a:gd name="connsiteY2-28" fmla="*/ 391676 h 720080"/>
              <a:gd name="connsiteX3-29" fmla="*/ 490539 w 490539"/>
              <a:gd name="connsiteY3-30" fmla="*/ 468052 h 720080"/>
              <a:gd name="connsiteX4-31" fmla="*/ 418017 w 490539"/>
              <a:gd name="connsiteY4-32" fmla="*/ 567576 h 720080"/>
              <a:gd name="connsiteX5-33" fmla="*/ 393515 w 490539"/>
              <a:gd name="connsiteY5-34" fmla="*/ 572076 h 720080"/>
              <a:gd name="connsiteX6-35" fmla="*/ 393040 w 490539"/>
              <a:gd name="connsiteY6-36" fmla="*/ 576340 h 720080"/>
              <a:gd name="connsiteX7-37" fmla="*/ 198537 w 490539"/>
              <a:gd name="connsiteY7-38" fmla="*/ 720080 h 720080"/>
              <a:gd name="connsiteX8-39" fmla="*/ 0 w 490539"/>
              <a:gd name="connsiteY8-40" fmla="*/ 540060 h 720080"/>
              <a:gd name="connsiteX9-41" fmla="*/ 150912 w 490539"/>
              <a:gd name="connsiteY9-42" fmla="*/ 345752 h 720080"/>
              <a:gd name="connsiteX10-43" fmla="*/ 190389 w 490539"/>
              <a:gd name="connsiteY10-44" fmla="*/ 308776 h 720080"/>
              <a:gd name="connsiteX11-45" fmla="*/ 325065 w 490539"/>
              <a:gd name="connsiteY11-46" fmla="*/ 0 h 720080"/>
              <a:gd name="connsiteX0-47" fmla="*/ 325065 w 490539"/>
              <a:gd name="connsiteY0-48" fmla="*/ 0 h 720080"/>
              <a:gd name="connsiteX1-49" fmla="*/ 455589 w 490539"/>
              <a:gd name="connsiteY1-50" fmla="*/ 391571 h 720080"/>
              <a:gd name="connsiteX2-51" fmla="*/ 455761 w 490539"/>
              <a:gd name="connsiteY2-52" fmla="*/ 391676 h 720080"/>
              <a:gd name="connsiteX3-53" fmla="*/ 490539 w 490539"/>
              <a:gd name="connsiteY3-54" fmla="*/ 468052 h 720080"/>
              <a:gd name="connsiteX4-55" fmla="*/ 418017 w 490539"/>
              <a:gd name="connsiteY4-56" fmla="*/ 567576 h 720080"/>
              <a:gd name="connsiteX5-57" fmla="*/ 393515 w 490539"/>
              <a:gd name="connsiteY5-58" fmla="*/ 572076 h 720080"/>
              <a:gd name="connsiteX6-59" fmla="*/ 393040 w 490539"/>
              <a:gd name="connsiteY6-60" fmla="*/ 576340 h 720080"/>
              <a:gd name="connsiteX7-61" fmla="*/ 198537 w 490539"/>
              <a:gd name="connsiteY7-62" fmla="*/ 720080 h 720080"/>
              <a:gd name="connsiteX8-63" fmla="*/ 0 w 490539"/>
              <a:gd name="connsiteY8-64" fmla="*/ 540060 h 720080"/>
              <a:gd name="connsiteX9-65" fmla="*/ 150912 w 490539"/>
              <a:gd name="connsiteY9-66" fmla="*/ 345752 h 720080"/>
              <a:gd name="connsiteX10-67" fmla="*/ 190389 w 490539"/>
              <a:gd name="connsiteY10-68" fmla="*/ 308776 h 720080"/>
              <a:gd name="connsiteX11-69" fmla="*/ 325065 w 490539"/>
              <a:gd name="connsiteY11-70" fmla="*/ 0 h 720080"/>
              <a:gd name="connsiteX0-71" fmla="*/ 325065 w 490539"/>
              <a:gd name="connsiteY0-72" fmla="*/ 0 h 720080"/>
              <a:gd name="connsiteX1-73" fmla="*/ 455589 w 490539"/>
              <a:gd name="connsiteY1-74" fmla="*/ 391571 h 720080"/>
              <a:gd name="connsiteX2-75" fmla="*/ 455761 w 490539"/>
              <a:gd name="connsiteY2-76" fmla="*/ 391676 h 720080"/>
              <a:gd name="connsiteX3-77" fmla="*/ 490539 w 490539"/>
              <a:gd name="connsiteY3-78" fmla="*/ 468052 h 720080"/>
              <a:gd name="connsiteX4-79" fmla="*/ 418017 w 490539"/>
              <a:gd name="connsiteY4-80" fmla="*/ 567576 h 720080"/>
              <a:gd name="connsiteX5-81" fmla="*/ 393515 w 490539"/>
              <a:gd name="connsiteY5-82" fmla="*/ 572076 h 720080"/>
              <a:gd name="connsiteX6-83" fmla="*/ 393040 w 490539"/>
              <a:gd name="connsiteY6-84" fmla="*/ 576340 h 720080"/>
              <a:gd name="connsiteX7-85" fmla="*/ 198537 w 490539"/>
              <a:gd name="connsiteY7-86" fmla="*/ 720080 h 720080"/>
              <a:gd name="connsiteX8-87" fmla="*/ 0 w 490539"/>
              <a:gd name="connsiteY8-88" fmla="*/ 540060 h 720080"/>
              <a:gd name="connsiteX9-89" fmla="*/ 150912 w 490539"/>
              <a:gd name="connsiteY9-90" fmla="*/ 345752 h 720080"/>
              <a:gd name="connsiteX10-91" fmla="*/ 190389 w 490539"/>
              <a:gd name="connsiteY10-92" fmla="*/ 308776 h 720080"/>
              <a:gd name="connsiteX11-93" fmla="*/ 325065 w 490539"/>
              <a:gd name="connsiteY11-94" fmla="*/ 0 h 720080"/>
              <a:gd name="connsiteX0-95" fmla="*/ 330722 w 496196"/>
              <a:gd name="connsiteY0-96" fmla="*/ 0 h 720080"/>
              <a:gd name="connsiteX1-97" fmla="*/ 461246 w 496196"/>
              <a:gd name="connsiteY1-98" fmla="*/ 391571 h 720080"/>
              <a:gd name="connsiteX2-99" fmla="*/ 461418 w 496196"/>
              <a:gd name="connsiteY2-100" fmla="*/ 391676 h 720080"/>
              <a:gd name="connsiteX3-101" fmla="*/ 496196 w 496196"/>
              <a:gd name="connsiteY3-102" fmla="*/ 468052 h 720080"/>
              <a:gd name="connsiteX4-103" fmla="*/ 423674 w 496196"/>
              <a:gd name="connsiteY4-104" fmla="*/ 567576 h 720080"/>
              <a:gd name="connsiteX5-105" fmla="*/ 399172 w 496196"/>
              <a:gd name="connsiteY5-106" fmla="*/ 572076 h 720080"/>
              <a:gd name="connsiteX6-107" fmla="*/ 398697 w 496196"/>
              <a:gd name="connsiteY6-108" fmla="*/ 576340 h 720080"/>
              <a:gd name="connsiteX7-109" fmla="*/ 204194 w 496196"/>
              <a:gd name="connsiteY7-110" fmla="*/ 720080 h 720080"/>
              <a:gd name="connsiteX8-111" fmla="*/ 5657 w 496196"/>
              <a:gd name="connsiteY8-112" fmla="*/ 540060 h 720080"/>
              <a:gd name="connsiteX9-113" fmla="*/ 108944 w 496196"/>
              <a:gd name="connsiteY9-114" fmla="*/ 331465 h 720080"/>
              <a:gd name="connsiteX10-115" fmla="*/ 196046 w 496196"/>
              <a:gd name="connsiteY10-116" fmla="*/ 308776 h 720080"/>
              <a:gd name="connsiteX11-117" fmla="*/ 330722 w 496196"/>
              <a:gd name="connsiteY11-118" fmla="*/ 0 h 720080"/>
              <a:gd name="connsiteX0-119" fmla="*/ 330722 w 496196"/>
              <a:gd name="connsiteY0-120" fmla="*/ 0 h 720080"/>
              <a:gd name="connsiteX1-121" fmla="*/ 461246 w 496196"/>
              <a:gd name="connsiteY1-122" fmla="*/ 391571 h 720080"/>
              <a:gd name="connsiteX2-123" fmla="*/ 461418 w 496196"/>
              <a:gd name="connsiteY2-124" fmla="*/ 391676 h 720080"/>
              <a:gd name="connsiteX3-125" fmla="*/ 496196 w 496196"/>
              <a:gd name="connsiteY3-126" fmla="*/ 468052 h 720080"/>
              <a:gd name="connsiteX4-127" fmla="*/ 423674 w 496196"/>
              <a:gd name="connsiteY4-128" fmla="*/ 567576 h 720080"/>
              <a:gd name="connsiteX5-129" fmla="*/ 399172 w 496196"/>
              <a:gd name="connsiteY5-130" fmla="*/ 572076 h 720080"/>
              <a:gd name="connsiteX6-131" fmla="*/ 398697 w 496196"/>
              <a:gd name="connsiteY6-132" fmla="*/ 576340 h 720080"/>
              <a:gd name="connsiteX7-133" fmla="*/ 204194 w 496196"/>
              <a:gd name="connsiteY7-134" fmla="*/ 720080 h 720080"/>
              <a:gd name="connsiteX8-135" fmla="*/ 5657 w 496196"/>
              <a:gd name="connsiteY8-136" fmla="*/ 540060 h 720080"/>
              <a:gd name="connsiteX9-137" fmla="*/ 108944 w 496196"/>
              <a:gd name="connsiteY9-138" fmla="*/ 331465 h 720080"/>
              <a:gd name="connsiteX10-139" fmla="*/ 196046 w 496196"/>
              <a:gd name="connsiteY10-140" fmla="*/ 308776 h 720080"/>
              <a:gd name="connsiteX11-141" fmla="*/ 330722 w 496196"/>
              <a:gd name="connsiteY11-142" fmla="*/ 0 h 720080"/>
              <a:gd name="connsiteX0-143" fmla="*/ 330722 w 496196"/>
              <a:gd name="connsiteY0-144" fmla="*/ 0 h 720080"/>
              <a:gd name="connsiteX1-145" fmla="*/ 461246 w 496196"/>
              <a:gd name="connsiteY1-146" fmla="*/ 391571 h 720080"/>
              <a:gd name="connsiteX2-147" fmla="*/ 461418 w 496196"/>
              <a:gd name="connsiteY2-148" fmla="*/ 391676 h 720080"/>
              <a:gd name="connsiteX3-149" fmla="*/ 496196 w 496196"/>
              <a:gd name="connsiteY3-150" fmla="*/ 468052 h 720080"/>
              <a:gd name="connsiteX4-151" fmla="*/ 423674 w 496196"/>
              <a:gd name="connsiteY4-152" fmla="*/ 567576 h 720080"/>
              <a:gd name="connsiteX5-153" fmla="*/ 399172 w 496196"/>
              <a:gd name="connsiteY5-154" fmla="*/ 572076 h 720080"/>
              <a:gd name="connsiteX6-155" fmla="*/ 398697 w 496196"/>
              <a:gd name="connsiteY6-156" fmla="*/ 576340 h 720080"/>
              <a:gd name="connsiteX7-157" fmla="*/ 204194 w 496196"/>
              <a:gd name="connsiteY7-158" fmla="*/ 720080 h 720080"/>
              <a:gd name="connsiteX8-159" fmla="*/ 5657 w 496196"/>
              <a:gd name="connsiteY8-160" fmla="*/ 540060 h 720080"/>
              <a:gd name="connsiteX9-161" fmla="*/ 108944 w 496196"/>
              <a:gd name="connsiteY9-162" fmla="*/ 331465 h 720080"/>
              <a:gd name="connsiteX10-163" fmla="*/ 179377 w 496196"/>
              <a:gd name="connsiteY10-164" fmla="*/ 284964 h 720080"/>
              <a:gd name="connsiteX11-165" fmla="*/ 330722 w 496196"/>
              <a:gd name="connsiteY11-166" fmla="*/ 0 h 720080"/>
              <a:gd name="connsiteX0-167" fmla="*/ 330722 w 496196"/>
              <a:gd name="connsiteY0-168" fmla="*/ 0 h 720080"/>
              <a:gd name="connsiteX1-169" fmla="*/ 461246 w 496196"/>
              <a:gd name="connsiteY1-170" fmla="*/ 391571 h 720080"/>
              <a:gd name="connsiteX2-171" fmla="*/ 461418 w 496196"/>
              <a:gd name="connsiteY2-172" fmla="*/ 391676 h 720080"/>
              <a:gd name="connsiteX3-173" fmla="*/ 496196 w 496196"/>
              <a:gd name="connsiteY3-174" fmla="*/ 468052 h 720080"/>
              <a:gd name="connsiteX4-175" fmla="*/ 423674 w 496196"/>
              <a:gd name="connsiteY4-176" fmla="*/ 567576 h 720080"/>
              <a:gd name="connsiteX5-177" fmla="*/ 399172 w 496196"/>
              <a:gd name="connsiteY5-178" fmla="*/ 572076 h 720080"/>
              <a:gd name="connsiteX6-179" fmla="*/ 398697 w 496196"/>
              <a:gd name="connsiteY6-180" fmla="*/ 576340 h 720080"/>
              <a:gd name="connsiteX7-181" fmla="*/ 204194 w 496196"/>
              <a:gd name="connsiteY7-182" fmla="*/ 720080 h 720080"/>
              <a:gd name="connsiteX8-183" fmla="*/ 5657 w 496196"/>
              <a:gd name="connsiteY8-184" fmla="*/ 540060 h 720080"/>
              <a:gd name="connsiteX9-185" fmla="*/ 108944 w 496196"/>
              <a:gd name="connsiteY9-186" fmla="*/ 331465 h 720080"/>
              <a:gd name="connsiteX10-187" fmla="*/ 172234 w 496196"/>
              <a:gd name="connsiteY10-188" fmla="*/ 277820 h 720080"/>
              <a:gd name="connsiteX11-189" fmla="*/ 330722 w 496196"/>
              <a:gd name="connsiteY11-190" fmla="*/ 0 h 720080"/>
              <a:gd name="connsiteX0-191" fmla="*/ 330722 w 496196"/>
              <a:gd name="connsiteY0-192" fmla="*/ 0 h 720080"/>
              <a:gd name="connsiteX1-193" fmla="*/ 461246 w 496196"/>
              <a:gd name="connsiteY1-194" fmla="*/ 391571 h 720080"/>
              <a:gd name="connsiteX2-195" fmla="*/ 461418 w 496196"/>
              <a:gd name="connsiteY2-196" fmla="*/ 391676 h 720080"/>
              <a:gd name="connsiteX3-197" fmla="*/ 496196 w 496196"/>
              <a:gd name="connsiteY3-198" fmla="*/ 468052 h 720080"/>
              <a:gd name="connsiteX4-199" fmla="*/ 423674 w 496196"/>
              <a:gd name="connsiteY4-200" fmla="*/ 567576 h 720080"/>
              <a:gd name="connsiteX5-201" fmla="*/ 399172 w 496196"/>
              <a:gd name="connsiteY5-202" fmla="*/ 572076 h 720080"/>
              <a:gd name="connsiteX6-203" fmla="*/ 398697 w 496196"/>
              <a:gd name="connsiteY6-204" fmla="*/ 576340 h 720080"/>
              <a:gd name="connsiteX7-205" fmla="*/ 204194 w 496196"/>
              <a:gd name="connsiteY7-206" fmla="*/ 720080 h 720080"/>
              <a:gd name="connsiteX8-207" fmla="*/ 5657 w 496196"/>
              <a:gd name="connsiteY8-208" fmla="*/ 540060 h 720080"/>
              <a:gd name="connsiteX9-209" fmla="*/ 108944 w 496196"/>
              <a:gd name="connsiteY9-210" fmla="*/ 331465 h 720080"/>
              <a:gd name="connsiteX10-211" fmla="*/ 172234 w 496196"/>
              <a:gd name="connsiteY10-212" fmla="*/ 277820 h 720080"/>
              <a:gd name="connsiteX11-213" fmla="*/ 330722 w 496196"/>
              <a:gd name="connsiteY11-214" fmla="*/ 0 h 720080"/>
              <a:gd name="connsiteX0-215" fmla="*/ 326710 w 492184"/>
              <a:gd name="connsiteY0-216" fmla="*/ 0 h 720080"/>
              <a:gd name="connsiteX1-217" fmla="*/ 457234 w 492184"/>
              <a:gd name="connsiteY1-218" fmla="*/ 391571 h 720080"/>
              <a:gd name="connsiteX2-219" fmla="*/ 457406 w 492184"/>
              <a:gd name="connsiteY2-220" fmla="*/ 391676 h 720080"/>
              <a:gd name="connsiteX3-221" fmla="*/ 492184 w 492184"/>
              <a:gd name="connsiteY3-222" fmla="*/ 468052 h 720080"/>
              <a:gd name="connsiteX4-223" fmla="*/ 419662 w 492184"/>
              <a:gd name="connsiteY4-224" fmla="*/ 567576 h 720080"/>
              <a:gd name="connsiteX5-225" fmla="*/ 395160 w 492184"/>
              <a:gd name="connsiteY5-226" fmla="*/ 572076 h 720080"/>
              <a:gd name="connsiteX6-227" fmla="*/ 394685 w 492184"/>
              <a:gd name="connsiteY6-228" fmla="*/ 576340 h 720080"/>
              <a:gd name="connsiteX7-229" fmla="*/ 200182 w 492184"/>
              <a:gd name="connsiteY7-230" fmla="*/ 720080 h 720080"/>
              <a:gd name="connsiteX8-231" fmla="*/ 1645 w 492184"/>
              <a:gd name="connsiteY8-232" fmla="*/ 540060 h 720080"/>
              <a:gd name="connsiteX9-233" fmla="*/ 104932 w 492184"/>
              <a:gd name="connsiteY9-234" fmla="*/ 331465 h 720080"/>
              <a:gd name="connsiteX10-235" fmla="*/ 168222 w 492184"/>
              <a:gd name="connsiteY10-236" fmla="*/ 277820 h 720080"/>
              <a:gd name="connsiteX11-237" fmla="*/ 326710 w 492184"/>
              <a:gd name="connsiteY11-238" fmla="*/ 0 h 720080"/>
              <a:gd name="connsiteX0-239" fmla="*/ 325067 w 490541"/>
              <a:gd name="connsiteY0-240" fmla="*/ 0 h 720080"/>
              <a:gd name="connsiteX1-241" fmla="*/ 455591 w 490541"/>
              <a:gd name="connsiteY1-242" fmla="*/ 391571 h 720080"/>
              <a:gd name="connsiteX2-243" fmla="*/ 455763 w 490541"/>
              <a:gd name="connsiteY2-244" fmla="*/ 391676 h 720080"/>
              <a:gd name="connsiteX3-245" fmla="*/ 490541 w 490541"/>
              <a:gd name="connsiteY3-246" fmla="*/ 468052 h 720080"/>
              <a:gd name="connsiteX4-247" fmla="*/ 418019 w 490541"/>
              <a:gd name="connsiteY4-248" fmla="*/ 567576 h 720080"/>
              <a:gd name="connsiteX5-249" fmla="*/ 393517 w 490541"/>
              <a:gd name="connsiteY5-250" fmla="*/ 572076 h 720080"/>
              <a:gd name="connsiteX6-251" fmla="*/ 393042 w 490541"/>
              <a:gd name="connsiteY6-252" fmla="*/ 576340 h 720080"/>
              <a:gd name="connsiteX7-253" fmla="*/ 198539 w 490541"/>
              <a:gd name="connsiteY7-254" fmla="*/ 720080 h 720080"/>
              <a:gd name="connsiteX8-255" fmla="*/ 2 w 490541"/>
              <a:gd name="connsiteY8-256" fmla="*/ 540060 h 720080"/>
              <a:gd name="connsiteX9-257" fmla="*/ 103289 w 490541"/>
              <a:gd name="connsiteY9-258" fmla="*/ 331465 h 720080"/>
              <a:gd name="connsiteX10-259" fmla="*/ 166579 w 490541"/>
              <a:gd name="connsiteY10-260" fmla="*/ 277820 h 720080"/>
              <a:gd name="connsiteX11-261" fmla="*/ 325067 w 490541"/>
              <a:gd name="connsiteY11-262" fmla="*/ 0 h 720080"/>
              <a:gd name="connsiteX0-263" fmla="*/ 325224 w 490698"/>
              <a:gd name="connsiteY0-264" fmla="*/ 0 h 720080"/>
              <a:gd name="connsiteX1-265" fmla="*/ 455748 w 490698"/>
              <a:gd name="connsiteY1-266" fmla="*/ 391571 h 720080"/>
              <a:gd name="connsiteX2-267" fmla="*/ 455920 w 490698"/>
              <a:gd name="connsiteY2-268" fmla="*/ 391676 h 720080"/>
              <a:gd name="connsiteX3-269" fmla="*/ 490698 w 490698"/>
              <a:gd name="connsiteY3-270" fmla="*/ 468052 h 720080"/>
              <a:gd name="connsiteX4-271" fmla="*/ 418176 w 490698"/>
              <a:gd name="connsiteY4-272" fmla="*/ 567576 h 720080"/>
              <a:gd name="connsiteX5-273" fmla="*/ 393674 w 490698"/>
              <a:gd name="connsiteY5-274" fmla="*/ 572076 h 720080"/>
              <a:gd name="connsiteX6-275" fmla="*/ 393199 w 490698"/>
              <a:gd name="connsiteY6-276" fmla="*/ 576340 h 720080"/>
              <a:gd name="connsiteX7-277" fmla="*/ 198696 w 490698"/>
              <a:gd name="connsiteY7-278" fmla="*/ 720080 h 720080"/>
              <a:gd name="connsiteX8-279" fmla="*/ 159 w 490698"/>
              <a:gd name="connsiteY8-280" fmla="*/ 540060 h 720080"/>
              <a:gd name="connsiteX9-281" fmla="*/ 103446 w 490698"/>
              <a:gd name="connsiteY9-282" fmla="*/ 331465 h 720080"/>
              <a:gd name="connsiteX10-283" fmla="*/ 166736 w 490698"/>
              <a:gd name="connsiteY10-284" fmla="*/ 277820 h 720080"/>
              <a:gd name="connsiteX11-285" fmla="*/ 325224 w 490698"/>
              <a:gd name="connsiteY11-286" fmla="*/ 0 h 720080"/>
              <a:gd name="connsiteX0-287" fmla="*/ 325224 w 467393"/>
              <a:gd name="connsiteY0-288" fmla="*/ 0 h 720080"/>
              <a:gd name="connsiteX1-289" fmla="*/ 455748 w 467393"/>
              <a:gd name="connsiteY1-290" fmla="*/ 391571 h 720080"/>
              <a:gd name="connsiteX2-291" fmla="*/ 455920 w 467393"/>
              <a:gd name="connsiteY2-292" fmla="*/ 391676 h 720080"/>
              <a:gd name="connsiteX3-293" fmla="*/ 462123 w 467393"/>
              <a:gd name="connsiteY3-294" fmla="*/ 460909 h 720080"/>
              <a:gd name="connsiteX4-295" fmla="*/ 418176 w 467393"/>
              <a:gd name="connsiteY4-296" fmla="*/ 567576 h 720080"/>
              <a:gd name="connsiteX5-297" fmla="*/ 393674 w 467393"/>
              <a:gd name="connsiteY5-298" fmla="*/ 572076 h 720080"/>
              <a:gd name="connsiteX6-299" fmla="*/ 393199 w 467393"/>
              <a:gd name="connsiteY6-300" fmla="*/ 576340 h 720080"/>
              <a:gd name="connsiteX7-301" fmla="*/ 198696 w 467393"/>
              <a:gd name="connsiteY7-302" fmla="*/ 720080 h 720080"/>
              <a:gd name="connsiteX8-303" fmla="*/ 159 w 467393"/>
              <a:gd name="connsiteY8-304" fmla="*/ 540060 h 720080"/>
              <a:gd name="connsiteX9-305" fmla="*/ 103446 w 467393"/>
              <a:gd name="connsiteY9-306" fmla="*/ 331465 h 720080"/>
              <a:gd name="connsiteX10-307" fmla="*/ 166736 w 467393"/>
              <a:gd name="connsiteY10-308" fmla="*/ 277820 h 720080"/>
              <a:gd name="connsiteX11-309" fmla="*/ 325224 w 467393"/>
              <a:gd name="connsiteY11-310" fmla="*/ 0 h 720080"/>
              <a:gd name="connsiteX0-311" fmla="*/ 325224 w 462834"/>
              <a:gd name="connsiteY0-312" fmla="*/ 0 h 720080"/>
              <a:gd name="connsiteX1-313" fmla="*/ 455748 w 462834"/>
              <a:gd name="connsiteY1-314" fmla="*/ 391571 h 720080"/>
              <a:gd name="connsiteX2-315" fmla="*/ 436870 w 462834"/>
              <a:gd name="connsiteY2-316" fmla="*/ 372626 h 720080"/>
              <a:gd name="connsiteX3-317" fmla="*/ 462123 w 462834"/>
              <a:gd name="connsiteY3-318" fmla="*/ 460909 h 720080"/>
              <a:gd name="connsiteX4-319" fmla="*/ 418176 w 462834"/>
              <a:gd name="connsiteY4-320" fmla="*/ 567576 h 720080"/>
              <a:gd name="connsiteX5-321" fmla="*/ 393674 w 462834"/>
              <a:gd name="connsiteY5-322" fmla="*/ 572076 h 720080"/>
              <a:gd name="connsiteX6-323" fmla="*/ 393199 w 462834"/>
              <a:gd name="connsiteY6-324" fmla="*/ 576340 h 720080"/>
              <a:gd name="connsiteX7-325" fmla="*/ 198696 w 462834"/>
              <a:gd name="connsiteY7-326" fmla="*/ 720080 h 720080"/>
              <a:gd name="connsiteX8-327" fmla="*/ 159 w 462834"/>
              <a:gd name="connsiteY8-328" fmla="*/ 540060 h 720080"/>
              <a:gd name="connsiteX9-329" fmla="*/ 103446 w 462834"/>
              <a:gd name="connsiteY9-330" fmla="*/ 331465 h 720080"/>
              <a:gd name="connsiteX10-331" fmla="*/ 166736 w 462834"/>
              <a:gd name="connsiteY10-332" fmla="*/ 277820 h 720080"/>
              <a:gd name="connsiteX11-333" fmla="*/ 325224 w 462834"/>
              <a:gd name="connsiteY11-334" fmla="*/ 0 h 720080"/>
              <a:gd name="connsiteX0-335" fmla="*/ 325224 w 462834"/>
              <a:gd name="connsiteY0-336" fmla="*/ 0 h 721696"/>
              <a:gd name="connsiteX1-337" fmla="*/ 455748 w 462834"/>
              <a:gd name="connsiteY1-338" fmla="*/ 391571 h 721696"/>
              <a:gd name="connsiteX2-339" fmla="*/ 436870 w 462834"/>
              <a:gd name="connsiteY2-340" fmla="*/ 372626 h 721696"/>
              <a:gd name="connsiteX3-341" fmla="*/ 462123 w 462834"/>
              <a:gd name="connsiteY3-342" fmla="*/ 460909 h 721696"/>
              <a:gd name="connsiteX4-343" fmla="*/ 418176 w 462834"/>
              <a:gd name="connsiteY4-344" fmla="*/ 567576 h 721696"/>
              <a:gd name="connsiteX5-345" fmla="*/ 393674 w 462834"/>
              <a:gd name="connsiteY5-346" fmla="*/ 572076 h 721696"/>
              <a:gd name="connsiteX6-347" fmla="*/ 405105 w 462834"/>
              <a:gd name="connsiteY6-348" fmla="*/ 604915 h 721696"/>
              <a:gd name="connsiteX7-349" fmla="*/ 198696 w 462834"/>
              <a:gd name="connsiteY7-350" fmla="*/ 720080 h 721696"/>
              <a:gd name="connsiteX8-351" fmla="*/ 159 w 462834"/>
              <a:gd name="connsiteY8-352" fmla="*/ 540060 h 721696"/>
              <a:gd name="connsiteX9-353" fmla="*/ 103446 w 462834"/>
              <a:gd name="connsiteY9-354" fmla="*/ 331465 h 721696"/>
              <a:gd name="connsiteX10-355" fmla="*/ 166736 w 462834"/>
              <a:gd name="connsiteY10-356" fmla="*/ 277820 h 721696"/>
              <a:gd name="connsiteX11-357" fmla="*/ 325224 w 462834"/>
              <a:gd name="connsiteY11-358" fmla="*/ 0 h 721696"/>
              <a:gd name="connsiteX0-359" fmla="*/ 325224 w 462834"/>
              <a:gd name="connsiteY0-360" fmla="*/ 0 h 721696"/>
              <a:gd name="connsiteX1-361" fmla="*/ 455748 w 462834"/>
              <a:gd name="connsiteY1-362" fmla="*/ 391571 h 721696"/>
              <a:gd name="connsiteX2-363" fmla="*/ 436870 w 462834"/>
              <a:gd name="connsiteY2-364" fmla="*/ 372626 h 721696"/>
              <a:gd name="connsiteX3-365" fmla="*/ 462123 w 462834"/>
              <a:gd name="connsiteY3-366" fmla="*/ 460909 h 721696"/>
              <a:gd name="connsiteX4-367" fmla="*/ 418176 w 462834"/>
              <a:gd name="connsiteY4-368" fmla="*/ 567576 h 721696"/>
              <a:gd name="connsiteX5-369" fmla="*/ 427012 w 462834"/>
              <a:gd name="connsiteY5-370" fmla="*/ 586364 h 721696"/>
              <a:gd name="connsiteX6-371" fmla="*/ 405105 w 462834"/>
              <a:gd name="connsiteY6-372" fmla="*/ 604915 h 721696"/>
              <a:gd name="connsiteX7-373" fmla="*/ 198696 w 462834"/>
              <a:gd name="connsiteY7-374" fmla="*/ 720080 h 721696"/>
              <a:gd name="connsiteX8-375" fmla="*/ 159 w 462834"/>
              <a:gd name="connsiteY8-376" fmla="*/ 540060 h 721696"/>
              <a:gd name="connsiteX9-377" fmla="*/ 103446 w 462834"/>
              <a:gd name="connsiteY9-378" fmla="*/ 331465 h 721696"/>
              <a:gd name="connsiteX10-379" fmla="*/ 166736 w 462834"/>
              <a:gd name="connsiteY10-380" fmla="*/ 277820 h 721696"/>
              <a:gd name="connsiteX11-381" fmla="*/ 325224 w 462834"/>
              <a:gd name="connsiteY11-382" fmla="*/ 0 h 721696"/>
              <a:gd name="connsiteX0-383" fmla="*/ 325224 w 468361"/>
              <a:gd name="connsiteY0-384" fmla="*/ 0 h 721696"/>
              <a:gd name="connsiteX1-385" fmla="*/ 455748 w 468361"/>
              <a:gd name="connsiteY1-386" fmla="*/ 391571 h 721696"/>
              <a:gd name="connsiteX2-387" fmla="*/ 436870 w 468361"/>
              <a:gd name="connsiteY2-388" fmla="*/ 372626 h 721696"/>
              <a:gd name="connsiteX3-389" fmla="*/ 462123 w 468361"/>
              <a:gd name="connsiteY3-390" fmla="*/ 460909 h 721696"/>
              <a:gd name="connsiteX4-391" fmla="*/ 441988 w 468361"/>
              <a:gd name="connsiteY4-392" fmla="*/ 560432 h 721696"/>
              <a:gd name="connsiteX5-393" fmla="*/ 427012 w 468361"/>
              <a:gd name="connsiteY5-394" fmla="*/ 586364 h 721696"/>
              <a:gd name="connsiteX6-395" fmla="*/ 405105 w 468361"/>
              <a:gd name="connsiteY6-396" fmla="*/ 604915 h 721696"/>
              <a:gd name="connsiteX7-397" fmla="*/ 198696 w 468361"/>
              <a:gd name="connsiteY7-398" fmla="*/ 720080 h 721696"/>
              <a:gd name="connsiteX8-399" fmla="*/ 159 w 468361"/>
              <a:gd name="connsiteY8-400" fmla="*/ 540060 h 721696"/>
              <a:gd name="connsiteX9-401" fmla="*/ 103446 w 468361"/>
              <a:gd name="connsiteY9-402" fmla="*/ 331465 h 721696"/>
              <a:gd name="connsiteX10-403" fmla="*/ 166736 w 468361"/>
              <a:gd name="connsiteY10-404" fmla="*/ 277820 h 721696"/>
              <a:gd name="connsiteX11-405" fmla="*/ 325224 w 468361"/>
              <a:gd name="connsiteY11-406" fmla="*/ 0 h 721696"/>
              <a:gd name="connsiteX0-407" fmla="*/ 325224 w 462651"/>
              <a:gd name="connsiteY0-408" fmla="*/ 0 h 721696"/>
              <a:gd name="connsiteX1-409" fmla="*/ 455748 w 462651"/>
              <a:gd name="connsiteY1-410" fmla="*/ 391571 h 721696"/>
              <a:gd name="connsiteX2-411" fmla="*/ 436870 w 462651"/>
              <a:gd name="connsiteY2-412" fmla="*/ 372626 h 721696"/>
              <a:gd name="connsiteX3-413" fmla="*/ 462123 w 462651"/>
              <a:gd name="connsiteY3-414" fmla="*/ 460909 h 721696"/>
              <a:gd name="connsiteX4-415" fmla="*/ 441988 w 462651"/>
              <a:gd name="connsiteY4-416" fmla="*/ 560432 h 721696"/>
              <a:gd name="connsiteX5-417" fmla="*/ 427012 w 462651"/>
              <a:gd name="connsiteY5-418" fmla="*/ 586364 h 721696"/>
              <a:gd name="connsiteX6-419" fmla="*/ 405105 w 462651"/>
              <a:gd name="connsiteY6-420" fmla="*/ 604915 h 721696"/>
              <a:gd name="connsiteX7-421" fmla="*/ 198696 w 462651"/>
              <a:gd name="connsiteY7-422" fmla="*/ 720080 h 721696"/>
              <a:gd name="connsiteX8-423" fmla="*/ 159 w 462651"/>
              <a:gd name="connsiteY8-424" fmla="*/ 540060 h 721696"/>
              <a:gd name="connsiteX9-425" fmla="*/ 103446 w 462651"/>
              <a:gd name="connsiteY9-426" fmla="*/ 331465 h 721696"/>
              <a:gd name="connsiteX10-427" fmla="*/ 166736 w 462651"/>
              <a:gd name="connsiteY10-428" fmla="*/ 277820 h 721696"/>
              <a:gd name="connsiteX11-429" fmla="*/ 325224 w 462651"/>
              <a:gd name="connsiteY11-430" fmla="*/ 0 h 721696"/>
              <a:gd name="connsiteX0-431" fmla="*/ 325224 w 463150"/>
              <a:gd name="connsiteY0-432" fmla="*/ 0 h 721696"/>
              <a:gd name="connsiteX1-433" fmla="*/ 455748 w 463150"/>
              <a:gd name="connsiteY1-434" fmla="*/ 391571 h 721696"/>
              <a:gd name="connsiteX2-435" fmla="*/ 446395 w 463150"/>
              <a:gd name="connsiteY2-436" fmla="*/ 358338 h 721696"/>
              <a:gd name="connsiteX3-437" fmla="*/ 462123 w 463150"/>
              <a:gd name="connsiteY3-438" fmla="*/ 460909 h 721696"/>
              <a:gd name="connsiteX4-439" fmla="*/ 441988 w 463150"/>
              <a:gd name="connsiteY4-440" fmla="*/ 560432 h 721696"/>
              <a:gd name="connsiteX5-441" fmla="*/ 427012 w 463150"/>
              <a:gd name="connsiteY5-442" fmla="*/ 586364 h 721696"/>
              <a:gd name="connsiteX6-443" fmla="*/ 405105 w 463150"/>
              <a:gd name="connsiteY6-444" fmla="*/ 604915 h 721696"/>
              <a:gd name="connsiteX7-445" fmla="*/ 198696 w 463150"/>
              <a:gd name="connsiteY7-446" fmla="*/ 720080 h 721696"/>
              <a:gd name="connsiteX8-447" fmla="*/ 159 w 463150"/>
              <a:gd name="connsiteY8-448" fmla="*/ 540060 h 721696"/>
              <a:gd name="connsiteX9-449" fmla="*/ 103446 w 463150"/>
              <a:gd name="connsiteY9-450" fmla="*/ 331465 h 721696"/>
              <a:gd name="connsiteX10-451" fmla="*/ 166736 w 463150"/>
              <a:gd name="connsiteY10-452" fmla="*/ 277820 h 721696"/>
              <a:gd name="connsiteX11-453" fmla="*/ 325224 w 463150"/>
              <a:gd name="connsiteY11-454" fmla="*/ 0 h 721696"/>
              <a:gd name="connsiteX0-455" fmla="*/ 325224 w 462377"/>
              <a:gd name="connsiteY0-456" fmla="*/ 0 h 721696"/>
              <a:gd name="connsiteX1-457" fmla="*/ 455748 w 462377"/>
              <a:gd name="connsiteY1-458" fmla="*/ 391571 h 721696"/>
              <a:gd name="connsiteX2-459" fmla="*/ 446395 w 462377"/>
              <a:gd name="connsiteY2-460" fmla="*/ 358338 h 721696"/>
              <a:gd name="connsiteX3-461" fmla="*/ 462123 w 462377"/>
              <a:gd name="connsiteY3-462" fmla="*/ 460909 h 721696"/>
              <a:gd name="connsiteX4-463" fmla="*/ 441988 w 462377"/>
              <a:gd name="connsiteY4-464" fmla="*/ 560432 h 721696"/>
              <a:gd name="connsiteX5-465" fmla="*/ 427012 w 462377"/>
              <a:gd name="connsiteY5-466" fmla="*/ 586364 h 721696"/>
              <a:gd name="connsiteX6-467" fmla="*/ 405105 w 462377"/>
              <a:gd name="connsiteY6-468" fmla="*/ 604915 h 721696"/>
              <a:gd name="connsiteX7-469" fmla="*/ 198696 w 462377"/>
              <a:gd name="connsiteY7-470" fmla="*/ 720080 h 721696"/>
              <a:gd name="connsiteX8-471" fmla="*/ 159 w 462377"/>
              <a:gd name="connsiteY8-472" fmla="*/ 540060 h 721696"/>
              <a:gd name="connsiteX9-473" fmla="*/ 103446 w 462377"/>
              <a:gd name="connsiteY9-474" fmla="*/ 331465 h 721696"/>
              <a:gd name="connsiteX10-475" fmla="*/ 166736 w 462377"/>
              <a:gd name="connsiteY10-476" fmla="*/ 277820 h 721696"/>
              <a:gd name="connsiteX11-477" fmla="*/ 325224 w 462377"/>
              <a:gd name="connsiteY11-478" fmla="*/ 0 h 721696"/>
              <a:gd name="connsiteX0-479" fmla="*/ 325224 w 462377"/>
              <a:gd name="connsiteY0-480" fmla="*/ 0 h 721696"/>
              <a:gd name="connsiteX1-481" fmla="*/ 455748 w 462377"/>
              <a:gd name="connsiteY1-482" fmla="*/ 391571 h 721696"/>
              <a:gd name="connsiteX2-483" fmla="*/ 446395 w 462377"/>
              <a:gd name="connsiteY2-484" fmla="*/ 358338 h 721696"/>
              <a:gd name="connsiteX3-485" fmla="*/ 462123 w 462377"/>
              <a:gd name="connsiteY3-486" fmla="*/ 460909 h 721696"/>
              <a:gd name="connsiteX4-487" fmla="*/ 441988 w 462377"/>
              <a:gd name="connsiteY4-488" fmla="*/ 560432 h 721696"/>
              <a:gd name="connsiteX5-489" fmla="*/ 427012 w 462377"/>
              <a:gd name="connsiteY5-490" fmla="*/ 586364 h 721696"/>
              <a:gd name="connsiteX6-491" fmla="*/ 405105 w 462377"/>
              <a:gd name="connsiteY6-492" fmla="*/ 604915 h 721696"/>
              <a:gd name="connsiteX7-493" fmla="*/ 198696 w 462377"/>
              <a:gd name="connsiteY7-494" fmla="*/ 720080 h 721696"/>
              <a:gd name="connsiteX8-495" fmla="*/ 159 w 462377"/>
              <a:gd name="connsiteY8-496" fmla="*/ 540060 h 721696"/>
              <a:gd name="connsiteX9-497" fmla="*/ 103446 w 462377"/>
              <a:gd name="connsiteY9-498" fmla="*/ 331465 h 721696"/>
              <a:gd name="connsiteX10-499" fmla="*/ 166736 w 462377"/>
              <a:gd name="connsiteY10-500" fmla="*/ 277820 h 721696"/>
              <a:gd name="connsiteX11-501" fmla="*/ 325224 w 462377"/>
              <a:gd name="connsiteY11-502" fmla="*/ 0 h 721696"/>
              <a:gd name="connsiteX0-503" fmla="*/ 325224 w 462377"/>
              <a:gd name="connsiteY0-504" fmla="*/ 0 h 722466"/>
              <a:gd name="connsiteX1-505" fmla="*/ 455748 w 462377"/>
              <a:gd name="connsiteY1-506" fmla="*/ 391571 h 722466"/>
              <a:gd name="connsiteX2-507" fmla="*/ 446395 w 462377"/>
              <a:gd name="connsiteY2-508" fmla="*/ 358338 h 722466"/>
              <a:gd name="connsiteX3-509" fmla="*/ 462123 w 462377"/>
              <a:gd name="connsiteY3-510" fmla="*/ 460909 h 722466"/>
              <a:gd name="connsiteX4-511" fmla="*/ 441988 w 462377"/>
              <a:gd name="connsiteY4-512" fmla="*/ 560432 h 722466"/>
              <a:gd name="connsiteX5-513" fmla="*/ 427012 w 462377"/>
              <a:gd name="connsiteY5-514" fmla="*/ 586364 h 722466"/>
              <a:gd name="connsiteX6-515" fmla="*/ 414630 w 462377"/>
              <a:gd name="connsiteY6-516" fmla="*/ 614440 h 722466"/>
              <a:gd name="connsiteX7-517" fmla="*/ 198696 w 462377"/>
              <a:gd name="connsiteY7-518" fmla="*/ 720080 h 722466"/>
              <a:gd name="connsiteX8-519" fmla="*/ 159 w 462377"/>
              <a:gd name="connsiteY8-520" fmla="*/ 540060 h 722466"/>
              <a:gd name="connsiteX9-521" fmla="*/ 103446 w 462377"/>
              <a:gd name="connsiteY9-522" fmla="*/ 331465 h 722466"/>
              <a:gd name="connsiteX10-523" fmla="*/ 166736 w 462377"/>
              <a:gd name="connsiteY10-524" fmla="*/ 277820 h 722466"/>
              <a:gd name="connsiteX11-525" fmla="*/ 325224 w 462377"/>
              <a:gd name="connsiteY11-526" fmla="*/ 0 h 722466"/>
              <a:gd name="connsiteX0-527" fmla="*/ 325224 w 462377"/>
              <a:gd name="connsiteY0-528" fmla="*/ 0 h 722109"/>
              <a:gd name="connsiteX1-529" fmla="*/ 455748 w 462377"/>
              <a:gd name="connsiteY1-530" fmla="*/ 391571 h 722109"/>
              <a:gd name="connsiteX2-531" fmla="*/ 446395 w 462377"/>
              <a:gd name="connsiteY2-532" fmla="*/ 358338 h 722109"/>
              <a:gd name="connsiteX3-533" fmla="*/ 462123 w 462377"/>
              <a:gd name="connsiteY3-534" fmla="*/ 460909 h 722109"/>
              <a:gd name="connsiteX4-535" fmla="*/ 441988 w 462377"/>
              <a:gd name="connsiteY4-536" fmla="*/ 560432 h 722109"/>
              <a:gd name="connsiteX5-537" fmla="*/ 427012 w 462377"/>
              <a:gd name="connsiteY5-538" fmla="*/ 586364 h 722109"/>
              <a:gd name="connsiteX6-539" fmla="*/ 414630 w 462377"/>
              <a:gd name="connsiteY6-540" fmla="*/ 614440 h 722109"/>
              <a:gd name="connsiteX7-541" fmla="*/ 198696 w 462377"/>
              <a:gd name="connsiteY7-542" fmla="*/ 720080 h 722109"/>
              <a:gd name="connsiteX8-543" fmla="*/ 159 w 462377"/>
              <a:gd name="connsiteY8-544" fmla="*/ 540060 h 722109"/>
              <a:gd name="connsiteX9-545" fmla="*/ 103446 w 462377"/>
              <a:gd name="connsiteY9-546" fmla="*/ 331465 h 722109"/>
              <a:gd name="connsiteX10-547" fmla="*/ 166736 w 462377"/>
              <a:gd name="connsiteY10-548" fmla="*/ 277820 h 722109"/>
              <a:gd name="connsiteX11-549" fmla="*/ 325224 w 462377"/>
              <a:gd name="connsiteY11-550" fmla="*/ 0 h 722109"/>
              <a:gd name="connsiteX0-551" fmla="*/ 325224 w 463929"/>
              <a:gd name="connsiteY0-552" fmla="*/ 0 h 722109"/>
              <a:gd name="connsiteX1-553" fmla="*/ 455748 w 463929"/>
              <a:gd name="connsiteY1-554" fmla="*/ 391571 h 722109"/>
              <a:gd name="connsiteX2-555" fmla="*/ 446395 w 463929"/>
              <a:gd name="connsiteY2-556" fmla="*/ 358338 h 722109"/>
              <a:gd name="connsiteX3-557" fmla="*/ 462123 w 463929"/>
              <a:gd name="connsiteY3-558" fmla="*/ 460909 h 722109"/>
              <a:gd name="connsiteX4-559" fmla="*/ 441988 w 463929"/>
              <a:gd name="connsiteY4-560" fmla="*/ 560432 h 722109"/>
              <a:gd name="connsiteX5-561" fmla="*/ 427012 w 463929"/>
              <a:gd name="connsiteY5-562" fmla="*/ 586364 h 722109"/>
              <a:gd name="connsiteX6-563" fmla="*/ 414630 w 463929"/>
              <a:gd name="connsiteY6-564" fmla="*/ 614440 h 722109"/>
              <a:gd name="connsiteX7-565" fmla="*/ 198696 w 463929"/>
              <a:gd name="connsiteY7-566" fmla="*/ 720080 h 722109"/>
              <a:gd name="connsiteX8-567" fmla="*/ 159 w 463929"/>
              <a:gd name="connsiteY8-568" fmla="*/ 540060 h 722109"/>
              <a:gd name="connsiteX9-569" fmla="*/ 103446 w 463929"/>
              <a:gd name="connsiteY9-570" fmla="*/ 331465 h 722109"/>
              <a:gd name="connsiteX10-571" fmla="*/ 166736 w 463929"/>
              <a:gd name="connsiteY10-572" fmla="*/ 277820 h 722109"/>
              <a:gd name="connsiteX11-573" fmla="*/ 325224 w 463929"/>
              <a:gd name="connsiteY11-574" fmla="*/ 0 h 7221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45" y="connsiteY11-46"/>
              </a:cxn>
            </a:cxnLst>
            <a:rect l="l" t="t" r="r" b="b"/>
            <a:pathLst>
              <a:path w="463929" h="722109">
                <a:moveTo>
                  <a:pt x="325224" y="0"/>
                </a:moveTo>
                <a:lnTo>
                  <a:pt x="455748" y="391571"/>
                </a:lnTo>
                <a:cubicBezTo>
                  <a:pt x="452630" y="380493"/>
                  <a:pt x="435226" y="331316"/>
                  <a:pt x="446395" y="358338"/>
                </a:cubicBezTo>
                <a:cubicBezTo>
                  <a:pt x="463120" y="437417"/>
                  <a:pt x="466650" y="427525"/>
                  <a:pt x="462123" y="460909"/>
                </a:cubicBezTo>
                <a:cubicBezTo>
                  <a:pt x="449483" y="554122"/>
                  <a:pt x="465556" y="508316"/>
                  <a:pt x="441988" y="560432"/>
                </a:cubicBezTo>
                <a:lnTo>
                  <a:pt x="427012" y="586364"/>
                </a:lnTo>
                <a:cubicBezTo>
                  <a:pt x="426854" y="587785"/>
                  <a:pt x="414788" y="613019"/>
                  <a:pt x="414630" y="614440"/>
                </a:cubicBezTo>
                <a:cubicBezTo>
                  <a:pt x="362781" y="686947"/>
                  <a:pt x="267775" y="732477"/>
                  <a:pt x="198696" y="720080"/>
                </a:cubicBezTo>
                <a:cubicBezTo>
                  <a:pt x="129618" y="707683"/>
                  <a:pt x="159" y="639482"/>
                  <a:pt x="159" y="540060"/>
                </a:cubicBezTo>
                <a:cubicBezTo>
                  <a:pt x="159" y="440638"/>
                  <a:pt x="-8584" y="467197"/>
                  <a:pt x="103446" y="331465"/>
                </a:cubicBezTo>
                <a:cubicBezTo>
                  <a:pt x="147561" y="302472"/>
                  <a:pt x="153577" y="290145"/>
                  <a:pt x="166736" y="277820"/>
                </a:cubicBezTo>
                <a:cubicBezTo>
                  <a:pt x="230677" y="164576"/>
                  <a:pt x="285095" y="120388"/>
                  <a:pt x="325224" y="0"/>
                </a:cubicBezTo>
                <a:close/>
              </a:path>
            </a:pathLst>
          </a:cu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0000" tIns="46800" rIns="90000" bIns="46800" numCol="1" spcCol="0" rtlCol="0" fromWordArt="0" anchor="t" anchorCtr="0" forceAA="0" compatLnSpc="1">
            <a:no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KSO_Shape"/>
          <p:cNvSpPr/>
          <p:nvPr/>
        </p:nvSpPr>
        <p:spPr bwMode="auto">
          <a:xfrm flipH="1">
            <a:off x="6919707" y="2036763"/>
            <a:ext cx="460375" cy="476250"/>
          </a:xfrm>
          <a:custGeom>
            <a:avLst/>
            <a:gdLst>
              <a:gd name="T0" fmla="*/ 215713171 w 7617"/>
              <a:gd name="T1" fmla="*/ 194912619 h 8099"/>
              <a:gd name="T2" fmla="*/ 186862848 w 7617"/>
              <a:gd name="T3" fmla="*/ 154137527 h 8099"/>
              <a:gd name="T4" fmla="*/ 209688925 w 7617"/>
              <a:gd name="T5" fmla="*/ 69433828 h 8099"/>
              <a:gd name="T6" fmla="*/ 185536456 w 7617"/>
              <a:gd name="T7" fmla="*/ 27220166 h 8099"/>
              <a:gd name="T8" fmla="*/ 159173412 w 7617"/>
              <a:gd name="T9" fmla="*/ 113639048 h 8099"/>
              <a:gd name="T10" fmla="*/ 173487962 w 7617"/>
              <a:gd name="T11" fmla="*/ 157291045 h 8099"/>
              <a:gd name="T12" fmla="*/ 148009101 w 7617"/>
              <a:gd name="T13" fmla="*/ 113251885 h 8099"/>
              <a:gd name="T14" fmla="*/ 130157348 w 7617"/>
              <a:gd name="T15" fmla="*/ 20193847 h 8099"/>
              <a:gd name="T16" fmla="*/ 94785557 w 7617"/>
              <a:gd name="T17" fmla="*/ 22794140 h 8099"/>
              <a:gd name="T18" fmla="*/ 118551064 w 7617"/>
              <a:gd name="T19" fmla="*/ 108493737 h 8099"/>
              <a:gd name="T20" fmla="*/ 105397165 w 7617"/>
              <a:gd name="T21" fmla="*/ 111149305 h 8099"/>
              <a:gd name="T22" fmla="*/ 73175614 w 7617"/>
              <a:gd name="T23" fmla="*/ 41328315 h 8099"/>
              <a:gd name="T24" fmla="*/ 6300716 w 7617"/>
              <a:gd name="T25" fmla="*/ 3706741 h 8099"/>
              <a:gd name="T26" fmla="*/ 35427038 w 7617"/>
              <a:gd name="T27" fmla="*/ 76349596 h 8099"/>
              <a:gd name="T28" fmla="*/ 100865051 w 7617"/>
              <a:gd name="T29" fmla="*/ 116018005 h 8099"/>
              <a:gd name="T30" fmla="*/ 31281886 w 7617"/>
              <a:gd name="T31" fmla="*/ 115686117 h 8099"/>
              <a:gd name="T32" fmla="*/ 3813436 w 7617"/>
              <a:gd name="T33" fmla="*/ 138148370 h 8099"/>
              <a:gd name="T34" fmla="*/ 78039209 w 7617"/>
              <a:gd name="T35" fmla="*/ 170845970 h 8099"/>
              <a:gd name="T36" fmla="*/ 138337158 w 7617"/>
              <a:gd name="T37" fmla="*/ 150264725 h 8099"/>
              <a:gd name="T38" fmla="*/ 180120158 w 7617"/>
              <a:gd name="T39" fmla="*/ 177872289 h 8099"/>
              <a:gd name="T40" fmla="*/ 81852645 w 7617"/>
              <a:gd name="T41" fmla="*/ 181191868 h 8099"/>
              <a:gd name="T42" fmla="*/ 73175614 w 7617"/>
              <a:gd name="T43" fmla="*/ 210403828 h 8099"/>
              <a:gd name="T44" fmla="*/ 170116500 w 7617"/>
              <a:gd name="T45" fmla="*/ 209684543 h 8099"/>
              <a:gd name="T46" fmla="*/ 202006570 w 7617"/>
              <a:gd name="T47" fmla="*/ 191980203 h 8099"/>
              <a:gd name="T48" fmla="*/ 204327874 w 7617"/>
              <a:gd name="T49" fmla="*/ 216544801 h 8099"/>
              <a:gd name="T50" fmla="*/ 104789216 w 7617"/>
              <a:gd name="T51" fmla="*/ 244705824 h 8099"/>
              <a:gd name="T52" fmla="*/ 120595899 w 7617"/>
              <a:gd name="T53" fmla="*/ 275300843 h 8099"/>
              <a:gd name="T54" fmla="*/ 222621601 w 7617"/>
              <a:gd name="T55" fmla="*/ 246088883 h 8099"/>
              <a:gd name="T56" fmla="*/ 253737982 w 7617"/>
              <a:gd name="T57" fmla="*/ 256268720 h 8099"/>
              <a:gd name="T58" fmla="*/ 218310709 w 7617"/>
              <a:gd name="T59" fmla="*/ 266891229 h 8099"/>
              <a:gd name="T60" fmla="*/ 141487399 w 7617"/>
              <a:gd name="T61" fmla="*/ 311428572 h 8099"/>
              <a:gd name="T62" fmla="*/ 186697108 w 7617"/>
              <a:gd name="T63" fmla="*/ 327141117 h 8099"/>
              <a:gd name="T64" fmla="*/ 264294108 w 7617"/>
              <a:gd name="T65" fmla="*/ 289740880 h 8099"/>
              <a:gd name="T66" fmla="*/ 304308506 w 7617"/>
              <a:gd name="T67" fmla="*/ 323323591 h 8099"/>
              <a:gd name="T68" fmla="*/ 251416678 w 7617"/>
              <a:gd name="T69" fmla="*/ 319561339 h 8099"/>
              <a:gd name="T70" fmla="*/ 181723019 w 7617"/>
              <a:gd name="T71" fmla="*/ 363434672 h 8099"/>
              <a:gd name="T72" fmla="*/ 226490519 w 7617"/>
              <a:gd name="T73" fmla="*/ 376546924 h 8099"/>
              <a:gd name="T74" fmla="*/ 303755804 w 7617"/>
              <a:gd name="T75" fmla="*/ 335827108 h 8099"/>
              <a:gd name="T76" fmla="*/ 334706209 w 7617"/>
              <a:gd name="T77" fmla="*/ 363545458 h 8099"/>
              <a:gd name="T78" fmla="*/ 264515330 w 7617"/>
              <a:gd name="T79" fmla="*/ 377432035 h 8099"/>
              <a:gd name="T80" fmla="*/ 256059051 w 7617"/>
              <a:gd name="T81" fmla="*/ 413283152 h 8099"/>
              <a:gd name="T82" fmla="*/ 332329658 w 7617"/>
              <a:gd name="T83" fmla="*/ 383407418 h 8099"/>
              <a:gd name="T84" fmla="*/ 357366310 w 7617"/>
              <a:gd name="T85" fmla="*/ 384347804 h 8099"/>
              <a:gd name="T86" fmla="*/ 419598836 w 7617"/>
              <a:gd name="T87" fmla="*/ 443601795 h 8099"/>
              <a:gd name="T88" fmla="*/ 335093171 w 7617"/>
              <a:gd name="T89" fmla="*/ 346615679 h 8099"/>
              <a:gd name="T90" fmla="*/ 344267658 w 7617"/>
              <a:gd name="T91" fmla="*/ 328911575 h 8099"/>
              <a:gd name="T92" fmla="*/ 398154634 w 7617"/>
              <a:gd name="T93" fmla="*/ 248744452 h 8099"/>
              <a:gd name="T94" fmla="*/ 373559956 w 7617"/>
              <a:gd name="T95" fmla="*/ 232091520 h 8099"/>
              <a:gd name="T96" fmla="*/ 317738874 w 7617"/>
              <a:gd name="T97" fmla="*/ 304844691 h 8099"/>
              <a:gd name="T98" fmla="*/ 300992526 w 7617"/>
              <a:gd name="T99" fmla="*/ 306061924 h 8099"/>
              <a:gd name="T100" fmla="*/ 322049766 w 7617"/>
              <a:gd name="T101" fmla="*/ 277569249 h 8099"/>
              <a:gd name="T102" fmla="*/ 353552874 w 7617"/>
              <a:gd name="T103" fmla="*/ 184511211 h 8099"/>
              <a:gd name="T104" fmla="*/ 325089513 w 7617"/>
              <a:gd name="T105" fmla="*/ 181745091 h 8099"/>
              <a:gd name="T106" fmla="*/ 285848804 w 7617"/>
              <a:gd name="T107" fmla="*/ 275411394 h 8099"/>
              <a:gd name="T108" fmla="*/ 260259449 w 7617"/>
              <a:gd name="T109" fmla="*/ 250238297 h 8099"/>
              <a:gd name="T110" fmla="*/ 290823127 w 7617"/>
              <a:gd name="T111" fmla="*/ 216489525 h 8099"/>
              <a:gd name="T112" fmla="*/ 303645310 w 7617"/>
              <a:gd name="T113" fmla="*/ 128632308 h 8099"/>
              <a:gd name="T114" fmla="*/ 271644982 w 7617"/>
              <a:gd name="T115" fmla="*/ 135382016 h 8099"/>
              <a:gd name="T116" fmla="*/ 247216279 w 7617"/>
              <a:gd name="T117" fmla="*/ 229933665 h 8099"/>
              <a:gd name="T118" fmla="*/ 220189804 w 7617"/>
              <a:gd name="T119" fmla="*/ 202436887 h 8099"/>
              <a:gd name="T120" fmla="*/ 245171209 w 7617"/>
              <a:gd name="T121" fmla="*/ 177595677 h 8099"/>
              <a:gd name="T122" fmla="*/ 263575665 w 7617"/>
              <a:gd name="T123" fmla="*/ 91840805 h 8099"/>
              <a:gd name="T124" fmla="*/ 220079310 w 7617"/>
              <a:gd name="T125" fmla="*/ 96322106 h 80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617" h="8099">
                <a:moveTo>
                  <a:pt x="3735" y="2578"/>
                </a:moveTo>
                <a:lnTo>
                  <a:pt x="3735" y="2578"/>
                </a:lnTo>
                <a:lnTo>
                  <a:pt x="3721" y="2650"/>
                </a:lnTo>
                <a:lnTo>
                  <a:pt x="3709" y="2721"/>
                </a:lnTo>
                <a:lnTo>
                  <a:pt x="3704" y="2758"/>
                </a:lnTo>
                <a:lnTo>
                  <a:pt x="3699" y="2794"/>
                </a:lnTo>
                <a:lnTo>
                  <a:pt x="3695" y="2831"/>
                </a:lnTo>
                <a:lnTo>
                  <a:pt x="3692" y="2868"/>
                </a:lnTo>
                <a:lnTo>
                  <a:pt x="3690" y="2905"/>
                </a:lnTo>
                <a:lnTo>
                  <a:pt x="3689" y="2942"/>
                </a:lnTo>
                <a:lnTo>
                  <a:pt x="3689" y="2978"/>
                </a:lnTo>
                <a:lnTo>
                  <a:pt x="3691" y="3014"/>
                </a:lnTo>
                <a:lnTo>
                  <a:pt x="3694" y="3051"/>
                </a:lnTo>
                <a:lnTo>
                  <a:pt x="3700" y="3087"/>
                </a:lnTo>
                <a:lnTo>
                  <a:pt x="3706" y="3123"/>
                </a:lnTo>
                <a:lnTo>
                  <a:pt x="3714" y="3159"/>
                </a:lnTo>
                <a:lnTo>
                  <a:pt x="3720" y="3185"/>
                </a:lnTo>
                <a:lnTo>
                  <a:pt x="3728" y="3210"/>
                </a:lnTo>
                <a:lnTo>
                  <a:pt x="3737" y="3236"/>
                </a:lnTo>
                <a:lnTo>
                  <a:pt x="3748" y="3260"/>
                </a:lnTo>
                <a:lnTo>
                  <a:pt x="3759" y="3285"/>
                </a:lnTo>
                <a:lnTo>
                  <a:pt x="3772" y="3309"/>
                </a:lnTo>
                <a:lnTo>
                  <a:pt x="3787" y="3332"/>
                </a:lnTo>
                <a:lnTo>
                  <a:pt x="3802" y="3354"/>
                </a:lnTo>
                <a:lnTo>
                  <a:pt x="3819" y="3375"/>
                </a:lnTo>
                <a:lnTo>
                  <a:pt x="3836" y="3393"/>
                </a:lnTo>
                <a:lnTo>
                  <a:pt x="3849" y="3407"/>
                </a:lnTo>
                <a:lnTo>
                  <a:pt x="3861" y="3418"/>
                </a:lnTo>
                <a:lnTo>
                  <a:pt x="3882" y="3437"/>
                </a:lnTo>
                <a:lnTo>
                  <a:pt x="3889" y="3444"/>
                </a:lnTo>
                <a:lnTo>
                  <a:pt x="3895" y="3451"/>
                </a:lnTo>
                <a:lnTo>
                  <a:pt x="3899" y="3458"/>
                </a:lnTo>
                <a:lnTo>
                  <a:pt x="3902" y="3466"/>
                </a:lnTo>
                <a:lnTo>
                  <a:pt x="3904" y="3477"/>
                </a:lnTo>
                <a:lnTo>
                  <a:pt x="3905" y="3489"/>
                </a:lnTo>
                <a:lnTo>
                  <a:pt x="3905" y="3504"/>
                </a:lnTo>
                <a:lnTo>
                  <a:pt x="3903" y="3523"/>
                </a:lnTo>
                <a:lnTo>
                  <a:pt x="3898" y="3574"/>
                </a:lnTo>
                <a:lnTo>
                  <a:pt x="3811" y="3475"/>
                </a:lnTo>
                <a:lnTo>
                  <a:pt x="3724" y="3376"/>
                </a:lnTo>
                <a:lnTo>
                  <a:pt x="3680" y="3327"/>
                </a:lnTo>
                <a:lnTo>
                  <a:pt x="3635" y="3280"/>
                </a:lnTo>
                <a:lnTo>
                  <a:pt x="3590" y="3232"/>
                </a:lnTo>
                <a:lnTo>
                  <a:pt x="3544" y="3186"/>
                </a:lnTo>
                <a:lnTo>
                  <a:pt x="3525" y="3168"/>
                </a:lnTo>
                <a:lnTo>
                  <a:pt x="3502" y="3148"/>
                </a:lnTo>
                <a:lnTo>
                  <a:pt x="3444" y="3098"/>
                </a:lnTo>
                <a:lnTo>
                  <a:pt x="3414" y="3071"/>
                </a:lnTo>
                <a:lnTo>
                  <a:pt x="3382" y="3042"/>
                </a:lnTo>
                <a:lnTo>
                  <a:pt x="3352" y="3012"/>
                </a:lnTo>
                <a:lnTo>
                  <a:pt x="3338" y="2997"/>
                </a:lnTo>
                <a:lnTo>
                  <a:pt x="3325" y="2982"/>
                </a:lnTo>
                <a:lnTo>
                  <a:pt x="3312" y="2966"/>
                </a:lnTo>
                <a:lnTo>
                  <a:pt x="3301" y="2952"/>
                </a:lnTo>
                <a:lnTo>
                  <a:pt x="3291" y="2938"/>
                </a:lnTo>
                <a:lnTo>
                  <a:pt x="3283" y="2922"/>
                </a:lnTo>
                <a:lnTo>
                  <a:pt x="3276" y="2909"/>
                </a:lnTo>
                <a:lnTo>
                  <a:pt x="3271" y="2895"/>
                </a:lnTo>
                <a:lnTo>
                  <a:pt x="3268" y="2881"/>
                </a:lnTo>
                <a:lnTo>
                  <a:pt x="3267" y="2869"/>
                </a:lnTo>
                <a:lnTo>
                  <a:pt x="3268" y="2857"/>
                </a:lnTo>
                <a:lnTo>
                  <a:pt x="3270" y="2851"/>
                </a:lnTo>
                <a:lnTo>
                  <a:pt x="3272" y="2845"/>
                </a:lnTo>
                <a:lnTo>
                  <a:pt x="3275" y="2839"/>
                </a:lnTo>
                <a:lnTo>
                  <a:pt x="3278" y="2834"/>
                </a:lnTo>
                <a:lnTo>
                  <a:pt x="3283" y="2829"/>
                </a:lnTo>
                <a:lnTo>
                  <a:pt x="3288" y="2824"/>
                </a:lnTo>
                <a:lnTo>
                  <a:pt x="3293" y="2820"/>
                </a:lnTo>
                <a:lnTo>
                  <a:pt x="3300" y="2815"/>
                </a:lnTo>
                <a:lnTo>
                  <a:pt x="3315" y="2806"/>
                </a:lnTo>
                <a:lnTo>
                  <a:pt x="3334" y="2799"/>
                </a:lnTo>
                <a:lnTo>
                  <a:pt x="3355" y="2793"/>
                </a:lnTo>
                <a:lnTo>
                  <a:pt x="3381" y="2786"/>
                </a:lnTo>
                <a:lnTo>
                  <a:pt x="3405" y="2777"/>
                </a:lnTo>
                <a:lnTo>
                  <a:pt x="3429" y="2765"/>
                </a:lnTo>
                <a:lnTo>
                  <a:pt x="3452" y="2752"/>
                </a:lnTo>
                <a:lnTo>
                  <a:pt x="3473" y="2738"/>
                </a:lnTo>
                <a:lnTo>
                  <a:pt x="3494" y="2721"/>
                </a:lnTo>
                <a:lnTo>
                  <a:pt x="3512" y="2704"/>
                </a:lnTo>
                <a:lnTo>
                  <a:pt x="3530" y="2685"/>
                </a:lnTo>
                <a:lnTo>
                  <a:pt x="3548" y="2665"/>
                </a:lnTo>
                <a:lnTo>
                  <a:pt x="3563" y="2644"/>
                </a:lnTo>
                <a:lnTo>
                  <a:pt x="3579" y="2621"/>
                </a:lnTo>
                <a:lnTo>
                  <a:pt x="3593" y="2597"/>
                </a:lnTo>
                <a:lnTo>
                  <a:pt x="3606" y="2573"/>
                </a:lnTo>
                <a:lnTo>
                  <a:pt x="3620" y="2547"/>
                </a:lnTo>
                <a:lnTo>
                  <a:pt x="3631" y="2522"/>
                </a:lnTo>
                <a:lnTo>
                  <a:pt x="3642" y="2495"/>
                </a:lnTo>
                <a:lnTo>
                  <a:pt x="3652" y="2468"/>
                </a:lnTo>
                <a:lnTo>
                  <a:pt x="3663" y="2441"/>
                </a:lnTo>
                <a:lnTo>
                  <a:pt x="3672" y="2413"/>
                </a:lnTo>
                <a:lnTo>
                  <a:pt x="3680" y="2385"/>
                </a:lnTo>
                <a:lnTo>
                  <a:pt x="3695" y="2329"/>
                </a:lnTo>
                <a:lnTo>
                  <a:pt x="3709" y="2274"/>
                </a:lnTo>
                <a:lnTo>
                  <a:pt x="3720" y="2219"/>
                </a:lnTo>
                <a:lnTo>
                  <a:pt x="3729" y="2167"/>
                </a:lnTo>
                <a:lnTo>
                  <a:pt x="3747" y="2071"/>
                </a:lnTo>
                <a:lnTo>
                  <a:pt x="3756" y="2014"/>
                </a:lnTo>
                <a:lnTo>
                  <a:pt x="3764" y="1957"/>
                </a:lnTo>
                <a:lnTo>
                  <a:pt x="3772" y="1899"/>
                </a:lnTo>
                <a:lnTo>
                  <a:pt x="3779" y="1841"/>
                </a:lnTo>
                <a:lnTo>
                  <a:pt x="3786" y="1783"/>
                </a:lnTo>
                <a:lnTo>
                  <a:pt x="3791" y="1724"/>
                </a:lnTo>
                <a:lnTo>
                  <a:pt x="3796" y="1665"/>
                </a:lnTo>
                <a:lnTo>
                  <a:pt x="3799" y="1607"/>
                </a:lnTo>
                <a:lnTo>
                  <a:pt x="3801" y="1548"/>
                </a:lnTo>
                <a:lnTo>
                  <a:pt x="3802" y="1489"/>
                </a:lnTo>
                <a:lnTo>
                  <a:pt x="3802" y="1430"/>
                </a:lnTo>
                <a:lnTo>
                  <a:pt x="3801" y="1372"/>
                </a:lnTo>
                <a:lnTo>
                  <a:pt x="3798" y="1314"/>
                </a:lnTo>
                <a:lnTo>
                  <a:pt x="3794" y="1255"/>
                </a:lnTo>
                <a:lnTo>
                  <a:pt x="3788" y="1198"/>
                </a:lnTo>
                <a:lnTo>
                  <a:pt x="3779" y="1140"/>
                </a:lnTo>
                <a:lnTo>
                  <a:pt x="3775" y="1110"/>
                </a:lnTo>
                <a:lnTo>
                  <a:pt x="3769" y="1080"/>
                </a:lnTo>
                <a:lnTo>
                  <a:pt x="3762" y="1049"/>
                </a:lnTo>
                <a:lnTo>
                  <a:pt x="3754" y="1020"/>
                </a:lnTo>
                <a:lnTo>
                  <a:pt x="3746" y="990"/>
                </a:lnTo>
                <a:lnTo>
                  <a:pt x="3736" y="960"/>
                </a:lnTo>
                <a:lnTo>
                  <a:pt x="3725" y="931"/>
                </a:lnTo>
                <a:lnTo>
                  <a:pt x="3714" y="903"/>
                </a:lnTo>
                <a:lnTo>
                  <a:pt x="3702" y="874"/>
                </a:lnTo>
                <a:lnTo>
                  <a:pt x="3689" y="846"/>
                </a:lnTo>
                <a:lnTo>
                  <a:pt x="3676" y="819"/>
                </a:lnTo>
                <a:lnTo>
                  <a:pt x="3662" y="791"/>
                </a:lnTo>
                <a:lnTo>
                  <a:pt x="3646" y="764"/>
                </a:lnTo>
                <a:lnTo>
                  <a:pt x="3631" y="738"/>
                </a:lnTo>
                <a:lnTo>
                  <a:pt x="3615" y="711"/>
                </a:lnTo>
                <a:lnTo>
                  <a:pt x="3597" y="685"/>
                </a:lnTo>
                <a:lnTo>
                  <a:pt x="3586" y="668"/>
                </a:lnTo>
                <a:lnTo>
                  <a:pt x="3572" y="652"/>
                </a:lnTo>
                <a:lnTo>
                  <a:pt x="3546" y="618"/>
                </a:lnTo>
                <a:lnTo>
                  <a:pt x="3516" y="583"/>
                </a:lnTo>
                <a:lnTo>
                  <a:pt x="3487" y="548"/>
                </a:lnTo>
                <a:lnTo>
                  <a:pt x="3460" y="512"/>
                </a:lnTo>
                <a:lnTo>
                  <a:pt x="3446" y="495"/>
                </a:lnTo>
                <a:lnTo>
                  <a:pt x="3434" y="476"/>
                </a:lnTo>
                <a:lnTo>
                  <a:pt x="3423" y="457"/>
                </a:lnTo>
                <a:lnTo>
                  <a:pt x="3414" y="439"/>
                </a:lnTo>
                <a:lnTo>
                  <a:pt x="3405" y="419"/>
                </a:lnTo>
                <a:lnTo>
                  <a:pt x="3398" y="400"/>
                </a:lnTo>
                <a:lnTo>
                  <a:pt x="3394" y="416"/>
                </a:lnTo>
                <a:lnTo>
                  <a:pt x="3389" y="431"/>
                </a:lnTo>
                <a:lnTo>
                  <a:pt x="3382" y="447"/>
                </a:lnTo>
                <a:lnTo>
                  <a:pt x="3375" y="462"/>
                </a:lnTo>
                <a:lnTo>
                  <a:pt x="3367" y="476"/>
                </a:lnTo>
                <a:lnTo>
                  <a:pt x="3357" y="492"/>
                </a:lnTo>
                <a:lnTo>
                  <a:pt x="3347" y="506"/>
                </a:lnTo>
                <a:lnTo>
                  <a:pt x="3336" y="521"/>
                </a:lnTo>
                <a:lnTo>
                  <a:pt x="3312" y="549"/>
                </a:lnTo>
                <a:lnTo>
                  <a:pt x="3286" y="577"/>
                </a:lnTo>
                <a:lnTo>
                  <a:pt x="3259" y="605"/>
                </a:lnTo>
                <a:lnTo>
                  <a:pt x="3230" y="633"/>
                </a:lnTo>
                <a:lnTo>
                  <a:pt x="3172" y="689"/>
                </a:lnTo>
                <a:lnTo>
                  <a:pt x="3144" y="717"/>
                </a:lnTo>
                <a:lnTo>
                  <a:pt x="3118" y="746"/>
                </a:lnTo>
                <a:lnTo>
                  <a:pt x="3092" y="775"/>
                </a:lnTo>
                <a:lnTo>
                  <a:pt x="3081" y="790"/>
                </a:lnTo>
                <a:lnTo>
                  <a:pt x="3069" y="805"/>
                </a:lnTo>
                <a:lnTo>
                  <a:pt x="3059" y="821"/>
                </a:lnTo>
                <a:lnTo>
                  <a:pt x="3049" y="837"/>
                </a:lnTo>
                <a:lnTo>
                  <a:pt x="3041" y="852"/>
                </a:lnTo>
                <a:lnTo>
                  <a:pt x="3033" y="869"/>
                </a:lnTo>
                <a:lnTo>
                  <a:pt x="3013" y="915"/>
                </a:lnTo>
                <a:lnTo>
                  <a:pt x="2996" y="960"/>
                </a:lnTo>
                <a:lnTo>
                  <a:pt x="2979" y="1006"/>
                </a:lnTo>
                <a:lnTo>
                  <a:pt x="2965" y="1053"/>
                </a:lnTo>
                <a:lnTo>
                  <a:pt x="2952" y="1099"/>
                </a:lnTo>
                <a:lnTo>
                  <a:pt x="2939" y="1147"/>
                </a:lnTo>
                <a:lnTo>
                  <a:pt x="2928" y="1193"/>
                </a:lnTo>
                <a:lnTo>
                  <a:pt x="2919" y="1241"/>
                </a:lnTo>
                <a:lnTo>
                  <a:pt x="2911" y="1288"/>
                </a:lnTo>
                <a:lnTo>
                  <a:pt x="2903" y="1335"/>
                </a:lnTo>
                <a:lnTo>
                  <a:pt x="2896" y="1383"/>
                </a:lnTo>
                <a:lnTo>
                  <a:pt x="2891" y="1431"/>
                </a:lnTo>
                <a:lnTo>
                  <a:pt x="2887" y="1480"/>
                </a:lnTo>
                <a:lnTo>
                  <a:pt x="2883" y="1529"/>
                </a:lnTo>
                <a:lnTo>
                  <a:pt x="2881" y="1578"/>
                </a:lnTo>
                <a:lnTo>
                  <a:pt x="2879" y="1627"/>
                </a:lnTo>
                <a:lnTo>
                  <a:pt x="2876" y="1712"/>
                </a:lnTo>
                <a:lnTo>
                  <a:pt x="2875" y="1797"/>
                </a:lnTo>
                <a:lnTo>
                  <a:pt x="2875" y="1883"/>
                </a:lnTo>
                <a:lnTo>
                  <a:pt x="2877" y="1969"/>
                </a:lnTo>
                <a:lnTo>
                  <a:pt x="2880" y="2054"/>
                </a:lnTo>
                <a:lnTo>
                  <a:pt x="2883" y="2097"/>
                </a:lnTo>
                <a:lnTo>
                  <a:pt x="2886" y="2139"/>
                </a:lnTo>
                <a:lnTo>
                  <a:pt x="2890" y="2182"/>
                </a:lnTo>
                <a:lnTo>
                  <a:pt x="2895" y="2224"/>
                </a:lnTo>
                <a:lnTo>
                  <a:pt x="2900" y="2268"/>
                </a:lnTo>
                <a:lnTo>
                  <a:pt x="2906" y="2310"/>
                </a:lnTo>
                <a:lnTo>
                  <a:pt x="2914" y="2354"/>
                </a:lnTo>
                <a:lnTo>
                  <a:pt x="2924" y="2397"/>
                </a:lnTo>
                <a:lnTo>
                  <a:pt x="2936" y="2439"/>
                </a:lnTo>
                <a:lnTo>
                  <a:pt x="2943" y="2460"/>
                </a:lnTo>
                <a:lnTo>
                  <a:pt x="2951" y="2481"/>
                </a:lnTo>
                <a:lnTo>
                  <a:pt x="2959" y="2501"/>
                </a:lnTo>
                <a:lnTo>
                  <a:pt x="2968" y="2522"/>
                </a:lnTo>
                <a:lnTo>
                  <a:pt x="2977" y="2541"/>
                </a:lnTo>
                <a:lnTo>
                  <a:pt x="2987" y="2561"/>
                </a:lnTo>
                <a:lnTo>
                  <a:pt x="2998" y="2580"/>
                </a:lnTo>
                <a:lnTo>
                  <a:pt x="3009" y="2599"/>
                </a:lnTo>
                <a:lnTo>
                  <a:pt x="3021" y="2618"/>
                </a:lnTo>
                <a:lnTo>
                  <a:pt x="3035" y="2636"/>
                </a:lnTo>
                <a:lnTo>
                  <a:pt x="3051" y="2658"/>
                </a:lnTo>
                <a:lnTo>
                  <a:pt x="3068" y="2677"/>
                </a:lnTo>
                <a:lnTo>
                  <a:pt x="3085" y="2693"/>
                </a:lnTo>
                <a:lnTo>
                  <a:pt x="3100" y="2707"/>
                </a:lnTo>
                <a:lnTo>
                  <a:pt x="3129" y="2731"/>
                </a:lnTo>
                <a:lnTo>
                  <a:pt x="3142" y="2742"/>
                </a:lnTo>
                <a:lnTo>
                  <a:pt x="3154" y="2752"/>
                </a:lnTo>
                <a:lnTo>
                  <a:pt x="3166" y="2763"/>
                </a:lnTo>
                <a:lnTo>
                  <a:pt x="3175" y="2775"/>
                </a:lnTo>
                <a:lnTo>
                  <a:pt x="3183" y="2787"/>
                </a:lnTo>
                <a:lnTo>
                  <a:pt x="3190" y="2802"/>
                </a:lnTo>
                <a:lnTo>
                  <a:pt x="3195" y="2819"/>
                </a:lnTo>
                <a:lnTo>
                  <a:pt x="3200" y="2839"/>
                </a:lnTo>
                <a:lnTo>
                  <a:pt x="3201" y="2862"/>
                </a:lnTo>
                <a:lnTo>
                  <a:pt x="3201" y="2888"/>
                </a:lnTo>
                <a:lnTo>
                  <a:pt x="3176" y="2870"/>
                </a:lnTo>
                <a:lnTo>
                  <a:pt x="3139" y="2843"/>
                </a:lnTo>
                <a:lnTo>
                  <a:pt x="3034" y="2770"/>
                </a:lnTo>
                <a:lnTo>
                  <a:pt x="2971" y="2726"/>
                </a:lnTo>
                <a:lnTo>
                  <a:pt x="2903" y="2677"/>
                </a:lnTo>
                <a:lnTo>
                  <a:pt x="2835" y="2626"/>
                </a:lnTo>
                <a:lnTo>
                  <a:pt x="2767" y="2573"/>
                </a:lnTo>
                <a:lnTo>
                  <a:pt x="2735" y="2546"/>
                </a:lnTo>
                <a:lnTo>
                  <a:pt x="2704" y="2520"/>
                </a:lnTo>
                <a:lnTo>
                  <a:pt x="2673" y="2494"/>
                </a:lnTo>
                <a:lnTo>
                  <a:pt x="2644" y="2467"/>
                </a:lnTo>
                <a:lnTo>
                  <a:pt x="2618" y="2442"/>
                </a:lnTo>
                <a:lnTo>
                  <a:pt x="2593" y="2417"/>
                </a:lnTo>
                <a:lnTo>
                  <a:pt x="2571" y="2393"/>
                </a:lnTo>
                <a:lnTo>
                  <a:pt x="2552" y="2369"/>
                </a:lnTo>
                <a:lnTo>
                  <a:pt x="2537" y="2346"/>
                </a:lnTo>
                <a:lnTo>
                  <a:pt x="2529" y="2336"/>
                </a:lnTo>
                <a:lnTo>
                  <a:pt x="2524" y="2325"/>
                </a:lnTo>
                <a:lnTo>
                  <a:pt x="2519" y="2315"/>
                </a:lnTo>
                <a:lnTo>
                  <a:pt x="2515" y="2305"/>
                </a:lnTo>
                <a:lnTo>
                  <a:pt x="2512" y="2295"/>
                </a:lnTo>
                <a:lnTo>
                  <a:pt x="2511" y="2286"/>
                </a:lnTo>
                <a:lnTo>
                  <a:pt x="2510" y="2278"/>
                </a:lnTo>
                <a:lnTo>
                  <a:pt x="2510" y="2270"/>
                </a:lnTo>
                <a:lnTo>
                  <a:pt x="2512" y="2261"/>
                </a:lnTo>
                <a:lnTo>
                  <a:pt x="2514" y="2254"/>
                </a:lnTo>
                <a:lnTo>
                  <a:pt x="2518" y="2247"/>
                </a:lnTo>
                <a:lnTo>
                  <a:pt x="2523" y="2241"/>
                </a:lnTo>
                <a:lnTo>
                  <a:pt x="2530" y="2235"/>
                </a:lnTo>
                <a:lnTo>
                  <a:pt x="2538" y="2229"/>
                </a:lnTo>
                <a:lnTo>
                  <a:pt x="2557" y="2216"/>
                </a:lnTo>
                <a:lnTo>
                  <a:pt x="2574" y="2202"/>
                </a:lnTo>
                <a:lnTo>
                  <a:pt x="2591" y="2186"/>
                </a:lnTo>
                <a:lnTo>
                  <a:pt x="2606" y="2169"/>
                </a:lnTo>
                <a:lnTo>
                  <a:pt x="2622" y="2151"/>
                </a:lnTo>
                <a:lnTo>
                  <a:pt x="2634" y="2132"/>
                </a:lnTo>
                <a:lnTo>
                  <a:pt x="2646" y="2112"/>
                </a:lnTo>
                <a:lnTo>
                  <a:pt x="2657" y="2091"/>
                </a:lnTo>
                <a:lnTo>
                  <a:pt x="2668" y="2070"/>
                </a:lnTo>
                <a:lnTo>
                  <a:pt x="2678" y="2047"/>
                </a:lnTo>
                <a:lnTo>
                  <a:pt x="2686" y="2024"/>
                </a:lnTo>
                <a:lnTo>
                  <a:pt x="2693" y="2000"/>
                </a:lnTo>
                <a:lnTo>
                  <a:pt x="2701" y="1975"/>
                </a:lnTo>
                <a:lnTo>
                  <a:pt x="2707" y="1951"/>
                </a:lnTo>
                <a:lnTo>
                  <a:pt x="2712" y="1925"/>
                </a:lnTo>
                <a:lnTo>
                  <a:pt x="2717" y="1900"/>
                </a:lnTo>
                <a:lnTo>
                  <a:pt x="2721" y="1874"/>
                </a:lnTo>
                <a:lnTo>
                  <a:pt x="2724" y="1848"/>
                </a:lnTo>
                <a:lnTo>
                  <a:pt x="2729" y="1796"/>
                </a:lnTo>
                <a:lnTo>
                  <a:pt x="2732" y="1745"/>
                </a:lnTo>
                <a:lnTo>
                  <a:pt x="2733" y="1694"/>
                </a:lnTo>
                <a:lnTo>
                  <a:pt x="2733" y="1645"/>
                </a:lnTo>
                <a:lnTo>
                  <a:pt x="2732" y="1597"/>
                </a:lnTo>
                <a:lnTo>
                  <a:pt x="2730" y="1553"/>
                </a:lnTo>
                <a:lnTo>
                  <a:pt x="2727" y="1512"/>
                </a:lnTo>
                <a:lnTo>
                  <a:pt x="2722" y="1453"/>
                </a:lnTo>
                <a:lnTo>
                  <a:pt x="2716" y="1395"/>
                </a:lnTo>
                <a:lnTo>
                  <a:pt x="2708" y="1335"/>
                </a:lnTo>
                <a:lnTo>
                  <a:pt x="2697" y="1277"/>
                </a:lnTo>
                <a:lnTo>
                  <a:pt x="2685" y="1218"/>
                </a:lnTo>
                <a:lnTo>
                  <a:pt x="2673" y="1160"/>
                </a:lnTo>
                <a:lnTo>
                  <a:pt x="2657" y="1101"/>
                </a:lnTo>
                <a:lnTo>
                  <a:pt x="2642" y="1043"/>
                </a:lnTo>
                <a:lnTo>
                  <a:pt x="2625" y="986"/>
                </a:lnTo>
                <a:lnTo>
                  <a:pt x="2606" y="928"/>
                </a:lnTo>
                <a:lnTo>
                  <a:pt x="2587" y="871"/>
                </a:lnTo>
                <a:lnTo>
                  <a:pt x="2566" y="815"/>
                </a:lnTo>
                <a:lnTo>
                  <a:pt x="2546" y="759"/>
                </a:lnTo>
                <a:lnTo>
                  <a:pt x="2523" y="704"/>
                </a:lnTo>
                <a:lnTo>
                  <a:pt x="2501" y="650"/>
                </a:lnTo>
                <a:lnTo>
                  <a:pt x="2477" y="595"/>
                </a:lnTo>
                <a:lnTo>
                  <a:pt x="2455" y="548"/>
                </a:lnTo>
                <a:lnTo>
                  <a:pt x="2432" y="501"/>
                </a:lnTo>
                <a:lnTo>
                  <a:pt x="2409" y="455"/>
                </a:lnTo>
                <a:lnTo>
                  <a:pt x="2383" y="409"/>
                </a:lnTo>
                <a:lnTo>
                  <a:pt x="2370" y="386"/>
                </a:lnTo>
                <a:lnTo>
                  <a:pt x="2355" y="365"/>
                </a:lnTo>
                <a:lnTo>
                  <a:pt x="2341" y="343"/>
                </a:lnTo>
                <a:lnTo>
                  <a:pt x="2326" y="322"/>
                </a:lnTo>
                <a:lnTo>
                  <a:pt x="2309" y="301"/>
                </a:lnTo>
                <a:lnTo>
                  <a:pt x="2293" y="281"/>
                </a:lnTo>
                <a:lnTo>
                  <a:pt x="2275" y="261"/>
                </a:lnTo>
                <a:lnTo>
                  <a:pt x="2258" y="242"/>
                </a:lnTo>
                <a:lnTo>
                  <a:pt x="2240" y="225"/>
                </a:lnTo>
                <a:lnTo>
                  <a:pt x="2222" y="210"/>
                </a:lnTo>
                <a:lnTo>
                  <a:pt x="2203" y="196"/>
                </a:lnTo>
                <a:lnTo>
                  <a:pt x="2182" y="181"/>
                </a:lnTo>
                <a:lnTo>
                  <a:pt x="2140" y="154"/>
                </a:lnTo>
                <a:lnTo>
                  <a:pt x="2096" y="126"/>
                </a:lnTo>
                <a:lnTo>
                  <a:pt x="2053" y="98"/>
                </a:lnTo>
                <a:lnTo>
                  <a:pt x="2033" y="84"/>
                </a:lnTo>
                <a:lnTo>
                  <a:pt x="2013" y="69"/>
                </a:lnTo>
                <a:lnTo>
                  <a:pt x="1995" y="53"/>
                </a:lnTo>
                <a:lnTo>
                  <a:pt x="1978" y="36"/>
                </a:lnTo>
                <a:lnTo>
                  <a:pt x="1963" y="18"/>
                </a:lnTo>
                <a:lnTo>
                  <a:pt x="1948" y="0"/>
                </a:lnTo>
                <a:lnTo>
                  <a:pt x="1949" y="10"/>
                </a:lnTo>
                <a:lnTo>
                  <a:pt x="1949" y="22"/>
                </a:lnTo>
                <a:lnTo>
                  <a:pt x="1947" y="34"/>
                </a:lnTo>
                <a:lnTo>
                  <a:pt x="1944" y="46"/>
                </a:lnTo>
                <a:lnTo>
                  <a:pt x="1940" y="59"/>
                </a:lnTo>
                <a:lnTo>
                  <a:pt x="1935" y="73"/>
                </a:lnTo>
                <a:lnTo>
                  <a:pt x="1929" y="86"/>
                </a:lnTo>
                <a:lnTo>
                  <a:pt x="1921" y="100"/>
                </a:lnTo>
                <a:lnTo>
                  <a:pt x="1903" y="130"/>
                </a:lnTo>
                <a:lnTo>
                  <a:pt x="1884" y="161"/>
                </a:lnTo>
                <a:lnTo>
                  <a:pt x="1861" y="192"/>
                </a:lnTo>
                <a:lnTo>
                  <a:pt x="1839" y="224"/>
                </a:lnTo>
                <a:lnTo>
                  <a:pt x="1791" y="288"/>
                </a:lnTo>
                <a:lnTo>
                  <a:pt x="1768" y="321"/>
                </a:lnTo>
                <a:lnTo>
                  <a:pt x="1748" y="351"/>
                </a:lnTo>
                <a:lnTo>
                  <a:pt x="1729" y="382"/>
                </a:lnTo>
                <a:lnTo>
                  <a:pt x="1722" y="398"/>
                </a:lnTo>
                <a:lnTo>
                  <a:pt x="1715" y="412"/>
                </a:lnTo>
                <a:lnTo>
                  <a:pt x="1709" y="426"/>
                </a:lnTo>
                <a:lnTo>
                  <a:pt x="1704" y="441"/>
                </a:lnTo>
                <a:lnTo>
                  <a:pt x="1699" y="454"/>
                </a:lnTo>
                <a:lnTo>
                  <a:pt x="1697" y="467"/>
                </a:lnTo>
                <a:lnTo>
                  <a:pt x="1692" y="511"/>
                </a:lnTo>
                <a:lnTo>
                  <a:pt x="1689" y="555"/>
                </a:lnTo>
                <a:lnTo>
                  <a:pt x="1688" y="599"/>
                </a:lnTo>
                <a:lnTo>
                  <a:pt x="1689" y="643"/>
                </a:lnTo>
                <a:lnTo>
                  <a:pt x="1692" y="689"/>
                </a:lnTo>
                <a:lnTo>
                  <a:pt x="1696" y="734"/>
                </a:lnTo>
                <a:lnTo>
                  <a:pt x="1702" y="779"/>
                </a:lnTo>
                <a:lnTo>
                  <a:pt x="1708" y="824"/>
                </a:lnTo>
                <a:lnTo>
                  <a:pt x="1716" y="869"/>
                </a:lnTo>
                <a:lnTo>
                  <a:pt x="1724" y="914"/>
                </a:lnTo>
                <a:lnTo>
                  <a:pt x="1734" y="958"/>
                </a:lnTo>
                <a:lnTo>
                  <a:pt x="1744" y="1002"/>
                </a:lnTo>
                <a:lnTo>
                  <a:pt x="1765" y="1089"/>
                </a:lnTo>
                <a:lnTo>
                  <a:pt x="1788" y="1173"/>
                </a:lnTo>
                <a:lnTo>
                  <a:pt x="1801" y="1220"/>
                </a:lnTo>
                <a:lnTo>
                  <a:pt x="1815" y="1267"/>
                </a:lnTo>
                <a:lnTo>
                  <a:pt x="1830" y="1314"/>
                </a:lnTo>
                <a:lnTo>
                  <a:pt x="1846" y="1360"/>
                </a:lnTo>
                <a:lnTo>
                  <a:pt x="1862" y="1405"/>
                </a:lnTo>
                <a:lnTo>
                  <a:pt x="1880" y="1450"/>
                </a:lnTo>
                <a:lnTo>
                  <a:pt x="1898" y="1495"/>
                </a:lnTo>
                <a:lnTo>
                  <a:pt x="1917" y="1540"/>
                </a:lnTo>
                <a:lnTo>
                  <a:pt x="1937" y="1584"/>
                </a:lnTo>
                <a:lnTo>
                  <a:pt x="1958" y="1628"/>
                </a:lnTo>
                <a:lnTo>
                  <a:pt x="1978" y="1671"/>
                </a:lnTo>
                <a:lnTo>
                  <a:pt x="2001" y="1714"/>
                </a:lnTo>
                <a:lnTo>
                  <a:pt x="2023" y="1757"/>
                </a:lnTo>
                <a:lnTo>
                  <a:pt x="2047" y="1800"/>
                </a:lnTo>
                <a:lnTo>
                  <a:pt x="2071" y="1842"/>
                </a:lnTo>
                <a:lnTo>
                  <a:pt x="2096" y="1884"/>
                </a:lnTo>
                <a:lnTo>
                  <a:pt x="2121" y="1922"/>
                </a:lnTo>
                <a:lnTo>
                  <a:pt x="2145" y="1961"/>
                </a:lnTo>
                <a:lnTo>
                  <a:pt x="2171" y="1999"/>
                </a:lnTo>
                <a:lnTo>
                  <a:pt x="2197" y="2036"/>
                </a:lnTo>
                <a:lnTo>
                  <a:pt x="2225" y="2072"/>
                </a:lnTo>
                <a:lnTo>
                  <a:pt x="2254" y="2107"/>
                </a:lnTo>
                <a:lnTo>
                  <a:pt x="2285" y="2140"/>
                </a:lnTo>
                <a:lnTo>
                  <a:pt x="2301" y="2156"/>
                </a:lnTo>
                <a:lnTo>
                  <a:pt x="2317" y="2172"/>
                </a:lnTo>
                <a:lnTo>
                  <a:pt x="2349" y="2201"/>
                </a:lnTo>
                <a:lnTo>
                  <a:pt x="2373" y="2221"/>
                </a:lnTo>
                <a:lnTo>
                  <a:pt x="2391" y="2239"/>
                </a:lnTo>
                <a:lnTo>
                  <a:pt x="2398" y="2247"/>
                </a:lnTo>
                <a:lnTo>
                  <a:pt x="2405" y="2255"/>
                </a:lnTo>
                <a:lnTo>
                  <a:pt x="2412" y="2263"/>
                </a:lnTo>
                <a:lnTo>
                  <a:pt x="2418" y="2273"/>
                </a:lnTo>
                <a:lnTo>
                  <a:pt x="2423" y="2284"/>
                </a:lnTo>
                <a:lnTo>
                  <a:pt x="2428" y="2296"/>
                </a:lnTo>
                <a:lnTo>
                  <a:pt x="2440" y="2326"/>
                </a:lnTo>
                <a:lnTo>
                  <a:pt x="2455" y="2368"/>
                </a:lnTo>
                <a:lnTo>
                  <a:pt x="2429" y="2355"/>
                </a:lnTo>
                <a:lnTo>
                  <a:pt x="2396" y="2339"/>
                </a:lnTo>
                <a:lnTo>
                  <a:pt x="2314" y="2300"/>
                </a:lnTo>
                <a:lnTo>
                  <a:pt x="2268" y="2278"/>
                </a:lnTo>
                <a:lnTo>
                  <a:pt x="2219" y="2253"/>
                </a:lnTo>
                <a:lnTo>
                  <a:pt x="2170" y="2228"/>
                </a:lnTo>
                <a:lnTo>
                  <a:pt x="2121" y="2200"/>
                </a:lnTo>
                <a:lnTo>
                  <a:pt x="2073" y="2172"/>
                </a:lnTo>
                <a:lnTo>
                  <a:pt x="2051" y="2157"/>
                </a:lnTo>
                <a:lnTo>
                  <a:pt x="2029" y="2142"/>
                </a:lnTo>
                <a:lnTo>
                  <a:pt x="2009" y="2128"/>
                </a:lnTo>
                <a:lnTo>
                  <a:pt x="1990" y="2113"/>
                </a:lnTo>
                <a:lnTo>
                  <a:pt x="1973" y="2098"/>
                </a:lnTo>
                <a:lnTo>
                  <a:pt x="1957" y="2083"/>
                </a:lnTo>
                <a:lnTo>
                  <a:pt x="1942" y="2068"/>
                </a:lnTo>
                <a:lnTo>
                  <a:pt x="1931" y="2053"/>
                </a:lnTo>
                <a:lnTo>
                  <a:pt x="1921" y="2038"/>
                </a:lnTo>
                <a:lnTo>
                  <a:pt x="1913" y="2024"/>
                </a:lnTo>
                <a:lnTo>
                  <a:pt x="1907" y="2009"/>
                </a:lnTo>
                <a:lnTo>
                  <a:pt x="1906" y="2002"/>
                </a:lnTo>
                <a:lnTo>
                  <a:pt x="1905" y="1995"/>
                </a:lnTo>
                <a:lnTo>
                  <a:pt x="1904" y="1988"/>
                </a:lnTo>
                <a:lnTo>
                  <a:pt x="1905" y="1981"/>
                </a:lnTo>
                <a:lnTo>
                  <a:pt x="1906" y="1973"/>
                </a:lnTo>
                <a:lnTo>
                  <a:pt x="1908" y="1966"/>
                </a:lnTo>
                <a:lnTo>
                  <a:pt x="1916" y="1943"/>
                </a:lnTo>
                <a:lnTo>
                  <a:pt x="1921" y="1918"/>
                </a:lnTo>
                <a:lnTo>
                  <a:pt x="1925" y="1894"/>
                </a:lnTo>
                <a:lnTo>
                  <a:pt x="1927" y="1869"/>
                </a:lnTo>
                <a:lnTo>
                  <a:pt x="1928" y="1843"/>
                </a:lnTo>
                <a:lnTo>
                  <a:pt x="1927" y="1819"/>
                </a:lnTo>
                <a:lnTo>
                  <a:pt x="1926" y="1792"/>
                </a:lnTo>
                <a:lnTo>
                  <a:pt x="1923" y="1766"/>
                </a:lnTo>
                <a:lnTo>
                  <a:pt x="1919" y="1741"/>
                </a:lnTo>
                <a:lnTo>
                  <a:pt x="1914" y="1714"/>
                </a:lnTo>
                <a:lnTo>
                  <a:pt x="1906" y="1688"/>
                </a:lnTo>
                <a:lnTo>
                  <a:pt x="1899" y="1662"/>
                </a:lnTo>
                <a:lnTo>
                  <a:pt x="1891" y="1635"/>
                </a:lnTo>
                <a:lnTo>
                  <a:pt x="1883" y="1609"/>
                </a:lnTo>
                <a:lnTo>
                  <a:pt x="1873" y="1583"/>
                </a:lnTo>
                <a:lnTo>
                  <a:pt x="1862" y="1556"/>
                </a:lnTo>
                <a:lnTo>
                  <a:pt x="1840" y="1505"/>
                </a:lnTo>
                <a:lnTo>
                  <a:pt x="1815" y="1454"/>
                </a:lnTo>
                <a:lnTo>
                  <a:pt x="1789" y="1405"/>
                </a:lnTo>
                <a:lnTo>
                  <a:pt x="1762" y="1357"/>
                </a:lnTo>
                <a:lnTo>
                  <a:pt x="1735" y="1310"/>
                </a:lnTo>
                <a:lnTo>
                  <a:pt x="1708" y="1266"/>
                </a:lnTo>
                <a:lnTo>
                  <a:pt x="1656" y="1187"/>
                </a:lnTo>
                <a:lnTo>
                  <a:pt x="1620" y="1130"/>
                </a:lnTo>
                <a:lnTo>
                  <a:pt x="1581" y="1074"/>
                </a:lnTo>
                <a:lnTo>
                  <a:pt x="1541" y="1018"/>
                </a:lnTo>
                <a:lnTo>
                  <a:pt x="1500" y="963"/>
                </a:lnTo>
                <a:lnTo>
                  <a:pt x="1457" y="908"/>
                </a:lnTo>
                <a:lnTo>
                  <a:pt x="1414" y="854"/>
                </a:lnTo>
                <a:lnTo>
                  <a:pt x="1370" y="800"/>
                </a:lnTo>
                <a:lnTo>
                  <a:pt x="1324" y="747"/>
                </a:lnTo>
                <a:lnTo>
                  <a:pt x="1278" y="696"/>
                </a:lnTo>
                <a:lnTo>
                  <a:pt x="1231" y="643"/>
                </a:lnTo>
                <a:lnTo>
                  <a:pt x="1184" y="593"/>
                </a:lnTo>
                <a:lnTo>
                  <a:pt x="1135" y="544"/>
                </a:lnTo>
                <a:lnTo>
                  <a:pt x="1086" y="496"/>
                </a:lnTo>
                <a:lnTo>
                  <a:pt x="1037" y="449"/>
                </a:lnTo>
                <a:lnTo>
                  <a:pt x="985" y="403"/>
                </a:lnTo>
                <a:lnTo>
                  <a:pt x="935" y="358"/>
                </a:lnTo>
                <a:lnTo>
                  <a:pt x="894" y="323"/>
                </a:lnTo>
                <a:lnTo>
                  <a:pt x="852" y="290"/>
                </a:lnTo>
                <a:lnTo>
                  <a:pt x="809" y="257"/>
                </a:lnTo>
                <a:lnTo>
                  <a:pt x="764" y="226"/>
                </a:lnTo>
                <a:lnTo>
                  <a:pt x="741" y="212"/>
                </a:lnTo>
                <a:lnTo>
                  <a:pt x="719" y="198"/>
                </a:lnTo>
                <a:lnTo>
                  <a:pt x="695" y="184"/>
                </a:lnTo>
                <a:lnTo>
                  <a:pt x="672" y="172"/>
                </a:lnTo>
                <a:lnTo>
                  <a:pt x="648" y="160"/>
                </a:lnTo>
                <a:lnTo>
                  <a:pt x="624" y="149"/>
                </a:lnTo>
                <a:lnTo>
                  <a:pt x="599" y="137"/>
                </a:lnTo>
                <a:lnTo>
                  <a:pt x="573" y="128"/>
                </a:lnTo>
                <a:lnTo>
                  <a:pt x="545" y="118"/>
                </a:lnTo>
                <a:lnTo>
                  <a:pt x="516" y="110"/>
                </a:lnTo>
                <a:lnTo>
                  <a:pt x="486" y="103"/>
                </a:lnTo>
                <a:lnTo>
                  <a:pt x="457" y="98"/>
                </a:lnTo>
                <a:lnTo>
                  <a:pt x="427" y="93"/>
                </a:lnTo>
                <a:lnTo>
                  <a:pt x="396" y="90"/>
                </a:lnTo>
                <a:lnTo>
                  <a:pt x="336" y="84"/>
                </a:lnTo>
                <a:lnTo>
                  <a:pt x="276" y="77"/>
                </a:lnTo>
                <a:lnTo>
                  <a:pt x="246" y="73"/>
                </a:lnTo>
                <a:lnTo>
                  <a:pt x="217" y="68"/>
                </a:lnTo>
                <a:lnTo>
                  <a:pt x="187" y="61"/>
                </a:lnTo>
                <a:lnTo>
                  <a:pt x="158" y="53"/>
                </a:lnTo>
                <a:lnTo>
                  <a:pt x="130" y="44"/>
                </a:lnTo>
                <a:lnTo>
                  <a:pt x="102" y="33"/>
                </a:lnTo>
                <a:lnTo>
                  <a:pt x="109" y="49"/>
                </a:lnTo>
                <a:lnTo>
                  <a:pt x="114" y="67"/>
                </a:lnTo>
                <a:lnTo>
                  <a:pt x="117" y="84"/>
                </a:lnTo>
                <a:lnTo>
                  <a:pt x="119" y="101"/>
                </a:lnTo>
                <a:lnTo>
                  <a:pt x="119" y="119"/>
                </a:lnTo>
                <a:lnTo>
                  <a:pt x="118" y="137"/>
                </a:lnTo>
                <a:lnTo>
                  <a:pt x="116" y="156"/>
                </a:lnTo>
                <a:lnTo>
                  <a:pt x="113" y="173"/>
                </a:lnTo>
                <a:lnTo>
                  <a:pt x="106" y="210"/>
                </a:lnTo>
                <a:lnTo>
                  <a:pt x="97" y="246"/>
                </a:lnTo>
                <a:lnTo>
                  <a:pt x="89" y="282"/>
                </a:lnTo>
                <a:lnTo>
                  <a:pt x="83" y="316"/>
                </a:lnTo>
                <a:lnTo>
                  <a:pt x="78" y="345"/>
                </a:lnTo>
                <a:lnTo>
                  <a:pt x="76" y="375"/>
                </a:lnTo>
                <a:lnTo>
                  <a:pt x="75" y="406"/>
                </a:lnTo>
                <a:lnTo>
                  <a:pt x="75" y="435"/>
                </a:lnTo>
                <a:lnTo>
                  <a:pt x="77" y="465"/>
                </a:lnTo>
                <a:lnTo>
                  <a:pt x="81" y="495"/>
                </a:lnTo>
                <a:lnTo>
                  <a:pt x="85" y="525"/>
                </a:lnTo>
                <a:lnTo>
                  <a:pt x="91" y="554"/>
                </a:lnTo>
                <a:lnTo>
                  <a:pt x="98" y="583"/>
                </a:lnTo>
                <a:lnTo>
                  <a:pt x="106" y="612"/>
                </a:lnTo>
                <a:lnTo>
                  <a:pt x="115" y="640"/>
                </a:lnTo>
                <a:lnTo>
                  <a:pt x="126" y="668"/>
                </a:lnTo>
                <a:lnTo>
                  <a:pt x="138" y="696"/>
                </a:lnTo>
                <a:lnTo>
                  <a:pt x="150" y="723"/>
                </a:lnTo>
                <a:lnTo>
                  <a:pt x="165" y="750"/>
                </a:lnTo>
                <a:lnTo>
                  <a:pt x="179" y="776"/>
                </a:lnTo>
                <a:lnTo>
                  <a:pt x="208" y="822"/>
                </a:lnTo>
                <a:lnTo>
                  <a:pt x="237" y="868"/>
                </a:lnTo>
                <a:lnTo>
                  <a:pt x="267" y="913"/>
                </a:lnTo>
                <a:lnTo>
                  <a:pt x="299" y="957"/>
                </a:lnTo>
                <a:lnTo>
                  <a:pt x="331" y="1001"/>
                </a:lnTo>
                <a:lnTo>
                  <a:pt x="363" y="1044"/>
                </a:lnTo>
                <a:lnTo>
                  <a:pt x="396" y="1087"/>
                </a:lnTo>
                <a:lnTo>
                  <a:pt x="430" y="1130"/>
                </a:lnTo>
                <a:lnTo>
                  <a:pt x="500" y="1215"/>
                </a:lnTo>
                <a:lnTo>
                  <a:pt x="570" y="1298"/>
                </a:lnTo>
                <a:lnTo>
                  <a:pt x="641" y="1380"/>
                </a:lnTo>
                <a:lnTo>
                  <a:pt x="712" y="1461"/>
                </a:lnTo>
                <a:lnTo>
                  <a:pt x="782" y="1541"/>
                </a:lnTo>
                <a:lnTo>
                  <a:pt x="854" y="1620"/>
                </a:lnTo>
                <a:lnTo>
                  <a:pt x="890" y="1658"/>
                </a:lnTo>
                <a:lnTo>
                  <a:pt x="927" y="1696"/>
                </a:lnTo>
                <a:lnTo>
                  <a:pt x="965" y="1733"/>
                </a:lnTo>
                <a:lnTo>
                  <a:pt x="1003" y="1770"/>
                </a:lnTo>
                <a:lnTo>
                  <a:pt x="1042" y="1804"/>
                </a:lnTo>
                <a:lnTo>
                  <a:pt x="1082" y="1838"/>
                </a:lnTo>
                <a:lnTo>
                  <a:pt x="1123" y="1872"/>
                </a:lnTo>
                <a:lnTo>
                  <a:pt x="1165" y="1904"/>
                </a:lnTo>
                <a:lnTo>
                  <a:pt x="1209" y="1933"/>
                </a:lnTo>
                <a:lnTo>
                  <a:pt x="1253" y="1963"/>
                </a:lnTo>
                <a:lnTo>
                  <a:pt x="1299" y="1990"/>
                </a:lnTo>
                <a:lnTo>
                  <a:pt x="1346" y="2016"/>
                </a:lnTo>
                <a:lnTo>
                  <a:pt x="1393" y="2040"/>
                </a:lnTo>
                <a:lnTo>
                  <a:pt x="1418" y="2051"/>
                </a:lnTo>
                <a:lnTo>
                  <a:pt x="1443" y="2062"/>
                </a:lnTo>
                <a:lnTo>
                  <a:pt x="1469" y="2072"/>
                </a:lnTo>
                <a:lnTo>
                  <a:pt x="1496" y="2082"/>
                </a:lnTo>
                <a:lnTo>
                  <a:pt x="1522" y="2090"/>
                </a:lnTo>
                <a:lnTo>
                  <a:pt x="1549" y="2097"/>
                </a:lnTo>
                <a:lnTo>
                  <a:pt x="1577" y="2104"/>
                </a:lnTo>
                <a:lnTo>
                  <a:pt x="1603" y="2109"/>
                </a:lnTo>
                <a:lnTo>
                  <a:pt x="1631" y="2112"/>
                </a:lnTo>
                <a:lnTo>
                  <a:pt x="1657" y="2113"/>
                </a:lnTo>
                <a:lnTo>
                  <a:pt x="1685" y="2113"/>
                </a:lnTo>
                <a:lnTo>
                  <a:pt x="1712" y="2110"/>
                </a:lnTo>
                <a:lnTo>
                  <a:pt x="1738" y="2106"/>
                </a:lnTo>
                <a:lnTo>
                  <a:pt x="1752" y="2103"/>
                </a:lnTo>
                <a:lnTo>
                  <a:pt x="1765" y="2098"/>
                </a:lnTo>
                <a:lnTo>
                  <a:pt x="1776" y="2095"/>
                </a:lnTo>
                <a:lnTo>
                  <a:pt x="1789" y="2094"/>
                </a:lnTo>
                <a:lnTo>
                  <a:pt x="1801" y="2094"/>
                </a:lnTo>
                <a:lnTo>
                  <a:pt x="1813" y="2095"/>
                </a:lnTo>
                <a:lnTo>
                  <a:pt x="1825" y="2097"/>
                </a:lnTo>
                <a:lnTo>
                  <a:pt x="1839" y="2102"/>
                </a:lnTo>
                <a:lnTo>
                  <a:pt x="1852" y="2106"/>
                </a:lnTo>
                <a:lnTo>
                  <a:pt x="1865" y="2112"/>
                </a:lnTo>
                <a:lnTo>
                  <a:pt x="1879" y="2118"/>
                </a:lnTo>
                <a:lnTo>
                  <a:pt x="1892" y="2125"/>
                </a:lnTo>
                <a:lnTo>
                  <a:pt x="1920" y="2142"/>
                </a:lnTo>
                <a:lnTo>
                  <a:pt x="1947" y="2162"/>
                </a:lnTo>
                <a:lnTo>
                  <a:pt x="1975" y="2183"/>
                </a:lnTo>
                <a:lnTo>
                  <a:pt x="2003" y="2207"/>
                </a:lnTo>
                <a:lnTo>
                  <a:pt x="2029" y="2231"/>
                </a:lnTo>
                <a:lnTo>
                  <a:pt x="2082" y="2278"/>
                </a:lnTo>
                <a:lnTo>
                  <a:pt x="2131" y="2321"/>
                </a:lnTo>
                <a:lnTo>
                  <a:pt x="2153" y="2340"/>
                </a:lnTo>
                <a:lnTo>
                  <a:pt x="2174" y="2356"/>
                </a:lnTo>
                <a:lnTo>
                  <a:pt x="2099" y="2332"/>
                </a:lnTo>
                <a:lnTo>
                  <a:pt x="2024" y="2310"/>
                </a:lnTo>
                <a:lnTo>
                  <a:pt x="1948" y="2288"/>
                </a:lnTo>
                <a:lnTo>
                  <a:pt x="1872" y="2268"/>
                </a:lnTo>
                <a:lnTo>
                  <a:pt x="1795" y="2249"/>
                </a:lnTo>
                <a:lnTo>
                  <a:pt x="1717" y="2232"/>
                </a:lnTo>
                <a:lnTo>
                  <a:pt x="1639" y="2215"/>
                </a:lnTo>
                <a:lnTo>
                  <a:pt x="1561" y="2200"/>
                </a:lnTo>
                <a:lnTo>
                  <a:pt x="1483" y="2186"/>
                </a:lnTo>
                <a:lnTo>
                  <a:pt x="1404" y="2172"/>
                </a:lnTo>
                <a:lnTo>
                  <a:pt x="1325" y="2160"/>
                </a:lnTo>
                <a:lnTo>
                  <a:pt x="1248" y="2149"/>
                </a:lnTo>
                <a:lnTo>
                  <a:pt x="1169" y="2137"/>
                </a:lnTo>
                <a:lnTo>
                  <a:pt x="1091" y="2127"/>
                </a:lnTo>
                <a:lnTo>
                  <a:pt x="935" y="2109"/>
                </a:lnTo>
                <a:lnTo>
                  <a:pt x="868" y="2100"/>
                </a:lnTo>
                <a:lnTo>
                  <a:pt x="801" y="2094"/>
                </a:lnTo>
                <a:lnTo>
                  <a:pt x="734" y="2089"/>
                </a:lnTo>
                <a:lnTo>
                  <a:pt x="700" y="2088"/>
                </a:lnTo>
                <a:lnTo>
                  <a:pt x="667" y="2087"/>
                </a:lnTo>
                <a:lnTo>
                  <a:pt x="633" y="2087"/>
                </a:lnTo>
                <a:lnTo>
                  <a:pt x="600" y="2089"/>
                </a:lnTo>
                <a:lnTo>
                  <a:pt x="566" y="2091"/>
                </a:lnTo>
                <a:lnTo>
                  <a:pt x="532" y="2095"/>
                </a:lnTo>
                <a:lnTo>
                  <a:pt x="500" y="2100"/>
                </a:lnTo>
                <a:lnTo>
                  <a:pt x="467" y="2107"/>
                </a:lnTo>
                <a:lnTo>
                  <a:pt x="434" y="2115"/>
                </a:lnTo>
                <a:lnTo>
                  <a:pt x="401" y="2125"/>
                </a:lnTo>
                <a:lnTo>
                  <a:pt x="364" y="2138"/>
                </a:lnTo>
                <a:lnTo>
                  <a:pt x="329" y="2154"/>
                </a:lnTo>
                <a:lnTo>
                  <a:pt x="311" y="2163"/>
                </a:lnTo>
                <a:lnTo>
                  <a:pt x="294" y="2171"/>
                </a:lnTo>
                <a:lnTo>
                  <a:pt x="276" y="2181"/>
                </a:lnTo>
                <a:lnTo>
                  <a:pt x="260" y="2192"/>
                </a:lnTo>
                <a:lnTo>
                  <a:pt x="244" y="2202"/>
                </a:lnTo>
                <a:lnTo>
                  <a:pt x="228" y="2213"/>
                </a:lnTo>
                <a:lnTo>
                  <a:pt x="213" y="2225"/>
                </a:lnTo>
                <a:lnTo>
                  <a:pt x="198" y="2238"/>
                </a:lnTo>
                <a:lnTo>
                  <a:pt x="184" y="2251"/>
                </a:lnTo>
                <a:lnTo>
                  <a:pt x="171" y="2265"/>
                </a:lnTo>
                <a:lnTo>
                  <a:pt x="157" y="2280"/>
                </a:lnTo>
                <a:lnTo>
                  <a:pt x="144" y="2295"/>
                </a:lnTo>
                <a:lnTo>
                  <a:pt x="130" y="2316"/>
                </a:lnTo>
                <a:lnTo>
                  <a:pt x="115" y="2337"/>
                </a:lnTo>
                <a:lnTo>
                  <a:pt x="100" y="2359"/>
                </a:lnTo>
                <a:lnTo>
                  <a:pt x="84" y="2379"/>
                </a:lnTo>
                <a:lnTo>
                  <a:pt x="75" y="2389"/>
                </a:lnTo>
                <a:lnTo>
                  <a:pt x="66" y="2399"/>
                </a:lnTo>
                <a:lnTo>
                  <a:pt x="57" y="2407"/>
                </a:lnTo>
                <a:lnTo>
                  <a:pt x="47" y="2415"/>
                </a:lnTo>
                <a:lnTo>
                  <a:pt x="35" y="2421"/>
                </a:lnTo>
                <a:lnTo>
                  <a:pt x="24" y="2426"/>
                </a:lnTo>
                <a:lnTo>
                  <a:pt x="12" y="2430"/>
                </a:lnTo>
                <a:lnTo>
                  <a:pt x="0" y="2432"/>
                </a:lnTo>
                <a:lnTo>
                  <a:pt x="16" y="2442"/>
                </a:lnTo>
                <a:lnTo>
                  <a:pt x="31" y="2454"/>
                </a:lnTo>
                <a:lnTo>
                  <a:pt x="45" y="2466"/>
                </a:lnTo>
                <a:lnTo>
                  <a:pt x="58" y="2481"/>
                </a:lnTo>
                <a:lnTo>
                  <a:pt x="69" y="2497"/>
                </a:lnTo>
                <a:lnTo>
                  <a:pt x="81" y="2513"/>
                </a:lnTo>
                <a:lnTo>
                  <a:pt x="91" y="2531"/>
                </a:lnTo>
                <a:lnTo>
                  <a:pt x="101" y="2548"/>
                </a:lnTo>
                <a:lnTo>
                  <a:pt x="119" y="2585"/>
                </a:lnTo>
                <a:lnTo>
                  <a:pt x="138" y="2621"/>
                </a:lnTo>
                <a:lnTo>
                  <a:pt x="148" y="2638"/>
                </a:lnTo>
                <a:lnTo>
                  <a:pt x="157" y="2656"/>
                </a:lnTo>
                <a:lnTo>
                  <a:pt x="169" y="2671"/>
                </a:lnTo>
                <a:lnTo>
                  <a:pt x="179" y="2687"/>
                </a:lnTo>
                <a:lnTo>
                  <a:pt x="193" y="2702"/>
                </a:lnTo>
                <a:lnTo>
                  <a:pt x="208" y="2717"/>
                </a:lnTo>
                <a:lnTo>
                  <a:pt x="222" y="2732"/>
                </a:lnTo>
                <a:lnTo>
                  <a:pt x="237" y="2745"/>
                </a:lnTo>
                <a:lnTo>
                  <a:pt x="254" y="2758"/>
                </a:lnTo>
                <a:lnTo>
                  <a:pt x="270" y="2771"/>
                </a:lnTo>
                <a:lnTo>
                  <a:pt x="288" y="2782"/>
                </a:lnTo>
                <a:lnTo>
                  <a:pt x="305" y="2793"/>
                </a:lnTo>
                <a:lnTo>
                  <a:pt x="341" y="2814"/>
                </a:lnTo>
                <a:lnTo>
                  <a:pt x="378" y="2833"/>
                </a:lnTo>
                <a:lnTo>
                  <a:pt x="415" y="2851"/>
                </a:lnTo>
                <a:lnTo>
                  <a:pt x="452" y="2867"/>
                </a:lnTo>
                <a:lnTo>
                  <a:pt x="509" y="2890"/>
                </a:lnTo>
                <a:lnTo>
                  <a:pt x="566" y="2912"/>
                </a:lnTo>
                <a:lnTo>
                  <a:pt x="625" y="2932"/>
                </a:lnTo>
                <a:lnTo>
                  <a:pt x="683" y="2952"/>
                </a:lnTo>
                <a:lnTo>
                  <a:pt x="742" y="2969"/>
                </a:lnTo>
                <a:lnTo>
                  <a:pt x="803" y="2986"/>
                </a:lnTo>
                <a:lnTo>
                  <a:pt x="862" y="3001"/>
                </a:lnTo>
                <a:lnTo>
                  <a:pt x="923" y="3015"/>
                </a:lnTo>
                <a:lnTo>
                  <a:pt x="984" y="3029"/>
                </a:lnTo>
                <a:lnTo>
                  <a:pt x="1045" y="3040"/>
                </a:lnTo>
                <a:lnTo>
                  <a:pt x="1106" y="3050"/>
                </a:lnTo>
                <a:lnTo>
                  <a:pt x="1168" y="3061"/>
                </a:lnTo>
                <a:lnTo>
                  <a:pt x="1228" y="3069"/>
                </a:lnTo>
                <a:lnTo>
                  <a:pt x="1290" y="3076"/>
                </a:lnTo>
                <a:lnTo>
                  <a:pt x="1351" y="3082"/>
                </a:lnTo>
                <a:lnTo>
                  <a:pt x="1412" y="3088"/>
                </a:lnTo>
                <a:lnTo>
                  <a:pt x="1464" y="3091"/>
                </a:lnTo>
                <a:lnTo>
                  <a:pt x="1529" y="3094"/>
                </a:lnTo>
                <a:lnTo>
                  <a:pt x="1606" y="3095"/>
                </a:lnTo>
                <a:lnTo>
                  <a:pt x="1647" y="3094"/>
                </a:lnTo>
                <a:lnTo>
                  <a:pt x="1691" y="3094"/>
                </a:lnTo>
                <a:lnTo>
                  <a:pt x="1736" y="3092"/>
                </a:lnTo>
                <a:lnTo>
                  <a:pt x="1782" y="3090"/>
                </a:lnTo>
                <a:lnTo>
                  <a:pt x="1830" y="3087"/>
                </a:lnTo>
                <a:lnTo>
                  <a:pt x="1878" y="3082"/>
                </a:lnTo>
                <a:lnTo>
                  <a:pt x="1926" y="3077"/>
                </a:lnTo>
                <a:lnTo>
                  <a:pt x="1975" y="3071"/>
                </a:lnTo>
                <a:lnTo>
                  <a:pt x="2023" y="3063"/>
                </a:lnTo>
                <a:lnTo>
                  <a:pt x="2070" y="3053"/>
                </a:lnTo>
                <a:lnTo>
                  <a:pt x="2116" y="3043"/>
                </a:lnTo>
                <a:lnTo>
                  <a:pt x="2163" y="3031"/>
                </a:lnTo>
                <a:lnTo>
                  <a:pt x="2207" y="3018"/>
                </a:lnTo>
                <a:lnTo>
                  <a:pt x="2249" y="3002"/>
                </a:lnTo>
                <a:lnTo>
                  <a:pt x="2268" y="2994"/>
                </a:lnTo>
                <a:lnTo>
                  <a:pt x="2289" y="2985"/>
                </a:lnTo>
                <a:lnTo>
                  <a:pt x="2307" y="2976"/>
                </a:lnTo>
                <a:lnTo>
                  <a:pt x="2326" y="2966"/>
                </a:lnTo>
                <a:lnTo>
                  <a:pt x="2344" y="2956"/>
                </a:lnTo>
                <a:lnTo>
                  <a:pt x="2360" y="2945"/>
                </a:lnTo>
                <a:lnTo>
                  <a:pt x="2377" y="2934"/>
                </a:lnTo>
                <a:lnTo>
                  <a:pt x="2392" y="2922"/>
                </a:lnTo>
                <a:lnTo>
                  <a:pt x="2406" y="2910"/>
                </a:lnTo>
                <a:lnTo>
                  <a:pt x="2421" y="2897"/>
                </a:lnTo>
                <a:lnTo>
                  <a:pt x="2433" y="2883"/>
                </a:lnTo>
                <a:lnTo>
                  <a:pt x="2445" y="2870"/>
                </a:lnTo>
                <a:lnTo>
                  <a:pt x="2457" y="2856"/>
                </a:lnTo>
                <a:lnTo>
                  <a:pt x="2466" y="2840"/>
                </a:lnTo>
                <a:lnTo>
                  <a:pt x="2475" y="2824"/>
                </a:lnTo>
                <a:lnTo>
                  <a:pt x="2482" y="2807"/>
                </a:lnTo>
                <a:lnTo>
                  <a:pt x="2489" y="2791"/>
                </a:lnTo>
                <a:lnTo>
                  <a:pt x="2495" y="2774"/>
                </a:lnTo>
                <a:lnTo>
                  <a:pt x="2499" y="2755"/>
                </a:lnTo>
                <a:lnTo>
                  <a:pt x="2502" y="2737"/>
                </a:lnTo>
                <a:lnTo>
                  <a:pt x="2503" y="2716"/>
                </a:lnTo>
                <a:lnTo>
                  <a:pt x="2503" y="2697"/>
                </a:lnTo>
                <a:lnTo>
                  <a:pt x="2502" y="2675"/>
                </a:lnTo>
                <a:lnTo>
                  <a:pt x="2500" y="2654"/>
                </a:lnTo>
                <a:lnTo>
                  <a:pt x="2532" y="2655"/>
                </a:lnTo>
                <a:lnTo>
                  <a:pt x="2565" y="2658"/>
                </a:lnTo>
                <a:lnTo>
                  <a:pt x="2598" y="2662"/>
                </a:lnTo>
                <a:lnTo>
                  <a:pt x="2631" y="2670"/>
                </a:lnTo>
                <a:lnTo>
                  <a:pt x="2664" y="2678"/>
                </a:lnTo>
                <a:lnTo>
                  <a:pt x="2697" y="2690"/>
                </a:lnTo>
                <a:lnTo>
                  <a:pt x="2730" y="2703"/>
                </a:lnTo>
                <a:lnTo>
                  <a:pt x="2764" y="2717"/>
                </a:lnTo>
                <a:lnTo>
                  <a:pt x="2797" y="2734"/>
                </a:lnTo>
                <a:lnTo>
                  <a:pt x="2830" y="2751"/>
                </a:lnTo>
                <a:lnTo>
                  <a:pt x="2862" y="2770"/>
                </a:lnTo>
                <a:lnTo>
                  <a:pt x="2895" y="2790"/>
                </a:lnTo>
                <a:lnTo>
                  <a:pt x="2928" y="2812"/>
                </a:lnTo>
                <a:lnTo>
                  <a:pt x="2961" y="2834"/>
                </a:lnTo>
                <a:lnTo>
                  <a:pt x="2993" y="2857"/>
                </a:lnTo>
                <a:lnTo>
                  <a:pt x="3024" y="2881"/>
                </a:lnTo>
                <a:lnTo>
                  <a:pt x="3056" y="2906"/>
                </a:lnTo>
                <a:lnTo>
                  <a:pt x="3087" y="2931"/>
                </a:lnTo>
                <a:lnTo>
                  <a:pt x="3147" y="2983"/>
                </a:lnTo>
                <a:lnTo>
                  <a:pt x="3206" y="3036"/>
                </a:lnTo>
                <a:lnTo>
                  <a:pt x="3262" y="3089"/>
                </a:lnTo>
                <a:lnTo>
                  <a:pt x="3315" y="3142"/>
                </a:lnTo>
                <a:lnTo>
                  <a:pt x="3367" y="3193"/>
                </a:lnTo>
                <a:lnTo>
                  <a:pt x="3458" y="3286"/>
                </a:lnTo>
                <a:lnTo>
                  <a:pt x="3445" y="3285"/>
                </a:lnTo>
                <a:lnTo>
                  <a:pt x="3432" y="3284"/>
                </a:lnTo>
                <a:lnTo>
                  <a:pt x="3419" y="3282"/>
                </a:lnTo>
                <a:lnTo>
                  <a:pt x="3405" y="3278"/>
                </a:lnTo>
                <a:lnTo>
                  <a:pt x="3391" y="3275"/>
                </a:lnTo>
                <a:lnTo>
                  <a:pt x="3377" y="3270"/>
                </a:lnTo>
                <a:lnTo>
                  <a:pt x="3348" y="3259"/>
                </a:lnTo>
                <a:lnTo>
                  <a:pt x="3319" y="3246"/>
                </a:lnTo>
                <a:lnTo>
                  <a:pt x="3290" y="3232"/>
                </a:lnTo>
                <a:lnTo>
                  <a:pt x="3259" y="3215"/>
                </a:lnTo>
                <a:lnTo>
                  <a:pt x="3228" y="3199"/>
                </a:lnTo>
                <a:lnTo>
                  <a:pt x="3166" y="3165"/>
                </a:lnTo>
                <a:lnTo>
                  <a:pt x="3134" y="3149"/>
                </a:lnTo>
                <a:lnTo>
                  <a:pt x="3103" y="3133"/>
                </a:lnTo>
                <a:lnTo>
                  <a:pt x="3071" y="3119"/>
                </a:lnTo>
                <a:lnTo>
                  <a:pt x="3041" y="3107"/>
                </a:lnTo>
                <a:lnTo>
                  <a:pt x="3010" y="3097"/>
                </a:lnTo>
                <a:lnTo>
                  <a:pt x="2995" y="3093"/>
                </a:lnTo>
                <a:lnTo>
                  <a:pt x="2980" y="3090"/>
                </a:lnTo>
                <a:lnTo>
                  <a:pt x="2926" y="3081"/>
                </a:lnTo>
                <a:lnTo>
                  <a:pt x="2873" y="3074"/>
                </a:lnTo>
                <a:lnTo>
                  <a:pt x="2818" y="3069"/>
                </a:lnTo>
                <a:lnTo>
                  <a:pt x="2764" y="3065"/>
                </a:lnTo>
                <a:lnTo>
                  <a:pt x="2710" y="3063"/>
                </a:lnTo>
                <a:lnTo>
                  <a:pt x="2655" y="3062"/>
                </a:lnTo>
                <a:lnTo>
                  <a:pt x="2600" y="3063"/>
                </a:lnTo>
                <a:lnTo>
                  <a:pt x="2546" y="3064"/>
                </a:lnTo>
                <a:lnTo>
                  <a:pt x="2490" y="3067"/>
                </a:lnTo>
                <a:lnTo>
                  <a:pt x="2436" y="3070"/>
                </a:lnTo>
                <a:lnTo>
                  <a:pt x="2381" y="3074"/>
                </a:lnTo>
                <a:lnTo>
                  <a:pt x="2327" y="3079"/>
                </a:lnTo>
                <a:lnTo>
                  <a:pt x="2218" y="3090"/>
                </a:lnTo>
                <a:lnTo>
                  <a:pt x="2111" y="3103"/>
                </a:lnTo>
                <a:lnTo>
                  <a:pt x="2030" y="3113"/>
                </a:lnTo>
                <a:lnTo>
                  <a:pt x="1948" y="3124"/>
                </a:lnTo>
                <a:lnTo>
                  <a:pt x="1907" y="3131"/>
                </a:lnTo>
                <a:lnTo>
                  <a:pt x="1868" y="3138"/>
                </a:lnTo>
                <a:lnTo>
                  <a:pt x="1827" y="3148"/>
                </a:lnTo>
                <a:lnTo>
                  <a:pt x="1787" y="3157"/>
                </a:lnTo>
                <a:lnTo>
                  <a:pt x="1747" y="3166"/>
                </a:lnTo>
                <a:lnTo>
                  <a:pt x="1707" y="3178"/>
                </a:lnTo>
                <a:lnTo>
                  <a:pt x="1668" y="3191"/>
                </a:lnTo>
                <a:lnTo>
                  <a:pt x="1629" y="3204"/>
                </a:lnTo>
                <a:lnTo>
                  <a:pt x="1591" y="3219"/>
                </a:lnTo>
                <a:lnTo>
                  <a:pt x="1554" y="3236"/>
                </a:lnTo>
                <a:lnTo>
                  <a:pt x="1517" y="3254"/>
                </a:lnTo>
                <a:lnTo>
                  <a:pt x="1481" y="3275"/>
                </a:lnTo>
                <a:lnTo>
                  <a:pt x="1452" y="3292"/>
                </a:lnTo>
                <a:lnTo>
                  <a:pt x="1422" y="3312"/>
                </a:lnTo>
                <a:lnTo>
                  <a:pt x="1392" y="3333"/>
                </a:lnTo>
                <a:lnTo>
                  <a:pt x="1364" y="3355"/>
                </a:lnTo>
                <a:lnTo>
                  <a:pt x="1337" y="3378"/>
                </a:lnTo>
                <a:lnTo>
                  <a:pt x="1311" y="3404"/>
                </a:lnTo>
                <a:lnTo>
                  <a:pt x="1299" y="3417"/>
                </a:lnTo>
                <a:lnTo>
                  <a:pt x="1288" y="3430"/>
                </a:lnTo>
                <a:lnTo>
                  <a:pt x="1277" y="3444"/>
                </a:lnTo>
                <a:lnTo>
                  <a:pt x="1266" y="3458"/>
                </a:lnTo>
                <a:lnTo>
                  <a:pt x="1256" y="3473"/>
                </a:lnTo>
                <a:lnTo>
                  <a:pt x="1247" y="3491"/>
                </a:lnTo>
                <a:lnTo>
                  <a:pt x="1227" y="3527"/>
                </a:lnTo>
                <a:lnTo>
                  <a:pt x="1208" y="3564"/>
                </a:lnTo>
                <a:lnTo>
                  <a:pt x="1197" y="3582"/>
                </a:lnTo>
                <a:lnTo>
                  <a:pt x="1187" y="3600"/>
                </a:lnTo>
                <a:lnTo>
                  <a:pt x="1176" y="3617"/>
                </a:lnTo>
                <a:lnTo>
                  <a:pt x="1164" y="3634"/>
                </a:lnTo>
                <a:lnTo>
                  <a:pt x="1151" y="3650"/>
                </a:lnTo>
                <a:lnTo>
                  <a:pt x="1137" y="3664"/>
                </a:lnTo>
                <a:lnTo>
                  <a:pt x="1123" y="3676"/>
                </a:lnTo>
                <a:lnTo>
                  <a:pt x="1106" y="3688"/>
                </a:lnTo>
                <a:lnTo>
                  <a:pt x="1097" y="3693"/>
                </a:lnTo>
                <a:lnTo>
                  <a:pt x="1088" y="3697"/>
                </a:lnTo>
                <a:lnTo>
                  <a:pt x="1079" y="3701"/>
                </a:lnTo>
                <a:lnTo>
                  <a:pt x="1069" y="3704"/>
                </a:lnTo>
                <a:lnTo>
                  <a:pt x="1088" y="3707"/>
                </a:lnTo>
                <a:lnTo>
                  <a:pt x="1107" y="3711"/>
                </a:lnTo>
                <a:lnTo>
                  <a:pt x="1126" y="3716"/>
                </a:lnTo>
                <a:lnTo>
                  <a:pt x="1145" y="3721"/>
                </a:lnTo>
                <a:lnTo>
                  <a:pt x="1164" y="3728"/>
                </a:lnTo>
                <a:lnTo>
                  <a:pt x="1182" y="3735"/>
                </a:lnTo>
                <a:lnTo>
                  <a:pt x="1218" y="3750"/>
                </a:lnTo>
                <a:lnTo>
                  <a:pt x="1254" y="3767"/>
                </a:lnTo>
                <a:lnTo>
                  <a:pt x="1290" y="3785"/>
                </a:lnTo>
                <a:lnTo>
                  <a:pt x="1324" y="3803"/>
                </a:lnTo>
                <a:lnTo>
                  <a:pt x="1360" y="3823"/>
                </a:lnTo>
                <a:lnTo>
                  <a:pt x="1431" y="3863"/>
                </a:lnTo>
                <a:lnTo>
                  <a:pt x="1467" y="3881"/>
                </a:lnTo>
                <a:lnTo>
                  <a:pt x="1503" y="3900"/>
                </a:lnTo>
                <a:lnTo>
                  <a:pt x="1540" y="3916"/>
                </a:lnTo>
                <a:lnTo>
                  <a:pt x="1577" y="3930"/>
                </a:lnTo>
                <a:lnTo>
                  <a:pt x="1596" y="3938"/>
                </a:lnTo>
                <a:lnTo>
                  <a:pt x="1615" y="3943"/>
                </a:lnTo>
                <a:lnTo>
                  <a:pt x="1634" y="3949"/>
                </a:lnTo>
                <a:lnTo>
                  <a:pt x="1654" y="3953"/>
                </a:lnTo>
                <a:lnTo>
                  <a:pt x="1697" y="3961"/>
                </a:lnTo>
                <a:lnTo>
                  <a:pt x="1741" y="3968"/>
                </a:lnTo>
                <a:lnTo>
                  <a:pt x="1785" y="3975"/>
                </a:lnTo>
                <a:lnTo>
                  <a:pt x="1829" y="3979"/>
                </a:lnTo>
                <a:lnTo>
                  <a:pt x="1874" y="3982"/>
                </a:lnTo>
                <a:lnTo>
                  <a:pt x="1918" y="3984"/>
                </a:lnTo>
                <a:lnTo>
                  <a:pt x="1962" y="3985"/>
                </a:lnTo>
                <a:lnTo>
                  <a:pt x="2006" y="3985"/>
                </a:lnTo>
                <a:lnTo>
                  <a:pt x="2051" y="3984"/>
                </a:lnTo>
                <a:lnTo>
                  <a:pt x="2095" y="3983"/>
                </a:lnTo>
                <a:lnTo>
                  <a:pt x="2139" y="3980"/>
                </a:lnTo>
                <a:lnTo>
                  <a:pt x="2184" y="3977"/>
                </a:lnTo>
                <a:lnTo>
                  <a:pt x="2272" y="3969"/>
                </a:lnTo>
                <a:lnTo>
                  <a:pt x="2359" y="3960"/>
                </a:lnTo>
                <a:lnTo>
                  <a:pt x="2407" y="3954"/>
                </a:lnTo>
                <a:lnTo>
                  <a:pt x="2470" y="3945"/>
                </a:lnTo>
                <a:lnTo>
                  <a:pt x="2547" y="3931"/>
                </a:lnTo>
                <a:lnTo>
                  <a:pt x="2635" y="3915"/>
                </a:lnTo>
                <a:lnTo>
                  <a:pt x="2681" y="3906"/>
                </a:lnTo>
                <a:lnTo>
                  <a:pt x="2729" y="3895"/>
                </a:lnTo>
                <a:lnTo>
                  <a:pt x="2778" y="3883"/>
                </a:lnTo>
                <a:lnTo>
                  <a:pt x="2829" y="3871"/>
                </a:lnTo>
                <a:lnTo>
                  <a:pt x="2879" y="3857"/>
                </a:lnTo>
                <a:lnTo>
                  <a:pt x="2929" y="3841"/>
                </a:lnTo>
                <a:lnTo>
                  <a:pt x="2980" y="3826"/>
                </a:lnTo>
                <a:lnTo>
                  <a:pt x="3029" y="3809"/>
                </a:lnTo>
                <a:lnTo>
                  <a:pt x="3078" y="3790"/>
                </a:lnTo>
                <a:lnTo>
                  <a:pt x="3125" y="3771"/>
                </a:lnTo>
                <a:lnTo>
                  <a:pt x="3171" y="3750"/>
                </a:lnTo>
                <a:lnTo>
                  <a:pt x="3214" y="3729"/>
                </a:lnTo>
                <a:lnTo>
                  <a:pt x="3255" y="3705"/>
                </a:lnTo>
                <a:lnTo>
                  <a:pt x="3274" y="3693"/>
                </a:lnTo>
                <a:lnTo>
                  <a:pt x="3293" y="3680"/>
                </a:lnTo>
                <a:lnTo>
                  <a:pt x="3311" y="3668"/>
                </a:lnTo>
                <a:lnTo>
                  <a:pt x="3328" y="3655"/>
                </a:lnTo>
                <a:lnTo>
                  <a:pt x="3344" y="3642"/>
                </a:lnTo>
                <a:lnTo>
                  <a:pt x="3359" y="3627"/>
                </a:lnTo>
                <a:lnTo>
                  <a:pt x="3374" y="3614"/>
                </a:lnTo>
                <a:lnTo>
                  <a:pt x="3387" y="3600"/>
                </a:lnTo>
                <a:lnTo>
                  <a:pt x="3398" y="3584"/>
                </a:lnTo>
                <a:lnTo>
                  <a:pt x="3410" y="3570"/>
                </a:lnTo>
                <a:lnTo>
                  <a:pt x="3420" y="3553"/>
                </a:lnTo>
                <a:lnTo>
                  <a:pt x="3428" y="3538"/>
                </a:lnTo>
                <a:lnTo>
                  <a:pt x="3435" y="3522"/>
                </a:lnTo>
                <a:lnTo>
                  <a:pt x="3441" y="3505"/>
                </a:lnTo>
                <a:lnTo>
                  <a:pt x="3446" y="3489"/>
                </a:lnTo>
                <a:lnTo>
                  <a:pt x="3450" y="3471"/>
                </a:lnTo>
                <a:lnTo>
                  <a:pt x="3452" y="3454"/>
                </a:lnTo>
                <a:lnTo>
                  <a:pt x="3453" y="3436"/>
                </a:lnTo>
                <a:lnTo>
                  <a:pt x="3452" y="3417"/>
                </a:lnTo>
                <a:lnTo>
                  <a:pt x="3449" y="3399"/>
                </a:lnTo>
                <a:lnTo>
                  <a:pt x="3444" y="3379"/>
                </a:lnTo>
                <a:lnTo>
                  <a:pt x="3438" y="3360"/>
                </a:lnTo>
                <a:lnTo>
                  <a:pt x="3450" y="3361"/>
                </a:lnTo>
                <a:lnTo>
                  <a:pt x="3462" y="3362"/>
                </a:lnTo>
                <a:lnTo>
                  <a:pt x="3473" y="3364"/>
                </a:lnTo>
                <a:lnTo>
                  <a:pt x="3485" y="3367"/>
                </a:lnTo>
                <a:lnTo>
                  <a:pt x="3498" y="3370"/>
                </a:lnTo>
                <a:lnTo>
                  <a:pt x="3509" y="3374"/>
                </a:lnTo>
                <a:lnTo>
                  <a:pt x="3534" y="3384"/>
                </a:lnTo>
                <a:lnTo>
                  <a:pt x="3557" y="3398"/>
                </a:lnTo>
                <a:lnTo>
                  <a:pt x="3582" y="3412"/>
                </a:lnTo>
                <a:lnTo>
                  <a:pt x="3606" y="3429"/>
                </a:lnTo>
                <a:lnTo>
                  <a:pt x="3631" y="3449"/>
                </a:lnTo>
                <a:lnTo>
                  <a:pt x="3655" y="3470"/>
                </a:lnTo>
                <a:lnTo>
                  <a:pt x="3680" y="3493"/>
                </a:lnTo>
                <a:lnTo>
                  <a:pt x="3705" y="3518"/>
                </a:lnTo>
                <a:lnTo>
                  <a:pt x="3729" y="3544"/>
                </a:lnTo>
                <a:lnTo>
                  <a:pt x="3754" y="3571"/>
                </a:lnTo>
                <a:lnTo>
                  <a:pt x="3778" y="3598"/>
                </a:lnTo>
                <a:lnTo>
                  <a:pt x="3802" y="3628"/>
                </a:lnTo>
                <a:lnTo>
                  <a:pt x="3826" y="3657"/>
                </a:lnTo>
                <a:lnTo>
                  <a:pt x="3872" y="3718"/>
                </a:lnTo>
                <a:lnTo>
                  <a:pt x="3917" y="3780"/>
                </a:lnTo>
                <a:lnTo>
                  <a:pt x="3960" y="3840"/>
                </a:lnTo>
                <a:lnTo>
                  <a:pt x="4001" y="3900"/>
                </a:lnTo>
                <a:lnTo>
                  <a:pt x="4074" y="4006"/>
                </a:lnTo>
                <a:lnTo>
                  <a:pt x="4106" y="4051"/>
                </a:lnTo>
                <a:lnTo>
                  <a:pt x="4135" y="4089"/>
                </a:lnTo>
                <a:lnTo>
                  <a:pt x="4124" y="4090"/>
                </a:lnTo>
                <a:lnTo>
                  <a:pt x="4112" y="4090"/>
                </a:lnTo>
                <a:lnTo>
                  <a:pt x="4101" y="4089"/>
                </a:lnTo>
                <a:lnTo>
                  <a:pt x="4091" y="4087"/>
                </a:lnTo>
                <a:lnTo>
                  <a:pt x="4071" y="4083"/>
                </a:lnTo>
                <a:lnTo>
                  <a:pt x="4052" y="4077"/>
                </a:lnTo>
                <a:lnTo>
                  <a:pt x="4034" y="4069"/>
                </a:lnTo>
                <a:lnTo>
                  <a:pt x="4016" y="4060"/>
                </a:lnTo>
                <a:lnTo>
                  <a:pt x="4000" y="4048"/>
                </a:lnTo>
                <a:lnTo>
                  <a:pt x="3982" y="4037"/>
                </a:lnTo>
                <a:lnTo>
                  <a:pt x="3949" y="4012"/>
                </a:lnTo>
                <a:lnTo>
                  <a:pt x="3931" y="4000"/>
                </a:lnTo>
                <a:lnTo>
                  <a:pt x="3913" y="3988"/>
                </a:lnTo>
                <a:lnTo>
                  <a:pt x="3894" y="3976"/>
                </a:lnTo>
                <a:lnTo>
                  <a:pt x="3874" y="3964"/>
                </a:lnTo>
                <a:lnTo>
                  <a:pt x="3852" y="3954"/>
                </a:lnTo>
                <a:lnTo>
                  <a:pt x="3830" y="3945"/>
                </a:lnTo>
                <a:lnTo>
                  <a:pt x="3808" y="3938"/>
                </a:lnTo>
                <a:lnTo>
                  <a:pt x="3786" y="3931"/>
                </a:lnTo>
                <a:lnTo>
                  <a:pt x="3764" y="3926"/>
                </a:lnTo>
                <a:lnTo>
                  <a:pt x="3742" y="3921"/>
                </a:lnTo>
                <a:lnTo>
                  <a:pt x="3720" y="3917"/>
                </a:lnTo>
                <a:lnTo>
                  <a:pt x="3697" y="3914"/>
                </a:lnTo>
                <a:lnTo>
                  <a:pt x="3675" y="3912"/>
                </a:lnTo>
                <a:lnTo>
                  <a:pt x="3652" y="3910"/>
                </a:lnTo>
                <a:lnTo>
                  <a:pt x="3607" y="3908"/>
                </a:lnTo>
                <a:lnTo>
                  <a:pt x="3562" y="3908"/>
                </a:lnTo>
                <a:lnTo>
                  <a:pt x="3517" y="3909"/>
                </a:lnTo>
                <a:lnTo>
                  <a:pt x="3472" y="3912"/>
                </a:lnTo>
                <a:lnTo>
                  <a:pt x="3422" y="3916"/>
                </a:lnTo>
                <a:lnTo>
                  <a:pt x="3372" y="3921"/>
                </a:lnTo>
                <a:lnTo>
                  <a:pt x="3272" y="3933"/>
                </a:lnTo>
                <a:lnTo>
                  <a:pt x="3173" y="3947"/>
                </a:lnTo>
                <a:lnTo>
                  <a:pt x="3073" y="3962"/>
                </a:lnTo>
                <a:lnTo>
                  <a:pt x="2974" y="3980"/>
                </a:lnTo>
                <a:lnTo>
                  <a:pt x="2876" y="3999"/>
                </a:lnTo>
                <a:lnTo>
                  <a:pt x="2777" y="4020"/>
                </a:lnTo>
                <a:lnTo>
                  <a:pt x="2680" y="4042"/>
                </a:lnTo>
                <a:lnTo>
                  <a:pt x="2605" y="4059"/>
                </a:lnTo>
                <a:lnTo>
                  <a:pt x="2526" y="4076"/>
                </a:lnTo>
                <a:lnTo>
                  <a:pt x="2444" y="4094"/>
                </a:lnTo>
                <a:lnTo>
                  <a:pt x="2403" y="4105"/>
                </a:lnTo>
                <a:lnTo>
                  <a:pt x="2362" y="4116"/>
                </a:lnTo>
                <a:lnTo>
                  <a:pt x="2322" y="4128"/>
                </a:lnTo>
                <a:lnTo>
                  <a:pt x="2282" y="4142"/>
                </a:lnTo>
                <a:lnTo>
                  <a:pt x="2244" y="4157"/>
                </a:lnTo>
                <a:lnTo>
                  <a:pt x="2206" y="4173"/>
                </a:lnTo>
                <a:lnTo>
                  <a:pt x="2169" y="4191"/>
                </a:lnTo>
                <a:lnTo>
                  <a:pt x="2151" y="4200"/>
                </a:lnTo>
                <a:lnTo>
                  <a:pt x="2135" y="4210"/>
                </a:lnTo>
                <a:lnTo>
                  <a:pt x="2118" y="4220"/>
                </a:lnTo>
                <a:lnTo>
                  <a:pt x="2102" y="4232"/>
                </a:lnTo>
                <a:lnTo>
                  <a:pt x="2087" y="4243"/>
                </a:lnTo>
                <a:lnTo>
                  <a:pt x="2071" y="4254"/>
                </a:lnTo>
                <a:lnTo>
                  <a:pt x="2030" y="4289"/>
                </a:lnTo>
                <a:lnTo>
                  <a:pt x="1989" y="4326"/>
                </a:lnTo>
                <a:lnTo>
                  <a:pt x="1950" y="4364"/>
                </a:lnTo>
                <a:lnTo>
                  <a:pt x="1914" y="4403"/>
                </a:lnTo>
                <a:lnTo>
                  <a:pt x="1896" y="4423"/>
                </a:lnTo>
                <a:lnTo>
                  <a:pt x="1879" y="4444"/>
                </a:lnTo>
                <a:lnTo>
                  <a:pt x="1861" y="4465"/>
                </a:lnTo>
                <a:lnTo>
                  <a:pt x="1845" y="4487"/>
                </a:lnTo>
                <a:lnTo>
                  <a:pt x="1830" y="4508"/>
                </a:lnTo>
                <a:lnTo>
                  <a:pt x="1814" y="4531"/>
                </a:lnTo>
                <a:lnTo>
                  <a:pt x="1799" y="4553"/>
                </a:lnTo>
                <a:lnTo>
                  <a:pt x="1786" y="4577"/>
                </a:lnTo>
                <a:lnTo>
                  <a:pt x="1773" y="4599"/>
                </a:lnTo>
                <a:lnTo>
                  <a:pt x="1762" y="4621"/>
                </a:lnTo>
                <a:lnTo>
                  <a:pt x="1750" y="4644"/>
                </a:lnTo>
                <a:lnTo>
                  <a:pt x="1736" y="4665"/>
                </a:lnTo>
                <a:lnTo>
                  <a:pt x="1722" y="4685"/>
                </a:lnTo>
                <a:lnTo>
                  <a:pt x="1714" y="4695"/>
                </a:lnTo>
                <a:lnTo>
                  <a:pt x="1705" y="4704"/>
                </a:lnTo>
                <a:lnTo>
                  <a:pt x="1696" y="4712"/>
                </a:lnTo>
                <a:lnTo>
                  <a:pt x="1686" y="4719"/>
                </a:lnTo>
                <a:lnTo>
                  <a:pt x="1676" y="4727"/>
                </a:lnTo>
                <a:lnTo>
                  <a:pt x="1665" y="4733"/>
                </a:lnTo>
                <a:lnTo>
                  <a:pt x="1686" y="4741"/>
                </a:lnTo>
                <a:lnTo>
                  <a:pt x="1708" y="4749"/>
                </a:lnTo>
                <a:lnTo>
                  <a:pt x="1728" y="4758"/>
                </a:lnTo>
                <a:lnTo>
                  <a:pt x="1750" y="4768"/>
                </a:lnTo>
                <a:lnTo>
                  <a:pt x="1790" y="4788"/>
                </a:lnTo>
                <a:lnTo>
                  <a:pt x="1829" y="4811"/>
                </a:lnTo>
                <a:lnTo>
                  <a:pt x="1868" y="4833"/>
                </a:lnTo>
                <a:lnTo>
                  <a:pt x="1905" y="4856"/>
                </a:lnTo>
                <a:lnTo>
                  <a:pt x="1943" y="4878"/>
                </a:lnTo>
                <a:lnTo>
                  <a:pt x="1981" y="4900"/>
                </a:lnTo>
                <a:lnTo>
                  <a:pt x="2019" y="4920"/>
                </a:lnTo>
                <a:lnTo>
                  <a:pt x="2039" y="4929"/>
                </a:lnTo>
                <a:lnTo>
                  <a:pt x="2058" y="4938"/>
                </a:lnTo>
                <a:lnTo>
                  <a:pt x="2078" y="4946"/>
                </a:lnTo>
                <a:lnTo>
                  <a:pt x="2098" y="4954"/>
                </a:lnTo>
                <a:lnTo>
                  <a:pt x="2119" y="4960"/>
                </a:lnTo>
                <a:lnTo>
                  <a:pt x="2139" y="4966"/>
                </a:lnTo>
                <a:lnTo>
                  <a:pt x="2161" y="4971"/>
                </a:lnTo>
                <a:lnTo>
                  <a:pt x="2182" y="4976"/>
                </a:lnTo>
                <a:lnTo>
                  <a:pt x="2205" y="4979"/>
                </a:lnTo>
                <a:lnTo>
                  <a:pt x="2227" y="4981"/>
                </a:lnTo>
                <a:lnTo>
                  <a:pt x="2250" y="4982"/>
                </a:lnTo>
                <a:lnTo>
                  <a:pt x="2274" y="4982"/>
                </a:lnTo>
                <a:lnTo>
                  <a:pt x="2298" y="4980"/>
                </a:lnTo>
                <a:lnTo>
                  <a:pt x="2323" y="4977"/>
                </a:lnTo>
                <a:lnTo>
                  <a:pt x="2369" y="4969"/>
                </a:lnTo>
                <a:lnTo>
                  <a:pt x="2414" y="4962"/>
                </a:lnTo>
                <a:lnTo>
                  <a:pt x="2503" y="4945"/>
                </a:lnTo>
                <a:lnTo>
                  <a:pt x="2593" y="4926"/>
                </a:lnTo>
                <a:lnTo>
                  <a:pt x="2682" y="4906"/>
                </a:lnTo>
                <a:lnTo>
                  <a:pt x="2771" y="4884"/>
                </a:lnTo>
                <a:lnTo>
                  <a:pt x="2859" y="4862"/>
                </a:lnTo>
                <a:lnTo>
                  <a:pt x="3037" y="4817"/>
                </a:lnTo>
                <a:lnTo>
                  <a:pt x="3089" y="4803"/>
                </a:lnTo>
                <a:lnTo>
                  <a:pt x="3156" y="4789"/>
                </a:lnTo>
                <a:lnTo>
                  <a:pt x="3235" y="4772"/>
                </a:lnTo>
                <a:lnTo>
                  <a:pt x="3324" y="4751"/>
                </a:lnTo>
                <a:lnTo>
                  <a:pt x="3418" y="4728"/>
                </a:lnTo>
                <a:lnTo>
                  <a:pt x="3467" y="4714"/>
                </a:lnTo>
                <a:lnTo>
                  <a:pt x="3516" y="4701"/>
                </a:lnTo>
                <a:lnTo>
                  <a:pt x="3565" y="4686"/>
                </a:lnTo>
                <a:lnTo>
                  <a:pt x="3616" y="4670"/>
                </a:lnTo>
                <a:lnTo>
                  <a:pt x="3664" y="4653"/>
                </a:lnTo>
                <a:lnTo>
                  <a:pt x="3713" y="4634"/>
                </a:lnTo>
                <a:lnTo>
                  <a:pt x="3760" y="4616"/>
                </a:lnTo>
                <a:lnTo>
                  <a:pt x="3805" y="4595"/>
                </a:lnTo>
                <a:lnTo>
                  <a:pt x="3849" y="4574"/>
                </a:lnTo>
                <a:lnTo>
                  <a:pt x="3890" y="4551"/>
                </a:lnTo>
                <a:lnTo>
                  <a:pt x="3911" y="4539"/>
                </a:lnTo>
                <a:lnTo>
                  <a:pt x="3930" y="4528"/>
                </a:lnTo>
                <a:lnTo>
                  <a:pt x="3949" y="4515"/>
                </a:lnTo>
                <a:lnTo>
                  <a:pt x="3966" y="4502"/>
                </a:lnTo>
                <a:lnTo>
                  <a:pt x="3983" y="4489"/>
                </a:lnTo>
                <a:lnTo>
                  <a:pt x="3999" y="4476"/>
                </a:lnTo>
                <a:lnTo>
                  <a:pt x="4014" y="4462"/>
                </a:lnTo>
                <a:lnTo>
                  <a:pt x="4028" y="4448"/>
                </a:lnTo>
                <a:lnTo>
                  <a:pt x="4042" y="4434"/>
                </a:lnTo>
                <a:lnTo>
                  <a:pt x="4054" y="4418"/>
                </a:lnTo>
                <a:lnTo>
                  <a:pt x="4065" y="4403"/>
                </a:lnTo>
                <a:lnTo>
                  <a:pt x="4076" y="4387"/>
                </a:lnTo>
                <a:lnTo>
                  <a:pt x="4085" y="4372"/>
                </a:lnTo>
                <a:lnTo>
                  <a:pt x="4092" y="4356"/>
                </a:lnTo>
                <a:lnTo>
                  <a:pt x="4099" y="4339"/>
                </a:lnTo>
                <a:lnTo>
                  <a:pt x="4104" y="4322"/>
                </a:lnTo>
                <a:lnTo>
                  <a:pt x="4107" y="4304"/>
                </a:lnTo>
                <a:lnTo>
                  <a:pt x="4110" y="4286"/>
                </a:lnTo>
                <a:lnTo>
                  <a:pt x="4111" y="4269"/>
                </a:lnTo>
                <a:lnTo>
                  <a:pt x="4111" y="4249"/>
                </a:lnTo>
                <a:lnTo>
                  <a:pt x="4109" y="4231"/>
                </a:lnTo>
                <a:lnTo>
                  <a:pt x="4106" y="4211"/>
                </a:lnTo>
                <a:lnTo>
                  <a:pt x="4101" y="4191"/>
                </a:lnTo>
                <a:lnTo>
                  <a:pt x="4095" y="4171"/>
                </a:lnTo>
                <a:lnTo>
                  <a:pt x="4105" y="4170"/>
                </a:lnTo>
                <a:lnTo>
                  <a:pt x="4116" y="4170"/>
                </a:lnTo>
                <a:lnTo>
                  <a:pt x="4127" y="4172"/>
                </a:lnTo>
                <a:lnTo>
                  <a:pt x="4138" y="4174"/>
                </a:lnTo>
                <a:lnTo>
                  <a:pt x="4149" y="4177"/>
                </a:lnTo>
                <a:lnTo>
                  <a:pt x="4161" y="4180"/>
                </a:lnTo>
                <a:lnTo>
                  <a:pt x="4172" y="4186"/>
                </a:lnTo>
                <a:lnTo>
                  <a:pt x="4184" y="4191"/>
                </a:lnTo>
                <a:lnTo>
                  <a:pt x="4208" y="4204"/>
                </a:lnTo>
                <a:lnTo>
                  <a:pt x="4232" y="4220"/>
                </a:lnTo>
                <a:lnTo>
                  <a:pt x="4257" y="4240"/>
                </a:lnTo>
                <a:lnTo>
                  <a:pt x="4283" y="4261"/>
                </a:lnTo>
                <a:lnTo>
                  <a:pt x="4308" y="4285"/>
                </a:lnTo>
                <a:lnTo>
                  <a:pt x="4335" y="4311"/>
                </a:lnTo>
                <a:lnTo>
                  <a:pt x="4360" y="4337"/>
                </a:lnTo>
                <a:lnTo>
                  <a:pt x="4387" y="4367"/>
                </a:lnTo>
                <a:lnTo>
                  <a:pt x="4413" y="4398"/>
                </a:lnTo>
                <a:lnTo>
                  <a:pt x="4439" y="4429"/>
                </a:lnTo>
                <a:lnTo>
                  <a:pt x="4465" y="4461"/>
                </a:lnTo>
                <a:lnTo>
                  <a:pt x="4491" y="4495"/>
                </a:lnTo>
                <a:lnTo>
                  <a:pt x="4542" y="4564"/>
                </a:lnTo>
                <a:lnTo>
                  <a:pt x="4591" y="4632"/>
                </a:lnTo>
                <a:lnTo>
                  <a:pt x="4638" y="4701"/>
                </a:lnTo>
                <a:lnTo>
                  <a:pt x="4682" y="4766"/>
                </a:lnTo>
                <a:lnTo>
                  <a:pt x="4761" y="4881"/>
                </a:lnTo>
                <a:lnTo>
                  <a:pt x="4794" y="4928"/>
                </a:lnTo>
                <a:lnTo>
                  <a:pt x="4822" y="4965"/>
                </a:lnTo>
                <a:lnTo>
                  <a:pt x="4806" y="4966"/>
                </a:lnTo>
                <a:lnTo>
                  <a:pt x="4791" y="4966"/>
                </a:lnTo>
                <a:lnTo>
                  <a:pt x="4776" y="4965"/>
                </a:lnTo>
                <a:lnTo>
                  <a:pt x="4762" y="4963"/>
                </a:lnTo>
                <a:lnTo>
                  <a:pt x="4748" y="4960"/>
                </a:lnTo>
                <a:lnTo>
                  <a:pt x="4734" y="4957"/>
                </a:lnTo>
                <a:lnTo>
                  <a:pt x="4720" y="4952"/>
                </a:lnTo>
                <a:lnTo>
                  <a:pt x="4707" y="4948"/>
                </a:lnTo>
                <a:lnTo>
                  <a:pt x="4680" y="4936"/>
                </a:lnTo>
                <a:lnTo>
                  <a:pt x="4655" y="4922"/>
                </a:lnTo>
                <a:lnTo>
                  <a:pt x="4629" y="4908"/>
                </a:lnTo>
                <a:lnTo>
                  <a:pt x="4603" y="4892"/>
                </a:lnTo>
                <a:lnTo>
                  <a:pt x="4550" y="4860"/>
                </a:lnTo>
                <a:lnTo>
                  <a:pt x="4523" y="4844"/>
                </a:lnTo>
                <a:lnTo>
                  <a:pt x="4495" y="4830"/>
                </a:lnTo>
                <a:lnTo>
                  <a:pt x="4465" y="4817"/>
                </a:lnTo>
                <a:lnTo>
                  <a:pt x="4451" y="4812"/>
                </a:lnTo>
                <a:lnTo>
                  <a:pt x="4434" y="4807"/>
                </a:lnTo>
                <a:lnTo>
                  <a:pt x="4419" y="4801"/>
                </a:lnTo>
                <a:lnTo>
                  <a:pt x="4402" y="4798"/>
                </a:lnTo>
                <a:lnTo>
                  <a:pt x="4385" y="4795"/>
                </a:lnTo>
                <a:lnTo>
                  <a:pt x="4368" y="4793"/>
                </a:lnTo>
                <a:lnTo>
                  <a:pt x="4342" y="4791"/>
                </a:lnTo>
                <a:lnTo>
                  <a:pt x="4316" y="4789"/>
                </a:lnTo>
                <a:lnTo>
                  <a:pt x="4290" y="4788"/>
                </a:lnTo>
                <a:lnTo>
                  <a:pt x="4264" y="4788"/>
                </a:lnTo>
                <a:lnTo>
                  <a:pt x="4212" y="4789"/>
                </a:lnTo>
                <a:lnTo>
                  <a:pt x="4160" y="4793"/>
                </a:lnTo>
                <a:lnTo>
                  <a:pt x="4107" y="4798"/>
                </a:lnTo>
                <a:lnTo>
                  <a:pt x="4055" y="4806"/>
                </a:lnTo>
                <a:lnTo>
                  <a:pt x="4002" y="4814"/>
                </a:lnTo>
                <a:lnTo>
                  <a:pt x="3950" y="4824"/>
                </a:lnTo>
                <a:lnTo>
                  <a:pt x="3897" y="4835"/>
                </a:lnTo>
                <a:lnTo>
                  <a:pt x="3845" y="4848"/>
                </a:lnTo>
                <a:lnTo>
                  <a:pt x="3794" y="4860"/>
                </a:lnTo>
                <a:lnTo>
                  <a:pt x="3742" y="4873"/>
                </a:lnTo>
                <a:lnTo>
                  <a:pt x="3640" y="4902"/>
                </a:lnTo>
                <a:lnTo>
                  <a:pt x="3542" y="4929"/>
                </a:lnTo>
                <a:lnTo>
                  <a:pt x="3455" y="4954"/>
                </a:lnTo>
                <a:lnTo>
                  <a:pt x="3367" y="4981"/>
                </a:lnTo>
                <a:lnTo>
                  <a:pt x="3322" y="4995"/>
                </a:lnTo>
                <a:lnTo>
                  <a:pt x="3279" y="5009"/>
                </a:lnTo>
                <a:lnTo>
                  <a:pt x="3236" y="5025"/>
                </a:lnTo>
                <a:lnTo>
                  <a:pt x="3193" y="5041"/>
                </a:lnTo>
                <a:lnTo>
                  <a:pt x="3150" y="5059"/>
                </a:lnTo>
                <a:lnTo>
                  <a:pt x="3108" y="5076"/>
                </a:lnTo>
                <a:lnTo>
                  <a:pt x="3066" y="5095"/>
                </a:lnTo>
                <a:lnTo>
                  <a:pt x="3025" y="5116"/>
                </a:lnTo>
                <a:lnTo>
                  <a:pt x="2985" y="5137"/>
                </a:lnTo>
                <a:lnTo>
                  <a:pt x="2945" y="5160"/>
                </a:lnTo>
                <a:lnTo>
                  <a:pt x="2908" y="5185"/>
                </a:lnTo>
                <a:lnTo>
                  <a:pt x="2870" y="5210"/>
                </a:lnTo>
                <a:lnTo>
                  <a:pt x="2834" y="5236"/>
                </a:lnTo>
                <a:lnTo>
                  <a:pt x="2800" y="5264"/>
                </a:lnTo>
                <a:lnTo>
                  <a:pt x="2767" y="5293"/>
                </a:lnTo>
                <a:lnTo>
                  <a:pt x="2735" y="5324"/>
                </a:lnTo>
                <a:lnTo>
                  <a:pt x="2706" y="5356"/>
                </a:lnTo>
                <a:lnTo>
                  <a:pt x="2691" y="5373"/>
                </a:lnTo>
                <a:lnTo>
                  <a:pt x="2678" y="5391"/>
                </a:lnTo>
                <a:lnTo>
                  <a:pt x="2665" y="5408"/>
                </a:lnTo>
                <a:lnTo>
                  <a:pt x="2652" y="5426"/>
                </a:lnTo>
                <a:lnTo>
                  <a:pt x="2640" y="5445"/>
                </a:lnTo>
                <a:lnTo>
                  <a:pt x="2629" y="5463"/>
                </a:lnTo>
                <a:lnTo>
                  <a:pt x="2622" y="5478"/>
                </a:lnTo>
                <a:lnTo>
                  <a:pt x="2614" y="5493"/>
                </a:lnTo>
                <a:lnTo>
                  <a:pt x="2601" y="5526"/>
                </a:lnTo>
                <a:lnTo>
                  <a:pt x="2574" y="5594"/>
                </a:lnTo>
                <a:lnTo>
                  <a:pt x="2560" y="5629"/>
                </a:lnTo>
                <a:lnTo>
                  <a:pt x="2553" y="5646"/>
                </a:lnTo>
                <a:lnTo>
                  <a:pt x="2545" y="5661"/>
                </a:lnTo>
                <a:lnTo>
                  <a:pt x="2536" y="5675"/>
                </a:lnTo>
                <a:lnTo>
                  <a:pt x="2525" y="5690"/>
                </a:lnTo>
                <a:lnTo>
                  <a:pt x="2514" y="5702"/>
                </a:lnTo>
                <a:lnTo>
                  <a:pt x="2503" y="5713"/>
                </a:lnTo>
                <a:lnTo>
                  <a:pt x="2512" y="5714"/>
                </a:lnTo>
                <a:lnTo>
                  <a:pt x="2522" y="5715"/>
                </a:lnTo>
                <a:lnTo>
                  <a:pt x="2541" y="5720"/>
                </a:lnTo>
                <a:lnTo>
                  <a:pt x="2559" y="5727"/>
                </a:lnTo>
                <a:lnTo>
                  <a:pt x="2577" y="5735"/>
                </a:lnTo>
                <a:lnTo>
                  <a:pt x="2593" y="5745"/>
                </a:lnTo>
                <a:lnTo>
                  <a:pt x="2609" y="5755"/>
                </a:lnTo>
                <a:lnTo>
                  <a:pt x="2625" y="5768"/>
                </a:lnTo>
                <a:lnTo>
                  <a:pt x="2640" y="5780"/>
                </a:lnTo>
                <a:lnTo>
                  <a:pt x="2671" y="5807"/>
                </a:lnTo>
                <a:lnTo>
                  <a:pt x="2701" y="5832"/>
                </a:lnTo>
                <a:lnTo>
                  <a:pt x="2716" y="5844"/>
                </a:lnTo>
                <a:lnTo>
                  <a:pt x="2732" y="5856"/>
                </a:lnTo>
                <a:lnTo>
                  <a:pt x="2749" y="5866"/>
                </a:lnTo>
                <a:lnTo>
                  <a:pt x="2765" y="5875"/>
                </a:lnTo>
                <a:lnTo>
                  <a:pt x="2792" y="5886"/>
                </a:lnTo>
                <a:lnTo>
                  <a:pt x="2818" y="5897"/>
                </a:lnTo>
                <a:lnTo>
                  <a:pt x="2846" y="5904"/>
                </a:lnTo>
                <a:lnTo>
                  <a:pt x="2875" y="5911"/>
                </a:lnTo>
                <a:lnTo>
                  <a:pt x="2903" y="5916"/>
                </a:lnTo>
                <a:lnTo>
                  <a:pt x="2932" y="5920"/>
                </a:lnTo>
                <a:lnTo>
                  <a:pt x="2961" y="5924"/>
                </a:lnTo>
                <a:lnTo>
                  <a:pt x="2989" y="5927"/>
                </a:lnTo>
                <a:lnTo>
                  <a:pt x="3045" y="5931"/>
                </a:lnTo>
                <a:lnTo>
                  <a:pt x="3100" y="5933"/>
                </a:lnTo>
                <a:lnTo>
                  <a:pt x="3156" y="5933"/>
                </a:lnTo>
                <a:lnTo>
                  <a:pt x="3212" y="5931"/>
                </a:lnTo>
                <a:lnTo>
                  <a:pt x="3267" y="5926"/>
                </a:lnTo>
                <a:lnTo>
                  <a:pt x="3322" y="5920"/>
                </a:lnTo>
                <a:lnTo>
                  <a:pt x="3378" y="5913"/>
                </a:lnTo>
                <a:lnTo>
                  <a:pt x="3433" y="5904"/>
                </a:lnTo>
                <a:lnTo>
                  <a:pt x="3487" y="5895"/>
                </a:lnTo>
                <a:lnTo>
                  <a:pt x="3543" y="5882"/>
                </a:lnTo>
                <a:lnTo>
                  <a:pt x="3597" y="5870"/>
                </a:lnTo>
                <a:lnTo>
                  <a:pt x="3651" y="5857"/>
                </a:lnTo>
                <a:lnTo>
                  <a:pt x="3705" y="5842"/>
                </a:lnTo>
                <a:lnTo>
                  <a:pt x="3759" y="5827"/>
                </a:lnTo>
                <a:lnTo>
                  <a:pt x="3812" y="5811"/>
                </a:lnTo>
                <a:lnTo>
                  <a:pt x="3865" y="5794"/>
                </a:lnTo>
                <a:lnTo>
                  <a:pt x="3983" y="5757"/>
                </a:lnTo>
                <a:lnTo>
                  <a:pt x="4058" y="5734"/>
                </a:lnTo>
                <a:lnTo>
                  <a:pt x="4138" y="5705"/>
                </a:lnTo>
                <a:lnTo>
                  <a:pt x="4181" y="5690"/>
                </a:lnTo>
                <a:lnTo>
                  <a:pt x="4224" y="5673"/>
                </a:lnTo>
                <a:lnTo>
                  <a:pt x="4267" y="5656"/>
                </a:lnTo>
                <a:lnTo>
                  <a:pt x="4311" y="5638"/>
                </a:lnTo>
                <a:lnTo>
                  <a:pt x="4354" y="5618"/>
                </a:lnTo>
                <a:lnTo>
                  <a:pt x="4397" y="5598"/>
                </a:lnTo>
                <a:lnTo>
                  <a:pt x="4439" y="5576"/>
                </a:lnTo>
                <a:lnTo>
                  <a:pt x="4481" y="5553"/>
                </a:lnTo>
                <a:lnTo>
                  <a:pt x="4521" y="5530"/>
                </a:lnTo>
                <a:lnTo>
                  <a:pt x="4559" y="5505"/>
                </a:lnTo>
                <a:lnTo>
                  <a:pt x="4596" y="5480"/>
                </a:lnTo>
                <a:lnTo>
                  <a:pt x="4630" y="5453"/>
                </a:lnTo>
                <a:lnTo>
                  <a:pt x="4646" y="5439"/>
                </a:lnTo>
                <a:lnTo>
                  <a:pt x="4662" y="5425"/>
                </a:lnTo>
                <a:lnTo>
                  <a:pt x="4676" y="5411"/>
                </a:lnTo>
                <a:lnTo>
                  <a:pt x="4690" y="5397"/>
                </a:lnTo>
                <a:lnTo>
                  <a:pt x="4704" y="5381"/>
                </a:lnTo>
                <a:lnTo>
                  <a:pt x="4716" y="5367"/>
                </a:lnTo>
                <a:lnTo>
                  <a:pt x="4727" y="5352"/>
                </a:lnTo>
                <a:lnTo>
                  <a:pt x="4739" y="5336"/>
                </a:lnTo>
                <a:lnTo>
                  <a:pt x="4748" y="5320"/>
                </a:lnTo>
                <a:lnTo>
                  <a:pt x="4757" y="5303"/>
                </a:lnTo>
                <a:lnTo>
                  <a:pt x="4764" y="5287"/>
                </a:lnTo>
                <a:lnTo>
                  <a:pt x="4771" y="5271"/>
                </a:lnTo>
                <a:lnTo>
                  <a:pt x="4776" y="5254"/>
                </a:lnTo>
                <a:lnTo>
                  <a:pt x="4782" y="5237"/>
                </a:lnTo>
                <a:lnTo>
                  <a:pt x="4785" y="5219"/>
                </a:lnTo>
                <a:lnTo>
                  <a:pt x="4787" y="5202"/>
                </a:lnTo>
                <a:lnTo>
                  <a:pt x="4788" y="5184"/>
                </a:lnTo>
                <a:lnTo>
                  <a:pt x="4788" y="5165"/>
                </a:lnTo>
                <a:lnTo>
                  <a:pt x="4786" y="5147"/>
                </a:lnTo>
                <a:lnTo>
                  <a:pt x="4783" y="5128"/>
                </a:lnTo>
                <a:lnTo>
                  <a:pt x="4778" y="5109"/>
                </a:lnTo>
                <a:lnTo>
                  <a:pt x="4772" y="5089"/>
                </a:lnTo>
                <a:lnTo>
                  <a:pt x="4765" y="5070"/>
                </a:lnTo>
                <a:lnTo>
                  <a:pt x="4756" y="5049"/>
                </a:lnTo>
                <a:lnTo>
                  <a:pt x="4767" y="5047"/>
                </a:lnTo>
                <a:lnTo>
                  <a:pt x="4780" y="5047"/>
                </a:lnTo>
                <a:lnTo>
                  <a:pt x="4791" y="5047"/>
                </a:lnTo>
                <a:lnTo>
                  <a:pt x="4803" y="5048"/>
                </a:lnTo>
                <a:lnTo>
                  <a:pt x="4814" y="5050"/>
                </a:lnTo>
                <a:lnTo>
                  <a:pt x="4827" y="5053"/>
                </a:lnTo>
                <a:lnTo>
                  <a:pt x="4840" y="5058"/>
                </a:lnTo>
                <a:lnTo>
                  <a:pt x="4852" y="5062"/>
                </a:lnTo>
                <a:lnTo>
                  <a:pt x="4865" y="5068"/>
                </a:lnTo>
                <a:lnTo>
                  <a:pt x="4878" y="5075"/>
                </a:lnTo>
                <a:lnTo>
                  <a:pt x="4891" y="5082"/>
                </a:lnTo>
                <a:lnTo>
                  <a:pt x="4905" y="5090"/>
                </a:lnTo>
                <a:lnTo>
                  <a:pt x="4931" y="5109"/>
                </a:lnTo>
                <a:lnTo>
                  <a:pt x="4958" y="5130"/>
                </a:lnTo>
                <a:lnTo>
                  <a:pt x="4985" y="5155"/>
                </a:lnTo>
                <a:lnTo>
                  <a:pt x="5013" y="5182"/>
                </a:lnTo>
                <a:lnTo>
                  <a:pt x="5041" y="5210"/>
                </a:lnTo>
                <a:lnTo>
                  <a:pt x="5069" y="5241"/>
                </a:lnTo>
                <a:lnTo>
                  <a:pt x="5097" y="5273"/>
                </a:lnTo>
                <a:lnTo>
                  <a:pt x="5125" y="5307"/>
                </a:lnTo>
                <a:lnTo>
                  <a:pt x="5152" y="5341"/>
                </a:lnTo>
                <a:lnTo>
                  <a:pt x="5180" y="5376"/>
                </a:lnTo>
                <a:lnTo>
                  <a:pt x="5234" y="5450"/>
                </a:lnTo>
                <a:lnTo>
                  <a:pt x="5288" y="5524"/>
                </a:lnTo>
                <a:lnTo>
                  <a:pt x="5338" y="5598"/>
                </a:lnTo>
                <a:lnTo>
                  <a:pt x="5386" y="5668"/>
                </a:lnTo>
                <a:lnTo>
                  <a:pt x="5470" y="5793"/>
                </a:lnTo>
                <a:lnTo>
                  <a:pt x="5506" y="5844"/>
                </a:lnTo>
                <a:lnTo>
                  <a:pt x="5537" y="5885"/>
                </a:lnTo>
                <a:lnTo>
                  <a:pt x="5520" y="5886"/>
                </a:lnTo>
                <a:lnTo>
                  <a:pt x="5505" y="5886"/>
                </a:lnTo>
                <a:lnTo>
                  <a:pt x="5491" y="5885"/>
                </a:lnTo>
                <a:lnTo>
                  <a:pt x="5475" y="5884"/>
                </a:lnTo>
                <a:lnTo>
                  <a:pt x="5461" y="5882"/>
                </a:lnTo>
                <a:lnTo>
                  <a:pt x="5447" y="5879"/>
                </a:lnTo>
                <a:lnTo>
                  <a:pt x="5432" y="5875"/>
                </a:lnTo>
                <a:lnTo>
                  <a:pt x="5418" y="5871"/>
                </a:lnTo>
                <a:lnTo>
                  <a:pt x="5391" y="5862"/>
                </a:lnTo>
                <a:lnTo>
                  <a:pt x="5365" y="5850"/>
                </a:lnTo>
                <a:lnTo>
                  <a:pt x="5338" y="5836"/>
                </a:lnTo>
                <a:lnTo>
                  <a:pt x="5311" y="5822"/>
                </a:lnTo>
                <a:lnTo>
                  <a:pt x="5258" y="5792"/>
                </a:lnTo>
                <a:lnTo>
                  <a:pt x="5230" y="5777"/>
                </a:lnTo>
                <a:lnTo>
                  <a:pt x="5203" y="5763"/>
                </a:lnTo>
                <a:lnTo>
                  <a:pt x="5174" y="5749"/>
                </a:lnTo>
                <a:lnTo>
                  <a:pt x="5144" y="5737"/>
                </a:lnTo>
                <a:lnTo>
                  <a:pt x="5114" y="5727"/>
                </a:lnTo>
                <a:lnTo>
                  <a:pt x="5097" y="5723"/>
                </a:lnTo>
                <a:lnTo>
                  <a:pt x="5081" y="5718"/>
                </a:lnTo>
                <a:lnTo>
                  <a:pt x="5057" y="5713"/>
                </a:lnTo>
                <a:lnTo>
                  <a:pt x="5034" y="5710"/>
                </a:lnTo>
                <a:lnTo>
                  <a:pt x="5010" y="5707"/>
                </a:lnTo>
                <a:lnTo>
                  <a:pt x="4986" y="5705"/>
                </a:lnTo>
                <a:lnTo>
                  <a:pt x="4963" y="5704"/>
                </a:lnTo>
                <a:lnTo>
                  <a:pt x="4938" y="5704"/>
                </a:lnTo>
                <a:lnTo>
                  <a:pt x="4914" y="5705"/>
                </a:lnTo>
                <a:lnTo>
                  <a:pt x="4890" y="5706"/>
                </a:lnTo>
                <a:lnTo>
                  <a:pt x="4866" y="5708"/>
                </a:lnTo>
                <a:lnTo>
                  <a:pt x="4841" y="5710"/>
                </a:lnTo>
                <a:lnTo>
                  <a:pt x="4793" y="5717"/>
                </a:lnTo>
                <a:lnTo>
                  <a:pt x="4744" y="5726"/>
                </a:lnTo>
                <a:lnTo>
                  <a:pt x="4694" y="5737"/>
                </a:lnTo>
                <a:lnTo>
                  <a:pt x="4645" y="5748"/>
                </a:lnTo>
                <a:lnTo>
                  <a:pt x="4597" y="5761"/>
                </a:lnTo>
                <a:lnTo>
                  <a:pt x="4549" y="5776"/>
                </a:lnTo>
                <a:lnTo>
                  <a:pt x="4501" y="5790"/>
                </a:lnTo>
                <a:lnTo>
                  <a:pt x="4408" y="5818"/>
                </a:lnTo>
                <a:lnTo>
                  <a:pt x="4361" y="5832"/>
                </a:lnTo>
                <a:lnTo>
                  <a:pt x="4316" y="5844"/>
                </a:lnTo>
                <a:lnTo>
                  <a:pt x="4221" y="5872"/>
                </a:lnTo>
                <a:lnTo>
                  <a:pt x="4125" y="5900"/>
                </a:lnTo>
                <a:lnTo>
                  <a:pt x="4077" y="5915"/>
                </a:lnTo>
                <a:lnTo>
                  <a:pt x="4029" y="5932"/>
                </a:lnTo>
                <a:lnTo>
                  <a:pt x="3981" y="5948"/>
                </a:lnTo>
                <a:lnTo>
                  <a:pt x="3934" y="5965"/>
                </a:lnTo>
                <a:lnTo>
                  <a:pt x="3887" y="5985"/>
                </a:lnTo>
                <a:lnTo>
                  <a:pt x="3841" y="6004"/>
                </a:lnTo>
                <a:lnTo>
                  <a:pt x="3796" y="6026"/>
                </a:lnTo>
                <a:lnTo>
                  <a:pt x="3751" y="6048"/>
                </a:lnTo>
                <a:lnTo>
                  <a:pt x="3707" y="6073"/>
                </a:lnTo>
                <a:lnTo>
                  <a:pt x="3665" y="6099"/>
                </a:lnTo>
                <a:lnTo>
                  <a:pt x="3623" y="6125"/>
                </a:lnTo>
                <a:lnTo>
                  <a:pt x="3583" y="6155"/>
                </a:lnTo>
                <a:lnTo>
                  <a:pt x="3563" y="6170"/>
                </a:lnTo>
                <a:lnTo>
                  <a:pt x="3546" y="6186"/>
                </a:lnTo>
                <a:lnTo>
                  <a:pt x="3527" y="6201"/>
                </a:lnTo>
                <a:lnTo>
                  <a:pt x="3510" y="6217"/>
                </a:lnTo>
                <a:lnTo>
                  <a:pt x="3494" y="6235"/>
                </a:lnTo>
                <a:lnTo>
                  <a:pt x="3477" y="6252"/>
                </a:lnTo>
                <a:lnTo>
                  <a:pt x="3462" y="6271"/>
                </a:lnTo>
                <a:lnTo>
                  <a:pt x="3446" y="6289"/>
                </a:lnTo>
                <a:lnTo>
                  <a:pt x="3431" y="6309"/>
                </a:lnTo>
                <a:lnTo>
                  <a:pt x="3417" y="6327"/>
                </a:lnTo>
                <a:lnTo>
                  <a:pt x="3390" y="6367"/>
                </a:lnTo>
                <a:lnTo>
                  <a:pt x="3364" y="6408"/>
                </a:lnTo>
                <a:lnTo>
                  <a:pt x="3341" y="6450"/>
                </a:lnTo>
                <a:lnTo>
                  <a:pt x="3332" y="6471"/>
                </a:lnTo>
                <a:lnTo>
                  <a:pt x="3321" y="6494"/>
                </a:lnTo>
                <a:lnTo>
                  <a:pt x="3311" y="6519"/>
                </a:lnTo>
                <a:lnTo>
                  <a:pt x="3300" y="6544"/>
                </a:lnTo>
                <a:lnTo>
                  <a:pt x="3288" y="6569"/>
                </a:lnTo>
                <a:lnTo>
                  <a:pt x="3281" y="6580"/>
                </a:lnTo>
                <a:lnTo>
                  <a:pt x="3273" y="6591"/>
                </a:lnTo>
                <a:lnTo>
                  <a:pt x="3266" y="6601"/>
                </a:lnTo>
                <a:lnTo>
                  <a:pt x="3257" y="6610"/>
                </a:lnTo>
                <a:lnTo>
                  <a:pt x="3248" y="6617"/>
                </a:lnTo>
                <a:lnTo>
                  <a:pt x="3238" y="6623"/>
                </a:lnTo>
                <a:lnTo>
                  <a:pt x="3254" y="6625"/>
                </a:lnTo>
                <a:lnTo>
                  <a:pt x="3270" y="6627"/>
                </a:lnTo>
                <a:lnTo>
                  <a:pt x="3287" y="6630"/>
                </a:lnTo>
                <a:lnTo>
                  <a:pt x="3302" y="6634"/>
                </a:lnTo>
                <a:lnTo>
                  <a:pt x="3317" y="6640"/>
                </a:lnTo>
                <a:lnTo>
                  <a:pt x="3333" y="6645"/>
                </a:lnTo>
                <a:lnTo>
                  <a:pt x="3348" y="6651"/>
                </a:lnTo>
                <a:lnTo>
                  <a:pt x="3363" y="6658"/>
                </a:lnTo>
                <a:lnTo>
                  <a:pt x="3393" y="6673"/>
                </a:lnTo>
                <a:lnTo>
                  <a:pt x="3423" y="6691"/>
                </a:lnTo>
                <a:lnTo>
                  <a:pt x="3482" y="6728"/>
                </a:lnTo>
                <a:lnTo>
                  <a:pt x="3512" y="6747"/>
                </a:lnTo>
                <a:lnTo>
                  <a:pt x="3543" y="6765"/>
                </a:lnTo>
                <a:lnTo>
                  <a:pt x="3574" y="6782"/>
                </a:lnTo>
                <a:lnTo>
                  <a:pt x="3605" y="6797"/>
                </a:lnTo>
                <a:lnTo>
                  <a:pt x="3621" y="6805"/>
                </a:lnTo>
                <a:lnTo>
                  <a:pt x="3637" y="6811"/>
                </a:lnTo>
                <a:lnTo>
                  <a:pt x="3654" y="6817"/>
                </a:lnTo>
                <a:lnTo>
                  <a:pt x="3671" y="6822"/>
                </a:lnTo>
                <a:lnTo>
                  <a:pt x="3688" y="6826"/>
                </a:lnTo>
                <a:lnTo>
                  <a:pt x="3706" y="6829"/>
                </a:lnTo>
                <a:lnTo>
                  <a:pt x="3723" y="6831"/>
                </a:lnTo>
                <a:lnTo>
                  <a:pt x="3742" y="6832"/>
                </a:lnTo>
                <a:lnTo>
                  <a:pt x="3786" y="6833"/>
                </a:lnTo>
                <a:lnTo>
                  <a:pt x="3831" y="6833"/>
                </a:lnTo>
                <a:lnTo>
                  <a:pt x="3875" y="6831"/>
                </a:lnTo>
                <a:lnTo>
                  <a:pt x="3920" y="6828"/>
                </a:lnTo>
                <a:lnTo>
                  <a:pt x="3964" y="6824"/>
                </a:lnTo>
                <a:lnTo>
                  <a:pt x="4009" y="6819"/>
                </a:lnTo>
                <a:lnTo>
                  <a:pt x="4053" y="6813"/>
                </a:lnTo>
                <a:lnTo>
                  <a:pt x="4098" y="6806"/>
                </a:lnTo>
                <a:lnTo>
                  <a:pt x="4142" y="6798"/>
                </a:lnTo>
                <a:lnTo>
                  <a:pt x="4186" y="6789"/>
                </a:lnTo>
                <a:lnTo>
                  <a:pt x="4230" y="6780"/>
                </a:lnTo>
                <a:lnTo>
                  <a:pt x="4274" y="6770"/>
                </a:lnTo>
                <a:lnTo>
                  <a:pt x="4361" y="6748"/>
                </a:lnTo>
                <a:lnTo>
                  <a:pt x="4447" y="6724"/>
                </a:lnTo>
                <a:lnTo>
                  <a:pt x="4495" y="6709"/>
                </a:lnTo>
                <a:lnTo>
                  <a:pt x="4558" y="6689"/>
                </a:lnTo>
                <a:lnTo>
                  <a:pt x="4634" y="6662"/>
                </a:lnTo>
                <a:lnTo>
                  <a:pt x="4719" y="6629"/>
                </a:lnTo>
                <a:lnTo>
                  <a:pt x="4764" y="6612"/>
                </a:lnTo>
                <a:lnTo>
                  <a:pt x="4811" y="6592"/>
                </a:lnTo>
                <a:lnTo>
                  <a:pt x="4858" y="6572"/>
                </a:lnTo>
                <a:lnTo>
                  <a:pt x="4908" y="6550"/>
                </a:lnTo>
                <a:lnTo>
                  <a:pt x="4956" y="6529"/>
                </a:lnTo>
                <a:lnTo>
                  <a:pt x="5004" y="6505"/>
                </a:lnTo>
                <a:lnTo>
                  <a:pt x="5052" y="6481"/>
                </a:lnTo>
                <a:lnTo>
                  <a:pt x="5100" y="6455"/>
                </a:lnTo>
                <a:lnTo>
                  <a:pt x="5146" y="6430"/>
                </a:lnTo>
                <a:lnTo>
                  <a:pt x="5191" y="6403"/>
                </a:lnTo>
                <a:lnTo>
                  <a:pt x="5234" y="6375"/>
                </a:lnTo>
                <a:lnTo>
                  <a:pt x="5275" y="6347"/>
                </a:lnTo>
                <a:lnTo>
                  <a:pt x="5314" y="6318"/>
                </a:lnTo>
                <a:lnTo>
                  <a:pt x="5350" y="6288"/>
                </a:lnTo>
                <a:lnTo>
                  <a:pt x="5368" y="6274"/>
                </a:lnTo>
                <a:lnTo>
                  <a:pt x="5383" y="6258"/>
                </a:lnTo>
                <a:lnTo>
                  <a:pt x="5398" y="6243"/>
                </a:lnTo>
                <a:lnTo>
                  <a:pt x="5413" y="6228"/>
                </a:lnTo>
                <a:lnTo>
                  <a:pt x="5426" y="6212"/>
                </a:lnTo>
                <a:lnTo>
                  <a:pt x="5438" y="6197"/>
                </a:lnTo>
                <a:lnTo>
                  <a:pt x="5450" y="6182"/>
                </a:lnTo>
                <a:lnTo>
                  <a:pt x="5460" y="6165"/>
                </a:lnTo>
                <a:lnTo>
                  <a:pt x="5469" y="6150"/>
                </a:lnTo>
                <a:lnTo>
                  <a:pt x="5476" y="6133"/>
                </a:lnTo>
                <a:lnTo>
                  <a:pt x="5483" y="6118"/>
                </a:lnTo>
                <a:lnTo>
                  <a:pt x="5489" y="6102"/>
                </a:lnTo>
                <a:lnTo>
                  <a:pt x="5493" y="6085"/>
                </a:lnTo>
                <a:lnTo>
                  <a:pt x="5496" y="6070"/>
                </a:lnTo>
                <a:lnTo>
                  <a:pt x="5497" y="6053"/>
                </a:lnTo>
                <a:lnTo>
                  <a:pt x="5497" y="6037"/>
                </a:lnTo>
                <a:lnTo>
                  <a:pt x="5496" y="6021"/>
                </a:lnTo>
                <a:lnTo>
                  <a:pt x="5493" y="6004"/>
                </a:lnTo>
                <a:lnTo>
                  <a:pt x="5488" y="5988"/>
                </a:lnTo>
                <a:lnTo>
                  <a:pt x="5481" y="5972"/>
                </a:lnTo>
                <a:lnTo>
                  <a:pt x="5491" y="5969"/>
                </a:lnTo>
                <a:lnTo>
                  <a:pt x="5501" y="5968"/>
                </a:lnTo>
                <a:lnTo>
                  <a:pt x="5510" y="5968"/>
                </a:lnTo>
                <a:lnTo>
                  <a:pt x="5520" y="5969"/>
                </a:lnTo>
                <a:lnTo>
                  <a:pt x="5531" y="5971"/>
                </a:lnTo>
                <a:lnTo>
                  <a:pt x="5541" y="5972"/>
                </a:lnTo>
                <a:lnTo>
                  <a:pt x="5561" y="5978"/>
                </a:lnTo>
                <a:lnTo>
                  <a:pt x="5582" y="5986"/>
                </a:lnTo>
                <a:lnTo>
                  <a:pt x="5602" y="5996"/>
                </a:lnTo>
                <a:lnTo>
                  <a:pt x="5624" y="6009"/>
                </a:lnTo>
                <a:lnTo>
                  <a:pt x="5645" y="6024"/>
                </a:lnTo>
                <a:lnTo>
                  <a:pt x="5667" y="6040"/>
                </a:lnTo>
                <a:lnTo>
                  <a:pt x="5689" y="6059"/>
                </a:lnTo>
                <a:lnTo>
                  <a:pt x="5711" y="6078"/>
                </a:lnTo>
                <a:lnTo>
                  <a:pt x="5733" y="6100"/>
                </a:lnTo>
                <a:lnTo>
                  <a:pt x="5755" y="6122"/>
                </a:lnTo>
                <a:lnTo>
                  <a:pt x="5776" y="6146"/>
                </a:lnTo>
                <a:lnTo>
                  <a:pt x="5799" y="6170"/>
                </a:lnTo>
                <a:lnTo>
                  <a:pt x="5821" y="6196"/>
                </a:lnTo>
                <a:lnTo>
                  <a:pt x="5863" y="6247"/>
                </a:lnTo>
                <a:lnTo>
                  <a:pt x="5905" y="6300"/>
                </a:lnTo>
                <a:lnTo>
                  <a:pt x="5945" y="6354"/>
                </a:lnTo>
                <a:lnTo>
                  <a:pt x="5982" y="6405"/>
                </a:lnTo>
                <a:lnTo>
                  <a:pt x="6052" y="6498"/>
                </a:lnTo>
                <a:lnTo>
                  <a:pt x="6083" y="6537"/>
                </a:lnTo>
                <a:lnTo>
                  <a:pt x="6109" y="6570"/>
                </a:lnTo>
                <a:lnTo>
                  <a:pt x="6099" y="6572"/>
                </a:lnTo>
                <a:lnTo>
                  <a:pt x="6088" y="6573"/>
                </a:lnTo>
                <a:lnTo>
                  <a:pt x="6078" y="6573"/>
                </a:lnTo>
                <a:lnTo>
                  <a:pt x="6066" y="6573"/>
                </a:lnTo>
                <a:lnTo>
                  <a:pt x="6056" y="6571"/>
                </a:lnTo>
                <a:lnTo>
                  <a:pt x="6046" y="6569"/>
                </a:lnTo>
                <a:lnTo>
                  <a:pt x="6024" y="6564"/>
                </a:lnTo>
                <a:lnTo>
                  <a:pt x="6004" y="6556"/>
                </a:lnTo>
                <a:lnTo>
                  <a:pt x="5983" y="6546"/>
                </a:lnTo>
                <a:lnTo>
                  <a:pt x="5963" y="6535"/>
                </a:lnTo>
                <a:lnTo>
                  <a:pt x="5942" y="6524"/>
                </a:lnTo>
                <a:lnTo>
                  <a:pt x="5899" y="6500"/>
                </a:lnTo>
                <a:lnTo>
                  <a:pt x="5878" y="6489"/>
                </a:lnTo>
                <a:lnTo>
                  <a:pt x="5855" y="6479"/>
                </a:lnTo>
                <a:lnTo>
                  <a:pt x="5832" y="6469"/>
                </a:lnTo>
                <a:lnTo>
                  <a:pt x="5808" y="6463"/>
                </a:lnTo>
                <a:lnTo>
                  <a:pt x="5796" y="6460"/>
                </a:lnTo>
                <a:lnTo>
                  <a:pt x="5784" y="6458"/>
                </a:lnTo>
                <a:lnTo>
                  <a:pt x="5770" y="6457"/>
                </a:lnTo>
                <a:lnTo>
                  <a:pt x="5757" y="6456"/>
                </a:lnTo>
                <a:lnTo>
                  <a:pt x="5738" y="6456"/>
                </a:lnTo>
                <a:lnTo>
                  <a:pt x="5718" y="6456"/>
                </a:lnTo>
                <a:lnTo>
                  <a:pt x="5678" y="6459"/>
                </a:lnTo>
                <a:lnTo>
                  <a:pt x="5638" y="6464"/>
                </a:lnTo>
                <a:lnTo>
                  <a:pt x="5598" y="6472"/>
                </a:lnTo>
                <a:lnTo>
                  <a:pt x="5558" y="6481"/>
                </a:lnTo>
                <a:lnTo>
                  <a:pt x="5519" y="6491"/>
                </a:lnTo>
                <a:lnTo>
                  <a:pt x="5479" y="6503"/>
                </a:lnTo>
                <a:lnTo>
                  <a:pt x="5440" y="6517"/>
                </a:lnTo>
                <a:lnTo>
                  <a:pt x="5401" y="6530"/>
                </a:lnTo>
                <a:lnTo>
                  <a:pt x="5363" y="6545"/>
                </a:lnTo>
                <a:lnTo>
                  <a:pt x="5287" y="6577"/>
                </a:lnTo>
                <a:lnTo>
                  <a:pt x="5213" y="6610"/>
                </a:lnTo>
                <a:lnTo>
                  <a:pt x="5141" y="6642"/>
                </a:lnTo>
                <a:lnTo>
                  <a:pt x="5068" y="6673"/>
                </a:lnTo>
                <a:lnTo>
                  <a:pt x="4997" y="6707"/>
                </a:lnTo>
                <a:lnTo>
                  <a:pt x="4961" y="6725"/>
                </a:lnTo>
                <a:lnTo>
                  <a:pt x="4925" y="6742"/>
                </a:lnTo>
                <a:lnTo>
                  <a:pt x="4889" y="6762"/>
                </a:lnTo>
                <a:lnTo>
                  <a:pt x="4854" y="6780"/>
                </a:lnTo>
                <a:lnTo>
                  <a:pt x="4819" y="6800"/>
                </a:lnTo>
                <a:lnTo>
                  <a:pt x="4786" y="6822"/>
                </a:lnTo>
                <a:lnTo>
                  <a:pt x="4753" y="6843"/>
                </a:lnTo>
                <a:lnTo>
                  <a:pt x="4720" y="6866"/>
                </a:lnTo>
                <a:lnTo>
                  <a:pt x="4688" y="6890"/>
                </a:lnTo>
                <a:lnTo>
                  <a:pt x="4658" y="6915"/>
                </a:lnTo>
                <a:lnTo>
                  <a:pt x="4628" y="6941"/>
                </a:lnTo>
                <a:lnTo>
                  <a:pt x="4599" y="6968"/>
                </a:lnTo>
                <a:lnTo>
                  <a:pt x="4588" y="6980"/>
                </a:lnTo>
                <a:lnTo>
                  <a:pt x="4577" y="6992"/>
                </a:lnTo>
                <a:lnTo>
                  <a:pt x="4567" y="7004"/>
                </a:lnTo>
                <a:lnTo>
                  <a:pt x="4558" y="7018"/>
                </a:lnTo>
                <a:lnTo>
                  <a:pt x="4549" y="7031"/>
                </a:lnTo>
                <a:lnTo>
                  <a:pt x="4542" y="7043"/>
                </a:lnTo>
                <a:lnTo>
                  <a:pt x="4527" y="7071"/>
                </a:lnTo>
                <a:lnTo>
                  <a:pt x="4514" y="7099"/>
                </a:lnTo>
                <a:lnTo>
                  <a:pt x="4503" y="7127"/>
                </a:lnTo>
                <a:lnTo>
                  <a:pt x="4493" y="7156"/>
                </a:lnTo>
                <a:lnTo>
                  <a:pt x="4482" y="7185"/>
                </a:lnTo>
                <a:lnTo>
                  <a:pt x="4463" y="7242"/>
                </a:lnTo>
                <a:lnTo>
                  <a:pt x="4453" y="7271"/>
                </a:lnTo>
                <a:lnTo>
                  <a:pt x="4441" y="7297"/>
                </a:lnTo>
                <a:lnTo>
                  <a:pt x="4430" y="7324"/>
                </a:lnTo>
                <a:lnTo>
                  <a:pt x="4416" y="7349"/>
                </a:lnTo>
                <a:lnTo>
                  <a:pt x="4409" y="7361"/>
                </a:lnTo>
                <a:lnTo>
                  <a:pt x="4400" y="7372"/>
                </a:lnTo>
                <a:lnTo>
                  <a:pt x="4392" y="7383"/>
                </a:lnTo>
                <a:lnTo>
                  <a:pt x="4383" y="7395"/>
                </a:lnTo>
                <a:lnTo>
                  <a:pt x="4395" y="7394"/>
                </a:lnTo>
                <a:lnTo>
                  <a:pt x="4408" y="7394"/>
                </a:lnTo>
                <a:lnTo>
                  <a:pt x="4420" y="7395"/>
                </a:lnTo>
                <a:lnTo>
                  <a:pt x="4432" y="7396"/>
                </a:lnTo>
                <a:lnTo>
                  <a:pt x="4457" y="7401"/>
                </a:lnTo>
                <a:lnTo>
                  <a:pt x="4481" y="7408"/>
                </a:lnTo>
                <a:lnTo>
                  <a:pt x="4507" y="7416"/>
                </a:lnTo>
                <a:lnTo>
                  <a:pt x="4532" y="7425"/>
                </a:lnTo>
                <a:lnTo>
                  <a:pt x="4582" y="7448"/>
                </a:lnTo>
                <a:lnTo>
                  <a:pt x="4607" y="7459"/>
                </a:lnTo>
                <a:lnTo>
                  <a:pt x="4633" y="7470"/>
                </a:lnTo>
                <a:lnTo>
                  <a:pt x="4660" y="7480"/>
                </a:lnTo>
                <a:lnTo>
                  <a:pt x="4686" y="7488"/>
                </a:lnTo>
                <a:lnTo>
                  <a:pt x="4713" y="7495"/>
                </a:lnTo>
                <a:lnTo>
                  <a:pt x="4741" y="7500"/>
                </a:lnTo>
                <a:lnTo>
                  <a:pt x="4755" y="7501"/>
                </a:lnTo>
                <a:lnTo>
                  <a:pt x="4769" y="7502"/>
                </a:lnTo>
                <a:lnTo>
                  <a:pt x="4784" y="7502"/>
                </a:lnTo>
                <a:lnTo>
                  <a:pt x="4798" y="7502"/>
                </a:lnTo>
                <a:lnTo>
                  <a:pt x="4842" y="7497"/>
                </a:lnTo>
                <a:lnTo>
                  <a:pt x="4886" y="7492"/>
                </a:lnTo>
                <a:lnTo>
                  <a:pt x="4930" y="7484"/>
                </a:lnTo>
                <a:lnTo>
                  <a:pt x="4973" y="7476"/>
                </a:lnTo>
                <a:lnTo>
                  <a:pt x="5017" y="7465"/>
                </a:lnTo>
                <a:lnTo>
                  <a:pt x="5059" y="7453"/>
                </a:lnTo>
                <a:lnTo>
                  <a:pt x="5102" y="7441"/>
                </a:lnTo>
                <a:lnTo>
                  <a:pt x="5144" y="7426"/>
                </a:lnTo>
                <a:lnTo>
                  <a:pt x="5186" y="7411"/>
                </a:lnTo>
                <a:lnTo>
                  <a:pt x="5227" y="7396"/>
                </a:lnTo>
                <a:lnTo>
                  <a:pt x="5268" y="7378"/>
                </a:lnTo>
                <a:lnTo>
                  <a:pt x="5309" y="7361"/>
                </a:lnTo>
                <a:lnTo>
                  <a:pt x="5350" y="7342"/>
                </a:lnTo>
                <a:lnTo>
                  <a:pt x="5390" y="7324"/>
                </a:lnTo>
                <a:lnTo>
                  <a:pt x="5470" y="7285"/>
                </a:lnTo>
                <a:lnTo>
                  <a:pt x="5553" y="7244"/>
                </a:lnTo>
                <a:lnTo>
                  <a:pt x="5604" y="7219"/>
                </a:lnTo>
                <a:lnTo>
                  <a:pt x="5660" y="7189"/>
                </a:lnTo>
                <a:lnTo>
                  <a:pt x="5717" y="7157"/>
                </a:lnTo>
                <a:lnTo>
                  <a:pt x="5776" y="7121"/>
                </a:lnTo>
                <a:lnTo>
                  <a:pt x="5806" y="7103"/>
                </a:lnTo>
                <a:lnTo>
                  <a:pt x="5835" y="7083"/>
                </a:lnTo>
                <a:lnTo>
                  <a:pt x="5864" y="7063"/>
                </a:lnTo>
                <a:lnTo>
                  <a:pt x="5892" y="7042"/>
                </a:lnTo>
                <a:lnTo>
                  <a:pt x="5919" y="7021"/>
                </a:lnTo>
                <a:lnTo>
                  <a:pt x="5945" y="6999"/>
                </a:lnTo>
                <a:lnTo>
                  <a:pt x="5969" y="6977"/>
                </a:lnTo>
                <a:lnTo>
                  <a:pt x="5993" y="6953"/>
                </a:lnTo>
                <a:lnTo>
                  <a:pt x="6013" y="6930"/>
                </a:lnTo>
                <a:lnTo>
                  <a:pt x="6033" y="6906"/>
                </a:lnTo>
                <a:lnTo>
                  <a:pt x="6050" y="6881"/>
                </a:lnTo>
                <a:lnTo>
                  <a:pt x="6064" y="6856"/>
                </a:lnTo>
                <a:lnTo>
                  <a:pt x="6071" y="6843"/>
                </a:lnTo>
                <a:lnTo>
                  <a:pt x="6077" y="6831"/>
                </a:lnTo>
                <a:lnTo>
                  <a:pt x="6082" y="6818"/>
                </a:lnTo>
                <a:lnTo>
                  <a:pt x="6086" y="6806"/>
                </a:lnTo>
                <a:lnTo>
                  <a:pt x="6090" y="6792"/>
                </a:lnTo>
                <a:lnTo>
                  <a:pt x="6093" y="6779"/>
                </a:lnTo>
                <a:lnTo>
                  <a:pt x="6095" y="6766"/>
                </a:lnTo>
                <a:lnTo>
                  <a:pt x="6096" y="6752"/>
                </a:lnTo>
                <a:lnTo>
                  <a:pt x="6096" y="6739"/>
                </a:lnTo>
                <a:lnTo>
                  <a:pt x="6096" y="6726"/>
                </a:lnTo>
                <a:lnTo>
                  <a:pt x="6095" y="6712"/>
                </a:lnTo>
                <a:lnTo>
                  <a:pt x="6092" y="6699"/>
                </a:lnTo>
                <a:lnTo>
                  <a:pt x="6089" y="6686"/>
                </a:lnTo>
                <a:lnTo>
                  <a:pt x="6085" y="6671"/>
                </a:lnTo>
                <a:lnTo>
                  <a:pt x="6080" y="6658"/>
                </a:lnTo>
                <a:lnTo>
                  <a:pt x="6074" y="6644"/>
                </a:lnTo>
                <a:lnTo>
                  <a:pt x="6082" y="6643"/>
                </a:lnTo>
                <a:lnTo>
                  <a:pt x="6090" y="6642"/>
                </a:lnTo>
                <a:lnTo>
                  <a:pt x="6106" y="6641"/>
                </a:lnTo>
                <a:lnTo>
                  <a:pt x="6123" y="6643"/>
                </a:lnTo>
                <a:lnTo>
                  <a:pt x="6140" y="6647"/>
                </a:lnTo>
                <a:lnTo>
                  <a:pt x="6158" y="6653"/>
                </a:lnTo>
                <a:lnTo>
                  <a:pt x="6176" y="6661"/>
                </a:lnTo>
                <a:lnTo>
                  <a:pt x="6193" y="6671"/>
                </a:lnTo>
                <a:lnTo>
                  <a:pt x="6212" y="6683"/>
                </a:lnTo>
                <a:lnTo>
                  <a:pt x="6230" y="6696"/>
                </a:lnTo>
                <a:lnTo>
                  <a:pt x="6249" y="6710"/>
                </a:lnTo>
                <a:lnTo>
                  <a:pt x="6267" y="6727"/>
                </a:lnTo>
                <a:lnTo>
                  <a:pt x="6287" y="6743"/>
                </a:lnTo>
                <a:lnTo>
                  <a:pt x="6305" y="6762"/>
                </a:lnTo>
                <a:lnTo>
                  <a:pt x="6324" y="6780"/>
                </a:lnTo>
                <a:lnTo>
                  <a:pt x="6361" y="6820"/>
                </a:lnTo>
                <a:lnTo>
                  <a:pt x="6396" y="6862"/>
                </a:lnTo>
                <a:lnTo>
                  <a:pt x="6432" y="6905"/>
                </a:lnTo>
                <a:lnTo>
                  <a:pt x="6466" y="6947"/>
                </a:lnTo>
                <a:lnTo>
                  <a:pt x="6498" y="6988"/>
                </a:lnTo>
                <a:lnTo>
                  <a:pt x="6555" y="7063"/>
                </a:lnTo>
                <a:lnTo>
                  <a:pt x="6581" y="7095"/>
                </a:lnTo>
                <a:lnTo>
                  <a:pt x="6602" y="7120"/>
                </a:lnTo>
                <a:lnTo>
                  <a:pt x="7076" y="7646"/>
                </a:lnTo>
                <a:lnTo>
                  <a:pt x="7095" y="7668"/>
                </a:lnTo>
                <a:lnTo>
                  <a:pt x="7115" y="7695"/>
                </a:lnTo>
                <a:lnTo>
                  <a:pt x="7135" y="7724"/>
                </a:lnTo>
                <a:lnTo>
                  <a:pt x="7157" y="7755"/>
                </a:lnTo>
                <a:lnTo>
                  <a:pt x="7203" y="7822"/>
                </a:lnTo>
                <a:lnTo>
                  <a:pt x="7250" y="7892"/>
                </a:lnTo>
                <a:lnTo>
                  <a:pt x="7274" y="7925"/>
                </a:lnTo>
                <a:lnTo>
                  <a:pt x="7300" y="7958"/>
                </a:lnTo>
                <a:lnTo>
                  <a:pt x="7326" y="7989"/>
                </a:lnTo>
                <a:lnTo>
                  <a:pt x="7351" y="8017"/>
                </a:lnTo>
                <a:lnTo>
                  <a:pt x="7364" y="8030"/>
                </a:lnTo>
                <a:lnTo>
                  <a:pt x="7377" y="8042"/>
                </a:lnTo>
                <a:lnTo>
                  <a:pt x="7389" y="8054"/>
                </a:lnTo>
                <a:lnTo>
                  <a:pt x="7403" y="8064"/>
                </a:lnTo>
                <a:lnTo>
                  <a:pt x="7416" y="8072"/>
                </a:lnTo>
                <a:lnTo>
                  <a:pt x="7428" y="8080"/>
                </a:lnTo>
                <a:lnTo>
                  <a:pt x="7442" y="8086"/>
                </a:lnTo>
                <a:lnTo>
                  <a:pt x="7455" y="8093"/>
                </a:lnTo>
                <a:lnTo>
                  <a:pt x="7469" y="8097"/>
                </a:lnTo>
                <a:lnTo>
                  <a:pt x="7484" y="8099"/>
                </a:lnTo>
                <a:lnTo>
                  <a:pt x="7497" y="8099"/>
                </a:lnTo>
                <a:lnTo>
                  <a:pt x="7509" y="8098"/>
                </a:lnTo>
                <a:lnTo>
                  <a:pt x="7521" y="8095"/>
                </a:lnTo>
                <a:lnTo>
                  <a:pt x="7533" y="8089"/>
                </a:lnTo>
                <a:lnTo>
                  <a:pt x="7543" y="8082"/>
                </a:lnTo>
                <a:lnTo>
                  <a:pt x="7553" y="8075"/>
                </a:lnTo>
                <a:lnTo>
                  <a:pt x="7562" y="8066"/>
                </a:lnTo>
                <a:lnTo>
                  <a:pt x="7571" y="8055"/>
                </a:lnTo>
                <a:lnTo>
                  <a:pt x="7579" y="8043"/>
                </a:lnTo>
                <a:lnTo>
                  <a:pt x="7586" y="8031"/>
                </a:lnTo>
                <a:lnTo>
                  <a:pt x="7592" y="8018"/>
                </a:lnTo>
                <a:lnTo>
                  <a:pt x="7597" y="8003"/>
                </a:lnTo>
                <a:lnTo>
                  <a:pt x="7602" y="7988"/>
                </a:lnTo>
                <a:lnTo>
                  <a:pt x="7606" y="7973"/>
                </a:lnTo>
                <a:lnTo>
                  <a:pt x="7610" y="7957"/>
                </a:lnTo>
                <a:lnTo>
                  <a:pt x="7613" y="7941"/>
                </a:lnTo>
                <a:lnTo>
                  <a:pt x="7615" y="7924"/>
                </a:lnTo>
                <a:lnTo>
                  <a:pt x="7616" y="7908"/>
                </a:lnTo>
                <a:lnTo>
                  <a:pt x="7617" y="7892"/>
                </a:lnTo>
                <a:lnTo>
                  <a:pt x="7617" y="7875"/>
                </a:lnTo>
                <a:lnTo>
                  <a:pt x="7616" y="7860"/>
                </a:lnTo>
                <a:lnTo>
                  <a:pt x="7614" y="7844"/>
                </a:lnTo>
                <a:lnTo>
                  <a:pt x="7611" y="7828"/>
                </a:lnTo>
                <a:lnTo>
                  <a:pt x="7607" y="7814"/>
                </a:lnTo>
                <a:lnTo>
                  <a:pt x="7603" y="7799"/>
                </a:lnTo>
                <a:lnTo>
                  <a:pt x="7598" y="7787"/>
                </a:lnTo>
                <a:lnTo>
                  <a:pt x="7593" y="7775"/>
                </a:lnTo>
                <a:lnTo>
                  <a:pt x="7587" y="7763"/>
                </a:lnTo>
                <a:lnTo>
                  <a:pt x="7580" y="7753"/>
                </a:lnTo>
                <a:lnTo>
                  <a:pt x="7572" y="7744"/>
                </a:lnTo>
                <a:lnTo>
                  <a:pt x="7512" y="7686"/>
                </a:lnTo>
                <a:lnTo>
                  <a:pt x="7453" y="7628"/>
                </a:lnTo>
                <a:lnTo>
                  <a:pt x="7333" y="7515"/>
                </a:lnTo>
                <a:lnTo>
                  <a:pt x="7213" y="7402"/>
                </a:lnTo>
                <a:lnTo>
                  <a:pt x="7091" y="7290"/>
                </a:lnTo>
                <a:lnTo>
                  <a:pt x="6970" y="7178"/>
                </a:lnTo>
                <a:lnTo>
                  <a:pt x="6850" y="7064"/>
                </a:lnTo>
                <a:lnTo>
                  <a:pt x="6791" y="7006"/>
                </a:lnTo>
                <a:lnTo>
                  <a:pt x="6731" y="6948"/>
                </a:lnTo>
                <a:lnTo>
                  <a:pt x="6673" y="6890"/>
                </a:lnTo>
                <a:lnTo>
                  <a:pt x="6615" y="6830"/>
                </a:lnTo>
                <a:lnTo>
                  <a:pt x="6384" y="6592"/>
                </a:lnTo>
                <a:lnTo>
                  <a:pt x="6269" y="6474"/>
                </a:lnTo>
                <a:lnTo>
                  <a:pt x="6156" y="6354"/>
                </a:lnTo>
                <a:lnTo>
                  <a:pt x="6135" y="6333"/>
                </a:lnTo>
                <a:lnTo>
                  <a:pt x="6113" y="6312"/>
                </a:lnTo>
                <a:lnTo>
                  <a:pt x="6063" y="6265"/>
                </a:lnTo>
                <a:lnTo>
                  <a:pt x="6037" y="6240"/>
                </a:lnTo>
                <a:lnTo>
                  <a:pt x="6011" y="6214"/>
                </a:lnTo>
                <a:lnTo>
                  <a:pt x="5987" y="6188"/>
                </a:lnTo>
                <a:lnTo>
                  <a:pt x="5963" y="6160"/>
                </a:lnTo>
                <a:lnTo>
                  <a:pt x="5941" y="6132"/>
                </a:lnTo>
                <a:lnTo>
                  <a:pt x="5932" y="6118"/>
                </a:lnTo>
                <a:lnTo>
                  <a:pt x="5924" y="6105"/>
                </a:lnTo>
                <a:lnTo>
                  <a:pt x="5916" y="6090"/>
                </a:lnTo>
                <a:lnTo>
                  <a:pt x="5909" y="6076"/>
                </a:lnTo>
                <a:lnTo>
                  <a:pt x="5904" y="6063"/>
                </a:lnTo>
                <a:lnTo>
                  <a:pt x="5898" y="6048"/>
                </a:lnTo>
                <a:lnTo>
                  <a:pt x="5895" y="6035"/>
                </a:lnTo>
                <a:lnTo>
                  <a:pt x="5893" y="6021"/>
                </a:lnTo>
                <a:lnTo>
                  <a:pt x="5893" y="6007"/>
                </a:lnTo>
                <a:lnTo>
                  <a:pt x="5894" y="5994"/>
                </a:lnTo>
                <a:lnTo>
                  <a:pt x="5896" y="5980"/>
                </a:lnTo>
                <a:lnTo>
                  <a:pt x="5900" y="5966"/>
                </a:lnTo>
                <a:lnTo>
                  <a:pt x="5907" y="5954"/>
                </a:lnTo>
                <a:lnTo>
                  <a:pt x="5915" y="5941"/>
                </a:lnTo>
                <a:lnTo>
                  <a:pt x="5930" y="5950"/>
                </a:lnTo>
                <a:lnTo>
                  <a:pt x="5947" y="5959"/>
                </a:lnTo>
                <a:lnTo>
                  <a:pt x="5962" y="5966"/>
                </a:lnTo>
                <a:lnTo>
                  <a:pt x="5978" y="5972"/>
                </a:lnTo>
                <a:lnTo>
                  <a:pt x="5995" y="5977"/>
                </a:lnTo>
                <a:lnTo>
                  <a:pt x="6011" y="5981"/>
                </a:lnTo>
                <a:lnTo>
                  <a:pt x="6028" y="5984"/>
                </a:lnTo>
                <a:lnTo>
                  <a:pt x="6044" y="5985"/>
                </a:lnTo>
                <a:lnTo>
                  <a:pt x="6060" y="5986"/>
                </a:lnTo>
                <a:lnTo>
                  <a:pt x="6077" y="5986"/>
                </a:lnTo>
                <a:lnTo>
                  <a:pt x="6094" y="5985"/>
                </a:lnTo>
                <a:lnTo>
                  <a:pt x="6111" y="5983"/>
                </a:lnTo>
                <a:lnTo>
                  <a:pt x="6128" y="5980"/>
                </a:lnTo>
                <a:lnTo>
                  <a:pt x="6144" y="5976"/>
                </a:lnTo>
                <a:lnTo>
                  <a:pt x="6162" y="5972"/>
                </a:lnTo>
                <a:lnTo>
                  <a:pt x="6178" y="5965"/>
                </a:lnTo>
                <a:lnTo>
                  <a:pt x="6196" y="5959"/>
                </a:lnTo>
                <a:lnTo>
                  <a:pt x="6212" y="5952"/>
                </a:lnTo>
                <a:lnTo>
                  <a:pt x="6229" y="5945"/>
                </a:lnTo>
                <a:lnTo>
                  <a:pt x="6246" y="5937"/>
                </a:lnTo>
                <a:lnTo>
                  <a:pt x="6280" y="5917"/>
                </a:lnTo>
                <a:lnTo>
                  <a:pt x="6313" y="5897"/>
                </a:lnTo>
                <a:lnTo>
                  <a:pt x="6346" y="5873"/>
                </a:lnTo>
                <a:lnTo>
                  <a:pt x="6379" y="5848"/>
                </a:lnTo>
                <a:lnTo>
                  <a:pt x="6412" y="5821"/>
                </a:lnTo>
                <a:lnTo>
                  <a:pt x="6444" y="5792"/>
                </a:lnTo>
                <a:lnTo>
                  <a:pt x="6475" y="5763"/>
                </a:lnTo>
                <a:lnTo>
                  <a:pt x="6506" y="5732"/>
                </a:lnTo>
                <a:lnTo>
                  <a:pt x="6537" y="5700"/>
                </a:lnTo>
                <a:lnTo>
                  <a:pt x="6565" y="5667"/>
                </a:lnTo>
                <a:lnTo>
                  <a:pt x="6594" y="5634"/>
                </a:lnTo>
                <a:lnTo>
                  <a:pt x="6622" y="5602"/>
                </a:lnTo>
                <a:lnTo>
                  <a:pt x="6648" y="5569"/>
                </a:lnTo>
                <a:lnTo>
                  <a:pt x="6674" y="5536"/>
                </a:lnTo>
                <a:lnTo>
                  <a:pt x="6722" y="5474"/>
                </a:lnTo>
                <a:lnTo>
                  <a:pt x="6765" y="5414"/>
                </a:lnTo>
                <a:lnTo>
                  <a:pt x="6802" y="5360"/>
                </a:lnTo>
                <a:lnTo>
                  <a:pt x="6834" y="5315"/>
                </a:lnTo>
                <a:lnTo>
                  <a:pt x="6879" y="5245"/>
                </a:lnTo>
                <a:lnTo>
                  <a:pt x="6923" y="5174"/>
                </a:lnTo>
                <a:lnTo>
                  <a:pt x="6965" y="5103"/>
                </a:lnTo>
                <a:lnTo>
                  <a:pt x="7006" y="5030"/>
                </a:lnTo>
                <a:lnTo>
                  <a:pt x="7045" y="4956"/>
                </a:lnTo>
                <a:lnTo>
                  <a:pt x="7082" y="4881"/>
                </a:lnTo>
                <a:lnTo>
                  <a:pt x="7099" y="4843"/>
                </a:lnTo>
                <a:lnTo>
                  <a:pt x="7117" y="4806"/>
                </a:lnTo>
                <a:lnTo>
                  <a:pt x="7132" y="4768"/>
                </a:lnTo>
                <a:lnTo>
                  <a:pt x="7148" y="4729"/>
                </a:lnTo>
                <a:lnTo>
                  <a:pt x="7160" y="4698"/>
                </a:lnTo>
                <a:lnTo>
                  <a:pt x="7171" y="4668"/>
                </a:lnTo>
                <a:lnTo>
                  <a:pt x="7180" y="4637"/>
                </a:lnTo>
                <a:lnTo>
                  <a:pt x="7188" y="4607"/>
                </a:lnTo>
                <a:lnTo>
                  <a:pt x="7196" y="4576"/>
                </a:lnTo>
                <a:lnTo>
                  <a:pt x="7201" y="4545"/>
                </a:lnTo>
                <a:lnTo>
                  <a:pt x="7203" y="4512"/>
                </a:lnTo>
                <a:lnTo>
                  <a:pt x="7204" y="4496"/>
                </a:lnTo>
                <a:lnTo>
                  <a:pt x="7203" y="4480"/>
                </a:lnTo>
                <a:lnTo>
                  <a:pt x="7202" y="4461"/>
                </a:lnTo>
                <a:lnTo>
                  <a:pt x="7200" y="4441"/>
                </a:lnTo>
                <a:lnTo>
                  <a:pt x="7197" y="4421"/>
                </a:lnTo>
                <a:lnTo>
                  <a:pt x="7193" y="4400"/>
                </a:lnTo>
                <a:lnTo>
                  <a:pt x="7183" y="4357"/>
                </a:lnTo>
                <a:lnTo>
                  <a:pt x="7174" y="4313"/>
                </a:lnTo>
                <a:lnTo>
                  <a:pt x="7171" y="4291"/>
                </a:lnTo>
                <a:lnTo>
                  <a:pt x="7168" y="4270"/>
                </a:lnTo>
                <a:lnTo>
                  <a:pt x="7166" y="4248"/>
                </a:lnTo>
                <a:lnTo>
                  <a:pt x="7165" y="4228"/>
                </a:lnTo>
                <a:lnTo>
                  <a:pt x="7166" y="4207"/>
                </a:lnTo>
                <a:lnTo>
                  <a:pt x="7169" y="4187"/>
                </a:lnTo>
                <a:lnTo>
                  <a:pt x="7173" y="4168"/>
                </a:lnTo>
                <a:lnTo>
                  <a:pt x="7176" y="4159"/>
                </a:lnTo>
                <a:lnTo>
                  <a:pt x="7180" y="4150"/>
                </a:lnTo>
                <a:lnTo>
                  <a:pt x="7166" y="4158"/>
                </a:lnTo>
                <a:lnTo>
                  <a:pt x="7149" y="4165"/>
                </a:lnTo>
                <a:lnTo>
                  <a:pt x="7133" y="4170"/>
                </a:lnTo>
                <a:lnTo>
                  <a:pt x="7117" y="4173"/>
                </a:lnTo>
                <a:lnTo>
                  <a:pt x="7098" y="4175"/>
                </a:lnTo>
                <a:lnTo>
                  <a:pt x="7080" y="4175"/>
                </a:lnTo>
                <a:lnTo>
                  <a:pt x="7061" y="4175"/>
                </a:lnTo>
                <a:lnTo>
                  <a:pt x="7043" y="4174"/>
                </a:lnTo>
                <a:lnTo>
                  <a:pt x="7005" y="4170"/>
                </a:lnTo>
                <a:lnTo>
                  <a:pt x="6967" y="4166"/>
                </a:lnTo>
                <a:lnTo>
                  <a:pt x="6932" y="4162"/>
                </a:lnTo>
                <a:lnTo>
                  <a:pt x="6915" y="4162"/>
                </a:lnTo>
                <a:lnTo>
                  <a:pt x="6899" y="4162"/>
                </a:lnTo>
                <a:lnTo>
                  <a:pt x="6878" y="4163"/>
                </a:lnTo>
                <a:lnTo>
                  <a:pt x="6856" y="4166"/>
                </a:lnTo>
                <a:lnTo>
                  <a:pt x="6836" y="4169"/>
                </a:lnTo>
                <a:lnTo>
                  <a:pt x="6816" y="4174"/>
                </a:lnTo>
                <a:lnTo>
                  <a:pt x="6797" y="4180"/>
                </a:lnTo>
                <a:lnTo>
                  <a:pt x="6778" y="4187"/>
                </a:lnTo>
                <a:lnTo>
                  <a:pt x="6759" y="4195"/>
                </a:lnTo>
                <a:lnTo>
                  <a:pt x="6742" y="4203"/>
                </a:lnTo>
                <a:lnTo>
                  <a:pt x="6723" y="4212"/>
                </a:lnTo>
                <a:lnTo>
                  <a:pt x="6706" y="4222"/>
                </a:lnTo>
                <a:lnTo>
                  <a:pt x="6689" y="4234"/>
                </a:lnTo>
                <a:lnTo>
                  <a:pt x="6672" y="4245"/>
                </a:lnTo>
                <a:lnTo>
                  <a:pt x="6639" y="4270"/>
                </a:lnTo>
                <a:lnTo>
                  <a:pt x="6607" y="4296"/>
                </a:lnTo>
                <a:lnTo>
                  <a:pt x="6574" y="4326"/>
                </a:lnTo>
                <a:lnTo>
                  <a:pt x="6541" y="4356"/>
                </a:lnTo>
                <a:lnTo>
                  <a:pt x="6508" y="4386"/>
                </a:lnTo>
                <a:lnTo>
                  <a:pt x="6476" y="4418"/>
                </a:lnTo>
                <a:lnTo>
                  <a:pt x="6445" y="4450"/>
                </a:lnTo>
                <a:lnTo>
                  <a:pt x="6414" y="4482"/>
                </a:lnTo>
                <a:lnTo>
                  <a:pt x="6352" y="4548"/>
                </a:lnTo>
                <a:lnTo>
                  <a:pt x="6293" y="4615"/>
                </a:lnTo>
                <a:lnTo>
                  <a:pt x="6234" y="4684"/>
                </a:lnTo>
                <a:lnTo>
                  <a:pt x="6177" y="4753"/>
                </a:lnTo>
                <a:lnTo>
                  <a:pt x="6122" y="4823"/>
                </a:lnTo>
                <a:lnTo>
                  <a:pt x="6070" y="4890"/>
                </a:lnTo>
                <a:lnTo>
                  <a:pt x="6018" y="4957"/>
                </a:lnTo>
                <a:lnTo>
                  <a:pt x="5994" y="4992"/>
                </a:lnTo>
                <a:lnTo>
                  <a:pt x="5969" y="5027"/>
                </a:lnTo>
                <a:lnTo>
                  <a:pt x="5945" y="5063"/>
                </a:lnTo>
                <a:lnTo>
                  <a:pt x="5921" y="5099"/>
                </a:lnTo>
                <a:lnTo>
                  <a:pt x="5898" y="5134"/>
                </a:lnTo>
                <a:lnTo>
                  <a:pt x="5877" y="5171"/>
                </a:lnTo>
                <a:lnTo>
                  <a:pt x="5856" y="5208"/>
                </a:lnTo>
                <a:lnTo>
                  <a:pt x="5837" y="5246"/>
                </a:lnTo>
                <a:lnTo>
                  <a:pt x="5820" y="5285"/>
                </a:lnTo>
                <a:lnTo>
                  <a:pt x="5803" y="5324"/>
                </a:lnTo>
                <a:lnTo>
                  <a:pt x="5788" y="5364"/>
                </a:lnTo>
                <a:lnTo>
                  <a:pt x="5774" y="5404"/>
                </a:lnTo>
                <a:lnTo>
                  <a:pt x="5762" y="5446"/>
                </a:lnTo>
                <a:lnTo>
                  <a:pt x="5757" y="5467"/>
                </a:lnTo>
                <a:lnTo>
                  <a:pt x="5753" y="5489"/>
                </a:lnTo>
                <a:lnTo>
                  <a:pt x="5749" y="5510"/>
                </a:lnTo>
                <a:lnTo>
                  <a:pt x="5746" y="5532"/>
                </a:lnTo>
                <a:lnTo>
                  <a:pt x="5744" y="5555"/>
                </a:lnTo>
                <a:lnTo>
                  <a:pt x="5742" y="5576"/>
                </a:lnTo>
                <a:lnTo>
                  <a:pt x="5742" y="5598"/>
                </a:lnTo>
                <a:lnTo>
                  <a:pt x="5742" y="5620"/>
                </a:lnTo>
                <a:lnTo>
                  <a:pt x="5743" y="5642"/>
                </a:lnTo>
                <a:lnTo>
                  <a:pt x="5745" y="5664"/>
                </a:lnTo>
                <a:lnTo>
                  <a:pt x="5748" y="5686"/>
                </a:lnTo>
                <a:lnTo>
                  <a:pt x="5752" y="5707"/>
                </a:lnTo>
                <a:lnTo>
                  <a:pt x="5757" y="5729"/>
                </a:lnTo>
                <a:lnTo>
                  <a:pt x="5763" y="5749"/>
                </a:lnTo>
                <a:lnTo>
                  <a:pt x="5771" y="5770"/>
                </a:lnTo>
                <a:lnTo>
                  <a:pt x="5780" y="5787"/>
                </a:lnTo>
                <a:lnTo>
                  <a:pt x="5789" y="5802"/>
                </a:lnTo>
                <a:lnTo>
                  <a:pt x="5798" y="5816"/>
                </a:lnTo>
                <a:lnTo>
                  <a:pt x="5815" y="5839"/>
                </a:lnTo>
                <a:lnTo>
                  <a:pt x="5824" y="5850"/>
                </a:lnTo>
                <a:lnTo>
                  <a:pt x="5830" y="5859"/>
                </a:lnTo>
                <a:lnTo>
                  <a:pt x="5836" y="5869"/>
                </a:lnTo>
                <a:lnTo>
                  <a:pt x="5840" y="5878"/>
                </a:lnTo>
                <a:lnTo>
                  <a:pt x="5841" y="5889"/>
                </a:lnTo>
                <a:lnTo>
                  <a:pt x="5841" y="5900"/>
                </a:lnTo>
                <a:lnTo>
                  <a:pt x="5839" y="5913"/>
                </a:lnTo>
                <a:lnTo>
                  <a:pt x="5833" y="5926"/>
                </a:lnTo>
                <a:lnTo>
                  <a:pt x="5825" y="5943"/>
                </a:lnTo>
                <a:lnTo>
                  <a:pt x="5812" y="5961"/>
                </a:lnTo>
                <a:lnTo>
                  <a:pt x="5783" y="5926"/>
                </a:lnTo>
                <a:lnTo>
                  <a:pt x="5748" y="5889"/>
                </a:lnTo>
                <a:lnTo>
                  <a:pt x="5672" y="5808"/>
                </a:lnTo>
                <a:lnTo>
                  <a:pt x="5631" y="5765"/>
                </a:lnTo>
                <a:lnTo>
                  <a:pt x="5590" y="5719"/>
                </a:lnTo>
                <a:lnTo>
                  <a:pt x="5550" y="5674"/>
                </a:lnTo>
                <a:lnTo>
                  <a:pt x="5512" y="5627"/>
                </a:lnTo>
                <a:lnTo>
                  <a:pt x="5494" y="5604"/>
                </a:lnTo>
                <a:lnTo>
                  <a:pt x="5476" y="5580"/>
                </a:lnTo>
                <a:lnTo>
                  <a:pt x="5460" y="5556"/>
                </a:lnTo>
                <a:lnTo>
                  <a:pt x="5446" y="5532"/>
                </a:lnTo>
                <a:lnTo>
                  <a:pt x="5431" y="5507"/>
                </a:lnTo>
                <a:lnTo>
                  <a:pt x="5418" y="5484"/>
                </a:lnTo>
                <a:lnTo>
                  <a:pt x="5407" y="5459"/>
                </a:lnTo>
                <a:lnTo>
                  <a:pt x="5397" y="5435"/>
                </a:lnTo>
                <a:lnTo>
                  <a:pt x="5389" y="5411"/>
                </a:lnTo>
                <a:lnTo>
                  <a:pt x="5382" y="5386"/>
                </a:lnTo>
                <a:lnTo>
                  <a:pt x="5378" y="5363"/>
                </a:lnTo>
                <a:lnTo>
                  <a:pt x="5376" y="5339"/>
                </a:lnTo>
                <a:lnTo>
                  <a:pt x="5376" y="5316"/>
                </a:lnTo>
                <a:lnTo>
                  <a:pt x="5378" y="5292"/>
                </a:lnTo>
                <a:lnTo>
                  <a:pt x="5379" y="5280"/>
                </a:lnTo>
                <a:lnTo>
                  <a:pt x="5382" y="5269"/>
                </a:lnTo>
                <a:lnTo>
                  <a:pt x="5385" y="5257"/>
                </a:lnTo>
                <a:lnTo>
                  <a:pt x="5389" y="5246"/>
                </a:lnTo>
                <a:lnTo>
                  <a:pt x="5408" y="5252"/>
                </a:lnTo>
                <a:lnTo>
                  <a:pt x="5426" y="5257"/>
                </a:lnTo>
                <a:lnTo>
                  <a:pt x="5443" y="5261"/>
                </a:lnTo>
                <a:lnTo>
                  <a:pt x="5462" y="5264"/>
                </a:lnTo>
                <a:lnTo>
                  <a:pt x="5479" y="5265"/>
                </a:lnTo>
                <a:lnTo>
                  <a:pt x="5498" y="5264"/>
                </a:lnTo>
                <a:lnTo>
                  <a:pt x="5515" y="5261"/>
                </a:lnTo>
                <a:lnTo>
                  <a:pt x="5533" y="5258"/>
                </a:lnTo>
                <a:lnTo>
                  <a:pt x="5550" y="5253"/>
                </a:lnTo>
                <a:lnTo>
                  <a:pt x="5567" y="5247"/>
                </a:lnTo>
                <a:lnTo>
                  <a:pt x="5585" y="5241"/>
                </a:lnTo>
                <a:lnTo>
                  <a:pt x="5602" y="5232"/>
                </a:lnTo>
                <a:lnTo>
                  <a:pt x="5619" y="5223"/>
                </a:lnTo>
                <a:lnTo>
                  <a:pt x="5636" y="5212"/>
                </a:lnTo>
                <a:lnTo>
                  <a:pt x="5652" y="5201"/>
                </a:lnTo>
                <a:lnTo>
                  <a:pt x="5669" y="5188"/>
                </a:lnTo>
                <a:lnTo>
                  <a:pt x="5685" y="5174"/>
                </a:lnTo>
                <a:lnTo>
                  <a:pt x="5702" y="5160"/>
                </a:lnTo>
                <a:lnTo>
                  <a:pt x="5718" y="5145"/>
                </a:lnTo>
                <a:lnTo>
                  <a:pt x="5734" y="5128"/>
                </a:lnTo>
                <a:lnTo>
                  <a:pt x="5750" y="5112"/>
                </a:lnTo>
                <a:lnTo>
                  <a:pt x="5765" y="5094"/>
                </a:lnTo>
                <a:lnTo>
                  <a:pt x="5796" y="5057"/>
                </a:lnTo>
                <a:lnTo>
                  <a:pt x="5827" y="5017"/>
                </a:lnTo>
                <a:lnTo>
                  <a:pt x="5856" y="4975"/>
                </a:lnTo>
                <a:lnTo>
                  <a:pt x="5885" y="4931"/>
                </a:lnTo>
                <a:lnTo>
                  <a:pt x="5913" y="4884"/>
                </a:lnTo>
                <a:lnTo>
                  <a:pt x="5940" y="4838"/>
                </a:lnTo>
                <a:lnTo>
                  <a:pt x="5966" y="4790"/>
                </a:lnTo>
                <a:lnTo>
                  <a:pt x="5992" y="4742"/>
                </a:lnTo>
                <a:lnTo>
                  <a:pt x="6016" y="4694"/>
                </a:lnTo>
                <a:lnTo>
                  <a:pt x="6041" y="4646"/>
                </a:lnTo>
                <a:lnTo>
                  <a:pt x="6063" y="4599"/>
                </a:lnTo>
                <a:lnTo>
                  <a:pt x="6106" y="4505"/>
                </a:lnTo>
                <a:lnTo>
                  <a:pt x="6181" y="4341"/>
                </a:lnTo>
                <a:lnTo>
                  <a:pt x="6213" y="4274"/>
                </a:lnTo>
                <a:lnTo>
                  <a:pt x="6226" y="4245"/>
                </a:lnTo>
                <a:lnTo>
                  <a:pt x="6240" y="4220"/>
                </a:lnTo>
                <a:lnTo>
                  <a:pt x="6279" y="4148"/>
                </a:lnTo>
                <a:lnTo>
                  <a:pt x="6317" y="4074"/>
                </a:lnTo>
                <a:lnTo>
                  <a:pt x="6336" y="4037"/>
                </a:lnTo>
                <a:lnTo>
                  <a:pt x="6354" y="3999"/>
                </a:lnTo>
                <a:lnTo>
                  <a:pt x="6371" y="3962"/>
                </a:lnTo>
                <a:lnTo>
                  <a:pt x="6387" y="3924"/>
                </a:lnTo>
                <a:lnTo>
                  <a:pt x="6403" y="3885"/>
                </a:lnTo>
                <a:lnTo>
                  <a:pt x="6416" y="3846"/>
                </a:lnTo>
                <a:lnTo>
                  <a:pt x="6428" y="3808"/>
                </a:lnTo>
                <a:lnTo>
                  <a:pt x="6438" y="3768"/>
                </a:lnTo>
                <a:lnTo>
                  <a:pt x="6448" y="3728"/>
                </a:lnTo>
                <a:lnTo>
                  <a:pt x="6455" y="3687"/>
                </a:lnTo>
                <a:lnTo>
                  <a:pt x="6459" y="3646"/>
                </a:lnTo>
                <a:lnTo>
                  <a:pt x="6461" y="3603"/>
                </a:lnTo>
                <a:lnTo>
                  <a:pt x="6461" y="3587"/>
                </a:lnTo>
                <a:lnTo>
                  <a:pt x="6461" y="3572"/>
                </a:lnTo>
                <a:lnTo>
                  <a:pt x="6459" y="3555"/>
                </a:lnTo>
                <a:lnTo>
                  <a:pt x="6457" y="3539"/>
                </a:lnTo>
                <a:lnTo>
                  <a:pt x="6450" y="3506"/>
                </a:lnTo>
                <a:lnTo>
                  <a:pt x="6441" y="3472"/>
                </a:lnTo>
                <a:lnTo>
                  <a:pt x="6431" y="3439"/>
                </a:lnTo>
                <a:lnTo>
                  <a:pt x="6420" y="3404"/>
                </a:lnTo>
                <a:lnTo>
                  <a:pt x="6397" y="3335"/>
                </a:lnTo>
                <a:lnTo>
                  <a:pt x="6386" y="3301"/>
                </a:lnTo>
                <a:lnTo>
                  <a:pt x="6377" y="3268"/>
                </a:lnTo>
                <a:lnTo>
                  <a:pt x="6368" y="3234"/>
                </a:lnTo>
                <a:lnTo>
                  <a:pt x="6362" y="3202"/>
                </a:lnTo>
                <a:lnTo>
                  <a:pt x="6359" y="3186"/>
                </a:lnTo>
                <a:lnTo>
                  <a:pt x="6358" y="3170"/>
                </a:lnTo>
                <a:lnTo>
                  <a:pt x="6357" y="3154"/>
                </a:lnTo>
                <a:lnTo>
                  <a:pt x="6357" y="3138"/>
                </a:lnTo>
                <a:lnTo>
                  <a:pt x="6358" y="3124"/>
                </a:lnTo>
                <a:lnTo>
                  <a:pt x="6361" y="3109"/>
                </a:lnTo>
                <a:lnTo>
                  <a:pt x="6364" y="3094"/>
                </a:lnTo>
                <a:lnTo>
                  <a:pt x="6368" y="3080"/>
                </a:lnTo>
                <a:lnTo>
                  <a:pt x="6353" y="3093"/>
                </a:lnTo>
                <a:lnTo>
                  <a:pt x="6337" y="3105"/>
                </a:lnTo>
                <a:lnTo>
                  <a:pt x="6321" y="3114"/>
                </a:lnTo>
                <a:lnTo>
                  <a:pt x="6304" y="3121"/>
                </a:lnTo>
                <a:lnTo>
                  <a:pt x="6287" y="3127"/>
                </a:lnTo>
                <a:lnTo>
                  <a:pt x="6268" y="3131"/>
                </a:lnTo>
                <a:lnTo>
                  <a:pt x="6251" y="3135"/>
                </a:lnTo>
                <a:lnTo>
                  <a:pt x="6232" y="3138"/>
                </a:lnTo>
                <a:lnTo>
                  <a:pt x="6196" y="3143"/>
                </a:lnTo>
                <a:lnTo>
                  <a:pt x="6158" y="3147"/>
                </a:lnTo>
                <a:lnTo>
                  <a:pt x="6121" y="3152"/>
                </a:lnTo>
                <a:lnTo>
                  <a:pt x="6102" y="3155"/>
                </a:lnTo>
                <a:lnTo>
                  <a:pt x="6084" y="3159"/>
                </a:lnTo>
                <a:lnTo>
                  <a:pt x="6063" y="3165"/>
                </a:lnTo>
                <a:lnTo>
                  <a:pt x="6045" y="3171"/>
                </a:lnTo>
                <a:lnTo>
                  <a:pt x="6026" y="3179"/>
                </a:lnTo>
                <a:lnTo>
                  <a:pt x="6008" y="3189"/>
                </a:lnTo>
                <a:lnTo>
                  <a:pt x="5991" y="3198"/>
                </a:lnTo>
                <a:lnTo>
                  <a:pt x="5973" y="3208"/>
                </a:lnTo>
                <a:lnTo>
                  <a:pt x="5957" y="3219"/>
                </a:lnTo>
                <a:lnTo>
                  <a:pt x="5941" y="3231"/>
                </a:lnTo>
                <a:lnTo>
                  <a:pt x="5926" y="3244"/>
                </a:lnTo>
                <a:lnTo>
                  <a:pt x="5911" y="3256"/>
                </a:lnTo>
                <a:lnTo>
                  <a:pt x="5896" y="3271"/>
                </a:lnTo>
                <a:lnTo>
                  <a:pt x="5882" y="3285"/>
                </a:lnTo>
                <a:lnTo>
                  <a:pt x="5855" y="3315"/>
                </a:lnTo>
                <a:lnTo>
                  <a:pt x="5830" y="3345"/>
                </a:lnTo>
                <a:lnTo>
                  <a:pt x="5796" y="3388"/>
                </a:lnTo>
                <a:lnTo>
                  <a:pt x="5764" y="3433"/>
                </a:lnTo>
                <a:lnTo>
                  <a:pt x="5733" y="3477"/>
                </a:lnTo>
                <a:lnTo>
                  <a:pt x="5704" y="3523"/>
                </a:lnTo>
                <a:lnTo>
                  <a:pt x="5675" y="3569"/>
                </a:lnTo>
                <a:lnTo>
                  <a:pt x="5647" y="3616"/>
                </a:lnTo>
                <a:lnTo>
                  <a:pt x="5620" y="3663"/>
                </a:lnTo>
                <a:lnTo>
                  <a:pt x="5594" y="3711"/>
                </a:lnTo>
                <a:lnTo>
                  <a:pt x="5568" y="3759"/>
                </a:lnTo>
                <a:lnTo>
                  <a:pt x="5543" y="3809"/>
                </a:lnTo>
                <a:lnTo>
                  <a:pt x="5519" y="3858"/>
                </a:lnTo>
                <a:lnTo>
                  <a:pt x="5495" y="3907"/>
                </a:lnTo>
                <a:lnTo>
                  <a:pt x="5450" y="4005"/>
                </a:lnTo>
                <a:lnTo>
                  <a:pt x="5405" y="4105"/>
                </a:lnTo>
                <a:lnTo>
                  <a:pt x="5363" y="4200"/>
                </a:lnTo>
                <a:lnTo>
                  <a:pt x="5318" y="4299"/>
                </a:lnTo>
                <a:lnTo>
                  <a:pt x="5298" y="4351"/>
                </a:lnTo>
                <a:lnTo>
                  <a:pt x="5276" y="4402"/>
                </a:lnTo>
                <a:lnTo>
                  <a:pt x="5257" y="4454"/>
                </a:lnTo>
                <a:lnTo>
                  <a:pt x="5239" y="4506"/>
                </a:lnTo>
                <a:lnTo>
                  <a:pt x="5221" y="4560"/>
                </a:lnTo>
                <a:lnTo>
                  <a:pt x="5206" y="4613"/>
                </a:lnTo>
                <a:lnTo>
                  <a:pt x="5193" y="4666"/>
                </a:lnTo>
                <a:lnTo>
                  <a:pt x="5182" y="4719"/>
                </a:lnTo>
                <a:lnTo>
                  <a:pt x="5177" y="4746"/>
                </a:lnTo>
                <a:lnTo>
                  <a:pt x="5174" y="4773"/>
                </a:lnTo>
                <a:lnTo>
                  <a:pt x="5170" y="4799"/>
                </a:lnTo>
                <a:lnTo>
                  <a:pt x="5168" y="4826"/>
                </a:lnTo>
                <a:lnTo>
                  <a:pt x="5167" y="4853"/>
                </a:lnTo>
                <a:lnTo>
                  <a:pt x="5166" y="4879"/>
                </a:lnTo>
                <a:lnTo>
                  <a:pt x="5166" y="4905"/>
                </a:lnTo>
                <a:lnTo>
                  <a:pt x="5167" y="4932"/>
                </a:lnTo>
                <a:lnTo>
                  <a:pt x="5169" y="4955"/>
                </a:lnTo>
                <a:lnTo>
                  <a:pt x="5172" y="4978"/>
                </a:lnTo>
                <a:lnTo>
                  <a:pt x="5176" y="5000"/>
                </a:lnTo>
                <a:lnTo>
                  <a:pt x="5182" y="5023"/>
                </a:lnTo>
                <a:lnTo>
                  <a:pt x="5189" y="5044"/>
                </a:lnTo>
                <a:lnTo>
                  <a:pt x="5199" y="5066"/>
                </a:lnTo>
                <a:lnTo>
                  <a:pt x="5210" y="5086"/>
                </a:lnTo>
                <a:lnTo>
                  <a:pt x="5222" y="5106"/>
                </a:lnTo>
                <a:lnTo>
                  <a:pt x="5247" y="5139"/>
                </a:lnTo>
                <a:lnTo>
                  <a:pt x="5266" y="5163"/>
                </a:lnTo>
                <a:lnTo>
                  <a:pt x="5281" y="5183"/>
                </a:lnTo>
                <a:lnTo>
                  <a:pt x="5287" y="5191"/>
                </a:lnTo>
                <a:lnTo>
                  <a:pt x="5291" y="5200"/>
                </a:lnTo>
                <a:lnTo>
                  <a:pt x="5295" y="5209"/>
                </a:lnTo>
                <a:lnTo>
                  <a:pt x="5297" y="5219"/>
                </a:lnTo>
                <a:lnTo>
                  <a:pt x="5299" y="5230"/>
                </a:lnTo>
                <a:lnTo>
                  <a:pt x="5299" y="5243"/>
                </a:lnTo>
                <a:lnTo>
                  <a:pt x="5299" y="5257"/>
                </a:lnTo>
                <a:lnTo>
                  <a:pt x="5297" y="5275"/>
                </a:lnTo>
                <a:lnTo>
                  <a:pt x="5292" y="5317"/>
                </a:lnTo>
                <a:lnTo>
                  <a:pt x="5258" y="5277"/>
                </a:lnTo>
                <a:lnTo>
                  <a:pt x="5217" y="5232"/>
                </a:lnTo>
                <a:lnTo>
                  <a:pt x="5123" y="5129"/>
                </a:lnTo>
                <a:lnTo>
                  <a:pt x="5071" y="5073"/>
                </a:lnTo>
                <a:lnTo>
                  <a:pt x="5017" y="5015"/>
                </a:lnTo>
                <a:lnTo>
                  <a:pt x="4965" y="4954"/>
                </a:lnTo>
                <a:lnTo>
                  <a:pt x="4913" y="4893"/>
                </a:lnTo>
                <a:lnTo>
                  <a:pt x="4888" y="4861"/>
                </a:lnTo>
                <a:lnTo>
                  <a:pt x="4865" y="4829"/>
                </a:lnTo>
                <a:lnTo>
                  <a:pt x="4841" y="4798"/>
                </a:lnTo>
                <a:lnTo>
                  <a:pt x="4819" y="4767"/>
                </a:lnTo>
                <a:lnTo>
                  <a:pt x="4799" y="4735"/>
                </a:lnTo>
                <a:lnTo>
                  <a:pt x="4781" y="4704"/>
                </a:lnTo>
                <a:lnTo>
                  <a:pt x="4763" y="4672"/>
                </a:lnTo>
                <a:lnTo>
                  <a:pt x="4748" y="4642"/>
                </a:lnTo>
                <a:lnTo>
                  <a:pt x="4734" y="4612"/>
                </a:lnTo>
                <a:lnTo>
                  <a:pt x="4723" y="4581"/>
                </a:lnTo>
                <a:lnTo>
                  <a:pt x="4715" y="4552"/>
                </a:lnTo>
                <a:lnTo>
                  <a:pt x="4709" y="4523"/>
                </a:lnTo>
                <a:lnTo>
                  <a:pt x="4707" y="4508"/>
                </a:lnTo>
                <a:lnTo>
                  <a:pt x="4705" y="4495"/>
                </a:lnTo>
                <a:lnTo>
                  <a:pt x="4704" y="4481"/>
                </a:lnTo>
                <a:lnTo>
                  <a:pt x="4704" y="4467"/>
                </a:lnTo>
                <a:lnTo>
                  <a:pt x="4705" y="4454"/>
                </a:lnTo>
                <a:lnTo>
                  <a:pt x="4707" y="4441"/>
                </a:lnTo>
                <a:lnTo>
                  <a:pt x="4709" y="4427"/>
                </a:lnTo>
                <a:lnTo>
                  <a:pt x="4712" y="4414"/>
                </a:lnTo>
                <a:lnTo>
                  <a:pt x="4726" y="4417"/>
                </a:lnTo>
                <a:lnTo>
                  <a:pt x="4741" y="4419"/>
                </a:lnTo>
                <a:lnTo>
                  <a:pt x="4755" y="4420"/>
                </a:lnTo>
                <a:lnTo>
                  <a:pt x="4768" y="4420"/>
                </a:lnTo>
                <a:lnTo>
                  <a:pt x="4783" y="4419"/>
                </a:lnTo>
                <a:lnTo>
                  <a:pt x="4796" y="4418"/>
                </a:lnTo>
                <a:lnTo>
                  <a:pt x="4809" y="4416"/>
                </a:lnTo>
                <a:lnTo>
                  <a:pt x="4823" y="4413"/>
                </a:lnTo>
                <a:lnTo>
                  <a:pt x="4836" y="4410"/>
                </a:lnTo>
                <a:lnTo>
                  <a:pt x="4849" y="4406"/>
                </a:lnTo>
                <a:lnTo>
                  <a:pt x="4863" y="4402"/>
                </a:lnTo>
                <a:lnTo>
                  <a:pt x="4875" y="4397"/>
                </a:lnTo>
                <a:lnTo>
                  <a:pt x="4900" y="4384"/>
                </a:lnTo>
                <a:lnTo>
                  <a:pt x="4925" y="4370"/>
                </a:lnTo>
                <a:lnTo>
                  <a:pt x="4950" y="4354"/>
                </a:lnTo>
                <a:lnTo>
                  <a:pt x="4972" y="4335"/>
                </a:lnTo>
                <a:lnTo>
                  <a:pt x="4996" y="4315"/>
                </a:lnTo>
                <a:lnTo>
                  <a:pt x="5018" y="4293"/>
                </a:lnTo>
                <a:lnTo>
                  <a:pt x="5040" y="4271"/>
                </a:lnTo>
                <a:lnTo>
                  <a:pt x="5060" y="4246"/>
                </a:lnTo>
                <a:lnTo>
                  <a:pt x="5081" y="4220"/>
                </a:lnTo>
                <a:lnTo>
                  <a:pt x="5101" y="4195"/>
                </a:lnTo>
                <a:lnTo>
                  <a:pt x="5120" y="4167"/>
                </a:lnTo>
                <a:lnTo>
                  <a:pt x="5138" y="4139"/>
                </a:lnTo>
                <a:lnTo>
                  <a:pt x="5157" y="4112"/>
                </a:lnTo>
                <a:lnTo>
                  <a:pt x="5173" y="4083"/>
                </a:lnTo>
                <a:lnTo>
                  <a:pt x="5190" y="4054"/>
                </a:lnTo>
                <a:lnTo>
                  <a:pt x="5206" y="4026"/>
                </a:lnTo>
                <a:lnTo>
                  <a:pt x="5235" y="3968"/>
                </a:lnTo>
                <a:lnTo>
                  <a:pt x="5262" y="3913"/>
                </a:lnTo>
                <a:lnTo>
                  <a:pt x="5286" y="3861"/>
                </a:lnTo>
                <a:lnTo>
                  <a:pt x="5306" y="3814"/>
                </a:lnTo>
                <a:lnTo>
                  <a:pt x="5325" y="3771"/>
                </a:lnTo>
                <a:lnTo>
                  <a:pt x="5376" y="3647"/>
                </a:lnTo>
                <a:lnTo>
                  <a:pt x="5400" y="3583"/>
                </a:lnTo>
                <a:lnTo>
                  <a:pt x="5425" y="3521"/>
                </a:lnTo>
                <a:lnTo>
                  <a:pt x="5450" y="3457"/>
                </a:lnTo>
                <a:lnTo>
                  <a:pt x="5472" y="3393"/>
                </a:lnTo>
                <a:lnTo>
                  <a:pt x="5494" y="3328"/>
                </a:lnTo>
                <a:lnTo>
                  <a:pt x="5515" y="3263"/>
                </a:lnTo>
                <a:lnTo>
                  <a:pt x="5534" y="3198"/>
                </a:lnTo>
                <a:lnTo>
                  <a:pt x="5551" y="3132"/>
                </a:lnTo>
                <a:lnTo>
                  <a:pt x="5567" y="3066"/>
                </a:lnTo>
                <a:lnTo>
                  <a:pt x="5581" y="3000"/>
                </a:lnTo>
                <a:lnTo>
                  <a:pt x="5592" y="2934"/>
                </a:lnTo>
                <a:lnTo>
                  <a:pt x="5597" y="2900"/>
                </a:lnTo>
                <a:lnTo>
                  <a:pt x="5601" y="2866"/>
                </a:lnTo>
                <a:lnTo>
                  <a:pt x="5604" y="2833"/>
                </a:lnTo>
                <a:lnTo>
                  <a:pt x="5607" y="2799"/>
                </a:lnTo>
                <a:lnTo>
                  <a:pt x="5609" y="2765"/>
                </a:lnTo>
                <a:lnTo>
                  <a:pt x="5612" y="2732"/>
                </a:lnTo>
                <a:lnTo>
                  <a:pt x="5612" y="2697"/>
                </a:lnTo>
                <a:lnTo>
                  <a:pt x="5612" y="2662"/>
                </a:lnTo>
                <a:lnTo>
                  <a:pt x="5610" y="2626"/>
                </a:lnTo>
                <a:lnTo>
                  <a:pt x="5608" y="2591"/>
                </a:lnTo>
                <a:lnTo>
                  <a:pt x="5603" y="2556"/>
                </a:lnTo>
                <a:lnTo>
                  <a:pt x="5597" y="2522"/>
                </a:lnTo>
                <a:lnTo>
                  <a:pt x="5593" y="2504"/>
                </a:lnTo>
                <a:lnTo>
                  <a:pt x="5589" y="2488"/>
                </a:lnTo>
                <a:lnTo>
                  <a:pt x="5584" y="2471"/>
                </a:lnTo>
                <a:lnTo>
                  <a:pt x="5578" y="2455"/>
                </a:lnTo>
                <a:lnTo>
                  <a:pt x="5568" y="2435"/>
                </a:lnTo>
                <a:lnTo>
                  <a:pt x="5556" y="2414"/>
                </a:lnTo>
                <a:lnTo>
                  <a:pt x="5543" y="2393"/>
                </a:lnTo>
                <a:lnTo>
                  <a:pt x="5527" y="2371"/>
                </a:lnTo>
                <a:lnTo>
                  <a:pt x="5494" y="2325"/>
                </a:lnTo>
                <a:lnTo>
                  <a:pt x="5459" y="2279"/>
                </a:lnTo>
                <a:lnTo>
                  <a:pt x="5441" y="2255"/>
                </a:lnTo>
                <a:lnTo>
                  <a:pt x="5425" y="2232"/>
                </a:lnTo>
                <a:lnTo>
                  <a:pt x="5411" y="2208"/>
                </a:lnTo>
                <a:lnTo>
                  <a:pt x="5397" y="2186"/>
                </a:lnTo>
                <a:lnTo>
                  <a:pt x="5387" y="2162"/>
                </a:lnTo>
                <a:lnTo>
                  <a:pt x="5382" y="2151"/>
                </a:lnTo>
                <a:lnTo>
                  <a:pt x="5379" y="2139"/>
                </a:lnTo>
                <a:lnTo>
                  <a:pt x="5376" y="2129"/>
                </a:lnTo>
                <a:lnTo>
                  <a:pt x="5374" y="2118"/>
                </a:lnTo>
                <a:lnTo>
                  <a:pt x="5373" y="2107"/>
                </a:lnTo>
                <a:lnTo>
                  <a:pt x="5372" y="2096"/>
                </a:lnTo>
                <a:lnTo>
                  <a:pt x="5360" y="2110"/>
                </a:lnTo>
                <a:lnTo>
                  <a:pt x="5347" y="2122"/>
                </a:lnTo>
                <a:lnTo>
                  <a:pt x="5333" y="2133"/>
                </a:lnTo>
                <a:lnTo>
                  <a:pt x="5317" y="2144"/>
                </a:lnTo>
                <a:lnTo>
                  <a:pt x="5301" y="2154"/>
                </a:lnTo>
                <a:lnTo>
                  <a:pt x="5285" y="2162"/>
                </a:lnTo>
                <a:lnTo>
                  <a:pt x="5266" y="2170"/>
                </a:lnTo>
                <a:lnTo>
                  <a:pt x="5249" y="2178"/>
                </a:lnTo>
                <a:lnTo>
                  <a:pt x="5175" y="2207"/>
                </a:lnTo>
                <a:lnTo>
                  <a:pt x="5141" y="2222"/>
                </a:lnTo>
                <a:lnTo>
                  <a:pt x="5125" y="2231"/>
                </a:lnTo>
                <a:lnTo>
                  <a:pt x="5109" y="2239"/>
                </a:lnTo>
                <a:lnTo>
                  <a:pt x="5091" y="2251"/>
                </a:lnTo>
                <a:lnTo>
                  <a:pt x="5074" y="2263"/>
                </a:lnTo>
                <a:lnTo>
                  <a:pt x="5057" y="2276"/>
                </a:lnTo>
                <a:lnTo>
                  <a:pt x="5041" y="2289"/>
                </a:lnTo>
                <a:lnTo>
                  <a:pt x="5025" y="2302"/>
                </a:lnTo>
                <a:lnTo>
                  <a:pt x="5011" y="2317"/>
                </a:lnTo>
                <a:lnTo>
                  <a:pt x="4998" y="2331"/>
                </a:lnTo>
                <a:lnTo>
                  <a:pt x="4984" y="2346"/>
                </a:lnTo>
                <a:lnTo>
                  <a:pt x="4971" y="2362"/>
                </a:lnTo>
                <a:lnTo>
                  <a:pt x="4959" y="2378"/>
                </a:lnTo>
                <a:lnTo>
                  <a:pt x="4948" y="2395"/>
                </a:lnTo>
                <a:lnTo>
                  <a:pt x="4936" y="2411"/>
                </a:lnTo>
                <a:lnTo>
                  <a:pt x="4915" y="2447"/>
                </a:lnTo>
                <a:lnTo>
                  <a:pt x="4894" y="2484"/>
                </a:lnTo>
                <a:lnTo>
                  <a:pt x="4875" y="2524"/>
                </a:lnTo>
                <a:lnTo>
                  <a:pt x="4855" y="2565"/>
                </a:lnTo>
                <a:lnTo>
                  <a:pt x="4818" y="2647"/>
                </a:lnTo>
                <a:lnTo>
                  <a:pt x="4784" y="2730"/>
                </a:lnTo>
                <a:lnTo>
                  <a:pt x="4751" y="2813"/>
                </a:lnTo>
                <a:lnTo>
                  <a:pt x="4719" y="2897"/>
                </a:lnTo>
                <a:lnTo>
                  <a:pt x="4688" y="2982"/>
                </a:lnTo>
                <a:lnTo>
                  <a:pt x="4659" y="3067"/>
                </a:lnTo>
                <a:lnTo>
                  <a:pt x="4629" y="3152"/>
                </a:lnTo>
                <a:lnTo>
                  <a:pt x="4579" y="3297"/>
                </a:lnTo>
                <a:lnTo>
                  <a:pt x="4554" y="3372"/>
                </a:lnTo>
                <a:lnTo>
                  <a:pt x="4531" y="3446"/>
                </a:lnTo>
                <a:lnTo>
                  <a:pt x="4508" y="3521"/>
                </a:lnTo>
                <a:lnTo>
                  <a:pt x="4498" y="3559"/>
                </a:lnTo>
                <a:lnTo>
                  <a:pt x="4489" y="3596"/>
                </a:lnTo>
                <a:lnTo>
                  <a:pt x="4479" y="3633"/>
                </a:lnTo>
                <a:lnTo>
                  <a:pt x="4471" y="3671"/>
                </a:lnTo>
                <a:lnTo>
                  <a:pt x="4463" y="3709"/>
                </a:lnTo>
                <a:lnTo>
                  <a:pt x="4457" y="3747"/>
                </a:lnTo>
                <a:lnTo>
                  <a:pt x="4450" y="3795"/>
                </a:lnTo>
                <a:lnTo>
                  <a:pt x="4444" y="3843"/>
                </a:lnTo>
                <a:lnTo>
                  <a:pt x="4440" y="3892"/>
                </a:lnTo>
                <a:lnTo>
                  <a:pt x="4439" y="3915"/>
                </a:lnTo>
                <a:lnTo>
                  <a:pt x="4439" y="3940"/>
                </a:lnTo>
                <a:lnTo>
                  <a:pt x="4439" y="3963"/>
                </a:lnTo>
                <a:lnTo>
                  <a:pt x="4440" y="3988"/>
                </a:lnTo>
                <a:lnTo>
                  <a:pt x="4442" y="4011"/>
                </a:lnTo>
                <a:lnTo>
                  <a:pt x="4444" y="4036"/>
                </a:lnTo>
                <a:lnTo>
                  <a:pt x="4449" y="4060"/>
                </a:lnTo>
                <a:lnTo>
                  <a:pt x="4453" y="4083"/>
                </a:lnTo>
                <a:lnTo>
                  <a:pt x="4458" y="4107"/>
                </a:lnTo>
                <a:lnTo>
                  <a:pt x="4464" y="4130"/>
                </a:lnTo>
                <a:lnTo>
                  <a:pt x="4468" y="4144"/>
                </a:lnTo>
                <a:lnTo>
                  <a:pt x="4473" y="4156"/>
                </a:lnTo>
                <a:lnTo>
                  <a:pt x="4483" y="4179"/>
                </a:lnTo>
                <a:lnTo>
                  <a:pt x="4496" y="4203"/>
                </a:lnTo>
                <a:lnTo>
                  <a:pt x="4509" y="4225"/>
                </a:lnTo>
                <a:lnTo>
                  <a:pt x="4523" y="4245"/>
                </a:lnTo>
                <a:lnTo>
                  <a:pt x="4538" y="4266"/>
                </a:lnTo>
                <a:lnTo>
                  <a:pt x="4567" y="4305"/>
                </a:lnTo>
                <a:lnTo>
                  <a:pt x="4581" y="4325"/>
                </a:lnTo>
                <a:lnTo>
                  <a:pt x="4593" y="4344"/>
                </a:lnTo>
                <a:lnTo>
                  <a:pt x="4604" y="4364"/>
                </a:lnTo>
                <a:lnTo>
                  <a:pt x="4614" y="4384"/>
                </a:lnTo>
                <a:lnTo>
                  <a:pt x="4618" y="4395"/>
                </a:lnTo>
                <a:lnTo>
                  <a:pt x="4622" y="4405"/>
                </a:lnTo>
                <a:lnTo>
                  <a:pt x="4624" y="4415"/>
                </a:lnTo>
                <a:lnTo>
                  <a:pt x="4626" y="4426"/>
                </a:lnTo>
                <a:lnTo>
                  <a:pt x="4627" y="4438"/>
                </a:lnTo>
                <a:lnTo>
                  <a:pt x="4628" y="4449"/>
                </a:lnTo>
                <a:lnTo>
                  <a:pt x="4628" y="4460"/>
                </a:lnTo>
                <a:lnTo>
                  <a:pt x="4626" y="4471"/>
                </a:lnTo>
                <a:lnTo>
                  <a:pt x="4495" y="4296"/>
                </a:lnTo>
                <a:lnTo>
                  <a:pt x="4428" y="4210"/>
                </a:lnTo>
                <a:lnTo>
                  <a:pt x="4360" y="4124"/>
                </a:lnTo>
                <a:lnTo>
                  <a:pt x="4340" y="4101"/>
                </a:lnTo>
                <a:lnTo>
                  <a:pt x="4316" y="4074"/>
                </a:lnTo>
                <a:lnTo>
                  <a:pt x="4260" y="4014"/>
                </a:lnTo>
                <a:lnTo>
                  <a:pt x="4196" y="3950"/>
                </a:lnTo>
                <a:lnTo>
                  <a:pt x="4164" y="3915"/>
                </a:lnTo>
                <a:lnTo>
                  <a:pt x="4132" y="3880"/>
                </a:lnTo>
                <a:lnTo>
                  <a:pt x="4101" y="3845"/>
                </a:lnTo>
                <a:lnTo>
                  <a:pt x="4073" y="3810"/>
                </a:lnTo>
                <a:lnTo>
                  <a:pt x="4046" y="3775"/>
                </a:lnTo>
                <a:lnTo>
                  <a:pt x="4034" y="3757"/>
                </a:lnTo>
                <a:lnTo>
                  <a:pt x="4022" y="3740"/>
                </a:lnTo>
                <a:lnTo>
                  <a:pt x="4013" y="3723"/>
                </a:lnTo>
                <a:lnTo>
                  <a:pt x="4004" y="3706"/>
                </a:lnTo>
                <a:lnTo>
                  <a:pt x="3996" y="3691"/>
                </a:lnTo>
                <a:lnTo>
                  <a:pt x="3990" y="3674"/>
                </a:lnTo>
                <a:lnTo>
                  <a:pt x="3984" y="3659"/>
                </a:lnTo>
                <a:lnTo>
                  <a:pt x="3980" y="3644"/>
                </a:lnTo>
                <a:lnTo>
                  <a:pt x="3978" y="3629"/>
                </a:lnTo>
                <a:lnTo>
                  <a:pt x="3977" y="3615"/>
                </a:lnTo>
                <a:lnTo>
                  <a:pt x="3978" y="3597"/>
                </a:lnTo>
                <a:lnTo>
                  <a:pt x="3979" y="3581"/>
                </a:lnTo>
                <a:lnTo>
                  <a:pt x="3982" y="3567"/>
                </a:lnTo>
                <a:lnTo>
                  <a:pt x="3985" y="3553"/>
                </a:lnTo>
                <a:lnTo>
                  <a:pt x="3990" y="3542"/>
                </a:lnTo>
                <a:lnTo>
                  <a:pt x="3994" y="3532"/>
                </a:lnTo>
                <a:lnTo>
                  <a:pt x="3999" y="3523"/>
                </a:lnTo>
                <a:lnTo>
                  <a:pt x="4005" y="3514"/>
                </a:lnTo>
                <a:lnTo>
                  <a:pt x="4012" y="3506"/>
                </a:lnTo>
                <a:lnTo>
                  <a:pt x="4019" y="3500"/>
                </a:lnTo>
                <a:lnTo>
                  <a:pt x="4026" y="3495"/>
                </a:lnTo>
                <a:lnTo>
                  <a:pt x="4035" y="3490"/>
                </a:lnTo>
                <a:lnTo>
                  <a:pt x="4044" y="3485"/>
                </a:lnTo>
                <a:lnTo>
                  <a:pt x="4053" y="3482"/>
                </a:lnTo>
                <a:lnTo>
                  <a:pt x="4073" y="3475"/>
                </a:lnTo>
                <a:lnTo>
                  <a:pt x="4094" y="3469"/>
                </a:lnTo>
                <a:lnTo>
                  <a:pt x="4117" y="3464"/>
                </a:lnTo>
                <a:lnTo>
                  <a:pt x="4140" y="3458"/>
                </a:lnTo>
                <a:lnTo>
                  <a:pt x="4165" y="3452"/>
                </a:lnTo>
                <a:lnTo>
                  <a:pt x="4190" y="3444"/>
                </a:lnTo>
                <a:lnTo>
                  <a:pt x="4203" y="3439"/>
                </a:lnTo>
                <a:lnTo>
                  <a:pt x="4216" y="3433"/>
                </a:lnTo>
                <a:lnTo>
                  <a:pt x="4228" y="3425"/>
                </a:lnTo>
                <a:lnTo>
                  <a:pt x="4242" y="3418"/>
                </a:lnTo>
                <a:lnTo>
                  <a:pt x="4254" y="3410"/>
                </a:lnTo>
                <a:lnTo>
                  <a:pt x="4266" y="3401"/>
                </a:lnTo>
                <a:lnTo>
                  <a:pt x="4291" y="3380"/>
                </a:lnTo>
                <a:lnTo>
                  <a:pt x="4314" y="3359"/>
                </a:lnTo>
                <a:lnTo>
                  <a:pt x="4337" y="3336"/>
                </a:lnTo>
                <a:lnTo>
                  <a:pt x="4358" y="3313"/>
                </a:lnTo>
                <a:lnTo>
                  <a:pt x="4379" y="3288"/>
                </a:lnTo>
                <a:lnTo>
                  <a:pt x="4399" y="3262"/>
                </a:lnTo>
                <a:lnTo>
                  <a:pt x="4418" y="3237"/>
                </a:lnTo>
                <a:lnTo>
                  <a:pt x="4436" y="3210"/>
                </a:lnTo>
                <a:lnTo>
                  <a:pt x="4453" y="3184"/>
                </a:lnTo>
                <a:lnTo>
                  <a:pt x="4470" y="3156"/>
                </a:lnTo>
                <a:lnTo>
                  <a:pt x="4485" y="3128"/>
                </a:lnTo>
                <a:lnTo>
                  <a:pt x="4501" y="3099"/>
                </a:lnTo>
                <a:lnTo>
                  <a:pt x="4515" y="3072"/>
                </a:lnTo>
                <a:lnTo>
                  <a:pt x="4529" y="3043"/>
                </a:lnTo>
                <a:lnTo>
                  <a:pt x="4556" y="2985"/>
                </a:lnTo>
                <a:lnTo>
                  <a:pt x="4579" y="2931"/>
                </a:lnTo>
                <a:lnTo>
                  <a:pt x="4601" y="2878"/>
                </a:lnTo>
                <a:lnTo>
                  <a:pt x="4624" y="2824"/>
                </a:lnTo>
                <a:lnTo>
                  <a:pt x="4645" y="2770"/>
                </a:lnTo>
                <a:lnTo>
                  <a:pt x="4666" y="2714"/>
                </a:lnTo>
                <a:lnTo>
                  <a:pt x="4685" y="2659"/>
                </a:lnTo>
                <a:lnTo>
                  <a:pt x="4704" y="2603"/>
                </a:lnTo>
                <a:lnTo>
                  <a:pt x="4722" y="2547"/>
                </a:lnTo>
                <a:lnTo>
                  <a:pt x="4740" y="2491"/>
                </a:lnTo>
                <a:lnTo>
                  <a:pt x="4755" y="2433"/>
                </a:lnTo>
                <a:lnTo>
                  <a:pt x="4770" y="2377"/>
                </a:lnTo>
                <a:lnTo>
                  <a:pt x="4785" y="2320"/>
                </a:lnTo>
                <a:lnTo>
                  <a:pt x="4797" y="2263"/>
                </a:lnTo>
                <a:lnTo>
                  <a:pt x="4809" y="2206"/>
                </a:lnTo>
                <a:lnTo>
                  <a:pt x="4819" y="2149"/>
                </a:lnTo>
                <a:lnTo>
                  <a:pt x="4829" y="2091"/>
                </a:lnTo>
                <a:lnTo>
                  <a:pt x="4833" y="2055"/>
                </a:lnTo>
                <a:lnTo>
                  <a:pt x="4836" y="2022"/>
                </a:lnTo>
                <a:lnTo>
                  <a:pt x="4837" y="1988"/>
                </a:lnTo>
                <a:lnTo>
                  <a:pt x="4837" y="1955"/>
                </a:lnTo>
                <a:lnTo>
                  <a:pt x="4836" y="1923"/>
                </a:lnTo>
                <a:lnTo>
                  <a:pt x="4833" y="1891"/>
                </a:lnTo>
                <a:lnTo>
                  <a:pt x="4828" y="1861"/>
                </a:lnTo>
                <a:lnTo>
                  <a:pt x="4823" y="1831"/>
                </a:lnTo>
                <a:lnTo>
                  <a:pt x="4816" y="1801"/>
                </a:lnTo>
                <a:lnTo>
                  <a:pt x="4808" y="1773"/>
                </a:lnTo>
                <a:lnTo>
                  <a:pt x="4800" y="1744"/>
                </a:lnTo>
                <a:lnTo>
                  <a:pt x="4791" y="1715"/>
                </a:lnTo>
                <a:lnTo>
                  <a:pt x="4781" y="1688"/>
                </a:lnTo>
                <a:lnTo>
                  <a:pt x="4769" y="1660"/>
                </a:lnTo>
                <a:lnTo>
                  <a:pt x="4746" y="1606"/>
                </a:lnTo>
                <a:lnTo>
                  <a:pt x="4721" y="1551"/>
                </a:lnTo>
                <a:lnTo>
                  <a:pt x="4694" y="1497"/>
                </a:lnTo>
                <a:lnTo>
                  <a:pt x="4668" y="1443"/>
                </a:lnTo>
                <a:lnTo>
                  <a:pt x="4642" y="1388"/>
                </a:lnTo>
                <a:lnTo>
                  <a:pt x="4617" y="1331"/>
                </a:lnTo>
                <a:lnTo>
                  <a:pt x="4604" y="1302"/>
                </a:lnTo>
                <a:lnTo>
                  <a:pt x="4593" y="1274"/>
                </a:lnTo>
                <a:lnTo>
                  <a:pt x="4582" y="1244"/>
                </a:lnTo>
                <a:lnTo>
                  <a:pt x="4572" y="1213"/>
                </a:lnTo>
                <a:lnTo>
                  <a:pt x="4561" y="1182"/>
                </a:lnTo>
                <a:lnTo>
                  <a:pt x="4552" y="1151"/>
                </a:lnTo>
                <a:lnTo>
                  <a:pt x="4539" y="1170"/>
                </a:lnTo>
                <a:lnTo>
                  <a:pt x="4523" y="1190"/>
                </a:lnTo>
                <a:lnTo>
                  <a:pt x="4508" y="1209"/>
                </a:lnTo>
                <a:lnTo>
                  <a:pt x="4493" y="1226"/>
                </a:lnTo>
                <a:lnTo>
                  <a:pt x="4475" y="1244"/>
                </a:lnTo>
                <a:lnTo>
                  <a:pt x="4458" y="1260"/>
                </a:lnTo>
                <a:lnTo>
                  <a:pt x="4440" y="1276"/>
                </a:lnTo>
                <a:lnTo>
                  <a:pt x="4422" y="1291"/>
                </a:lnTo>
                <a:lnTo>
                  <a:pt x="4385" y="1321"/>
                </a:lnTo>
                <a:lnTo>
                  <a:pt x="4347" y="1348"/>
                </a:lnTo>
                <a:lnTo>
                  <a:pt x="4269" y="1404"/>
                </a:lnTo>
                <a:lnTo>
                  <a:pt x="4230" y="1432"/>
                </a:lnTo>
                <a:lnTo>
                  <a:pt x="4192" y="1461"/>
                </a:lnTo>
                <a:lnTo>
                  <a:pt x="4156" y="1492"/>
                </a:lnTo>
                <a:lnTo>
                  <a:pt x="4138" y="1508"/>
                </a:lnTo>
                <a:lnTo>
                  <a:pt x="4121" y="1525"/>
                </a:lnTo>
                <a:lnTo>
                  <a:pt x="4104" y="1542"/>
                </a:lnTo>
                <a:lnTo>
                  <a:pt x="4088" y="1559"/>
                </a:lnTo>
                <a:lnTo>
                  <a:pt x="4073" y="1579"/>
                </a:lnTo>
                <a:lnTo>
                  <a:pt x="4057" y="1598"/>
                </a:lnTo>
                <a:lnTo>
                  <a:pt x="4043" y="1619"/>
                </a:lnTo>
                <a:lnTo>
                  <a:pt x="4029" y="1641"/>
                </a:lnTo>
                <a:lnTo>
                  <a:pt x="4017" y="1664"/>
                </a:lnTo>
                <a:lnTo>
                  <a:pt x="4006" y="1688"/>
                </a:lnTo>
                <a:lnTo>
                  <a:pt x="3982" y="1741"/>
                </a:lnTo>
                <a:lnTo>
                  <a:pt x="3960" y="1794"/>
                </a:lnTo>
                <a:lnTo>
                  <a:pt x="3938" y="1848"/>
                </a:lnTo>
                <a:lnTo>
                  <a:pt x="3918" y="1903"/>
                </a:lnTo>
                <a:lnTo>
                  <a:pt x="3898" y="1958"/>
                </a:lnTo>
                <a:lnTo>
                  <a:pt x="3880" y="2013"/>
                </a:lnTo>
                <a:lnTo>
                  <a:pt x="3862" y="2070"/>
                </a:lnTo>
                <a:lnTo>
                  <a:pt x="3846" y="2125"/>
                </a:lnTo>
                <a:lnTo>
                  <a:pt x="3830" y="2181"/>
                </a:lnTo>
                <a:lnTo>
                  <a:pt x="3814" y="2238"/>
                </a:lnTo>
                <a:lnTo>
                  <a:pt x="3800" y="2295"/>
                </a:lnTo>
                <a:lnTo>
                  <a:pt x="3786" y="2352"/>
                </a:lnTo>
                <a:lnTo>
                  <a:pt x="3760" y="2465"/>
                </a:lnTo>
                <a:lnTo>
                  <a:pt x="3735" y="2578"/>
                </a:lnTo>
                <a:close/>
                <a:moveTo>
                  <a:pt x="2476" y="2582"/>
                </a:moveTo>
                <a:lnTo>
                  <a:pt x="2476" y="2582"/>
                </a:lnTo>
                <a:lnTo>
                  <a:pt x="2465" y="2562"/>
                </a:lnTo>
                <a:lnTo>
                  <a:pt x="2452" y="2542"/>
                </a:lnTo>
                <a:lnTo>
                  <a:pt x="2436" y="2522"/>
                </a:lnTo>
                <a:lnTo>
                  <a:pt x="2419" y="2502"/>
                </a:lnTo>
                <a:lnTo>
                  <a:pt x="2449" y="2520"/>
                </a:lnTo>
                <a:lnTo>
                  <a:pt x="2483" y="2540"/>
                </a:lnTo>
                <a:lnTo>
                  <a:pt x="2561" y="2588"/>
                </a:lnTo>
                <a:lnTo>
                  <a:pt x="2536" y="2584"/>
                </a:lnTo>
                <a:lnTo>
                  <a:pt x="2513" y="2582"/>
                </a:lnTo>
                <a:lnTo>
                  <a:pt x="2493" y="2582"/>
                </a:lnTo>
                <a:lnTo>
                  <a:pt x="2476" y="2582"/>
                </a:lnTo>
                <a:close/>
              </a:path>
            </a:pathLst>
          </a:custGeom>
          <a:solidFill>
            <a:srgbClr val="92D05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latin typeface="黑体" panose="02010609060101010101" pitchFamily="49" charset="-122"/>
              <a:ea typeface="黑体" panose="02010609060101010101" pitchFamily="49" charset="-122"/>
            </a:endParaRPr>
          </a:p>
        </p:txBody>
      </p:sp>
      <p:sp>
        <p:nvSpPr>
          <p:cNvPr id="5122" name="标题 1"/>
          <p:cNvSpPr txBox="1"/>
          <p:nvPr/>
        </p:nvSpPr>
        <p:spPr bwMode="auto">
          <a:xfrm>
            <a:off x="714804" y="1109663"/>
            <a:ext cx="4001212"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Narrow" panose="020B05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5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5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9pPr>
          </a:lstStyle>
          <a:p>
            <a:pPr algn="ctr">
              <a:spcBef>
                <a:spcPct val="0"/>
              </a:spcBef>
              <a:buFontTx/>
              <a:buNone/>
              <a:defRPr/>
            </a:pPr>
            <a:r>
              <a:rPr lang="en-US" altLang="zh-CN" dirty="0" smtClean="0">
                <a:latin typeface="华文琥珀" panose="02010800040101010101" pitchFamily="2" charset="-122"/>
                <a:ea typeface="华文琥珀" panose="02010800040101010101" pitchFamily="2" charset="-122"/>
                <a:cs typeface="+mj-cs"/>
              </a:rPr>
              <a:t>8.4 </a:t>
            </a:r>
            <a:r>
              <a:rPr lang="zh-CN" altLang="en-US" dirty="0" smtClean="0">
                <a:latin typeface="华文琥珀" panose="02010800040101010101" pitchFamily="2" charset="-122"/>
                <a:ea typeface="华文琥珀" panose="02010800040101010101" pitchFamily="2" charset="-122"/>
                <a:cs typeface="+mj-cs"/>
              </a:rPr>
              <a:t>查找概述</a:t>
            </a:r>
            <a:endParaRPr lang="zh-CN" altLang="en-US" dirty="0">
              <a:latin typeface="华文琥珀" panose="02010800040101010101" pitchFamily="2" charset="-122"/>
              <a:ea typeface="华文琥珀" panose="02010800040101010101" pitchFamily="2" charset="-122"/>
              <a:cs typeface="+mj-cs"/>
            </a:endParaRPr>
          </a:p>
        </p:txBody>
      </p:sp>
      <p:cxnSp>
        <p:nvCxnSpPr>
          <p:cNvPr id="25" name="直接连接符 24"/>
          <p:cNvCxnSpPr/>
          <p:nvPr/>
        </p:nvCxnSpPr>
        <p:spPr>
          <a:xfrm>
            <a:off x="3330575" y="1666453"/>
            <a:ext cx="0" cy="4714875"/>
          </a:xfrm>
          <a:prstGeom prst="line">
            <a:avLst/>
          </a:prstGeom>
          <a:noFill/>
          <a:ln w="38100" cap="flat" cmpd="sng" algn="ctr">
            <a:solidFill>
              <a:schemeClr val="bg1">
                <a:lumMod val="85000"/>
              </a:schemeClr>
            </a:solidFill>
            <a:prstDash val="solid"/>
          </a:ln>
          <a:effectLst/>
        </p:spPr>
      </p:cxnSp>
      <p:cxnSp>
        <p:nvCxnSpPr>
          <p:cNvPr id="26" name="直接连接符 25"/>
          <p:cNvCxnSpPr/>
          <p:nvPr/>
        </p:nvCxnSpPr>
        <p:spPr>
          <a:xfrm>
            <a:off x="1016000" y="1663700"/>
            <a:ext cx="3268663" cy="0"/>
          </a:xfrm>
          <a:prstGeom prst="line">
            <a:avLst/>
          </a:prstGeom>
          <a:noFill/>
          <a:ln w="57150" cap="flat" cmpd="sng" algn="ctr">
            <a:solidFill>
              <a:schemeClr val="bg1">
                <a:lumMod val="85000"/>
              </a:schemeClr>
            </a:solidFill>
            <a:prstDash val="solid"/>
          </a:ln>
          <a:effectLst/>
        </p:spPr>
      </p:cxnSp>
      <p:sp>
        <p:nvSpPr>
          <p:cNvPr id="34" name="TextBox 33"/>
          <p:cNvSpPr txBox="1"/>
          <p:nvPr/>
        </p:nvSpPr>
        <p:spPr>
          <a:xfrm>
            <a:off x="2060575" y="2232025"/>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smtClean="0">
                <a:solidFill>
                  <a:schemeClr val="bg2"/>
                </a:solidFill>
                <a:latin typeface="黑体" panose="02010609060101010101" pitchFamily="49" charset="-122"/>
                <a:ea typeface="黑体" panose="02010609060101010101" pitchFamily="49" charset="-122"/>
                <a:cs typeface="Verdana" panose="020B0604030504040204" pitchFamily="34" charset="0"/>
              </a:rPr>
              <a:t>8.4.1</a:t>
            </a:r>
            <a:endPar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endParaRPr>
          </a:p>
        </p:txBody>
      </p:sp>
      <p:sp>
        <p:nvSpPr>
          <p:cNvPr id="35" name="TextBox 34"/>
          <p:cNvSpPr txBox="1"/>
          <p:nvPr/>
        </p:nvSpPr>
        <p:spPr>
          <a:xfrm>
            <a:off x="2060575" y="2924175"/>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smtClean="0">
                <a:latin typeface="黑体" panose="02010609060101010101" pitchFamily="49" charset="-122"/>
                <a:ea typeface="黑体" panose="02010609060101010101" pitchFamily="49" charset="-122"/>
                <a:cs typeface="Verdana" panose="020B0604030504040204" pitchFamily="34" charset="0"/>
              </a:rPr>
              <a:t>8.4.2</a:t>
            </a:r>
            <a:endParaRPr lang="en-US" sz="2400" b="1" i="1" kern="0" dirty="0">
              <a:latin typeface="黑体" panose="02010609060101010101" pitchFamily="49" charset="-122"/>
              <a:ea typeface="黑体" panose="02010609060101010101" pitchFamily="49" charset="-122"/>
              <a:cs typeface="Verdana" panose="020B0604030504040204" pitchFamily="34" charset="0"/>
            </a:endParaRPr>
          </a:p>
        </p:txBody>
      </p:sp>
      <p:sp>
        <p:nvSpPr>
          <p:cNvPr id="8200" name="矩形 22"/>
          <p:cNvSpPr>
            <a:spLocks noChangeArrowheads="1"/>
          </p:cNvSpPr>
          <p:nvPr/>
        </p:nvSpPr>
        <p:spPr bwMode="auto">
          <a:xfrm>
            <a:off x="3360071" y="2205038"/>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a:solidFill>
                  <a:schemeClr val="bg2"/>
                </a:solidFill>
                <a:latin typeface="黑体" panose="02010609060101010101" pitchFamily="49" charset="-122"/>
                <a:ea typeface="黑体" panose="02010609060101010101" pitchFamily="49" charset="-122"/>
              </a:rPr>
              <a:t>查找的基本概念</a:t>
            </a:r>
            <a:endParaRPr lang="zh-CN" altLang="zh-CN" sz="2400" dirty="0">
              <a:solidFill>
                <a:schemeClr val="bg2"/>
              </a:solidFill>
              <a:latin typeface="黑体" panose="02010609060101010101" pitchFamily="49" charset="-122"/>
              <a:ea typeface="黑体" panose="02010609060101010101" pitchFamily="49" charset="-122"/>
            </a:endParaRPr>
          </a:p>
        </p:txBody>
      </p:sp>
      <p:sp>
        <p:nvSpPr>
          <p:cNvPr id="8201" name="矩形 16"/>
          <p:cNvSpPr>
            <a:spLocks noChangeArrowheads="1"/>
          </p:cNvSpPr>
          <p:nvPr/>
        </p:nvSpPr>
        <p:spPr bwMode="auto">
          <a:xfrm>
            <a:off x="3360071" y="2930525"/>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a:solidFill>
                  <a:schemeClr val="tx1"/>
                </a:solidFill>
                <a:latin typeface="黑体" panose="02010609060101010101" pitchFamily="49" charset="-122"/>
                <a:ea typeface="黑体" panose="02010609060101010101" pitchFamily="49" charset="-122"/>
              </a:rPr>
              <a:t>查找算法的性能</a:t>
            </a:r>
            <a:endParaRPr lang="zh-CN" altLang="zh-CN" sz="2400" dirty="0">
              <a:solidFill>
                <a:schemeClr val="tx1"/>
              </a:solidFill>
              <a:latin typeface="黑体" panose="02010609060101010101" pitchFamily="49" charset="-122"/>
              <a:ea typeface="黑体" panose="02010609060101010101" pitchFamily="49" charset="-122"/>
            </a:endParaRPr>
          </a:p>
        </p:txBody>
      </p:sp>
      <p:sp>
        <p:nvSpPr>
          <p:cNvPr id="8202" name="标题 2"/>
          <p:cNvSpPr>
            <a:spLocks noGrp="1"/>
          </p:cNvSpPr>
          <p:nvPr>
            <p:ph type="title"/>
          </p:nvPr>
        </p:nvSpPr>
        <p:spPr/>
        <p:txBody>
          <a:bodyPr/>
          <a:lstStyle/>
          <a:p>
            <a:endParaRPr lang="zh-CN" altLang="en-US" smtClean="0"/>
          </a:p>
        </p:txBody>
      </p:sp>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查找性能</a:t>
            </a:r>
            <a:endParaRPr lang="zh-CN" altLang="en-US" dirty="0"/>
          </a:p>
        </p:txBody>
      </p:sp>
      <p:sp>
        <p:nvSpPr>
          <p:cNvPr id="3" name="内容占位符 2"/>
          <p:cNvSpPr>
            <a:spLocks noGrp="1"/>
          </p:cNvSpPr>
          <p:nvPr>
            <p:ph idx="1"/>
          </p:nvPr>
        </p:nvSpPr>
        <p:spPr/>
        <p:txBody>
          <a:bodyPr/>
          <a:lstStyle/>
          <a:p>
            <a:r>
              <a:rPr lang="zh-CN" altLang="en-US" dirty="0" smtClean="0">
                <a:latin typeface="+mn-ea"/>
              </a:rPr>
              <a:t>时间效率的计算方法</a:t>
            </a:r>
            <a:endParaRPr lang="zh-CN" altLang="en-US" dirty="0">
              <a:latin typeface="+mn-ea"/>
            </a:endParaRPr>
          </a:p>
        </p:txBody>
      </p:sp>
      <p:sp>
        <p:nvSpPr>
          <p:cNvPr id="4" name="页脚占位符 3"/>
          <p:cNvSpPr>
            <a:spLocks noGrp="1"/>
          </p:cNvSpPr>
          <p:nvPr>
            <p:ph type="ftr" sz="quarter" idx="10"/>
          </p:nvPr>
        </p:nvSpPr>
        <p:spPr/>
        <p:txBody>
          <a:bodyPr/>
          <a:lstStyle/>
          <a:p>
            <a:pPr>
              <a:defRPr/>
            </a:pPr>
            <a:fld id="{773FAED9-12B9-4EF5-9F78-54423B07624A}" type="slidenum">
              <a:rPr lang="zh-CN" altLang="en-US" smtClean="0">
                <a:ea typeface="黑体" panose="02010609060101010101" pitchFamily="49" charset="-122"/>
              </a:rPr>
            </a:fld>
            <a:endParaRPr lang="en-US" altLang="zh-CN">
              <a:ea typeface="黑体" panose="02010609060101010101" pitchFamily="49" charset="-122"/>
            </a:endParaRPr>
          </a:p>
        </p:txBody>
      </p:sp>
      <p:sp>
        <p:nvSpPr>
          <p:cNvPr id="5" name="Rectangle 2"/>
          <p:cNvSpPr>
            <a:spLocks noChangeArrowheads="1"/>
          </p:cNvSpPr>
          <p:nvPr/>
        </p:nvSpPr>
        <p:spPr bwMode="auto">
          <a:xfrm>
            <a:off x="949226" y="2279228"/>
            <a:ext cx="7272337" cy="2031325"/>
          </a:xfrm>
          <a:prstGeom prst="rect">
            <a:avLst/>
          </a:prstGeom>
          <a:noFill/>
          <a:ln w="9525" algn="ctr">
            <a:solidFill>
              <a:schemeClr val="tx2"/>
            </a:solidFill>
            <a:miter lim="800000"/>
          </a:ln>
          <a:effectLst/>
          <a:extLst>
            <a:ext uri="{909E8E84-426E-40DD-AFC4-6F175D3DCCD1}">
              <a14:hiddenFill xmlns:a14="http://schemas.microsoft.com/office/drawing/2010/main">
                <a:solidFill>
                  <a:srgbClr val="E9D6FE"/>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pPr algn="l">
              <a:buNone/>
            </a:pPr>
            <a:r>
              <a:rPr kumimoji="1" lang="zh-CN" altLang="en-US" sz="2000" b="1" dirty="0" smtClean="0">
                <a:latin typeface="+mn-ea"/>
                <a:ea typeface="+mn-ea"/>
              </a:rPr>
              <a:t>查找</a:t>
            </a:r>
            <a:r>
              <a:rPr kumimoji="1" lang="zh-CN" altLang="en-US" sz="2000" b="1" dirty="0">
                <a:latin typeface="+mn-ea"/>
                <a:ea typeface="+mn-ea"/>
              </a:rPr>
              <a:t>算法的平均搜索长度</a:t>
            </a:r>
            <a:r>
              <a:rPr kumimoji="1" lang="en-US" altLang="zh-CN" sz="2000" b="1" dirty="0">
                <a:latin typeface="+mn-ea"/>
                <a:ea typeface="+mn-ea"/>
              </a:rPr>
              <a:t>(</a:t>
            </a:r>
            <a:r>
              <a:rPr kumimoji="1" lang="en-US" altLang="zh-CN" sz="2000" b="1" dirty="0" err="1">
                <a:latin typeface="+mn-ea"/>
                <a:ea typeface="+mn-ea"/>
              </a:rPr>
              <a:t>Averagy</a:t>
            </a:r>
            <a:r>
              <a:rPr kumimoji="1" lang="en-US" altLang="zh-CN" sz="2000" b="1" dirty="0">
                <a:latin typeface="+mn-ea"/>
                <a:ea typeface="+mn-ea"/>
              </a:rPr>
              <a:t> Search Length) </a:t>
            </a:r>
            <a:endParaRPr kumimoji="1" lang="en-US" altLang="zh-CN" sz="2000" b="1" dirty="0">
              <a:latin typeface="+mn-ea"/>
              <a:ea typeface="+mn-ea"/>
            </a:endParaRPr>
          </a:p>
          <a:p>
            <a:pPr algn="l">
              <a:buNone/>
            </a:pPr>
            <a:r>
              <a:rPr kumimoji="1" lang="en-US" altLang="zh-CN" sz="2000" b="1" dirty="0">
                <a:latin typeface="+mn-ea"/>
                <a:ea typeface="+mn-ea"/>
              </a:rPr>
              <a:t>       </a:t>
            </a:r>
            <a:endParaRPr kumimoji="1" lang="en-US" altLang="zh-CN" sz="2000" b="1" dirty="0">
              <a:latin typeface="+mn-ea"/>
              <a:ea typeface="+mn-ea"/>
            </a:endParaRPr>
          </a:p>
          <a:p>
            <a:pPr algn="l">
              <a:buNone/>
            </a:pPr>
            <a:r>
              <a:rPr kumimoji="1" lang="en-US" altLang="zh-CN" sz="2000" b="1" dirty="0">
                <a:latin typeface="+mn-ea"/>
                <a:ea typeface="+mn-ea"/>
              </a:rPr>
              <a:t>    </a:t>
            </a:r>
            <a:endParaRPr kumimoji="1" lang="en-US" altLang="zh-CN" sz="2000" b="1" dirty="0">
              <a:latin typeface="+mn-ea"/>
              <a:ea typeface="+mn-ea"/>
            </a:endParaRPr>
          </a:p>
          <a:p>
            <a:pPr algn="l">
              <a:buNone/>
            </a:pPr>
            <a:endParaRPr kumimoji="1" lang="en-US" altLang="zh-CN" sz="2000" b="1" dirty="0">
              <a:latin typeface="+mn-ea"/>
              <a:ea typeface="+mn-ea"/>
            </a:endParaRPr>
          </a:p>
          <a:p>
            <a:pPr algn="l">
              <a:buNone/>
            </a:pPr>
            <a:r>
              <a:rPr kumimoji="1" lang="en-US" altLang="zh-CN" sz="2000" b="1" dirty="0">
                <a:latin typeface="+mn-ea"/>
                <a:ea typeface="+mn-ea"/>
              </a:rPr>
              <a:t>  </a:t>
            </a:r>
            <a:r>
              <a:rPr kumimoji="1" lang="zh-CN" altLang="en-US" sz="2000" b="1" dirty="0">
                <a:latin typeface="+mn-ea"/>
                <a:ea typeface="+mn-ea"/>
              </a:rPr>
              <a:t>其中</a:t>
            </a:r>
            <a:r>
              <a:rPr kumimoji="1" lang="en-US" altLang="zh-CN" sz="2000" b="1" dirty="0" smtClean="0">
                <a:latin typeface="+mn-ea"/>
                <a:ea typeface="+mn-ea"/>
              </a:rPr>
              <a:t>: </a:t>
            </a:r>
            <a:r>
              <a:rPr kumimoji="1" lang="en-US" altLang="zh-CN" sz="2000" b="1" i="1" dirty="0">
                <a:latin typeface="+mn-ea"/>
                <a:ea typeface="+mn-ea"/>
              </a:rPr>
              <a:t>n </a:t>
            </a:r>
            <a:r>
              <a:rPr kumimoji="1" lang="zh-CN" altLang="en-US" sz="2000" b="1" dirty="0">
                <a:latin typeface="+mn-ea"/>
                <a:ea typeface="+mn-ea"/>
              </a:rPr>
              <a:t>为表长</a:t>
            </a:r>
            <a:r>
              <a:rPr kumimoji="1" lang="en-US" altLang="zh-CN" sz="2000" b="1" dirty="0">
                <a:latin typeface="+mn-ea"/>
                <a:ea typeface="+mn-ea"/>
              </a:rPr>
              <a:t>,</a:t>
            </a:r>
            <a:endParaRPr kumimoji="1" lang="en-US" altLang="zh-CN" sz="2000" b="1" dirty="0">
              <a:latin typeface="+mn-ea"/>
              <a:ea typeface="+mn-ea"/>
            </a:endParaRPr>
          </a:p>
          <a:p>
            <a:pPr algn="l">
              <a:buNone/>
            </a:pPr>
            <a:r>
              <a:rPr kumimoji="1" lang="en-US" altLang="zh-CN" sz="2000" b="1" i="1" dirty="0" smtClean="0">
                <a:latin typeface="+mn-ea"/>
                <a:ea typeface="+mn-ea"/>
              </a:rPr>
              <a:t>        Pi</a:t>
            </a:r>
            <a:r>
              <a:rPr kumimoji="1" lang="en-US" altLang="zh-CN" sz="2000" b="1" dirty="0" smtClean="0">
                <a:latin typeface="+mn-ea"/>
                <a:ea typeface="+mn-ea"/>
              </a:rPr>
              <a:t> </a:t>
            </a:r>
            <a:r>
              <a:rPr kumimoji="1" lang="zh-CN" altLang="en-US" sz="2000" b="1" dirty="0">
                <a:latin typeface="+mn-ea"/>
                <a:ea typeface="+mn-ea"/>
              </a:rPr>
              <a:t>为查找表中第</a:t>
            </a:r>
            <a:r>
              <a:rPr kumimoji="1" lang="en-US" altLang="zh-CN" sz="2000" b="1" dirty="0" err="1">
                <a:latin typeface="+mn-ea"/>
                <a:ea typeface="+mn-ea"/>
              </a:rPr>
              <a:t>i</a:t>
            </a:r>
            <a:r>
              <a:rPr kumimoji="1" lang="zh-CN" altLang="en-US" sz="2000" b="1" dirty="0">
                <a:latin typeface="+mn-ea"/>
                <a:ea typeface="+mn-ea"/>
              </a:rPr>
              <a:t>个记录的查找概率，</a:t>
            </a:r>
            <a:endParaRPr kumimoji="1" lang="zh-CN" altLang="en-US" sz="2000" b="1" dirty="0">
              <a:latin typeface="+mn-ea"/>
              <a:ea typeface="+mn-ea"/>
            </a:endParaRPr>
          </a:p>
          <a:p>
            <a:pPr algn="l">
              <a:buNone/>
            </a:pPr>
            <a:r>
              <a:rPr kumimoji="1" lang="zh-CN" altLang="en-US" sz="2000" b="1" dirty="0">
                <a:latin typeface="+mn-ea"/>
                <a:ea typeface="+mn-ea"/>
              </a:rPr>
              <a:t>      </a:t>
            </a:r>
            <a:r>
              <a:rPr kumimoji="1" lang="zh-CN" altLang="en-US" sz="2000" b="1" dirty="0" smtClean="0">
                <a:latin typeface="+mn-ea"/>
                <a:ea typeface="+mn-ea"/>
              </a:rPr>
              <a:t>  </a:t>
            </a:r>
            <a:r>
              <a:rPr kumimoji="1" lang="en-US" altLang="zh-CN" sz="2000" b="1" i="1" dirty="0" smtClean="0">
                <a:latin typeface="+mn-ea"/>
                <a:ea typeface="+mn-ea"/>
              </a:rPr>
              <a:t>Ci</a:t>
            </a:r>
            <a:r>
              <a:rPr kumimoji="1" lang="zh-CN" altLang="en-US" sz="2000" b="1" dirty="0">
                <a:latin typeface="+mn-ea"/>
                <a:ea typeface="+mn-ea"/>
              </a:rPr>
              <a:t>为找到该记录时</a:t>
            </a:r>
            <a:r>
              <a:rPr kumimoji="1" lang="en-US" altLang="zh-CN" sz="2000" b="1" dirty="0">
                <a:latin typeface="+mn-ea"/>
                <a:ea typeface="+mn-ea"/>
              </a:rPr>
              <a:t>,</a:t>
            </a:r>
            <a:r>
              <a:rPr kumimoji="1" lang="zh-CN" altLang="en-US" sz="2000" b="1" dirty="0">
                <a:latin typeface="+mn-ea"/>
                <a:ea typeface="+mn-ea"/>
              </a:rPr>
              <a:t>曾和给定值比较过的关键字的个数</a:t>
            </a:r>
            <a:endParaRPr kumimoji="1" lang="zh-CN" altLang="en-US" sz="2000" b="1" dirty="0">
              <a:latin typeface="+mn-ea"/>
              <a:ea typeface="+mn-ea"/>
            </a:endParaRPr>
          </a:p>
        </p:txBody>
      </p:sp>
      <p:graphicFrame>
        <p:nvGraphicFramePr>
          <p:cNvPr id="6" name="Object 3"/>
          <p:cNvGraphicFramePr>
            <a:graphicFrameLocks noChangeAspect="1"/>
          </p:cNvGraphicFramePr>
          <p:nvPr/>
        </p:nvGraphicFramePr>
        <p:xfrm>
          <a:off x="3419872" y="2708920"/>
          <a:ext cx="1655762" cy="804863"/>
        </p:xfrm>
        <a:graphic>
          <a:graphicData uri="http://schemas.openxmlformats.org/presentationml/2006/ole">
            <mc:AlternateContent xmlns:mc="http://schemas.openxmlformats.org/markup-compatibility/2006">
              <mc:Choice xmlns:v="urn:schemas-microsoft-com:vml" Requires="v">
                <p:oleObj spid="_x0000_s4097" name="公式" r:id="rId1" imgW="21336000" imgH="10363200" progId="Equation.3">
                  <p:embed/>
                </p:oleObj>
              </mc:Choice>
              <mc:Fallback>
                <p:oleObj name="公式" r:id="rId1" imgW="21336000" imgH="10363200" progId="Equation.3">
                  <p:embed/>
                  <p:pic>
                    <p:nvPicPr>
                      <p:cNvPr id="0" name="图片 4096" descr="image32"/>
                      <p:cNvPicPr>
                        <a:picLocks noChangeAspect="1"/>
                      </p:cNvPicPr>
                      <p:nvPr/>
                    </p:nvPicPr>
                    <p:blipFill>
                      <a:blip r:embed="rId2"/>
                      <a:stretch>
                        <a:fillRect/>
                      </a:stretch>
                    </p:blipFill>
                    <p:spPr>
                      <a:xfrm>
                        <a:off x="3419872" y="2708920"/>
                        <a:ext cx="1655762" cy="804863"/>
                      </a:xfrm>
                      <a:prstGeom prst="rect">
                        <a:avLst/>
                      </a:prstGeom>
                      <a:noFill/>
                      <a:ln w="9525">
                        <a:noFill/>
                      </a:ln>
                    </p:spPr>
                  </p:pic>
                </p:oleObj>
              </mc:Fallback>
            </mc:AlternateContent>
          </a:graphicData>
        </a:graphic>
      </p:graphicFrame>
      <p:sp>
        <p:nvSpPr>
          <p:cNvPr id="7" name="AutoShape 6"/>
          <p:cNvSpPr>
            <a:spLocks noChangeArrowheads="1"/>
          </p:cNvSpPr>
          <p:nvPr/>
        </p:nvSpPr>
        <p:spPr bwMode="auto">
          <a:xfrm>
            <a:off x="444401" y="2855491"/>
            <a:ext cx="1223962" cy="503237"/>
          </a:xfrm>
          <a:prstGeom prst="roundRect">
            <a:avLst>
              <a:gd name="adj" fmla="val 16667"/>
            </a:avLst>
          </a:prstGeom>
          <a:solidFill>
            <a:schemeClr val="bg1"/>
          </a:solidFill>
          <a:ln w="9525" algn="ctr">
            <a:solidFill>
              <a:schemeClr val="tx2"/>
            </a:solidFill>
            <a:rou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buNone/>
            </a:pPr>
            <a:r>
              <a:rPr kumimoji="1" lang="zh-CN" altLang="en-US" sz="2800" b="0" dirty="0">
                <a:latin typeface="DECODE" pitchFamily="2" charset="2"/>
                <a:ea typeface="黑体" panose="02010609060101010101" pitchFamily="49" charset="-122"/>
              </a:rPr>
              <a:t>定义</a:t>
            </a:r>
            <a:endParaRPr kumimoji="1" lang="zh-CN" altLang="en-US" sz="2800" b="0" dirty="0">
              <a:latin typeface="DECODE" pitchFamily="2" charset="2"/>
              <a:ea typeface="黑体" panose="02010609060101010101" pitchFamily="49" charset="-122"/>
            </a:endParaRPr>
          </a:p>
        </p:txBody>
      </p:sp>
      <p:sp>
        <p:nvSpPr>
          <p:cNvPr id="8" name="Rectangle 7"/>
          <p:cNvSpPr>
            <a:spLocks noChangeArrowheads="1"/>
          </p:cNvSpPr>
          <p:nvPr/>
        </p:nvSpPr>
        <p:spPr bwMode="auto">
          <a:xfrm>
            <a:off x="949226" y="5016078"/>
            <a:ext cx="7272337" cy="800219"/>
          </a:xfrm>
          <a:prstGeom prst="rect">
            <a:avLst/>
          </a:prstGeom>
          <a:noFill/>
          <a:ln w="9525" algn="ctr">
            <a:solidFill>
              <a:schemeClr val="bg2"/>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pPr algn="l">
              <a:spcBef>
                <a:spcPct val="50000"/>
              </a:spcBef>
              <a:buNone/>
            </a:pPr>
            <a:r>
              <a:rPr lang="zh-CN" altLang="en-US" sz="2000" b="1" dirty="0">
                <a:latin typeface="+mn-ea"/>
                <a:ea typeface="+mn-ea"/>
              </a:rPr>
              <a:t>搜索成功的平均搜索长度 </a:t>
            </a:r>
            <a:r>
              <a:rPr lang="en-US" altLang="zh-CN" sz="2000" b="1" dirty="0" err="1">
                <a:latin typeface="+mn-ea"/>
                <a:ea typeface="+mn-ea"/>
              </a:rPr>
              <a:t>ASL</a:t>
            </a:r>
            <a:r>
              <a:rPr lang="en-US" altLang="zh-CN" sz="2000" b="1" baseline="-25000" dirty="0" err="1">
                <a:latin typeface="+mn-ea"/>
                <a:ea typeface="+mn-ea"/>
              </a:rPr>
              <a:t>succ</a:t>
            </a:r>
            <a:r>
              <a:rPr lang="en-US" altLang="zh-CN" sz="2000" b="1" baseline="-25000" dirty="0">
                <a:latin typeface="+mn-ea"/>
                <a:ea typeface="+mn-ea"/>
              </a:rPr>
              <a:t> </a:t>
            </a:r>
            <a:endParaRPr lang="en-US" altLang="zh-CN" sz="2000" b="1" baseline="-25000" dirty="0">
              <a:latin typeface="+mn-ea"/>
              <a:ea typeface="+mn-ea"/>
            </a:endParaRPr>
          </a:p>
          <a:p>
            <a:pPr algn="l">
              <a:spcBef>
                <a:spcPct val="50000"/>
              </a:spcBef>
              <a:buNone/>
            </a:pPr>
            <a:r>
              <a:rPr lang="en-US" altLang="zh-CN" sz="2000" b="1" dirty="0" smtClean="0">
                <a:latin typeface="+mn-ea"/>
                <a:ea typeface="+mn-ea"/>
              </a:rPr>
              <a:t>        =</a:t>
            </a:r>
            <a:r>
              <a:rPr lang="zh-CN" altLang="en-US" sz="2000" b="1" dirty="0">
                <a:latin typeface="+mn-ea"/>
                <a:ea typeface="+mn-ea"/>
              </a:rPr>
              <a:t>找到表中各个已有表项的探查次数的平均值</a:t>
            </a:r>
            <a:endParaRPr lang="zh-CN" altLang="en-US" sz="2000" b="1" dirty="0">
              <a:latin typeface="+mn-ea"/>
              <a:ea typeface="+mn-ea"/>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46" name="直接连接符 23"/>
          <p:cNvCxnSpPr>
            <a:cxnSpLocks noChangeShapeType="1"/>
          </p:cNvCxnSpPr>
          <p:nvPr/>
        </p:nvCxnSpPr>
        <p:spPr bwMode="auto">
          <a:xfrm>
            <a:off x="1912938" y="2472634"/>
            <a:ext cx="6121400"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47" name="直接连接符 27"/>
          <p:cNvCxnSpPr>
            <a:cxnSpLocks noChangeShapeType="1"/>
          </p:cNvCxnSpPr>
          <p:nvPr/>
        </p:nvCxnSpPr>
        <p:spPr bwMode="auto">
          <a:xfrm>
            <a:off x="1912938" y="3172452"/>
            <a:ext cx="6119813"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48" name="直接连接符 2"/>
          <p:cNvCxnSpPr>
            <a:cxnSpLocks noChangeShapeType="1"/>
          </p:cNvCxnSpPr>
          <p:nvPr/>
        </p:nvCxnSpPr>
        <p:spPr bwMode="auto">
          <a:xfrm>
            <a:off x="1912938" y="1772816"/>
            <a:ext cx="6119813"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0" name="矩形 3"/>
          <p:cNvSpPr>
            <a:spLocks noChangeArrowheads="1"/>
          </p:cNvSpPr>
          <p:nvPr/>
        </p:nvSpPr>
        <p:spPr bwMode="auto">
          <a:xfrm>
            <a:off x="-1588" y="0"/>
            <a:ext cx="1909763" cy="6858000"/>
          </a:xfrm>
          <a:prstGeom prst="rect">
            <a:avLst/>
          </a:prstGeom>
          <a:solidFill>
            <a:schemeClr val="accent1">
              <a:lumMod val="75000"/>
            </a:schemeClr>
          </a:solidFill>
          <a:ln>
            <a:no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endParaRPr lang="zh-CN" altLang="en-US" smtClean="0">
              <a:solidFill>
                <a:srgbClr val="FFFFFF"/>
              </a:solidFill>
            </a:endParaRPr>
          </a:p>
        </p:txBody>
      </p:sp>
      <p:sp>
        <p:nvSpPr>
          <p:cNvPr id="3075" name="椭圆 7"/>
          <p:cNvSpPr>
            <a:spLocks noChangeArrowheads="1"/>
          </p:cNvSpPr>
          <p:nvPr/>
        </p:nvSpPr>
        <p:spPr bwMode="auto">
          <a:xfrm>
            <a:off x="1650541" y="1321343"/>
            <a:ext cx="524794" cy="523481"/>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8.1</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2055" name="文本框 18"/>
          <p:cNvSpPr txBox="1">
            <a:spLocks noChangeArrowheads="1"/>
          </p:cNvSpPr>
          <p:nvPr/>
        </p:nvSpPr>
        <p:spPr bwMode="auto">
          <a:xfrm>
            <a:off x="-36513" y="322263"/>
            <a:ext cx="4464051"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None/>
              <a:defRPr/>
            </a:pPr>
            <a:r>
              <a:rPr lang="en-US" altLang="zh-CN" sz="6000" smtClean="0">
                <a:solidFill>
                  <a:srgbClr val="FFFFFF"/>
                </a:solidFill>
                <a:latin typeface="Impact" panose="020B0806030902050204" pitchFamily="34" charset="0"/>
                <a:ea typeface="华文中宋" panose="02010600040101010101" pitchFamily="2" charset="-122"/>
              </a:rPr>
              <a:t>CON</a:t>
            </a:r>
            <a:r>
              <a:rPr lang="en-US" altLang="zh-CN" sz="6000" smtClean="0">
                <a:solidFill>
                  <a:schemeClr val="accent1">
                    <a:lumMod val="20000"/>
                    <a:lumOff val="80000"/>
                  </a:schemeClr>
                </a:solidFill>
                <a:latin typeface="Impact" panose="020B0806030902050204" pitchFamily="34" charset="0"/>
                <a:ea typeface="华文中宋" panose="02010600040101010101" pitchFamily="2" charset="-122"/>
              </a:rPr>
              <a:t>TENTS</a:t>
            </a:r>
            <a:endParaRPr lang="zh-CN" altLang="en-US" sz="6000" smtClean="0">
              <a:solidFill>
                <a:schemeClr val="accent1">
                  <a:lumMod val="20000"/>
                  <a:lumOff val="80000"/>
                </a:schemeClr>
              </a:solidFill>
              <a:latin typeface="Impact" panose="020B0806030902050204" pitchFamily="34" charset="0"/>
              <a:ea typeface="华文中宋" panose="02010600040101010101" pitchFamily="2" charset="-122"/>
            </a:endParaRPr>
          </a:p>
        </p:txBody>
      </p:sp>
      <p:sp>
        <p:nvSpPr>
          <p:cNvPr id="6152" name="文本框 19"/>
          <p:cNvSpPr txBox="1">
            <a:spLocks noChangeArrowheads="1"/>
          </p:cNvSpPr>
          <p:nvPr/>
        </p:nvSpPr>
        <p:spPr bwMode="auto">
          <a:xfrm>
            <a:off x="2298700" y="1373432"/>
            <a:ext cx="436153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Font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索引的基本概念</a:t>
            </a:r>
            <a:endParaRPr lang="en-US"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sp>
        <p:nvSpPr>
          <p:cNvPr id="6153" name="文本框 20"/>
          <p:cNvSpPr txBox="1">
            <a:spLocks noChangeArrowheads="1"/>
          </p:cNvSpPr>
          <p:nvPr/>
        </p:nvSpPr>
        <p:spPr bwMode="auto">
          <a:xfrm>
            <a:off x="2260601" y="2075479"/>
            <a:ext cx="439963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Font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线性索引技术</a:t>
            </a:r>
            <a:endParaRPr lang="zh-CN"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sp>
        <p:nvSpPr>
          <p:cNvPr id="12" name="椭圆 7"/>
          <p:cNvSpPr>
            <a:spLocks noChangeArrowheads="1"/>
          </p:cNvSpPr>
          <p:nvPr/>
        </p:nvSpPr>
        <p:spPr bwMode="auto">
          <a:xfrm>
            <a:off x="1650541" y="2020474"/>
            <a:ext cx="524794" cy="524794"/>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8.2</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18" name="椭圆 7"/>
          <p:cNvSpPr>
            <a:spLocks noChangeArrowheads="1"/>
          </p:cNvSpPr>
          <p:nvPr/>
        </p:nvSpPr>
        <p:spPr bwMode="auto">
          <a:xfrm>
            <a:off x="1650541" y="2720918"/>
            <a:ext cx="524794" cy="523482"/>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8.3</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6156" name="文本框 22"/>
          <p:cNvSpPr txBox="1">
            <a:spLocks noChangeArrowheads="1"/>
          </p:cNvSpPr>
          <p:nvPr/>
        </p:nvSpPr>
        <p:spPr bwMode="auto">
          <a:xfrm>
            <a:off x="2301875" y="2775938"/>
            <a:ext cx="3938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Font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树形索引</a:t>
            </a:r>
            <a:endParaRPr lang="zh-CN"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cxnSp>
        <p:nvCxnSpPr>
          <p:cNvPr id="6157" name="直接连接符 27"/>
          <p:cNvCxnSpPr>
            <a:cxnSpLocks noChangeShapeType="1"/>
          </p:cNvCxnSpPr>
          <p:nvPr/>
        </p:nvCxnSpPr>
        <p:spPr bwMode="auto">
          <a:xfrm>
            <a:off x="1912938" y="3872270"/>
            <a:ext cx="6119813"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椭圆 7"/>
          <p:cNvSpPr>
            <a:spLocks noChangeArrowheads="1"/>
          </p:cNvSpPr>
          <p:nvPr/>
        </p:nvSpPr>
        <p:spPr bwMode="auto">
          <a:xfrm>
            <a:off x="1637841" y="3420050"/>
            <a:ext cx="524794" cy="523481"/>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8.4</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6159" name="文本框 22"/>
          <p:cNvSpPr txBox="1">
            <a:spLocks noChangeArrowheads="1"/>
          </p:cNvSpPr>
          <p:nvPr/>
        </p:nvSpPr>
        <p:spPr bwMode="auto">
          <a:xfrm>
            <a:off x="2289175" y="3476397"/>
            <a:ext cx="3938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Font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查找概述</a:t>
            </a:r>
            <a:endParaRPr lang="zh-CN"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cxnSp>
        <p:nvCxnSpPr>
          <p:cNvPr id="16" name="直接连接符 23"/>
          <p:cNvCxnSpPr>
            <a:cxnSpLocks noChangeShapeType="1"/>
          </p:cNvCxnSpPr>
          <p:nvPr/>
        </p:nvCxnSpPr>
        <p:spPr bwMode="auto">
          <a:xfrm>
            <a:off x="1912938" y="5271906"/>
            <a:ext cx="6121400"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27"/>
          <p:cNvCxnSpPr>
            <a:cxnSpLocks noChangeShapeType="1"/>
          </p:cNvCxnSpPr>
          <p:nvPr/>
        </p:nvCxnSpPr>
        <p:spPr bwMode="auto">
          <a:xfrm>
            <a:off x="1912938" y="5971724"/>
            <a:ext cx="6119813"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2"/>
          <p:cNvCxnSpPr>
            <a:cxnSpLocks noChangeShapeType="1"/>
          </p:cNvCxnSpPr>
          <p:nvPr/>
        </p:nvCxnSpPr>
        <p:spPr bwMode="auto">
          <a:xfrm>
            <a:off x="1912938" y="4572088"/>
            <a:ext cx="6119813"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椭圆 7"/>
          <p:cNvSpPr>
            <a:spLocks noChangeArrowheads="1"/>
          </p:cNvSpPr>
          <p:nvPr/>
        </p:nvSpPr>
        <p:spPr bwMode="auto">
          <a:xfrm>
            <a:off x="1660066" y="4119181"/>
            <a:ext cx="524794" cy="523481"/>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8.5</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21" name="文本框 19"/>
          <p:cNvSpPr txBox="1">
            <a:spLocks noChangeArrowheads="1"/>
          </p:cNvSpPr>
          <p:nvPr/>
        </p:nvSpPr>
        <p:spPr bwMode="auto">
          <a:xfrm>
            <a:off x="2308225" y="4176856"/>
            <a:ext cx="413598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None/>
            </a:pPr>
            <a:r>
              <a:rPr lang="zh-CN" altLang="en-US" sz="2400" b="0" dirty="0">
                <a:solidFill>
                  <a:schemeClr val="tx1"/>
                </a:solidFill>
                <a:latin typeface="华文琥珀" panose="02010800040101010101" pitchFamily="2" charset="-122"/>
                <a:ea typeface="华文琥珀" panose="02010800040101010101" pitchFamily="2" charset="-122"/>
              </a:rPr>
              <a:t>线性表的查找技术</a:t>
            </a:r>
            <a:endParaRPr lang="en-US" altLang="zh-CN" sz="2400" b="0" dirty="0">
              <a:solidFill>
                <a:schemeClr val="tx1"/>
              </a:solidFill>
              <a:latin typeface="华文琥珀" panose="02010800040101010101" pitchFamily="2" charset="-122"/>
              <a:ea typeface="华文琥珀" panose="02010800040101010101" pitchFamily="2" charset="-122"/>
            </a:endParaRPr>
          </a:p>
        </p:txBody>
      </p:sp>
      <p:sp>
        <p:nvSpPr>
          <p:cNvPr id="22" name="文本框 20"/>
          <p:cNvSpPr txBox="1">
            <a:spLocks noChangeArrowheads="1"/>
          </p:cNvSpPr>
          <p:nvPr/>
        </p:nvSpPr>
        <p:spPr bwMode="auto">
          <a:xfrm>
            <a:off x="2270125" y="4878903"/>
            <a:ext cx="46781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树表的查找技术</a:t>
            </a:r>
            <a:endParaRPr lang="zh-CN"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sp>
        <p:nvSpPr>
          <p:cNvPr id="23" name="椭圆 7"/>
          <p:cNvSpPr>
            <a:spLocks noChangeArrowheads="1"/>
          </p:cNvSpPr>
          <p:nvPr/>
        </p:nvSpPr>
        <p:spPr bwMode="auto">
          <a:xfrm>
            <a:off x="1660066" y="4818312"/>
            <a:ext cx="524794" cy="524794"/>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8.6</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24" name="椭圆 7"/>
          <p:cNvSpPr>
            <a:spLocks noChangeArrowheads="1"/>
          </p:cNvSpPr>
          <p:nvPr/>
        </p:nvSpPr>
        <p:spPr bwMode="auto">
          <a:xfrm>
            <a:off x="1660066" y="5518756"/>
            <a:ext cx="524794" cy="523482"/>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8.7</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25" name="文本框 22"/>
          <p:cNvSpPr txBox="1">
            <a:spLocks noChangeArrowheads="1"/>
          </p:cNvSpPr>
          <p:nvPr/>
        </p:nvSpPr>
        <p:spPr bwMode="auto">
          <a:xfrm>
            <a:off x="2311400" y="5579362"/>
            <a:ext cx="3938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散列表的查找技术</a:t>
            </a:r>
            <a:endParaRPr lang="zh-CN"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cxnSp>
        <p:nvCxnSpPr>
          <p:cNvPr id="26" name="直接连接符 27"/>
          <p:cNvCxnSpPr>
            <a:cxnSpLocks noChangeShapeType="1"/>
          </p:cNvCxnSpPr>
          <p:nvPr/>
        </p:nvCxnSpPr>
        <p:spPr bwMode="auto">
          <a:xfrm>
            <a:off x="1912938" y="6671542"/>
            <a:ext cx="6119813"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椭圆 7"/>
          <p:cNvSpPr>
            <a:spLocks noChangeArrowheads="1"/>
          </p:cNvSpPr>
          <p:nvPr/>
        </p:nvSpPr>
        <p:spPr bwMode="auto">
          <a:xfrm>
            <a:off x="1647366" y="6217887"/>
            <a:ext cx="524794" cy="523481"/>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8.8</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28" name="文本框 22"/>
          <p:cNvSpPr txBox="1">
            <a:spLocks noChangeArrowheads="1"/>
          </p:cNvSpPr>
          <p:nvPr/>
        </p:nvSpPr>
        <p:spPr bwMode="auto">
          <a:xfrm>
            <a:off x="2298700" y="6279824"/>
            <a:ext cx="3938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本章小结</a:t>
            </a:r>
            <a:endParaRPr lang="zh-CN"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KSO_Shape"/>
          <p:cNvSpPr/>
          <p:nvPr/>
        </p:nvSpPr>
        <p:spPr bwMode="auto">
          <a:xfrm flipH="1">
            <a:off x="6919707" y="2036763"/>
            <a:ext cx="460375" cy="476250"/>
          </a:xfrm>
          <a:custGeom>
            <a:avLst/>
            <a:gdLst>
              <a:gd name="T0" fmla="*/ 215713171 w 7617"/>
              <a:gd name="T1" fmla="*/ 194912619 h 8099"/>
              <a:gd name="T2" fmla="*/ 186862848 w 7617"/>
              <a:gd name="T3" fmla="*/ 154137527 h 8099"/>
              <a:gd name="T4" fmla="*/ 209688925 w 7617"/>
              <a:gd name="T5" fmla="*/ 69433828 h 8099"/>
              <a:gd name="T6" fmla="*/ 185536456 w 7617"/>
              <a:gd name="T7" fmla="*/ 27220166 h 8099"/>
              <a:gd name="T8" fmla="*/ 159173412 w 7617"/>
              <a:gd name="T9" fmla="*/ 113639048 h 8099"/>
              <a:gd name="T10" fmla="*/ 173487962 w 7617"/>
              <a:gd name="T11" fmla="*/ 157291045 h 8099"/>
              <a:gd name="T12" fmla="*/ 148009101 w 7617"/>
              <a:gd name="T13" fmla="*/ 113251885 h 8099"/>
              <a:gd name="T14" fmla="*/ 130157348 w 7617"/>
              <a:gd name="T15" fmla="*/ 20193847 h 8099"/>
              <a:gd name="T16" fmla="*/ 94785557 w 7617"/>
              <a:gd name="T17" fmla="*/ 22794140 h 8099"/>
              <a:gd name="T18" fmla="*/ 118551064 w 7617"/>
              <a:gd name="T19" fmla="*/ 108493737 h 8099"/>
              <a:gd name="T20" fmla="*/ 105397165 w 7617"/>
              <a:gd name="T21" fmla="*/ 111149305 h 8099"/>
              <a:gd name="T22" fmla="*/ 73175614 w 7617"/>
              <a:gd name="T23" fmla="*/ 41328315 h 8099"/>
              <a:gd name="T24" fmla="*/ 6300716 w 7617"/>
              <a:gd name="T25" fmla="*/ 3706741 h 8099"/>
              <a:gd name="T26" fmla="*/ 35427038 w 7617"/>
              <a:gd name="T27" fmla="*/ 76349596 h 8099"/>
              <a:gd name="T28" fmla="*/ 100865051 w 7617"/>
              <a:gd name="T29" fmla="*/ 116018005 h 8099"/>
              <a:gd name="T30" fmla="*/ 31281886 w 7617"/>
              <a:gd name="T31" fmla="*/ 115686117 h 8099"/>
              <a:gd name="T32" fmla="*/ 3813436 w 7617"/>
              <a:gd name="T33" fmla="*/ 138148370 h 8099"/>
              <a:gd name="T34" fmla="*/ 78039209 w 7617"/>
              <a:gd name="T35" fmla="*/ 170845970 h 8099"/>
              <a:gd name="T36" fmla="*/ 138337158 w 7617"/>
              <a:gd name="T37" fmla="*/ 150264725 h 8099"/>
              <a:gd name="T38" fmla="*/ 180120158 w 7617"/>
              <a:gd name="T39" fmla="*/ 177872289 h 8099"/>
              <a:gd name="T40" fmla="*/ 81852645 w 7617"/>
              <a:gd name="T41" fmla="*/ 181191868 h 8099"/>
              <a:gd name="T42" fmla="*/ 73175614 w 7617"/>
              <a:gd name="T43" fmla="*/ 210403828 h 8099"/>
              <a:gd name="T44" fmla="*/ 170116500 w 7617"/>
              <a:gd name="T45" fmla="*/ 209684543 h 8099"/>
              <a:gd name="T46" fmla="*/ 202006570 w 7617"/>
              <a:gd name="T47" fmla="*/ 191980203 h 8099"/>
              <a:gd name="T48" fmla="*/ 204327874 w 7617"/>
              <a:gd name="T49" fmla="*/ 216544801 h 8099"/>
              <a:gd name="T50" fmla="*/ 104789216 w 7617"/>
              <a:gd name="T51" fmla="*/ 244705824 h 8099"/>
              <a:gd name="T52" fmla="*/ 120595899 w 7617"/>
              <a:gd name="T53" fmla="*/ 275300843 h 8099"/>
              <a:gd name="T54" fmla="*/ 222621601 w 7617"/>
              <a:gd name="T55" fmla="*/ 246088883 h 8099"/>
              <a:gd name="T56" fmla="*/ 253737982 w 7617"/>
              <a:gd name="T57" fmla="*/ 256268720 h 8099"/>
              <a:gd name="T58" fmla="*/ 218310709 w 7617"/>
              <a:gd name="T59" fmla="*/ 266891229 h 8099"/>
              <a:gd name="T60" fmla="*/ 141487399 w 7617"/>
              <a:gd name="T61" fmla="*/ 311428572 h 8099"/>
              <a:gd name="T62" fmla="*/ 186697108 w 7617"/>
              <a:gd name="T63" fmla="*/ 327141117 h 8099"/>
              <a:gd name="T64" fmla="*/ 264294108 w 7617"/>
              <a:gd name="T65" fmla="*/ 289740880 h 8099"/>
              <a:gd name="T66" fmla="*/ 304308506 w 7617"/>
              <a:gd name="T67" fmla="*/ 323323591 h 8099"/>
              <a:gd name="T68" fmla="*/ 251416678 w 7617"/>
              <a:gd name="T69" fmla="*/ 319561339 h 8099"/>
              <a:gd name="T70" fmla="*/ 181723019 w 7617"/>
              <a:gd name="T71" fmla="*/ 363434672 h 8099"/>
              <a:gd name="T72" fmla="*/ 226490519 w 7617"/>
              <a:gd name="T73" fmla="*/ 376546924 h 8099"/>
              <a:gd name="T74" fmla="*/ 303755804 w 7617"/>
              <a:gd name="T75" fmla="*/ 335827108 h 8099"/>
              <a:gd name="T76" fmla="*/ 334706209 w 7617"/>
              <a:gd name="T77" fmla="*/ 363545458 h 8099"/>
              <a:gd name="T78" fmla="*/ 264515330 w 7617"/>
              <a:gd name="T79" fmla="*/ 377432035 h 8099"/>
              <a:gd name="T80" fmla="*/ 256059051 w 7617"/>
              <a:gd name="T81" fmla="*/ 413283152 h 8099"/>
              <a:gd name="T82" fmla="*/ 332329658 w 7617"/>
              <a:gd name="T83" fmla="*/ 383407418 h 8099"/>
              <a:gd name="T84" fmla="*/ 357366310 w 7617"/>
              <a:gd name="T85" fmla="*/ 384347804 h 8099"/>
              <a:gd name="T86" fmla="*/ 419598836 w 7617"/>
              <a:gd name="T87" fmla="*/ 443601795 h 8099"/>
              <a:gd name="T88" fmla="*/ 335093171 w 7617"/>
              <a:gd name="T89" fmla="*/ 346615679 h 8099"/>
              <a:gd name="T90" fmla="*/ 344267658 w 7617"/>
              <a:gd name="T91" fmla="*/ 328911575 h 8099"/>
              <a:gd name="T92" fmla="*/ 398154634 w 7617"/>
              <a:gd name="T93" fmla="*/ 248744452 h 8099"/>
              <a:gd name="T94" fmla="*/ 373559956 w 7617"/>
              <a:gd name="T95" fmla="*/ 232091520 h 8099"/>
              <a:gd name="T96" fmla="*/ 317738874 w 7617"/>
              <a:gd name="T97" fmla="*/ 304844691 h 8099"/>
              <a:gd name="T98" fmla="*/ 300992526 w 7617"/>
              <a:gd name="T99" fmla="*/ 306061924 h 8099"/>
              <a:gd name="T100" fmla="*/ 322049766 w 7617"/>
              <a:gd name="T101" fmla="*/ 277569249 h 8099"/>
              <a:gd name="T102" fmla="*/ 353552874 w 7617"/>
              <a:gd name="T103" fmla="*/ 184511211 h 8099"/>
              <a:gd name="T104" fmla="*/ 325089513 w 7617"/>
              <a:gd name="T105" fmla="*/ 181745091 h 8099"/>
              <a:gd name="T106" fmla="*/ 285848804 w 7617"/>
              <a:gd name="T107" fmla="*/ 275411394 h 8099"/>
              <a:gd name="T108" fmla="*/ 260259449 w 7617"/>
              <a:gd name="T109" fmla="*/ 250238297 h 8099"/>
              <a:gd name="T110" fmla="*/ 290823127 w 7617"/>
              <a:gd name="T111" fmla="*/ 216489525 h 8099"/>
              <a:gd name="T112" fmla="*/ 303645310 w 7617"/>
              <a:gd name="T113" fmla="*/ 128632308 h 8099"/>
              <a:gd name="T114" fmla="*/ 271644982 w 7617"/>
              <a:gd name="T115" fmla="*/ 135382016 h 8099"/>
              <a:gd name="T116" fmla="*/ 247216279 w 7617"/>
              <a:gd name="T117" fmla="*/ 229933665 h 8099"/>
              <a:gd name="T118" fmla="*/ 220189804 w 7617"/>
              <a:gd name="T119" fmla="*/ 202436887 h 8099"/>
              <a:gd name="T120" fmla="*/ 245171209 w 7617"/>
              <a:gd name="T121" fmla="*/ 177595677 h 8099"/>
              <a:gd name="T122" fmla="*/ 263575665 w 7617"/>
              <a:gd name="T123" fmla="*/ 91840805 h 8099"/>
              <a:gd name="T124" fmla="*/ 220079310 w 7617"/>
              <a:gd name="T125" fmla="*/ 96322106 h 80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617" h="8099">
                <a:moveTo>
                  <a:pt x="3735" y="2578"/>
                </a:moveTo>
                <a:lnTo>
                  <a:pt x="3735" y="2578"/>
                </a:lnTo>
                <a:lnTo>
                  <a:pt x="3721" y="2650"/>
                </a:lnTo>
                <a:lnTo>
                  <a:pt x="3709" y="2721"/>
                </a:lnTo>
                <a:lnTo>
                  <a:pt x="3704" y="2758"/>
                </a:lnTo>
                <a:lnTo>
                  <a:pt x="3699" y="2794"/>
                </a:lnTo>
                <a:lnTo>
                  <a:pt x="3695" y="2831"/>
                </a:lnTo>
                <a:lnTo>
                  <a:pt x="3692" y="2868"/>
                </a:lnTo>
                <a:lnTo>
                  <a:pt x="3690" y="2905"/>
                </a:lnTo>
                <a:lnTo>
                  <a:pt x="3689" y="2942"/>
                </a:lnTo>
                <a:lnTo>
                  <a:pt x="3689" y="2978"/>
                </a:lnTo>
                <a:lnTo>
                  <a:pt x="3691" y="3014"/>
                </a:lnTo>
                <a:lnTo>
                  <a:pt x="3694" y="3051"/>
                </a:lnTo>
                <a:lnTo>
                  <a:pt x="3700" y="3087"/>
                </a:lnTo>
                <a:lnTo>
                  <a:pt x="3706" y="3123"/>
                </a:lnTo>
                <a:lnTo>
                  <a:pt x="3714" y="3159"/>
                </a:lnTo>
                <a:lnTo>
                  <a:pt x="3720" y="3185"/>
                </a:lnTo>
                <a:lnTo>
                  <a:pt x="3728" y="3210"/>
                </a:lnTo>
                <a:lnTo>
                  <a:pt x="3737" y="3236"/>
                </a:lnTo>
                <a:lnTo>
                  <a:pt x="3748" y="3260"/>
                </a:lnTo>
                <a:lnTo>
                  <a:pt x="3759" y="3285"/>
                </a:lnTo>
                <a:lnTo>
                  <a:pt x="3772" y="3309"/>
                </a:lnTo>
                <a:lnTo>
                  <a:pt x="3787" y="3332"/>
                </a:lnTo>
                <a:lnTo>
                  <a:pt x="3802" y="3354"/>
                </a:lnTo>
                <a:lnTo>
                  <a:pt x="3819" y="3375"/>
                </a:lnTo>
                <a:lnTo>
                  <a:pt x="3836" y="3393"/>
                </a:lnTo>
                <a:lnTo>
                  <a:pt x="3849" y="3407"/>
                </a:lnTo>
                <a:lnTo>
                  <a:pt x="3861" y="3418"/>
                </a:lnTo>
                <a:lnTo>
                  <a:pt x="3882" y="3437"/>
                </a:lnTo>
                <a:lnTo>
                  <a:pt x="3889" y="3444"/>
                </a:lnTo>
                <a:lnTo>
                  <a:pt x="3895" y="3451"/>
                </a:lnTo>
                <a:lnTo>
                  <a:pt x="3899" y="3458"/>
                </a:lnTo>
                <a:lnTo>
                  <a:pt x="3902" y="3466"/>
                </a:lnTo>
                <a:lnTo>
                  <a:pt x="3904" y="3477"/>
                </a:lnTo>
                <a:lnTo>
                  <a:pt x="3905" y="3489"/>
                </a:lnTo>
                <a:lnTo>
                  <a:pt x="3905" y="3504"/>
                </a:lnTo>
                <a:lnTo>
                  <a:pt x="3903" y="3523"/>
                </a:lnTo>
                <a:lnTo>
                  <a:pt x="3898" y="3574"/>
                </a:lnTo>
                <a:lnTo>
                  <a:pt x="3811" y="3475"/>
                </a:lnTo>
                <a:lnTo>
                  <a:pt x="3724" y="3376"/>
                </a:lnTo>
                <a:lnTo>
                  <a:pt x="3680" y="3327"/>
                </a:lnTo>
                <a:lnTo>
                  <a:pt x="3635" y="3280"/>
                </a:lnTo>
                <a:lnTo>
                  <a:pt x="3590" y="3232"/>
                </a:lnTo>
                <a:lnTo>
                  <a:pt x="3544" y="3186"/>
                </a:lnTo>
                <a:lnTo>
                  <a:pt x="3525" y="3168"/>
                </a:lnTo>
                <a:lnTo>
                  <a:pt x="3502" y="3148"/>
                </a:lnTo>
                <a:lnTo>
                  <a:pt x="3444" y="3098"/>
                </a:lnTo>
                <a:lnTo>
                  <a:pt x="3414" y="3071"/>
                </a:lnTo>
                <a:lnTo>
                  <a:pt x="3382" y="3042"/>
                </a:lnTo>
                <a:lnTo>
                  <a:pt x="3352" y="3012"/>
                </a:lnTo>
                <a:lnTo>
                  <a:pt x="3338" y="2997"/>
                </a:lnTo>
                <a:lnTo>
                  <a:pt x="3325" y="2982"/>
                </a:lnTo>
                <a:lnTo>
                  <a:pt x="3312" y="2966"/>
                </a:lnTo>
                <a:lnTo>
                  <a:pt x="3301" y="2952"/>
                </a:lnTo>
                <a:lnTo>
                  <a:pt x="3291" y="2938"/>
                </a:lnTo>
                <a:lnTo>
                  <a:pt x="3283" y="2922"/>
                </a:lnTo>
                <a:lnTo>
                  <a:pt x="3276" y="2909"/>
                </a:lnTo>
                <a:lnTo>
                  <a:pt x="3271" y="2895"/>
                </a:lnTo>
                <a:lnTo>
                  <a:pt x="3268" y="2881"/>
                </a:lnTo>
                <a:lnTo>
                  <a:pt x="3267" y="2869"/>
                </a:lnTo>
                <a:lnTo>
                  <a:pt x="3268" y="2857"/>
                </a:lnTo>
                <a:lnTo>
                  <a:pt x="3270" y="2851"/>
                </a:lnTo>
                <a:lnTo>
                  <a:pt x="3272" y="2845"/>
                </a:lnTo>
                <a:lnTo>
                  <a:pt x="3275" y="2839"/>
                </a:lnTo>
                <a:lnTo>
                  <a:pt x="3278" y="2834"/>
                </a:lnTo>
                <a:lnTo>
                  <a:pt x="3283" y="2829"/>
                </a:lnTo>
                <a:lnTo>
                  <a:pt x="3288" y="2824"/>
                </a:lnTo>
                <a:lnTo>
                  <a:pt x="3293" y="2820"/>
                </a:lnTo>
                <a:lnTo>
                  <a:pt x="3300" y="2815"/>
                </a:lnTo>
                <a:lnTo>
                  <a:pt x="3315" y="2806"/>
                </a:lnTo>
                <a:lnTo>
                  <a:pt x="3334" y="2799"/>
                </a:lnTo>
                <a:lnTo>
                  <a:pt x="3355" y="2793"/>
                </a:lnTo>
                <a:lnTo>
                  <a:pt x="3381" y="2786"/>
                </a:lnTo>
                <a:lnTo>
                  <a:pt x="3405" y="2777"/>
                </a:lnTo>
                <a:lnTo>
                  <a:pt x="3429" y="2765"/>
                </a:lnTo>
                <a:lnTo>
                  <a:pt x="3452" y="2752"/>
                </a:lnTo>
                <a:lnTo>
                  <a:pt x="3473" y="2738"/>
                </a:lnTo>
                <a:lnTo>
                  <a:pt x="3494" y="2721"/>
                </a:lnTo>
                <a:lnTo>
                  <a:pt x="3512" y="2704"/>
                </a:lnTo>
                <a:lnTo>
                  <a:pt x="3530" y="2685"/>
                </a:lnTo>
                <a:lnTo>
                  <a:pt x="3548" y="2665"/>
                </a:lnTo>
                <a:lnTo>
                  <a:pt x="3563" y="2644"/>
                </a:lnTo>
                <a:lnTo>
                  <a:pt x="3579" y="2621"/>
                </a:lnTo>
                <a:lnTo>
                  <a:pt x="3593" y="2597"/>
                </a:lnTo>
                <a:lnTo>
                  <a:pt x="3606" y="2573"/>
                </a:lnTo>
                <a:lnTo>
                  <a:pt x="3620" y="2547"/>
                </a:lnTo>
                <a:lnTo>
                  <a:pt x="3631" y="2522"/>
                </a:lnTo>
                <a:lnTo>
                  <a:pt x="3642" y="2495"/>
                </a:lnTo>
                <a:lnTo>
                  <a:pt x="3652" y="2468"/>
                </a:lnTo>
                <a:lnTo>
                  <a:pt x="3663" y="2441"/>
                </a:lnTo>
                <a:lnTo>
                  <a:pt x="3672" y="2413"/>
                </a:lnTo>
                <a:lnTo>
                  <a:pt x="3680" y="2385"/>
                </a:lnTo>
                <a:lnTo>
                  <a:pt x="3695" y="2329"/>
                </a:lnTo>
                <a:lnTo>
                  <a:pt x="3709" y="2274"/>
                </a:lnTo>
                <a:lnTo>
                  <a:pt x="3720" y="2219"/>
                </a:lnTo>
                <a:lnTo>
                  <a:pt x="3729" y="2167"/>
                </a:lnTo>
                <a:lnTo>
                  <a:pt x="3747" y="2071"/>
                </a:lnTo>
                <a:lnTo>
                  <a:pt x="3756" y="2014"/>
                </a:lnTo>
                <a:lnTo>
                  <a:pt x="3764" y="1957"/>
                </a:lnTo>
                <a:lnTo>
                  <a:pt x="3772" y="1899"/>
                </a:lnTo>
                <a:lnTo>
                  <a:pt x="3779" y="1841"/>
                </a:lnTo>
                <a:lnTo>
                  <a:pt x="3786" y="1783"/>
                </a:lnTo>
                <a:lnTo>
                  <a:pt x="3791" y="1724"/>
                </a:lnTo>
                <a:lnTo>
                  <a:pt x="3796" y="1665"/>
                </a:lnTo>
                <a:lnTo>
                  <a:pt x="3799" y="1607"/>
                </a:lnTo>
                <a:lnTo>
                  <a:pt x="3801" y="1548"/>
                </a:lnTo>
                <a:lnTo>
                  <a:pt x="3802" y="1489"/>
                </a:lnTo>
                <a:lnTo>
                  <a:pt x="3802" y="1430"/>
                </a:lnTo>
                <a:lnTo>
                  <a:pt x="3801" y="1372"/>
                </a:lnTo>
                <a:lnTo>
                  <a:pt x="3798" y="1314"/>
                </a:lnTo>
                <a:lnTo>
                  <a:pt x="3794" y="1255"/>
                </a:lnTo>
                <a:lnTo>
                  <a:pt x="3788" y="1198"/>
                </a:lnTo>
                <a:lnTo>
                  <a:pt x="3779" y="1140"/>
                </a:lnTo>
                <a:lnTo>
                  <a:pt x="3775" y="1110"/>
                </a:lnTo>
                <a:lnTo>
                  <a:pt x="3769" y="1080"/>
                </a:lnTo>
                <a:lnTo>
                  <a:pt x="3762" y="1049"/>
                </a:lnTo>
                <a:lnTo>
                  <a:pt x="3754" y="1020"/>
                </a:lnTo>
                <a:lnTo>
                  <a:pt x="3746" y="990"/>
                </a:lnTo>
                <a:lnTo>
                  <a:pt x="3736" y="960"/>
                </a:lnTo>
                <a:lnTo>
                  <a:pt x="3725" y="931"/>
                </a:lnTo>
                <a:lnTo>
                  <a:pt x="3714" y="903"/>
                </a:lnTo>
                <a:lnTo>
                  <a:pt x="3702" y="874"/>
                </a:lnTo>
                <a:lnTo>
                  <a:pt x="3689" y="846"/>
                </a:lnTo>
                <a:lnTo>
                  <a:pt x="3676" y="819"/>
                </a:lnTo>
                <a:lnTo>
                  <a:pt x="3662" y="791"/>
                </a:lnTo>
                <a:lnTo>
                  <a:pt x="3646" y="764"/>
                </a:lnTo>
                <a:lnTo>
                  <a:pt x="3631" y="738"/>
                </a:lnTo>
                <a:lnTo>
                  <a:pt x="3615" y="711"/>
                </a:lnTo>
                <a:lnTo>
                  <a:pt x="3597" y="685"/>
                </a:lnTo>
                <a:lnTo>
                  <a:pt x="3586" y="668"/>
                </a:lnTo>
                <a:lnTo>
                  <a:pt x="3572" y="652"/>
                </a:lnTo>
                <a:lnTo>
                  <a:pt x="3546" y="618"/>
                </a:lnTo>
                <a:lnTo>
                  <a:pt x="3516" y="583"/>
                </a:lnTo>
                <a:lnTo>
                  <a:pt x="3487" y="548"/>
                </a:lnTo>
                <a:lnTo>
                  <a:pt x="3460" y="512"/>
                </a:lnTo>
                <a:lnTo>
                  <a:pt x="3446" y="495"/>
                </a:lnTo>
                <a:lnTo>
                  <a:pt x="3434" y="476"/>
                </a:lnTo>
                <a:lnTo>
                  <a:pt x="3423" y="457"/>
                </a:lnTo>
                <a:lnTo>
                  <a:pt x="3414" y="439"/>
                </a:lnTo>
                <a:lnTo>
                  <a:pt x="3405" y="419"/>
                </a:lnTo>
                <a:lnTo>
                  <a:pt x="3398" y="400"/>
                </a:lnTo>
                <a:lnTo>
                  <a:pt x="3394" y="416"/>
                </a:lnTo>
                <a:lnTo>
                  <a:pt x="3389" y="431"/>
                </a:lnTo>
                <a:lnTo>
                  <a:pt x="3382" y="447"/>
                </a:lnTo>
                <a:lnTo>
                  <a:pt x="3375" y="462"/>
                </a:lnTo>
                <a:lnTo>
                  <a:pt x="3367" y="476"/>
                </a:lnTo>
                <a:lnTo>
                  <a:pt x="3357" y="492"/>
                </a:lnTo>
                <a:lnTo>
                  <a:pt x="3347" y="506"/>
                </a:lnTo>
                <a:lnTo>
                  <a:pt x="3336" y="521"/>
                </a:lnTo>
                <a:lnTo>
                  <a:pt x="3312" y="549"/>
                </a:lnTo>
                <a:lnTo>
                  <a:pt x="3286" y="577"/>
                </a:lnTo>
                <a:lnTo>
                  <a:pt x="3259" y="605"/>
                </a:lnTo>
                <a:lnTo>
                  <a:pt x="3230" y="633"/>
                </a:lnTo>
                <a:lnTo>
                  <a:pt x="3172" y="689"/>
                </a:lnTo>
                <a:lnTo>
                  <a:pt x="3144" y="717"/>
                </a:lnTo>
                <a:lnTo>
                  <a:pt x="3118" y="746"/>
                </a:lnTo>
                <a:lnTo>
                  <a:pt x="3092" y="775"/>
                </a:lnTo>
                <a:lnTo>
                  <a:pt x="3081" y="790"/>
                </a:lnTo>
                <a:lnTo>
                  <a:pt x="3069" y="805"/>
                </a:lnTo>
                <a:lnTo>
                  <a:pt x="3059" y="821"/>
                </a:lnTo>
                <a:lnTo>
                  <a:pt x="3049" y="837"/>
                </a:lnTo>
                <a:lnTo>
                  <a:pt x="3041" y="852"/>
                </a:lnTo>
                <a:lnTo>
                  <a:pt x="3033" y="869"/>
                </a:lnTo>
                <a:lnTo>
                  <a:pt x="3013" y="915"/>
                </a:lnTo>
                <a:lnTo>
                  <a:pt x="2996" y="960"/>
                </a:lnTo>
                <a:lnTo>
                  <a:pt x="2979" y="1006"/>
                </a:lnTo>
                <a:lnTo>
                  <a:pt x="2965" y="1053"/>
                </a:lnTo>
                <a:lnTo>
                  <a:pt x="2952" y="1099"/>
                </a:lnTo>
                <a:lnTo>
                  <a:pt x="2939" y="1147"/>
                </a:lnTo>
                <a:lnTo>
                  <a:pt x="2928" y="1193"/>
                </a:lnTo>
                <a:lnTo>
                  <a:pt x="2919" y="1241"/>
                </a:lnTo>
                <a:lnTo>
                  <a:pt x="2911" y="1288"/>
                </a:lnTo>
                <a:lnTo>
                  <a:pt x="2903" y="1335"/>
                </a:lnTo>
                <a:lnTo>
                  <a:pt x="2896" y="1383"/>
                </a:lnTo>
                <a:lnTo>
                  <a:pt x="2891" y="1431"/>
                </a:lnTo>
                <a:lnTo>
                  <a:pt x="2887" y="1480"/>
                </a:lnTo>
                <a:lnTo>
                  <a:pt x="2883" y="1529"/>
                </a:lnTo>
                <a:lnTo>
                  <a:pt x="2881" y="1578"/>
                </a:lnTo>
                <a:lnTo>
                  <a:pt x="2879" y="1627"/>
                </a:lnTo>
                <a:lnTo>
                  <a:pt x="2876" y="1712"/>
                </a:lnTo>
                <a:lnTo>
                  <a:pt x="2875" y="1797"/>
                </a:lnTo>
                <a:lnTo>
                  <a:pt x="2875" y="1883"/>
                </a:lnTo>
                <a:lnTo>
                  <a:pt x="2877" y="1969"/>
                </a:lnTo>
                <a:lnTo>
                  <a:pt x="2880" y="2054"/>
                </a:lnTo>
                <a:lnTo>
                  <a:pt x="2883" y="2097"/>
                </a:lnTo>
                <a:lnTo>
                  <a:pt x="2886" y="2139"/>
                </a:lnTo>
                <a:lnTo>
                  <a:pt x="2890" y="2182"/>
                </a:lnTo>
                <a:lnTo>
                  <a:pt x="2895" y="2224"/>
                </a:lnTo>
                <a:lnTo>
                  <a:pt x="2900" y="2268"/>
                </a:lnTo>
                <a:lnTo>
                  <a:pt x="2906" y="2310"/>
                </a:lnTo>
                <a:lnTo>
                  <a:pt x="2914" y="2354"/>
                </a:lnTo>
                <a:lnTo>
                  <a:pt x="2924" y="2397"/>
                </a:lnTo>
                <a:lnTo>
                  <a:pt x="2936" y="2439"/>
                </a:lnTo>
                <a:lnTo>
                  <a:pt x="2943" y="2460"/>
                </a:lnTo>
                <a:lnTo>
                  <a:pt x="2951" y="2481"/>
                </a:lnTo>
                <a:lnTo>
                  <a:pt x="2959" y="2501"/>
                </a:lnTo>
                <a:lnTo>
                  <a:pt x="2968" y="2522"/>
                </a:lnTo>
                <a:lnTo>
                  <a:pt x="2977" y="2541"/>
                </a:lnTo>
                <a:lnTo>
                  <a:pt x="2987" y="2561"/>
                </a:lnTo>
                <a:lnTo>
                  <a:pt x="2998" y="2580"/>
                </a:lnTo>
                <a:lnTo>
                  <a:pt x="3009" y="2599"/>
                </a:lnTo>
                <a:lnTo>
                  <a:pt x="3021" y="2618"/>
                </a:lnTo>
                <a:lnTo>
                  <a:pt x="3035" y="2636"/>
                </a:lnTo>
                <a:lnTo>
                  <a:pt x="3051" y="2658"/>
                </a:lnTo>
                <a:lnTo>
                  <a:pt x="3068" y="2677"/>
                </a:lnTo>
                <a:lnTo>
                  <a:pt x="3085" y="2693"/>
                </a:lnTo>
                <a:lnTo>
                  <a:pt x="3100" y="2707"/>
                </a:lnTo>
                <a:lnTo>
                  <a:pt x="3129" y="2731"/>
                </a:lnTo>
                <a:lnTo>
                  <a:pt x="3142" y="2742"/>
                </a:lnTo>
                <a:lnTo>
                  <a:pt x="3154" y="2752"/>
                </a:lnTo>
                <a:lnTo>
                  <a:pt x="3166" y="2763"/>
                </a:lnTo>
                <a:lnTo>
                  <a:pt x="3175" y="2775"/>
                </a:lnTo>
                <a:lnTo>
                  <a:pt x="3183" y="2787"/>
                </a:lnTo>
                <a:lnTo>
                  <a:pt x="3190" y="2802"/>
                </a:lnTo>
                <a:lnTo>
                  <a:pt x="3195" y="2819"/>
                </a:lnTo>
                <a:lnTo>
                  <a:pt x="3200" y="2839"/>
                </a:lnTo>
                <a:lnTo>
                  <a:pt x="3201" y="2862"/>
                </a:lnTo>
                <a:lnTo>
                  <a:pt x="3201" y="2888"/>
                </a:lnTo>
                <a:lnTo>
                  <a:pt x="3176" y="2870"/>
                </a:lnTo>
                <a:lnTo>
                  <a:pt x="3139" y="2843"/>
                </a:lnTo>
                <a:lnTo>
                  <a:pt x="3034" y="2770"/>
                </a:lnTo>
                <a:lnTo>
                  <a:pt x="2971" y="2726"/>
                </a:lnTo>
                <a:lnTo>
                  <a:pt x="2903" y="2677"/>
                </a:lnTo>
                <a:lnTo>
                  <a:pt x="2835" y="2626"/>
                </a:lnTo>
                <a:lnTo>
                  <a:pt x="2767" y="2573"/>
                </a:lnTo>
                <a:lnTo>
                  <a:pt x="2735" y="2546"/>
                </a:lnTo>
                <a:lnTo>
                  <a:pt x="2704" y="2520"/>
                </a:lnTo>
                <a:lnTo>
                  <a:pt x="2673" y="2494"/>
                </a:lnTo>
                <a:lnTo>
                  <a:pt x="2644" y="2467"/>
                </a:lnTo>
                <a:lnTo>
                  <a:pt x="2618" y="2442"/>
                </a:lnTo>
                <a:lnTo>
                  <a:pt x="2593" y="2417"/>
                </a:lnTo>
                <a:lnTo>
                  <a:pt x="2571" y="2393"/>
                </a:lnTo>
                <a:lnTo>
                  <a:pt x="2552" y="2369"/>
                </a:lnTo>
                <a:lnTo>
                  <a:pt x="2537" y="2346"/>
                </a:lnTo>
                <a:lnTo>
                  <a:pt x="2529" y="2336"/>
                </a:lnTo>
                <a:lnTo>
                  <a:pt x="2524" y="2325"/>
                </a:lnTo>
                <a:lnTo>
                  <a:pt x="2519" y="2315"/>
                </a:lnTo>
                <a:lnTo>
                  <a:pt x="2515" y="2305"/>
                </a:lnTo>
                <a:lnTo>
                  <a:pt x="2512" y="2295"/>
                </a:lnTo>
                <a:lnTo>
                  <a:pt x="2511" y="2286"/>
                </a:lnTo>
                <a:lnTo>
                  <a:pt x="2510" y="2278"/>
                </a:lnTo>
                <a:lnTo>
                  <a:pt x="2510" y="2270"/>
                </a:lnTo>
                <a:lnTo>
                  <a:pt x="2512" y="2261"/>
                </a:lnTo>
                <a:lnTo>
                  <a:pt x="2514" y="2254"/>
                </a:lnTo>
                <a:lnTo>
                  <a:pt x="2518" y="2247"/>
                </a:lnTo>
                <a:lnTo>
                  <a:pt x="2523" y="2241"/>
                </a:lnTo>
                <a:lnTo>
                  <a:pt x="2530" y="2235"/>
                </a:lnTo>
                <a:lnTo>
                  <a:pt x="2538" y="2229"/>
                </a:lnTo>
                <a:lnTo>
                  <a:pt x="2557" y="2216"/>
                </a:lnTo>
                <a:lnTo>
                  <a:pt x="2574" y="2202"/>
                </a:lnTo>
                <a:lnTo>
                  <a:pt x="2591" y="2186"/>
                </a:lnTo>
                <a:lnTo>
                  <a:pt x="2606" y="2169"/>
                </a:lnTo>
                <a:lnTo>
                  <a:pt x="2622" y="2151"/>
                </a:lnTo>
                <a:lnTo>
                  <a:pt x="2634" y="2132"/>
                </a:lnTo>
                <a:lnTo>
                  <a:pt x="2646" y="2112"/>
                </a:lnTo>
                <a:lnTo>
                  <a:pt x="2657" y="2091"/>
                </a:lnTo>
                <a:lnTo>
                  <a:pt x="2668" y="2070"/>
                </a:lnTo>
                <a:lnTo>
                  <a:pt x="2678" y="2047"/>
                </a:lnTo>
                <a:lnTo>
                  <a:pt x="2686" y="2024"/>
                </a:lnTo>
                <a:lnTo>
                  <a:pt x="2693" y="2000"/>
                </a:lnTo>
                <a:lnTo>
                  <a:pt x="2701" y="1975"/>
                </a:lnTo>
                <a:lnTo>
                  <a:pt x="2707" y="1951"/>
                </a:lnTo>
                <a:lnTo>
                  <a:pt x="2712" y="1925"/>
                </a:lnTo>
                <a:lnTo>
                  <a:pt x="2717" y="1900"/>
                </a:lnTo>
                <a:lnTo>
                  <a:pt x="2721" y="1874"/>
                </a:lnTo>
                <a:lnTo>
                  <a:pt x="2724" y="1848"/>
                </a:lnTo>
                <a:lnTo>
                  <a:pt x="2729" y="1796"/>
                </a:lnTo>
                <a:lnTo>
                  <a:pt x="2732" y="1745"/>
                </a:lnTo>
                <a:lnTo>
                  <a:pt x="2733" y="1694"/>
                </a:lnTo>
                <a:lnTo>
                  <a:pt x="2733" y="1645"/>
                </a:lnTo>
                <a:lnTo>
                  <a:pt x="2732" y="1597"/>
                </a:lnTo>
                <a:lnTo>
                  <a:pt x="2730" y="1553"/>
                </a:lnTo>
                <a:lnTo>
                  <a:pt x="2727" y="1512"/>
                </a:lnTo>
                <a:lnTo>
                  <a:pt x="2722" y="1453"/>
                </a:lnTo>
                <a:lnTo>
                  <a:pt x="2716" y="1395"/>
                </a:lnTo>
                <a:lnTo>
                  <a:pt x="2708" y="1335"/>
                </a:lnTo>
                <a:lnTo>
                  <a:pt x="2697" y="1277"/>
                </a:lnTo>
                <a:lnTo>
                  <a:pt x="2685" y="1218"/>
                </a:lnTo>
                <a:lnTo>
                  <a:pt x="2673" y="1160"/>
                </a:lnTo>
                <a:lnTo>
                  <a:pt x="2657" y="1101"/>
                </a:lnTo>
                <a:lnTo>
                  <a:pt x="2642" y="1043"/>
                </a:lnTo>
                <a:lnTo>
                  <a:pt x="2625" y="986"/>
                </a:lnTo>
                <a:lnTo>
                  <a:pt x="2606" y="928"/>
                </a:lnTo>
                <a:lnTo>
                  <a:pt x="2587" y="871"/>
                </a:lnTo>
                <a:lnTo>
                  <a:pt x="2566" y="815"/>
                </a:lnTo>
                <a:lnTo>
                  <a:pt x="2546" y="759"/>
                </a:lnTo>
                <a:lnTo>
                  <a:pt x="2523" y="704"/>
                </a:lnTo>
                <a:lnTo>
                  <a:pt x="2501" y="650"/>
                </a:lnTo>
                <a:lnTo>
                  <a:pt x="2477" y="595"/>
                </a:lnTo>
                <a:lnTo>
                  <a:pt x="2455" y="548"/>
                </a:lnTo>
                <a:lnTo>
                  <a:pt x="2432" y="501"/>
                </a:lnTo>
                <a:lnTo>
                  <a:pt x="2409" y="455"/>
                </a:lnTo>
                <a:lnTo>
                  <a:pt x="2383" y="409"/>
                </a:lnTo>
                <a:lnTo>
                  <a:pt x="2370" y="386"/>
                </a:lnTo>
                <a:lnTo>
                  <a:pt x="2355" y="365"/>
                </a:lnTo>
                <a:lnTo>
                  <a:pt x="2341" y="343"/>
                </a:lnTo>
                <a:lnTo>
                  <a:pt x="2326" y="322"/>
                </a:lnTo>
                <a:lnTo>
                  <a:pt x="2309" y="301"/>
                </a:lnTo>
                <a:lnTo>
                  <a:pt x="2293" y="281"/>
                </a:lnTo>
                <a:lnTo>
                  <a:pt x="2275" y="261"/>
                </a:lnTo>
                <a:lnTo>
                  <a:pt x="2258" y="242"/>
                </a:lnTo>
                <a:lnTo>
                  <a:pt x="2240" y="225"/>
                </a:lnTo>
                <a:lnTo>
                  <a:pt x="2222" y="210"/>
                </a:lnTo>
                <a:lnTo>
                  <a:pt x="2203" y="196"/>
                </a:lnTo>
                <a:lnTo>
                  <a:pt x="2182" y="181"/>
                </a:lnTo>
                <a:lnTo>
                  <a:pt x="2140" y="154"/>
                </a:lnTo>
                <a:lnTo>
                  <a:pt x="2096" y="126"/>
                </a:lnTo>
                <a:lnTo>
                  <a:pt x="2053" y="98"/>
                </a:lnTo>
                <a:lnTo>
                  <a:pt x="2033" y="84"/>
                </a:lnTo>
                <a:lnTo>
                  <a:pt x="2013" y="69"/>
                </a:lnTo>
                <a:lnTo>
                  <a:pt x="1995" y="53"/>
                </a:lnTo>
                <a:lnTo>
                  <a:pt x="1978" y="36"/>
                </a:lnTo>
                <a:lnTo>
                  <a:pt x="1963" y="18"/>
                </a:lnTo>
                <a:lnTo>
                  <a:pt x="1948" y="0"/>
                </a:lnTo>
                <a:lnTo>
                  <a:pt x="1949" y="10"/>
                </a:lnTo>
                <a:lnTo>
                  <a:pt x="1949" y="22"/>
                </a:lnTo>
                <a:lnTo>
                  <a:pt x="1947" y="34"/>
                </a:lnTo>
                <a:lnTo>
                  <a:pt x="1944" y="46"/>
                </a:lnTo>
                <a:lnTo>
                  <a:pt x="1940" y="59"/>
                </a:lnTo>
                <a:lnTo>
                  <a:pt x="1935" y="73"/>
                </a:lnTo>
                <a:lnTo>
                  <a:pt x="1929" y="86"/>
                </a:lnTo>
                <a:lnTo>
                  <a:pt x="1921" y="100"/>
                </a:lnTo>
                <a:lnTo>
                  <a:pt x="1903" y="130"/>
                </a:lnTo>
                <a:lnTo>
                  <a:pt x="1884" y="161"/>
                </a:lnTo>
                <a:lnTo>
                  <a:pt x="1861" y="192"/>
                </a:lnTo>
                <a:lnTo>
                  <a:pt x="1839" y="224"/>
                </a:lnTo>
                <a:lnTo>
                  <a:pt x="1791" y="288"/>
                </a:lnTo>
                <a:lnTo>
                  <a:pt x="1768" y="321"/>
                </a:lnTo>
                <a:lnTo>
                  <a:pt x="1748" y="351"/>
                </a:lnTo>
                <a:lnTo>
                  <a:pt x="1729" y="382"/>
                </a:lnTo>
                <a:lnTo>
                  <a:pt x="1722" y="398"/>
                </a:lnTo>
                <a:lnTo>
                  <a:pt x="1715" y="412"/>
                </a:lnTo>
                <a:lnTo>
                  <a:pt x="1709" y="426"/>
                </a:lnTo>
                <a:lnTo>
                  <a:pt x="1704" y="441"/>
                </a:lnTo>
                <a:lnTo>
                  <a:pt x="1699" y="454"/>
                </a:lnTo>
                <a:lnTo>
                  <a:pt x="1697" y="467"/>
                </a:lnTo>
                <a:lnTo>
                  <a:pt x="1692" y="511"/>
                </a:lnTo>
                <a:lnTo>
                  <a:pt x="1689" y="555"/>
                </a:lnTo>
                <a:lnTo>
                  <a:pt x="1688" y="599"/>
                </a:lnTo>
                <a:lnTo>
                  <a:pt x="1689" y="643"/>
                </a:lnTo>
                <a:lnTo>
                  <a:pt x="1692" y="689"/>
                </a:lnTo>
                <a:lnTo>
                  <a:pt x="1696" y="734"/>
                </a:lnTo>
                <a:lnTo>
                  <a:pt x="1702" y="779"/>
                </a:lnTo>
                <a:lnTo>
                  <a:pt x="1708" y="824"/>
                </a:lnTo>
                <a:lnTo>
                  <a:pt x="1716" y="869"/>
                </a:lnTo>
                <a:lnTo>
                  <a:pt x="1724" y="914"/>
                </a:lnTo>
                <a:lnTo>
                  <a:pt x="1734" y="958"/>
                </a:lnTo>
                <a:lnTo>
                  <a:pt x="1744" y="1002"/>
                </a:lnTo>
                <a:lnTo>
                  <a:pt x="1765" y="1089"/>
                </a:lnTo>
                <a:lnTo>
                  <a:pt x="1788" y="1173"/>
                </a:lnTo>
                <a:lnTo>
                  <a:pt x="1801" y="1220"/>
                </a:lnTo>
                <a:lnTo>
                  <a:pt x="1815" y="1267"/>
                </a:lnTo>
                <a:lnTo>
                  <a:pt x="1830" y="1314"/>
                </a:lnTo>
                <a:lnTo>
                  <a:pt x="1846" y="1360"/>
                </a:lnTo>
                <a:lnTo>
                  <a:pt x="1862" y="1405"/>
                </a:lnTo>
                <a:lnTo>
                  <a:pt x="1880" y="1450"/>
                </a:lnTo>
                <a:lnTo>
                  <a:pt x="1898" y="1495"/>
                </a:lnTo>
                <a:lnTo>
                  <a:pt x="1917" y="1540"/>
                </a:lnTo>
                <a:lnTo>
                  <a:pt x="1937" y="1584"/>
                </a:lnTo>
                <a:lnTo>
                  <a:pt x="1958" y="1628"/>
                </a:lnTo>
                <a:lnTo>
                  <a:pt x="1978" y="1671"/>
                </a:lnTo>
                <a:lnTo>
                  <a:pt x="2001" y="1714"/>
                </a:lnTo>
                <a:lnTo>
                  <a:pt x="2023" y="1757"/>
                </a:lnTo>
                <a:lnTo>
                  <a:pt x="2047" y="1800"/>
                </a:lnTo>
                <a:lnTo>
                  <a:pt x="2071" y="1842"/>
                </a:lnTo>
                <a:lnTo>
                  <a:pt x="2096" y="1884"/>
                </a:lnTo>
                <a:lnTo>
                  <a:pt x="2121" y="1922"/>
                </a:lnTo>
                <a:lnTo>
                  <a:pt x="2145" y="1961"/>
                </a:lnTo>
                <a:lnTo>
                  <a:pt x="2171" y="1999"/>
                </a:lnTo>
                <a:lnTo>
                  <a:pt x="2197" y="2036"/>
                </a:lnTo>
                <a:lnTo>
                  <a:pt x="2225" y="2072"/>
                </a:lnTo>
                <a:lnTo>
                  <a:pt x="2254" y="2107"/>
                </a:lnTo>
                <a:lnTo>
                  <a:pt x="2285" y="2140"/>
                </a:lnTo>
                <a:lnTo>
                  <a:pt x="2301" y="2156"/>
                </a:lnTo>
                <a:lnTo>
                  <a:pt x="2317" y="2172"/>
                </a:lnTo>
                <a:lnTo>
                  <a:pt x="2349" y="2201"/>
                </a:lnTo>
                <a:lnTo>
                  <a:pt x="2373" y="2221"/>
                </a:lnTo>
                <a:lnTo>
                  <a:pt x="2391" y="2239"/>
                </a:lnTo>
                <a:lnTo>
                  <a:pt x="2398" y="2247"/>
                </a:lnTo>
                <a:lnTo>
                  <a:pt x="2405" y="2255"/>
                </a:lnTo>
                <a:lnTo>
                  <a:pt x="2412" y="2263"/>
                </a:lnTo>
                <a:lnTo>
                  <a:pt x="2418" y="2273"/>
                </a:lnTo>
                <a:lnTo>
                  <a:pt x="2423" y="2284"/>
                </a:lnTo>
                <a:lnTo>
                  <a:pt x="2428" y="2296"/>
                </a:lnTo>
                <a:lnTo>
                  <a:pt x="2440" y="2326"/>
                </a:lnTo>
                <a:lnTo>
                  <a:pt x="2455" y="2368"/>
                </a:lnTo>
                <a:lnTo>
                  <a:pt x="2429" y="2355"/>
                </a:lnTo>
                <a:lnTo>
                  <a:pt x="2396" y="2339"/>
                </a:lnTo>
                <a:lnTo>
                  <a:pt x="2314" y="2300"/>
                </a:lnTo>
                <a:lnTo>
                  <a:pt x="2268" y="2278"/>
                </a:lnTo>
                <a:lnTo>
                  <a:pt x="2219" y="2253"/>
                </a:lnTo>
                <a:lnTo>
                  <a:pt x="2170" y="2228"/>
                </a:lnTo>
                <a:lnTo>
                  <a:pt x="2121" y="2200"/>
                </a:lnTo>
                <a:lnTo>
                  <a:pt x="2073" y="2172"/>
                </a:lnTo>
                <a:lnTo>
                  <a:pt x="2051" y="2157"/>
                </a:lnTo>
                <a:lnTo>
                  <a:pt x="2029" y="2142"/>
                </a:lnTo>
                <a:lnTo>
                  <a:pt x="2009" y="2128"/>
                </a:lnTo>
                <a:lnTo>
                  <a:pt x="1990" y="2113"/>
                </a:lnTo>
                <a:lnTo>
                  <a:pt x="1973" y="2098"/>
                </a:lnTo>
                <a:lnTo>
                  <a:pt x="1957" y="2083"/>
                </a:lnTo>
                <a:lnTo>
                  <a:pt x="1942" y="2068"/>
                </a:lnTo>
                <a:lnTo>
                  <a:pt x="1931" y="2053"/>
                </a:lnTo>
                <a:lnTo>
                  <a:pt x="1921" y="2038"/>
                </a:lnTo>
                <a:lnTo>
                  <a:pt x="1913" y="2024"/>
                </a:lnTo>
                <a:lnTo>
                  <a:pt x="1907" y="2009"/>
                </a:lnTo>
                <a:lnTo>
                  <a:pt x="1906" y="2002"/>
                </a:lnTo>
                <a:lnTo>
                  <a:pt x="1905" y="1995"/>
                </a:lnTo>
                <a:lnTo>
                  <a:pt x="1904" y="1988"/>
                </a:lnTo>
                <a:lnTo>
                  <a:pt x="1905" y="1981"/>
                </a:lnTo>
                <a:lnTo>
                  <a:pt x="1906" y="1973"/>
                </a:lnTo>
                <a:lnTo>
                  <a:pt x="1908" y="1966"/>
                </a:lnTo>
                <a:lnTo>
                  <a:pt x="1916" y="1943"/>
                </a:lnTo>
                <a:lnTo>
                  <a:pt x="1921" y="1918"/>
                </a:lnTo>
                <a:lnTo>
                  <a:pt x="1925" y="1894"/>
                </a:lnTo>
                <a:lnTo>
                  <a:pt x="1927" y="1869"/>
                </a:lnTo>
                <a:lnTo>
                  <a:pt x="1928" y="1843"/>
                </a:lnTo>
                <a:lnTo>
                  <a:pt x="1927" y="1819"/>
                </a:lnTo>
                <a:lnTo>
                  <a:pt x="1926" y="1792"/>
                </a:lnTo>
                <a:lnTo>
                  <a:pt x="1923" y="1766"/>
                </a:lnTo>
                <a:lnTo>
                  <a:pt x="1919" y="1741"/>
                </a:lnTo>
                <a:lnTo>
                  <a:pt x="1914" y="1714"/>
                </a:lnTo>
                <a:lnTo>
                  <a:pt x="1906" y="1688"/>
                </a:lnTo>
                <a:lnTo>
                  <a:pt x="1899" y="1662"/>
                </a:lnTo>
                <a:lnTo>
                  <a:pt x="1891" y="1635"/>
                </a:lnTo>
                <a:lnTo>
                  <a:pt x="1883" y="1609"/>
                </a:lnTo>
                <a:lnTo>
                  <a:pt x="1873" y="1583"/>
                </a:lnTo>
                <a:lnTo>
                  <a:pt x="1862" y="1556"/>
                </a:lnTo>
                <a:lnTo>
                  <a:pt x="1840" y="1505"/>
                </a:lnTo>
                <a:lnTo>
                  <a:pt x="1815" y="1454"/>
                </a:lnTo>
                <a:lnTo>
                  <a:pt x="1789" y="1405"/>
                </a:lnTo>
                <a:lnTo>
                  <a:pt x="1762" y="1357"/>
                </a:lnTo>
                <a:lnTo>
                  <a:pt x="1735" y="1310"/>
                </a:lnTo>
                <a:lnTo>
                  <a:pt x="1708" y="1266"/>
                </a:lnTo>
                <a:lnTo>
                  <a:pt x="1656" y="1187"/>
                </a:lnTo>
                <a:lnTo>
                  <a:pt x="1620" y="1130"/>
                </a:lnTo>
                <a:lnTo>
                  <a:pt x="1581" y="1074"/>
                </a:lnTo>
                <a:lnTo>
                  <a:pt x="1541" y="1018"/>
                </a:lnTo>
                <a:lnTo>
                  <a:pt x="1500" y="963"/>
                </a:lnTo>
                <a:lnTo>
                  <a:pt x="1457" y="908"/>
                </a:lnTo>
                <a:lnTo>
                  <a:pt x="1414" y="854"/>
                </a:lnTo>
                <a:lnTo>
                  <a:pt x="1370" y="800"/>
                </a:lnTo>
                <a:lnTo>
                  <a:pt x="1324" y="747"/>
                </a:lnTo>
                <a:lnTo>
                  <a:pt x="1278" y="696"/>
                </a:lnTo>
                <a:lnTo>
                  <a:pt x="1231" y="643"/>
                </a:lnTo>
                <a:lnTo>
                  <a:pt x="1184" y="593"/>
                </a:lnTo>
                <a:lnTo>
                  <a:pt x="1135" y="544"/>
                </a:lnTo>
                <a:lnTo>
                  <a:pt x="1086" y="496"/>
                </a:lnTo>
                <a:lnTo>
                  <a:pt x="1037" y="449"/>
                </a:lnTo>
                <a:lnTo>
                  <a:pt x="985" y="403"/>
                </a:lnTo>
                <a:lnTo>
                  <a:pt x="935" y="358"/>
                </a:lnTo>
                <a:lnTo>
                  <a:pt x="894" y="323"/>
                </a:lnTo>
                <a:lnTo>
                  <a:pt x="852" y="290"/>
                </a:lnTo>
                <a:lnTo>
                  <a:pt x="809" y="257"/>
                </a:lnTo>
                <a:lnTo>
                  <a:pt x="764" y="226"/>
                </a:lnTo>
                <a:lnTo>
                  <a:pt x="741" y="212"/>
                </a:lnTo>
                <a:lnTo>
                  <a:pt x="719" y="198"/>
                </a:lnTo>
                <a:lnTo>
                  <a:pt x="695" y="184"/>
                </a:lnTo>
                <a:lnTo>
                  <a:pt x="672" y="172"/>
                </a:lnTo>
                <a:lnTo>
                  <a:pt x="648" y="160"/>
                </a:lnTo>
                <a:lnTo>
                  <a:pt x="624" y="149"/>
                </a:lnTo>
                <a:lnTo>
                  <a:pt x="599" y="137"/>
                </a:lnTo>
                <a:lnTo>
                  <a:pt x="573" y="128"/>
                </a:lnTo>
                <a:lnTo>
                  <a:pt x="545" y="118"/>
                </a:lnTo>
                <a:lnTo>
                  <a:pt x="516" y="110"/>
                </a:lnTo>
                <a:lnTo>
                  <a:pt x="486" y="103"/>
                </a:lnTo>
                <a:lnTo>
                  <a:pt x="457" y="98"/>
                </a:lnTo>
                <a:lnTo>
                  <a:pt x="427" y="93"/>
                </a:lnTo>
                <a:lnTo>
                  <a:pt x="396" y="90"/>
                </a:lnTo>
                <a:lnTo>
                  <a:pt x="336" y="84"/>
                </a:lnTo>
                <a:lnTo>
                  <a:pt x="276" y="77"/>
                </a:lnTo>
                <a:lnTo>
                  <a:pt x="246" y="73"/>
                </a:lnTo>
                <a:lnTo>
                  <a:pt x="217" y="68"/>
                </a:lnTo>
                <a:lnTo>
                  <a:pt x="187" y="61"/>
                </a:lnTo>
                <a:lnTo>
                  <a:pt x="158" y="53"/>
                </a:lnTo>
                <a:lnTo>
                  <a:pt x="130" y="44"/>
                </a:lnTo>
                <a:lnTo>
                  <a:pt x="102" y="33"/>
                </a:lnTo>
                <a:lnTo>
                  <a:pt x="109" y="49"/>
                </a:lnTo>
                <a:lnTo>
                  <a:pt x="114" y="67"/>
                </a:lnTo>
                <a:lnTo>
                  <a:pt x="117" y="84"/>
                </a:lnTo>
                <a:lnTo>
                  <a:pt x="119" y="101"/>
                </a:lnTo>
                <a:lnTo>
                  <a:pt x="119" y="119"/>
                </a:lnTo>
                <a:lnTo>
                  <a:pt x="118" y="137"/>
                </a:lnTo>
                <a:lnTo>
                  <a:pt x="116" y="156"/>
                </a:lnTo>
                <a:lnTo>
                  <a:pt x="113" y="173"/>
                </a:lnTo>
                <a:lnTo>
                  <a:pt x="106" y="210"/>
                </a:lnTo>
                <a:lnTo>
                  <a:pt x="97" y="246"/>
                </a:lnTo>
                <a:lnTo>
                  <a:pt x="89" y="282"/>
                </a:lnTo>
                <a:lnTo>
                  <a:pt x="83" y="316"/>
                </a:lnTo>
                <a:lnTo>
                  <a:pt x="78" y="345"/>
                </a:lnTo>
                <a:lnTo>
                  <a:pt x="76" y="375"/>
                </a:lnTo>
                <a:lnTo>
                  <a:pt x="75" y="406"/>
                </a:lnTo>
                <a:lnTo>
                  <a:pt x="75" y="435"/>
                </a:lnTo>
                <a:lnTo>
                  <a:pt x="77" y="465"/>
                </a:lnTo>
                <a:lnTo>
                  <a:pt x="81" y="495"/>
                </a:lnTo>
                <a:lnTo>
                  <a:pt x="85" y="525"/>
                </a:lnTo>
                <a:lnTo>
                  <a:pt x="91" y="554"/>
                </a:lnTo>
                <a:lnTo>
                  <a:pt x="98" y="583"/>
                </a:lnTo>
                <a:lnTo>
                  <a:pt x="106" y="612"/>
                </a:lnTo>
                <a:lnTo>
                  <a:pt x="115" y="640"/>
                </a:lnTo>
                <a:lnTo>
                  <a:pt x="126" y="668"/>
                </a:lnTo>
                <a:lnTo>
                  <a:pt x="138" y="696"/>
                </a:lnTo>
                <a:lnTo>
                  <a:pt x="150" y="723"/>
                </a:lnTo>
                <a:lnTo>
                  <a:pt x="165" y="750"/>
                </a:lnTo>
                <a:lnTo>
                  <a:pt x="179" y="776"/>
                </a:lnTo>
                <a:lnTo>
                  <a:pt x="208" y="822"/>
                </a:lnTo>
                <a:lnTo>
                  <a:pt x="237" y="868"/>
                </a:lnTo>
                <a:lnTo>
                  <a:pt x="267" y="913"/>
                </a:lnTo>
                <a:lnTo>
                  <a:pt x="299" y="957"/>
                </a:lnTo>
                <a:lnTo>
                  <a:pt x="331" y="1001"/>
                </a:lnTo>
                <a:lnTo>
                  <a:pt x="363" y="1044"/>
                </a:lnTo>
                <a:lnTo>
                  <a:pt x="396" y="1087"/>
                </a:lnTo>
                <a:lnTo>
                  <a:pt x="430" y="1130"/>
                </a:lnTo>
                <a:lnTo>
                  <a:pt x="500" y="1215"/>
                </a:lnTo>
                <a:lnTo>
                  <a:pt x="570" y="1298"/>
                </a:lnTo>
                <a:lnTo>
                  <a:pt x="641" y="1380"/>
                </a:lnTo>
                <a:lnTo>
                  <a:pt x="712" y="1461"/>
                </a:lnTo>
                <a:lnTo>
                  <a:pt x="782" y="1541"/>
                </a:lnTo>
                <a:lnTo>
                  <a:pt x="854" y="1620"/>
                </a:lnTo>
                <a:lnTo>
                  <a:pt x="890" y="1658"/>
                </a:lnTo>
                <a:lnTo>
                  <a:pt x="927" y="1696"/>
                </a:lnTo>
                <a:lnTo>
                  <a:pt x="965" y="1733"/>
                </a:lnTo>
                <a:lnTo>
                  <a:pt x="1003" y="1770"/>
                </a:lnTo>
                <a:lnTo>
                  <a:pt x="1042" y="1804"/>
                </a:lnTo>
                <a:lnTo>
                  <a:pt x="1082" y="1838"/>
                </a:lnTo>
                <a:lnTo>
                  <a:pt x="1123" y="1872"/>
                </a:lnTo>
                <a:lnTo>
                  <a:pt x="1165" y="1904"/>
                </a:lnTo>
                <a:lnTo>
                  <a:pt x="1209" y="1933"/>
                </a:lnTo>
                <a:lnTo>
                  <a:pt x="1253" y="1963"/>
                </a:lnTo>
                <a:lnTo>
                  <a:pt x="1299" y="1990"/>
                </a:lnTo>
                <a:lnTo>
                  <a:pt x="1346" y="2016"/>
                </a:lnTo>
                <a:lnTo>
                  <a:pt x="1393" y="2040"/>
                </a:lnTo>
                <a:lnTo>
                  <a:pt x="1418" y="2051"/>
                </a:lnTo>
                <a:lnTo>
                  <a:pt x="1443" y="2062"/>
                </a:lnTo>
                <a:lnTo>
                  <a:pt x="1469" y="2072"/>
                </a:lnTo>
                <a:lnTo>
                  <a:pt x="1496" y="2082"/>
                </a:lnTo>
                <a:lnTo>
                  <a:pt x="1522" y="2090"/>
                </a:lnTo>
                <a:lnTo>
                  <a:pt x="1549" y="2097"/>
                </a:lnTo>
                <a:lnTo>
                  <a:pt x="1577" y="2104"/>
                </a:lnTo>
                <a:lnTo>
                  <a:pt x="1603" y="2109"/>
                </a:lnTo>
                <a:lnTo>
                  <a:pt x="1631" y="2112"/>
                </a:lnTo>
                <a:lnTo>
                  <a:pt x="1657" y="2113"/>
                </a:lnTo>
                <a:lnTo>
                  <a:pt x="1685" y="2113"/>
                </a:lnTo>
                <a:lnTo>
                  <a:pt x="1712" y="2110"/>
                </a:lnTo>
                <a:lnTo>
                  <a:pt x="1738" y="2106"/>
                </a:lnTo>
                <a:lnTo>
                  <a:pt x="1752" y="2103"/>
                </a:lnTo>
                <a:lnTo>
                  <a:pt x="1765" y="2098"/>
                </a:lnTo>
                <a:lnTo>
                  <a:pt x="1776" y="2095"/>
                </a:lnTo>
                <a:lnTo>
                  <a:pt x="1789" y="2094"/>
                </a:lnTo>
                <a:lnTo>
                  <a:pt x="1801" y="2094"/>
                </a:lnTo>
                <a:lnTo>
                  <a:pt x="1813" y="2095"/>
                </a:lnTo>
                <a:lnTo>
                  <a:pt x="1825" y="2097"/>
                </a:lnTo>
                <a:lnTo>
                  <a:pt x="1839" y="2102"/>
                </a:lnTo>
                <a:lnTo>
                  <a:pt x="1852" y="2106"/>
                </a:lnTo>
                <a:lnTo>
                  <a:pt x="1865" y="2112"/>
                </a:lnTo>
                <a:lnTo>
                  <a:pt x="1879" y="2118"/>
                </a:lnTo>
                <a:lnTo>
                  <a:pt x="1892" y="2125"/>
                </a:lnTo>
                <a:lnTo>
                  <a:pt x="1920" y="2142"/>
                </a:lnTo>
                <a:lnTo>
                  <a:pt x="1947" y="2162"/>
                </a:lnTo>
                <a:lnTo>
                  <a:pt x="1975" y="2183"/>
                </a:lnTo>
                <a:lnTo>
                  <a:pt x="2003" y="2207"/>
                </a:lnTo>
                <a:lnTo>
                  <a:pt x="2029" y="2231"/>
                </a:lnTo>
                <a:lnTo>
                  <a:pt x="2082" y="2278"/>
                </a:lnTo>
                <a:lnTo>
                  <a:pt x="2131" y="2321"/>
                </a:lnTo>
                <a:lnTo>
                  <a:pt x="2153" y="2340"/>
                </a:lnTo>
                <a:lnTo>
                  <a:pt x="2174" y="2356"/>
                </a:lnTo>
                <a:lnTo>
                  <a:pt x="2099" y="2332"/>
                </a:lnTo>
                <a:lnTo>
                  <a:pt x="2024" y="2310"/>
                </a:lnTo>
                <a:lnTo>
                  <a:pt x="1948" y="2288"/>
                </a:lnTo>
                <a:lnTo>
                  <a:pt x="1872" y="2268"/>
                </a:lnTo>
                <a:lnTo>
                  <a:pt x="1795" y="2249"/>
                </a:lnTo>
                <a:lnTo>
                  <a:pt x="1717" y="2232"/>
                </a:lnTo>
                <a:lnTo>
                  <a:pt x="1639" y="2215"/>
                </a:lnTo>
                <a:lnTo>
                  <a:pt x="1561" y="2200"/>
                </a:lnTo>
                <a:lnTo>
                  <a:pt x="1483" y="2186"/>
                </a:lnTo>
                <a:lnTo>
                  <a:pt x="1404" y="2172"/>
                </a:lnTo>
                <a:lnTo>
                  <a:pt x="1325" y="2160"/>
                </a:lnTo>
                <a:lnTo>
                  <a:pt x="1248" y="2149"/>
                </a:lnTo>
                <a:lnTo>
                  <a:pt x="1169" y="2137"/>
                </a:lnTo>
                <a:lnTo>
                  <a:pt x="1091" y="2127"/>
                </a:lnTo>
                <a:lnTo>
                  <a:pt x="935" y="2109"/>
                </a:lnTo>
                <a:lnTo>
                  <a:pt x="868" y="2100"/>
                </a:lnTo>
                <a:lnTo>
                  <a:pt x="801" y="2094"/>
                </a:lnTo>
                <a:lnTo>
                  <a:pt x="734" y="2089"/>
                </a:lnTo>
                <a:lnTo>
                  <a:pt x="700" y="2088"/>
                </a:lnTo>
                <a:lnTo>
                  <a:pt x="667" y="2087"/>
                </a:lnTo>
                <a:lnTo>
                  <a:pt x="633" y="2087"/>
                </a:lnTo>
                <a:lnTo>
                  <a:pt x="600" y="2089"/>
                </a:lnTo>
                <a:lnTo>
                  <a:pt x="566" y="2091"/>
                </a:lnTo>
                <a:lnTo>
                  <a:pt x="532" y="2095"/>
                </a:lnTo>
                <a:lnTo>
                  <a:pt x="500" y="2100"/>
                </a:lnTo>
                <a:lnTo>
                  <a:pt x="467" y="2107"/>
                </a:lnTo>
                <a:lnTo>
                  <a:pt x="434" y="2115"/>
                </a:lnTo>
                <a:lnTo>
                  <a:pt x="401" y="2125"/>
                </a:lnTo>
                <a:lnTo>
                  <a:pt x="364" y="2138"/>
                </a:lnTo>
                <a:lnTo>
                  <a:pt x="329" y="2154"/>
                </a:lnTo>
                <a:lnTo>
                  <a:pt x="311" y="2163"/>
                </a:lnTo>
                <a:lnTo>
                  <a:pt x="294" y="2171"/>
                </a:lnTo>
                <a:lnTo>
                  <a:pt x="276" y="2181"/>
                </a:lnTo>
                <a:lnTo>
                  <a:pt x="260" y="2192"/>
                </a:lnTo>
                <a:lnTo>
                  <a:pt x="244" y="2202"/>
                </a:lnTo>
                <a:lnTo>
                  <a:pt x="228" y="2213"/>
                </a:lnTo>
                <a:lnTo>
                  <a:pt x="213" y="2225"/>
                </a:lnTo>
                <a:lnTo>
                  <a:pt x="198" y="2238"/>
                </a:lnTo>
                <a:lnTo>
                  <a:pt x="184" y="2251"/>
                </a:lnTo>
                <a:lnTo>
                  <a:pt x="171" y="2265"/>
                </a:lnTo>
                <a:lnTo>
                  <a:pt x="157" y="2280"/>
                </a:lnTo>
                <a:lnTo>
                  <a:pt x="144" y="2295"/>
                </a:lnTo>
                <a:lnTo>
                  <a:pt x="130" y="2316"/>
                </a:lnTo>
                <a:lnTo>
                  <a:pt x="115" y="2337"/>
                </a:lnTo>
                <a:lnTo>
                  <a:pt x="100" y="2359"/>
                </a:lnTo>
                <a:lnTo>
                  <a:pt x="84" y="2379"/>
                </a:lnTo>
                <a:lnTo>
                  <a:pt x="75" y="2389"/>
                </a:lnTo>
                <a:lnTo>
                  <a:pt x="66" y="2399"/>
                </a:lnTo>
                <a:lnTo>
                  <a:pt x="57" y="2407"/>
                </a:lnTo>
                <a:lnTo>
                  <a:pt x="47" y="2415"/>
                </a:lnTo>
                <a:lnTo>
                  <a:pt x="35" y="2421"/>
                </a:lnTo>
                <a:lnTo>
                  <a:pt x="24" y="2426"/>
                </a:lnTo>
                <a:lnTo>
                  <a:pt x="12" y="2430"/>
                </a:lnTo>
                <a:lnTo>
                  <a:pt x="0" y="2432"/>
                </a:lnTo>
                <a:lnTo>
                  <a:pt x="16" y="2442"/>
                </a:lnTo>
                <a:lnTo>
                  <a:pt x="31" y="2454"/>
                </a:lnTo>
                <a:lnTo>
                  <a:pt x="45" y="2466"/>
                </a:lnTo>
                <a:lnTo>
                  <a:pt x="58" y="2481"/>
                </a:lnTo>
                <a:lnTo>
                  <a:pt x="69" y="2497"/>
                </a:lnTo>
                <a:lnTo>
                  <a:pt x="81" y="2513"/>
                </a:lnTo>
                <a:lnTo>
                  <a:pt x="91" y="2531"/>
                </a:lnTo>
                <a:lnTo>
                  <a:pt x="101" y="2548"/>
                </a:lnTo>
                <a:lnTo>
                  <a:pt x="119" y="2585"/>
                </a:lnTo>
                <a:lnTo>
                  <a:pt x="138" y="2621"/>
                </a:lnTo>
                <a:lnTo>
                  <a:pt x="148" y="2638"/>
                </a:lnTo>
                <a:lnTo>
                  <a:pt x="157" y="2656"/>
                </a:lnTo>
                <a:lnTo>
                  <a:pt x="169" y="2671"/>
                </a:lnTo>
                <a:lnTo>
                  <a:pt x="179" y="2687"/>
                </a:lnTo>
                <a:lnTo>
                  <a:pt x="193" y="2702"/>
                </a:lnTo>
                <a:lnTo>
                  <a:pt x="208" y="2717"/>
                </a:lnTo>
                <a:lnTo>
                  <a:pt x="222" y="2732"/>
                </a:lnTo>
                <a:lnTo>
                  <a:pt x="237" y="2745"/>
                </a:lnTo>
                <a:lnTo>
                  <a:pt x="254" y="2758"/>
                </a:lnTo>
                <a:lnTo>
                  <a:pt x="270" y="2771"/>
                </a:lnTo>
                <a:lnTo>
                  <a:pt x="288" y="2782"/>
                </a:lnTo>
                <a:lnTo>
                  <a:pt x="305" y="2793"/>
                </a:lnTo>
                <a:lnTo>
                  <a:pt x="341" y="2814"/>
                </a:lnTo>
                <a:lnTo>
                  <a:pt x="378" y="2833"/>
                </a:lnTo>
                <a:lnTo>
                  <a:pt x="415" y="2851"/>
                </a:lnTo>
                <a:lnTo>
                  <a:pt x="452" y="2867"/>
                </a:lnTo>
                <a:lnTo>
                  <a:pt x="509" y="2890"/>
                </a:lnTo>
                <a:lnTo>
                  <a:pt x="566" y="2912"/>
                </a:lnTo>
                <a:lnTo>
                  <a:pt x="625" y="2932"/>
                </a:lnTo>
                <a:lnTo>
                  <a:pt x="683" y="2952"/>
                </a:lnTo>
                <a:lnTo>
                  <a:pt x="742" y="2969"/>
                </a:lnTo>
                <a:lnTo>
                  <a:pt x="803" y="2986"/>
                </a:lnTo>
                <a:lnTo>
                  <a:pt x="862" y="3001"/>
                </a:lnTo>
                <a:lnTo>
                  <a:pt x="923" y="3015"/>
                </a:lnTo>
                <a:lnTo>
                  <a:pt x="984" y="3029"/>
                </a:lnTo>
                <a:lnTo>
                  <a:pt x="1045" y="3040"/>
                </a:lnTo>
                <a:lnTo>
                  <a:pt x="1106" y="3050"/>
                </a:lnTo>
                <a:lnTo>
                  <a:pt x="1168" y="3061"/>
                </a:lnTo>
                <a:lnTo>
                  <a:pt x="1228" y="3069"/>
                </a:lnTo>
                <a:lnTo>
                  <a:pt x="1290" y="3076"/>
                </a:lnTo>
                <a:lnTo>
                  <a:pt x="1351" y="3082"/>
                </a:lnTo>
                <a:lnTo>
                  <a:pt x="1412" y="3088"/>
                </a:lnTo>
                <a:lnTo>
                  <a:pt x="1464" y="3091"/>
                </a:lnTo>
                <a:lnTo>
                  <a:pt x="1529" y="3094"/>
                </a:lnTo>
                <a:lnTo>
                  <a:pt x="1606" y="3095"/>
                </a:lnTo>
                <a:lnTo>
                  <a:pt x="1647" y="3094"/>
                </a:lnTo>
                <a:lnTo>
                  <a:pt x="1691" y="3094"/>
                </a:lnTo>
                <a:lnTo>
                  <a:pt x="1736" y="3092"/>
                </a:lnTo>
                <a:lnTo>
                  <a:pt x="1782" y="3090"/>
                </a:lnTo>
                <a:lnTo>
                  <a:pt x="1830" y="3087"/>
                </a:lnTo>
                <a:lnTo>
                  <a:pt x="1878" y="3082"/>
                </a:lnTo>
                <a:lnTo>
                  <a:pt x="1926" y="3077"/>
                </a:lnTo>
                <a:lnTo>
                  <a:pt x="1975" y="3071"/>
                </a:lnTo>
                <a:lnTo>
                  <a:pt x="2023" y="3063"/>
                </a:lnTo>
                <a:lnTo>
                  <a:pt x="2070" y="3053"/>
                </a:lnTo>
                <a:lnTo>
                  <a:pt x="2116" y="3043"/>
                </a:lnTo>
                <a:lnTo>
                  <a:pt x="2163" y="3031"/>
                </a:lnTo>
                <a:lnTo>
                  <a:pt x="2207" y="3018"/>
                </a:lnTo>
                <a:lnTo>
                  <a:pt x="2249" y="3002"/>
                </a:lnTo>
                <a:lnTo>
                  <a:pt x="2268" y="2994"/>
                </a:lnTo>
                <a:lnTo>
                  <a:pt x="2289" y="2985"/>
                </a:lnTo>
                <a:lnTo>
                  <a:pt x="2307" y="2976"/>
                </a:lnTo>
                <a:lnTo>
                  <a:pt x="2326" y="2966"/>
                </a:lnTo>
                <a:lnTo>
                  <a:pt x="2344" y="2956"/>
                </a:lnTo>
                <a:lnTo>
                  <a:pt x="2360" y="2945"/>
                </a:lnTo>
                <a:lnTo>
                  <a:pt x="2377" y="2934"/>
                </a:lnTo>
                <a:lnTo>
                  <a:pt x="2392" y="2922"/>
                </a:lnTo>
                <a:lnTo>
                  <a:pt x="2406" y="2910"/>
                </a:lnTo>
                <a:lnTo>
                  <a:pt x="2421" y="2897"/>
                </a:lnTo>
                <a:lnTo>
                  <a:pt x="2433" y="2883"/>
                </a:lnTo>
                <a:lnTo>
                  <a:pt x="2445" y="2870"/>
                </a:lnTo>
                <a:lnTo>
                  <a:pt x="2457" y="2856"/>
                </a:lnTo>
                <a:lnTo>
                  <a:pt x="2466" y="2840"/>
                </a:lnTo>
                <a:lnTo>
                  <a:pt x="2475" y="2824"/>
                </a:lnTo>
                <a:lnTo>
                  <a:pt x="2482" y="2807"/>
                </a:lnTo>
                <a:lnTo>
                  <a:pt x="2489" y="2791"/>
                </a:lnTo>
                <a:lnTo>
                  <a:pt x="2495" y="2774"/>
                </a:lnTo>
                <a:lnTo>
                  <a:pt x="2499" y="2755"/>
                </a:lnTo>
                <a:lnTo>
                  <a:pt x="2502" y="2737"/>
                </a:lnTo>
                <a:lnTo>
                  <a:pt x="2503" y="2716"/>
                </a:lnTo>
                <a:lnTo>
                  <a:pt x="2503" y="2697"/>
                </a:lnTo>
                <a:lnTo>
                  <a:pt x="2502" y="2675"/>
                </a:lnTo>
                <a:lnTo>
                  <a:pt x="2500" y="2654"/>
                </a:lnTo>
                <a:lnTo>
                  <a:pt x="2532" y="2655"/>
                </a:lnTo>
                <a:lnTo>
                  <a:pt x="2565" y="2658"/>
                </a:lnTo>
                <a:lnTo>
                  <a:pt x="2598" y="2662"/>
                </a:lnTo>
                <a:lnTo>
                  <a:pt x="2631" y="2670"/>
                </a:lnTo>
                <a:lnTo>
                  <a:pt x="2664" y="2678"/>
                </a:lnTo>
                <a:lnTo>
                  <a:pt x="2697" y="2690"/>
                </a:lnTo>
                <a:lnTo>
                  <a:pt x="2730" y="2703"/>
                </a:lnTo>
                <a:lnTo>
                  <a:pt x="2764" y="2717"/>
                </a:lnTo>
                <a:lnTo>
                  <a:pt x="2797" y="2734"/>
                </a:lnTo>
                <a:lnTo>
                  <a:pt x="2830" y="2751"/>
                </a:lnTo>
                <a:lnTo>
                  <a:pt x="2862" y="2770"/>
                </a:lnTo>
                <a:lnTo>
                  <a:pt x="2895" y="2790"/>
                </a:lnTo>
                <a:lnTo>
                  <a:pt x="2928" y="2812"/>
                </a:lnTo>
                <a:lnTo>
                  <a:pt x="2961" y="2834"/>
                </a:lnTo>
                <a:lnTo>
                  <a:pt x="2993" y="2857"/>
                </a:lnTo>
                <a:lnTo>
                  <a:pt x="3024" y="2881"/>
                </a:lnTo>
                <a:lnTo>
                  <a:pt x="3056" y="2906"/>
                </a:lnTo>
                <a:lnTo>
                  <a:pt x="3087" y="2931"/>
                </a:lnTo>
                <a:lnTo>
                  <a:pt x="3147" y="2983"/>
                </a:lnTo>
                <a:lnTo>
                  <a:pt x="3206" y="3036"/>
                </a:lnTo>
                <a:lnTo>
                  <a:pt x="3262" y="3089"/>
                </a:lnTo>
                <a:lnTo>
                  <a:pt x="3315" y="3142"/>
                </a:lnTo>
                <a:lnTo>
                  <a:pt x="3367" y="3193"/>
                </a:lnTo>
                <a:lnTo>
                  <a:pt x="3458" y="3286"/>
                </a:lnTo>
                <a:lnTo>
                  <a:pt x="3445" y="3285"/>
                </a:lnTo>
                <a:lnTo>
                  <a:pt x="3432" y="3284"/>
                </a:lnTo>
                <a:lnTo>
                  <a:pt x="3419" y="3282"/>
                </a:lnTo>
                <a:lnTo>
                  <a:pt x="3405" y="3278"/>
                </a:lnTo>
                <a:lnTo>
                  <a:pt x="3391" y="3275"/>
                </a:lnTo>
                <a:lnTo>
                  <a:pt x="3377" y="3270"/>
                </a:lnTo>
                <a:lnTo>
                  <a:pt x="3348" y="3259"/>
                </a:lnTo>
                <a:lnTo>
                  <a:pt x="3319" y="3246"/>
                </a:lnTo>
                <a:lnTo>
                  <a:pt x="3290" y="3232"/>
                </a:lnTo>
                <a:lnTo>
                  <a:pt x="3259" y="3215"/>
                </a:lnTo>
                <a:lnTo>
                  <a:pt x="3228" y="3199"/>
                </a:lnTo>
                <a:lnTo>
                  <a:pt x="3166" y="3165"/>
                </a:lnTo>
                <a:lnTo>
                  <a:pt x="3134" y="3149"/>
                </a:lnTo>
                <a:lnTo>
                  <a:pt x="3103" y="3133"/>
                </a:lnTo>
                <a:lnTo>
                  <a:pt x="3071" y="3119"/>
                </a:lnTo>
                <a:lnTo>
                  <a:pt x="3041" y="3107"/>
                </a:lnTo>
                <a:lnTo>
                  <a:pt x="3010" y="3097"/>
                </a:lnTo>
                <a:lnTo>
                  <a:pt x="2995" y="3093"/>
                </a:lnTo>
                <a:lnTo>
                  <a:pt x="2980" y="3090"/>
                </a:lnTo>
                <a:lnTo>
                  <a:pt x="2926" y="3081"/>
                </a:lnTo>
                <a:lnTo>
                  <a:pt x="2873" y="3074"/>
                </a:lnTo>
                <a:lnTo>
                  <a:pt x="2818" y="3069"/>
                </a:lnTo>
                <a:lnTo>
                  <a:pt x="2764" y="3065"/>
                </a:lnTo>
                <a:lnTo>
                  <a:pt x="2710" y="3063"/>
                </a:lnTo>
                <a:lnTo>
                  <a:pt x="2655" y="3062"/>
                </a:lnTo>
                <a:lnTo>
                  <a:pt x="2600" y="3063"/>
                </a:lnTo>
                <a:lnTo>
                  <a:pt x="2546" y="3064"/>
                </a:lnTo>
                <a:lnTo>
                  <a:pt x="2490" y="3067"/>
                </a:lnTo>
                <a:lnTo>
                  <a:pt x="2436" y="3070"/>
                </a:lnTo>
                <a:lnTo>
                  <a:pt x="2381" y="3074"/>
                </a:lnTo>
                <a:lnTo>
                  <a:pt x="2327" y="3079"/>
                </a:lnTo>
                <a:lnTo>
                  <a:pt x="2218" y="3090"/>
                </a:lnTo>
                <a:lnTo>
                  <a:pt x="2111" y="3103"/>
                </a:lnTo>
                <a:lnTo>
                  <a:pt x="2030" y="3113"/>
                </a:lnTo>
                <a:lnTo>
                  <a:pt x="1948" y="3124"/>
                </a:lnTo>
                <a:lnTo>
                  <a:pt x="1907" y="3131"/>
                </a:lnTo>
                <a:lnTo>
                  <a:pt x="1868" y="3138"/>
                </a:lnTo>
                <a:lnTo>
                  <a:pt x="1827" y="3148"/>
                </a:lnTo>
                <a:lnTo>
                  <a:pt x="1787" y="3157"/>
                </a:lnTo>
                <a:lnTo>
                  <a:pt x="1747" y="3166"/>
                </a:lnTo>
                <a:lnTo>
                  <a:pt x="1707" y="3178"/>
                </a:lnTo>
                <a:lnTo>
                  <a:pt x="1668" y="3191"/>
                </a:lnTo>
                <a:lnTo>
                  <a:pt x="1629" y="3204"/>
                </a:lnTo>
                <a:lnTo>
                  <a:pt x="1591" y="3219"/>
                </a:lnTo>
                <a:lnTo>
                  <a:pt x="1554" y="3236"/>
                </a:lnTo>
                <a:lnTo>
                  <a:pt x="1517" y="3254"/>
                </a:lnTo>
                <a:lnTo>
                  <a:pt x="1481" y="3275"/>
                </a:lnTo>
                <a:lnTo>
                  <a:pt x="1452" y="3292"/>
                </a:lnTo>
                <a:lnTo>
                  <a:pt x="1422" y="3312"/>
                </a:lnTo>
                <a:lnTo>
                  <a:pt x="1392" y="3333"/>
                </a:lnTo>
                <a:lnTo>
                  <a:pt x="1364" y="3355"/>
                </a:lnTo>
                <a:lnTo>
                  <a:pt x="1337" y="3378"/>
                </a:lnTo>
                <a:lnTo>
                  <a:pt x="1311" y="3404"/>
                </a:lnTo>
                <a:lnTo>
                  <a:pt x="1299" y="3417"/>
                </a:lnTo>
                <a:lnTo>
                  <a:pt x="1288" y="3430"/>
                </a:lnTo>
                <a:lnTo>
                  <a:pt x="1277" y="3444"/>
                </a:lnTo>
                <a:lnTo>
                  <a:pt x="1266" y="3458"/>
                </a:lnTo>
                <a:lnTo>
                  <a:pt x="1256" y="3473"/>
                </a:lnTo>
                <a:lnTo>
                  <a:pt x="1247" y="3491"/>
                </a:lnTo>
                <a:lnTo>
                  <a:pt x="1227" y="3527"/>
                </a:lnTo>
                <a:lnTo>
                  <a:pt x="1208" y="3564"/>
                </a:lnTo>
                <a:lnTo>
                  <a:pt x="1197" y="3582"/>
                </a:lnTo>
                <a:lnTo>
                  <a:pt x="1187" y="3600"/>
                </a:lnTo>
                <a:lnTo>
                  <a:pt x="1176" y="3617"/>
                </a:lnTo>
                <a:lnTo>
                  <a:pt x="1164" y="3634"/>
                </a:lnTo>
                <a:lnTo>
                  <a:pt x="1151" y="3650"/>
                </a:lnTo>
                <a:lnTo>
                  <a:pt x="1137" y="3664"/>
                </a:lnTo>
                <a:lnTo>
                  <a:pt x="1123" y="3676"/>
                </a:lnTo>
                <a:lnTo>
                  <a:pt x="1106" y="3688"/>
                </a:lnTo>
                <a:lnTo>
                  <a:pt x="1097" y="3693"/>
                </a:lnTo>
                <a:lnTo>
                  <a:pt x="1088" y="3697"/>
                </a:lnTo>
                <a:lnTo>
                  <a:pt x="1079" y="3701"/>
                </a:lnTo>
                <a:lnTo>
                  <a:pt x="1069" y="3704"/>
                </a:lnTo>
                <a:lnTo>
                  <a:pt x="1088" y="3707"/>
                </a:lnTo>
                <a:lnTo>
                  <a:pt x="1107" y="3711"/>
                </a:lnTo>
                <a:lnTo>
                  <a:pt x="1126" y="3716"/>
                </a:lnTo>
                <a:lnTo>
                  <a:pt x="1145" y="3721"/>
                </a:lnTo>
                <a:lnTo>
                  <a:pt x="1164" y="3728"/>
                </a:lnTo>
                <a:lnTo>
                  <a:pt x="1182" y="3735"/>
                </a:lnTo>
                <a:lnTo>
                  <a:pt x="1218" y="3750"/>
                </a:lnTo>
                <a:lnTo>
                  <a:pt x="1254" y="3767"/>
                </a:lnTo>
                <a:lnTo>
                  <a:pt x="1290" y="3785"/>
                </a:lnTo>
                <a:lnTo>
                  <a:pt x="1324" y="3803"/>
                </a:lnTo>
                <a:lnTo>
                  <a:pt x="1360" y="3823"/>
                </a:lnTo>
                <a:lnTo>
                  <a:pt x="1431" y="3863"/>
                </a:lnTo>
                <a:lnTo>
                  <a:pt x="1467" y="3881"/>
                </a:lnTo>
                <a:lnTo>
                  <a:pt x="1503" y="3900"/>
                </a:lnTo>
                <a:lnTo>
                  <a:pt x="1540" y="3916"/>
                </a:lnTo>
                <a:lnTo>
                  <a:pt x="1577" y="3930"/>
                </a:lnTo>
                <a:lnTo>
                  <a:pt x="1596" y="3938"/>
                </a:lnTo>
                <a:lnTo>
                  <a:pt x="1615" y="3943"/>
                </a:lnTo>
                <a:lnTo>
                  <a:pt x="1634" y="3949"/>
                </a:lnTo>
                <a:lnTo>
                  <a:pt x="1654" y="3953"/>
                </a:lnTo>
                <a:lnTo>
                  <a:pt x="1697" y="3961"/>
                </a:lnTo>
                <a:lnTo>
                  <a:pt x="1741" y="3968"/>
                </a:lnTo>
                <a:lnTo>
                  <a:pt x="1785" y="3975"/>
                </a:lnTo>
                <a:lnTo>
                  <a:pt x="1829" y="3979"/>
                </a:lnTo>
                <a:lnTo>
                  <a:pt x="1874" y="3982"/>
                </a:lnTo>
                <a:lnTo>
                  <a:pt x="1918" y="3984"/>
                </a:lnTo>
                <a:lnTo>
                  <a:pt x="1962" y="3985"/>
                </a:lnTo>
                <a:lnTo>
                  <a:pt x="2006" y="3985"/>
                </a:lnTo>
                <a:lnTo>
                  <a:pt x="2051" y="3984"/>
                </a:lnTo>
                <a:lnTo>
                  <a:pt x="2095" y="3983"/>
                </a:lnTo>
                <a:lnTo>
                  <a:pt x="2139" y="3980"/>
                </a:lnTo>
                <a:lnTo>
                  <a:pt x="2184" y="3977"/>
                </a:lnTo>
                <a:lnTo>
                  <a:pt x="2272" y="3969"/>
                </a:lnTo>
                <a:lnTo>
                  <a:pt x="2359" y="3960"/>
                </a:lnTo>
                <a:lnTo>
                  <a:pt x="2407" y="3954"/>
                </a:lnTo>
                <a:lnTo>
                  <a:pt x="2470" y="3945"/>
                </a:lnTo>
                <a:lnTo>
                  <a:pt x="2547" y="3931"/>
                </a:lnTo>
                <a:lnTo>
                  <a:pt x="2635" y="3915"/>
                </a:lnTo>
                <a:lnTo>
                  <a:pt x="2681" y="3906"/>
                </a:lnTo>
                <a:lnTo>
                  <a:pt x="2729" y="3895"/>
                </a:lnTo>
                <a:lnTo>
                  <a:pt x="2778" y="3883"/>
                </a:lnTo>
                <a:lnTo>
                  <a:pt x="2829" y="3871"/>
                </a:lnTo>
                <a:lnTo>
                  <a:pt x="2879" y="3857"/>
                </a:lnTo>
                <a:lnTo>
                  <a:pt x="2929" y="3841"/>
                </a:lnTo>
                <a:lnTo>
                  <a:pt x="2980" y="3826"/>
                </a:lnTo>
                <a:lnTo>
                  <a:pt x="3029" y="3809"/>
                </a:lnTo>
                <a:lnTo>
                  <a:pt x="3078" y="3790"/>
                </a:lnTo>
                <a:lnTo>
                  <a:pt x="3125" y="3771"/>
                </a:lnTo>
                <a:lnTo>
                  <a:pt x="3171" y="3750"/>
                </a:lnTo>
                <a:lnTo>
                  <a:pt x="3214" y="3729"/>
                </a:lnTo>
                <a:lnTo>
                  <a:pt x="3255" y="3705"/>
                </a:lnTo>
                <a:lnTo>
                  <a:pt x="3274" y="3693"/>
                </a:lnTo>
                <a:lnTo>
                  <a:pt x="3293" y="3680"/>
                </a:lnTo>
                <a:lnTo>
                  <a:pt x="3311" y="3668"/>
                </a:lnTo>
                <a:lnTo>
                  <a:pt x="3328" y="3655"/>
                </a:lnTo>
                <a:lnTo>
                  <a:pt x="3344" y="3642"/>
                </a:lnTo>
                <a:lnTo>
                  <a:pt x="3359" y="3627"/>
                </a:lnTo>
                <a:lnTo>
                  <a:pt x="3374" y="3614"/>
                </a:lnTo>
                <a:lnTo>
                  <a:pt x="3387" y="3600"/>
                </a:lnTo>
                <a:lnTo>
                  <a:pt x="3398" y="3584"/>
                </a:lnTo>
                <a:lnTo>
                  <a:pt x="3410" y="3570"/>
                </a:lnTo>
                <a:lnTo>
                  <a:pt x="3420" y="3553"/>
                </a:lnTo>
                <a:lnTo>
                  <a:pt x="3428" y="3538"/>
                </a:lnTo>
                <a:lnTo>
                  <a:pt x="3435" y="3522"/>
                </a:lnTo>
                <a:lnTo>
                  <a:pt x="3441" y="3505"/>
                </a:lnTo>
                <a:lnTo>
                  <a:pt x="3446" y="3489"/>
                </a:lnTo>
                <a:lnTo>
                  <a:pt x="3450" y="3471"/>
                </a:lnTo>
                <a:lnTo>
                  <a:pt x="3452" y="3454"/>
                </a:lnTo>
                <a:lnTo>
                  <a:pt x="3453" y="3436"/>
                </a:lnTo>
                <a:lnTo>
                  <a:pt x="3452" y="3417"/>
                </a:lnTo>
                <a:lnTo>
                  <a:pt x="3449" y="3399"/>
                </a:lnTo>
                <a:lnTo>
                  <a:pt x="3444" y="3379"/>
                </a:lnTo>
                <a:lnTo>
                  <a:pt x="3438" y="3360"/>
                </a:lnTo>
                <a:lnTo>
                  <a:pt x="3450" y="3361"/>
                </a:lnTo>
                <a:lnTo>
                  <a:pt x="3462" y="3362"/>
                </a:lnTo>
                <a:lnTo>
                  <a:pt x="3473" y="3364"/>
                </a:lnTo>
                <a:lnTo>
                  <a:pt x="3485" y="3367"/>
                </a:lnTo>
                <a:lnTo>
                  <a:pt x="3498" y="3370"/>
                </a:lnTo>
                <a:lnTo>
                  <a:pt x="3509" y="3374"/>
                </a:lnTo>
                <a:lnTo>
                  <a:pt x="3534" y="3384"/>
                </a:lnTo>
                <a:lnTo>
                  <a:pt x="3557" y="3398"/>
                </a:lnTo>
                <a:lnTo>
                  <a:pt x="3582" y="3412"/>
                </a:lnTo>
                <a:lnTo>
                  <a:pt x="3606" y="3429"/>
                </a:lnTo>
                <a:lnTo>
                  <a:pt x="3631" y="3449"/>
                </a:lnTo>
                <a:lnTo>
                  <a:pt x="3655" y="3470"/>
                </a:lnTo>
                <a:lnTo>
                  <a:pt x="3680" y="3493"/>
                </a:lnTo>
                <a:lnTo>
                  <a:pt x="3705" y="3518"/>
                </a:lnTo>
                <a:lnTo>
                  <a:pt x="3729" y="3544"/>
                </a:lnTo>
                <a:lnTo>
                  <a:pt x="3754" y="3571"/>
                </a:lnTo>
                <a:lnTo>
                  <a:pt x="3778" y="3598"/>
                </a:lnTo>
                <a:lnTo>
                  <a:pt x="3802" y="3628"/>
                </a:lnTo>
                <a:lnTo>
                  <a:pt x="3826" y="3657"/>
                </a:lnTo>
                <a:lnTo>
                  <a:pt x="3872" y="3718"/>
                </a:lnTo>
                <a:lnTo>
                  <a:pt x="3917" y="3780"/>
                </a:lnTo>
                <a:lnTo>
                  <a:pt x="3960" y="3840"/>
                </a:lnTo>
                <a:lnTo>
                  <a:pt x="4001" y="3900"/>
                </a:lnTo>
                <a:lnTo>
                  <a:pt x="4074" y="4006"/>
                </a:lnTo>
                <a:lnTo>
                  <a:pt x="4106" y="4051"/>
                </a:lnTo>
                <a:lnTo>
                  <a:pt x="4135" y="4089"/>
                </a:lnTo>
                <a:lnTo>
                  <a:pt x="4124" y="4090"/>
                </a:lnTo>
                <a:lnTo>
                  <a:pt x="4112" y="4090"/>
                </a:lnTo>
                <a:lnTo>
                  <a:pt x="4101" y="4089"/>
                </a:lnTo>
                <a:lnTo>
                  <a:pt x="4091" y="4087"/>
                </a:lnTo>
                <a:lnTo>
                  <a:pt x="4071" y="4083"/>
                </a:lnTo>
                <a:lnTo>
                  <a:pt x="4052" y="4077"/>
                </a:lnTo>
                <a:lnTo>
                  <a:pt x="4034" y="4069"/>
                </a:lnTo>
                <a:lnTo>
                  <a:pt x="4016" y="4060"/>
                </a:lnTo>
                <a:lnTo>
                  <a:pt x="4000" y="4048"/>
                </a:lnTo>
                <a:lnTo>
                  <a:pt x="3982" y="4037"/>
                </a:lnTo>
                <a:lnTo>
                  <a:pt x="3949" y="4012"/>
                </a:lnTo>
                <a:lnTo>
                  <a:pt x="3931" y="4000"/>
                </a:lnTo>
                <a:lnTo>
                  <a:pt x="3913" y="3988"/>
                </a:lnTo>
                <a:lnTo>
                  <a:pt x="3894" y="3976"/>
                </a:lnTo>
                <a:lnTo>
                  <a:pt x="3874" y="3964"/>
                </a:lnTo>
                <a:lnTo>
                  <a:pt x="3852" y="3954"/>
                </a:lnTo>
                <a:lnTo>
                  <a:pt x="3830" y="3945"/>
                </a:lnTo>
                <a:lnTo>
                  <a:pt x="3808" y="3938"/>
                </a:lnTo>
                <a:lnTo>
                  <a:pt x="3786" y="3931"/>
                </a:lnTo>
                <a:lnTo>
                  <a:pt x="3764" y="3926"/>
                </a:lnTo>
                <a:lnTo>
                  <a:pt x="3742" y="3921"/>
                </a:lnTo>
                <a:lnTo>
                  <a:pt x="3720" y="3917"/>
                </a:lnTo>
                <a:lnTo>
                  <a:pt x="3697" y="3914"/>
                </a:lnTo>
                <a:lnTo>
                  <a:pt x="3675" y="3912"/>
                </a:lnTo>
                <a:lnTo>
                  <a:pt x="3652" y="3910"/>
                </a:lnTo>
                <a:lnTo>
                  <a:pt x="3607" y="3908"/>
                </a:lnTo>
                <a:lnTo>
                  <a:pt x="3562" y="3908"/>
                </a:lnTo>
                <a:lnTo>
                  <a:pt x="3517" y="3909"/>
                </a:lnTo>
                <a:lnTo>
                  <a:pt x="3472" y="3912"/>
                </a:lnTo>
                <a:lnTo>
                  <a:pt x="3422" y="3916"/>
                </a:lnTo>
                <a:lnTo>
                  <a:pt x="3372" y="3921"/>
                </a:lnTo>
                <a:lnTo>
                  <a:pt x="3272" y="3933"/>
                </a:lnTo>
                <a:lnTo>
                  <a:pt x="3173" y="3947"/>
                </a:lnTo>
                <a:lnTo>
                  <a:pt x="3073" y="3962"/>
                </a:lnTo>
                <a:lnTo>
                  <a:pt x="2974" y="3980"/>
                </a:lnTo>
                <a:lnTo>
                  <a:pt x="2876" y="3999"/>
                </a:lnTo>
                <a:lnTo>
                  <a:pt x="2777" y="4020"/>
                </a:lnTo>
                <a:lnTo>
                  <a:pt x="2680" y="4042"/>
                </a:lnTo>
                <a:lnTo>
                  <a:pt x="2605" y="4059"/>
                </a:lnTo>
                <a:lnTo>
                  <a:pt x="2526" y="4076"/>
                </a:lnTo>
                <a:lnTo>
                  <a:pt x="2444" y="4094"/>
                </a:lnTo>
                <a:lnTo>
                  <a:pt x="2403" y="4105"/>
                </a:lnTo>
                <a:lnTo>
                  <a:pt x="2362" y="4116"/>
                </a:lnTo>
                <a:lnTo>
                  <a:pt x="2322" y="4128"/>
                </a:lnTo>
                <a:lnTo>
                  <a:pt x="2282" y="4142"/>
                </a:lnTo>
                <a:lnTo>
                  <a:pt x="2244" y="4157"/>
                </a:lnTo>
                <a:lnTo>
                  <a:pt x="2206" y="4173"/>
                </a:lnTo>
                <a:lnTo>
                  <a:pt x="2169" y="4191"/>
                </a:lnTo>
                <a:lnTo>
                  <a:pt x="2151" y="4200"/>
                </a:lnTo>
                <a:lnTo>
                  <a:pt x="2135" y="4210"/>
                </a:lnTo>
                <a:lnTo>
                  <a:pt x="2118" y="4220"/>
                </a:lnTo>
                <a:lnTo>
                  <a:pt x="2102" y="4232"/>
                </a:lnTo>
                <a:lnTo>
                  <a:pt x="2087" y="4243"/>
                </a:lnTo>
                <a:lnTo>
                  <a:pt x="2071" y="4254"/>
                </a:lnTo>
                <a:lnTo>
                  <a:pt x="2030" y="4289"/>
                </a:lnTo>
                <a:lnTo>
                  <a:pt x="1989" y="4326"/>
                </a:lnTo>
                <a:lnTo>
                  <a:pt x="1950" y="4364"/>
                </a:lnTo>
                <a:lnTo>
                  <a:pt x="1914" y="4403"/>
                </a:lnTo>
                <a:lnTo>
                  <a:pt x="1896" y="4423"/>
                </a:lnTo>
                <a:lnTo>
                  <a:pt x="1879" y="4444"/>
                </a:lnTo>
                <a:lnTo>
                  <a:pt x="1861" y="4465"/>
                </a:lnTo>
                <a:lnTo>
                  <a:pt x="1845" y="4487"/>
                </a:lnTo>
                <a:lnTo>
                  <a:pt x="1830" y="4508"/>
                </a:lnTo>
                <a:lnTo>
                  <a:pt x="1814" y="4531"/>
                </a:lnTo>
                <a:lnTo>
                  <a:pt x="1799" y="4553"/>
                </a:lnTo>
                <a:lnTo>
                  <a:pt x="1786" y="4577"/>
                </a:lnTo>
                <a:lnTo>
                  <a:pt x="1773" y="4599"/>
                </a:lnTo>
                <a:lnTo>
                  <a:pt x="1762" y="4621"/>
                </a:lnTo>
                <a:lnTo>
                  <a:pt x="1750" y="4644"/>
                </a:lnTo>
                <a:lnTo>
                  <a:pt x="1736" y="4665"/>
                </a:lnTo>
                <a:lnTo>
                  <a:pt x="1722" y="4685"/>
                </a:lnTo>
                <a:lnTo>
                  <a:pt x="1714" y="4695"/>
                </a:lnTo>
                <a:lnTo>
                  <a:pt x="1705" y="4704"/>
                </a:lnTo>
                <a:lnTo>
                  <a:pt x="1696" y="4712"/>
                </a:lnTo>
                <a:lnTo>
                  <a:pt x="1686" y="4719"/>
                </a:lnTo>
                <a:lnTo>
                  <a:pt x="1676" y="4727"/>
                </a:lnTo>
                <a:lnTo>
                  <a:pt x="1665" y="4733"/>
                </a:lnTo>
                <a:lnTo>
                  <a:pt x="1686" y="4741"/>
                </a:lnTo>
                <a:lnTo>
                  <a:pt x="1708" y="4749"/>
                </a:lnTo>
                <a:lnTo>
                  <a:pt x="1728" y="4758"/>
                </a:lnTo>
                <a:lnTo>
                  <a:pt x="1750" y="4768"/>
                </a:lnTo>
                <a:lnTo>
                  <a:pt x="1790" y="4788"/>
                </a:lnTo>
                <a:lnTo>
                  <a:pt x="1829" y="4811"/>
                </a:lnTo>
                <a:lnTo>
                  <a:pt x="1868" y="4833"/>
                </a:lnTo>
                <a:lnTo>
                  <a:pt x="1905" y="4856"/>
                </a:lnTo>
                <a:lnTo>
                  <a:pt x="1943" y="4878"/>
                </a:lnTo>
                <a:lnTo>
                  <a:pt x="1981" y="4900"/>
                </a:lnTo>
                <a:lnTo>
                  <a:pt x="2019" y="4920"/>
                </a:lnTo>
                <a:lnTo>
                  <a:pt x="2039" y="4929"/>
                </a:lnTo>
                <a:lnTo>
                  <a:pt x="2058" y="4938"/>
                </a:lnTo>
                <a:lnTo>
                  <a:pt x="2078" y="4946"/>
                </a:lnTo>
                <a:lnTo>
                  <a:pt x="2098" y="4954"/>
                </a:lnTo>
                <a:lnTo>
                  <a:pt x="2119" y="4960"/>
                </a:lnTo>
                <a:lnTo>
                  <a:pt x="2139" y="4966"/>
                </a:lnTo>
                <a:lnTo>
                  <a:pt x="2161" y="4971"/>
                </a:lnTo>
                <a:lnTo>
                  <a:pt x="2182" y="4976"/>
                </a:lnTo>
                <a:lnTo>
                  <a:pt x="2205" y="4979"/>
                </a:lnTo>
                <a:lnTo>
                  <a:pt x="2227" y="4981"/>
                </a:lnTo>
                <a:lnTo>
                  <a:pt x="2250" y="4982"/>
                </a:lnTo>
                <a:lnTo>
                  <a:pt x="2274" y="4982"/>
                </a:lnTo>
                <a:lnTo>
                  <a:pt x="2298" y="4980"/>
                </a:lnTo>
                <a:lnTo>
                  <a:pt x="2323" y="4977"/>
                </a:lnTo>
                <a:lnTo>
                  <a:pt x="2369" y="4969"/>
                </a:lnTo>
                <a:lnTo>
                  <a:pt x="2414" y="4962"/>
                </a:lnTo>
                <a:lnTo>
                  <a:pt x="2503" y="4945"/>
                </a:lnTo>
                <a:lnTo>
                  <a:pt x="2593" y="4926"/>
                </a:lnTo>
                <a:lnTo>
                  <a:pt x="2682" y="4906"/>
                </a:lnTo>
                <a:lnTo>
                  <a:pt x="2771" y="4884"/>
                </a:lnTo>
                <a:lnTo>
                  <a:pt x="2859" y="4862"/>
                </a:lnTo>
                <a:lnTo>
                  <a:pt x="3037" y="4817"/>
                </a:lnTo>
                <a:lnTo>
                  <a:pt x="3089" y="4803"/>
                </a:lnTo>
                <a:lnTo>
                  <a:pt x="3156" y="4789"/>
                </a:lnTo>
                <a:lnTo>
                  <a:pt x="3235" y="4772"/>
                </a:lnTo>
                <a:lnTo>
                  <a:pt x="3324" y="4751"/>
                </a:lnTo>
                <a:lnTo>
                  <a:pt x="3418" y="4728"/>
                </a:lnTo>
                <a:lnTo>
                  <a:pt x="3467" y="4714"/>
                </a:lnTo>
                <a:lnTo>
                  <a:pt x="3516" y="4701"/>
                </a:lnTo>
                <a:lnTo>
                  <a:pt x="3565" y="4686"/>
                </a:lnTo>
                <a:lnTo>
                  <a:pt x="3616" y="4670"/>
                </a:lnTo>
                <a:lnTo>
                  <a:pt x="3664" y="4653"/>
                </a:lnTo>
                <a:lnTo>
                  <a:pt x="3713" y="4634"/>
                </a:lnTo>
                <a:lnTo>
                  <a:pt x="3760" y="4616"/>
                </a:lnTo>
                <a:lnTo>
                  <a:pt x="3805" y="4595"/>
                </a:lnTo>
                <a:lnTo>
                  <a:pt x="3849" y="4574"/>
                </a:lnTo>
                <a:lnTo>
                  <a:pt x="3890" y="4551"/>
                </a:lnTo>
                <a:lnTo>
                  <a:pt x="3911" y="4539"/>
                </a:lnTo>
                <a:lnTo>
                  <a:pt x="3930" y="4528"/>
                </a:lnTo>
                <a:lnTo>
                  <a:pt x="3949" y="4515"/>
                </a:lnTo>
                <a:lnTo>
                  <a:pt x="3966" y="4502"/>
                </a:lnTo>
                <a:lnTo>
                  <a:pt x="3983" y="4489"/>
                </a:lnTo>
                <a:lnTo>
                  <a:pt x="3999" y="4476"/>
                </a:lnTo>
                <a:lnTo>
                  <a:pt x="4014" y="4462"/>
                </a:lnTo>
                <a:lnTo>
                  <a:pt x="4028" y="4448"/>
                </a:lnTo>
                <a:lnTo>
                  <a:pt x="4042" y="4434"/>
                </a:lnTo>
                <a:lnTo>
                  <a:pt x="4054" y="4418"/>
                </a:lnTo>
                <a:lnTo>
                  <a:pt x="4065" y="4403"/>
                </a:lnTo>
                <a:lnTo>
                  <a:pt x="4076" y="4387"/>
                </a:lnTo>
                <a:lnTo>
                  <a:pt x="4085" y="4372"/>
                </a:lnTo>
                <a:lnTo>
                  <a:pt x="4092" y="4356"/>
                </a:lnTo>
                <a:lnTo>
                  <a:pt x="4099" y="4339"/>
                </a:lnTo>
                <a:lnTo>
                  <a:pt x="4104" y="4322"/>
                </a:lnTo>
                <a:lnTo>
                  <a:pt x="4107" y="4304"/>
                </a:lnTo>
                <a:lnTo>
                  <a:pt x="4110" y="4286"/>
                </a:lnTo>
                <a:lnTo>
                  <a:pt x="4111" y="4269"/>
                </a:lnTo>
                <a:lnTo>
                  <a:pt x="4111" y="4249"/>
                </a:lnTo>
                <a:lnTo>
                  <a:pt x="4109" y="4231"/>
                </a:lnTo>
                <a:lnTo>
                  <a:pt x="4106" y="4211"/>
                </a:lnTo>
                <a:lnTo>
                  <a:pt x="4101" y="4191"/>
                </a:lnTo>
                <a:lnTo>
                  <a:pt x="4095" y="4171"/>
                </a:lnTo>
                <a:lnTo>
                  <a:pt x="4105" y="4170"/>
                </a:lnTo>
                <a:lnTo>
                  <a:pt x="4116" y="4170"/>
                </a:lnTo>
                <a:lnTo>
                  <a:pt x="4127" y="4172"/>
                </a:lnTo>
                <a:lnTo>
                  <a:pt x="4138" y="4174"/>
                </a:lnTo>
                <a:lnTo>
                  <a:pt x="4149" y="4177"/>
                </a:lnTo>
                <a:lnTo>
                  <a:pt x="4161" y="4180"/>
                </a:lnTo>
                <a:lnTo>
                  <a:pt x="4172" y="4186"/>
                </a:lnTo>
                <a:lnTo>
                  <a:pt x="4184" y="4191"/>
                </a:lnTo>
                <a:lnTo>
                  <a:pt x="4208" y="4204"/>
                </a:lnTo>
                <a:lnTo>
                  <a:pt x="4232" y="4220"/>
                </a:lnTo>
                <a:lnTo>
                  <a:pt x="4257" y="4240"/>
                </a:lnTo>
                <a:lnTo>
                  <a:pt x="4283" y="4261"/>
                </a:lnTo>
                <a:lnTo>
                  <a:pt x="4308" y="4285"/>
                </a:lnTo>
                <a:lnTo>
                  <a:pt x="4335" y="4311"/>
                </a:lnTo>
                <a:lnTo>
                  <a:pt x="4360" y="4337"/>
                </a:lnTo>
                <a:lnTo>
                  <a:pt x="4387" y="4367"/>
                </a:lnTo>
                <a:lnTo>
                  <a:pt x="4413" y="4398"/>
                </a:lnTo>
                <a:lnTo>
                  <a:pt x="4439" y="4429"/>
                </a:lnTo>
                <a:lnTo>
                  <a:pt x="4465" y="4461"/>
                </a:lnTo>
                <a:lnTo>
                  <a:pt x="4491" y="4495"/>
                </a:lnTo>
                <a:lnTo>
                  <a:pt x="4542" y="4564"/>
                </a:lnTo>
                <a:lnTo>
                  <a:pt x="4591" y="4632"/>
                </a:lnTo>
                <a:lnTo>
                  <a:pt x="4638" y="4701"/>
                </a:lnTo>
                <a:lnTo>
                  <a:pt x="4682" y="4766"/>
                </a:lnTo>
                <a:lnTo>
                  <a:pt x="4761" y="4881"/>
                </a:lnTo>
                <a:lnTo>
                  <a:pt x="4794" y="4928"/>
                </a:lnTo>
                <a:lnTo>
                  <a:pt x="4822" y="4965"/>
                </a:lnTo>
                <a:lnTo>
                  <a:pt x="4806" y="4966"/>
                </a:lnTo>
                <a:lnTo>
                  <a:pt x="4791" y="4966"/>
                </a:lnTo>
                <a:lnTo>
                  <a:pt x="4776" y="4965"/>
                </a:lnTo>
                <a:lnTo>
                  <a:pt x="4762" y="4963"/>
                </a:lnTo>
                <a:lnTo>
                  <a:pt x="4748" y="4960"/>
                </a:lnTo>
                <a:lnTo>
                  <a:pt x="4734" y="4957"/>
                </a:lnTo>
                <a:lnTo>
                  <a:pt x="4720" y="4952"/>
                </a:lnTo>
                <a:lnTo>
                  <a:pt x="4707" y="4948"/>
                </a:lnTo>
                <a:lnTo>
                  <a:pt x="4680" y="4936"/>
                </a:lnTo>
                <a:lnTo>
                  <a:pt x="4655" y="4922"/>
                </a:lnTo>
                <a:lnTo>
                  <a:pt x="4629" y="4908"/>
                </a:lnTo>
                <a:lnTo>
                  <a:pt x="4603" y="4892"/>
                </a:lnTo>
                <a:lnTo>
                  <a:pt x="4550" y="4860"/>
                </a:lnTo>
                <a:lnTo>
                  <a:pt x="4523" y="4844"/>
                </a:lnTo>
                <a:lnTo>
                  <a:pt x="4495" y="4830"/>
                </a:lnTo>
                <a:lnTo>
                  <a:pt x="4465" y="4817"/>
                </a:lnTo>
                <a:lnTo>
                  <a:pt x="4451" y="4812"/>
                </a:lnTo>
                <a:lnTo>
                  <a:pt x="4434" y="4807"/>
                </a:lnTo>
                <a:lnTo>
                  <a:pt x="4419" y="4801"/>
                </a:lnTo>
                <a:lnTo>
                  <a:pt x="4402" y="4798"/>
                </a:lnTo>
                <a:lnTo>
                  <a:pt x="4385" y="4795"/>
                </a:lnTo>
                <a:lnTo>
                  <a:pt x="4368" y="4793"/>
                </a:lnTo>
                <a:lnTo>
                  <a:pt x="4342" y="4791"/>
                </a:lnTo>
                <a:lnTo>
                  <a:pt x="4316" y="4789"/>
                </a:lnTo>
                <a:lnTo>
                  <a:pt x="4290" y="4788"/>
                </a:lnTo>
                <a:lnTo>
                  <a:pt x="4264" y="4788"/>
                </a:lnTo>
                <a:lnTo>
                  <a:pt x="4212" y="4789"/>
                </a:lnTo>
                <a:lnTo>
                  <a:pt x="4160" y="4793"/>
                </a:lnTo>
                <a:lnTo>
                  <a:pt x="4107" y="4798"/>
                </a:lnTo>
                <a:lnTo>
                  <a:pt x="4055" y="4806"/>
                </a:lnTo>
                <a:lnTo>
                  <a:pt x="4002" y="4814"/>
                </a:lnTo>
                <a:lnTo>
                  <a:pt x="3950" y="4824"/>
                </a:lnTo>
                <a:lnTo>
                  <a:pt x="3897" y="4835"/>
                </a:lnTo>
                <a:lnTo>
                  <a:pt x="3845" y="4848"/>
                </a:lnTo>
                <a:lnTo>
                  <a:pt x="3794" y="4860"/>
                </a:lnTo>
                <a:lnTo>
                  <a:pt x="3742" y="4873"/>
                </a:lnTo>
                <a:lnTo>
                  <a:pt x="3640" y="4902"/>
                </a:lnTo>
                <a:lnTo>
                  <a:pt x="3542" y="4929"/>
                </a:lnTo>
                <a:lnTo>
                  <a:pt x="3455" y="4954"/>
                </a:lnTo>
                <a:lnTo>
                  <a:pt x="3367" y="4981"/>
                </a:lnTo>
                <a:lnTo>
                  <a:pt x="3322" y="4995"/>
                </a:lnTo>
                <a:lnTo>
                  <a:pt x="3279" y="5009"/>
                </a:lnTo>
                <a:lnTo>
                  <a:pt x="3236" y="5025"/>
                </a:lnTo>
                <a:lnTo>
                  <a:pt x="3193" y="5041"/>
                </a:lnTo>
                <a:lnTo>
                  <a:pt x="3150" y="5059"/>
                </a:lnTo>
                <a:lnTo>
                  <a:pt x="3108" y="5076"/>
                </a:lnTo>
                <a:lnTo>
                  <a:pt x="3066" y="5095"/>
                </a:lnTo>
                <a:lnTo>
                  <a:pt x="3025" y="5116"/>
                </a:lnTo>
                <a:lnTo>
                  <a:pt x="2985" y="5137"/>
                </a:lnTo>
                <a:lnTo>
                  <a:pt x="2945" y="5160"/>
                </a:lnTo>
                <a:lnTo>
                  <a:pt x="2908" y="5185"/>
                </a:lnTo>
                <a:lnTo>
                  <a:pt x="2870" y="5210"/>
                </a:lnTo>
                <a:lnTo>
                  <a:pt x="2834" y="5236"/>
                </a:lnTo>
                <a:lnTo>
                  <a:pt x="2800" y="5264"/>
                </a:lnTo>
                <a:lnTo>
                  <a:pt x="2767" y="5293"/>
                </a:lnTo>
                <a:lnTo>
                  <a:pt x="2735" y="5324"/>
                </a:lnTo>
                <a:lnTo>
                  <a:pt x="2706" y="5356"/>
                </a:lnTo>
                <a:lnTo>
                  <a:pt x="2691" y="5373"/>
                </a:lnTo>
                <a:lnTo>
                  <a:pt x="2678" y="5391"/>
                </a:lnTo>
                <a:lnTo>
                  <a:pt x="2665" y="5408"/>
                </a:lnTo>
                <a:lnTo>
                  <a:pt x="2652" y="5426"/>
                </a:lnTo>
                <a:lnTo>
                  <a:pt x="2640" y="5445"/>
                </a:lnTo>
                <a:lnTo>
                  <a:pt x="2629" y="5463"/>
                </a:lnTo>
                <a:lnTo>
                  <a:pt x="2622" y="5478"/>
                </a:lnTo>
                <a:lnTo>
                  <a:pt x="2614" y="5493"/>
                </a:lnTo>
                <a:lnTo>
                  <a:pt x="2601" y="5526"/>
                </a:lnTo>
                <a:lnTo>
                  <a:pt x="2574" y="5594"/>
                </a:lnTo>
                <a:lnTo>
                  <a:pt x="2560" y="5629"/>
                </a:lnTo>
                <a:lnTo>
                  <a:pt x="2553" y="5646"/>
                </a:lnTo>
                <a:lnTo>
                  <a:pt x="2545" y="5661"/>
                </a:lnTo>
                <a:lnTo>
                  <a:pt x="2536" y="5675"/>
                </a:lnTo>
                <a:lnTo>
                  <a:pt x="2525" y="5690"/>
                </a:lnTo>
                <a:lnTo>
                  <a:pt x="2514" y="5702"/>
                </a:lnTo>
                <a:lnTo>
                  <a:pt x="2503" y="5713"/>
                </a:lnTo>
                <a:lnTo>
                  <a:pt x="2512" y="5714"/>
                </a:lnTo>
                <a:lnTo>
                  <a:pt x="2522" y="5715"/>
                </a:lnTo>
                <a:lnTo>
                  <a:pt x="2541" y="5720"/>
                </a:lnTo>
                <a:lnTo>
                  <a:pt x="2559" y="5727"/>
                </a:lnTo>
                <a:lnTo>
                  <a:pt x="2577" y="5735"/>
                </a:lnTo>
                <a:lnTo>
                  <a:pt x="2593" y="5745"/>
                </a:lnTo>
                <a:lnTo>
                  <a:pt x="2609" y="5755"/>
                </a:lnTo>
                <a:lnTo>
                  <a:pt x="2625" y="5768"/>
                </a:lnTo>
                <a:lnTo>
                  <a:pt x="2640" y="5780"/>
                </a:lnTo>
                <a:lnTo>
                  <a:pt x="2671" y="5807"/>
                </a:lnTo>
                <a:lnTo>
                  <a:pt x="2701" y="5832"/>
                </a:lnTo>
                <a:lnTo>
                  <a:pt x="2716" y="5844"/>
                </a:lnTo>
                <a:lnTo>
                  <a:pt x="2732" y="5856"/>
                </a:lnTo>
                <a:lnTo>
                  <a:pt x="2749" y="5866"/>
                </a:lnTo>
                <a:lnTo>
                  <a:pt x="2765" y="5875"/>
                </a:lnTo>
                <a:lnTo>
                  <a:pt x="2792" y="5886"/>
                </a:lnTo>
                <a:lnTo>
                  <a:pt x="2818" y="5897"/>
                </a:lnTo>
                <a:lnTo>
                  <a:pt x="2846" y="5904"/>
                </a:lnTo>
                <a:lnTo>
                  <a:pt x="2875" y="5911"/>
                </a:lnTo>
                <a:lnTo>
                  <a:pt x="2903" y="5916"/>
                </a:lnTo>
                <a:lnTo>
                  <a:pt x="2932" y="5920"/>
                </a:lnTo>
                <a:lnTo>
                  <a:pt x="2961" y="5924"/>
                </a:lnTo>
                <a:lnTo>
                  <a:pt x="2989" y="5927"/>
                </a:lnTo>
                <a:lnTo>
                  <a:pt x="3045" y="5931"/>
                </a:lnTo>
                <a:lnTo>
                  <a:pt x="3100" y="5933"/>
                </a:lnTo>
                <a:lnTo>
                  <a:pt x="3156" y="5933"/>
                </a:lnTo>
                <a:lnTo>
                  <a:pt x="3212" y="5931"/>
                </a:lnTo>
                <a:lnTo>
                  <a:pt x="3267" y="5926"/>
                </a:lnTo>
                <a:lnTo>
                  <a:pt x="3322" y="5920"/>
                </a:lnTo>
                <a:lnTo>
                  <a:pt x="3378" y="5913"/>
                </a:lnTo>
                <a:lnTo>
                  <a:pt x="3433" y="5904"/>
                </a:lnTo>
                <a:lnTo>
                  <a:pt x="3487" y="5895"/>
                </a:lnTo>
                <a:lnTo>
                  <a:pt x="3543" y="5882"/>
                </a:lnTo>
                <a:lnTo>
                  <a:pt x="3597" y="5870"/>
                </a:lnTo>
                <a:lnTo>
                  <a:pt x="3651" y="5857"/>
                </a:lnTo>
                <a:lnTo>
                  <a:pt x="3705" y="5842"/>
                </a:lnTo>
                <a:lnTo>
                  <a:pt x="3759" y="5827"/>
                </a:lnTo>
                <a:lnTo>
                  <a:pt x="3812" y="5811"/>
                </a:lnTo>
                <a:lnTo>
                  <a:pt x="3865" y="5794"/>
                </a:lnTo>
                <a:lnTo>
                  <a:pt x="3983" y="5757"/>
                </a:lnTo>
                <a:lnTo>
                  <a:pt x="4058" y="5734"/>
                </a:lnTo>
                <a:lnTo>
                  <a:pt x="4138" y="5705"/>
                </a:lnTo>
                <a:lnTo>
                  <a:pt x="4181" y="5690"/>
                </a:lnTo>
                <a:lnTo>
                  <a:pt x="4224" y="5673"/>
                </a:lnTo>
                <a:lnTo>
                  <a:pt x="4267" y="5656"/>
                </a:lnTo>
                <a:lnTo>
                  <a:pt x="4311" y="5638"/>
                </a:lnTo>
                <a:lnTo>
                  <a:pt x="4354" y="5618"/>
                </a:lnTo>
                <a:lnTo>
                  <a:pt x="4397" y="5598"/>
                </a:lnTo>
                <a:lnTo>
                  <a:pt x="4439" y="5576"/>
                </a:lnTo>
                <a:lnTo>
                  <a:pt x="4481" y="5553"/>
                </a:lnTo>
                <a:lnTo>
                  <a:pt x="4521" y="5530"/>
                </a:lnTo>
                <a:lnTo>
                  <a:pt x="4559" y="5505"/>
                </a:lnTo>
                <a:lnTo>
                  <a:pt x="4596" y="5480"/>
                </a:lnTo>
                <a:lnTo>
                  <a:pt x="4630" y="5453"/>
                </a:lnTo>
                <a:lnTo>
                  <a:pt x="4646" y="5439"/>
                </a:lnTo>
                <a:lnTo>
                  <a:pt x="4662" y="5425"/>
                </a:lnTo>
                <a:lnTo>
                  <a:pt x="4676" y="5411"/>
                </a:lnTo>
                <a:lnTo>
                  <a:pt x="4690" y="5397"/>
                </a:lnTo>
                <a:lnTo>
                  <a:pt x="4704" y="5381"/>
                </a:lnTo>
                <a:lnTo>
                  <a:pt x="4716" y="5367"/>
                </a:lnTo>
                <a:lnTo>
                  <a:pt x="4727" y="5352"/>
                </a:lnTo>
                <a:lnTo>
                  <a:pt x="4739" y="5336"/>
                </a:lnTo>
                <a:lnTo>
                  <a:pt x="4748" y="5320"/>
                </a:lnTo>
                <a:lnTo>
                  <a:pt x="4757" y="5303"/>
                </a:lnTo>
                <a:lnTo>
                  <a:pt x="4764" y="5287"/>
                </a:lnTo>
                <a:lnTo>
                  <a:pt x="4771" y="5271"/>
                </a:lnTo>
                <a:lnTo>
                  <a:pt x="4776" y="5254"/>
                </a:lnTo>
                <a:lnTo>
                  <a:pt x="4782" y="5237"/>
                </a:lnTo>
                <a:lnTo>
                  <a:pt x="4785" y="5219"/>
                </a:lnTo>
                <a:lnTo>
                  <a:pt x="4787" y="5202"/>
                </a:lnTo>
                <a:lnTo>
                  <a:pt x="4788" y="5184"/>
                </a:lnTo>
                <a:lnTo>
                  <a:pt x="4788" y="5165"/>
                </a:lnTo>
                <a:lnTo>
                  <a:pt x="4786" y="5147"/>
                </a:lnTo>
                <a:lnTo>
                  <a:pt x="4783" y="5128"/>
                </a:lnTo>
                <a:lnTo>
                  <a:pt x="4778" y="5109"/>
                </a:lnTo>
                <a:lnTo>
                  <a:pt x="4772" y="5089"/>
                </a:lnTo>
                <a:lnTo>
                  <a:pt x="4765" y="5070"/>
                </a:lnTo>
                <a:lnTo>
                  <a:pt x="4756" y="5049"/>
                </a:lnTo>
                <a:lnTo>
                  <a:pt x="4767" y="5047"/>
                </a:lnTo>
                <a:lnTo>
                  <a:pt x="4780" y="5047"/>
                </a:lnTo>
                <a:lnTo>
                  <a:pt x="4791" y="5047"/>
                </a:lnTo>
                <a:lnTo>
                  <a:pt x="4803" y="5048"/>
                </a:lnTo>
                <a:lnTo>
                  <a:pt x="4814" y="5050"/>
                </a:lnTo>
                <a:lnTo>
                  <a:pt x="4827" y="5053"/>
                </a:lnTo>
                <a:lnTo>
                  <a:pt x="4840" y="5058"/>
                </a:lnTo>
                <a:lnTo>
                  <a:pt x="4852" y="5062"/>
                </a:lnTo>
                <a:lnTo>
                  <a:pt x="4865" y="5068"/>
                </a:lnTo>
                <a:lnTo>
                  <a:pt x="4878" y="5075"/>
                </a:lnTo>
                <a:lnTo>
                  <a:pt x="4891" y="5082"/>
                </a:lnTo>
                <a:lnTo>
                  <a:pt x="4905" y="5090"/>
                </a:lnTo>
                <a:lnTo>
                  <a:pt x="4931" y="5109"/>
                </a:lnTo>
                <a:lnTo>
                  <a:pt x="4958" y="5130"/>
                </a:lnTo>
                <a:lnTo>
                  <a:pt x="4985" y="5155"/>
                </a:lnTo>
                <a:lnTo>
                  <a:pt x="5013" y="5182"/>
                </a:lnTo>
                <a:lnTo>
                  <a:pt x="5041" y="5210"/>
                </a:lnTo>
                <a:lnTo>
                  <a:pt x="5069" y="5241"/>
                </a:lnTo>
                <a:lnTo>
                  <a:pt x="5097" y="5273"/>
                </a:lnTo>
                <a:lnTo>
                  <a:pt x="5125" y="5307"/>
                </a:lnTo>
                <a:lnTo>
                  <a:pt x="5152" y="5341"/>
                </a:lnTo>
                <a:lnTo>
                  <a:pt x="5180" y="5376"/>
                </a:lnTo>
                <a:lnTo>
                  <a:pt x="5234" y="5450"/>
                </a:lnTo>
                <a:lnTo>
                  <a:pt x="5288" y="5524"/>
                </a:lnTo>
                <a:lnTo>
                  <a:pt x="5338" y="5598"/>
                </a:lnTo>
                <a:lnTo>
                  <a:pt x="5386" y="5668"/>
                </a:lnTo>
                <a:lnTo>
                  <a:pt x="5470" y="5793"/>
                </a:lnTo>
                <a:lnTo>
                  <a:pt x="5506" y="5844"/>
                </a:lnTo>
                <a:lnTo>
                  <a:pt x="5537" y="5885"/>
                </a:lnTo>
                <a:lnTo>
                  <a:pt x="5520" y="5886"/>
                </a:lnTo>
                <a:lnTo>
                  <a:pt x="5505" y="5886"/>
                </a:lnTo>
                <a:lnTo>
                  <a:pt x="5491" y="5885"/>
                </a:lnTo>
                <a:lnTo>
                  <a:pt x="5475" y="5884"/>
                </a:lnTo>
                <a:lnTo>
                  <a:pt x="5461" y="5882"/>
                </a:lnTo>
                <a:lnTo>
                  <a:pt x="5447" y="5879"/>
                </a:lnTo>
                <a:lnTo>
                  <a:pt x="5432" y="5875"/>
                </a:lnTo>
                <a:lnTo>
                  <a:pt x="5418" y="5871"/>
                </a:lnTo>
                <a:lnTo>
                  <a:pt x="5391" y="5862"/>
                </a:lnTo>
                <a:lnTo>
                  <a:pt x="5365" y="5850"/>
                </a:lnTo>
                <a:lnTo>
                  <a:pt x="5338" y="5836"/>
                </a:lnTo>
                <a:lnTo>
                  <a:pt x="5311" y="5822"/>
                </a:lnTo>
                <a:lnTo>
                  <a:pt x="5258" y="5792"/>
                </a:lnTo>
                <a:lnTo>
                  <a:pt x="5230" y="5777"/>
                </a:lnTo>
                <a:lnTo>
                  <a:pt x="5203" y="5763"/>
                </a:lnTo>
                <a:lnTo>
                  <a:pt x="5174" y="5749"/>
                </a:lnTo>
                <a:lnTo>
                  <a:pt x="5144" y="5737"/>
                </a:lnTo>
                <a:lnTo>
                  <a:pt x="5114" y="5727"/>
                </a:lnTo>
                <a:lnTo>
                  <a:pt x="5097" y="5723"/>
                </a:lnTo>
                <a:lnTo>
                  <a:pt x="5081" y="5718"/>
                </a:lnTo>
                <a:lnTo>
                  <a:pt x="5057" y="5713"/>
                </a:lnTo>
                <a:lnTo>
                  <a:pt x="5034" y="5710"/>
                </a:lnTo>
                <a:lnTo>
                  <a:pt x="5010" y="5707"/>
                </a:lnTo>
                <a:lnTo>
                  <a:pt x="4986" y="5705"/>
                </a:lnTo>
                <a:lnTo>
                  <a:pt x="4963" y="5704"/>
                </a:lnTo>
                <a:lnTo>
                  <a:pt x="4938" y="5704"/>
                </a:lnTo>
                <a:lnTo>
                  <a:pt x="4914" y="5705"/>
                </a:lnTo>
                <a:lnTo>
                  <a:pt x="4890" y="5706"/>
                </a:lnTo>
                <a:lnTo>
                  <a:pt x="4866" y="5708"/>
                </a:lnTo>
                <a:lnTo>
                  <a:pt x="4841" y="5710"/>
                </a:lnTo>
                <a:lnTo>
                  <a:pt x="4793" y="5717"/>
                </a:lnTo>
                <a:lnTo>
                  <a:pt x="4744" y="5726"/>
                </a:lnTo>
                <a:lnTo>
                  <a:pt x="4694" y="5737"/>
                </a:lnTo>
                <a:lnTo>
                  <a:pt x="4645" y="5748"/>
                </a:lnTo>
                <a:lnTo>
                  <a:pt x="4597" y="5761"/>
                </a:lnTo>
                <a:lnTo>
                  <a:pt x="4549" y="5776"/>
                </a:lnTo>
                <a:lnTo>
                  <a:pt x="4501" y="5790"/>
                </a:lnTo>
                <a:lnTo>
                  <a:pt x="4408" y="5818"/>
                </a:lnTo>
                <a:lnTo>
                  <a:pt x="4361" y="5832"/>
                </a:lnTo>
                <a:lnTo>
                  <a:pt x="4316" y="5844"/>
                </a:lnTo>
                <a:lnTo>
                  <a:pt x="4221" y="5872"/>
                </a:lnTo>
                <a:lnTo>
                  <a:pt x="4125" y="5900"/>
                </a:lnTo>
                <a:lnTo>
                  <a:pt x="4077" y="5915"/>
                </a:lnTo>
                <a:lnTo>
                  <a:pt x="4029" y="5932"/>
                </a:lnTo>
                <a:lnTo>
                  <a:pt x="3981" y="5948"/>
                </a:lnTo>
                <a:lnTo>
                  <a:pt x="3934" y="5965"/>
                </a:lnTo>
                <a:lnTo>
                  <a:pt x="3887" y="5985"/>
                </a:lnTo>
                <a:lnTo>
                  <a:pt x="3841" y="6004"/>
                </a:lnTo>
                <a:lnTo>
                  <a:pt x="3796" y="6026"/>
                </a:lnTo>
                <a:lnTo>
                  <a:pt x="3751" y="6048"/>
                </a:lnTo>
                <a:lnTo>
                  <a:pt x="3707" y="6073"/>
                </a:lnTo>
                <a:lnTo>
                  <a:pt x="3665" y="6099"/>
                </a:lnTo>
                <a:lnTo>
                  <a:pt x="3623" y="6125"/>
                </a:lnTo>
                <a:lnTo>
                  <a:pt x="3583" y="6155"/>
                </a:lnTo>
                <a:lnTo>
                  <a:pt x="3563" y="6170"/>
                </a:lnTo>
                <a:lnTo>
                  <a:pt x="3546" y="6186"/>
                </a:lnTo>
                <a:lnTo>
                  <a:pt x="3527" y="6201"/>
                </a:lnTo>
                <a:lnTo>
                  <a:pt x="3510" y="6217"/>
                </a:lnTo>
                <a:lnTo>
                  <a:pt x="3494" y="6235"/>
                </a:lnTo>
                <a:lnTo>
                  <a:pt x="3477" y="6252"/>
                </a:lnTo>
                <a:lnTo>
                  <a:pt x="3462" y="6271"/>
                </a:lnTo>
                <a:lnTo>
                  <a:pt x="3446" y="6289"/>
                </a:lnTo>
                <a:lnTo>
                  <a:pt x="3431" y="6309"/>
                </a:lnTo>
                <a:lnTo>
                  <a:pt x="3417" y="6327"/>
                </a:lnTo>
                <a:lnTo>
                  <a:pt x="3390" y="6367"/>
                </a:lnTo>
                <a:lnTo>
                  <a:pt x="3364" y="6408"/>
                </a:lnTo>
                <a:lnTo>
                  <a:pt x="3341" y="6450"/>
                </a:lnTo>
                <a:lnTo>
                  <a:pt x="3332" y="6471"/>
                </a:lnTo>
                <a:lnTo>
                  <a:pt x="3321" y="6494"/>
                </a:lnTo>
                <a:lnTo>
                  <a:pt x="3311" y="6519"/>
                </a:lnTo>
                <a:lnTo>
                  <a:pt x="3300" y="6544"/>
                </a:lnTo>
                <a:lnTo>
                  <a:pt x="3288" y="6569"/>
                </a:lnTo>
                <a:lnTo>
                  <a:pt x="3281" y="6580"/>
                </a:lnTo>
                <a:lnTo>
                  <a:pt x="3273" y="6591"/>
                </a:lnTo>
                <a:lnTo>
                  <a:pt x="3266" y="6601"/>
                </a:lnTo>
                <a:lnTo>
                  <a:pt x="3257" y="6610"/>
                </a:lnTo>
                <a:lnTo>
                  <a:pt x="3248" y="6617"/>
                </a:lnTo>
                <a:lnTo>
                  <a:pt x="3238" y="6623"/>
                </a:lnTo>
                <a:lnTo>
                  <a:pt x="3254" y="6625"/>
                </a:lnTo>
                <a:lnTo>
                  <a:pt x="3270" y="6627"/>
                </a:lnTo>
                <a:lnTo>
                  <a:pt x="3287" y="6630"/>
                </a:lnTo>
                <a:lnTo>
                  <a:pt x="3302" y="6634"/>
                </a:lnTo>
                <a:lnTo>
                  <a:pt x="3317" y="6640"/>
                </a:lnTo>
                <a:lnTo>
                  <a:pt x="3333" y="6645"/>
                </a:lnTo>
                <a:lnTo>
                  <a:pt x="3348" y="6651"/>
                </a:lnTo>
                <a:lnTo>
                  <a:pt x="3363" y="6658"/>
                </a:lnTo>
                <a:lnTo>
                  <a:pt x="3393" y="6673"/>
                </a:lnTo>
                <a:lnTo>
                  <a:pt x="3423" y="6691"/>
                </a:lnTo>
                <a:lnTo>
                  <a:pt x="3482" y="6728"/>
                </a:lnTo>
                <a:lnTo>
                  <a:pt x="3512" y="6747"/>
                </a:lnTo>
                <a:lnTo>
                  <a:pt x="3543" y="6765"/>
                </a:lnTo>
                <a:lnTo>
                  <a:pt x="3574" y="6782"/>
                </a:lnTo>
                <a:lnTo>
                  <a:pt x="3605" y="6797"/>
                </a:lnTo>
                <a:lnTo>
                  <a:pt x="3621" y="6805"/>
                </a:lnTo>
                <a:lnTo>
                  <a:pt x="3637" y="6811"/>
                </a:lnTo>
                <a:lnTo>
                  <a:pt x="3654" y="6817"/>
                </a:lnTo>
                <a:lnTo>
                  <a:pt x="3671" y="6822"/>
                </a:lnTo>
                <a:lnTo>
                  <a:pt x="3688" y="6826"/>
                </a:lnTo>
                <a:lnTo>
                  <a:pt x="3706" y="6829"/>
                </a:lnTo>
                <a:lnTo>
                  <a:pt x="3723" y="6831"/>
                </a:lnTo>
                <a:lnTo>
                  <a:pt x="3742" y="6832"/>
                </a:lnTo>
                <a:lnTo>
                  <a:pt x="3786" y="6833"/>
                </a:lnTo>
                <a:lnTo>
                  <a:pt x="3831" y="6833"/>
                </a:lnTo>
                <a:lnTo>
                  <a:pt x="3875" y="6831"/>
                </a:lnTo>
                <a:lnTo>
                  <a:pt x="3920" y="6828"/>
                </a:lnTo>
                <a:lnTo>
                  <a:pt x="3964" y="6824"/>
                </a:lnTo>
                <a:lnTo>
                  <a:pt x="4009" y="6819"/>
                </a:lnTo>
                <a:lnTo>
                  <a:pt x="4053" y="6813"/>
                </a:lnTo>
                <a:lnTo>
                  <a:pt x="4098" y="6806"/>
                </a:lnTo>
                <a:lnTo>
                  <a:pt x="4142" y="6798"/>
                </a:lnTo>
                <a:lnTo>
                  <a:pt x="4186" y="6789"/>
                </a:lnTo>
                <a:lnTo>
                  <a:pt x="4230" y="6780"/>
                </a:lnTo>
                <a:lnTo>
                  <a:pt x="4274" y="6770"/>
                </a:lnTo>
                <a:lnTo>
                  <a:pt x="4361" y="6748"/>
                </a:lnTo>
                <a:lnTo>
                  <a:pt x="4447" y="6724"/>
                </a:lnTo>
                <a:lnTo>
                  <a:pt x="4495" y="6709"/>
                </a:lnTo>
                <a:lnTo>
                  <a:pt x="4558" y="6689"/>
                </a:lnTo>
                <a:lnTo>
                  <a:pt x="4634" y="6662"/>
                </a:lnTo>
                <a:lnTo>
                  <a:pt x="4719" y="6629"/>
                </a:lnTo>
                <a:lnTo>
                  <a:pt x="4764" y="6612"/>
                </a:lnTo>
                <a:lnTo>
                  <a:pt x="4811" y="6592"/>
                </a:lnTo>
                <a:lnTo>
                  <a:pt x="4858" y="6572"/>
                </a:lnTo>
                <a:lnTo>
                  <a:pt x="4908" y="6550"/>
                </a:lnTo>
                <a:lnTo>
                  <a:pt x="4956" y="6529"/>
                </a:lnTo>
                <a:lnTo>
                  <a:pt x="5004" y="6505"/>
                </a:lnTo>
                <a:lnTo>
                  <a:pt x="5052" y="6481"/>
                </a:lnTo>
                <a:lnTo>
                  <a:pt x="5100" y="6455"/>
                </a:lnTo>
                <a:lnTo>
                  <a:pt x="5146" y="6430"/>
                </a:lnTo>
                <a:lnTo>
                  <a:pt x="5191" y="6403"/>
                </a:lnTo>
                <a:lnTo>
                  <a:pt x="5234" y="6375"/>
                </a:lnTo>
                <a:lnTo>
                  <a:pt x="5275" y="6347"/>
                </a:lnTo>
                <a:lnTo>
                  <a:pt x="5314" y="6318"/>
                </a:lnTo>
                <a:lnTo>
                  <a:pt x="5350" y="6288"/>
                </a:lnTo>
                <a:lnTo>
                  <a:pt x="5368" y="6274"/>
                </a:lnTo>
                <a:lnTo>
                  <a:pt x="5383" y="6258"/>
                </a:lnTo>
                <a:lnTo>
                  <a:pt x="5398" y="6243"/>
                </a:lnTo>
                <a:lnTo>
                  <a:pt x="5413" y="6228"/>
                </a:lnTo>
                <a:lnTo>
                  <a:pt x="5426" y="6212"/>
                </a:lnTo>
                <a:lnTo>
                  <a:pt x="5438" y="6197"/>
                </a:lnTo>
                <a:lnTo>
                  <a:pt x="5450" y="6182"/>
                </a:lnTo>
                <a:lnTo>
                  <a:pt x="5460" y="6165"/>
                </a:lnTo>
                <a:lnTo>
                  <a:pt x="5469" y="6150"/>
                </a:lnTo>
                <a:lnTo>
                  <a:pt x="5476" y="6133"/>
                </a:lnTo>
                <a:lnTo>
                  <a:pt x="5483" y="6118"/>
                </a:lnTo>
                <a:lnTo>
                  <a:pt x="5489" y="6102"/>
                </a:lnTo>
                <a:lnTo>
                  <a:pt x="5493" y="6085"/>
                </a:lnTo>
                <a:lnTo>
                  <a:pt x="5496" y="6070"/>
                </a:lnTo>
                <a:lnTo>
                  <a:pt x="5497" y="6053"/>
                </a:lnTo>
                <a:lnTo>
                  <a:pt x="5497" y="6037"/>
                </a:lnTo>
                <a:lnTo>
                  <a:pt x="5496" y="6021"/>
                </a:lnTo>
                <a:lnTo>
                  <a:pt x="5493" y="6004"/>
                </a:lnTo>
                <a:lnTo>
                  <a:pt x="5488" y="5988"/>
                </a:lnTo>
                <a:lnTo>
                  <a:pt x="5481" y="5972"/>
                </a:lnTo>
                <a:lnTo>
                  <a:pt x="5491" y="5969"/>
                </a:lnTo>
                <a:lnTo>
                  <a:pt x="5501" y="5968"/>
                </a:lnTo>
                <a:lnTo>
                  <a:pt x="5510" y="5968"/>
                </a:lnTo>
                <a:lnTo>
                  <a:pt x="5520" y="5969"/>
                </a:lnTo>
                <a:lnTo>
                  <a:pt x="5531" y="5971"/>
                </a:lnTo>
                <a:lnTo>
                  <a:pt x="5541" y="5972"/>
                </a:lnTo>
                <a:lnTo>
                  <a:pt x="5561" y="5978"/>
                </a:lnTo>
                <a:lnTo>
                  <a:pt x="5582" y="5986"/>
                </a:lnTo>
                <a:lnTo>
                  <a:pt x="5602" y="5996"/>
                </a:lnTo>
                <a:lnTo>
                  <a:pt x="5624" y="6009"/>
                </a:lnTo>
                <a:lnTo>
                  <a:pt x="5645" y="6024"/>
                </a:lnTo>
                <a:lnTo>
                  <a:pt x="5667" y="6040"/>
                </a:lnTo>
                <a:lnTo>
                  <a:pt x="5689" y="6059"/>
                </a:lnTo>
                <a:lnTo>
                  <a:pt x="5711" y="6078"/>
                </a:lnTo>
                <a:lnTo>
                  <a:pt x="5733" y="6100"/>
                </a:lnTo>
                <a:lnTo>
                  <a:pt x="5755" y="6122"/>
                </a:lnTo>
                <a:lnTo>
                  <a:pt x="5776" y="6146"/>
                </a:lnTo>
                <a:lnTo>
                  <a:pt x="5799" y="6170"/>
                </a:lnTo>
                <a:lnTo>
                  <a:pt x="5821" y="6196"/>
                </a:lnTo>
                <a:lnTo>
                  <a:pt x="5863" y="6247"/>
                </a:lnTo>
                <a:lnTo>
                  <a:pt x="5905" y="6300"/>
                </a:lnTo>
                <a:lnTo>
                  <a:pt x="5945" y="6354"/>
                </a:lnTo>
                <a:lnTo>
                  <a:pt x="5982" y="6405"/>
                </a:lnTo>
                <a:lnTo>
                  <a:pt x="6052" y="6498"/>
                </a:lnTo>
                <a:lnTo>
                  <a:pt x="6083" y="6537"/>
                </a:lnTo>
                <a:lnTo>
                  <a:pt x="6109" y="6570"/>
                </a:lnTo>
                <a:lnTo>
                  <a:pt x="6099" y="6572"/>
                </a:lnTo>
                <a:lnTo>
                  <a:pt x="6088" y="6573"/>
                </a:lnTo>
                <a:lnTo>
                  <a:pt x="6078" y="6573"/>
                </a:lnTo>
                <a:lnTo>
                  <a:pt x="6066" y="6573"/>
                </a:lnTo>
                <a:lnTo>
                  <a:pt x="6056" y="6571"/>
                </a:lnTo>
                <a:lnTo>
                  <a:pt x="6046" y="6569"/>
                </a:lnTo>
                <a:lnTo>
                  <a:pt x="6024" y="6564"/>
                </a:lnTo>
                <a:lnTo>
                  <a:pt x="6004" y="6556"/>
                </a:lnTo>
                <a:lnTo>
                  <a:pt x="5983" y="6546"/>
                </a:lnTo>
                <a:lnTo>
                  <a:pt x="5963" y="6535"/>
                </a:lnTo>
                <a:lnTo>
                  <a:pt x="5942" y="6524"/>
                </a:lnTo>
                <a:lnTo>
                  <a:pt x="5899" y="6500"/>
                </a:lnTo>
                <a:lnTo>
                  <a:pt x="5878" y="6489"/>
                </a:lnTo>
                <a:lnTo>
                  <a:pt x="5855" y="6479"/>
                </a:lnTo>
                <a:lnTo>
                  <a:pt x="5832" y="6469"/>
                </a:lnTo>
                <a:lnTo>
                  <a:pt x="5808" y="6463"/>
                </a:lnTo>
                <a:lnTo>
                  <a:pt x="5796" y="6460"/>
                </a:lnTo>
                <a:lnTo>
                  <a:pt x="5784" y="6458"/>
                </a:lnTo>
                <a:lnTo>
                  <a:pt x="5770" y="6457"/>
                </a:lnTo>
                <a:lnTo>
                  <a:pt x="5757" y="6456"/>
                </a:lnTo>
                <a:lnTo>
                  <a:pt x="5738" y="6456"/>
                </a:lnTo>
                <a:lnTo>
                  <a:pt x="5718" y="6456"/>
                </a:lnTo>
                <a:lnTo>
                  <a:pt x="5678" y="6459"/>
                </a:lnTo>
                <a:lnTo>
                  <a:pt x="5638" y="6464"/>
                </a:lnTo>
                <a:lnTo>
                  <a:pt x="5598" y="6472"/>
                </a:lnTo>
                <a:lnTo>
                  <a:pt x="5558" y="6481"/>
                </a:lnTo>
                <a:lnTo>
                  <a:pt x="5519" y="6491"/>
                </a:lnTo>
                <a:lnTo>
                  <a:pt x="5479" y="6503"/>
                </a:lnTo>
                <a:lnTo>
                  <a:pt x="5440" y="6517"/>
                </a:lnTo>
                <a:lnTo>
                  <a:pt x="5401" y="6530"/>
                </a:lnTo>
                <a:lnTo>
                  <a:pt x="5363" y="6545"/>
                </a:lnTo>
                <a:lnTo>
                  <a:pt x="5287" y="6577"/>
                </a:lnTo>
                <a:lnTo>
                  <a:pt x="5213" y="6610"/>
                </a:lnTo>
                <a:lnTo>
                  <a:pt x="5141" y="6642"/>
                </a:lnTo>
                <a:lnTo>
                  <a:pt x="5068" y="6673"/>
                </a:lnTo>
                <a:lnTo>
                  <a:pt x="4997" y="6707"/>
                </a:lnTo>
                <a:lnTo>
                  <a:pt x="4961" y="6725"/>
                </a:lnTo>
                <a:lnTo>
                  <a:pt x="4925" y="6742"/>
                </a:lnTo>
                <a:lnTo>
                  <a:pt x="4889" y="6762"/>
                </a:lnTo>
                <a:lnTo>
                  <a:pt x="4854" y="6780"/>
                </a:lnTo>
                <a:lnTo>
                  <a:pt x="4819" y="6800"/>
                </a:lnTo>
                <a:lnTo>
                  <a:pt x="4786" y="6822"/>
                </a:lnTo>
                <a:lnTo>
                  <a:pt x="4753" y="6843"/>
                </a:lnTo>
                <a:lnTo>
                  <a:pt x="4720" y="6866"/>
                </a:lnTo>
                <a:lnTo>
                  <a:pt x="4688" y="6890"/>
                </a:lnTo>
                <a:lnTo>
                  <a:pt x="4658" y="6915"/>
                </a:lnTo>
                <a:lnTo>
                  <a:pt x="4628" y="6941"/>
                </a:lnTo>
                <a:lnTo>
                  <a:pt x="4599" y="6968"/>
                </a:lnTo>
                <a:lnTo>
                  <a:pt x="4588" y="6980"/>
                </a:lnTo>
                <a:lnTo>
                  <a:pt x="4577" y="6992"/>
                </a:lnTo>
                <a:lnTo>
                  <a:pt x="4567" y="7004"/>
                </a:lnTo>
                <a:lnTo>
                  <a:pt x="4558" y="7018"/>
                </a:lnTo>
                <a:lnTo>
                  <a:pt x="4549" y="7031"/>
                </a:lnTo>
                <a:lnTo>
                  <a:pt x="4542" y="7043"/>
                </a:lnTo>
                <a:lnTo>
                  <a:pt x="4527" y="7071"/>
                </a:lnTo>
                <a:lnTo>
                  <a:pt x="4514" y="7099"/>
                </a:lnTo>
                <a:lnTo>
                  <a:pt x="4503" y="7127"/>
                </a:lnTo>
                <a:lnTo>
                  <a:pt x="4493" y="7156"/>
                </a:lnTo>
                <a:lnTo>
                  <a:pt x="4482" y="7185"/>
                </a:lnTo>
                <a:lnTo>
                  <a:pt x="4463" y="7242"/>
                </a:lnTo>
                <a:lnTo>
                  <a:pt x="4453" y="7271"/>
                </a:lnTo>
                <a:lnTo>
                  <a:pt x="4441" y="7297"/>
                </a:lnTo>
                <a:lnTo>
                  <a:pt x="4430" y="7324"/>
                </a:lnTo>
                <a:lnTo>
                  <a:pt x="4416" y="7349"/>
                </a:lnTo>
                <a:lnTo>
                  <a:pt x="4409" y="7361"/>
                </a:lnTo>
                <a:lnTo>
                  <a:pt x="4400" y="7372"/>
                </a:lnTo>
                <a:lnTo>
                  <a:pt x="4392" y="7383"/>
                </a:lnTo>
                <a:lnTo>
                  <a:pt x="4383" y="7395"/>
                </a:lnTo>
                <a:lnTo>
                  <a:pt x="4395" y="7394"/>
                </a:lnTo>
                <a:lnTo>
                  <a:pt x="4408" y="7394"/>
                </a:lnTo>
                <a:lnTo>
                  <a:pt x="4420" y="7395"/>
                </a:lnTo>
                <a:lnTo>
                  <a:pt x="4432" y="7396"/>
                </a:lnTo>
                <a:lnTo>
                  <a:pt x="4457" y="7401"/>
                </a:lnTo>
                <a:lnTo>
                  <a:pt x="4481" y="7408"/>
                </a:lnTo>
                <a:lnTo>
                  <a:pt x="4507" y="7416"/>
                </a:lnTo>
                <a:lnTo>
                  <a:pt x="4532" y="7425"/>
                </a:lnTo>
                <a:lnTo>
                  <a:pt x="4582" y="7448"/>
                </a:lnTo>
                <a:lnTo>
                  <a:pt x="4607" y="7459"/>
                </a:lnTo>
                <a:lnTo>
                  <a:pt x="4633" y="7470"/>
                </a:lnTo>
                <a:lnTo>
                  <a:pt x="4660" y="7480"/>
                </a:lnTo>
                <a:lnTo>
                  <a:pt x="4686" y="7488"/>
                </a:lnTo>
                <a:lnTo>
                  <a:pt x="4713" y="7495"/>
                </a:lnTo>
                <a:lnTo>
                  <a:pt x="4741" y="7500"/>
                </a:lnTo>
                <a:lnTo>
                  <a:pt x="4755" y="7501"/>
                </a:lnTo>
                <a:lnTo>
                  <a:pt x="4769" y="7502"/>
                </a:lnTo>
                <a:lnTo>
                  <a:pt x="4784" y="7502"/>
                </a:lnTo>
                <a:lnTo>
                  <a:pt x="4798" y="7502"/>
                </a:lnTo>
                <a:lnTo>
                  <a:pt x="4842" y="7497"/>
                </a:lnTo>
                <a:lnTo>
                  <a:pt x="4886" y="7492"/>
                </a:lnTo>
                <a:lnTo>
                  <a:pt x="4930" y="7484"/>
                </a:lnTo>
                <a:lnTo>
                  <a:pt x="4973" y="7476"/>
                </a:lnTo>
                <a:lnTo>
                  <a:pt x="5017" y="7465"/>
                </a:lnTo>
                <a:lnTo>
                  <a:pt x="5059" y="7453"/>
                </a:lnTo>
                <a:lnTo>
                  <a:pt x="5102" y="7441"/>
                </a:lnTo>
                <a:lnTo>
                  <a:pt x="5144" y="7426"/>
                </a:lnTo>
                <a:lnTo>
                  <a:pt x="5186" y="7411"/>
                </a:lnTo>
                <a:lnTo>
                  <a:pt x="5227" y="7396"/>
                </a:lnTo>
                <a:lnTo>
                  <a:pt x="5268" y="7378"/>
                </a:lnTo>
                <a:lnTo>
                  <a:pt x="5309" y="7361"/>
                </a:lnTo>
                <a:lnTo>
                  <a:pt x="5350" y="7342"/>
                </a:lnTo>
                <a:lnTo>
                  <a:pt x="5390" y="7324"/>
                </a:lnTo>
                <a:lnTo>
                  <a:pt x="5470" y="7285"/>
                </a:lnTo>
                <a:lnTo>
                  <a:pt x="5553" y="7244"/>
                </a:lnTo>
                <a:lnTo>
                  <a:pt x="5604" y="7219"/>
                </a:lnTo>
                <a:lnTo>
                  <a:pt x="5660" y="7189"/>
                </a:lnTo>
                <a:lnTo>
                  <a:pt x="5717" y="7157"/>
                </a:lnTo>
                <a:lnTo>
                  <a:pt x="5776" y="7121"/>
                </a:lnTo>
                <a:lnTo>
                  <a:pt x="5806" y="7103"/>
                </a:lnTo>
                <a:lnTo>
                  <a:pt x="5835" y="7083"/>
                </a:lnTo>
                <a:lnTo>
                  <a:pt x="5864" y="7063"/>
                </a:lnTo>
                <a:lnTo>
                  <a:pt x="5892" y="7042"/>
                </a:lnTo>
                <a:lnTo>
                  <a:pt x="5919" y="7021"/>
                </a:lnTo>
                <a:lnTo>
                  <a:pt x="5945" y="6999"/>
                </a:lnTo>
                <a:lnTo>
                  <a:pt x="5969" y="6977"/>
                </a:lnTo>
                <a:lnTo>
                  <a:pt x="5993" y="6953"/>
                </a:lnTo>
                <a:lnTo>
                  <a:pt x="6013" y="6930"/>
                </a:lnTo>
                <a:lnTo>
                  <a:pt x="6033" y="6906"/>
                </a:lnTo>
                <a:lnTo>
                  <a:pt x="6050" y="6881"/>
                </a:lnTo>
                <a:lnTo>
                  <a:pt x="6064" y="6856"/>
                </a:lnTo>
                <a:lnTo>
                  <a:pt x="6071" y="6843"/>
                </a:lnTo>
                <a:lnTo>
                  <a:pt x="6077" y="6831"/>
                </a:lnTo>
                <a:lnTo>
                  <a:pt x="6082" y="6818"/>
                </a:lnTo>
                <a:lnTo>
                  <a:pt x="6086" y="6806"/>
                </a:lnTo>
                <a:lnTo>
                  <a:pt x="6090" y="6792"/>
                </a:lnTo>
                <a:lnTo>
                  <a:pt x="6093" y="6779"/>
                </a:lnTo>
                <a:lnTo>
                  <a:pt x="6095" y="6766"/>
                </a:lnTo>
                <a:lnTo>
                  <a:pt x="6096" y="6752"/>
                </a:lnTo>
                <a:lnTo>
                  <a:pt x="6096" y="6739"/>
                </a:lnTo>
                <a:lnTo>
                  <a:pt x="6096" y="6726"/>
                </a:lnTo>
                <a:lnTo>
                  <a:pt x="6095" y="6712"/>
                </a:lnTo>
                <a:lnTo>
                  <a:pt x="6092" y="6699"/>
                </a:lnTo>
                <a:lnTo>
                  <a:pt x="6089" y="6686"/>
                </a:lnTo>
                <a:lnTo>
                  <a:pt x="6085" y="6671"/>
                </a:lnTo>
                <a:lnTo>
                  <a:pt x="6080" y="6658"/>
                </a:lnTo>
                <a:lnTo>
                  <a:pt x="6074" y="6644"/>
                </a:lnTo>
                <a:lnTo>
                  <a:pt x="6082" y="6643"/>
                </a:lnTo>
                <a:lnTo>
                  <a:pt x="6090" y="6642"/>
                </a:lnTo>
                <a:lnTo>
                  <a:pt x="6106" y="6641"/>
                </a:lnTo>
                <a:lnTo>
                  <a:pt x="6123" y="6643"/>
                </a:lnTo>
                <a:lnTo>
                  <a:pt x="6140" y="6647"/>
                </a:lnTo>
                <a:lnTo>
                  <a:pt x="6158" y="6653"/>
                </a:lnTo>
                <a:lnTo>
                  <a:pt x="6176" y="6661"/>
                </a:lnTo>
                <a:lnTo>
                  <a:pt x="6193" y="6671"/>
                </a:lnTo>
                <a:lnTo>
                  <a:pt x="6212" y="6683"/>
                </a:lnTo>
                <a:lnTo>
                  <a:pt x="6230" y="6696"/>
                </a:lnTo>
                <a:lnTo>
                  <a:pt x="6249" y="6710"/>
                </a:lnTo>
                <a:lnTo>
                  <a:pt x="6267" y="6727"/>
                </a:lnTo>
                <a:lnTo>
                  <a:pt x="6287" y="6743"/>
                </a:lnTo>
                <a:lnTo>
                  <a:pt x="6305" y="6762"/>
                </a:lnTo>
                <a:lnTo>
                  <a:pt x="6324" y="6780"/>
                </a:lnTo>
                <a:lnTo>
                  <a:pt x="6361" y="6820"/>
                </a:lnTo>
                <a:lnTo>
                  <a:pt x="6396" y="6862"/>
                </a:lnTo>
                <a:lnTo>
                  <a:pt x="6432" y="6905"/>
                </a:lnTo>
                <a:lnTo>
                  <a:pt x="6466" y="6947"/>
                </a:lnTo>
                <a:lnTo>
                  <a:pt x="6498" y="6988"/>
                </a:lnTo>
                <a:lnTo>
                  <a:pt x="6555" y="7063"/>
                </a:lnTo>
                <a:lnTo>
                  <a:pt x="6581" y="7095"/>
                </a:lnTo>
                <a:lnTo>
                  <a:pt x="6602" y="7120"/>
                </a:lnTo>
                <a:lnTo>
                  <a:pt x="7076" y="7646"/>
                </a:lnTo>
                <a:lnTo>
                  <a:pt x="7095" y="7668"/>
                </a:lnTo>
                <a:lnTo>
                  <a:pt x="7115" y="7695"/>
                </a:lnTo>
                <a:lnTo>
                  <a:pt x="7135" y="7724"/>
                </a:lnTo>
                <a:lnTo>
                  <a:pt x="7157" y="7755"/>
                </a:lnTo>
                <a:lnTo>
                  <a:pt x="7203" y="7822"/>
                </a:lnTo>
                <a:lnTo>
                  <a:pt x="7250" y="7892"/>
                </a:lnTo>
                <a:lnTo>
                  <a:pt x="7274" y="7925"/>
                </a:lnTo>
                <a:lnTo>
                  <a:pt x="7300" y="7958"/>
                </a:lnTo>
                <a:lnTo>
                  <a:pt x="7326" y="7989"/>
                </a:lnTo>
                <a:lnTo>
                  <a:pt x="7351" y="8017"/>
                </a:lnTo>
                <a:lnTo>
                  <a:pt x="7364" y="8030"/>
                </a:lnTo>
                <a:lnTo>
                  <a:pt x="7377" y="8042"/>
                </a:lnTo>
                <a:lnTo>
                  <a:pt x="7389" y="8054"/>
                </a:lnTo>
                <a:lnTo>
                  <a:pt x="7403" y="8064"/>
                </a:lnTo>
                <a:lnTo>
                  <a:pt x="7416" y="8072"/>
                </a:lnTo>
                <a:lnTo>
                  <a:pt x="7428" y="8080"/>
                </a:lnTo>
                <a:lnTo>
                  <a:pt x="7442" y="8086"/>
                </a:lnTo>
                <a:lnTo>
                  <a:pt x="7455" y="8093"/>
                </a:lnTo>
                <a:lnTo>
                  <a:pt x="7469" y="8097"/>
                </a:lnTo>
                <a:lnTo>
                  <a:pt x="7484" y="8099"/>
                </a:lnTo>
                <a:lnTo>
                  <a:pt x="7497" y="8099"/>
                </a:lnTo>
                <a:lnTo>
                  <a:pt x="7509" y="8098"/>
                </a:lnTo>
                <a:lnTo>
                  <a:pt x="7521" y="8095"/>
                </a:lnTo>
                <a:lnTo>
                  <a:pt x="7533" y="8089"/>
                </a:lnTo>
                <a:lnTo>
                  <a:pt x="7543" y="8082"/>
                </a:lnTo>
                <a:lnTo>
                  <a:pt x="7553" y="8075"/>
                </a:lnTo>
                <a:lnTo>
                  <a:pt x="7562" y="8066"/>
                </a:lnTo>
                <a:lnTo>
                  <a:pt x="7571" y="8055"/>
                </a:lnTo>
                <a:lnTo>
                  <a:pt x="7579" y="8043"/>
                </a:lnTo>
                <a:lnTo>
                  <a:pt x="7586" y="8031"/>
                </a:lnTo>
                <a:lnTo>
                  <a:pt x="7592" y="8018"/>
                </a:lnTo>
                <a:lnTo>
                  <a:pt x="7597" y="8003"/>
                </a:lnTo>
                <a:lnTo>
                  <a:pt x="7602" y="7988"/>
                </a:lnTo>
                <a:lnTo>
                  <a:pt x="7606" y="7973"/>
                </a:lnTo>
                <a:lnTo>
                  <a:pt x="7610" y="7957"/>
                </a:lnTo>
                <a:lnTo>
                  <a:pt x="7613" y="7941"/>
                </a:lnTo>
                <a:lnTo>
                  <a:pt x="7615" y="7924"/>
                </a:lnTo>
                <a:lnTo>
                  <a:pt x="7616" y="7908"/>
                </a:lnTo>
                <a:lnTo>
                  <a:pt x="7617" y="7892"/>
                </a:lnTo>
                <a:lnTo>
                  <a:pt x="7617" y="7875"/>
                </a:lnTo>
                <a:lnTo>
                  <a:pt x="7616" y="7860"/>
                </a:lnTo>
                <a:lnTo>
                  <a:pt x="7614" y="7844"/>
                </a:lnTo>
                <a:lnTo>
                  <a:pt x="7611" y="7828"/>
                </a:lnTo>
                <a:lnTo>
                  <a:pt x="7607" y="7814"/>
                </a:lnTo>
                <a:lnTo>
                  <a:pt x="7603" y="7799"/>
                </a:lnTo>
                <a:lnTo>
                  <a:pt x="7598" y="7787"/>
                </a:lnTo>
                <a:lnTo>
                  <a:pt x="7593" y="7775"/>
                </a:lnTo>
                <a:lnTo>
                  <a:pt x="7587" y="7763"/>
                </a:lnTo>
                <a:lnTo>
                  <a:pt x="7580" y="7753"/>
                </a:lnTo>
                <a:lnTo>
                  <a:pt x="7572" y="7744"/>
                </a:lnTo>
                <a:lnTo>
                  <a:pt x="7512" y="7686"/>
                </a:lnTo>
                <a:lnTo>
                  <a:pt x="7453" y="7628"/>
                </a:lnTo>
                <a:lnTo>
                  <a:pt x="7333" y="7515"/>
                </a:lnTo>
                <a:lnTo>
                  <a:pt x="7213" y="7402"/>
                </a:lnTo>
                <a:lnTo>
                  <a:pt x="7091" y="7290"/>
                </a:lnTo>
                <a:lnTo>
                  <a:pt x="6970" y="7178"/>
                </a:lnTo>
                <a:lnTo>
                  <a:pt x="6850" y="7064"/>
                </a:lnTo>
                <a:lnTo>
                  <a:pt x="6791" y="7006"/>
                </a:lnTo>
                <a:lnTo>
                  <a:pt x="6731" y="6948"/>
                </a:lnTo>
                <a:lnTo>
                  <a:pt x="6673" y="6890"/>
                </a:lnTo>
                <a:lnTo>
                  <a:pt x="6615" y="6830"/>
                </a:lnTo>
                <a:lnTo>
                  <a:pt x="6384" y="6592"/>
                </a:lnTo>
                <a:lnTo>
                  <a:pt x="6269" y="6474"/>
                </a:lnTo>
                <a:lnTo>
                  <a:pt x="6156" y="6354"/>
                </a:lnTo>
                <a:lnTo>
                  <a:pt x="6135" y="6333"/>
                </a:lnTo>
                <a:lnTo>
                  <a:pt x="6113" y="6312"/>
                </a:lnTo>
                <a:lnTo>
                  <a:pt x="6063" y="6265"/>
                </a:lnTo>
                <a:lnTo>
                  <a:pt x="6037" y="6240"/>
                </a:lnTo>
                <a:lnTo>
                  <a:pt x="6011" y="6214"/>
                </a:lnTo>
                <a:lnTo>
                  <a:pt x="5987" y="6188"/>
                </a:lnTo>
                <a:lnTo>
                  <a:pt x="5963" y="6160"/>
                </a:lnTo>
                <a:lnTo>
                  <a:pt x="5941" y="6132"/>
                </a:lnTo>
                <a:lnTo>
                  <a:pt x="5932" y="6118"/>
                </a:lnTo>
                <a:lnTo>
                  <a:pt x="5924" y="6105"/>
                </a:lnTo>
                <a:lnTo>
                  <a:pt x="5916" y="6090"/>
                </a:lnTo>
                <a:lnTo>
                  <a:pt x="5909" y="6076"/>
                </a:lnTo>
                <a:lnTo>
                  <a:pt x="5904" y="6063"/>
                </a:lnTo>
                <a:lnTo>
                  <a:pt x="5898" y="6048"/>
                </a:lnTo>
                <a:lnTo>
                  <a:pt x="5895" y="6035"/>
                </a:lnTo>
                <a:lnTo>
                  <a:pt x="5893" y="6021"/>
                </a:lnTo>
                <a:lnTo>
                  <a:pt x="5893" y="6007"/>
                </a:lnTo>
                <a:lnTo>
                  <a:pt x="5894" y="5994"/>
                </a:lnTo>
                <a:lnTo>
                  <a:pt x="5896" y="5980"/>
                </a:lnTo>
                <a:lnTo>
                  <a:pt x="5900" y="5966"/>
                </a:lnTo>
                <a:lnTo>
                  <a:pt x="5907" y="5954"/>
                </a:lnTo>
                <a:lnTo>
                  <a:pt x="5915" y="5941"/>
                </a:lnTo>
                <a:lnTo>
                  <a:pt x="5930" y="5950"/>
                </a:lnTo>
                <a:lnTo>
                  <a:pt x="5947" y="5959"/>
                </a:lnTo>
                <a:lnTo>
                  <a:pt x="5962" y="5966"/>
                </a:lnTo>
                <a:lnTo>
                  <a:pt x="5978" y="5972"/>
                </a:lnTo>
                <a:lnTo>
                  <a:pt x="5995" y="5977"/>
                </a:lnTo>
                <a:lnTo>
                  <a:pt x="6011" y="5981"/>
                </a:lnTo>
                <a:lnTo>
                  <a:pt x="6028" y="5984"/>
                </a:lnTo>
                <a:lnTo>
                  <a:pt x="6044" y="5985"/>
                </a:lnTo>
                <a:lnTo>
                  <a:pt x="6060" y="5986"/>
                </a:lnTo>
                <a:lnTo>
                  <a:pt x="6077" y="5986"/>
                </a:lnTo>
                <a:lnTo>
                  <a:pt x="6094" y="5985"/>
                </a:lnTo>
                <a:lnTo>
                  <a:pt x="6111" y="5983"/>
                </a:lnTo>
                <a:lnTo>
                  <a:pt x="6128" y="5980"/>
                </a:lnTo>
                <a:lnTo>
                  <a:pt x="6144" y="5976"/>
                </a:lnTo>
                <a:lnTo>
                  <a:pt x="6162" y="5972"/>
                </a:lnTo>
                <a:lnTo>
                  <a:pt x="6178" y="5965"/>
                </a:lnTo>
                <a:lnTo>
                  <a:pt x="6196" y="5959"/>
                </a:lnTo>
                <a:lnTo>
                  <a:pt x="6212" y="5952"/>
                </a:lnTo>
                <a:lnTo>
                  <a:pt x="6229" y="5945"/>
                </a:lnTo>
                <a:lnTo>
                  <a:pt x="6246" y="5937"/>
                </a:lnTo>
                <a:lnTo>
                  <a:pt x="6280" y="5917"/>
                </a:lnTo>
                <a:lnTo>
                  <a:pt x="6313" y="5897"/>
                </a:lnTo>
                <a:lnTo>
                  <a:pt x="6346" y="5873"/>
                </a:lnTo>
                <a:lnTo>
                  <a:pt x="6379" y="5848"/>
                </a:lnTo>
                <a:lnTo>
                  <a:pt x="6412" y="5821"/>
                </a:lnTo>
                <a:lnTo>
                  <a:pt x="6444" y="5792"/>
                </a:lnTo>
                <a:lnTo>
                  <a:pt x="6475" y="5763"/>
                </a:lnTo>
                <a:lnTo>
                  <a:pt x="6506" y="5732"/>
                </a:lnTo>
                <a:lnTo>
                  <a:pt x="6537" y="5700"/>
                </a:lnTo>
                <a:lnTo>
                  <a:pt x="6565" y="5667"/>
                </a:lnTo>
                <a:lnTo>
                  <a:pt x="6594" y="5634"/>
                </a:lnTo>
                <a:lnTo>
                  <a:pt x="6622" y="5602"/>
                </a:lnTo>
                <a:lnTo>
                  <a:pt x="6648" y="5569"/>
                </a:lnTo>
                <a:lnTo>
                  <a:pt x="6674" y="5536"/>
                </a:lnTo>
                <a:lnTo>
                  <a:pt x="6722" y="5474"/>
                </a:lnTo>
                <a:lnTo>
                  <a:pt x="6765" y="5414"/>
                </a:lnTo>
                <a:lnTo>
                  <a:pt x="6802" y="5360"/>
                </a:lnTo>
                <a:lnTo>
                  <a:pt x="6834" y="5315"/>
                </a:lnTo>
                <a:lnTo>
                  <a:pt x="6879" y="5245"/>
                </a:lnTo>
                <a:lnTo>
                  <a:pt x="6923" y="5174"/>
                </a:lnTo>
                <a:lnTo>
                  <a:pt x="6965" y="5103"/>
                </a:lnTo>
                <a:lnTo>
                  <a:pt x="7006" y="5030"/>
                </a:lnTo>
                <a:lnTo>
                  <a:pt x="7045" y="4956"/>
                </a:lnTo>
                <a:lnTo>
                  <a:pt x="7082" y="4881"/>
                </a:lnTo>
                <a:lnTo>
                  <a:pt x="7099" y="4843"/>
                </a:lnTo>
                <a:lnTo>
                  <a:pt x="7117" y="4806"/>
                </a:lnTo>
                <a:lnTo>
                  <a:pt x="7132" y="4768"/>
                </a:lnTo>
                <a:lnTo>
                  <a:pt x="7148" y="4729"/>
                </a:lnTo>
                <a:lnTo>
                  <a:pt x="7160" y="4698"/>
                </a:lnTo>
                <a:lnTo>
                  <a:pt x="7171" y="4668"/>
                </a:lnTo>
                <a:lnTo>
                  <a:pt x="7180" y="4637"/>
                </a:lnTo>
                <a:lnTo>
                  <a:pt x="7188" y="4607"/>
                </a:lnTo>
                <a:lnTo>
                  <a:pt x="7196" y="4576"/>
                </a:lnTo>
                <a:lnTo>
                  <a:pt x="7201" y="4545"/>
                </a:lnTo>
                <a:lnTo>
                  <a:pt x="7203" y="4512"/>
                </a:lnTo>
                <a:lnTo>
                  <a:pt x="7204" y="4496"/>
                </a:lnTo>
                <a:lnTo>
                  <a:pt x="7203" y="4480"/>
                </a:lnTo>
                <a:lnTo>
                  <a:pt x="7202" y="4461"/>
                </a:lnTo>
                <a:lnTo>
                  <a:pt x="7200" y="4441"/>
                </a:lnTo>
                <a:lnTo>
                  <a:pt x="7197" y="4421"/>
                </a:lnTo>
                <a:lnTo>
                  <a:pt x="7193" y="4400"/>
                </a:lnTo>
                <a:lnTo>
                  <a:pt x="7183" y="4357"/>
                </a:lnTo>
                <a:lnTo>
                  <a:pt x="7174" y="4313"/>
                </a:lnTo>
                <a:lnTo>
                  <a:pt x="7171" y="4291"/>
                </a:lnTo>
                <a:lnTo>
                  <a:pt x="7168" y="4270"/>
                </a:lnTo>
                <a:lnTo>
                  <a:pt x="7166" y="4248"/>
                </a:lnTo>
                <a:lnTo>
                  <a:pt x="7165" y="4228"/>
                </a:lnTo>
                <a:lnTo>
                  <a:pt x="7166" y="4207"/>
                </a:lnTo>
                <a:lnTo>
                  <a:pt x="7169" y="4187"/>
                </a:lnTo>
                <a:lnTo>
                  <a:pt x="7173" y="4168"/>
                </a:lnTo>
                <a:lnTo>
                  <a:pt x="7176" y="4159"/>
                </a:lnTo>
                <a:lnTo>
                  <a:pt x="7180" y="4150"/>
                </a:lnTo>
                <a:lnTo>
                  <a:pt x="7166" y="4158"/>
                </a:lnTo>
                <a:lnTo>
                  <a:pt x="7149" y="4165"/>
                </a:lnTo>
                <a:lnTo>
                  <a:pt x="7133" y="4170"/>
                </a:lnTo>
                <a:lnTo>
                  <a:pt x="7117" y="4173"/>
                </a:lnTo>
                <a:lnTo>
                  <a:pt x="7098" y="4175"/>
                </a:lnTo>
                <a:lnTo>
                  <a:pt x="7080" y="4175"/>
                </a:lnTo>
                <a:lnTo>
                  <a:pt x="7061" y="4175"/>
                </a:lnTo>
                <a:lnTo>
                  <a:pt x="7043" y="4174"/>
                </a:lnTo>
                <a:lnTo>
                  <a:pt x="7005" y="4170"/>
                </a:lnTo>
                <a:lnTo>
                  <a:pt x="6967" y="4166"/>
                </a:lnTo>
                <a:lnTo>
                  <a:pt x="6932" y="4162"/>
                </a:lnTo>
                <a:lnTo>
                  <a:pt x="6915" y="4162"/>
                </a:lnTo>
                <a:lnTo>
                  <a:pt x="6899" y="4162"/>
                </a:lnTo>
                <a:lnTo>
                  <a:pt x="6878" y="4163"/>
                </a:lnTo>
                <a:lnTo>
                  <a:pt x="6856" y="4166"/>
                </a:lnTo>
                <a:lnTo>
                  <a:pt x="6836" y="4169"/>
                </a:lnTo>
                <a:lnTo>
                  <a:pt x="6816" y="4174"/>
                </a:lnTo>
                <a:lnTo>
                  <a:pt x="6797" y="4180"/>
                </a:lnTo>
                <a:lnTo>
                  <a:pt x="6778" y="4187"/>
                </a:lnTo>
                <a:lnTo>
                  <a:pt x="6759" y="4195"/>
                </a:lnTo>
                <a:lnTo>
                  <a:pt x="6742" y="4203"/>
                </a:lnTo>
                <a:lnTo>
                  <a:pt x="6723" y="4212"/>
                </a:lnTo>
                <a:lnTo>
                  <a:pt x="6706" y="4222"/>
                </a:lnTo>
                <a:lnTo>
                  <a:pt x="6689" y="4234"/>
                </a:lnTo>
                <a:lnTo>
                  <a:pt x="6672" y="4245"/>
                </a:lnTo>
                <a:lnTo>
                  <a:pt x="6639" y="4270"/>
                </a:lnTo>
                <a:lnTo>
                  <a:pt x="6607" y="4296"/>
                </a:lnTo>
                <a:lnTo>
                  <a:pt x="6574" y="4326"/>
                </a:lnTo>
                <a:lnTo>
                  <a:pt x="6541" y="4356"/>
                </a:lnTo>
                <a:lnTo>
                  <a:pt x="6508" y="4386"/>
                </a:lnTo>
                <a:lnTo>
                  <a:pt x="6476" y="4418"/>
                </a:lnTo>
                <a:lnTo>
                  <a:pt x="6445" y="4450"/>
                </a:lnTo>
                <a:lnTo>
                  <a:pt x="6414" y="4482"/>
                </a:lnTo>
                <a:lnTo>
                  <a:pt x="6352" y="4548"/>
                </a:lnTo>
                <a:lnTo>
                  <a:pt x="6293" y="4615"/>
                </a:lnTo>
                <a:lnTo>
                  <a:pt x="6234" y="4684"/>
                </a:lnTo>
                <a:lnTo>
                  <a:pt x="6177" y="4753"/>
                </a:lnTo>
                <a:lnTo>
                  <a:pt x="6122" y="4823"/>
                </a:lnTo>
                <a:lnTo>
                  <a:pt x="6070" y="4890"/>
                </a:lnTo>
                <a:lnTo>
                  <a:pt x="6018" y="4957"/>
                </a:lnTo>
                <a:lnTo>
                  <a:pt x="5994" y="4992"/>
                </a:lnTo>
                <a:lnTo>
                  <a:pt x="5969" y="5027"/>
                </a:lnTo>
                <a:lnTo>
                  <a:pt x="5945" y="5063"/>
                </a:lnTo>
                <a:lnTo>
                  <a:pt x="5921" y="5099"/>
                </a:lnTo>
                <a:lnTo>
                  <a:pt x="5898" y="5134"/>
                </a:lnTo>
                <a:lnTo>
                  <a:pt x="5877" y="5171"/>
                </a:lnTo>
                <a:lnTo>
                  <a:pt x="5856" y="5208"/>
                </a:lnTo>
                <a:lnTo>
                  <a:pt x="5837" y="5246"/>
                </a:lnTo>
                <a:lnTo>
                  <a:pt x="5820" y="5285"/>
                </a:lnTo>
                <a:lnTo>
                  <a:pt x="5803" y="5324"/>
                </a:lnTo>
                <a:lnTo>
                  <a:pt x="5788" y="5364"/>
                </a:lnTo>
                <a:lnTo>
                  <a:pt x="5774" y="5404"/>
                </a:lnTo>
                <a:lnTo>
                  <a:pt x="5762" y="5446"/>
                </a:lnTo>
                <a:lnTo>
                  <a:pt x="5757" y="5467"/>
                </a:lnTo>
                <a:lnTo>
                  <a:pt x="5753" y="5489"/>
                </a:lnTo>
                <a:lnTo>
                  <a:pt x="5749" y="5510"/>
                </a:lnTo>
                <a:lnTo>
                  <a:pt x="5746" y="5532"/>
                </a:lnTo>
                <a:lnTo>
                  <a:pt x="5744" y="5555"/>
                </a:lnTo>
                <a:lnTo>
                  <a:pt x="5742" y="5576"/>
                </a:lnTo>
                <a:lnTo>
                  <a:pt x="5742" y="5598"/>
                </a:lnTo>
                <a:lnTo>
                  <a:pt x="5742" y="5620"/>
                </a:lnTo>
                <a:lnTo>
                  <a:pt x="5743" y="5642"/>
                </a:lnTo>
                <a:lnTo>
                  <a:pt x="5745" y="5664"/>
                </a:lnTo>
                <a:lnTo>
                  <a:pt x="5748" y="5686"/>
                </a:lnTo>
                <a:lnTo>
                  <a:pt x="5752" y="5707"/>
                </a:lnTo>
                <a:lnTo>
                  <a:pt x="5757" y="5729"/>
                </a:lnTo>
                <a:lnTo>
                  <a:pt x="5763" y="5749"/>
                </a:lnTo>
                <a:lnTo>
                  <a:pt x="5771" y="5770"/>
                </a:lnTo>
                <a:lnTo>
                  <a:pt x="5780" y="5787"/>
                </a:lnTo>
                <a:lnTo>
                  <a:pt x="5789" y="5802"/>
                </a:lnTo>
                <a:lnTo>
                  <a:pt x="5798" y="5816"/>
                </a:lnTo>
                <a:lnTo>
                  <a:pt x="5815" y="5839"/>
                </a:lnTo>
                <a:lnTo>
                  <a:pt x="5824" y="5850"/>
                </a:lnTo>
                <a:lnTo>
                  <a:pt x="5830" y="5859"/>
                </a:lnTo>
                <a:lnTo>
                  <a:pt x="5836" y="5869"/>
                </a:lnTo>
                <a:lnTo>
                  <a:pt x="5840" y="5878"/>
                </a:lnTo>
                <a:lnTo>
                  <a:pt x="5841" y="5889"/>
                </a:lnTo>
                <a:lnTo>
                  <a:pt x="5841" y="5900"/>
                </a:lnTo>
                <a:lnTo>
                  <a:pt x="5839" y="5913"/>
                </a:lnTo>
                <a:lnTo>
                  <a:pt x="5833" y="5926"/>
                </a:lnTo>
                <a:lnTo>
                  <a:pt x="5825" y="5943"/>
                </a:lnTo>
                <a:lnTo>
                  <a:pt x="5812" y="5961"/>
                </a:lnTo>
                <a:lnTo>
                  <a:pt x="5783" y="5926"/>
                </a:lnTo>
                <a:lnTo>
                  <a:pt x="5748" y="5889"/>
                </a:lnTo>
                <a:lnTo>
                  <a:pt x="5672" y="5808"/>
                </a:lnTo>
                <a:lnTo>
                  <a:pt x="5631" y="5765"/>
                </a:lnTo>
                <a:lnTo>
                  <a:pt x="5590" y="5719"/>
                </a:lnTo>
                <a:lnTo>
                  <a:pt x="5550" y="5674"/>
                </a:lnTo>
                <a:lnTo>
                  <a:pt x="5512" y="5627"/>
                </a:lnTo>
                <a:lnTo>
                  <a:pt x="5494" y="5604"/>
                </a:lnTo>
                <a:lnTo>
                  <a:pt x="5476" y="5580"/>
                </a:lnTo>
                <a:lnTo>
                  <a:pt x="5460" y="5556"/>
                </a:lnTo>
                <a:lnTo>
                  <a:pt x="5446" y="5532"/>
                </a:lnTo>
                <a:lnTo>
                  <a:pt x="5431" y="5507"/>
                </a:lnTo>
                <a:lnTo>
                  <a:pt x="5418" y="5484"/>
                </a:lnTo>
                <a:lnTo>
                  <a:pt x="5407" y="5459"/>
                </a:lnTo>
                <a:lnTo>
                  <a:pt x="5397" y="5435"/>
                </a:lnTo>
                <a:lnTo>
                  <a:pt x="5389" y="5411"/>
                </a:lnTo>
                <a:lnTo>
                  <a:pt x="5382" y="5386"/>
                </a:lnTo>
                <a:lnTo>
                  <a:pt x="5378" y="5363"/>
                </a:lnTo>
                <a:lnTo>
                  <a:pt x="5376" y="5339"/>
                </a:lnTo>
                <a:lnTo>
                  <a:pt x="5376" y="5316"/>
                </a:lnTo>
                <a:lnTo>
                  <a:pt x="5378" y="5292"/>
                </a:lnTo>
                <a:lnTo>
                  <a:pt x="5379" y="5280"/>
                </a:lnTo>
                <a:lnTo>
                  <a:pt x="5382" y="5269"/>
                </a:lnTo>
                <a:lnTo>
                  <a:pt x="5385" y="5257"/>
                </a:lnTo>
                <a:lnTo>
                  <a:pt x="5389" y="5246"/>
                </a:lnTo>
                <a:lnTo>
                  <a:pt x="5408" y="5252"/>
                </a:lnTo>
                <a:lnTo>
                  <a:pt x="5426" y="5257"/>
                </a:lnTo>
                <a:lnTo>
                  <a:pt x="5443" y="5261"/>
                </a:lnTo>
                <a:lnTo>
                  <a:pt x="5462" y="5264"/>
                </a:lnTo>
                <a:lnTo>
                  <a:pt x="5479" y="5265"/>
                </a:lnTo>
                <a:lnTo>
                  <a:pt x="5498" y="5264"/>
                </a:lnTo>
                <a:lnTo>
                  <a:pt x="5515" y="5261"/>
                </a:lnTo>
                <a:lnTo>
                  <a:pt x="5533" y="5258"/>
                </a:lnTo>
                <a:lnTo>
                  <a:pt x="5550" y="5253"/>
                </a:lnTo>
                <a:lnTo>
                  <a:pt x="5567" y="5247"/>
                </a:lnTo>
                <a:lnTo>
                  <a:pt x="5585" y="5241"/>
                </a:lnTo>
                <a:lnTo>
                  <a:pt x="5602" y="5232"/>
                </a:lnTo>
                <a:lnTo>
                  <a:pt x="5619" y="5223"/>
                </a:lnTo>
                <a:lnTo>
                  <a:pt x="5636" y="5212"/>
                </a:lnTo>
                <a:lnTo>
                  <a:pt x="5652" y="5201"/>
                </a:lnTo>
                <a:lnTo>
                  <a:pt x="5669" y="5188"/>
                </a:lnTo>
                <a:lnTo>
                  <a:pt x="5685" y="5174"/>
                </a:lnTo>
                <a:lnTo>
                  <a:pt x="5702" y="5160"/>
                </a:lnTo>
                <a:lnTo>
                  <a:pt x="5718" y="5145"/>
                </a:lnTo>
                <a:lnTo>
                  <a:pt x="5734" y="5128"/>
                </a:lnTo>
                <a:lnTo>
                  <a:pt x="5750" y="5112"/>
                </a:lnTo>
                <a:lnTo>
                  <a:pt x="5765" y="5094"/>
                </a:lnTo>
                <a:lnTo>
                  <a:pt x="5796" y="5057"/>
                </a:lnTo>
                <a:lnTo>
                  <a:pt x="5827" y="5017"/>
                </a:lnTo>
                <a:lnTo>
                  <a:pt x="5856" y="4975"/>
                </a:lnTo>
                <a:lnTo>
                  <a:pt x="5885" y="4931"/>
                </a:lnTo>
                <a:lnTo>
                  <a:pt x="5913" y="4884"/>
                </a:lnTo>
                <a:lnTo>
                  <a:pt x="5940" y="4838"/>
                </a:lnTo>
                <a:lnTo>
                  <a:pt x="5966" y="4790"/>
                </a:lnTo>
                <a:lnTo>
                  <a:pt x="5992" y="4742"/>
                </a:lnTo>
                <a:lnTo>
                  <a:pt x="6016" y="4694"/>
                </a:lnTo>
                <a:lnTo>
                  <a:pt x="6041" y="4646"/>
                </a:lnTo>
                <a:lnTo>
                  <a:pt x="6063" y="4599"/>
                </a:lnTo>
                <a:lnTo>
                  <a:pt x="6106" y="4505"/>
                </a:lnTo>
                <a:lnTo>
                  <a:pt x="6181" y="4341"/>
                </a:lnTo>
                <a:lnTo>
                  <a:pt x="6213" y="4274"/>
                </a:lnTo>
                <a:lnTo>
                  <a:pt x="6226" y="4245"/>
                </a:lnTo>
                <a:lnTo>
                  <a:pt x="6240" y="4220"/>
                </a:lnTo>
                <a:lnTo>
                  <a:pt x="6279" y="4148"/>
                </a:lnTo>
                <a:lnTo>
                  <a:pt x="6317" y="4074"/>
                </a:lnTo>
                <a:lnTo>
                  <a:pt x="6336" y="4037"/>
                </a:lnTo>
                <a:lnTo>
                  <a:pt x="6354" y="3999"/>
                </a:lnTo>
                <a:lnTo>
                  <a:pt x="6371" y="3962"/>
                </a:lnTo>
                <a:lnTo>
                  <a:pt x="6387" y="3924"/>
                </a:lnTo>
                <a:lnTo>
                  <a:pt x="6403" y="3885"/>
                </a:lnTo>
                <a:lnTo>
                  <a:pt x="6416" y="3846"/>
                </a:lnTo>
                <a:lnTo>
                  <a:pt x="6428" y="3808"/>
                </a:lnTo>
                <a:lnTo>
                  <a:pt x="6438" y="3768"/>
                </a:lnTo>
                <a:lnTo>
                  <a:pt x="6448" y="3728"/>
                </a:lnTo>
                <a:lnTo>
                  <a:pt x="6455" y="3687"/>
                </a:lnTo>
                <a:lnTo>
                  <a:pt x="6459" y="3646"/>
                </a:lnTo>
                <a:lnTo>
                  <a:pt x="6461" y="3603"/>
                </a:lnTo>
                <a:lnTo>
                  <a:pt x="6461" y="3587"/>
                </a:lnTo>
                <a:lnTo>
                  <a:pt x="6461" y="3572"/>
                </a:lnTo>
                <a:lnTo>
                  <a:pt x="6459" y="3555"/>
                </a:lnTo>
                <a:lnTo>
                  <a:pt x="6457" y="3539"/>
                </a:lnTo>
                <a:lnTo>
                  <a:pt x="6450" y="3506"/>
                </a:lnTo>
                <a:lnTo>
                  <a:pt x="6441" y="3472"/>
                </a:lnTo>
                <a:lnTo>
                  <a:pt x="6431" y="3439"/>
                </a:lnTo>
                <a:lnTo>
                  <a:pt x="6420" y="3404"/>
                </a:lnTo>
                <a:lnTo>
                  <a:pt x="6397" y="3335"/>
                </a:lnTo>
                <a:lnTo>
                  <a:pt x="6386" y="3301"/>
                </a:lnTo>
                <a:lnTo>
                  <a:pt x="6377" y="3268"/>
                </a:lnTo>
                <a:lnTo>
                  <a:pt x="6368" y="3234"/>
                </a:lnTo>
                <a:lnTo>
                  <a:pt x="6362" y="3202"/>
                </a:lnTo>
                <a:lnTo>
                  <a:pt x="6359" y="3186"/>
                </a:lnTo>
                <a:lnTo>
                  <a:pt x="6358" y="3170"/>
                </a:lnTo>
                <a:lnTo>
                  <a:pt x="6357" y="3154"/>
                </a:lnTo>
                <a:lnTo>
                  <a:pt x="6357" y="3138"/>
                </a:lnTo>
                <a:lnTo>
                  <a:pt x="6358" y="3124"/>
                </a:lnTo>
                <a:lnTo>
                  <a:pt x="6361" y="3109"/>
                </a:lnTo>
                <a:lnTo>
                  <a:pt x="6364" y="3094"/>
                </a:lnTo>
                <a:lnTo>
                  <a:pt x="6368" y="3080"/>
                </a:lnTo>
                <a:lnTo>
                  <a:pt x="6353" y="3093"/>
                </a:lnTo>
                <a:lnTo>
                  <a:pt x="6337" y="3105"/>
                </a:lnTo>
                <a:lnTo>
                  <a:pt x="6321" y="3114"/>
                </a:lnTo>
                <a:lnTo>
                  <a:pt x="6304" y="3121"/>
                </a:lnTo>
                <a:lnTo>
                  <a:pt x="6287" y="3127"/>
                </a:lnTo>
                <a:lnTo>
                  <a:pt x="6268" y="3131"/>
                </a:lnTo>
                <a:lnTo>
                  <a:pt x="6251" y="3135"/>
                </a:lnTo>
                <a:lnTo>
                  <a:pt x="6232" y="3138"/>
                </a:lnTo>
                <a:lnTo>
                  <a:pt x="6196" y="3143"/>
                </a:lnTo>
                <a:lnTo>
                  <a:pt x="6158" y="3147"/>
                </a:lnTo>
                <a:lnTo>
                  <a:pt x="6121" y="3152"/>
                </a:lnTo>
                <a:lnTo>
                  <a:pt x="6102" y="3155"/>
                </a:lnTo>
                <a:lnTo>
                  <a:pt x="6084" y="3159"/>
                </a:lnTo>
                <a:lnTo>
                  <a:pt x="6063" y="3165"/>
                </a:lnTo>
                <a:lnTo>
                  <a:pt x="6045" y="3171"/>
                </a:lnTo>
                <a:lnTo>
                  <a:pt x="6026" y="3179"/>
                </a:lnTo>
                <a:lnTo>
                  <a:pt x="6008" y="3189"/>
                </a:lnTo>
                <a:lnTo>
                  <a:pt x="5991" y="3198"/>
                </a:lnTo>
                <a:lnTo>
                  <a:pt x="5973" y="3208"/>
                </a:lnTo>
                <a:lnTo>
                  <a:pt x="5957" y="3219"/>
                </a:lnTo>
                <a:lnTo>
                  <a:pt x="5941" y="3231"/>
                </a:lnTo>
                <a:lnTo>
                  <a:pt x="5926" y="3244"/>
                </a:lnTo>
                <a:lnTo>
                  <a:pt x="5911" y="3256"/>
                </a:lnTo>
                <a:lnTo>
                  <a:pt x="5896" y="3271"/>
                </a:lnTo>
                <a:lnTo>
                  <a:pt x="5882" y="3285"/>
                </a:lnTo>
                <a:lnTo>
                  <a:pt x="5855" y="3315"/>
                </a:lnTo>
                <a:lnTo>
                  <a:pt x="5830" y="3345"/>
                </a:lnTo>
                <a:lnTo>
                  <a:pt x="5796" y="3388"/>
                </a:lnTo>
                <a:lnTo>
                  <a:pt x="5764" y="3433"/>
                </a:lnTo>
                <a:lnTo>
                  <a:pt x="5733" y="3477"/>
                </a:lnTo>
                <a:lnTo>
                  <a:pt x="5704" y="3523"/>
                </a:lnTo>
                <a:lnTo>
                  <a:pt x="5675" y="3569"/>
                </a:lnTo>
                <a:lnTo>
                  <a:pt x="5647" y="3616"/>
                </a:lnTo>
                <a:lnTo>
                  <a:pt x="5620" y="3663"/>
                </a:lnTo>
                <a:lnTo>
                  <a:pt x="5594" y="3711"/>
                </a:lnTo>
                <a:lnTo>
                  <a:pt x="5568" y="3759"/>
                </a:lnTo>
                <a:lnTo>
                  <a:pt x="5543" y="3809"/>
                </a:lnTo>
                <a:lnTo>
                  <a:pt x="5519" y="3858"/>
                </a:lnTo>
                <a:lnTo>
                  <a:pt x="5495" y="3907"/>
                </a:lnTo>
                <a:lnTo>
                  <a:pt x="5450" y="4005"/>
                </a:lnTo>
                <a:lnTo>
                  <a:pt x="5405" y="4105"/>
                </a:lnTo>
                <a:lnTo>
                  <a:pt x="5363" y="4200"/>
                </a:lnTo>
                <a:lnTo>
                  <a:pt x="5318" y="4299"/>
                </a:lnTo>
                <a:lnTo>
                  <a:pt x="5298" y="4351"/>
                </a:lnTo>
                <a:lnTo>
                  <a:pt x="5276" y="4402"/>
                </a:lnTo>
                <a:lnTo>
                  <a:pt x="5257" y="4454"/>
                </a:lnTo>
                <a:lnTo>
                  <a:pt x="5239" y="4506"/>
                </a:lnTo>
                <a:lnTo>
                  <a:pt x="5221" y="4560"/>
                </a:lnTo>
                <a:lnTo>
                  <a:pt x="5206" y="4613"/>
                </a:lnTo>
                <a:lnTo>
                  <a:pt x="5193" y="4666"/>
                </a:lnTo>
                <a:lnTo>
                  <a:pt x="5182" y="4719"/>
                </a:lnTo>
                <a:lnTo>
                  <a:pt x="5177" y="4746"/>
                </a:lnTo>
                <a:lnTo>
                  <a:pt x="5174" y="4773"/>
                </a:lnTo>
                <a:lnTo>
                  <a:pt x="5170" y="4799"/>
                </a:lnTo>
                <a:lnTo>
                  <a:pt x="5168" y="4826"/>
                </a:lnTo>
                <a:lnTo>
                  <a:pt x="5167" y="4853"/>
                </a:lnTo>
                <a:lnTo>
                  <a:pt x="5166" y="4879"/>
                </a:lnTo>
                <a:lnTo>
                  <a:pt x="5166" y="4905"/>
                </a:lnTo>
                <a:lnTo>
                  <a:pt x="5167" y="4932"/>
                </a:lnTo>
                <a:lnTo>
                  <a:pt x="5169" y="4955"/>
                </a:lnTo>
                <a:lnTo>
                  <a:pt x="5172" y="4978"/>
                </a:lnTo>
                <a:lnTo>
                  <a:pt x="5176" y="5000"/>
                </a:lnTo>
                <a:lnTo>
                  <a:pt x="5182" y="5023"/>
                </a:lnTo>
                <a:lnTo>
                  <a:pt x="5189" y="5044"/>
                </a:lnTo>
                <a:lnTo>
                  <a:pt x="5199" y="5066"/>
                </a:lnTo>
                <a:lnTo>
                  <a:pt x="5210" y="5086"/>
                </a:lnTo>
                <a:lnTo>
                  <a:pt x="5222" y="5106"/>
                </a:lnTo>
                <a:lnTo>
                  <a:pt x="5247" y="5139"/>
                </a:lnTo>
                <a:lnTo>
                  <a:pt x="5266" y="5163"/>
                </a:lnTo>
                <a:lnTo>
                  <a:pt x="5281" y="5183"/>
                </a:lnTo>
                <a:lnTo>
                  <a:pt x="5287" y="5191"/>
                </a:lnTo>
                <a:lnTo>
                  <a:pt x="5291" y="5200"/>
                </a:lnTo>
                <a:lnTo>
                  <a:pt x="5295" y="5209"/>
                </a:lnTo>
                <a:lnTo>
                  <a:pt x="5297" y="5219"/>
                </a:lnTo>
                <a:lnTo>
                  <a:pt x="5299" y="5230"/>
                </a:lnTo>
                <a:lnTo>
                  <a:pt x="5299" y="5243"/>
                </a:lnTo>
                <a:lnTo>
                  <a:pt x="5299" y="5257"/>
                </a:lnTo>
                <a:lnTo>
                  <a:pt x="5297" y="5275"/>
                </a:lnTo>
                <a:lnTo>
                  <a:pt x="5292" y="5317"/>
                </a:lnTo>
                <a:lnTo>
                  <a:pt x="5258" y="5277"/>
                </a:lnTo>
                <a:lnTo>
                  <a:pt x="5217" y="5232"/>
                </a:lnTo>
                <a:lnTo>
                  <a:pt x="5123" y="5129"/>
                </a:lnTo>
                <a:lnTo>
                  <a:pt x="5071" y="5073"/>
                </a:lnTo>
                <a:lnTo>
                  <a:pt x="5017" y="5015"/>
                </a:lnTo>
                <a:lnTo>
                  <a:pt x="4965" y="4954"/>
                </a:lnTo>
                <a:lnTo>
                  <a:pt x="4913" y="4893"/>
                </a:lnTo>
                <a:lnTo>
                  <a:pt x="4888" y="4861"/>
                </a:lnTo>
                <a:lnTo>
                  <a:pt x="4865" y="4829"/>
                </a:lnTo>
                <a:lnTo>
                  <a:pt x="4841" y="4798"/>
                </a:lnTo>
                <a:lnTo>
                  <a:pt x="4819" y="4767"/>
                </a:lnTo>
                <a:lnTo>
                  <a:pt x="4799" y="4735"/>
                </a:lnTo>
                <a:lnTo>
                  <a:pt x="4781" y="4704"/>
                </a:lnTo>
                <a:lnTo>
                  <a:pt x="4763" y="4672"/>
                </a:lnTo>
                <a:lnTo>
                  <a:pt x="4748" y="4642"/>
                </a:lnTo>
                <a:lnTo>
                  <a:pt x="4734" y="4612"/>
                </a:lnTo>
                <a:lnTo>
                  <a:pt x="4723" y="4581"/>
                </a:lnTo>
                <a:lnTo>
                  <a:pt x="4715" y="4552"/>
                </a:lnTo>
                <a:lnTo>
                  <a:pt x="4709" y="4523"/>
                </a:lnTo>
                <a:lnTo>
                  <a:pt x="4707" y="4508"/>
                </a:lnTo>
                <a:lnTo>
                  <a:pt x="4705" y="4495"/>
                </a:lnTo>
                <a:lnTo>
                  <a:pt x="4704" y="4481"/>
                </a:lnTo>
                <a:lnTo>
                  <a:pt x="4704" y="4467"/>
                </a:lnTo>
                <a:lnTo>
                  <a:pt x="4705" y="4454"/>
                </a:lnTo>
                <a:lnTo>
                  <a:pt x="4707" y="4441"/>
                </a:lnTo>
                <a:lnTo>
                  <a:pt x="4709" y="4427"/>
                </a:lnTo>
                <a:lnTo>
                  <a:pt x="4712" y="4414"/>
                </a:lnTo>
                <a:lnTo>
                  <a:pt x="4726" y="4417"/>
                </a:lnTo>
                <a:lnTo>
                  <a:pt x="4741" y="4419"/>
                </a:lnTo>
                <a:lnTo>
                  <a:pt x="4755" y="4420"/>
                </a:lnTo>
                <a:lnTo>
                  <a:pt x="4768" y="4420"/>
                </a:lnTo>
                <a:lnTo>
                  <a:pt x="4783" y="4419"/>
                </a:lnTo>
                <a:lnTo>
                  <a:pt x="4796" y="4418"/>
                </a:lnTo>
                <a:lnTo>
                  <a:pt x="4809" y="4416"/>
                </a:lnTo>
                <a:lnTo>
                  <a:pt x="4823" y="4413"/>
                </a:lnTo>
                <a:lnTo>
                  <a:pt x="4836" y="4410"/>
                </a:lnTo>
                <a:lnTo>
                  <a:pt x="4849" y="4406"/>
                </a:lnTo>
                <a:lnTo>
                  <a:pt x="4863" y="4402"/>
                </a:lnTo>
                <a:lnTo>
                  <a:pt x="4875" y="4397"/>
                </a:lnTo>
                <a:lnTo>
                  <a:pt x="4900" y="4384"/>
                </a:lnTo>
                <a:lnTo>
                  <a:pt x="4925" y="4370"/>
                </a:lnTo>
                <a:lnTo>
                  <a:pt x="4950" y="4354"/>
                </a:lnTo>
                <a:lnTo>
                  <a:pt x="4972" y="4335"/>
                </a:lnTo>
                <a:lnTo>
                  <a:pt x="4996" y="4315"/>
                </a:lnTo>
                <a:lnTo>
                  <a:pt x="5018" y="4293"/>
                </a:lnTo>
                <a:lnTo>
                  <a:pt x="5040" y="4271"/>
                </a:lnTo>
                <a:lnTo>
                  <a:pt x="5060" y="4246"/>
                </a:lnTo>
                <a:lnTo>
                  <a:pt x="5081" y="4220"/>
                </a:lnTo>
                <a:lnTo>
                  <a:pt x="5101" y="4195"/>
                </a:lnTo>
                <a:lnTo>
                  <a:pt x="5120" y="4167"/>
                </a:lnTo>
                <a:lnTo>
                  <a:pt x="5138" y="4139"/>
                </a:lnTo>
                <a:lnTo>
                  <a:pt x="5157" y="4112"/>
                </a:lnTo>
                <a:lnTo>
                  <a:pt x="5173" y="4083"/>
                </a:lnTo>
                <a:lnTo>
                  <a:pt x="5190" y="4054"/>
                </a:lnTo>
                <a:lnTo>
                  <a:pt x="5206" y="4026"/>
                </a:lnTo>
                <a:lnTo>
                  <a:pt x="5235" y="3968"/>
                </a:lnTo>
                <a:lnTo>
                  <a:pt x="5262" y="3913"/>
                </a:lnTo>
                <a:lnTo>
                  <a:pt x="5286" y="3861"/>
                </a:lnTo>
                <a:lnTo>
                  <a:pt x="5306" y="3814"/>
                </a:lnTo>
                <a:lnTo>
                  <a:pt x="5325" y="3771"/>
                </a:lnTo>
                <a:lnTo>
                  <a:pt x="5376" y="3647"/>
                </a:lnTo>
                <a:lnTo>
                  <a:pt x="5400" y="3583"/>
                </a:lnTo>
                <a:lnTo>
                  <a:pt x="5425" y="3521"/>
                </a:lnTo>
                <a:lnTo>
                  <a:pt x="5450" y="3457"/>
                </a:lnTo>
                <a:lnTo>
                  <a:pt x="5472" y="3393"/>
                </a:lnTo>
                <a:lnTo>
                  <a:pt x="5494" y="3328"/>
                </a:lnTo>
                <a:lnTo>
                  <a:pt x="5515" y="3263"/>
                </a:lnTo>
                <a:lnTo>
                  <a:pt x="5534" y="3198"/>
                </a:lnTo>
                <a:lnTo>
                  <a:pt x="5551" y="3132"/>
                </a:lnTo>
                <a:lnTo>
                  <a:pt x="5567" y="3066"/>
                </a:lnTo>
                <a:lnTo>
                  <a:pt x="5581" y="3000"/>
                </a:lnTo>
                <a:lnTo>
                  <a:pt x="5592" y="2934"/>
                </a:lnTo>
                <a:lnTo>
                  <a:pt x="5597" y="2900"/>
                </a:lnTo>
                <a:lnTo>
                  <a:pt x="5601" y="2866"/>
                </a:lnTo>
                <a:lnTo>
                  <a:pt x="5604" y="2833"/>
                </a:lnTo>
                <a:lnTo>
                  <a:pt x="5607" y="2799"/>
                </a:lnTo>
                <a:lnTo>
                  <a:pt x="5609" y="2765"/>
                </a:lnTo>
                <a:lnTo>
                  <a:pt x="5612" y="2732"/>
                </a:lnTo>
                <a:lnTo>
                  <a:pt x="5612" y="2697"/>
                </a:lnTo>
                <a:lnTo>
                  <a:pt x="5612" y="2662"/>
                </a:lnTo>
                <a:lnTo>
                  <a:pt x="5610" y="2626"/>
                </a:lnTo>
                <a:lnTo>
                  <a:pt x="5608" y="2591"/>
                </a:lnTo>
                <a:lnTo>
                  <a:pt x="5603" y="2556"/>
                </a:lnTo>
                <a:lnTo>
                  <a:pt x="5597" y="2522"/>
                </a:lnTo>
                <a:lnTo>
                  <a:pt x="5593" y="2504"/>
                </a:lnTo>
                <a:lnTo>
                  <a:pt x="5589" y="2488"/>
                </a:lnTo>
                <a:lnTo>
                  <a:pt x="5584" y="2471"/>
                </a:lnTo>
                <a:lnTo>
                  <a:pt x="5578" y="2455"/>
                </a:lnTo>
                <a:lnTo>
                  <a:pt x="5568" y="2435"/>
                </a:lnTo>
                <a:lnTo>
                  <a:pt x="5556" y="2414"/>
                </a:lnTo>
                <a:lnTo>
                  <a:pt x="5543" y="2393"/>
                </a:lnTo>
                <a:lnTo>
                  <a:pt x="5527" y="2371"/>
                </a:lnTo>
                <a:lnTo>
                  <a:pt x="5494" y="2325"/>
                </a:lnTo>
                <a:lnTo>
                  <a:pt x="5459" y="2279"/>
                </a:lnTo>
                <a:lnTo>
                  <a:pt x="5441" y="2255"/>
                </a:lnTo>
                <a:lnTo>
                  <a:pt x="5425" y="2232"/>
                </a:lnTo>
                <a:lnTo>
                  <a:pt x="5411" y="2208"/>
                </a:lnTo>
                <a:lnTo>
                  <a:pt x="5397" y="2186"/>
                </a:lnTo>
                <a:lnTo>
                  <a:pt x="5387" y="2162"/>
                </a:lnTo>
                <a:lnTo>
                  <a:pt x="5382" y="2151"/>
                </a:lnTo>
                <a:lnTo>
                  <a:pt x="5379" y="2139"/>
                </a:lnTo>
                <a:lnTo>
                  <a:pt x="5376" y="2129"/>
                </a:lnTo>
                <a:lnTo>
                  <a:pt x="5374" y="2118"/>
                </a:lnTo>
                <a:lnTo>
                  <a:pt x="5373" y="2107"/>
                </a:lnTo>
                <a:lnTo>
                  <a:pt x="5372" y="2096"/>
                </a:lnTo>
                <a:lnTo>
                  <a:pt x="5360" y="2110"/>
                </a:lnTo>
                <a:lnTo>
                  <a:pt x="5347" y="2122"/>
                </a:lnTo>
                <a:lnTo>
                  <a:pt x="5333" y="2133"/>
                </a:lnTo>
                <a:lnTo>
                  <a:pt x="5317" y="2144"/>
                </a:lnTo>
                <a:lnTo>
                  <a:pt x="5301" y="2154"/>
                </a:lnTo>
                <a:lnTo>
                  <a:pt x="5285" y="2162"/>
                </a:lnTo>
                <a:lnTo>
                  <a:pt x="5266" y="2170"/>
                </a:lnTo>
                <a:lnTo>
                  <a:pt x="5249" y="2178"/>
                </a:lnTo>
                <a:lnTo>
                  <a:pt x="5175" y="2207"/>
                </a:lnTo>
                <a:lnTo>
                  <a:pt x="5141" y="2222"/>
                </a:lnTo>
                <a:lnTo>
                  <a:pt x="5125" y="2231"/>
                </a:lnTo>
                <a:lnTo>
                  <a:pt x="5109" y="2239"/>
                </a:lnTo>
                <a:lnTo>
                  <a:pt x="5091" y="2251"/>
                </a:lnTo>
                <a:lnTo>
                  <a:pt x="5074" y="2263"/>
                </a:lnTo>
                <a:lnTo>
                  <a:pt x="5057" y="2276"/>
                </a:lnTo>
                <a:lnTo>
                  <a:pt x="5041" y="2289"/>
                </a:lnTo>
                <a:lnTo>
                  <a:pt x="5025" y="2302"/>
                </a:lnTo>
                <a:lnTo>
                  <a:pt x="5011" y="2317"/>
                </a:lnTo>
                <a:lnTo>
                  <a:pt x="4998" y="2331"/>
                </a:lnTo>
                <a:lnTo>
                  <a:pt x="4984" y="2346"/>
                </a:lnTo>
                <a:lnTo>
                  <a:pt x="4971" y="2362"/>
                </a:lnTo>
                <a:lnTo>
                  <a:pt x="4959" y="2378"/>
                </a:lnTo>
                <a:lnTo>
                  <a:pt x="4948" y="2395"/>
                </a:lnTo>
                <a:lnTo>
                  <a:pt x="4936" y="2411"/>
                </a:lnTo>
                <a:lnTo>
                  <a:pt x="4915" y="2447"/>
                </a:lnTo>
                <a:lnTo>
                  <a:pt x="4894" y="2484"/>
                </a:lnTo>
                <a:lnTo>
                  <a:pt x="4875" y="2524"/>
                </a:lnTo>
                <a:lnTo>
                  <a:pt x="4855" y="2565"/>
                </a:lnTo>
                <a:lnTo>
                  <a:pt x="4818" y="2647"/>
                </a:lnTo>
                <a:lnTo>
                  <a:pt x="4784" y="2730"/>
                </a:lnTo>
                <a:lnTo>
                  <a:pt x="4751" y="2813"/>
                </a:lnTo>
                <a:lnTo>
                  <a:pt x="4719" y="2897"/>
                </a:lnTo>
                <a:lnTo>
                  <a:pt x="4688" y="2982"/>
                </a:lnTo>
                <a:lnTo>
                  <a:pt x="4659" y="3067"/>
                </a:lnTo>
                <a:lnTo>
                  <a:pt x="4629" y="3152"/>
                </a:lnTo>
                <a:lnTo>
                  <a:pt x="4579" y="3297"/>
                </a:lnTo>
                <a:lnTo>
                  <a:pt x="4554" y="3372"/>
                </a:lnTo>
                <a:lnTo>
                  <a:pt x="4531" y="3446"/>
                </a:lnTo>
                <a:lnTo>
                  <a:pt x="4508" y="3521"/>
                </a:lnTo>
                <a:lnTo>
                  <a:pt x="4498" y="3559"/>
                </a:lnTo>
                <a:lnTo>
                  <a:pt x="4489" y="3596"/>
                </a:lnTo>
                <a:lnTo>
                  <a:pt x="4479" y="3633"/>
                </a:lnTo>
                <a:lnTo>
                  <a:pt x="4471" y="3671"/>
                </a:lnTo>
                <a:lnTo>
                  <a:pt x="4463" y="3709"/>
                </a:lnTo>
                <a:lnTo>
                  <a:pt x="4457" y="3747"/>
                </a:lnTo>
                <a:lnTo>
                  <a:pt x="4450" y="3795"/>
                </a:lnTo>
                <a:lnTo>
                  <a:pt x="4444" y="3843"/>
                </a:lnTo>
                <a:lnTo>
                  <a:pt x="4440" y="3892"/>
                </a:lnTo>
                <a:lnTo>
                  <a:pt x="4439" y="3915"/>
                </a:lnTo>
                <a:lnTo>
                  <a:pt x="4439" y="3940"/>
                </a:lnTo>
                <a:lnTo>
                  <a:pt x="4439" y="3963"/>
                </a:lnTo>
                <a:lnTo>
                  <a:pt x="4440" y="3988"/>
                </a:lnTo>
                <a:lnTo>
                  <a:pt x="4442" y="4011"/>
                </a:lnTo>
                <a:lnTo>
                  <a:pt x="4444" y="4036"/>
                </a:lnTo>
                <a:lnTo>
                  <a:pt x="4449" y="4060"/>
                </a:lnTo>
                <a:lnTo>
                  <a:pt x="4453" y="4083"/>
                </a:lnTo>
                <a:lnTo>
                  <a:pt x="4458" y="4107"/>
                </a:lnTo>
                <a:lnTo>
                  <a:pt x="4464" y="4130"/>
                </a:lnTo>
                <a:lnTo>
                  <a:pt x="4468" y="4144"/>
                </a:lnTo>
                <a:lnTo>
                  <a:pt x="4473" y="4156"/>
                </a:lnTo>
                <a:lnTo>
                  <a:pt x="4483" y="4179"/>
                </a:lnTo>
                <a:lnTo>
                  <a:pt x="4496" y="4203"/>
                </a:lnTo>
                <a:lnTo>
                  <a:pt x="4509" y="4225"/>
                </a:lnTo>
                <a:lnTo>
                  <a:pt x="4523" y="4245"/>
                </a:lnTo>
                <a:lnTo>
                  <a:pt x="4538" y="4266"/>
                </a:lnTo>
                <a:lnTo>
                  <a:pt x="4567" y="4305"/>
                </a:lnTo>
                <a:lnTo>
                  <a:pt x="4581" y="4325"/>
                </a:lnTo>
                <a:lnTo>
                  <a:pt x="4593" y="4344"/>
                </a:lnTo>
                <a:lnTo>
                  <a:pt x="4604" y="4364"/>
                </a:lnTo>
                <a:lnTo>
                  <a:pt x="4614" y="4384"/>
                </a:lnTo>
                <a:lnTo>
                  <a:pt x="4618" y="4395"/>
                </a:lnTo>
                <a:lnTo>
                  <a:pt x="4622" y="4405"/>
                </a:lnTo>
                <a:lnTo>
                  <a:pt x="4624" y="4415"/>
                </a:lnTo>
                <a:lnTo>
                  <a:pt x="4626" y="4426"/>
                </a:lnTo>
                <a:lnTo>
                  <a:pt x="4627" y="4438"/>
                </a:lnTo>
                <a:lnTo>
                  <a:pt x="4628" y="4449"/>
                </a:lnTo>
                <a:lnTo>
                  <a:pt x="4628" y="4460"/>
                </a:lnTo>
                <a:lnTo>
                  <a:pt x="4626" y="4471"/>
                </a:lnTo>
                <a:lnTo>
                  <a:pt x="4495" y="4296"/>
                </a:lnTo>
                <a:lnTo>
                  <a:pt x="4428" y="4210"/>
                </a:lnTo>
                <a:lnTo>
                  <a:pt x="4360" y="4124"/>
                </a:lnTo>
                <a:lnTo>
                  <a:pt x="4340" y="4101"/>
                </a:lnTo>
                <a:lnTo>
                  <a:pt x="4316" y="4074"/>
                </a:lnTo>
                <a:lnTo>
                  <a:pt x="4260" y="4014"/>
                </a:lnTo>
                <a:lnTo>
                  <a:pt x="4196" y="3950"/>
                </a:lnTo>
                <a:lnTo>
                  <a:pt x="4164" y="3915"/>
                </a:lnTo>
                <a:lnTo>
                  <a:pt x="4132" y="3880"/>
                </a:lnTo>
                <a:lnTo>
                  <a:pt x="4101" y="3845"/>
                </a:lnTo>
                <a:lnTo>
                  <a:pt x="4073" y="3810"/>
                </a:lnTo>
                <a:lnTo>
                  <a:pt x="4046" y="3775"/>
                </a:lnTo>
                <a:lnTo>
                  <a:pt x="4034" y="3757"/>
                </a:lnTo>
                <a:lnTo>
                  <a:pt x="4022" y="3740"/>
                </a:lnTo>
                <a:lnTo>
                  <a:pt x="4013" y="3723"/>
                </a:lnTo>
                <a:lnTo>
                  <a:pt x="4004" y="3706"/>
                </a:lnTo>
                <a:lnTo>
                  <a:pt x="3996" y="3691"/>
                </a:lnTo>
                <a:lnTo>
                  <a:pt x="3990" y="3674"/>
                </a:lnTo>
                <a:lnTo>
                  <a:pt x="3984" y="3659"/>
                </a:lnTo>
                <a:lnTo>
                  <a:pt x="3980" y="3644"/>
                </a:lnTo>
                <a:lnTo>
                  <a:pt x="3978" y="3629"/>
                </a:lnTo>
                <a:lnTo>
                  <a:pt x="3977" y="3615"/>
                </a:lnTo>
                <a:lnTo>
                  <a:pt x="3978" y="3597"/>
                </a:lnTo>
                <a:lnTo>
                  <a:pt x="3979" y="3581"/>
                </a:lnTo>
                <a:lnTo>
                  <a:pt x="3982" y="3567"/>
                </a:lnTo>
                <a:lnTo>
                  <a:pt x="3985" y="3553"/>
                </a:lnTo>
                <a:lnTo>
                  <a:pt x="3990" y="3542"/>
                </a:lnTo>
                <a:lnTo>
                  <a:pt x="3994" y="3532"/>
                </a:lnTo>
                <a:lnTo>
                  <a:pt x="3999" y="3523"/>
                </a:lnTo>
                <a:lnTo>
                  <a:pt x="4005" y="3514"/>
                </a:lnTo>
                <a:lnTo>
                  <a:pt x="4012" y="3506"/>
                </a:lnTo>
                <a:lnTo>
                  <a:pt x="4019" y="3500"/>
                </a:lnTo>
                <a:lnTo>
                  <a:pt x="4026" y="3495"/>
                </a:lnTo>
                <a:lnTo>
                  <a:pt x="4035" y="3490"/>
                </a:lnTo>
                <a:lnTo>
                  <a:pt x="4044" y="3485"/>
                </a:lnTo>
                <a:lnTo>
                  <a:pt x="4053" y="3482"/>
                </a:lnTo>
                <a:lnTo>
                  <a:pt x="4073" y="3475"/>
                </a:lnTo>
                <a:lnTo>
                  <a:pt x="4094" y="3469"/>
                </a:lnTo>
                <a:lnTo>
                  <a:pt x="4117" y="3464"/>
                </a:lnTo>
                <a:lnTo>
                  <a:pt x="4140" y="3458"/>
                </a:lnTo>
                <a:lnTo>
                  <a:pt x="4165" y="3452"/>
                </a:lnTo>
                <a:lnTo>
                  <a:pt x="4190" y="3444"/>
                </a:lnTo>
                <a:lnTo>
                  <a:pt x="4203" y="3439"/>
                </a:lnTo>
                <a:lnTo>
                  <a:pt x="4216" y="3433"/>
                </a:lnTo>
                <a:lnTo>
                  <a:pt x="4228" y="3425"/>
                </a:lnTo>
                <a:lnTo>
                  <a:pt x="4242" y="3418"/>
                </a:lnTo>
                <a:lnTo>
                  <a:pt x="4254" y="3410"/>
                </a:lnTo>
                <a:lnTo>
                  <a:pt x="4266" y="3401"/>
                </a:lnTo>
                <a:lnTo>
                  <a:pt x="4291" y="3380"/>
                </a:lnTo>
                <a:lnTo>
                  <a:pt x="4314" y="3359"/>
                </a:lnTo>
                <a:lnTo>
                  <a:pt x="4337" y="3336"/>
                </a:lnTo>
                <a:lnTo>
                  <a:pt x="4358" y="3313"/>
                </a:lnTo>
                <a:lnTo>
                  <a:pt x="4379" y="3288"/>
                </a:lnTo>
                <a:lnTo>
                  <a:pt x="4399" y="3262"/>
                </a:lnTo>
                <a:lnTo>
                  <a:pt x="4418" y="3237"/>
                </a:lnTo>
                <a:lnTo>
                  <a:pt x="4436" y="3210"/>
                </a:lnTo>
                <a:lnTo>
                  <a:pt x="4453" y="3184"/>
                </a:lnTo>
                <a:lnTo>
                  <a:pt x="4470" y="3156"/>
                </a:lnTo>
                <a:lnTo>
                  <a:pt x="4485" y="3128"/>
                </a:lnTo>
                <a:lnTo>
                  <a:pt x="4501" y="3099"/>
                </a:lnTo>
                <a:lnTo>
                  <a:pt x="4515" y="3072"/>
                </a:lnTo>
                <a:lnTo>
                  <a:pt x="4529" y="3043"/>
                </a:lnTo>
                <a:lnTo>
                  <a:pt x="4556" y="2985"/>
                </a:lnTo>
                <a:lnTo>
                  <a:pt x="4579" y="2931"/>
                </a:lnTo>
                <a:lnTo>
                  <a:pt x="4601" y="2878"/>
                </a:lnTo>
                <a:lnTo>
                  <a:pt x="4624" y="2824"/>
                </a:lnTo>
                <a:lnTo>
                  <a:pt x="4645" y="2770"/>
                </a:lnTo>
                <a:lnTo>
                  <a:pt x="4666" y="2714"/>
                </a:lnTo>
                <a:lnTo>
                  <a:pt x="4685" y="2659"/>
                </a:lnTo>
                <a:lnTo>
                  <a:pt x="4704" y="2603"/>
                </a:lnTo>
                <a:lnTo>
                  <a:pt x="4722" y="2547"/>
                </a:lnTo>
                <a:lnTo>
                  <a:pt x="4740" y="2491"/>
                </a:lnTo>
                <a:lnTo>
                  <a:pt x="4755" y="2433"/>
                </a:lnTo>
                <a:lnTo>
                  <a:pt x="4770" y="2377"/>
                </a:lnTo>
                <a:lnTo>
                  <a:pt x="4785" y="2320"/>
                </a:lnTo>
                <a:lnTo>
                  <a:pt x="4797" y="2263"/>
                </a:lnTo>
                <a:lnTo>
                  <a:pt x="4809" y="2206"/>
                </a:lnTo>
                <a:lnTo>
                  <a:pt x="4819" y="2149"/>
                </a:lnTo>
                <a:lnTo>
                  <a:pt x="4829" y="2091"/>
                </a:lnTo>
                <a:lnTo>
                  <a:pt x="4833" y="2055"/>
                </a:lnTo>
                <a:lnTo>
                  <a:pt x="4836" y="2022"/>
                </a:lnTo>
                <a:lnTo>
                  <a:pt x="4837" y="1988"/>
                </a:lnTo>
                <a:lnTo>
                  <a:pt x="4837" y="1955"/>
                </a:lnTo>
                <a:lnTo>
                  <a:pt x="4836" y="1923"/>
                </a:lnTo>
                <a:lnTo>
                  <a:pt x="4833" y="1891"/>
                </a:lnTo>
                <a:lnTo>
                  <a:pt x="4828" y="1861"/>
                </a:lnTo>
                <a:lnTo>
                  <a:pt x="4823" y="1831"/>
                </a:lnTo>
                <a:lnTo>
                  <a:pt x="4816" y="1801"/>
                </a:lnTo>
                <a:lnTo>
                  <a:pt x="4808" y="1773"/>
                </a:lnTo>
                <a:lnTo>
                  <a:pt x="4800" y="1744"/>
                </a:lnTo>
                <a:lnTo>
                  <a:pt x="4791" y="1715"/>
                </a:lnTo>
                <a:lnTo>
                  <a:pt x="4781" y="1688"/>
                </a:lnTo>
                <a:lnTo>
                  <a:pt x="4769" y="1660"/>
                </a:lnTo>
                <a:lnTo>
                  <a:pt x="4746" y="1606"/>
                </a:lnTo>
                <a:lnTo>
                  <a:pt x="4721" y="1551"/>
                </a:lnTo>
                <a:lnTo>
                  <a:pt x="4694" y="1497"/>
                </a:lnTo>
                <a:lnTo>
                  <a:pt x="4668" y="1443"/>
                </a:lnTo>
                <a:lnTo>
                  <a:pt x="4642" y="1388"/>
                </a:lnTo>
                <a:lnTo>
                  <a:pt x="4617" y="1331"/>
                </a:lnTo>
                <a:lnTo>
                  <a:pt x="4604" y="1302"/>
                </a:lnTo>
                <a:lnTo>
                  <a:pt x="4593" y="1274"/>
                </a:lnTo>
                <a:lnTo>
                  <a:pt x="4582" y="1244"/>
                </a:lnTo>
                <a:lnTo>
                  <a:pt x="4572" y="1213"/>
                </a:lnTo>
                <a:lnTo>
                  <a:pt x="4561" y="1182"/>
                </a:lnTo>
                <a:lnTo>
                  <a:pt x="4552" y="1151"/>
                </a:lnTo>
                <a:lnTo>
                  <a:pt x="4539" y="1170"/>
                </a:lnTo>
                <a:lnTo>
                  <a:pt x="4523" y="1190"/>
                </a:lnTo>
                <a:lnTo>
                  <a:pt x="4508" y="1209"/>
                </a:lnTo>
                <a:lnTo>
                  <a:pt x="4493" y="1226"/>
                </a:lnTo>
                <a:lnTo>
                  <a:pt x="4475" y="1244"/>
                </a:lnTo>
                <a:lnTo>
                  <a:pt x="4458" y="1260"/>
                </a:lnTo>
                <a:lnTo>
                  <a:pt x="4440" y="1276"/>
                </a:lnTo>
                <a:lnTo>
                  <a:pt x="4422" y="1291"/>
                </a:lnTo>
                <a:lnTo>
                  <a:pt x="4385" y="1321"/>
                </a:lnTo>
                <a:lnTo>
                  <a:pt x="4347" y="1348"/>
                </a:lnTo>
                <a:lnTo>
                  <a:pt x="4269" y="1404"/>
                </a:lnTo>
                <a:lnTo>
                  <a:pt x="4230" y="1432"/>
                </a:lnTo>
                <a:lnTo>
                  <a:pt x="4192" y="1461"/>
                </a:lnTo>
                <a:lnTo>
                  <a:pt x="4156" y="1492"/>
                </a:lnTo>
                <a:lnTo>
                  <a:pt x="4138" y="1508"/>
                </a:lnTo>
                <a:lnTo>
                  <a:pt x="4121" y="1525"/>
                </a:lnTo>
                <a:lnTo>
                  <a:pt x="4104" y="1542"/>
                </a:lnTo>
                <a:lnTo>
                  <a:pt x="4088" y="1559"/>
                </a:lnTo>
                <a:lnTo>
                  <a:pt x="4073" y="1579"/>
                </a:lnTo>
                <a:lnTo>
                  <a:pt x="4057" y="1598"/>
                </a:lnTo>
                <a:lnTo>
                  <a:pt x="4043" y="1619"/>
                </a:lnTo>
                <a:lnTo>
                  <a:pt x="4029" y="1641"/>
                </a:lnTo>
                <a:lnTo>
                  <a:pt x="4017" y="1664"/>
                </a:lnTo>
                <a:lnTo>
                  <a:pt x="4006" y="1688"/>
                </a:lnTo>
                <a:lnTo>
                  <a:pt x="3982" y="1741"/>
                </a:lnTo>
                <a:lnTo>
                  <a:pt x="3960" y="1794"/>
                </a:lnTo>
                <a:lnTo>
                  <a:pt x="3938" y="1848"/>
                </a:lnTo>
                <a:lnTo>
                  <a:pt x="3918" y="1903"/>
                </a:lnTo>
                <a:lnTo>
                  <a:pt x="3898" y="1958"/>
                </a:lnTo>
                <a:lnTo>
                  <a:pt x="3880" y="2013"/>
                </a:lnTo>
                <a:lnTo>
                  <a:pt x="3862" y="2070"/>
                </a:lnTo>
                <a:lnTo>
                  <a:pt x="3846" y="2125"/>
                </a:lnTo>
                <a:lnTo>
                  <a:pt x="3830" y="2181"/>
                </a:lnTo>
                <a:lnTo>
                  <a:pt x="3814" y="2238"/>
                </a:lnTo>
                <a:lnTo>
                  <a:pt x="3800" y="2295"/>
                </a:lnTo>
                <a:lnTo>
                  <a:pt x="3786" y="2352"/>
                </a:lnTo>
                <a:lnTo>
                  <a:pt x="3760" y="2465"/>
                </a:lnTo>
                <a:lnTo>
                  <a:pt x="3735" y="2578"/>
                </a:lnTo>
                <a:close/>
                <a:moveTo>
                  <a:pt x="2476" y="2582"/>
                </a:moveTo>
                <a:lnTo>
                  <a:pt x="2476" y="2582"/>
                </a:lnTo>
                <a:lnTo>
                  <a:pt x="2465" y="2562"/>
                </a:lnTo>
                <a:lnTo>
                  <a:pt x="2452" y="2542"/>
                </a:lnTo>
                <a:lnTo>
                  <a:pt x="2436" y="2522"/>
                </a:lnTo>
                <a:lnTo>
                  <a:pt x="2419" y="2502"/>
                </a:lnTo>
                <a:lnTo>
                  <a:pt x="2449" y="2520"/>
                </a:lnTo>
                <a:lnTo>
                  <a:pt x="2483" y="2540"/>
                </a:lnTo>
                <a:lnTo>
                  <a:pt x="2561" y="2588"/>
                </a:lnTo>
                <a:lnTo>
                  <a:pt x="2536" y="2584"/>
                </a:lnTo>
                <a:lnTo>
                  <a:pt x="2513" y="2582"/>
                </a:lnTo>
                <a:lnTo>
                  <a:pt x="2493" y="2582"/>
                </a:lnTo>
                <a:lnTo>
                  <a:pt x="2476" y="2582"/>
                </a:lnTo>
                <a:close/>
              </a:path>
            </a:pathLst>
          </a:custGeom>
          <a:solidFill>
            <a:srgbClr val="92D05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latin typeface="黑体" panose="02010609060101010101" pitchFamily="49" charset="-122"/>
              <a:ea typeface="黑体" panose="02010609060101010101" pitchFamily="49" charset="-122"/>
            </a:endParaRPr>
          </a:p>
        </p:txBody>
      </p:sp>
      <p:sp>
        <p:nvSpPr>
          <p:cNvPr id="5122" name="标题 1"/>
          <p:cNvSpPr txBox="1"/>
          <p:nvPr/>
        </p:nvSpPr>
        <p:spPr bwMode="auto">
          <a:xfrm>
            <a:off x="714804" y="1109663"/>
            <a:ext cx="4289244"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Narrow" panose="020B05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5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5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9pPr>
          </a:lstStyle>
          <a:p>
            <a:pPr algn="ctr">
              <a:spcBef>
                <a:spcPct val="0"/>
              </a:spcBef>
              <a:buFontTx/>
              <a:buNone/>
              <a:defRPr/>
            </a:pPr>
            <a:r>
              <a:rPr lang="en-US" altLang="zh-CN" dirty="0" smtClean="0">
                <a:latin typeface="华文琥珀" panose="02010800040101010101" pitchFamily="2" charset="-122"/>
                <a:ea typeface="华文琥珀" panose="02010800040101010101" pitchFamily="2" charset="-122"/>
                <a:cs typeface="+mj-cs"/>
              </a:rPr>
              <a:t>8.5 </a:t>
            </a:r>
            <a:r>
              <a:rPr lang="zh-CN" altLang="en-US" dirty="0" smtClean="0">
                <a:latin typeface="华文琥珀" panose="02010800040101010101" pitchFamily="2" charset="-122"/>
                <a:ea typeface="华文琥珀" panose="02010800040101010101" pitchFamily="2" charset="-122"/>
                <a:cs typeface="+mj-cs"/>
              </a:rPr>
              <a:t>线性表的查找技术</a:t>
            </a:r>
            <a:endParaRPr lang="zh-CN" altLang="en-US" dirty="0">
              <a:latin typeface="华文琥珀" panose="02010800040101010101" pitchFamily="2" charset="-122"/>
              <a:ea typeface="华文琥珀" panose="02010800040101010101" pitchFamily="2" charset="-122"/>
              <a:cs typeface="+mj-cs"/>
            </a:endParaRPr>
          </a:p>
        </p:txBody>
      </p:sp>
      <p:cxnSp>
        <p:nvCxnSpPr>
          <p:cNvPr id="25" name="直接连接符 24"/>
          <p:cNvCxnSpPr/>
          <p:nvPr/>
        </p:nvCxnSpPr>
        <p:spPr>
          <a:xfrm>
            <a:off x="3330575" y="1666453"/>
            <a:ext cx="0" cy="4714875"/>
          </a:xfrm>
          <a:prstGeom prst="line">
            <a:avLst/>
          </a:prstGeom>
          <a:noFill/>
          <a:ln w="38100" cap="flat" cmpd="sng" algn="ctr">
            <a:solidFill>
              <a:schemeClr val="bg1">
                <a:lumMod val="85000"/>
              </a:schemeClr>
            </a:solidFill>
            <a:prstDash val="solid"/>
          </a:ln>
          <a:effectLst/>
        </p:spPr>
      </p:cxnSp>
      <p:cxnSp>
        <p:nvCxnSpPr>
          <p:cNvPr id="26" name="直接连接符 25"/>
          <p:cNvCxnSpPr/>
          <p:nvPr/>
        </p:nvCxnSpPr>
        <p:spPr>
          <a:xfrm>
            <a:off x="1016000" y="1663700"/>
            <a:ext cx="3268663" cy="0"/>
          </a:xfrm>
          <a:prstGeom prst="line">
            <a:avLst/>
          </a:prstGeom>
          <a:noFill/>
          <a:ln w="57150" cap="flat" cmpd="sng" algn="ctr">
            <a:solidFill>
              <a:schemeClr val="bg1">
                <a:lumMod val="85000"/>
              </a:schemeClr>
            </a:solidFill>
            <a:prstDash val="solid"/>
          </a:ln>
          <a:effectLst/>
        </p:spPr>
      </p:cxnSp>
      <p:sp>
        <p:nvSpPr>
          <p:cNvPr id="34" name="TextBox 33"/>
          <p:cNvSpPr txBox="1"/>
          <p:nvPr/>
        </p:nvSpPr>
        <p:spPr>
          <a:xfrm>
            <a:off x="2060575" y="2232025"/>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smtClean="0">
                <a:latin typeface="黑体" panose="02010609060101010101" pitchFamily="49" charset="-122"/>
                <a:ea typeface="黑体" panose="02010609060101010101" pitchFamily="49" charset="-122"/>
                <a:cs typeface="Verdana" panose="020B0604030504040204" pitchFamily="34" charset="0"/>
              </a:rPr>
              <a:t>8.5.1</a:t>
            </a:r>
            <a:endParaRPr lang="en-US" sz="2400" b="1" i="1" kern="0" dirty="0">
              <a:latin typeface="黑体" panose="02010609060101010101" pitchFamily="49" charset="-122"/>
              <a:ea typeface="黑体" panose="02010609060101010101" pitchFamily="49" charset="-122"/>
              <a:cs typeface="Verdana" panose="020B0604030504040204" pitchFamily="34" charset="0"/>
            </a:endParaRPr>
          </a:p>
        </p:txBody>
      </p:sp>
      <p:sp>
        <p:nvSpPr>
          <p:cNvPr id="35" name="TextBox 34"/>
          <p:cNvSpPr txBox="1"/>
          <p:nvPr/>
        </p:nvSpPr>
        <p:spPr>
          <a:xfrm>
            <a:off x="2060575" y="2924175"/>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a:latin typeface="黑体" panose="02010609060101010101" pitchFamily="49" charset="-122"/>
                <a:ea typeface="黑体" panose="02010609060101010101" pitchFamily="49" charset="-122"/>
                <a:cs typeface="Verdana" panose="020B0604030504040204" pitchFamily="34" charset="0"/>
              </a:rPr>
              <a:t>8.5.2</a:t>
            </a:r>
            <a:endParaRPr lang="en-US" sz="2400" b="1" i="1" kern="0" dirty="0">
              <a:latin typeface="黑体" panose="02010609060101010101" pitchFamily="49" charset="-122"/>
              <a:ea typeface="黑体" panose="02010609060101010101" pitchFamily="49" charset="-122"/>
              <a:cs typeface="Verdana" panose="020B0604030504040204" pitchFamily="34" charset="0"/>
            </a:endParaRPr>
          </a:p>
        </p:txBody>
      </p:sp>
      <p:sp>
        <p:nvSpPr>
          <p:cNvPr id="8200" name="矩形 22"/>
          <p:cNvSpPr>
            <a:spLocks noChangeArrowheads="1"/>
          </p:cNvSpPr>
          <p:nvPr/>
        </p:nvSpPr>
        <p:spPr bwMode="auto">
          <a:xfrm>
            <a:off x="3360071" y="2205038"/>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smtClean="0">
                <a:solidFill>
                  <a:schemeClr val="tx1"/>
                </a:solidFill>
                <a:latin typeface="黑体" panose="02010609060101010101" pitchFamily="49" charset="-122"/>
                <a:ea typeface="黑体" panose="02010609060101010101" pitchFamily="49" charset="-122"/>
              </a:rPr>
              <a:t>顺序查找</a:t>
            </a:r>
            <a:endParaRPr lang="zh-CN" altLang="zh-CN" sz="2400" dirty="0">
              <a:solidFill>
                <a:schemeClr val="tx1"/>
              </a:solidFill>
              <a:latin typeface="黑体" panose="02010609060101010101" pitchFamily="49" charset="-122"/>
              <a:ea typeface="黑体" panose="02010609060101010101" pitchFamily="49" charset="-122"/>
            </a:endParaRPr>
          </a:p>
        </p:txBody>
      </p:sp>
      <p:sp>
        <p:nvSpPr>
          <p:cNvPr id="8201" name="矩形 16"/>
          <p:cNvSpPr>
            <a:spLocks noChangeArrowheads="1"/>
          </p:cNvSpPr>
          <p:nvPr/>
        </p:nvSpPr>
        <p:spPr bwMode="auto">
          <a:xfrm>
            <a:off x="3360071" y="2930525"/>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a:solidFill>
                  <a:schemeClr val="tx1"/>
                </a:solidFill>
                <a:latin typeface="黑体" panose="02010609060101010101" pitchFamily="49" charset="-122"/>
                <a:ea typeface="黑体" panose="02010609060101010101" pitchFamily="49" charset="-122"/>
              </a:rPr>
              <a:t>在有序表上的查找</a:t>
            </a:r>
            <a:endParaRPr lang="zh-CN" altLang="zh-CN" sz="2400" dirty="0">
              <a:solidFill>
                <a:schemeClr val="tx1"/>
              </a:solidFill>
              <a:latin typeface="黑体" panose="02010609060101010101" pitchFamily="49" charset="-122"/>
              <a:ea typeface="黑体" panose="02010609060101010101" pitchFamily="49" charset="-122"/>
            </a:endParaRPr>
          </a:p>
        </p:txBody>
      </p:sp>
      <p:sp>
        <p:nvSpPr>
          <p:cNvPr id="8202" name="标题 2"/>
          <p:cNvSpPr>
            <a:spLocks noGrp="1"/>
          </p:cNvSpPr>
          <p:nvPr>
            <p:ph type="title"/>
          </p:nvPr>
        </p:nvSpPr>
        <p:spPr/>
        <p:txBody>
          <a:bodyPr/>
          <a:lstStyle/>
          <a:p>
            <a:endParaRPr lang="zh-CN" altLang="en-US" smtClean="0"/>
          </a:p>
        </p:txBody>
      </p:sp>
      <p:sp>
        <p:nvSpPr>
          <p:cNvPr id="11" name="TextBox 34"/>
          <p:cNvSpPr txBox="1"/>
          <p:nvPr/>
        </p:nvSpPr>
        <p:spPr>
          <a:xfrm>
            <a:off x="2060575" y="3595117"/>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a:latin typeface="黑体" panose="02010609060101010101" pitchFamily="49" charset="-122"/>
                <a:ea typeface="黑体" panose="02010609060101010101" pitchFamily="49" charset="-122"/>
                <a:cs typeface="Verdana" panose="020B0604030504040204" pitchFamily="34" charset="0"/>
              </a:rPr>
              <a:t>8.5.3</a:t>
            </a:r>
            <a:endParaRPr lang="en-US" sz="2400" b="1" i="1" kern="0" dirty="0">
              <a:latin typeface="黑体" panose="02010609060101010101" pitchFamily="49" charset="-122"/>
              <a:ea typeface="黑体" panose="02010609060101010101" pitchFamily="49" charset="-122"/>
              <a:cs typeface="Verdana" panose="020B0604030504040204" pitchFamily="34" charset="0"/>
            </a:endParaRPr>
          </a:p>
        </p:txBody>
      </p:sp>
      <p:sp>
        <p:nvSpPr>
          <p:cNvPr id="12" name="矩形 16"/>
          <p:cNvSpPr>
            <a:spLocks noChangeArrowheads="1"/>
          </p:cNvSpPr>
          <p:nvPr/>
        </p:nvSpPr>
        <p:spPr bwMode="auto">
          <a:xfrm>
            <a:off x="3360071" y="3601467"/>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a:solidFill>
                  <a:schemeClr val="tx1"/>
                </a:solidFill>
                <a:latin typeface="黑体" panose="02010609060101010101" pitchFamily="49" charset="-122"/>
                <a:ea typeface="黑体" panose="02010609060101010101" pitchFamily="49" charset="-122"/>
              </a:rPr>
              <a:t>索引查找</a:t>
            </a:r>
            <a:endParaRPr lang="zh-CN" altLang="zh-CN" sz="2400" dirty="0">
              <a:solidFill>
                <a:schemeClr val="tx1"/>
              </a:solidFill>
              <a:latin typeface="黑体" panose="02010609060101010101" pitchFamily="49" charset="-122"/>
              <a:ea typeface="黑体" panose="02010609060101010101" pitchFamily="49" charset="-122"/>
            </a:endParaRPr>
          </a:p>
        </p:txBody>
      </p:sp>
      <p:sp>
        <p:nvSpPr>
          <p:cNvPr id="13" name="TextBox 34"/>
          <p:cNvSpPr txBox="1"/>
          <p:nvPr/>
        </p:nvSpPr>
        <p:spPr>
          <a:xfrm>
            <a:off x="2045143" y="4293096"/>
            <a:ext cx="1250950" cy="535531"/>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smtClean="0">
                <a:latin typeface="黑体" panose="02010609060101010101" pitchFamily="49" charset="-122"/>
                <a:ea typeface="黑体" panose="02010609060101010101" pitchFamily="49" charset="-122"/>
                <a:cs typeface="Verdana" panose="020B0604030504040204" pitchFamily="34" charset="0"/>
              </a:rPr>
              <a:t>8.5.4</a:t>
            </a:r>
            <a:endParaRPr lang="en-US" sz="2400" b="1" i="1" kern="0" dirty="0">
              <a:latin typeface="黑体" panose="02010609060101010101" pitchFamily="49" charset="-122"/>
              <a:ea typeface="黑体" panose="02010609060101010101" pitchFamily="49" charset="-122"/>
              <a:cs typeface="Verdana" panose="020B0604030504040204" pitchFamily="34" charset="0"/>
            </a:endParaRPr>
          </a:p>
        </p:txBody>
      </p:sp>
      <p:sp>
        <p:nvSpPr>
          <p:cNvPr id="14" name="矩形 16"/>
          <p:cNvSpPr>
            <a:spLocks noChangeArrowheads="1"/>
          </p:cNvSpPr>
          <p:nvPr/>
        </p:nvSpPr>
        <p:spPr bwMode="auto">
          <a:xfrm>
            <a:off x="3344639" y="4299446"/>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smtClean="0">
                <a:solidFill>
                  <a:schemeClr val="tx1"/>
                </a:solidFill>
                <a:latin typeface="黑体" panose="02010609060101010101" pitchFamily="49" charset="-122"/>
                <a:ea typeface="黑体" panose="02010609060101010101" pitchFamily="49" charset="-122"/>
              </a:rPr>
              <a:t>在非数值有序表上的查找</a:t>
            </a:r>
            <a:endParaRPr lang="zh-CN" altLang="zh-CN"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46" name="直接连接符 23"/>
          <p:cNvCxnSpPr>
            <a:cxnSpLocks noChangeShapeType="1"/>
          </p:cNvCxnSpPr>
          <p:nvPr/>
        </p:nvCxnSpPr>
        <p:spPr bwMode="auto">
          <a:xfrm>
            <a:off x="1912938" y="2472634"/>
            <a:ext cx="6121400"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47" name="直接连接符 27"/>
          <p:cNvCxnSpPr>
            <a:cxnSpLocks noChangeShapeType="1"/>
          </p:cNvCxnSpPr>
          <p:nvPr/>
        </p:nvCxnSpPr>
        <p:spPr bwMode="auto">
          <a:xfrm>
            <a:off x="1912938" y="3172452"/>
            <a:ext cx="6119813"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48" name="直接连接符 2"/>
          <p:cNvCxnSpPr>
            <a:cxnSpLocks noChangeShapeType="1"/>
          </p:cNvCxnSpPr>
          <p:nvPr/>
        </p:nvCxnSpPr>
        <p:spPr bwMode="auto">
          <a:xfrm>
            <a:off x="1912938" y="1772816"/>
            <a:ext cx="6119813"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0" name="矩形 3"/>
          <p:cNvSpPr>
            <a:spLocks noChangeArrowheads="1"/>
          </p:cNvSpPr>
          <p:nvPr/>
        </p:nvSpPr>
        <p:spPr bwMode="auto">
          <a:xfrm>
            <a:off x="-1588" y="0"/>
            <a:ext cx="1909763" cy="6858000"/>
          </a:xfrm>
          <a:prstGeom prst="rect">
            <a:avLst/>
          </a:prstGeom>
          <a:solidFill>
            <a:schemeClr val="accent1">
              <a:lumMod val="75000"/>
            </a:schemeClr>
          </a:solidFill>
          <a:ln>
            <a:no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endParaRPr lang="zh-CN" altLang="en-US" smtClean="0">
              <a:solidFill>
                <a:srgbClr val="FFFFFF"/>
              </a:solidFill>
            </a:endParaRPr>
          </a:p>
        </p:txBody>
      </p:sp>
      <p:sp>
        <p:nvSpPr>
          <p:cNvPr id="3075" name="椭圆 7"/>
          <p:cNvSpPr>
            <a:spLocks noChangeArrowheads="1"/>
          </p:cNvSpPr>
          <p:nvPr/>
        </p:nvSpPr>
        <p:spPr bwMode="auto">
          <a:xfrm>
            <a:off x="1650541" y="1321343"/>
            <a:ext cx="524794" cy="523481"/>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8.1</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2055" name="文本框 18"/>
          <p:cNvSpPr txBox="1">
            <a:spLocks noChangeArrowheads="1"/>
          </p:cNvSpPr>
          <p:nvPr/>
        </p:nvSpPr>
        <p:spPr bwMode="auto">
          <a:xfrm>
            <a:off x="-36513" y="322263"/>
            <a:ext cx="4464051"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None/>
              <a:defRPr/>
            </a:pPr>
            <a:r>
              <a:rPr lang="en-US" altLang="zh-CN" sz="6000" smtClean="0">
                <a:solidFill>
                  <a:srgbClr val="FFFFFF"/>
                </a:solidFill>
                <a:latin typeface="Impact" panose="020B0806030902050204" pitchFamily="34" charset="0"/>
                <a:ea typeface="华文中宋" panose="02010600040101010101" pitchFamily="2" charset="-122"/>
              </a:rPr>
              <a:t>CON</a:t>
            </a:r>
            <a:r>
              <a:rPr lang="en-US" altLang="zh-CN" sz="6000" smtClean="0">
                <a:solidFill>
                  <a:schemeClr val="accent1">
                    <a:lumMod val="20000"/>
                    <a:lumOff val="80000"/>
                  </a:schemeClr>
                </a:solidFill>
                <a:latin typeface="Impact" panose="020B0806030902050204" pitchFamily="34" charset="0"/>
                <a:ea typeface="华文中宋" panose="02010600040101010101" pitchFamily="2" charset="-122"/>
              </a:rPr>
              <a:t>TENTS</a:t>
            </a:r>
            <a:endParaRPr lang="zh-CN" altLang="en-US" sz="6000" smtClean="0">
              <a:solidFill>
                <a:schemeClr val="accent1">
                  <a:lumMod val="20000"/>
                  <a:lumOff val="80000"/>
                </a:schemeClr>
              </a:solidFill>
              <a:latin typeface="Impact" panose="020B0806030902050204" pitchFamily="34" charset="0"/>
              <a:ea typeface="华文中宋" panose="02010600040101010101" pitchFamily="2" charset="-122"/>
            </a:endParaRPr>
          </a:p>
        </p:txBody>
      </p:sp>
      <p:sp>
        <p:nvSpPr>
          <p:cNvPr id="6152" name="文本框 19"/>
          <p:cNvSpPr txBox="1">
            <a:spLocks noChangeArrowheads="1"/>
          </p:cNvSpPr>
          <p:nvPr/>
        </p:nvSpPr>
        <p:spPr bwMode="auto">
          <a:xfrm>
            <a:off x="2298700" y="1373432"/>
            <a:ext cx="436153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FontTx/>
              <a:buNone/>
            </a:pPr>
            <a:r>
              <a:rPr lang="zh-CN" altLang="en-US" sz="2400" b="0" dirty="0">
                <a:solidFill>
                  <a:schemeClr val="tx1"/>
                </a:solidFill>
                <a:latin typeface="华文琥珀" panose="02010800040101010101" pitchFamily="2" charset="-122"/>
                <a:ea typeface="华文琥珀" panose="02010800040101010101" pitchFamily="2" charset="-122"/>
              </a:rPr>
              <a:t>索引的基本概念</a:t>
            </a:r>
            <a:endParaRPr lang="en-US" altLang="zh-CN" sz="2400" b="0" dirty="0">
              <a:solidFill>
                <a:schemeClr val="tx1"/>
              </a:solidFill>
              <a:latin typeface="华文琥珀" panose="02010800040101010101" pitchFamily="2" charset="-122"/>
              <a:ea typeface="华文琥珀" panose="02010800040101010101" pitchFamily="2" charset="-122"/>
            </a:endParaRPr>
          </a:p>
        </p:txBody>
      </p:sp>
      <p:sp>
        <p:nvSpPr>
          <p:cNvPr id="6153" name="文本框 20"/>
          <p:cNvSpPr txBox="1">
            <a:spLocks noChangeArrowheads="1"/>
          </p:cNvSpPr>
          <p:nvPr/>
        </p:nvSpPr>
        <p:spPr bwMode="auto">
          <a:xfrm>
            <a:off x="2260601" y="2075479"/>
            <a:ext cx="439963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Font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线性索引技术</a:t>
            </a:r>
            <a:endParaRPr lang="zh-CN"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sp>
        <p:nvSpPr>
          <p:cNvPr id="12" name="椭圆 7"/>
          <p:cNvSpPr>
            <a:spLocks noChangeArrowheads="1"/>
          </p:cNvSpPr>
          <p:nvPr/>
        </p:nvSpPr>
        <p:spPr bwMode="auto">
          <a:xfrm>
            <a:off x="1650541" y="2020474"/>
            <a:ext cx="524794" cy="524794"/>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8.2</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18" name="椭圆 7"/>
          <p:cNvSpPr>
            <a:spLocks noChangeArrowheads="1"/>
          </p:cNvSpPr>
          <p:nvPr/>
        </p:nvSpPr>
        <p:spPr bwMode="auto">
          <a:xfrm>
            <a:off x="1650541" y="2720918"/>
            <a:ext cx="524794" cy="523482"/>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8.3</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6156" name="文本框 22"/>
          <p:cNvSpPr txBox="1">
            <a:spLocks noChangeArrowheads="1"/>
          </p:cNvSpPr>
          <p:nvPr/>
        </p:nvSpPr>
        <p:spPr bwMode="auto">
          <a:xfrm>
            <a:off x="2301875" y="2775938"/>
            <a:ext cx="3938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Font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树形索引</a:t>
            </a:r>
            <a:endParaRPr lang="zh-CN"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cxnSp>
        <p:nvCxnSpPr>
          <p:cNvPr id="6157" name="直接连接符 27"/>
          <p:cNvCxnSpPr>
            <a:cxnSpLocks noChangeShapeType="1"/>
          </p:cNvCxnSpPr>
          <p:nvPr/>
        </p:nvCxnSpPr>
        <p:spPr bwMode="auto">
          <a:xfrm>
            <a:off x="1912938" y="3872270"/>
            <a:ext cx="6119813"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椭圆 7"/>
          <p:cNvSpPr>
            <a:spLocks noChangeArrowheads="1"/>
          </p:cNvSpPr>
          <p:nvPr/>
        </p:nvSpPr>
        <p:spPr bwMode="auto">
          <a:xfrm>
            <a:off x="1637841" y="3420050"/>
            <a:ext cx="524794" cy="523481"/>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8.4</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6159" name="文本框 22"/>
          <p:cNvSpPr txBox="1">
            <a:spLocks noChangeArrowheads="1"/>
          </p:cNvSpPr>
          <p:nvPr/>
        </p:nvSpPr>
        <p:spPr bwMode="auto">
          <a:xfrm>
            <a:off x="2289175" y="3476397"/>
            <a:ext cx="3938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Font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查找概述</a:t>
            </a:r>
            <a:endParaRPr lang="zh-CN"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cxnSp>
        <p:nvCxnSpPr>
          <p:cNvPr id="16" name="直接连接符 23"/>
          <p:cNvCxnSpPr>
            <a:cxnSpLocks noChangeShapeType="1"/>
          </p:cNvCxnSpPr>
          <p:nvPr/>
        </p:nvCxnSpPr>
        <p:spPr bwMode="auto">
          <a:xfrm>
            <a:off x="1912938" y="5271906"/>
            <a:ext cx="6121400"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27"/>
          <p:cNvCxnSpPr>
            <a:cxnSpLocks noChangeShapeType="1"/>
          </p:cNvCxnSpPr>
          <p:nvPr/>
        </p:nvCxnSpPr>
        <p:spPr bwMode="auto">
          <a:xfrm>
            <a:off x="1912938" y="5971724"/>
            <a:ext cx="6119813"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2"/>
          <p:cNvCxnSpPr>
            <a:cxnSpLocks noChangeShapeType="1"/>
          </p:cNvCxnSpPr>
          <p:nvPr/>
        </p:nvCxnSpPr>
        <p:spPr bwMode="auto">
          <a:xfrm>
            <a:off x="1912938" y="4572088"/>
            <a:ext cx="6119813"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椭圆 7"/>
          <p:cNvSpPr>
            <a:spLocks noChangeArrowheads="1"/>
          </p:cNvSpPr>
          <p:nvPr/>
        </p:nvSpPr>
        <p:spPr bwMode="auto">
          <a:xfrm>
            <a:off x="1660066" y="4119181"/>
            <a:ext cx="524794" cy="523481"/>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8.5</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21" name="文本框 19"/>
          <p:cNvSpPr txBox="1">
            <a:spLocks noChangeArrowheads="1"/>
          </p:cNvSpPr>
          <p:nvPr/>
        </p:nvSpPr>
        <p:spPr bwMode="auto">
          <a:xfrm>
            <a:off x="2308225" y="4176856"/>
            <a:ext cx="413598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线性表的查找技术</a:t>
            </a:r>
            <a:endParaRPr lang="en-US"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sp>
        <p:nvSpPr>
          <p:cNvPr id="22" name="文本框 20"/>
          <p:cNvSpPr txBox="1">
            <a:spLocks noChangeArrowheads="1"/>
          </p:cNvSpPr>
          <p:nvPr/>
        </p:nvSpPr>
        <p:spPr bwMode="auto">
          <a:xfrm>
            <a:off x="2270125" y="4878903"/>
            <a:ext cx="46781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树表的查找技术</a:t>
            </a:r>
            <a:endParaRPr lang="zh-CN"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sp>
        <p:nvSpPr>
          <p:cNvPr id="23" name="椭圆 7"/>
          <p:cNvSpPr>
            <a:spLocks noChangeArrowheads="1"/>
          </p:cNvSpPr>
          <p:nvPr/>
        </p:nvSpPr>
        <p:spPr bwMode="auto">
          <a:xfrm>
            <a:off x="1660066" y="4818312"/>
            <a:ext cx="524794" cy="524794"/>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8.6</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24" name="椭圆 7"/>
          <p:cNvSpPr>
            <a:spLocks noChangeArrowheads="1"/>
          </p:cNvSpPr>
          <p:nvPr/>
        </p:nvSpPr>
        <p:spPr bwMode="auto">
          <a:xfrm>
            <a:off x="1660066" y="5518756"/>
            <a:ext cx="524794" cy="523482"/>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8.7</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25" name="文本框 22"/>
          <p:cNvSpPr txBox="1">
            <a:spLocks noChangeArrowheads="1"/>
          </p:cNvSpPr>
          <p:nvPr/>
        </p:nvSpPr>
        <p:spPr bwMode="auto">
          <a:xfrm>
            <a:off x="2311400" y="5579362"/>
            <a:ext cx="3938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散列表的查找技术</a:t>
            </a:r>
            <a:endParaRPr lang="zh-CN"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cxnSp>
        <p:nvCxnSpPr>
          <p:cNvPr id="26" name="直接连接符 27"/>
          <p:cNvCxnSpPr>
            <a:cxnSpLocks noChangeShapeType="1"/>
          </p:cNvCxnSpPr>
          <p:nvPr/>
        </p:nvCxnSpPr>
        <p:spPr bwMode="auto">
          <a:xfrm>
            <a:off x="1912938" y="6671542"/>
            <a:ext cx="6119813"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椭圆 7"/>
          <p:cNvSpPr>
            <a:spLocks noChangeArrowheads="1"/>
          </p:cNvSpPr>
          <p:nvPr/>
        </p:nvSpPr>
        <p:spPr bwMode="auto">
          <a:xfrm>
            <a:off x="1647366" y="6217887"/>
            <a:ext cx="524794" cy="523481"/>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8.8</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28" name="文本框 22"/>
          <p:cNvSpPr txBox="1">
            <a:spLocks noChangeArrowheads="1"/>
          </p:cNvSpPr>
          <p:nvPr/>
        </p:nvSpPr>
        <p:spPr bwMode="auto">
          <a:xfrm>
            <a:off x="2298700" y="6279824"/>
            <a:ext cx="3938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本章小结</a:t>
            </a:r>
            <a:endParaRPr lang="zh-CN"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KSO_Shape"/>
          <p:cNvSpPr/>
          <p:nvPr/>
        </p:nvSpPr>
        <p:spPr bwMode="auto">
          <a:xfrm flipH="1">
            <a:off x="6919707" y="2036763"/>
            <a:ext cx="460375" cy="476250"/>
          </a:xfrm>
          <a:custGeom>
            <a:avLst/>
            <a:gdLst>
              <a:gd name="T0" fmla="*/ 215713171 w 7617"/>
              <a:gd name="T1" fmla="*/ 194912619 h 8099"/>
              <a:gd name="T2" fmla="*/ 186862848 w 7617"/>
              <a:gd name="T3" fmla="*/ 154137527 h 8099"/>
              <a:gd name="T4" fmla="*/ 209688925 w 7617"/>
              <a:gd name="T5" fmla="*/ 69433828 h 8099"/>
              <a:gd name="T6" fmla="*/ 185536456 w 7617"/>
              <a:gd name="T7" fmla="*/ 27220166 h 8099"/>
              <a:gd name="T8" fmla="*/ 159173412 w 7617"/>
              <a:gd name="T9" fmla="*/ 113639048 h 8099"/>
              <a:gd name="T10" fmla="*/ 173487962 w 7617"/>
              <a:gd name="T11" fmla="*/ 157291045 h 8099"/>
              <a:gd name="T12" fmla="*/ 148009101 w 7617"/>
              <a:gd name="T13" fmla="*/ 113251885 h 8099"/>
              <a:gd name="T14" fmla="*/ 130157348 w 7617"/>
              <a:gd name="T15" fmla="*/ 20193847 h 8099"/>
              <a:gd name="T16" fmla="*/ 94785557 w 7617"/>
              <a:gd name="T17" fmla="*/ 22794140 h 8099"/>
              <a:gd name="T18" fmla="*/ 118551064 w 7617"/>
              <a:gd name="T19" fmla="*/ 108493737 h 8099"/>
              <a:gd name="T20" fmla="*/ 105397165 w 7617"/>
              <a:gd name="T21" fmla="*/ 111149305 h 8099"/>
              <a:gd name="T22" fmla="*/ 73175614 w 7617"/>
              <a:gd name="T23" fmla="*/ 41328315 h 8099"/>
              <a:gd name="T24" fmla="*/ 6300716 w 7617"/>
              <a:gd name="T25" fmla="*/ 3706741 h 8099"/>
              <a:gd name="T26" fmla="*/ 35427038 w 7617"/>
              <a:gd name="T27" fmla="*/ 76349596 h 8099"/>
              <a:gd name="T28" fmla="*/ 100865051 w 7617"/>
              <a:gd name="T29" fmla="*/ 116018005 h 8099"/>
              <a:gd name="T30" fmla="*/ 31281886 w 7617"/>
              <a:gd name="T31" fmla="*/ 115686117 h 8099"/>
              <a:gd name="T32" fmla="*/ 3813436 w 7617"/>
              <a:gd name="T33" fmla="*/ 138148370 h 8099"/>
              <a:gd name="T34" fmla="*/ 78039209 w 7617"/>
              <a:gd name="T35" fmla="*/ 170845970 h 8099"/>
              <a:gd name="T36" fmla="*/ 138337158 w 7617"/>
              <a:gd name="T37" fmla="*/ 150264725 h 8099"/>
              <a:gd name="T38" fmla="*/ 180120158 w 7617"/>
              <a:gd name="T39" fmla="*/ 177872289 h 8099"/>
              <a:gd name="T40" fmla="*/ 81852645 w 7617"/>
              <a:gd name="T41" fmla="*/ 181191868 h 8099"/>
              <a:gd name="T42" fmla="*/ 73175614 w 7617"/>
              <a:gd name="T43" fmla="*/ 210403828 h 8099"/>
              <a:gd name="T44" fmla="*/ 170116500 w 7617"/>
              <a:gd name="T45" fmla="*/ 209684543 h 8099"/>
              <a:gd name="T46" fmla="*/ 202006570 w 7617"/>
              <a:gd name="T47" fmla="*/ 191980203 h 8099"/>
              <a:gd name="T48" fmla="*/ 204327874 w 7617"/>
              <a:gd name="T49" fmla="*/ 216544801 h 8099"/>
              <a:gd name="T50" fmla="*/ 104789216 w 7617"/>
              <a:gd name="T51" fmla="*/ 244705824 h 8099"/>
              <a:gd name="T52" fmla="*/ 120595899 w 7617"/>
              <a:gd name="T53" fmla="*/ 275300843 h 8099"/>
              <a:gd name="T54" fmla="*/ 222621601 w 7617"/>
              <a:gd name="T55" fmla="*/ 246088883 h 8099"/>
              <a:gd name="T56" fmla="*/ 253737982 w 7617"/>
              <a:gd name="T57" fmla="*/ 256268720 h 8099"/>
              <a:gd name="T58" fmla="*/ 218310709 w 7617"/>
              <a:gd name="T59" fmla="*/ 266891229 h 8099"/>
              <a:gd name="T60" fmla="*/ 141487399 w 7617"/>
              <a:gd name="T61" fmla="*/ 311428572 h 8099"/>
              <a:gd name="T62" fmla="*/ 186697108 w 7617"/>
              <a:gd name="T63" fmla="*/ 327141117 h 8099"/>
              <a:gd name="T64" fmla="*/ 264294108 w 7617"/>
              <a:gd name="T65" fmla="*/ 289740880 h 8099"/>
              <a:gd name="T66" fmla="*/ 304308506 w 7617"/>
              <a:gd name="T67" fmla="*/ 323323591 h 8099"/>
              <a:gd name="T68" fmla="*/ 251416678 w 7617"/>
              <a:gd name="T69" fmla="*/ 319561339 h 8099"/>
              <a:gd name="T70" fmla="*/ 181723019 w 7617"/>
              <a:gd name="T71" fmla="*/ 363434672 h 8099"/>
              <a:gd name="T72" fmla="*/ 226490519 w 7617"/>
              <a:gd name="T73" fmla="*/ 376546924 h 8099"/>
              <a:gd name="T74" fmla="*/ 303755804 w 7617"/>
              <a:gd name="T75" fmla="*/ 335827108 h 8099"/>
              <a:gd name="T76" fmla="*/ 334706209 w 7617"/>
              <a:gd name="T77" fmla="*/ 363545458 h 8099"/>
              <a:gd name="T78" fmla="*/ 264515330 w 7617"/>
              <a:gd name="T79" fmla="*/ 377432035 h 8099"/>
              <a:gd name="T80" fmla="*/ 256059051 w 7617"/>
              <a:gd name="T81" fmla="*/ 413283152 h 8099"/>
              <a:gd name="T82" fmla="*/ 332329658 w 7617"/>
              <a:gd name="T83" fmla="*/ 383407418 h 8099"/>
              <a:gd name="T84" fmla="*/ 357366310 w 7617"/>
              <a:gd name="T85" fmla="*/ 384347804 h 8099"/>
              <a:gd name="T86" fmla="*/ 419598836 w 7617"/>
              <a:gd name="T87" fmla="*/ 443601795 h 8099"/>
              <a:gd name="T88" fmla="*/ 335093171 w 7617"/>
              <a:gd name="T89" fmla="*/ 346615679 h 8099"/>
              <a:gd name="T90" fmla="*/ 344267658 w 7617"/>
              <a:gd name="T91" fmla="*/ 328911575 h 8099"/>
              <a:gd name="T92" fmla="*/ 398154634 w 7617"/>
              <a:gd name="T93" fmla="*/ 248744452 h 8099"/>
              <a:gd name="T94" fmla="*/ 373559956 w 7617"/>
              <a:gd name="T95" fmla="*/ 232091520 h 8099"/>
              <a:gd name="T96" fmla="*/ 317738874 w 7617"/>
              <a:gd name="T97" fmla="*/ 304844691 h 8099"/>
              <a:gd name="T98" fmla="*/ 300992526 w 7617"/>
              <a:gd name="T99" fmla="*/ 306061924 h 8099"/>
              <a:gd name="T100" fmla="*/ 322049766 w 7617"/>
              <a:gd name="T101" fmla="*/ 277569249 h 8099"/>
              <a:gd name="T102" fmla="*/ 353552874 w 7617"/>
              <a:gd name="T103" fmla="*/ 184511211 h 8099"/>
              <a:gd name="T104" fmla="*/ 325089513 w 7617"/>
              <a:gd name="T105" fmla="*/ 181745091 h 8099"/>
              <a:gd name="T106" fmla="*/ 285848804 w 7617"/>
              <a:gd name="T107" fmla="*/ 275411394 h 8099"/>
              <a:gd name="T108" fmla="*/ 260259449 w 7617"/>
              <a:gd name="T109" fmla="*/ 250238297 h 8099"/>
              <a:gd name="T110" fmla="*/ 290823127 w 7617"/>
              <a:gd name="T111" fmla="*/ 216489525 h 8099"/>
              <a:gd name="T112" fmla="*/ 303645310 w 7617"/>
              <a:gd name="T113" fmla="*/ 128632308 h 8099"/>
              <a:gd name="T114" fmla="*/ 271644982 w 7617"/>
              <a:gd name="T115" fmla="*/ 135382016 h 8099"/>
              <a:gd name="T116" fmla="*/ 247216279 w 7617"/>
              <a:gd name="T117" fmla="*/ 229933665 h 8099"/>
              <a:gd name="T118" fmla="*/ 220189804 w 7617"/>
              <a:gd name="T119" fmla="*/ 202436887 h 8099"/>
              <a:gd name="T120" fmla="*/ 245171209 w 7617"/>
              <a:gd name="T121" fmla="*/ 177595677 h 8099"/>
              <a:gd name="T122" fmla="*/ 263575665 w 7617"/>
              <a:gd name="T123" fmla="*/ 91840805 h 8099"/>
              <a:gd name="T124" fmla="*/ 220079310 w 7617"/>
              <a:gd name="T125" fmla="*/ 96322106 h 80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617" h="8099">
                <a:moveTo>
                  <a:pt x="3735" y="2578"/>
                </a:moveTo>
                <a:lnTo>
                  <a:pt x="3735" y="2578"/>
                </a:lnTo>
                <a:lnTo>
                  <a:pt x="3721" y="2650"/>
                </a:lnTo>
                <a:lnTo>
                  <a:pt x="3709" y="2721"/>
                </a:lnTo>
                <a:lnTo>
                  <a:pt x="3704" y="2758"/>
                </a:lnTo>
                <a:lnTo>
                  <a:pt x="3699" y="2794"/>
                </a:lnTo>
                <a:lnTo>
                  <a:pt x="3695" y="2831"/>
                </a:lnTo>
                <a:lnTo>
                  <a:pt x="3692" y="2868"/>
                </a:lnTo>
                <a:lnTo>
                  <a:pt x="3690" y="2905"/>
                </a:lnTo>
                <a:lnTo>
                  <a:pt x="3689" y="2942"/>
                </a:lnTo>
                <a:lnTo>
                  <a:pt x="3689" y="2978"/>
                </a:lnTo>
                <a:lnTo>
                  <a:pt x="3691" y="3014"/>
                </a:lnTo>
                <a:lnTo>
                  <a:pt x="3694" y="3051"/>
                </a:lnTo>
                <a:lnTo>
                  <a:pt x="3700" y="3087"/>
                </a:lnTo>
                <a:lnTo>
                  <a:pt x="3706" y="3123"/>
                </a:lnTo>
                <a:lnTo>
                  <a:pt x="3714" y="3159"/>
                </a:lnTo>
                <a:lnTo>
                  <a:pt x="3720" y="3185"/>
                </a:lnTo>
                <a:lnTo>
                  <a:pt x="3728" y="3210"/>
                </a:lnTo>
                <a:lnTo>
                  <a:pt x="3737" y="3236"/>
                </a:lnTo>
                <a:lnTo>
                  <a:pt x="3748" y="3260"/>
                </a:lnTo>
                <a:lnTo>
                  <a:pt x="3759" y="3285"/>
                </a:lnTo>
                <a:lnTo>
                  <a:pt x="3772" y="3309"/>
                </a:lnTo>
                <a:lnTo>
                  <a:pt x="3787" y="3332"/>
                </a:lnTo>
                <a:lnTo>
                  <a:pt x="3802" y="3354"/>
                </a:lnTo>
                <a:lnTo>
                  <a:pt x="3819" y="3375"/>
                </a:lnTo>
                <a:lnTo>
                  <a:pt x="3836" y="3393"/>
                </a:lnTo>
                <a:lnTo>
                  <a:pt x="3849" y="3407"/>
                </a:lnTo>
                <a:lnTo>
                  <a:pt x="3861" y="3418"/>
                </a:lnTo>
                <a:lnTo>
                  <a:pt x="3882" y="3437"/>
                </a:lnTo>
                <a:lnTo>
                  <a:pt x="3889" y="3444"/>
                </a:lnTo>
                <a:lnTo>
                  <a:pt x="3895" y="3451"/>
                </a:lnTo>
                <a:lnTo>
                  <a:pt x="3899" y="3458"/>
                </a:lnTo>
                <a:lnTo>
                  <a:pt x="3902" y="3466"/>
                </a:lnTo>
                <a:lnTo>
                  <a:pt x="3904" y="3477"/>
                </a:lnTo>
                <a:lnTo>
                  <a:pt x="3905" y="3489"/>
                </a:lnTo>
                <a:lnTo>
                  <a:pt x="3905" y="3504"/>
                </a:lnTo>
                <a:lnTo>
                  <a:pt x="3903" y="3523"/>
                </a:lnTo>
                <a:lnTo>
                  <a:pt x="3898" y="3574"/>
                </a:lnTo>
                <a:lnTo>
                  <a:pt x="3811" y="3475"/>
                </a:lnTo>
                <a:lnTo>
                  <a:pt x="3724" y="3376"/>
                </a:lnTo>
                <a:lnTo>
                  <a:pt x="3680" y="3327"/>
                </a:lnTo>
                <a:lnTo>
                  <a:pt x="3635" y="3280"/>
                </a:lnTo>
                <a:lnTo>
                  <a:pt x="3590" y="3232"/>
                </a:lnTo>
                <a:lnTo>
                  <a:pt x="3544" y="3186"/>
                </a:lnTo>
                <a:lnTo>
                  <a:pt x="3525" y="3168"/>
                </a:lnTo>
                <a:lnTo>
                  <a:pt x="3502" y="3148"/>
                </a:lnTo>
                <a:lnTo>
                  <a:pt x="3444" y="3098"/>
                </a:lnTo>
                <a:lnTo>
                  <a:pt x="3414" y="3071"/>
                </a:lnTo>
                <a:lnTo>
                  <a:pt x="3382" y="3042"/>
                </a:lnTo>
                <a:lnTo>
                  <a:pt x="3352" y="3012"/>
                </a:lnTo>
                <a:lnTo>
                  <a:pt x="3338" y="2997"/>
                </a:lnTo>
                <a:lnTo>
                  <a:pt x="3325" y="2982"/>
                </a:lnTo>
                <a:lnTo>
                  <a:pt x="3312" y="2966"/>
                </a:lnTo>
                <a:lnTo>
                  <a:pt x="3301" y="2952"/>
                </a:lnTo>
                <a:lnTo>
                  <a:pt x="3291" y="2938"/>
                </a:lnTo>
                <a:lnTo>
                  <a:pt x="3283" y="2922"/>
                </a:lnTo>
                <a:lnTo>
                  <a:pt x="3276" y="2909"/>
                </a:lnTo>
                <a:lnTo>
                  <a:pt x="3271" y="2895"/>
                </a:lnTo>
                <a:lnTo>
                  <a:pt x="3268" y="2881"/>
                </a:lnTo>
                <a:lnTo>
                  <a:pt x="3267" y="2869"/>
                </a:lnTo>
                <a:lnTo>
                  <a:pt x="3268" y="2857"/>
                </a:lnTo>
                <a:lnTo>
                  <a:pt x="3270" y="2851"/>
                </a:lnTo>
                <a:lnTo>
                  <a:pt x="3272" y="2845"/>
                </a:lnTo>
                <a:lnTo>
                  <a:pt x="3275" y="2839"/>
                </a:lnTo>
                <a:lnTo>
                  <a:pt x="3278" y="2834"/>
                </a:lnTo>
                <a:lnTo>
                  <a:pt x="3283" y="2829"/>
                </a:lnTo>
                <a:lnTo>
                  <a:pt x="3288" y="2824"/>
                </a:lnTo>
                <a:lnTo>
                  <a:pt x="3293" y="2820"/>
                </a:lnTo>
                <a:lnTo>
                  <a:pt x="3300" y="2815"/>
                </a:lnTo>
                <a:lnTo>
                  <a:pt x="3315" y="2806"/>
                </a:lnTo>
                <a:lnTo>
                  <a:pt x="3334" y="2799"/>
                </a:lnTo>
                <a:lnTo>
                  <a:pt x="3355" y="2793"/>
                </a:lnTo>
                <a:lnTo>
                  <a:pt x="3381" y="2786"/>
                </a:lnTo>
                <a:lnTo>
                  <a:pt x="3405" y="2777"/>
                </a:lnTo>
                <a:lnTo>
                  <a:pt x="3429" y="2765"/>
                </a:lnTo>
                <a:lnTo>
                  <a:pt x="3452" y="2752"/>
                </a:lnTo>
                <a:lnTo>
                  <a:pt x="3473" y="2738"/>
                </a:lnTo>
                <a:lnTo>
                  <a:pt x="3494" y="2721"/>
                </a:lnTo>
                <a:lnTo>
                  <a:pt x="3512" y="2704"/>
                </a:lnTo>
                <a:lnTo>
                  <a:pt x="3530" y="2685"/>
                </a:lnTo>
                <a:lnTo>
                  <a:pt x="3548" y="2665"/>
                </a:lnTo>
                <a:lnTo>
                  <a:pt x="3563" y="2644"/>
                </a:lnTo>
                <a:lnTo>
                  <a:pt x="3579" y="2621"/>
                </a:lnTo>
                <a:lnTo>
                  <a:pt x="3593" y="2597"/>
                </a:lnTo>
                <a:lnTo>
                  <a:pt x="3606" y="2573"/>
                </a:lnTo>
                <a:lnTo>
                  <a:pt x="3620" y="2547"/>
                </a:lnTo>
                <a:lnTo>
                  <a:pt x="3631" y="2522"/>
                </a:lnTo>
                <a:lnTo>
                  <a:pt x="3642" y="2495"/>
                </a:lnTo>
                <a:lnTo>
                  <a:pt x="3652" y="2468"/>
                </a:lnTo>
                <a:lnTo>
                  <a:pt x="3663" y="2441"/>
                </a:lnTo>
                <a:lnTo>
                  <a:pt x="3672" y="2413"/>
                </a:lnTo>
                <a:lnTo>
                  <a:pt x="3680" y="2385"/>
                </a:lnTo>
                <a:lnTo>
                  <a:pt x="3695" y="2329"/>
                </a:lnTo>
                <a:lnTo>
                  <a:pt x="3709" y="2274"/>
                </a:lnTo>
                <a:lnTo>
                  <a:pt x="3720" y="2219"/>
                </a:lnTo>
                <a:lnTo>
                  <a:pt x="3729" y="2167"/>
                </a:lnTo>
                <a:lnTo>
                  <a:pt x="3747" y="2071"/>
                </a:lnTo>
                <a:lnTo>
                  <a:pt x="3756" y="2014"/>
                </a:lnTo>
                <a:lnTo>
                  <a:pt x="3764" y="1957"/>
                </a:lnTo>
                <a:lnTo>
                  <a:pt x="3772" y="1899"/>
                </a:lnTo>
                <a:lnTo>
                  <a:pt x="3779" y="1841"/>
                </a:lnTo>
                <a:lnTo>
                  <a:pt x="3786" y="1783"/>
                </a:lnTo>
                <a:lnTo>
                  <a:pt x="3791" y="1724"/>
                </a:lnTo>
                <a:lnTo>
                  <a:pt x="3796" y="1665"/>
                </a:lnTo>
                <a:lnTo>
                  <a:pt x="3799" y="1607"/>
                </a:lnTo>
                <a:lnTo>
                  <a:pt x="3801" y="1548"/>
                </a:lnTo>
                <a:lnTo>
                  <a:pt x="3802" y="1489"/>
                </a:lnTo>
                <a:lnTo>
                  <a:pt x="3802" y="1430"/>
                </a:lnTo>
                <a:lnTo>
                  <a:pt x="3801" y="1372"/>
                </a:lnTo>
                <a:lnTo>
                  <a:pt x="3798" y="1314"/>
                </a:lnTo>
                <a:lnTo>
                  <a:pt x="3794" y="1255"/>
                </a:lnTo>
                <a:lnTo>
                  <a:pt x="3788" y="1198"/>
                </a:lnTo>
                <a:lnTo>
                  <a:pt x="3779" y="1140"/>
                </a:lnTo>
                <a:lnTo>
                  <a:pt x="3775" y="1110"/>
                </a:lnTo>
                <a:lnTo>
                  <a:pt x="3769" y="1080"/>
                </a:lnTo>
                <a:lnTo>
                  <a:pt x="3762" y="1049"/>
                </a:lnTo>
                <a:lnTo>
                  <a:pt x="3754" y="1020"/>
                </a:lnTo>
                <a:lnTo>
                  <a:pt x="3746" y="990"/>
                </a:lnTo>
                <a:lnTo>
                  <a:pt x="3736" y="960"/>
                </a:lnTo>
                <a:lnTo>
                  <a:pt x="3725" y="931"/>
                </a:lnTo>
                <a:lnTo>
                  <a:pt x="3714" y="903"/>
                </a:lnTo>
                <a:lnTo>
                  <a:pt x="3702" y="874"/>
                </a:lnTo>
                <a:lnTo>
                  <a:pt x="3689" y="846"/>
                </a:lnTo>
                <a:lnTo>
                  <a:pt x="3676" y="819"/>
                </a:lnTo>
                <a:lnTo>
                  <a:pt x="3662" y="791"/>
                </a:lnTo>
                <a:lnTo>
                  <a:pt x="3646" y="764"/>
                </a:lnTo>
                <a:lnTo>
                  <a:pt x="3631" y="738"/>
                </a:lnTo>
                <a:lnTo>
                  <a:pt x="3615" y="711"/>
                </a:lnTo>
                <a:lnTo>
                  <a:pt x="3597" y="685"/>
                </a:lnTo>
                <a:lnTo>
                  <a:pt x="3586" y="668"/>
                </a:lnTo>
                <a:lnTo>
                  <a:pt x="3572" y="652"/>
                </a:lnTo>
                <a:lnTo>
                  <a:pt x="3546" y="618"/>
                </a:lnTo>
                <a:lnTo>
                  <a:pt x="3516" y="583"/>
                </a:lnTo>
                <a:lnTo>
                  <a:pt x="3487" y="548"/>
                </a:lnTo>
                <a:lnTo>
                  <a:pt x="3460" y="512"/>
                </a:lnTo>
                <a:lnTo>
                  <a:pt x="3446" y="495"/>
                </a:lnTo>
                <a:lnTo>
                  <a:pt x="3434" y="476"/>
                </a:lnTo>
                <a:lnTo>
                  <a:pt x="3423" y="457"/>
                </a:lnTo>
                <a:lnTo>
                  <a:pt x="3414" y="439"/>
                </a:lnTo>
                <a:lnTo>
                  <a:pt x="3405" y="419"/>
                </a:lnTo>
                <a:lnTo>
                  <a:pt x="3398" y="400"/>
                </a:lnTo>
                <a:lnTo>
                  <a:pt x="3394" y="416"/>
                </a:lnTo>
                <a:lnTo>
                  <a:pt x="3389" y="431"/>
                </a:lnTo>
                <a:lnTo>
                  <a:pt x="3382" y="447"/>
                </a:lnTo>
                <a:lnTo>
                  <a:pt x="3375" y="462"/>
                </a:lnTo>
                <a:lnTo>
                  <a:pt x="3367" y="476"/>
                </a:lnTo>
                <a:lnTo>
                  <a:pt x="3357" y="492"/>
                </a:lnTo>
                <a:lnTo>
                  <a:pt x="3347" y="506"/>
                </a:lnTo>
                <a:lnTo>
                  <a:pt x="3336" y="521"/>
                </a:lnTo>
                <a:lnTo>
                  <a:pt x="3312" y="549"/>
                </a:lnTo>
                <a:lnTo>
                  <a:pt x="3286" y="577"/>
                </a:lnTo>
                <a:lnTo>
                  <a:pt x="3259" y="605"/>
                </a:lnTo>
                <a:lnTo>
                  <a:pt x="3230" y="633"/>
                </a:lnTo>
                <a:lnTo>
                  <a:pt x="3172" y="689"/>
                </a:lnTo>
                <a:lnTo>
                  <a:pt x="3144" y="717"/>
                </a:lnTo>
                <a:lnTo>
                  <a:pt x="3118" y="746"/>
                </a:lnTo>
                <a:lnTo>
                  <a:pt x="3092" y="775"/>
                </a:lnTo>
                <a:lnTo>
                  <a:pt x="3081" y="790"/>
                </a:lnTo>
                <a:lnTo>
                  <a:pt x="3069" y="805"/>
                </a:lnTo>
                <a:lnTo>
                  <a:pt x="3059" y="821"/>
                </a:lnTo>
                <a:lnTo>
                  <a:pt x="3049" y="837"/>
                </a:lnTo>
                <a:lnTo>
                  <a:pt x="3041" y="852"/>
                </a:lnTo>
                <a:lnTo>
                  <a:pt x="3033" y="869"/>
                </a:lnTo>
                <a:lnTo>
                  <a:pt x="3013" y="915"/>
                </a:lnTo>
                <a:lnTo>
                  <a:pt x="2996" y="960"/>
                </a:lnTo>
                <a:lnTo>
                  <a:pt x="2979" y="1006"/>
                </a:lnTo>
                <a:lnTo>
                  <a:pt x="2965" y="1053"/>
                </a:lnTo>
                <a:lnTo>
                  <a:pt x="2952" y="1099"/>
                </a:lnTo>
                <a:lnTo>
                  <a:pt x="2939" y="1147"/>
                </a:lnTo>
                <a:lnTo>
                  <a:pt x="2928" y="1193"/>
                </a:lnTo>
                <a:lnTo>
                  <a:pt x="2919" y="1241"/>
                </a:lnTo>
                <a:lnTo>
                  <a:pt x="2911" y="1288"/>
                </a:lnTo>
                <a:lnTo>
                  <a:pt x="2903" y="1335"/>
                </a:lnTo>
                <a:lnTo>
                  <a:pt x="2896" y="1383"/>
                </a:lnTo>
                <a:lnTo>
                  <a:pt x="2891" y="1431"/>
                </a:lnTo>
                <a:lnTo>
                  <a:pt x="2887" y="1480"/>
                </a:lnTo>
                <a:lnTo>
                  <a:pt x="2883" y="1529"/>
                </a:lnTo>
                <a:lnTo>
                  <a:pt x="2881" y="1578"/>
                </a:lnTo>
                <a:lnTo>
                  <a:pt x="2879" y="1627"/>
                </a:lnTo>
                <a:lnTo>
                  <a:pt x="2876" y="1712"/>
                </a:lnTo>
                <a:lnTo>
                  <a:pt x="2875" y="1797"/>
                </a:lnTo>
                <a:lnTo>
                  <a:pt x="2875" y="1883"/>
                </a:lnTo>
                <a:lnTo>
                  <a:pt x="2877" y="1969"/>
                </a:lnTo>
                <a:lnTo>
                  <a:pt x="2880" y="2054"/>
                </a:lnTo>
                <a:lnTo>
                  <a:pt x="2883" y="2097"/>
                </a:lnTo>
                <a:lnTo>
                  <a:pt x="2886" y="2139"/>
                </a:lnTo>
                <a:lnTo>
                  <a:pt x="2890" y="2182"/>
                </a:lnTo>
                <a:lnTo>
                  <a:pt x="2895" y="2224"/>
                </a:lnTo>
                <a:lnTo>
                  <a:pt x="2900" y="2268"/>
                </a:lnTo>
                <a:lnTo>
                  <a:pt x="2906" y="2310"/>
                </a:lnTo>
                <a:lnTo>
                  <a:pt x="2914" y="2354"/>
                </a:lnTo>
                <a:lnTo>
                  <a:pt x="2924" y="2397"/>
                </a:lnTo>
                <a:lnTo>
                  <a:pt x="2936" y="2439"/>
                </a:lnTo>
                <a:lnTo>
                  <a:pt x="2943" y="2460"/>
                </a:lnTo>
                <a:lnTo>
                  <a:pt x="2951" y="2481"/>
                </a:lnTo>
                <a:lnTo>
                  <a:pt x="2959" y="2501"/>
                </a:lnTo>
                <a:lnTo>
                  <a:pt x="2968" y="2522"/>
                </a:lnTo>
                <a:lnTo>
                  <a:pt x="2977" y="2541"/>
                </a:lnTo>
                <a:lnTo>
                  <a:pt x="2987" y="2561"/>
                </a:lnTo>
                <a:lnTo>
                  <a:pt x="2998" y="2580"/>
                </a:lnTo>
                <a:lnTo>
                  <a:pt x="3009" y="2599"/>
                </a:lnTo>
                <a:lnTo>
                  <a:pt x="3021" y="2618"/>
                </a:lnTo>
                <a:lnTo>
                  <a:pt x="3035" y="2636"/>
                </a:lnTo>
                <a:lnTo>
                  <a:pt x="3051" y="2658"/>
                </a:lnTo>
                <a:lnTo>
                  <a:pt x="3068" y="2677"/>
                </a:lnTo>
                <a:lnTo>
                  <a:pt x="3085" y="2693"/>
                </a:lnTo>
                <a:lnTo>
                  <a:pt x="3100" y="2707"/>
                </a:lnTo>
                <a:lnTo>
                  <a:pt x="3129" y="2731"/>
                </a:lnTo>
                <a:lnTo>
                  <a:pt x="3142" y="2742"/>
                </a:lnTo>
                <a:lnTo>
                  <a:pt x="3154" y="2752"/>
                </a:lnTo>
                <a:lnTo>
                  <a:pt x="3166" y="2763"/>
                </a:lnTo>
                <a:lnTo>
                  <a:pt x="3175" y="2775"/>
                </a:lnTo>
                <a:lnTo>
                  <a:pt x="3183" y="2787"/>
                </a:lnTo>
                <a:lnTo>
                  <a:pt x="3190" y="2802"/>
                </a:lnTo>
                <a:lnTo>
                  <a:pt x="3195" y="2819"/>
                </a:lnTo>
                <a:lnTo>
                  <a:pt x="3200" y="2839"/>
                </a:lnTo>
                <a:lnTo>
                  <a:pt x="3201" y="2862"/>
                </a:lnTo>
                <a:lnTo>
                  <a:pt x="3201" y="2888"/>
                </a:lnTo>
                <a:lnTo>
                  <a:pt x="3176" y="2870"/>
                </a:lnTo>
                <a:lnTo>
                  <a:pt x="3139" y="2843"/>
                </a:lnTo>
                <a:lnTo>
                  <a:pt x="3034" y="2770"/>
                </a:lnTo>
                <a:lnTo>
                  <a:pt x="2971" y="2726"/>
                </a:lnTo>
                <a:lnTo>
                  <a:pt x="2903" y="2677"/>
                </a:lnTo>
                <a:lnTo>
                  <a:pt x="2835" y="2626"/>
                </a:lnTo>
                <a:lnTo>
                  <a:pt x="2767" y="2573"/>
                </a:lnTo>
                <a:lnTo>
                  <a:pt x="2735" y="2546"/>
                </a:lnTo>
                <a:lnTo>
                  <a:pt x="2704" y="2520"/>
                </a:lnTo>
                <a:lnTo>
                  <a:pt x="2673" y="2494"/>
                </a:lnTo>
                <a:lnTo>
                  <a:pt x="2644" y="2467"/>
                </a:lnTo>
                <a:lnTo>
                  <a:pt x="2618" y="2442"/>
                </a:lnTo>
                <a:lnTo>
                  <a:pt x="2593" y="2417"/>
                </a:lnTo>
                <a:lnTo>
                  <a:pt x="2571" y="2393"/>
                </a:lnTo>
                <a:lnTo>
                  <a:pt x="2552" y="2369"/>
                </a:lnTo>
                <a:lnTo>
                  <a:pt x="2537" y="2346"/>
                </a:lnTo>
                <a:lnTo>
                  <a:pt x="2529" y="2336"/>
                </a:lnTo>
                <a:lnTo>
                  <a:pt x="2524" y="2325"/>
                </a:lnTo>
                <a:lnTo>
                  <a:pt x="2519" y="2315"/>
                </a:lnTo>
                <a:lnTo>
                  <a:pt x="2515" y="2305"/>
                </a:lnTo>
                <a:lnTo>
                  <a:pt x="2512" y="2295"/>
                </a:lnTo>
                <a:lnTo>
                  <a:pt x="2511" y="2286"/>
                </a:lnTo>
                <a:lnTo>
                  <a:pt x="2510" y="2278"/>
                </a:lnTo>
                <a:lnTo>
                  <a:pt x="2510" y="2270"/>
                </a:lnTo>
                <a:lnTo>
                  <a:pt x="2512" y="2261"/>
                </a:lnTo>
                <a:lnTo>
                  <a:pt x="2514" y="2254"/>
                </a:lnTo>
                <a:lnTo>
                  <a:pt x="2518" y="2247"/>
                </a:lnTo>
                <a:lnTo>
                  <a:pt x="2523" y="2241"/>
                </a:lnTo>
                <a:lnTo>
                  <a:pt x="2530" y="2235"/>
                </a:lnTo>
                <a:lnTo>
                  <a:pt x="2538" y="2229"/>
                </a:lnTo>
                <a:lnTo>
                  <a:pt x="2557" y="2216"/>
                </a:lnTo>
                <a:lnTo>
                  <a:pt x="2574" y="2202"/>
                </a:lnTo>
                <a:lnTo>
                  <a:pt x="2591" y="2186"/>
                </a:lnTo>
                <a:lnTo>
                  <a:pt x="2606" y="2169"/>
                </a:lnTo>
                <a:lnTo>
                  <a:pt x="2622" y="2151"/>
                </a:lnTo>
                <a:lnTo>
                  <a:pt x="2634" y="2132"/>
                </a:lnTo>
                <a:lnTo>
                  <a:pt x="2646" y="2112"/>
                </a:lnTo>
                <a:lnTo>
                  <a:pt x="2657" y="2091"/>
                </a:lnTo>
                <a:lnTo>
                  <a:pt x="2668" y="2070"/>
                </a:lnTo>
                <a:lnTo>
                  <a:pt x="2678" y="2047"/>
                </a:lnTo>
                <a:lnTo>
                  <a:pt x="2686" y="2024"/>
                </a:lnTo>
                <a:lnTo>
                  <a:pt x="2693" y="2000"/>
                </a:lnTo>
                <a:lnTo>
                  <a:pt x="2701" y="1975"/>
                </a:lnTo>
                <a:lnTo>
                  <a:pt x="2707" y="1951"/>
                </a:lnTo>
                <a:lnTo>
                  <a:pt x="2712" y="1925"/>
                </a:lnTo>
                <a:lnTo>
                  <a:pt x="2717" y="1900"/>
                </a:lnTo>
                <a:lnTo>
                  <a:pt x="2721" y="1874"/>
                </a:lnTo>
                <a:lnTo>
                  <a:pt x="2724" y="1848"/>
                </a:lnTo>
                <a:lnTo>
                  <a:pt x="2729" y="1796"/>
                </a:lnTo>
                <a:lnTo>
                  <a:pt x="2732" y="1745"/>
                </a:lnTo>
                <a:lnTo>
                  <a:pt x="2733" y="1694"/>
                </a:lnTo>
                <a:lnTo>
                  <a:pt x="2733" y="1645"/>
                </a:lnTo>
                <a:lnTo>
                  <a:pt x="2732" y="1597"/>
                </a:lnTo>
                <a:lnTo>
                  <a:pt x="2730" y="1553"/>
                </a:lnTo>
                <a:lnTo>
                  <a:pt x="2727" y="1512"/>
                </a:lnTo>
                <a:lnTo>
                  <a:pt x="2722" y="1453"/>
                </a:lnTo>
                <a:lnTo>
                  <a:pt x="2716" y="1395"/>
                </a:lnTo>
                <a:lnTo>
                  <a:pt x="2708" y="1335"/>
                </a:lnTo>
                <a:lnTo>
                  <a:pt x="2697" y="1277"/>
                </a:lnTo>
                <a:lnTo>
                  <a:pt x="2685" y="1218"/>
                </a:lnTo>
                <a:lnTo>
                  <a:pt x="2673" y="1160"/>
                </a:lnTo>
                <a:lnTo>
                  <a:pt x="2657" y="1101"/>
                </a:lnTo>
                <a:lnTo>
                  <a:pt x="2642" y="1043"/>
                </a:lnTo>
                <a:lnTo>
                  <a:pt x="2625" y="986"/>
                </a:lnTo>
                <a:lnTo>
                  <a:pt x="2606" y="928"/>
                </a:lnTo>
                <a:lnTo>
                  <a:pt x="2587" y="871"/>
                </a:lnTo>
                <a:lnTo>
                  <a:pt x="2566" y="815"/>
                </a:lnTo>
                <a:lnTo>
                  <a:pt x="2546" y="759"/>
                </a:lnTo>
                <a:lnTo>
                  <a:pt x="2523" y="704"/>
                </a:lnTo>
                <a:lnTo>
                  <a:pt x="2501" y="650"/>
                </a:lnTo>
                <a:lnTo>
                  <a:pt x="2477" y="595"/>
                </a:lnTo>
                <a:lnTo>
                  <a:pt x="2455" y="548"/>
                </a:lnTo>
                <a:lnTo>
                  <a:pt x="2432" y="501"/>
                </a:lnTo>
                <a:lnTo>
                  <a:pt x="2409" y="455"/>
                </a:lnTo>
                <a:lnTo>
                  <a:pt x="2383" y="409"/>
                </a:lnTo>
                <a:lnTo>
                  <a:pt x="2370" y="386"/>
                </a:lnTo>
                <a:lnTo>
                  <a:pt x="2355" y="365"/>
                </a:lnTo>
                <a:lnTo>
                  <a:pt x="2341" y="343"/>
                </a:lnTo>
                <a:lnTo>
                  <a:pt x="2326" y="322"/>
                </a:lnTo>
                <a:lnTo>
                  <a:pt x="2309" y="301"/>
                </a:lnTo>
                <a:lnTo>
                  <a:pt x="2293" y="281"/>
                </a:lnTo>
                <a:lnTo>
                  <a:pt x="2275" y="261"/>
                </a:lnTo>
                <a:lnTo>
                  <a:pt x="2258" y="242"/>
                </a:lnTo>
                <a:lnTo>
                  <a:pt x="2240" y="225"/>
                </a:lnTo>
                <a:lnTo>
                  <a:pt x="2222" y="210"/>
                </a:lnTo>
                <a:lnTo>
                  <a:pt x="2203" y="196"/>
                </a:lnTo>
                <a:lnTo>
                  <a:pt x="2182" y="181"/>
                </a:lnTo>
                <a:lnTo>
                  <a:pt x="2140" y="154"/>
                </a:lnTo>
                <a:lnTo>
                  <a:pt x="2096" y="126"/>
                </a:lnTo>
                <a:lnTo>
                  <a:pt x="2053" y="98"/>
                </a:lnTo>
                <a:lnTo>
                  <a:pt x="2033" y="84"/>
                </a:lnTo>
                <a:lnTo>
                  <a:pt x="2013" y="69"/>
                </a:lnTo>
                <a:lnTo>
                  <a:pt x="1995" y="53"/>
                </a:lnTo>
                <a:lnTo>
                  <a:pt x="1978" y="36"/>
                </a:lnTo>
                <a:lnTo>
                  <a:pt x="1963" y="18"/>
                </a:lnTo>
                <a:lnTo>
                  <a:pt x="1948" y="0"/>
                </a:lnTo>
                <a:lnTo>
                  <a:pt x="1949" y="10"/>
                </a:lnTo>
                <a:lnTo>
                  <a:pt x="1949" y="22"/>
                </a:lnTo>
                <a:lnTo>
                  <a:pt x="1947" y="34"/>
                </a:lnTo>
                <a:lnTo>
                  <a:pt x="1944" y="46"/>
                </a:lnTo>
                <a:lnTo>
                  <a:pt x="1940" y="59"/>
                </a:lnTo>
                <a:lnTo>
                  <a:pt x="1935" y="73"/>
                </a:lnTo>
                <a:lnTo>
                  <a:pt x="1929" y="86"/>
                </a:lnTo>
                <a:lnTo>
                  <a:pt x="1921" y="100"/>
                </a:lnTo>
                <a:lnTo>
                  <a:pt x="1903" y="130"/>
                </a:lnTo>
                <a:lnTo>
                  <a:pt x="1884" y="161"/>
                </a:lnTo>
                <a:lnTo>
                  <a:pt x="1861" y="192"/>
                </a:lnTo>
                <a:lnTo>
                  <a:pt x="1839" y="224"/>
                </a:lnTo>
                <a:lnTo>
                  <a:pt x="1791" y="288"/>
                </a:lnTo>
                <a:lnTo>
                  <a:pt x="1768" y="321"/>
                </a:lnTo>
                <a:lnTo>
                  <a:pt x="1748" y="351"/>
                </a:lnTo>
                <a:lnTo>
                  <a:pt x="1729" y="382"/>
                </a:lnTo>
                <a:lnTo>
                  <a:pt x="1722" y="398"/>
                </a:lnTo>
                <a:lnTo>
                  <a:pt x="1715" y="412"/>
                </a:lnTo>
                <a:lnTo>
                  <a:pt x="1709" y="426"/>
                </a:lnTo>
                <a:lnTo>
                  <a:pt x="1704" y="441"/>
                </a:lnTo>
                <a:lnTo>
                  <a:pt x="1699" y="454"/>
                </a:lnTo>
                <a:lnTo>
                  <a:pt x="1697" y="467"/>
                </a:lnTo>
                <a:lnTo>
                  <a:pt x="1692" y="511"/>
                </a:lnTo>
                <a:lnTo>
                  <a:pt x="1689" y="555"/>
                </a:lnTo>
                <a:lnTo>
                  <a:pt x="1688" y="599"/>
                </a:lnTo>
                <a:lnTo>
                  <a:pt x="1689" y="643"/>
                </a:lnTo>
                <a:lnTo>
                  <a:pt x="1692" y="689"/>
                </a:lnTo>
                <a:lnTo>
                  <a:pt x="1696" y="734"/>
                </a:lnTo>
                <a:lnTo>
                  <a:pt x="1702" y="779"/>
                </a:lnTo>
                <a:lnTo>
                  <a:pt x="1708" y="824"/>
                </a:lnTo>
                <a:lnTo>
                  <a:pt x="1716" y="869"/>
                </a:lnTo>
                <a:lnTo>
                  <a:pt x="1724" y="914"/>
                </a:lnTo>
                <a:lnTo>
                  <a:pt x="1734" y="958"/>
                </a:lnTo>
                <a:lnTo>
                  <a:pt x="1744" y="1002"/>
                </a:lnTo>
                <a:lnTo>
                  <a:pt x="1765" y="1089"/>
                </a:lnTo>
                <a:lnTo>
                  <a:pt x="1788" y="1173"/>
                </a:lnTo>
                <a:lnTo>
                  <a:pt x="1801" y="1220"/>
                </a:lnTo>
                <a:lnTo>
                  <a:pt x="1815" y="1267"/>
                </a:lnTo>
                <a:lnTo>
                  <a:pt x="1830" y="1314"/>
                </a:lnTo>
                <a:lnTo>
                  <a:pt x="1846" y="1360"/>
                </a:lnTo>
                <a:lnTo>
                  <a:pt x="1862" y="1405"/>
                </a:lnTo>
                <a:lnTo>
                  <a:pt x="1880" y="1450"/>
                </a:lnTo>
                <a:lnTo>
                  <a:pt x="1898" y="1495"/>
                </a:lnTo>
                <a:lnTo>
                  <a:pt x="1917" y="1540"/>
                </a:lnTo>
                <a:lnTo>
                  <a:pt x="1937" y="1584"/>
                </a:lnTo>
                <a:lnTo>
                  <a:pt x="1958" y="1628"/>
                </a:lnTo>
                <a:lnTo>
                  <a:pt x="1978" y="1671"/>
                </a:lnTo>
                <a:lnTo>
                  <a:pt x="2001" y="1714"/>
                </a:lnTo>
                <a:lnTo>
                  <a:pt x="2023" y="1757"/>
                </a:lnTo>
                <a:lnTo>
                  <a:pt x="2047" y="1800"/>
                </a:lnTo>
                <a:lnTo>
                  <a:pt x="2071" y="1842"/>
                </a:lnTo>
                <a:lnTo>
                  <a:pt x="2096" y="1884"/>
                </a:lnTo>
                <a:lnTo>
                  <a:pt x="2121" y="1922"/>
                </a:lnTo>
                <a:lnTo>
                  <a:pt x="2145" y="1961"/>
                </a:lnTo>
                <a:lnTo>
                  <a:pt x="2171" y="1999"/>
                </a:lnTo>
                <a:lnTo>
                  <a:pt x="2197" y="2036"/>
                </a:lnTo>
                <a:lnTo>
                  <a:pt x="2225" y="2072"/>
                </a:lnTo>
                <a:lnTo>
                  <a:pt x="2254" y="2107"/>
                </a:lnTo>
                <a:lnTo>
                  <a:pt x="2285" y="2140"/>
                </a:lnTo>
                <a:lnTo>
                  <a:pt x="2301" y="2156"/>
                </a:lnTo>
                <a:lnTo>
                  <a:pt x="2317" y="2172"/>
                </a:lnTo>
                <a:lnTo>
                  <a:pt x="2349" y="2201"/>
                </a:lnTo>
                <a:lnTo>
                  <a:pt x="2373" y="2221"/>
                </a:lnTo>
                <a:lnTo>
                  <a:pt x="2391" y="2239"/>
                </a:lnTo>
                <a:lnTo>
                  <a:pt x="2398" y="2247"/>
                </a:lnTo>
                <a:lnTo>
                  <a:pt x="2405" y="2255"/>
                </a:lnTo>
                <a:lnTo>
                  <a:pt x="2412" y="2263"/>
                </a:lnTo>
                <a:lnTo>
                  <a:pt x="2418" y="2273"/>
                </a:lnTo>
                <a:lnTo>
                  <a:pt x="2423" y="2284"/>
                </a:lnTo>
                <a:lnTo>
                  <a:pt x="2428" y="2296"/>
                </a:lnTo>
                <a:lnTo>
                  <a:pt x="2440" y="2326"/>
                </a:lnTo>
                <a:lnTo>
                  <a:pt x="2455" y="2368"/>
                </a:lnTo>
                <a:lnTo>
                  <a:pt x="2429" y="2355"/>
                </a:lnTo>
                <a:lnTo>
                  <a:pt x="2396" y="2339"/>
                </a:lnTo>
                <a:lnTo>
                  <a:pt x="2314" y="2300"/>
                </a:lnTo>
                <a:lnTo>
                  <a:pt x="2268" y="2278"/>
                </a:lnTo>
                <a:lnTo>
                  <a:pt x="2219" y="2253"/>
                </a:lnTo>
                <a:lnTo>
                  <a:pt x="2170" y="2228"/>
                </a:lnTo>
                <a:lnTo>
                  <a:pt x="2121" y="2200"/>
                </a:lnTo>
                <a:lnTo>
                  <a:pt x="2073" y="2172"/>
                </a:lnTo>
                <a:lnTo>
                  <a:pt x="2051" y="2157"/>
                </a:lnTo>
                <a:lnTo>
                  <a:pt x="2029" y="2142"/>
                </a:lnTo>
                <a:lnTo>
                  <a:pt x="2009" y="2128"/>
                </a:lnTo>
                <a:lnTo>
                  <a:pt x="1990" y="2113"/>
                </a:lnTo>
                <a:lnTo>
                  <a:pt x="1973" y="2098"/>
                </a:lnTo>
                <a:lnTo>
                  <a:pt x="1957" y="2083"/>
                </a:lnTo>
                <a:lnTo>
                  <a:pt x="1942" y="2068"/>
                </a:lnTo>
                <a:lnTo>
                  <a:pt x="1931" y="2053"/>
                </a:lnTo>
                <a:lnTo>
                  <a:pt x="1921" y="2038"/>
                </a:lnTo>
                <a:lnTo>
                  <a:pt x="1913" y="2024"/>
                </a:lnTo>
                <a:lnTo>
                  <a:pt x="1907" y="2009"/>
                </a:lnTo>
                <a:lnTo>
                  <a:pt x="1906" y="2002"/>
                </a:lnTo>
                <a:lnTo>
                  <a:pt x="1905" y="1995"/>
                </a:lnTo>
                <a:lnTo>
                  <a:pt x="1904" y="1988"/>
                </a:lnTo>
                <a:lnTo>
                  <a:pt x="1905" y="1981"/>
                </a:lnTo>
                <a:lnTo>
                  <a:pt x="1906" y="1973"/>
                </a:lnTo>
                <a:lnTo>
                  <a:pt x="1908" y="1966"/>
                </a:lnTo>
                <a:lnTo>
                  <a:pt x="1916" y="1943"/>
                </a:lnTo>
                <a:lnTo>
                  <a:pt x="1921" y="1918"/>
                </a:lnTo>
                <a:lnTo>
                  <a:pt x="1925" y="1894"/>
                </a:lnTo>
                <a:lnTo>
                  <a:pt x="1927" y="1869"/>
                </a:lnTo>
                <a:lnTo>
                  <a:pt x="1928" y="1843"/>
                </a:lnTo>
                <a:lnTo>
                  <a:pt x="1927" y="1819"/>
                </a:lnTo>
                <a:lnTo>
                  <a:pt x="1926" y="1792"/>
                </a:lnTo>
                <a:lnTo>
                  <a:pt x="1923" y="1766"/>
                </a:lnTo>
                <a:lnTo>
                  <a:pt x="1919" y="1741"/>
                </a:lnTo>
                <a:lnTo>
                  <a:pt x="1914" y="1714"/>
                </a:lnTo>
                <a:lnTo>
                  <a:pt x="1906" y="1688"/>
                </a:lnTo>
                <a:lnTo>
                  <a:pt x="1899" y="1662"/>
                </a:lnTo>
                <a:lnTo>
                  <a:pt x="1891" y="1635"/>
                </a:lnTo>
                <a:lnTo>
                  <a:pt x="1883" y="1609"/>
                </a:lnTo>
                <a:lnTo>
                  <a:pt x="1873" y="1583"/>
                </a:lnTo>
                <a:lnTo>
                  <a:pt x="1862" y="1556"/>
                </a:lnTo>
                <a:lnTo>
                  <a:pt x="1840" y="1505"/>
                </a:lnTo>
                <a:lnTo>
                  <a:pt x="1815" y="1454"/>
                </a:lnTo>
                <a:lnTo>
                  <a:pt x="1789" y="1405"/>
                </a:lnTo>
                <a:lnTo>
                  <a:pt x="1762" y="1357"/>
                </a:lnTo>
                <a:lnTo>
                  <a:pt x="1735" y="1310"/>
                </a:lnTo>
                <a:lnTo>
                  <a:pt x="1708" y="1266"/>
                </a:lnTo>
                <a:lnTo>
                  <a:pt x="1656" y="1187"/>
                </a:lnTo>
                <a:lnTo>
                  <a:pt x="1620" y="1130"/>
                </a:lnTo>
                <a:lnTo>
                  <a:pt x="1581" y="1074"/>
                </a:lnTo>
                <a:lnTo>
                  <a:pt x="1541" y="1018"/>
                </a:lnTo>
                <a:lnTo>
                  <a:pt x="1500" y="963"/>
                </a:lnTo>
                <a:lnTo>
                  <a:pt x="1457" y="908"/>
                </a:lnTo>
                <a:lnTo>
                  <a:pt x="1414" y="854"/>
                </a:lnTo>
                <a:lnTo>
                  <a:pt x="1370" y="800"/>
                </a:lnTo>
                <a:lnTo>
                  <a:pt x="1324" y="747"/>
                </a:lnTo>
                <a:lnTo>
                  <a:pt x="1278" y="696"/>
                </a:lnTo>
                <a:lnTo>
                  <a:pt x="1231" y="643"/>
                </a:lnTo>
                <a:lnTo>
                  <a:pt x="1184" y="593"/>
                </a:lnTo>
                <a:lnTo>
                  <a:pt x="1135" y="544"/>
                </a:lnTo>
                <a:lnTo>
                  <a:pt x="1086" y="496"/>
                </a:lnTo>
                <a:lnTo>
                  <a:pt x="1037" y="449"/>
                </a:lnTo>
                <a:lnTo>
                  <a:pt x="985" y="403"/>
                </a:lnTo>
                <a:lnTo>
                  <a:pt x="935" y="358"/>
                </a:lnTo>
                <a:lnTo>
                  <a:pt x="894" y="323"/>
                </a:lnTo>
                <a:lnTo>
                  <a:pt x="852" y="290"/>
                </a:lnTo>
                <a:lnTo>
                  <a:pt x="809" y="257"/>
                </a:lnTo>
                <a:lnTo>
                  <a:pt x="764" y="226"/>
                </a:lnTo>
                <a:lnTo>
                  <a:pt x="741" y="212"/>
                </a:lnTo>
                <a:lnTo>
                  <a:pt x="719" y="198"/>
                </a:lnTo>
                <a:lnTo>
                  <a:pt x="695" y="184"/>
                </a:lnTo>
                <a:lnTo>
                  <a:pt x="672" y="172"/>
                </a:lnTo>
                <a:lnTo>
                  <a:pt x="648" y="160"/>
                </a:lnTo>
                <a:lnTo>
                  <a:pt x="624" y="149"/>
                </a:lnTo>
                <a:lnTo>
                  <a:pt x="599" y="137"/>
                </a:lnTo>
                <a:lnTo>
                  <a:pt x="573" y="128"/>
                </a:lnTo>
                <a:lnTo>
                  <a:pt x="545" y="118"/>
                </a:lnTo>
                <a:lnTo>
                  <a:pt x="516" y="110"/>
                </a:lnTo>
                <a:lnTo>
                  <a:pt x="486" y="103"/>
                </a:lnTo>
                <a:lnTo>
                  <a:pt x="457" y="98"/>
                </a:lnTo>
                <a:lnTo>
                  <a:pt x="427" y="93"/>
                </a:lnTo>
                <a:lnTo>
                  <a:pt x="396" y="90"/>
                </a:lnTo>
                <a:lnTo>
                  <a:pt x="336" y="84"/>
                </a:lnTo>
                <a:lnTo>
                  <a:pt x="276" y="77"/>
                </a:lnTo>
                <a:lnTo>
                  <a:pt x="246" y="73"/>
                </a:lnTo>
                <a:lnTo>
                  <a:pt x="217" y="68"/>
                </a:lnTo>
                <a:lnTo>
                  <a:pt x="187" y="61"/>
                </a:lnTo>
                <a:lnTo>
                  <a:pt x="158" y="53"/>
                </a:lnTo>
                <a:lnTo>
                  <a:pt x="130" y="44"/>
                </a:lnTo>
                <a:lnTo>
                  <a:pt x="102" y="33"/>
                </a:lnTo>
                <a:lnTo>
                  <a:pt x="109" y="49"/>
                </a:lnTo>
                <a:lnTo>
                  <a:pt x="114" y="67"/>
                </a:lnTo>
                <a:lnTo>
                  <a:pt x="117" y="84"/>
                </a:lnTo>
                <a:lnTo>
                  <a:pt x="119" y="101"/>
                </a:lnTo>
                <a:lnTo>
                  <a:pt x="119" y="119"/>
                </a:lnTo>
                <a:lnTo>
                  <a:pt x="118" y="137"/>
                </a:lnTo>
                <a:lnTo>
                  <a:pt x="116" y="156"/>
                </a:lnTo>
                <a:lnTo>
                  <a:pt x="113" y="173"/>
                </a:lnTo>
                <a:lnTo>
                  <a:pt x="106" y="210"/>
                </a:lnTo>
                <a:lnTo>
                  <a:pt x="97" y="246"/>
                </a:lnTo>
                <a:lnTo>
                  <a:pt x="89" y="282"/>
                </a:lnTo>
                <a:lnTo>
                  <a:pt x="83" y="316"/>
                </a:lnTo>
                <a:lnTo>
                  <a:pt x="78" y="345"/>
                </a:lnTo>
                <a:lnTo>
                  <a:pt x="76" y="375"/>
                </a:lnTo>
                <a:lnTo>
                  <a:pt x="75" y="406"/>
                </a:lnTo>
                <a:lnTo>
                  <a:pt x="75" y="435"/>
                </a:lnTo>
                <a:lnTo>
                  <a:pt x="77" y="465"/>
                </a:lnTo>
                <a:lnTo>
                  <a:pt x="81" y="495"/>
                </a:lnTo>
                <a:lnTo>
                  <a:pt x="85" y="525"/>
                </a:lnTo>
                <a:lnTo>
                  <a:pt x="91" y="554"/>
                </a:lnTo>
                <a:lnTo>
                  <a:pt x="98" y="583"/>
                </a:lnTo>
                <a:lnTo>
                  <a:pt x="106" y="612"/>
                </a:lnTo>
                <a:lnTo>
                  <a:pt x="115" y="640"/>
                </a:lnTo>
                <a:lnTo>
                  <a:pt x="126" y="668"/>
                </a:lnTo>
                <a:lnTo>
                  <a:pt x="138" y="696"/>
                </a:lnTo>
                <a:lnTo>
                  <a:pt x="150" y="723"/>
                </a:lnTo>
                <a:lnTo>
                  <a:pt x="165" y="750"/>
                </a:lnTo>
                <a:lnTo>
                  <a:pt x="179" y="776"/>
                </a:lnTo>
                <a:lnTo>
                  <a:pt x="208" y="822"/>
                </a:lnTo>
                <a:lnTo>
                  <a:pt x="237" y="868"/>
                </a:lnTo>
                <a:lnTo>
                  <a:pt x="267" y="913"/>
                </a:lnTo>
                <a:lnTo>
                  <a:pt x="299" y="957"/>
                </a:lnTo>
                <a:lnTo>
                  <a:pt x="331" y="1001"/>
                </a:lnTo>
                <a:lnTo>
                  <a:pt x="363" y="1044"/>
                </a:lnTo>
                <a:lnTo>
                  <a:pt x="396" y="1087"/>
                </a:lnTo>
                <a:lnTo>
                  <a:pt x="430" y="1130"/>
                </a:lnTo>
                <a:lnTo>
                  <a:pt x="500" y="1215"/>
                </a:lnTo>
                <a:lnTo>
                  <a:pt x="570" y="1298"/>
                </a:lnTo>
                <a:lnTo>
                  <a:pt x="641" y="1380"/>
                </a:lnTo>
                <a:lnTo>
                  <a:pt x="712" y="1461"/>
                </a:lnTo>
                <a:lnTo>
                  <a:pt x="782" y="1541"/>
                </a:lnTo>
                <a:lnTo>
                  <a:pt x="854" y="1620"/>
                </a:lnTo>
                <a:lnTo>
                  <a:pt x="890" y="1658"/>
                </a:lnTo>
                <a:lnTo>
                  <a:pt x="927" y="1696"/>
                </a:lnTo>
                <a:lnTo>
                  <a:pt x="965" y="1733"/>
                </a:lnTo>
                <a:lnTo>
                  <a:pt x="1003" y="1770"/>
                </a:lnTo>
                <a:lnTo>
                  <a:pt x="1042" y="1804"/>
                </a:lnTo>
                <a:lnTo>
                  <a:pt x="1082" y="1838"/>
                </a:lnTo>
                <a:lnTo>
                  <a:pt x="1123" y="1872"/>
                </a:lnTo>
                <a:lnTo>
                  <a:pt x="1165" y="1904"/>
                </a:lnTo>
                <a:lnTo>
                  <a:pt x="1209" y="1933"/>
                </a:lnTo>
                <a:lnTo>
                  <a:pt x="1253" y="1963"/>
                </a:lnTo>
                <a:lnTo>
                  <a:pt x="1299" y="1990"/>
                </a:lnTo>
                <a:lnTo>
                  <a:pt x="1346" y="2016"/>
                </a:lnTo>
                <a:lnTo>
                  <a:pt x="1393" y="2040"/>
                </a:lnTo>
                <a:lnTo>
                  <a:pt x="1418" y="2051"/>
                </a:lnTo>
                <a:lnTo>
                  <a:pt x="1443" y="2062"/>
                </a:lnTo>
                <a:lnTo>
                  <a:pt x="1469" y="2072"/>
                </a:lnTo>
                <a:lnTo>
                  <a:pt x="1496" y="2082"/>
                </a:lnTo>
                <a:lnTo>
                  <a:pt x="1522" y="2090"/>
                </a:lnTo>
                <a:lnTo>
                  <a:pt x="1549" y="2097"/>
                </a:lnTo>
                <a:lnTo>
                  <a:pt x="1577" y="2104"/>
                </a:lnTo>
                <a:lnTo>
                  <a:pt x="1603" y="2109"/>
                </a:lnTo>
                <a:lnTo>
                  <a:pt x="1631" y="2112"/>
                </a:lnTo>
                <a:lnTo>
                  <a:pt x="1657" y="2113"/>
                </a:lnTo>
                <a:lnTo>
                  <a:pt x="1685" y="2113"/>
                </a:lnTo>
                <a:lnTo>
                  <a:pt x="1712" y="2110"/>
                </a:lnTo>
                <a:lnTo>
                  <a:pt x="1738" y="2106"/>
                </a:lnTo>
                <a:lnTo>
                  <a:pt x="1752" y="2103"/>
                </a:lnTo>
                <a:lnTo>
                  <a:pt x="1765" y="2098"/>
                </a:lnTo>
                <a:lnTo>
                  <a:pt x="1776" y="2095"/>
                </a:lnTo>
                <a:lnTo>
                  <a:pt x="1789" y="2094"/>
                </a:lnTo>
                <a:lnTo>
                  <a:pt x="1801" y="2094"/>
                </a:lnTo>
                <a:lnTo>
                  <a:pt x="1813" y="2095"/>
                </a:lnTo>
                <a:lnTo>
                  <a:pt x="1825" y="2097"/>
                </a:lnTo>
                <a:lnTo>
                  <a:pt x="1839" y="2102"/>
                </a:lnTo>
                <a:lnTo>
                  <a:pt x="1852" y="2106"/>
                </a:lnTo>
                <a:lnTo>
                  <a:pt x="1865" y="2112"/>
                </a:lnTo>
                <a:lnTo>
                  <a:pt x="1879" y="2118"/>
                </a:lnTo>
                <a:lnTo>
                  <a:pt x="1892" y="2125"/>
                </a:lnTo>
                <a:lnTo>
                  <a:pt x="1920" y="2142"/>
                </a:lnTo>
                <a:lnTo>
                  <a:pt x="1947" y="2162"/>
                </a:lnTo>
                <a:lnTo>
                  <a:pt x="1975" y="2183"/>
                </a:lnTo>
                <a:lnTo>
                  <a:pt x="2003" y="2207"/>
                </a:lnTo>
                <a:lnTo>
                  <a:pt x="2029" y="2231"/>
                </a:lnTo>
                <a:lnTo>
                  <a:pt x="2082" y="2278"/>
                </a:lnTo>
                <a:lnTo>
                  <a:pt x="2131" y="2321"/>
                </a:lnTo>
                <a:lnTo>
                  <a:pt x="2153" y="2340"/>
                </a:lnTo>
                <a:lnTo>
                  <a:pt x="2174" y="2356"/>
                </a:lnTo>
                <a:lnTo>
                  <a:pt x="2099" y="2332"/>
                </a:lnTo>
                <a:lnTo>
                  <a:pt x="2024" y="2310"/>
                </a:lnTo>
                <a:lnTo>
                  <a:pt x="1948" y="2288"/>
                </a:lnTo>
                <a:lnTo>
                  <a:pt x="1872" y="2268"/>
                </a:lnTo>
                <a:lnTo>
                  <a:pt x="1795" y="2249"/>
                </a:lnTo>
                <a:lnTo>
                  <a:pt x="1717" y="2232"/>
                </a:lnTo>
                <a:lnTo>
                  <a:pt x="1639" y="2215"/>
                </a:lnTo>
                <a:lnTo>
                  <a:pt x="1561" y="2200"/>
                </a:lnTo>
                <a:lnTo>
                  <a:pt x="1483" y="2186"/>
                </a:lnTo>
                <a:lnTo>
                  <a:pt x="1404" y="2172"/>
                </a:lnTo>
                <a:lnTo>
                  <a:pt x="1325" y="2160"/>
                </a:lnTo>
                <a:lnTo>
                  <a:pt x="1248" y="2149"/>
                </a:lnTo>
                <a:lnTo>
                  <a:pt x="1169" y="2137"/>
                </a:lnTo>
                <a:lnTo>
                  <a:pt x="1091" y="2127"/>
                </a:lnTo>
                <a:lnTo>
                  <a:pt x="935" y="2109"/>
                </a:lnTo>
                <a:lnTo>
                  <a:pt x="868" y="2100"/>
                </a:lnTo>
                <a:lnTo>
                  <a:pt x="801" y="2094"/>
                </a:lnTo>
                <a:lnTo>
                  <a:pt x="734" y="2089"/>
                </a:lnTo>
                <a:lnTo>
                  <a:pt x="700" y="2088"/>
                </a:lnTo>
                <a:lnTo>
                  <a:pt x="667" y="2087"/>
                </a:lnTo>
                <a:lnTo>
                  <a:pt x="633" y="2087"/>
                </a:lnTo>
                <a:lnTo>
                  <a:pt x="600" y="2089"/>
                </a:lnTo>
                <a:lnTo>
                  <a:pt x="566" y="2091"/>
                </a:lnTo>
                <a:lnTo>
                  <a:pt x="532" y="2095"/>
                </a:lnTo>
                <a:lnTo>
                  <a:pt x="500" y="2100"/>
                </a:lnTo>
                <a:lnTo>
                  <a:pt x="467" y="2107"/>
                </a:lnTo>
                <a:lnTo>
                  <a:pt x="434" y="2115"/>
                </a:lnTo>
                <a:lnTo>
                  <a:pt x="401" y="2125"/>
                </a:lnTo>
                <a:lnTo>
                  <a:pt x="364" y="2138"/>
                </a:lnTo>
                <a:lnTo>
                  <a:pt x="329" y="2154"/>
                </a:lnTo>
                <a:lnTo>
                  <a:pt x="311" y="2163"/>
                </a:lnTo>
                <a:lnTo>
                  <a:pt x="294" y="2171"/>
                </a:lnTo>
                <a:lnTo>
                  <a:pt x="276" y="2181"/>
                </a:lnTo>
                <a:lnTo>
                  <a:pt x="260" y="2192"/>
                </a:lnTo>
                <a:lnTo>
                  <a:pt x="244" y="2202"/>
                </a:lnTo>
                <a:lnTo>
                  <a:pt x="228" y="2213"/>
                </a:lnTo>
                <a:lnTo>
                  <a:pt x="213" y="2225"/>
                </a:lnTo>
                <a:lnTo>
                  <a:pt x="198" y="2238"/>
                </a:lnTo>
                <a:lnTo>
                  <a:pt x="184" y="2251"/>
                </a:lnTo>
                <a:lnTo>
                  <a:pt x="171" y="2265"/>
                </a:lnTo>
                <a:lnTo>
                  <a:pt x="157" y="2280"/>
                </a:lnTo>
                <a:lnTo>
                  <a:pt x="144" y="2295"/>
                </a:lnTo>
                <a:lnTo>
                  <a:pt x="130" y="2316"/>
                </a:lnTo>
                <a:lnTo>
                  <a:pt x="115" y="2337"/>
                </a:lnTo>
                <a:lnTo>
                  <a:pt x="100" y="2359"/>
                </a:lnTo>
                <a:lnTo>
                  <a:pt x="84" y="2379"/>
                </a:lnTo>
                <a:lnTo>
                  <a:pt x="75" y="2389"/>
                </a:lnTo>
                <a:lnTo>
                  <a:pt x="66" y="2399"/>
                </a:lnTo>
                <a:lnTo>
                  <a:pt x="57" y="2407"/>
                </a:lnTo>
                <a:lnTo>
                  <a:pt x="47" y="2415"/>
                </a:lnTo>
                <a:lnTo>
                  <a:pt x="35" y="2421"/>
                </a:lnTo>
                <a:lnTo>
                  <a:pt x="24" y="2426"/>
                </a:lnTo>
                <a:lnTo>
                  <a:pt x="12" y="2430"/>
                </a:lnTo>
                <a:lnTo>
                  <a:pt x="0" y="2432"/>
                </a:lnTo>
                <a:lnTo>
                  <a:pt x="16" y="2442"/>
                </a:lnTo>
                <a:lnTo>
                  <a:pt x="31" y="2454"/>
                </a:lnTo>
                <a:lnTo>
                  <a:pt x="45" y="2466"/>
                </a:lnTo>
                <a:lnTo>
                  <a:pt x="58" y="2481"/>
                </a:lnTo>
                <a:lnTo>
                  <a:pt x="69" y="2497"/>
                </a:lnTo>
                <a:lnTo>
                  <a:pt x="81" y="2513"/>
                </a:lnTo>
                <a:lnTo>
                  <a:pt x="91" y="2531"/>
                </a:lnTo>
                <a:lnTo>
                  <a:pt x="101" y="2548"/>
                </a:lnTo>
                <a:lnTo>
                  <a:pt x="119" y="2585"/>
                </a:lnTo>
                <a:lnTo>
                  <a:pt x="138" y="2621"/>
                </a:lnTo>
                <a:lnTo>
                  <a:pt x="148" y="2638"/>
                </a:lnTo>
                <a:lnTo>
                  <a:pt x="157" y="2656"/>
                </a:lnTo>
                <a:lnTo>
                  <a:pt x="169" y="2671"/>
                </a:lnTo>
                <a:lnTo>
                  <a:pt x="179" y="2687"/>
                </a:lnTo>
                <a:lnTo>
                  <a:pt x="193" y="2702"/>
                </a:lnTo>
                <a:lnTo>
                  <a:pt x="208" y="2717"/>
                </a:lnTo>
                <a:lnTo>
                  <a:pt x="222" y="2732"/>
                </a:lnTo>
                <a:lnTo>
                  <a:pt x="237" y="2745"/>
                </a:lnTo>
                <a:lnTo>
                  <a:pt x="254" y="2758"/>
                </a:lnTo>
                <a:lnTo>
                  <a:pt x="270" y="2771"/>
                </a:lnTo>
                <a:lnTo>
                  <a:pt x="288" y="2782"/>
                </a:lnTo>
                <a:lnTo>
                  <a:pt x="305" y="2793"/>
                </a:lnTo>
                <a:lnTo>
                  <a:pt x="341" y="2814"/>
                </a:lnTo>
                <a:lnTo>
                  <a:pt x="378" y="2833"/>
                </a:lnTo>
                <a:lnTo>
                  <a:pt x="415" y="2851"/>
                </a:lnTo>
                <a:lnTo>
                  <a:pt x="452" y="2867"/>
                </a:lnTo>
                <a:lnTo>
                  <a:pt x="509" y="2890"/>
                </a:lnTo>
                <a:lnTo>
                  <a:pt x="566" y="2912"/>
                </a:lnTo>
                <a:lnTo>
                  <a:pt x="625" y="2932"/>
                </a:lnTo>
                <a:lnTo>
                  <a:pt x="683" y="2952"/>
                </a:lnTo>
                <a:lnTo>
                  <a:pt x="742" y="2969"/>
                </a:lnTo>
                <a:lnTo>
                  <a:pt x="803" y="2986"/>
                </a:lnTo>
                <a:lnTo>
                  <a:pt x="862" y="3001"/>
                </a:lnTo>
                <a:lnTo>
                  <a:pt x="923" y="3015"/>
                </a:lnTo>
                <a:lnTo>
                  <a:pt x="984" y="3029"/>
                </a:lnTo>
                <a:lnTo>
                  <a:pt x="1045" y="3040"/>
                </a:lnTo>
                <a:lnTo>
                  <a:pt x="1106" y="3050"/>
                </a:lnTo>
                <a:lnTo>
                  <a:pt x="1168" y="3061"/>
                </a:lnTo>
                <a:lnTo>
                  <a:pt x="1228" y="3069"/>
                </a:lnTo>
                <a:lnTo>
                  <a:pt x="1290" y="3076"/>
                </a:lnTo>
                <a:lnTo>
                  <a:pt x="1351" y="3082"/>
                </a:lnTo>
                <a:lnTo>
                  <a:pt x="1412" y="3088"/>
                </a:lnTo>
                <a:lnTo>
                  <a:pt x="1464" y="3091"/>
                </a:lnTo>
                <a:lnTo>
                  <a:pt x="1529" y="3094"/>
                </a:lnTo>
                <a:lnTo>
                  <a:pt x="1606" y="3095"/>
                </a:lnTo>
                <a:lnTo>
                  <a:pt x="1647" y="3094"/>
                </a:lnTo>
                <a:lnTo>
                  <a:pt x="1691" y="3094"/>
                </a:lnTo>
                <a:lnTo>
                  <a:pt x="1736" y="3092"/>
                </a:lnTo>
                <a:lnTo>
                  <a:pt x="1782" y="3090"/>
                </a:lnTo>
                <a:lnTo>
                  <a:pt x="1830" y="3087"/>
                </a:lnTo>
                <a:lnTo>
                  <a:pt x="1878" y="3082"/>
                </a:lnTo>
                <a:lnTo>
                  <a:pt x="1926" y="3077"/>
                </a:lnTo>
                <a:lnTo>
                  <a:pt x="1975" y="3071"/>
                </a:lnTo>
                <a:lnTo>
                  <a:pt x="2023" y="3063"/>
                </a:lnTo>
                <a:lnTo>
                  <a:pt x="2070" y="3053"/>
                </a:lnTo>
                <a:lnTo>
                  <a:pt x="2116" y="3043"/>
                </a:lnTo>
                <a:lnTo>
                  <a:pt x="2163" y="3031"/>
                </a:lnTo>
                <a:lnTo>
                  <a:pt x="2207" y="3018"/>
                </a:lnTo>
                <a:lnTo>
                  <a:pt x="2249" y="3002"/>
                </a:lnTo>
                <a:lnTo>
                  <a:pt x="2268" y="2994"/>
                </a:lnTo>
                <a:lnTo>
                  <a:pt x="2289" y="2985"/>
                </a:lnTo>
                <a:lnTo>
                  <a:pt x="2307" y="2976"/>
                </a:lnTo>
                <a:lnTo>
                  <a:pt x="2326" y="2966"/>
                </a:lnTo>
                <a:lnTo>
                  <a:pt x="2344" y="2956"/>
                </a:lnTo>
                <a:lnTo>
                  <a:pt x="2360" y="2945"/>
                </a:lnTo>
                <a:lnTo>
                  <a:pt x="2377" y="2934"/>
                </a:lnTo>
                <a:lnTo>
                  <a:pt x="2392" y="2922"/>
                </a:lnTo>
                <a:lnTo>
                  <a:pt x="2406" y="2910"/>
                </a:lnTo>
                <a:lnTo>
                  <a:pt x="2421" y="2897"/>
                </a:lnTo>
                <a:lnTo>
                  <a:pt x="2433" y="2883"/>
                </a:lnTo>
                <a:lnTo>
                  <a:pt x="2445" y="2870"/>
                </a:lnTo>
                <a:lnTo>
                  <a:pt x="2457" y="2856"/>
                </a:lnTo>
                <a:lnTo>
                  <a:pt x="2466" y="2840"/>
                </a:lnTo>
                <a:lnTo>
                  <a:pt x="2475" y="2824"/>
                </a:lnTo>
                <a:lnTo>
                  <a:pt x="2482" y="2807"/>
                </a:lnTo>
                <a:lnTo>
                  <a:pt x="2489" y="2791"/>
                </a:lnTo>
                <a:lnTo>
                  <a:pt x="2495" y="2774"/>
                </a:lnTo>
                <a:lnTo>
                  <a:pt x="2499" y="2755"/>
                </a:lnTo>
                <a:lnTo>
                  <a:pt x="2502" y="2737"/>
                </a:lnTo>
                <a:lnTo>
                  <a:pt x="2503" y="2716"/>
                </a:lnTo>
                <a:lnTo>
                  <a:pt x="2503" y="2697"/>
                </a:lnTo>
                <a:lnTo>
                  <a:pt x="2502" y="2675"/>
                </a:lnTo>
                <a:lnTo>
                  <a:pt x="2500" y="2654"/>
                </a:lnTo>
                <a:lnTo>
                  <a:pt x="2532" y="2655"/>
                </a:lnTo>
                <a:lnTo>
                  <a:pt x="2565" y="2658"/>
                </a:lnTo>
                <a:lnTo>
                  <a:pt x="2598" y="2662"/>
                </a:lnTo>
                <a:lnTo>
                  <a:pt x="2631" y="2670"/>
                </a:lnTo>
                <a:lnTo>
                  <a:pt x="2664" y="2678"/>
                </a:lnTo>
                <a:lnTo>
                  <a:pt x="2697" y="2690"/>
                </a:lnTo>
                <a:lnTo>
                  <a:pt x="2730" y="2703"/>
                </a:lnTo>
                <a:lnTo>
                  <a:pt x="2764" y="2717"/>
                </a:lnTo>
                <a:lnTo>
                  <a:pt x="2797" y="2734"/>
                </a:lnTo>
                <a:lnTo>
                  <a:pt x="2830" y="2751"/>
                </a:lnTo>
                <a:lnTo>
                  <a:pt x="2862" y="2770"/>
                </a:lnTo>
                <a:lnTo>
                  <a:pt x="2895" y="2790"/>
                </a:lnTo>
                <a:lnTo>
                  <a:pt x="2928" y="2812"/>
                </a:lnTo>
                <a:lnTo>
                  <a:pt x="2961" y="2834"/>
                </a:lnTo>
                <a:lnTo>
                  <a:pt x="2993" y="2857"/>
                </a:lnTo>
                <a:lnTo>
                  <a:pt x="3024" y="2881"/>
                </a:lnTo>
                <a:lnTo>
                  <a:pt x="3056" y="2906"/>
                </a:lnTo>
                <a:lnTo>
                  <a:pt x="3087" y="2931"/>
                </a:lnTo>
                <a:lnTo>
                  <a:pt x="3147" y="2983"/>
                </a:lnTo>
                <a:lnTo>
                  <a:pt x="3206" y="3036"/>
                </a:lnTo>
                <a:lnTo>
                  <a:pt x="3262" y="3089"/>
                </a:lnTo>
                <a:lnTo>
                  <a:pt x="3315" y="3142"/>
                </a:lnTo>
                <a:lnTo>
                  <a:pt x="3367" y="3193"/>
                </a:lnTo>
                <a:lnTo>
                  <a:pt x="3458" y="3286"/>
                </a:lnTo>
                <a:lnTo>
                  <a:pt x="3445" y="3285"/>
                </a:lnTo>
                <a:lnTo>
                  <a:pt x="3432" y="3284"/>
                </a:lnTo>
                <a:lnTo>
                  <a:pt x="3419" y="3282"/>
                </a:lnTo>
                <a:lnTo>
                  <a:pt x="3405" y="3278"/>
                </a:lnTo>
                <a:lnTo>
                  <a:pt x="3391" y="3275"/>
                </a:lnTo>
                <a:lnTo>
                  <a:pt x="3377" y="3270"/>
                </a:lnTo>
                <a:lnTo>
                  <a:pt x="3348" y="3259"/>
                </a:lnTo>
                <a:lnTo>
                  <a:pt x="3319" y="3246"/>
                </a:lnTo>
                <a:lnTo>
                  <a:pt x="3290" y="3232"/>
                </a:lnTo>
                <a:lnTo>
                  <a:pt x="3259" y="3215"/>
                </a:lnTo>
                <a:lnTo>
                  <a:pt x="3228" y="3199"/>
                </a:lnTo>
                <a:lnTo>
                  <a:pt x="3166" y="3165"/>
                </a:lnTo>
                <a:lnTo>
                  <a:pt x="3134" y="3149"/>
                </a:lnTo>
                <a:lnTo>
                  <a:pt x="3103" y="3133"/>
                </a:lnTo>
                <a:lnTo>
                  <a:pt x="3071" y="3119"/>
                </a:lnTo>
                <a:lnTo>
                  <a:pt x="3041" y="3107"/>
                </a:lnTo>
                <a:lnTo>
                  <a:pt x="3010" y="3097"/>
                </a:lnTo>
                <a:lnTo>
                  <a:pt x="2995" y="3093"/>
                </a:lnTo>
                <a:lnTo>
                  <a:pt x="2980" y="3090"/>
                </a:lnTo>
                <a:lnTo>
                  <a:pt x="2926" y="3081"/>
                </a:lnTo>
                <a:lnTo>
                  <a:pt x="2873" y="3074"/>
                </a:lnTo>
                <a:lnTo>
                  <a:pt x="2818" y="3069"/>
                </a:lnTo>
                <a:lnTo>
                  <a:pt x="2764" y="3065"/>
                </a:lnTo>
                <a:lnTo>
                  <a:pt x="2710" y="3063"/>
                </a:lnTo>
                <a:lnTo>
                  <a:pt x="2655" y="3062"/>
                </a:lnTo>
                <a:lnTo>
                  <a:pt x="2600" y="3063"/>
                </a:lnTo>
                <a:lnTo>
                  <a:pt x="2546" y="3064"/>
                </a:lnTo>
                <a:lnTo>
                  <a:pt x="2490" y="3067"/>
                </a:lnTo>
                <a:lnTo>
                  <a:pt x="2436" y="3070"/>
                </a:lnTo>
                <a:lnTo>
                  <a:pt x="2381" y="3074"/>
                </a:lnTo>
                <a:lnTo>
                  <a:pt x="2327" y="3079"/>
                </a:lnTo>
                <a:lnTo>
                  <a:pt x="2218" y="3090"/>
                </a:lnTo>
                <a:lnTo>
                  <a:pt x="2111" y="3103"/>
                </a:lnTo>
                <a:lnTo>
                  <a:pt x="2030" y="3113"/>
                </a:lnTo>
                <a:lnTo>
                  <a:pt x="1948" y="3124"/>
                </a:lnTo>
                <a:lnTo>
                  <a:pt x="1907" y="3131"/>
                </a:lnTo>
                <a:lnTo>
                  <a:pt x="1868" y="3138"/>
                </a:lnTo>
                <a:lnTo>
                  <a:pt x="1827" y="3148"/>
                </a:lnTo>
                <a:lnTo>
                  <a:pt x="1787" y="3157"/>
                </a:lnTo>
                <a:lnTo>
                  <a:pt x="1747" y="3166"/>
                </a:lnTo>
                <a:lnTo>
                  <a:pt x="1707" y="3178"/>
                </a:lnTo>
                <a:lnTo>
                  <a:pt x="1668" y="3191"/>
                </a:lnTo>
                <a:lnTo>
                  <a:pt x="1629" y="3204"/>
                </a:lnTo>
                <a:lnTo>
                  <a:pt x="1591" y="3219"/>
                </a:lnTo>
                <a:lnTo>
                  <a:pt x="1554" y="3236"/>
                </a:lnTo>
                <a:lnTo>
                  <a:pt x="1517" y="3254"/>
                </a:lnTo>
                <a:lnTo>
                  <a:pt x="1481" y="3275"/>
                </a:lnTo>
                <a:lnTo>
                  <a:pt x="1452" y="3292"/>
                </a:lnTo>
                <a:lnTo>
                  <a:pt x="1422" y="3312"/>
                </a:lnTo>
                <a:lnTo>
                  <a:pt x="1392" y="3333"/>
                </a:lnTo>
                <a:lnTo>
                  <a:pt x="1364" y="3355"/>
                </a:lnTo>
                <a:lnTo>
                  <a:pt x="1337" y="3378"/>
                </a:lnTo>
                <a:lnTo>
                  <a:pt x="1311" y="3404"/>
                </a:lnTo>
                <a:lnTo>
                  <a:pt x="1299" y="3417"/>
                </a:lnTo>
                <a:lnTo>
                  <a:pt x="1288" y="3430"/>
                </a:lnTo>
                <a:lnTo>
                  <a:pt x="1277" y="3444"/>
                </a:lnTo>
                <a:lnTo>
                  <a:pt x="1266" y="3458"/>
                </a:lnTo>
                <a:lnTo>
                  <a:pt x="1256" y="3473"/>
                </a:lnTo>
                <a:lnTo>
                  <a:pt x="1247" y="3491"/>
                </a:lnTo>
                <a:lnTo>
                  <a:pt x="1227" y="3527"/>
                </a:lnTo>
                <a:lnTo>
                  <a:pt x="1208" y="3564"/>
                </a:lnTo>
                <a:lnTo>
                  <a:pt x="1197" y="3582"/>
                </a:lnTo>
                <a:lnTo>
                  <a:pt x="1187" y="3600"/>
                </a:lnTo>
                <a:lnTo>
                  <a:pt x="1176" y="3617"/>
                </a:lnTo>
                <a:lnTo>
                  <a:pt x="1164" y="3634"/>
                </a:lnTo>
                <a:lnTo>
                  <a:pt x="1151" y="3650"/>
                </a:lnTo>
                <a:lnTo>
                  <a:pt x="1137" y="3664"/>
                </a:lnTo>
                <a:lnTo>
                  <a:pt x="1123" y="3676"/>
                </a:lnTo>
                <a:lnTo>
                  <a:pt x="1106" y="3688"/>
                </a:lnTo>
                <a:lnTo>
                  <a:pt x="1097" y="3693"/>
                </a:lnTo>
                <a:lnTo>
                  <a:pt x="1088" y="3697"/>
                </a:lnTo>
                <a:lnTo>
                  <a:pt x="1079" y="3701"/>
                </a:lnTo>
                <a:lnTo>
                  <a:pt x="1069" y="3704"/>
                </a:lnTo>
                <a:lnTo>
                  <a:pt x="1088" y="3707"/>
                </a:lnTo>
                <a:lnTo>
                  <a:pt x="1107" y="3711"/>
                </a:lnTo>
                <a:lnTo>
                  <a:pt x="1126" y="3716"/>
                </a:lnTo>
                <a:lnTo>
                  <a:pt x="1145" y="3721"/>
                </a:lnTo>
                <a:lnTo>
                  <a:pt x="1164" y="3728"/>
                </a:lnTo>
                <a:lnTo>
                  <a:pt x="1182" y="3735"/>
                </a:lnTo>
                <a:lnTo>
                  <a:pt x="1218" y="3750"/>
                </a:lnTo>
                <a:lnTo>
                  <a:pt x="1254" y="3767"/>
                </a:lnTo>
                <a:lnTo>
                  <a:pt x="1290" y="3785"/>
                </a:lnTo>
                <a:lnTo>
                  <a:pt x="1324" y="3803"/>
                </a:lnTo>
                <a:lnTo>
                  <a:pt x="1360" y="3823"/>
                </a:lnTo>
                <a:lnTo>
                  <a:pt x="1431" y="3863"/>
                </a:lnTo>
                <a:lnTo>
                  <a:pt x="1467" y="3881"/>
                </a:lnTo>
                <a:lnTo>
                  <a:pt x="1503" y="3900"/>
                </a:lnTo>
                <a:lnTo>
                  <a:pt x="1540" y="3916"/>
                </a:lnTo>
                <a:lnTo>
                  <a:pt x="1577" y="3930"/>
                </a:lnTo>
                <a:lnTo>
                  <a:pt x="1596" y="3938"/>
                </a:lnTo>
                <a:lnTo>
                  <a:pt x="1615" y="3943"/>
                </a:lnTo>
                <a:lnTo>
                  <a:pt x="1634" y="3949"/>
                </a:lnTo>
                <a:lnTo>
                  <a:pt x="1654" y="3953"/>
                </a:lnTo>
                <a:lnTo>
                  <a:pt x="1697" y="3961"/>
                </a:lnTo>
                <a:lnTo>
                  <a:pt x="1741" y="3968"/>
                </a:lnTo>
                <a:lnTo>
                  <a:pt x="1785" y="3975"/>
                </a:lnTo>
                <a:lnTo>
                  <a:pt x="1829" y="3979"/>
                </a:lnTo>
                <a:lnTo>
                  <a:pt x="1874" y="3982"/>
                </a:lnTo>
                <a:lnTo>
                  <a:pt x="1918" y="3984"/>
                </a:lnTo>
                <a:lnTo>
                  <a:pt x="1962" y="3985"/>
                </a:lnTo>
                <a:lnTo>
                  <a:pt x="2006" y="3985"/>
                </a:lnTo>
                <a:lnTo>
                  <a:pt x="2051" y="3984"/>
                </a:lnTo>
                <a:lnTo>
                  <a:pt x="2095" y="3983"/>
                </a:lnTo>
                <a:lnTo>
                  <a:pt x="2139" y="3980"/>
                </a:lnTo>
                <a:lnTo>
                  <a:pt x="2184" y="3977"/>
                </a:lnTo>
                <a:lnTo>
                  <a:pt x="2272" y="3969"/>
                </a:lnTo>
                <a:lnTo>
                  <a:pt x="2359" y="3960"/>
                </a:lnTo>
                <a:lnTo>
                  <a:pt x="2407" y="3954"/>
                </a:lnTo>
                <a:lnTo>
                  <a:pt x="2470" y="3945"/>
                </a:lnTo>
                <a:lnTo>
                  <a:pt x="2547" y="3931"/>
                </a:lnTo>
                <a:lnTo>
                  <a:pt x="2635" y="3915"/>
                </a:lnTo>
                <a:lnTo>
                  <a:pt x="2681" y="3906"/>
                </a:lnTo>
                <a:lnTo>
                  <a:pt x="2729" y="3895"/>
                </a:lnTo>
                <a:lnTo>
                  <a:pt x="2778" y="3883"/>
                </a:lnTo>
                <a:lnTo>
                  <a:pt x="2829" y="3871"/>
                </a:lnTo>
                <a:lnTo>
                  <a:pt x="2879" y="3857"/>
                </a:lnTo>
                <a:lnTo>
                  <a:pt x="2929" y="3841"/>
                </a:lnTo>
                <a:lnTo>
                  <a:pt x="2980" y="3826"/>
                </a:lnTo>
                <a:lnTo>
                  <a:pt x="3029" y="3809"/>
                </a:lnTo>
                <a:lnTo>
                  <a:pt x="3078" y="3790"/>
                </a:lnTo>
                <a:lnTo>
                  <a:pt x="3125" y="3771"/>
                </a:lnTo>
                <a:lnTo>
                  <a:pt x="3171" y="3750"/>
                </a:lnTo>
                <a:lnTo>
                  <a:pt x="3214" y="3729"/>
                </a:lnTo>
                <a:lnTo>
                  <a:pt x="3255" y="3705"/>
                </a:lnTo>
                <a:lnTo>
                  <a:pt x="3274" y="3693"/>
                </a:lnTo>
                <a:lnTo>
                  <a:pt x="3293" y="3680"/>
                </a:lnTo>
                <a:lnTo>
                  <a:pt x="3311" y="3668"/>
                </a:lnTo>
                <a:lnTo>
                  <a:pt x="3328" y="3655"/>
                </a:lnTo>
                <a:lnTo>
                  <a:pt x="3344" y="3642"/>
                </a:lnTo>
                <a:lnTo>
                  <a:pt x="3359" y="3627"/>
                </a:lnTo>
                <a:lnTo>
                  <a:pt x="3374" y="3614"/>
                </a:lnTo>
                <a:lnTo>
                  <a:pt x="3387" y="3600"/>
                </a:lnTo>
                <a:lnTo>
                  <a:pt x="3398" y="3584"/>
                </a:lnTo>
                <a:lnTo>
                  <a:pt x="3410" y="3570"/>
                </a:lnTo>
                <a:lnTo>
                  <a:pt x="3420" y="3553"/>
                </a:lnTo>
                <a:lnTo>
                  <a:pt x="3428" y="3538"/>
                </a:lnTo>
                <a:lnTo>
                  <a:pt x="3435" y="3522"/>
                </a:lnTo>
                <a:lnTo>
                  <a:pt x="3441" y="3505"/>
                </a:lnTo>
                <a:lnTo>
                  <a:pt x="3446" y="3489"/>
                </a:lnTo>
                <a:lnTo>
                  <a:pt x="3450" y="3471"/>
                </a:lnTo>
                <a:lnTo>
                  <a:pt x="3452" y="3454"/>
                </a:lnTo>
                <a:lnTo>
                  <a:pt x="3453" y="3436"/>
                </a:lnTo>
                <a:lnTo>
                  <a:pt x="3452" y="3417"/>
                </a:lnTo>
                <a:lnTo>
                  <a:pt x="3449" y="3399"/>
                </a:lnTo>
                <a:lnTo>
                  <a:pt x="3444" y="3379"/>
                </a:lnTo>
                <a:lnTo>
                  <a:pt x="3438" y="3360"/>
                </a:lnTo>
                <a:lnTo>
                  <a:pt x="3450" y="3361"/>
                </a:lnTo>
                <a:lnTo>
                  <a:pt x="3462" y="3362"/>
                </a:lnTo>
                <a:lnTo>
                  <a:pt x="3473" y="3364"/>
                </a:lnTo>
                <a:lnTo>
                  <a:pt x="3485" y="3367"/>
                </a:lnTo>
                <a:lnTo>
                  <a:pt x="3498" y="3370"/>
                </a:lnTo>
                <a:lnTo>
                  <a:pt x="3509" y="3374"/>
                </a:lnTo>
                <a:lnTo>
                  <a:pt x="3534" y="3384"/>
                </a:lnTo>
                <a:lnTo>
                  <a:pt x="3557" y="3398"/>
                </a:lnTo>
                <a:lnTo>
                  <a:pt x="3582" y="3412"/>
                </a:lnTo>
                <a:lnTo>
                  <a:pt x="3606" y="3429"/>
                </a:lnTo>
                <a:lnTo>
                  <a:pt x="3631" y="3449"/>
                </a:lnTo>
                <a:lnTo>
                  <a:pt x="3655" y="3470"/>
                </a:lnTo>
                <a:lnTo>
                  <a:pt x="3680" y="3493"/>
                </a:lnTo>
                <a:lnTo>
                  <a:pt x="3705" y="3518"/>
                </a:lnTo>
                <a:lnTo>
                  <a:pt x="3729" y="3544"/>
                </a:lnTo>
                <a:lnTo>
                  <a:pt x="3754" y="3571"/>
                </a:lnTo>
                <a:lnTo>
                  <a:pt x="3778" y="3598"/>
                </a:lnTo>
                <a:lnTo>
                  <a:pt x="3802" y="3628"/>
                </a:lnTo>
                <a:lnTo>
                  <a:pt x="3826" y="3657"/>
                </a:lnTo>
                <a:lnTo>
                  <a:pt x="3872" y="3718"/>
                </a:lnTo>
                <a:lnTo>
                  <a:pt x="3917" y="3780"/>
                </a:lnTo>
                <a:lnTo>
                  <a:pt x="3960" y="3840"/>
                </a:lnTo>
                <a:lnTo>
                  <a:pt x="4001" y="3900"/>
                </a:lnTo>
                <a:lnTo>
                  <a:pt x="4074" y="4006"/>
                </a:lnTo>
                <a:lnTo>
                  <a:pt x="4106" y="4051"/>
                </a:lnTo>
                <a:lnTo>
                  <a:pt x="4135" y="4089"/>
                </a:lnTo>
                <a:lnTo>
                  <a:pt x="4124" y="4090"/>
                </a:lnTo>
                <a:lnTo>
                  <a:pt x="4112" y="4090"/>
                </a:lnTo>
                <a:lnTo>
                  <a:pt x="4101" y="4089"/>
                </a:lnTo>
                <a:lnTo>
                  <a:pt x="4091" y="4087"/>
                </a:lnTo>
                <a:lnTo>
                  <a:pt x="4071" y="4083"/>
                </a:lnTo>
                <a:lnTo>
                  <a:pt x="4052" y="4077"/>
                </a:lnTo>
                <a:lnTo>
                  <a:pt x="4034" y="4069"/>
                </a:lnTo>
                <a:lnTo>
                  <a:pt x="4016" y="4060"/>
                </a:lnTo>
                <a:lnTo>
                  <a:pt x="4000" y="4048"/>
                </a:lnTo>
                <a:lnTo>
                  <a:pt x="3982" y="4037"/>
                </a:lnTo>
                <a:lnTo>
                  <a:pt x="3949" y="4012"/>
                </a:lnTo>
                <a:lnTo>
                  <a:pt x="3931" y="4000"/>
                </a:lnTo>
                <a:lnTo>
                  <a:pt x="3913" y="3988"/>
                </a:lnTo>
                <a:lnTo>
                  <a:pt x="3894" y="3976"/>
                </a:lnTo>
                <a:lnTo>
                  <a:pt x="3874" y="3964"/>
                </a:lnTo>
                <a:lnTo>
                  <a:pt x="3852" y="3954"/>
                </a:lnTo>
                <a:lnTo>
                  <a:pt x="3830" y="3945"/>
                </a:lnTo>
                <a:lnTo>
                  <a:pt x="3808" y="3938"/>
                </a:lnTo>
                <a:lnTo>
                  <a:pt x="3786" y="3931"/>
                </a:lnTo>
                <a:lnTo>
                  <a:pt x="3764" y="3926"/>
                </a:lnTo>
                <a:lnTo>
                  <a:pt x="3742" y="3921"/>
                </a:lnTo>
                <a:lnTo>
                  <a:pt x="3720" y="3917"/>
                </a:lnTo>
                <a:lnTo>
                  <a:pt x="3697" y="3914"/>
                </a:lnTo>
                <a:lnTo>
                  <a:pt x="3675" y="3912"/>
                </a:lnTo>
                <a:lnTo>
                  <a:pt x="3652" y="3910"/>
                </a:lnTo>
                <a:lnTo>
                  <a:pt x="3607" y="3908"/>
                </a:lnTo>
                <a:lnTo>
                  <a:pt x="3562" y="3908"/>
                </a:lnTo>
                <a:lnTo>
                  <a:pt x="3517" y="3909"/>
                </a:lnTo>
                <a:lnTo>
                  <a:pt x="3472" y="3912"/>
                </a:lnTo>
                <a:lnTo>
                  <a:pt x="3422" y="3916"/>
                </a:lnTo>
                <a:lnTo>
                  <a:pt x="3372" y="3921"/>
                </a:lnTo>
                <a:lnTo>
                  <a:pt x="3272" y="3933"/>
                </a:lnTo>
                <a:lnTo>
                  <a:pt x="3173" y="3947"/>
                </a:lnTo>
                <a:lnTo>
                  <a:pt x="3073" y="3962"/>
                </a:lnTo>
                <a:lnTo>
                  <a:pt x="2974" y="3980"/>
                </a:lnTo>
                <a:lnTo>
                  <a:pt x="2876" y="3999"/>
                </a:lnTo>
                <a:lnTo>
                  <a:pt x="2777" y="4020"/>
                </a:lnTo>
                <a:lnTo>
                  <a:pt x="2680" y="4042"/>
                </a:lnTo>
                <a:lnTo>
                  <a:pt x="2605" y="4059"/>
                </a:lnTo>
                <a:lnTo>
                  <a:pt x="2526" y="4076"/>
                </a:lnTo>
                <a:lnTo>
                  <a:pt x="2444" y="4094"/>
                </a:lnTo>
                <a:lnTo>
                  <a:pt x="2403" y="4105"/>
                </a:lnTo>
                <a:lnTo>
                  <a:pt x="2362" y="4116"/>
                </a:lnTo>
                <a:lnTo>
                  <a:pt x="2322" y="4128"/>
                </a:lnTo>
                <a:lnTo>
                  <a:pt x="2282" y="4142"/>
                </a:lnTo>
                <a:lnTo>
                  <a:pt x="2244" y="4157"/>
                </a:lnTo>
                <a:lnTo>
                  <a:pt x="2206" y="4173"/>
                </a:lnTo>
                <a:lnTo>
                  <a:pt x="2169" y="4191"/>
                </a:lnTo>
                <a:lnTo>
                  <a:pt x="2151" y="4200"/>
                </a:lnTo>
                <a:lnTo>
                  <a:pt x="2135" y="4210"/>
                </a:lnTo>
                <a:lnTo>
                  <a:pt x="2118" y="4220"/>
                </a:lnTo>
                <a:lnTo>
                  <a:pt x="2102" y="4232"/>
                </a:lnTo>
                <a:lnTo>
                  <a:pt x="2087" y="4243"/>
                </a:lnTo>
                <a:lnTo>
                  <a:pt x="2071" y="4254"/>
                </a:lnTo>
                <a:lnTo>
                  <a:pt x="2030" y="4289"/>
                </a:lnTo>
                <a:lnTo>
                  <a:pt x="1989" y="4326"/>
                </a:lnTo>
                <a:lnTo>
                  <a:pt x="1950" y="4364"/>
                </a:lnTo>
                <a:lnTo>
                  <a:pt x="1914" y="4403"/>
                </a:lnTo>
                <a:lnTo>
                  <a:pt x="1896" y="4423"/>
                </a:lnTo>
                <a:lnTo>
                  <a:pt x="1879" y="4444"/>
                </a:lnTo>
                <a:lnTo>
                  <a:pt x="1861" y="4465"/>
                </a:lnTo>
                <a:lnTo>
                  <a:pt x="1845" y="4487"/>
                </a:lnTo>
                <a:lnTo>
                  <a:pt x="1830" y="4508"/>
                </a:lnTo>
                <a:lnTo>
                  <a:pt x="1814" y="4531"/>
                </a:lnTo>
                <a:lnTo>
                  <a:pt x="1799" y="4553"/>
                </a:lnTo>
                <a:lnTo>
                  <a:pt x="1786" y="4577"/>
                </a:lnTo>
                <a:lnTo>
                  <a:pt x="1773" y="4599"/>
                </a:lnTo>
                <a:lnTo>
                  <a:pt x="1762" y="4621"/>
                </a:lnTo>
                <a:lnTo>
                  <a:pt x="1750" y="4644"/>
                </a:lnTo>
                <a:lnTo>
                  <a:pt x="1736" y="4665"/>
                </a:lnTo>
                <a:lnTo>
                  <a:pt x="1722" y="4685"/>
                </a:lnTo>
                <a:lnTo>
                  <a:pt x="1714" y="4695"/>
                </a:lnTo>
                <a:lnTo>
                  <a:pt x="1705" y="4704"/>
                </a:lnTo>
                <a:lnTo>
                  <a:pt x="1696" y="4712"/>
                </a:lnTo>
                <a:lnTo>
                  <a:pt x="1686" y="4719"/>
                </a:lnTo>
                <a:lnTo>
                  <a:pt x="1676" y="4727"/>
                </a:lnTo>
                <a:lnTo>
                  <a:pt x="1665" y="4733"/>
                </a:lnTo>
                <a:lnTo>
                  <a:pt x="1686" y="4741"/>
                </a:lnTo>
                <a:lnTo>
                  <a:pt x="1708" y="4749"/>
                </a:lnTo>
                <a:lnTo>
                  <a:pt x="1728" y="4758"/>
                </a:lnTo>
                <a:lnTo>
                  <a:pt x="1750" y="4768"/>
                </a:lnTo>
                <a:lnTo>
                  <a:pt x="1790" y="4788"/>
                </a:lnTo>
                <a:lnTo>
                  <a:pt x="1829" y="4811"/>
                </a:lnTo>
                <a:lnTo>
                  <a:pt x="1868" y="4833"/>
                </a:lnTo>
                <a:lnTo>
                  <a:pt x="1905" y="4856"/>
                </a:lnTo>
                <a:lnTo>
                  <a:pt x="1943" y="4878"/>
                </a:lnTo>
                <a:lnTo>
                  <a:pt x="1981" y="4900"/>
                </a:lnTo>
                <a:lnTo>
                  <a:pt x="2019" y="4920"/>
                </a:lnTo>
                <a:lnTo>
                  <a:pt x="2039" y="4929"/>
                </a:lnTo>
                <a:lnTo>
                  <a:pt x="2058" y="4938"/>
                </a:lnTo>
                <a:lnTo>
                  <a:pt x="2078" y="4946"/>
                </a:lnTo>
                <a:lnTo>
                  <a:pt x="2098" y="4954"/>
                </a:lnTo>
                <a:lnTo>
                  <a:pt x="2119" y="4960"/>
                </a:lnTo>
                <a:lnTo>
                  <a:pt x="2139" y="4966"/>
                </a:lnTo>
                <a:lnTo>
                  <a:pt x="2161" y="4971"/>
                </a:lnTo>
                <a:lnTo>
                  <a:pt x="2182" y="4976"/>
                </a:lnTo>
                <a:lnTo>
                  <a:pt x="2205" y="4979"/>
                </a:lnTo>
                <a:lnTo>
                  <a:pt x="2227" y="4981"/>
                </a:lnTo>
                <a:lnTo>
                  <a:pt x="2250" y="4982"/>
                </a:lnTo>
                <a:lnTo>
                  <a:pt x="2274" y="4982"/>
                </a:lnTo>
                <a:lnTo>
                  <a:pt x="2298" y="4980"/>
                </a:lnTo>
                <a:lnTo>
                  <a:pt x="2323" y="4977"/>
                </a:lnTo>
                <a:lnTo>
                  <a:pt x="2369" y="4969"/>
                </a:lnTo>
                <a:lnTo>
                  <a:pt x="2414" y="4962"/>
                </a:lnTo>
                <a:lnTo>
                  <a:pt x="2503" y="4945"/>
                </a:lnTo>
                <a:lnTo>
                  <a:pt x="2593" y="4926"/>
                </a:lnTo>
                <a:lnTo>
                  <a:pt x="2682" y="4906"/>
                </a:lnTo>
                <a:lnTo>
                  <a:pt x="2771" y="4884"/>
                </a:lnTo>
                <a:lnTo>
                  <a:pt x="2859" y="4862"/>
                </a:lnTo>
                <a:lnTo>
                  <a:pt x="3037" y="4817"/>
                </a:lnTo>
                <a:lnTo>
                  <a:pt x="3089" y="4803"/>
                </a:lnTo>
                <a:lnTo>
                  <a:pt x="3156" y="4789"/>
                </a:lnTo>
                <a:lnTo>
                  <a:pt x="3235" y="4772"/>
                </a:lnTo>
                <a:lnTo>
                  <a:pt x="3324" y="4751"/>
                </a:lnTo>
                <a:lnTo>
                  <a:pt x="3418" y="4728"/>
                </a:lnTo>
                <a:lnTo>
                  <a:pt x="3467" y="4714"/>
                </a:lnTo>
                <a:lnTo>
                  <a:pt x="3516" y="4701"/>
                </a:lnTo>
                <a:lnTo>
                  <a:pt x="3565" y="4686"/>
                </a:lnTo>
                <a:lnTo>
                  <a:pt x="3616" y="4670"/>
                </a:lnTo>
                <a:lnTo>
                  <a:pt x="3664" y="4653"/>
                </a:lnTo>
                <a:lnTo>
                  <a:pt x="3713" y="4634"/>
                </a:lnTo>
                <a:lnTo>
                  <a:pt x="3760" y="4616"/>
                </a:lnTo>
                <a:lnTo>
                  <a:pt x="3805" y="4595"/>
                </a:lnTo>
                <a:lnTo>
                  <a:pt x="3849" y="4574"/>
                </a:lnTo>
                <a:lnTo>
                  <a:pt x="3890" y="4551"/>
                </a:lnTo>
                <a:lnTo>
                  <a:pt x="3911" y="4539"/>
                </a:lnTo>
                <a:lnTo>
                  <a:pt x="3930" y="4528"/>
                </a:lnTo>
                <a:lnTo>
                  <a:pt x="3949" y="4515"/>
                </a:lnTo>
                <a:lnTo>
                  <a:pt x="3966" y="4502"/>
                </a:lnTo>
                <a:lnTo>
                  <a:pt x="3983" y="4489"/>
                </a:lnTo>
                <a:lnTo>
                  <a:pt x="3999" y="4476"/>
                </a:lnTo>
                <a:lnTo>
                  <a:pt x="4014" y="4462"/>
                </a:lnTo>
                <a:lnTo>
                  <a:pt x="4028" y="4448"/>
                </a:lnTo>
                <a:lnTo>
                  <a:pt x="4042" y="4434"/>
                </a:lnTo>
                <a:lnTo>
                  <a:pt x="4054" y="4418"/>
                </a:lnTo>
                <a:lnTo>
                  <a:pt x="4065" y="4403"/>
                </a:lnTo>
                <a:lnTo>
                  <a:pt x="4076" y="4387"/>
                </a:lnTo>
                <a:lnTo>
                  <a:pt x="4085" y="4372"/>
                </a:lnTo>
                <a:lnTo>
                  <a:pt x="4092" y="4356"/>
                </a:lnTo>
                <a:lnTo>
                  <a:pt x="4099" y="4339"/>
                </a:lnTo>
                <a:lnTo>
                  <a:pt x="4104" y="4322"/>
                </a:lnTo>
                <a:lnTo>
                  <a:pt x="4107" y="4304"/>
                </a:lnTo>
                <a:lnTo>
                  <a:pt x="4110" y="4286"/>
                </a:lnTo>
                <a:lnTo>
                  <a:pt x="4111" y="4269"/>
                </a:lnTo>
                <a:lnTo>
                  <a:pt x="4111" y="4249"/>
                </a:lnTo>
                <a:lnTo>
                  <a:pt x="4109" y="4231"/>
                </a:lnTo>
                <a:lnTo>
                  <a:pt x="4106" y="4211"/>
                </a:lnTo>
                <a:lnTo>
                  <a:pt x="4101" y="4191"/>
                </a:lnTo>
                <a:lnTo>
                  <a:pt x="4095" y="4171"/>
                </a:lnTo>
                <a:lnTo>
                  <a:pt x="4105" y="4170"/>
                </a:lnTo>
                <a:lnTo>
                  <a:pt x="4116" y="4170"/>
                </a:lnTo>
                <a:lnTo>
                  <a:pt x="4127" y="4172"/>
                </a:lnTo>
                <a:lnTo>
                  <a:pt x="4138" y="4174"/>
                </a:lnTo>
                <a:lnTo>
                  <a:pt x="4149" y="4177"/>
                </a:lnTo>
                <a:lnTo>
                  <a:pt x="4161" y="4180"/>
                </a:lnTo>
                <a:lnTo>
                  <a:pt x="4172" y="4186"/>
                </a:lnTo>
                <a:lnTo>
                  <a:pt x="4184" y="4191"/>
                </a:lnTo>
                <a:lnTo>
                  <a:pt x="4208" y="4204"/>
                </a:lnTo>
                <a:lnTo>
                  <a:pt x="4232" y="4220"/>
                </a:lnTo>
                <a:lnTo>
                  <a:pt x="4257" y="4240"/>
                </a:lnTo>
                <a:lnTo>
                  <a:pt x="4283" y="4261"/>
                </a:lnTo>
                <a:lnTo>
                  <a:pt x="4308" y="4285"/>
                </a:lnTo>
                <a:lnTo>
                  <a:pt x="4335" y="4311"/>
                </a:lnTo>
                <a:lnTo>
                  <a:pt x="4360" y="4337"/>
                </a:lnTo>
                <a:lnTo>
                  <a:pt x="4387" y="4367"/>
                </a:lnTo>
                <a:lnTo>
                  <a:pt x="4413" y="4398"/>
                </a:lnTo>
                <a:lnTo>
                  <a:pt x="4439" y="4429"/>
                </a:lnTo>
                <a:lnTo>
                  <a:pt x="4465" y="4461"/>
                </a:lnTo>
                <a:lnTo>
                  <a:pt x="4491" y="4495"/>
                </a:lnTo>
                <a:lnTo>
                  <a:pt x="4542" y="4564"/>
                </a:lnTo>
                <a:lnTo>
                  <a:pt x="4591" y="4632"/>
                </a:lnTo>
                <a:lnTo>
                  <a:pt x="4638" y="4701"/>
                </a:lnTo>
                <a:lnTo>
                  <a:pt x="4682" y="4766"/>
                </a:lnTo>
                <a:lnTo>
                  <a:pt x="4761" y="4881"/>
                </a:lnTo>
                <a:lnTo>
                  <a:pt x="4794" y="4928"/>
                </a:lnTo>
                <a:lnTo>
                  <a:pt x="4822" y="4965"/>
                </a:lnTo>
                <a:lnTo>
                  <a:pt x="4806" y="4966"/>
                </a:lnTo>
                <a:lnTo>
                  <a:pt x="4791" y="4966"/>
                </a:lnTo>
                <a:lnTo>
                  <a:pt x="4776" y="4965"/>
                </a:lnTo>
                <a:lnTo>
                  <a:pt x="4762" y="4963"/>
                </a:lnTo>
                <a:lnTo>
                  <a:pt x="4748" y="4960"/>
                </a:lnTo>
                <a:lnTo>
                  <a:pt x="4734" y="4957"/>
                </a:lnTo>
                <a:lnTo>
                  <a:pt x="4720" y="4952"/>
                </a:lnTo>
                <a:lnTo>
                  <a:pt x="4707" y="4948"/>
                </a:lnTo>
                <a:lnTo>
                  <a:pt x="4680" y="4936"/>
                </a:lnTo>
                <a:lnTo>
                  <a:pt x="4655" y="4922"/>
                </a:lnTo>
                <a:lnTo>
                  <a:pt x="4629" y="4908"/>
                </a:lnTo>
                <a:lnTo>
                  <a:pt x="4603" y="4892"/>
                </a:lnTo>
                <a:lnTo>
                  <a:pt x="4550" y="4860"/>
                </a:lnTo>
                <a:lnTo>
                  <a:pt x="4523" y="4844"/>
                </a:lnTo>
                <a:lnTo>
                  <a:pt x="4495" y="4830"/>
                </a:lnTo>
                <a:lnTo>
                  <a:pt x="4465" y="4817"/>
                </a:lnTo>
                <a:lnTo>
                  <a:pt x="4451" y="4812"/>
                </a:lnTo>
                <a:lnTo>
                  <a:pt x="4434" y="4807"/>
                </a:lnTo>
                <a:lnTo>
                  <a:pt x="4419" y="4801"/>
                </a:lnTo>
                <a:lnTo>
                  <a:pt x="4402" y="4798"/>
                </a:lnTo>
                <a:lnTo>
                  <a:pt x="4385" y="4795"/>
                </a:lnTo>
                <a:lnTo>
                  <a:pt x="4368" y="4793"/>
                </a:lnTo>
                <a:lnTo>
                  <a:pt x="4342" y="4791"/>
                </a:lnTo>
                <a:lnTo>
                  <a:pt x="4316" y="4789"/>
                </a:lnTo>
                <a:lnTo>
                  <a:pt x="4290" y="4788"/>
                </a:lnTo>
                <a:lnTo>
                  <a:pt x="4264" y="4788"/>
                </a:lnTo>
                <a:lnTo>
                  <a:pt x="4212" y="4789"/>
                </a:lnTo>
                <a:lnTo>
                  <a:pt x="4160" y="4793"/>
                </a:lnTo>
                <a:lnTo>
                  <a:pt x="4107" y="4798"/>
                </a:lnTo>
                <a:lnTo>
                  <a:pt x="4055" y="4806"/>
                </a:lnTo>
                <a:lnTo>
                  <a:pt x="4002" y="4814"/>
                </a:lnTo>
                <a:lnTo>
                  <a:pt x="3950" y="4824"/>
                </a:lnTo>
                <a:lnTo>
                  <a:pt x="3897" y="4835"/>
                </a:lnTo>
                <a:lnTo>
                  <a:pt x="3845" y="4848"/>
                </a:lnTo>
                <a:lnTo>
                  <a:pt x="3794" y="4860"/>
                </a:lnTo>
                <a:lnTo>
                  <a:pt x="3742" y="4873"/>
                </a:lnTo>
                <a:lnTo>
                  <a:pt x="3640" y="4902"/>
                </a:lnTo>
                <a:lnTo>
                  <a:pt x="3542" y="4929"/>
                </a:lnTo>
                <a:lnTo>
                  <a:pt x="3455" y="4954"/>
                </a:lnTo>
                <a:lnTo>
                  <a:pt x="3367" y="4981"/>
                </a:lnTo>
                <a:lnTo>
                  <a:pt x="3322" y="4995"/>
                </a:lnTo>
                <a:lnTo>
                  <a:pt x="3279" y="5009"/>
                </a:lnTo>
                <a:lnTo>
                  <a:pt x="3236" y="5025"/>
                </a:lnTo>
                <a:lnTo>
                  <a:pt x="3193" y="5041"/>
                </a:lnTo>
                <a:lnTo>
                  <a:pt x="3150" y="5059"/>
                </a:lnTo>
                <a:lnTo>
                  <a:pt x="3108" y="5076"/>
                </a:lnTo>
                <a:lnTo>
                  <a:pt x="3066" y="5095"/>
                </a:lnTo>
                <a:lnTo>
                  <a:pt x="3025" y="5116"/>
                </a:lnTo>
                <a:lnTo>
                  <a:pt x="2985" y="5137"/>
                </a:lnTo>
                <a:lnTo>
                  <a:pt x="2945" y="5160"/>
                </a:lnTo>
                <a:lnTo>
                  <a:pt x="2908" y="5185"/>
                </a:lnTo>
                <a:lnTo>
                  <a:pt x="2870" y="5210"/>
                </a:lnTo>
                <a:lnTo>
                  <a:pt x="2834" y="5236"/>
                </a:lnTo>
                <a:lnTo>
                  <a:pt x="2800" y="5264"/>
                </a:lnTo>
                <a:lnTo>
                  <a:pt x="2767" y="5293"/>
                </a:lnTo>
                <a:lnTo>
                  <a:pt x="2735" y="5324"/>
                </a:lnTo>
                <a:lnTo>
                  <a:pt x="2706" y="5356"/>
                </a:lnTo>
                <a:lnTo>
                  <a:pt x="2691" y="5373"/>
                </a:lnTo>
                <a:lnTo>
                  <a:pt x="2678" y="5391"/>
                </a:lnTo>
                <a:lnTo>
                  <a:pt x="2665" y="5408"/>
                </a:lnTo>
                <a:lnTo>
                  <a:pt x="2652" y="5426"/>
                </a:lnTo>
                <a:lnTo>
                  <a:pt x="2640" y="5445"/>
                </a:lnTo>
                <a:lnTo>
                  <a:pt x="2629" y="5463"/>
                </a:lnTo>
                <a:lnTo>
                  <a:pt x="2622" y="5478"/>
                </a:lnTo>
                <a:lnTo>
                  <a:pt x="2614" y="5493"/>
                </a:lnTo>
                <a:lnTo>
                  <a:pt x="2601" y="5526"/>
                </a:lnTo>
                <a:lnTo>
                  <a:pt x="2574" y="5594"/>
                </a:lnTo>
                <a:lnTo>
                  <a:pt x="2560" y="5629"/>
                </a:lnTo>
                <a:lnTo>
                  <a:pt x="2553" y="5646"/>
                </a:lnTo>
                <a:lnTo>
                  <a:pt x="2545" y="5661"/>
                </a:lnTo>
                <a:lnTo>
                  <a:pt x="2536" y="5675"/>
                </a:lnTo>
                <a:lnTo>
                  <a:pt x="2525" y="5690"/>
                </a:lnTo>
                <a:lnTo>
                  <a:pt x="2514" y="5702"/>
                </a:lnTo>
                <a:lnTo>
                  <a:pt x="2503" y="5713"/>
                </a:lnTo>
                <a:lnTo>
                  <a:pt x="2512" y="5714"/>
                </a:lnTo>
                <a:lnTo>
                  <a:pt x="2522" y="5715"/>
                </a:lnTo>
                <a:lnTo>
                  <a:pt x="2541" y="5720"/>
                </a:lnTo>
                <a:lnTo>
                  <a:pt x="2559" y="5727"/>
                </a:lnTo>
                <a:lnTo>
                  <a:pt x="2577" y="5735"/>
                </a:lnTo>
                <a:lnTo>
                  <a:pt x="2593" y="5745"/>
                </a:lnTo>
                <a:lnTo>
                  <a:pt x="2609" y="5755"/>
                </a:lnTo>
                <a:lnTo>
                  <a:pt x="2625" y="5768"/>
                </a:lnTo>
                <a:lnTo>
                  <a:pt x="2640" y="5780"/>
                </a:lnTo>
                <a:lnTo>
                  <a:pt x="2671" y="5807"/>
                </a:lnTo>
                <a:lnTo>
                  <a:pt x="2701" y="5832"/>
                </a:lnTo>
                <a:lnTo>
                  <a:pt x="2716" y="5844"/>
                </a:lnTo>
                <a:lnTo>
                  <a:pt x="2732" y="5856"/>
                </a:lnTo>
                <a:lnTo>
                  <a:pt x="2749" y="5866"/>
                </a:lnTo>
                <a:lnTo>
                  <a:pt x="2765" y="5875"/>
                </a:lnTo>
                <a:lnTo>
                  <a:pt x="2792" y="5886"/>
                </a:lnTo>
                <a:lnTo>
                  <a:pt x="2818" y="5897"/>
                </a:lnTo>
                <a:lnTo>
                  <a:pt x="2846" y="5904"/>
                </a:lnTo>
                <a:lnTo>
                  <a:pt x="2875" y="5911"/>
                </a:lnTo>
                <a:lnTo>
                  <a:pt x="2903" y="5916"/>
                </a:lnTo>
                <a:lnTo>
                  <a:pt x="2932" y="5920"/>
                </a:lnTo>
                <a:lnTo>
                  <a:pt x="2961" y="5924"/>
                </a:lnTo>
                <a:lnTo>
                  <a:pt x="2989" y="5927"/>
                </a:lnTo>
                <a:lnTo>
                  <a:pt x="3045" y="5931"/>
                </a:lnTo>
                <a:lnTo>
                  <a:pt x="3100" y="5933"/>
                </a:lnTo>
                <a:lnTo>
                  <a:pt x="3156" y="5933"/>
                </a:lnTo>
                <a:lnTo>
                  <a:pt x="3212" y="5931"/>
                </a:lnTo>
                <a:lnTo>
                  <a:pt x="3267" y="5926"/>
                </a:lnTo>
                <a:lnTo>
                  <a:pt x="3322" y="5920"/>
                </a:lnTo>
                <a:lnTo>
                  <a:pt x="3378" y="5913"/>
                </a:lnTo>
                <a:lnTo>
                  <a:pt x="3433" y="5904"/>
                </a:lnTo>
                <a:lnTo>
                  <a:pt x="3487" y="5895"/>
                </a:lnTo>
                <a:lnTo>
                  <a:pt x="3543" y="5882"/>
                </a:lnTo>
                <a:lnTo>
                  <a:pt x="3597" y="5870"/>
                </a:lnTo>
                <a:lnTo>
                  <a:pt x="3651" y="5857"/>
                </a:lnTo>
                <a:lnTo>
                  <a:pt x="3705" y="5842"/>
                </a:lnTo>
                <a:lnTo>
                  <a:pt x="3759" y="5827"/>
                </a:lnTo>
                <a:lnTo>
                  <a:pt x="3812" y="5811"/>
                </a:lnTo>
                <a:lnTo>
                  <a:pt x="3865" y="5794"/>
                </a:lnTo>
                <a:lnTo>
                  <a:pt x="3983" y="5757"/>
                </a:lnTo>
                <a:lnTo>
                  <a:pt x="4058" y="5734"/>
                </a:lnTo>
                <a:lnTo>
                  <a:pt x="4138" y="5705"/>
                </a:lnTo>
                <a:lnTo>
                  <a:pt x="4181" y="5690"/>
                </a:lnTo>
                <a:lnTo>
                  <a:pt x="4224" y="5673"/>
                </a:lnTo>
                <a:lnTo>
                  <a:pt x="4267" y="5656"/>
                </a:lnTo>
                <a:lnTo>
                  <a:pt x="4311" y="5638"/>
                </a:lnTo>
                <a:lnTo>
                  <a:pt x="4354" y="5618"/>
                </a:lnTo>
                <a:lnTo>
                  <a:pt x="4397" y="5598"/>
                </a:lnTo>
                <a:lnTo>
                  <a:pt x="4439" y="5576"/>
                </a:lnTo>
                <a:lnTo>
                  <a:pt x="4481" y="5553"/>
                </a:lnTo>
                <a:lnTo>
                  <a:pt x="4521" y="5530"/>
                </a:lnTo>
                <a:lnTo>
                  <a:pt x="4559" y="5505"/>
                </a:lnTo>
                <a:lnTo>
                  <a:pt x="4596" y="5480"/>
                </a:lnTo>
                <a:lnTo>
                  <a:pt x="4630" y="5453"/>
                </a:lnTo>
                <a:lnTo>
                  <a:pt x="4646" y="5439"/>
                </a:lnTo>
                <a:lnTo>
                  <a:pt x="4662" y="5425"/>
                </a:lnTo>
                <a:lnTo>
                  <a:pt x="4676" y="5411"/>
                </a:lnTo>
                <a:lnTo>
                  <a:pt x="4690" y="5397"/>
                </a:lnTo>
                <a:lnTo>
                  <a:pt x="4704" y="5381"/>
                </a:lnTo>
                <a:lnTo>
                  <a:pt x="4716" y="5367"/>
                </a:lnTo>
                <a:lnTo>
                  <a:pt x="4727" y="5352"/>
                </a:lnTo>
                <a:lnTo>
                  <a:pt x="4739" y="5336"/>
                </a:lnTo>
                <a:lnTo>
                  <a:pt x="4748" y="5320"/>
                </a:lnTo>
                <a:lnTo>
                  <a:pt x="4757" y="5303"/>
                </a:lnTo>
                <a:lnTo>
                  <a:pt x="4764" y="5287"/>
                </a:lnTo>
                <a:lnTo>
                  <a:pt x="4771" y="5271"/>
                </a:lnTo>
                <a:lnTo>
                  <a:pt x="4776" y="5254"/>
                </a:lnTo>
                <a:lnTo>
                  <a:pt x="4782" y="5237"/>
                </a:lnTo>
                <a:lnTo>
                  <a:pt x="4785" y="5219"/>
                </a:lnTo>
                <a:lnTo>
                  <a:pt x="4787" y="5202"/>
                </a:lnTo>
                <a:lnTo>
                  <a:pt x="4788" y="5184"/>
                </a:lnTo>
                <a:lnTo>
                  <a:pt x="4788" y="5165"/>
                </a:lnTo>
                <a:lnTo>
                  <a:pt x="4786" y="5147"/>
                </a:lnTo>
                <a:lnTo>
                  <a:pt x="4783" y="5128"/>
                </a:lnTo>
                <a:lnTo>
                  <a:pt x="4778" y="5109"/>
                </a:lnTo>
                <a:lnTo>
                  <a:pt x="4772" y="5089"/>
                </a:lnTo>
                <a:lnTo>
                  <a:pt x="4765" y="5070"/>
                </a:lnTo>
                <a:lnTo>
                  <a:pt x="4756" y="5049"/>
                </a:lnTo>
                <a:lnTo>
                  <a:pt x="4767" y="5047"/>
                </a:lnTo>
                <a:lnTo>
                  <a:pt x="4780" y="5047"/>
                </a:lnTo>
                <a:lnTo>
                  <a:pt x="4791" y="5047"/>
                </a:lnTo>
                <a:lnTo>
                  <a:pt x="4803" y="5048"/>
                </a:lnTo>
                <a:lnTo>
                  <a:pt x="4814" y="5050"/>
                </a:lnTo>
                <a:lnTo>
                  <a:pt x="4827" y="5053"/>
                </a:lnTo>
                <a:lnTo>
                  <a:pt x="4840" y="5058"/>
                </a:lnTo>
                <a:lnTo>
                  <a:pt x="4852" y="5062"/>
                </a:lnTo>
                <a:lnTo>
                  <a:pt x="4865" y="5068"/>
                </a:lnTo>
                <a:lnTo>
                  <a:pt x="4878" y="5075"/>
                </a:lnTo>
                <a:lnTo>
                  <a:pt x="4891" y="5082"/>
                </a:lnTo>
                <a:lnTo>
                  <a:pt x="4905" y="5090"/>
                </a:lnTo>
                <a:lnTo>
                  <a:pt x="4931" y="5109"/>
                </a:lnTo>
                <a:lnTo>
                  <a:pt x="4958" y="5130"/>
                </a:lnTo>
                <a:lnTo>
                  <a:pt x="4985" y="5155"/>
                </a:lnTo>
                <a:lnTo>
                  <a:pt x="5013" y="5182"/>
                </a:lnTo>
                <a:lnTo>
                  <a:pt x="5041" y="5210"/>
                </a:lnTo>
                <a:lnTo>
                  <a:pt x="5069" y="5241"/>
                </a:lnTo>
                <a:lnTo>
                  <a:pt x="5097" y="5273"/>
                </a:lnTo>
                <a:lnTo>
                  <a:pt x="5125" y="5307"/>
                </a:lnTo>
                <a:lnTo>
                  <a:pt x="5152" y="5341"/>
                </a:lnTo>
                <a:lnTo>
                  <a:pt x="5180" y="5376"/>
                </a:lnTo>
                <a:lnTo>
                  <a:pt x="5234" y="5450"/>
                </a:lnTo>
                <a:lnTo>
                  <a:pt x="5288" y="5524"/>
                </a:lnTo>
                <a:lnTo>
                  <a:pt x="5338" y="5598"/>
                </a:lnTo>
                <a:lnTo>
                  <a:pt x="5386" y="5668"/>
                </a:lnTo>
                <a:lnTo>
                  <a:pt x="5470" y="5793"/>
                </a:lnTo>
                <a:lnTo>
                  <a:pt x="5506" y="5844"/>
                </a:lnTo>
                <a:lnTo>
                  <a:pt x="5537" y="5885"/>
                </a:lnTo>
                <a:lnTo>
                  <a:pt x="5520" y="5886"/>
                </a:lnTo>
                <a:lnTo>
                  <a:pt x="5505" y="5886"/>
                </a:lnTo>
                <a:lnTo>
                  <a:pt x="5491" y="5885"/>
                </a:lnTo>
                <a:lnTo>
                  <a:pt x="5475" y="5884"/>
                </a:lnTo>
                <a:lnTo>
                  <a:pt x="5461" y="5882"/>
                </a:lnTo>
                <a:lnTo>
                  <a:pt x="5447" y="5879"/>
                </a:lnTo>
                <a:lnTo>
                  <a:pt x="5432" y="5875"/>
                </a:lnTo>
                <a:lnTo>
                  <a:pt x="5418" y="5871"/>
                </a:lnTo>
                <a:lnTo>
                  <a:pt x="5391" y="5862"/>
                </a:lnTo>
                <a:lnTo>
                  <a:pt x="5365" y="5850"/>
                </a:lnTo>
                <a:lnTo>
                  <a:pt x="5338" y="5836"/>
                </a:lnTo>
                <a:lnTo>
                  <a:pt x="5311" y="5822"/>
                </a:lnTo>
                <a:lnTo>
                  <a:pt x="5258" y="5792"/>
                </a:lnTo>
                <a:lnTo>
                  <a:pt x="5230" y="5777"/>
                </a:lnTo>
                <a:lnTo>
                  <a:pt x="5203" y="5763"/>
                </a:lnTo>
                <a:lnTo>
                  <a:pt x="5174" y="5749"/>
                </a:lnTo>
                <a:lnTo>
                  <a:pt x="5144" y="5737"/>
                </a:lnTo>
                <a:lnTo>
                  <a:pt x="5114" y="5727"/>
                </a:lnTo>
                <a:lnTo>
                  <a:pt x="5097" y="5723"/>
                </a:lnTo>
                <a:lnTo>
                  <a:pt x="5081" y="5718"/>
                </a:lnTo>
                <a:lnTo>
                  <a:pt x="5057" y="5713"/>
                </a:lnTo>
                <a:lnTo>
                  <a:pt x="5034" y="5710"/>
                </a:lnTo>
                <a:lnTo>
                  <a:pt x="5010" y="5707"/>
                </a:lnTo>
                <a:lnTo>
                  <a:pt x="4986" y="5705"/>
                </a:lnTo>
                <a:lnTo>
                  <a:pt x="4963" y="5704"/>
                </a:lnTo>
                <a:lnTo>
                  <a:pt x="4938" y="5704"/>
                </a:lnTo>
                <a:lnTo>
                  <a:pt x="4914" y="5705"/>
                </a:lnTo>
                <a:lnTo>
                  <a:pt x="4890" y="5706"/>
                </a:lnTo>
                <a:lnTo>
                  <a:pt x="4866" y="5708"/>
                </a:lnTo>
                <a:lnTo>
                  <a:pt x="4841" y="5710"/>
                </a:lnTo>
                <a:lnTo>
                  <a:pt x="4793" y="5717"/>
                </a:lnTo>
                <a:lnTo>
                  <a:pt x="4744" y="5726"/>
                </a:lnTo>
                <a:lnTo>
                  <a:pt x="4694" y="5737"/>
                </a:lnTo>
                <a:lnTo>
                  <a:pt x="4645" y="5748"/>
                </a:lnTo>
                <a:lnTo>
                  <a:pt x="4597" y="5761"/>
                </a:lnTo>
                <a:lnTo>
                  <a:pt x="4549" y="5776"/>
                </a:lnTo>
                <a:lnTo>
                  <a:pt x="4501" y="5790"/>
                </a:lnTo>
                <a:lnTo>
                  <a:pt x="4408" y="5818"/>
                </a:lnTo>
                <a:lnTo>
                  <a:pt x="4361" y="5832"/>
                </a:lnTo>
                <a:lnTo>
                  <a:pt x="4316" y="5844"/>
                </a:lnTo>
                <a:lnTo>
                  <a:pt x="4221" y="5872"/>
                </a:lnTo>
                <a:lnTo>
                  <a:pt x="4125" y="5900"/>
                </a:lnTo>
                <a:lnTo>
                  <a:pt x="4077" y="5915"/>
                </a:lnTo>
                <a:lnTo>
                  <a:pt x="4029" y="5932"/>
                </a:lnTo>
                <a:lnTo>
                  <a:pt x="3981" y="5948"/>
                </a:lnTo>
                <a:lnTo>
                  <a:pt x="3934" y="5965"/>
                </a:lnTo>
                <a:lnTo>
                  <a:pt x="3887" y="5985"/>
                </a:lnTo>
                <a:lnTo>
                  <a:pt x="3841" y="6004"/>
                </a:lnTo>
                <a:lnTo>
                  <a:pt x="3796" y="6026"/>
                </a:lnTo>
                <a:lnTo>
                  <a:pt x="3751" y="6048"/>
                </a:lnTo>
                <a:lnTo>
                  <a:pt x="3707" y="6073"/>
                </a:lnTo>
                <a:lnTo>
                  <a:pt x="3665" y="6099"/>
                </a:lnTo>
                <a:lnTo>
                  <a:pt x="3623" y="6125"/>
                </a:lnTo>
                <a:lnTo>
                  <a:pt x="3583" y="6155"/>
                </a:lnTo>
                <a:lnTo>
                  <a:pt x="3563" y="6170"/>
                </a:lnTo>
                <a:lnTo>
                  <a:pt x="3546" y="6186"/>
                </a:lnTo>
                <a:lnTo>
                  <a:pt x="3527" y="6201"/>
                </a:lnTo>
                <a:lnTo>
                  <a:pt x="3510" y="6217"/>
                </a:lnTo>
                <a:lnTo>
                  <a:pt x="3494" y="6235"/>
                </a:lnTo>
                <a:lnTo>
                  <a:pt x="3477" y="6252"/>
                </a:lnTo>
                <a:lnTo>
                  <a:pt x="3462" y="6271"/>
                </a:lnTo>
                <a:lnTo>
                  <a:pt x="3446" y="6289"/>
                </a:lnTo>
                <a:lnTo>
                  <a:pt x="3431" y="6309"/>
                </a:lnTo>
                <a:lnTo>
                  <a:pt x="3417" y="6327"/>
                </a:lnTo>
                <a:lnTo>
                  <a:pt x="3390" y="6367"/>
                </a:lnTo>
                <a:lnTo>
                  <a:pt x="3364" y="6408"/>
                </a:lnTo>
                <a:lnTo>
                  <a:pt x="3341" y="6450"/>
                </a:lnTo>
                <a:lnTo>
                  <a:pt x="3332" y="6471"/>
                </a:lnTo>
                <a:lnTo>
                  <a:pt x="3321" y="6494"/>
                </a:lnTo>
                <a:lnTo>
                  <a:pt x="3311" y="6519"/>
                </a:lnTo>
                <a:lnTo>
                  <a:pt x="3300" y="6544"/>
                </a:lnTo>
                <a:lnTo>
                  <a:pt x="3288" y="6569"/>
                </a:lnTo>
                <a:lnTo>
                  <a:pt x="3281" y="6580"/>
                </a:lnTo>
                <a:lnTo>
                  <a:pt x="3273" y="6591"/>
                </a:lnTo>
                <a:lnTo>
                  <a:pt x="3266" y="6601"/>
                </a:lnTo>
                <a:lnTo>
                  <a:pt x="3257" y="6610"/>
                </a:lnTo>
                <a:lnTo>
                  <a:pt x="3248" y="6617"/>
                </a:lnTo>
                <a:lnTo>
                  <a:pt x="3238" y="6623"/>
                </a:lnTo>
                <a:lnTo>
                  <a:pt x="3254" y="6625"/>
                </a:lnTo>
                <a:lnTo>
                  <a:pt x="3270" y="6627"/>
                </a:lnTo>
                <a:lnTo>
                  <a:pt x="3287" y="6630"/>
                </a:lnTo>
                <a:lnTo>
                  <a:pt x="3302" y="6634"/>
                </a:lnTo>
                <a:lnTo>
                  <a:pt x="3317" y="6640"/>
                </a:lnTo>
                <a:lnTo>
                  <a:pt x="3333" y="6645"/>
                </a:lnTo>
                <a:lnTo>
                  <a:pt x="3348" y="6651"/>
                </a:lnTo>
                <a:lnTo>
                  <a:pt x="3363" y="6658"/>
                </a:lnTo>
                <a:lnTo>
                  <a:pt x="3393" y="6673"/>
                </a:lnTo>
                <a:lnTo>
                  <a:pt x="3423" y="6691"/>
                </a:lnTo>
                <a:lnTo>
                  <a:pt x="3482" y="6728"/>
                </a:lnTo>
                <a:lnTo>
                  <a:pt x="3512" y="6747"/>
                </a:lnTo>
                <a:lnTo>
                  <a:pt x="3543" y="6765"/>
                </a:lnTo>
                <a:lnTo>
                  <a:pt x="3574" y="6782"/>
                </a:lnTo>
                <a:lnTo>
                  <a:pt x="3605" y="6797"/>
                </a:lnTo>
                <a:lnTo>
                  <a:pt x="3621" y="6805"/>
                </a:lnTo>
                <a:lnTo>
                  <a:pt x="3637" y="6811"/>
                </a:lnTo>
                <a:lnTo>
                  <a:pt x="3654" y="6817"/>
                </a:lnTo>
                <a:lnTo>
                  <a:pt x="3671" y="6822"/>
                </a:lnTo>
                <a:lnTo>
                  <a:pt x="3688" y="6826"/>
                </a:lnTo>
                <a:lnTo>
                  <a:pt x="3706" y="6829"/>
                </a:lnTo>
                <a:lnTo>
                  <a:pt x="3723" y="6831"/>
                </a:lnTo>
                <a:lnTo>
                  <a:pt x="3742" y="6832"/>
                </a:lnTo>
                <a:lnTo>
                  <a:pt x="3786" y="6833"/>
                </a:lnTo>
                <a:lnTo>
                  <a:pt x="3831" y="6833"/>
                </a:lnTo>
                <a:lnTo>
                  <a:pt x="3875" y="6831"/>
                </a:lnTo>
                <a:lnTo>
                  <a:pt x="3920" y="6828"/>
                </a:lnTo>
                <a:lnTo>
                  <a:pt x="3964" y="6824"/>
                </a:lnTo>
                <a:lnTo>
                  <a:pt x="4009" y="6819"/>
                </a:lnTo>
                <a:lnTo>
                  <a:pt x="4053" y="6813"/>
                </a:lnTo>
                <a:lnTo>
                  <a:pt x="4098" y="6806"/>
                </a:lnTo>
                <a:lnTo>
                  <a:pt x="4142" y="6798"/>
                </a:lnTo>
                <a:lnTo>
                  <a:pt x="4186" y="6789"/>
                </a:lnTo>
                <a:lnTo>
                  <a:pt x="4230" y="6780"/>
                </a:lnTo>
                <a:lnTo>
                  <a:pt x="4274" y="6770"/>
                </a:lnTo>
                <a:lnTo>
                  <a:pt x="4361" y="6748"/>
                </a:lnTo>
                <a:lnTo>
                  <a:pt x="4447" y="6724"/>
                </a:lnTo>
                <a:lnTo>
                  <a:pt x="4495" y="6709"/>
                </a:lnTo>
                <a:lnTo>
                  <a:pt x="4558" y="6689"/>
                </a:lnTo>
                <a:lnTo>
                  <a:pt x="4634" y="6662"/>
                </a:lnTo>
                <a:lnTo>
                  <a:pt x="4719" y="6629"/>
                </a:lnTo>
                <a:lnTo>
                  <a:pt x="4764" y="6612"/>
                </a:lnTo>
                <a:lnTo>
                  <a:pt x="4811" y="6592"/>
                </a:lnTo>
                <a:lnTo>
                  <a:pt x="4858" y="6572"/>
                </a:lnTo>
                <a:lnTo>
                  <a:pt x="4908" y="6550"/>
                </a:lnTo>
                <a:lnTo>
                  <a:pt x="4956" y="6529"/>
                </a:lnTo>
                <a:lnTo>
                  <a:pt x="5004" y="6505"/>
                </a:lnTo>
                <a:lnTo>
                  <a:pt x="5052" y="6481"/>
                </a:lnTo>
                <a:lnTo>
                  <a:pt x="5100" y="6455"/>
                </a:lnTo>
                <a:lnTo>
                  <a:pt x="5146" y="6430"/>
                </a:lnTo>
                <a:lnTo>
                  <a:pt x="5191" y="6403"/>
                </a:lnTo>
                <a:lnTo>
                  <a:pt x="5234" y="6375"/>
                </a:lnTo>
                <a:lnTo>
                  <a:pt x="5275" y="6347"/>
                </a:lnTo>
                <a:lnTo>
                  <a:pt x="5314" y="6318"/>
                </a:lnTo>
                <a:lnTo>
                  <a:pt x="5350" y="6288"/>
                </a:lnTo>
                <a:lnTo>
                  <a:pt x="5368" y="6274"/>
                </a:lnTo>
                <a:lnTo>
                  <a:pt x="5383" y="6258"/>
                </a:lnTo>
                <a:lnTo>
                  <a:pt x="5398" y="6243"/>
                </a:lnTo>
                <a:lnTo>
                  <a:pt x="5413" y="6228"/>
                </a:lnTo>
                <a:lnTo>
                  <a:pt x="5426" y="6212"/>
                </a:lnTo>
                <a:lnTo>
                  <a:pt x="5438" y="6197"/>
                </a:lnTo>
                <a:lnTo>
                  <a:pt x="5450" y="6182"/>
                </a:lnTo>
                <a:lnTo>
                  <a:pt x="5460" y="6165"/>
                </a:lnTo>
                <a:lnTo>
                  <a:pt x="5469" y="6150"/>
                </a:lnTo>
                <a:lnTo>
                  <a:pt x="5476" y="6133"/>
                </a:lnTo>
                <a:lnTo>
                  <a:pt x="5483" y="6118"/>
                </a:lnTo>
                <a:lnTo>
                  <a:pt x="5489" y="6102"/>
                </a:lnTo>
                <a:lnTo>
                  <a:pt x="5493" y="6085"/>
                </a:lnTo>
                <a:lnTo>
                  <a:pt x="5496" y="6070"/>
                </a:lnTo>
                <a:lnTo>
                  <a:pt x="5497" y="6053"/>
                </a:lnTo>
                <a:lnTo>
                  <a:pt x="5497" y="6037"/>
                </a:lnTo>
                <a:lnTo>
                  <a:pt x="5496" y="6021"/>
                </a:lnTo>
                <a:lnTo>
                  <a:pt x="5493" y="6004"/>
                </a:lnTo>
                <a:lnTo>
                  <a:pt x="5488" y="5988"/>
                </a:lnTo>
                <a:lnTo>
                  <a:pt x="5481" y="5972"/>
                </a:lnTo>
                <a:lnTo>
                  <a:pt x="5491" y="5969"/>
                </a:lnTo>
                <a:lnTo>
                  <a:pt x="5501" y="5968"/>
                </a:lnTo>
                <a:lnTo>
                  <a:pt x="5510" y="5968"/>
                </a:lnTo>
                <a:lnTo>
                  <a:pt x="5520" y="5969"/>
                </a:lnTo>
                <a:lnTo>
                  <a:pt x="5531" y="5971"/>
                </a:lnTo>
                <a:lnTo>
                  <a:pt x="5541" y="5972"/>
                </a:lnTo>
                <a:lnTo>
                  <a:pt x="5561" y="5978"/>
                </a:lnTo>
                <a:lnTo>
                  <a:pt x="5582" y="5986"/>
                </a:lnTo>
                <a:lnTo>
                  <a:pt x="5602" y="5996"/>
                </a:lnTo>
                <a:lnTo>
                  <a:pt x="5624" y="6009"/>
                </a:lnTo>
                <a:lnTo>
                  <a:pt x="5645" y="6024"/>
                </a:lnTo>
                <a:lnTo>
                  <a:pt x="5667" y="6040"/>
                </a:lnTo>
                <a:lnTo>
                  <a:pt x="5689" y="6059"/>
                </a:lnTo>
                <a:lnTo>
                  <a:pt x="5711" y="6078"/>
                </a:lnTo>
                <a:lnTo>
                  <a:pt x="5733" y="6100"/>
                </a:lnTo>
                <a:lnTo>
                  <a:pt x="5755" y="6122"/>
                </a:lnTo>
                <a:lnTo>
                  <a:pt x="5776" y="6146"/>
                </a:lnTo>
                <a:lnTo>
                  <a:pt x="5799" y="6170"/>
                </a:lnTo>
                <a:lnTo>
                  <a:pt x="5821" y="6196"/>
                </a:lnTo>
                <a:lnTo>
                  <a:pt x="5863" y="6247"/>
                </a:lnTo>
                <a:lnTo>
                  <a:pt x="5905" y="6300"/>
                </a:lnTo>
                <a:lnTo>
                  <a:pt x="5945" y="6354"/>
                </a:lnTo>
                <a:lnTo>
                  <a:pt x="5982" y="6405"/>
                </a:lnTo>
                <a:lnTo>
                  <a:pt x="6052" y="6498"/>
                </a:lnTo>
                <a:lnTo>
                  <a:pt x="6083" y="6537"/>
                </a:lnTo>
                <a:lnTo>
                  <a:pt x="6109" y="6570"/>
                </a:lnTo>
                <a:lnTo>
                  <a:pt x="6099" y="6572"/>
                </a:lnTo>
                <a:lnTo>
                  <a:pt x="6088" y="6573"/>
                </a:lnTo>
                <a:lnTo>
                  <a:pt x="6078" y="6573"/>
                </a:lnTo>
                <a:lnTo>
                  <a:pt x="6066" y="6573"/>
                </a:lnTo>
                <a:lnTo>
                  <a:pt x="6056" y="6571"/>
                </a:lnTo>
                <a:lnTo>
                  <a:pt x="6046" y="6569"/>
                </a:lnTo>
                <a:lnTo>
                  <a:pt x="6024" y="6564"/>
                </a:lnTo>
                <a:lnTo>
                  <a:pt x="6004" y="6556"/>
                </a:lnTo>
                <a:lnTo>
                  <a:pt x="5983" y="6546"/>
                </a:lnTo>
                <a:lnTo>
                  <a:pt x="5963" y="6535"/>
                </a:lnTo>
                <a:lnTo>
                  <a:pt x="5942" y="6524"/>
                </a:lnTo>
                <a:lnTo>
                  <a:pt x="5899" y="6500"/>
                </a:lnTo>
                <a:lnTo>
                  <a:pt x="5878" y="6489"/>
                </a:lnTo>
                <a:lnTo>
                  <a:pt x="5855" y="6479"/>
                </a:lnTo>
                <a:lnTo>
                  <a:pt x="5832" y="6469"/>
                </a:lnTo>
                <a:lnTo>
                  <a:pt x="5808" y="6463"/>
                </a:lnTo>
                <a:lnTo>
                  <a:pt x="5796" y="6460"/>
                </a:lnTo>
                <a:lnTo>
                  <a:pt x="5784" y="6458"/>
                </a:lnTo>
                <a:lnTo>
                  <a:pt x="5770" y="6457"/>
                </a:lnTo>
                <a:lnTo>
                  <a:pt x="5757" y="6456"/>
                </a:lnTo>
                <a:lnTo>
                  <a:pt x="5738" y="6456"/>
                </a:lnTo>
                <a:lnTo>
                  <a:pt x="5718" y="6456"/>
                </a:lnTo>
                <a:lnTo>
                  <a:pt x="5678" y="6459"/>
                </a:lnTo>
                <a:lnTo>
                  <a:pt x="5638" y="6464"/>
                </a:lnTo>
                <a:lnTo>
                  <a:pt x="5598" y="6472"/>
                </a:lnTo>
                <a:lnTo>
                  <a:pt x="5558" y="6481"/>
                </a:lnTo>
                <a:lnTo>
                  <a:pt x="5519" y="6491"/>
                </a:lnTo>
                <a:lnTo>
                  <a:pt x="5479" y="6503"/>
                </a:lnTo>
                <a:lnTo>
                  <a:pt x="5440" y="6517"/>
                </a:lnTo>
                <a:lnTo>
                  <a:pt x="5401" y="6530"/>
                </a:lnTo>
                <a:lnTo>
                  <a:pt x="5363" y="6545"/>
                </a:lnTo>
                <a:lnTo>
                  <a:pt x="5287" y="6577"/>
                </a:lnTo>
                <a:lnTo>
                  <a:pt x="5213" y="6610"/>
                </a:lnTo>
                <a:lnTo>
                  <a:pt x="5141" y="6642"/>
                </a:lnTo>
                <a:lnTo>
                  <a:pt x="5068" y="6673"/>
                </a:lnTo>
                <a:lnTo>
                  <a:pt x="4997" y="6707"/>
                </a:lnTo>
                <a:lnTo>
                  <a:pt x="4961" y="6725"/>
                </a:lnTo>
                <a:lnTo>
                  <a:pt x="4925" y="6742"/>
                </a:lnTo>
                <a:lnTo>
                  <a:pt x="4889" y="6762"/>
                </a:lnTo>
                <a:lnTo>
                  <a:pt x="4854" y="6780"/>
                </a:lnTo>
                <a:lnTo>
                  <a:pt x="4819" y="6800"/>
                </a:lnTo>
                <a:lnTo>
                  <a:pt x="4786" y="6822"/>
                </a:lnTo>
                <a:lnTo>
                  <a:pt x="4753" y="6843"/>
                </a:lnTo>
                <a:lnTo>
                  <a:pt x="4720" y="6866"/>
                </a:lnTo>
                <a:lnTo>
                  <a:pt x="4688" y="6890"/>
                </a:lnTo>
                <a:lnTo>
                  <a:pt x="4658" y="6915"/>
                </a:lnTo>
                <a:lnTo>
                  <a:pt x="4628" y="6941"/>
                </a:lnTo>
                <a:lnTo>
                  <a:pt x="4599" y="6968"/>
                </a:lnTo>
                <a:lnTo>
                  <a:pt x="4588" y="6980"/>
                </a:lnTo>
                <a:lnTo>
                  <a:pt x="4577" y="6992"/>
                </a:lnTo>
                <a:lnTo>
                  <a:pt x="4567" y="7004"/>
                </a:lnTo>
                <a:lnTo>
                  <a:pt x="4558" y="7018"/>
                </a:lnTo>
                <a:lnTo>
                  <a:pt x="4549" y="7031"/>
                </a:lnTo>
                <a:lnTo>
                  <a:pt x="4542" y="7043"/>
                </a:lnTo>
                <a:lnTo>
                  <a:pt x="4527" y="7071"/>
                </a:lnTo>
                <a:lnTo>
                  <a:pt x="4514" y="7099"/>
                </a:lnTo>
                <a:lnTo>
                  <a:pt x="4503" y="7127"/>
                </a:lnTo>
                <a:lnTo>
                  <a:pt x="4493" y="7156"/>
                </a:lnTo>
                <a:lnTo>
                  <a:pt x="4482" y="7185"/>
                </a:lnTo>
                <a:lnTo>
                  <a:pt x="4463" y="7242"/>
                </a:lnTo>
                <a:lnTo>
                  <a:pt x="4453" y="7271"/>
                </a:lnTo>
                <a:lnTo>
                  <a:pt x="4441" y="7297"/>
                </a:lnTo>
                <a:lnTo>
                  <a:pt x="4430" y="7324"/>
                </a:lnTo>
                <a:lnTo>
                  <a:pt x="4416" y="7349"/>
                </a:lnTo>
                <a:lnTo>
                  <a:pt x="4409" y="7361"/>
                </a:lnTo>
                <a:lnTo>
                  <a:pt x="4400" y="7372"/>
                </a:lnTo>
                <a:lnTo>
                  <a:pt x="4392" y="7383"/>
                </a:lnTo>
                <a:lnTo>
                  <a:pt x="4383" y="7395"/>
                </a:lnTo>
                <a:lnTo>
                  <a:pt x="4395" y="7394"/>
                </a:lnTo>
                <a:lnTo>
                  <a:pt x="4408" y="7394"/>
                </a:lnTo>
                <a:lnTo>
                  <a:pt x="4420" y="7395"/>
                </a:lnTo>
                <a:lnTo>
                  <a:pt x="4432" y="7396"/>
                </a:lnTo>
                <a:lnTo>
                  <a:pt x="4457" y="7401"/>
                </a:lnTo>
                <a:lnTo>
                  <a:pt x="4481" y="7408"/>
                </a:lnTo>
                <a:lnTo>
                  <a:pt x="4507" y="7416"/>
                </a:lnTo>
                <a:lnTo>
                  <a:pt x="4532" y="7425"/>
                </a:lnTo>
                <a:lnTo>
                  <a:pt x="4582" y="7448"/>
                </a:lnTo>
                <a:lnTo>
                  <a:pt x="4607" y="7459"/>
                </a:lnTo>
                <a:lnTo>
                  <a:pt x="4633" y="7470"/>
                </a:lnTo>
                <a:lnTo>
                  <a:pt x="4660" y="7480"/>
                </a:lnTo>
                <a:lnTo>
                  <a:pt x="4686" y="7488"/>
                </a:lnTo>
                <a:lnTo>
                  <a:pt x="4713" y="7495"/>
                </a:lnTo>
                <a:lnTo>
                  <a:pt x="4741" y="7500"/>
                </a:lnTo>
                <a:lnTo>
                  <a:pt x="4755" y="7501"/>
                </a:lnTo>
                <a:lnTo>
                  <a:pt x="4769" y="7502"/>
                </a:lnTo>
                <a:lnTo>
                  <a:pt x="4784" y="7502"/>
                </a:lnTo>
                <a:lnTo>
                  <a:pt x="4798" y="7502"/>
                </a:lnTo>
                <a:lnTo>
                  <a:pt x="4842" y="7497"/>
                </a:lnTo>
                <a:lnTo>
                  <a:pt x="4886" y="7492"/>
                </a:lnTo>
                <a:lnTo>
                  <a:pt x="4930" y="7484"/>
                </a:lnTo>
                <a:lnTo>
                  <a:pt x="4973" y="7476"/>
                </a:lnTo>
                <a:lnTo>
                  <a:pt x="5017" y="7465"/>
                </a:lnTo>
                <a:lnTo>
                  <a:pt x="5059" y="7453"/>
                </a:lnTo>
                <a:lnTo>
                  <a:pt x="5102" y="7441"/>
                </a:lnTo>
                <a:lnTo>
                  <a:pt x="5144" y="7426"/>
                </a:lnTo>
                <a:lnTo>
                  <a:pt x="5186" y="7411"/>
                </a:lnTo>
                <a:lnTo>
                  <a:pt x="5227" y="7396"/>
                </a:lnTo>
                <a:lnTo>
                  <a:pt x="5268" y="7378"/>
                </a:lnTo>
                <a:lnTo>
                  <a:pt x="5309" y="7361"/>
                </a:lnTo>
                <a:lnTo>
                  <a:pt x="5350" y="7342"/>
                </a:lnTo>
                <a:lnTo>
                  <a:pt x="5390" y="7324"/>
                </a:lnTo>
                <a:lnTo>
                  <a:pt x="5470" y="7285"/>
                </a:lnTo>
                <a:lnTo>
                  <a:pt x="5553" y="7244"/>
                </a:lnTo>
                <a:lnTo>
                  <a:pt x="5604" y="7219"/>
                </a:lnTo>
                <a:lnTo>
                  <a:pt x="5660" y="7189"/>
                </a:lnTo>
                <a:lnTo>
                  <a:pt x="5717" y="7157"/>
                </a:lnTo>
                <a:lnTo>
                  <a:pt x="5776" y="7121"/>
                </a:lnTo>
                <a:lnTo>
                  <a:pt x="5806" y="7103"/>
                </a:lnTo>
                <a:lnTo>
                  <a:pt x="5835" y="7083"/>
                </a:lnTo>
                <a:lnTo>
                  <a:pt x="5864" y="7063"/>
                </a:lnTo>
                <a:lnTo>
                  <a:pt x="5892" y="7042"/>
                </a:lnTo>
                <a:lnTo>
                  <a:pt x="5919" y="7021"/>
                </a:lnTo>
                <a:lnTo>
                  <a:pt x="5945" y="6999"/>
                </a:lnTo>
                <a:lnTo>
                  <a:pt x="5969" y="6977"/>
                </a:lnTo>
                <a:lnTo>
                  <a:pt x="5993" y="6953"/>
                </a:lnTo>
                <a:lnTo>
                  <a:pt x="6013" y="6930"/>
                </a:lnTo>
                <a:lnTo>
                  <a:pt x="6033" y="6906"/>
                </a:lnTo>
                <a:lnTo>
                  <a:pt x="6050" y="6881"/>
                </a:lnTo>
                <a:lnTo>
                  <a:pt x="6064" y="6856"/>
                </a:lnTo>
                <a:lnTo>
                  <a:pt x="6071" y="6843"/>
                </a:lnTo>
                <a:lnTo>
                  <a:pt x="6077" y="6831"/>
                </a:lnTo>
                <a:lnTo>
                  <a:pt x="6082" y="6818"/>
                </a:lnTo>
                <a:lnTo>
                  <a:pt x="6086" y="6806"/>
                </a:lnTo>
                <a:lnTo>
                  <a:pt x="6090" y="6792"/>
                </a:lnTo>
                <a:lnTo>
                  <a:pt x="6093" y="6779"/>
                </a:lnTo>
                <a:lnTo>
                  <a:pt x="6095" y="6766"/>
                </a:lnTo>
                <a:lnTo>
                  <a:pt x="6096" y="6752"/>
                </a:lnTo>
                <a:lnTo>
                  <a:pt x="6096" y="6739"/>
                </a:lnTo>
                <a:lnTo>
                  <a:pt x="6096" y="6726"/>
                </a:lnTo>
                <a:lnTo>
                  <a:pt x="6095" y="6712"/>
                </a:lnTo>
                <a:lnTo>
                  <a:pt x="6092" y="6699"/>
                </a:lnTo>
                <a:lnTo>
                  <a:pt x="6089" y="6686"/>
                </a:lnTo>
                <a:lnTo>
                  <a:pt x="6085" y="6671"/>
                </a:lnTo>
                <a:lnTo>
                  <a:pt x="6080" y="6658"/>
                </a:lnTo>
                <a:lnTo>
                  <a:pt x="6074" y="6644"/>
                </a:lnTo>
                <a:lnTo>
                  <a:pt x="6082" y="6643"/>
                </a:lnTo>
                <a:lnTo>
                  <a:pt x="6090" y="6642"/>
                </a:lnTo>
                <a:lnTo>
                  <a:pt x="6106" y="6641"/>
                </a:lnTo>
                <a:lnTo>
                  <a:pt x="6123" y="6643"/>
                </a:lnTo>
                <a:lnTo>
                  <a:pt x="6140" y="6647"/>
                </a:lnTo>
                <a:lnTo>
                  <a:pt x="6158" y="6653"/>
                </a:lnTo>
                <a:lnTo>
                  <a:pt x="6176" y="6661"/>
                </a:lnTo>
                <a:lnTo>
                  <a:pt x="6193" y="6671"/>
                </a:lnTo>
                <a:lnTo>
                  <a:pt x="6212" y="6683"/>
                </a:lnTo>
                <a:lnTo>
                  <a:pt x="6230" y="6696"/>
                </a:lnTo>
                <a:lnTo>
                  <a:pt x="6249" y="6710"/>
                </a:lnTo>
                <a:lnTo>
                  <a:pt x="6267" y="6727"/>
                </a:lnTo>
                <a:lnTo>
                  <a:pt x="6287" y="6743"/>
                </a:lnTo>
                <a:lnTo>
                  <a:pt x="6305" y="6762"/>
                </a:lnTo>
                <a:lnTo>
                  <a:pt x="6324" y="6780"/>
                </a:lnTo>
                <a:lnTo>
                  <a:pt x="6361" y="6820"/>
                </a:lnTo>
                <a:lnTo>
                  <a:pt x="6396" y="6862"/>
                </a:lnTo>
                <a:lnTo>
                  <a:pt x="6432" y="6905"/>
                </a:lnTo>
                <a:lnTo>
                  <a:pt x="6466" y="6947"/>
                </a:lnTo>
                <a:lnTo>
                  <a:pt x="6498" y="6988"/>
                </a:lnTo>
                <a:lnTo>
                  <a:pt x="6555" y="7063"/>
                </a:lnTo>
                <a:lnTo>
                  <a:pt x="6581" y="7095"/>
                </a:lnTo>
                <a:lnTo>
                  <a:pt x="6602" y="7120"/>
                </a:lnTo>
                <a:lnTo>
                  <a:pt x="7076" y="7646"/>
                </a:lnTo>
                <a:lnTo>
                  <a:pt x="7095" y="7668"/>
                </a:lnTo>
                <a:lnTo>
                  <a:pt x="7115" y="7695"/>
                </a:lnTo>
                <a:lnTo>
                  <a:pt x="7135" y="7724"/>
                </a:lnTo>
                <a:lnTo>
                  <a:pt x="7157" y="7755"/>
                </a:lnTo>
                <a:lnTo>
                  <a:pt x="7203" y="7822"/>
                </a:lnTo>
                <a:lnTo>
                  <a:pt x="7250" y="7892"/>
                </a:lnTo>
                <a:lnTo>
                  <a:pt x="7274" y="7925"/>
                </a:lnTo>
                <a:lnTo>
                  <a:pt x="7300" y="7958"/>
                </a:lnTo>
                <a:lnTo>
                  <a:pt x="7326" y="7989"/>
                </a:lnTo>
                <a:lnTo>
                  <a:pt x="7351" y="8017"/>
                </a:lnTo>
                <a:lnTo>
                  <a:pt x="7364" y="8030"/>
                </a:lnTo>
                <a:lnTo>
                  <a:pt x="7377" y="8042"/>
                </a:lnTo>
                <a:lnTo>
                  <a:pt x="7389" y="8054"/>
                </a:lnTo>
                <a:lnTo>
                  <a:pt x="7403" y="8064"/>
                </a:lnTo>
                <a:lnTo>
                  <a:pt x="7416" y="8072"/>
                </a:lnTo>
                <a:lnTo>
                  <a:pt x="7428" y="8080"/>
                </a:lnTo>
                <a:lnTo>
                  <a:pt x="7442" y="8086"/>
                </a:lnTo>
                <a:lnTo>
                  <a:pt x="7455" y="8093"/>
                </a:lnTo>
                <a:lnTo>
                  <a:pt x="7469" y="8097"/>
                </a:lnTo>
                <a:lnTo>
                  <a:pt x="7484" y="8099"/>
                </a:lnTo>
                <a:lnTo>
                  <a:pt x="7497" y="8099"/>
                </a:lnTo>
                <a:lnTo>
                  <a:pt x="7509" y="8098"/>
                </a:lnTo>
                <a:lnTo>
                  <a:pt x="7521" y="8095"/>
                </a:lnTo>
                <a:lnTo>
                  <a:pt x="7533" y="8089"/>
                </a:lnTo>
                <a:lnTo>
                  <a:pt x="7543" y="8082"/>
                </a:lnTo>
                <a:lnTo>
                  <a:pt x="7553" y="8075"/>
                </a:lnTo>
                <a:lnTo>
                  <a:pt x="7562" y="8066"/>
                </a:lnTo>
                <a:lnTo>
                  <a:pt x="7571" y="8055"/>
                </a:lnTo>
                <a:lnTo>
                  <a:pt x="7579" y="8043"/>
                </a:lnTo>
                <a:lnTo>
                  <a:pt x="7586" y="8031"/>
                </a:lnTo>
                <a:lnTo>
                  <a:pt x="7592" y="8018"/>
                </a:lnTo>
                <a:lnTo>
                  <a:pt x="7597" y="8003"/>
                </a:lnTo>
                <a:lnTo>
                  <a:pt x="7602" y="7988"/>
                </a:lnTo>
                <a:lnTo>
                  <a:pt x="7606" y="7973"/>
                </a:lnTo>
                <a:lnTo>
                  <a:pt x="7610" y="7957"/>
                </a:lnTo>
                <a:lnTo>
                  <a:pt x="7613" y="7941"/>
                </a:lnTo>
                <a:lnTo>
                  <a:pt x="7615" y="7924"/>
                </a:lnTo>
                <a:lnTo>
                  <a:pt x="7616" y="7908"/>
                </a:lnTo>
                <a:lnTo>
                  <a:pt x="7617" y="7892"/>
                </a:lnTo>
                <a:lnTo>
                  <a:pt x="7617" y="7875"/>
                </a:lnTo>
                <a:lnTo>
                  <a:pt x="7616" y="7860"/>
                </a:lnTo>
                <a:lnTo>
                  <a:pt x="7614" y="7844"/>
                </a:lnTo>
                <a:lnTo>
                  <a:pt x="7611" y="7828"/>
                </a:lnTo>
                <a:lnTo>
                  <a:pt x="7607" y="7814"/>
                </a:lnTo>
                <a:lnTo>
                  <a:pt x="7603" y="7799"/>
                </a:lnTo>
                <a:lnTo>
                  <a:pt x="7598" y="7787"/>
                </a:lnTo>
                <a:lnTo>
                  <a:pt x="7593" y="7775"/>
                </a:lnTo>
                <a:lnTo>
                  <a:pt x="7587" y="7763"/>
                </a:lnTo>
                <a:lnTo>
                  <a:pt x="7580" y="7753"/>
                </a:lnTo>
                <a:lnTo>
                  <a:pt x="7572" y="7744"/>
                </a:lnTo>
                <a:lnTo>
                  <a:pt x="7512" y="7686"/>
                </a:lnTo>
                <a:lnTo>
                  <a:pt x="7453" y="7628"/>
                </a:lnTo>
                <a:lnTo>
                  <a:pt x="7333" y="7515"/>
                </a:lnTo>
                <a:lnTo>
                  <a:pt x="7213" y="7402"/>
                </a:lnTo>
                <a:lnTo>
                  <a:pt x="7091" y="7290"/>
                </a:lnTo>
                <a:lnTo>
                  <a:pt x="6970" y="7178"/>
                </a:lnTo>
                <a:lnTo>
                  <a:pt x="6850" y="7064"/>
                </a:lnTo>
                <a:lnTo>
                  <a:pt x="6791" y="7006"/>
                </a:lnTo>
                <a:lnTo>
                  <a:pt x="6731" y="6948"/>
                </a:lnTo>
                <a:lnTo>
                  <a:pt x="6673" y="6890"/>
                </a:lnTo>
                <a:lnTo>
                  <a:pt x="6615" y="6830"/>
                </a:lnTo>
                <a:lnTo>
                  <a:pt x="6384" y="6592"/>
                </a:lnTo>
                <a:lnTo>
                  <a:pt x="6269" y="6474"/>
                </a:lnTo>
                <a:lnTo>
                  <a:pt x="6156" y="6354"/>
                </a:lnTo>
                <a:lnTo>
                  <a:pt x="6135" y="6333"/>
                </a:lnTo>
                <a:lnTo>
                  <a:pt x="6113" y="6312"/>
                </a:lnTo>
                <a:lnTo>
                  <a:pt x="6063" y="6265"/>
                </a:lnTo>
                <a:lnTo>
                  <a:pt x="6037" y="6240"/>
                </a:lnTo>
                <a:lnTo>
                  <a:pt x="6011" y="6214"/>
                </a:lnTo>
                <a:lnTo>
                  <a:pt x="5987" y="6188"/>
                </a:lnTo>
                <a:lnTo>
                  <a:pt x="5963" y="6160"/>
                </a:lnTo>
                <a:lnTo>
                  <a:pt x="5941" y="6132"/>
                </a:lnTo>
                <a:lnTo>
                  <a:pt x="5932" y="6118"/>
                </a:lnTo>
                <a:lnTo>
                  <a:pt x="5924" y="6105"/>
                </a:lnTo>
                <a:lnTo>
                  <a:pt x="5916" y="6090"/>
                </a:lnTo>
                <a:lnTo>
                  <a:pt x="5909" y="6076"/>
                </a:lnTo>
                <a:lnTo>
                  <a:pt x="5904" y="6063"/>
                </a:lnTo>
                <a:lnTo>
                  <a:pt x="5898" y="6048"/>
                </a:lnTo>
                <a:lnTo>
                  <a:pt x="5895" y="6035"/>
                </a:lnTo>
                <a:lnTo>
                  <a:pt x="5893" y="6021"/>
                </a:lnTo>
                <a:lnTo>
                  <a:pt x="5893" y="6007"/>
                </a:lnTo>
                <a:lnTo>
                  <a:pt x="5894" y="5994"/>
                </a:lnTo>
                <a:lnTo>
                  <a:pt x="5896" y="5980"/>
                </a:lnTo>
                <a:lnTo>
                  <a:pt x="5900" y="5966"/>
                </a:lnTo>
                <a:lnTo>
                  <a:pt x="5907" y="5954"/>
                </a:lnTo>
                <a:lnTo>
                  <a:pt x="5915" y="5941"/>
                </a:lnTo>
                <a:lnTo>
                  <a:pt x="5930" y="5950"/>
                </a:lnTo>
                <a:lnTo>
                  <a:pt x="5947" y="5959"/>
                </a:lnTo>
                <a:lnTo>
                  <a:pt x="5962" y="5966"/>
                </a:lnTo>
                <a:lnTo>
                  <a:pt x="5978" y="5972"/>
                </a:lnTo>
                <a:lnTo>
                  <a:pt x="5995" y="5977"/>
                </a:lnTo>
                <a:lnTo>
                  <a:pt x="6011" y="5981"/>
                </a:lnTo>
                <a:lnTo>
                  <a:pt x="6028" y="5984"/>
                </a:lnTo>
                <a:lnTo>
                  <a:pt x="6044" y="5985"/>
                </a:lnTo>
                <a:lnTo>
                  <a:pt x="6060" y="5986"/>
                </a:lnTo>
                <a:lnTo>
                  <a:pt x="6077" y="5986"/>
                </a:lnTo>
                <a:lnTo>
                  <a:pt x="6094" y="5985"/>
                </a:lnTo>
                <a:lnTo>
                  <a:pt x="6111" y="5983"/>
                </a:lnTo>
                <a:lnTo>
                  <a:pt x="6128" y="5980"/>
                </a:lnTo>
                <a:lnTo>
                  <a:pt x="6144" y="5976"/>
                </a:lnTo>
                <a:lnTo>
                  <a:pt x="6162" y="5972"/>
                </a:lnTo>
                <a:lnTo>
                  <a:pt x="6178" y="5965"/>
                </a:lnTo>
                <a:lnTo>
                  <a:pt x="6196" y="5959"/>
                </a:lnTo>
                <a:lnTo>
                  <a:pt x="6212" y="5952"/>
                </a:lnTo>
                <a:lnTo>
                  <a:pt x="6229" y="5945"/>
                </a:lnTo>
                <a:lnTo>
                  <a:pt x="6246" y="5937"/>
                </a:lnTo>
                <a:lnTo>
                  <a:pt x="6280" y="5917"/>
                </a:lnTo>
                <a:lnTo>
                  <a:pt x="6313" y="5897"/>
                </a:lnTo>
                <a:lnTo>
                  <a:pt x="6346" y="5873"/>
                </a:lnTo>
                <a:lnTo>
                  <a:pt x="6379" y="5848"/>
                </a:lnTo>
                <a:lnTo>
                  <a:pt x="6412" y="5821"/>
                </a:lnTo>
                <a:lnTo>
                  <a:pt x="6444" y="5792"/>
                </a:lnTo>
                <a:lnTo>
                  <a:pt x="6475" y="5763"/>
                </a:lnTo>
                <a:lnTo>
                  <a:pt x="6506" y="5732"/>
                </a:lnTo>
                <a:lnTo>
                  <a:pt x="6537" y="5700"/>
                </a:lnTo>
                <a:lnTo>
                  <a:pt x="6565" y="5667"/>
                </a:lnTo>
                <a:lnTo>
                  <a:pt x="6594" y="5634"/>
                </a:lnTo>
                <a:lnTo>
                  <a:pt x="6622" y="5602"/>
                </a:lnTo>
                <a:lnTo>
                  <a:pt x="6648" y="5569"/>
                </a:lnTo>
                <a:lnTo>
                  <a:pt x="6674" y="5536"/>
                </a:lnTo>
                <a:lnTo>
                  <a:pt x="6722" y="5474"/>
                </a:lnTo>
                <a:lnTo>
                  <a:pt x="6765" y="5414"/>
                </a:lnTo>
                <a:lnTo>
                  <a:pt x="6802" y="5360"/>
                </a:lnTo>
                <a:lnTo>
                  <a:pt x="6834" y="5315"/>
                </a:lnTo>
                <a:lnTo>
                  <a:pt x="6879" y="5245"/>
                </a:lnTo>
                <a:lnTo>
                  <a:pt x="6923" y="5174"/>
                </a:lnTo>
                <a:lnTo>
                  <a:pt x="6965" y="5103"/>
                </a:lnTo>
                <a:lnTo>
                  <a:pt x="7006" y="5030"/>
                </a:lnTo>
                <a:lnTo>
                  <a:pt x="7045" y="4956"/>
                </a:lnTo>
                <a:lnTo>
                  <a:pt x="7082" y="4881"/>
                </a:lnTo>
                <a:lnTo>
                  <a:pt x="7099" y="4843"/>
                </a:lnTo>
                <a:lnTo>
                  <a:pt x="7117" y="4806"/>
                </a:lnTo>
                <a:lnTo>
                  <a:pt x="7132" y="4768"/>
                </a:lnTo>
                <a:lnTo>
                  <a:pt x="7148" y="4729"/>
                </a:lnTo>
                <a:lnTo>
                  <a:pt x="7160" y="4698"/>
                </a:lnTo>
                <a:lnTo>
                  <a:pt x="7171" y="4668"/>
                </a:lnTo>
                <a:lnTo>
                  <a:pt x="7180" y="4637"/>
                </a:lnTo>
                <a:lnTo>
                  <a:pt x="7188" y="4607"/>
                </a:lnTo>
                <a:lnTo>
                  <a:pt x="7196" y="4576"/>
                </a:lnTo>
                <a:lnTo>
                  <a:pt x="7201" y="4545"/>
                </a:lnTo>
                <a:lnTo>
                  <a:pt x="7203" y="4512"/>
                </a:lnTo>
                <a:lnTo>
                  <a:pt x="7204" y="4496"/>
                </a:lnTo>
                <a:lnTo>
                  <a:pt x="7203" y="4480"/>
                </a:lnTo>
                <a:lnTo>
                  <a:pt x="7202" y="4461"/>
                </a:lnTo>
                <a:lnTo>
                  <a:pt x="7200" y="4441"/>
                </a:lnTo>
                <a:lnTo>
                  <a:pt x="7197" y="4421"/>
                </a:lnTo>
                <a:lnTo>
                  <a:pt x="7193" y="4400"/>
                </a:lnTo>
                <a:lnTo>
                  <a:pt x="7183" y="4357"/>
                </a:lnTo>
                <a:lnTo>
                  <a:pt x="7174" y="4313"/>
                </a:lnTo>
                <a:lnTo>
                  <a:pt x="7171" y="4291"/>
                </a:lnTo>
                <a:lnTo>
                  <a:pt x="7168" y="4270"/>
                </a:lnTo>
                <a:lnTo>
                  <a:pt x="7166" y="4248"/>
                </a:lnTo>
                <a:lnTo>
                  <a:pt x="7165" y="4228"/>
                </a:lnTo>
                <a:lnTo>
                  <a:pt x="7166" y="4207"/>
                </a:lnTo>
                <a:lnTo>
                  <a:pt x="7169" y="4187"/>
                </a:lnTo>
                <a:lnTo>
                  <a:pt x="7173" y="4168"/>
                </a:lnTo>
                <a:lnTo>
                  <a:pt x="7176" y="4159"/>
                </a:lnTo>
                <a:lnTo>
                  <a:pt x="7180" y="4150"/>
                </a:lnTo>
                <a:lnTo>
                  <a:pt x="7166" y="4158"/>
                </a:lnTo>
                <a:lnTo>
                  <a:pt x="7149" y="4165"/>
                </a:lnTo>
                <a:lnTo>
                  <a:pt x="7133" y="4170"/>
                </a:lnTo>
                <a:lnTo>
                  <a:pt x="7117" y="4173"/>
                </a:lnTo>
                <a:lnTo>
                  <a:pt x="7098" y="4175"/>
                </a:lnTo>
                <a:lnTo>
                  <a:pt x="7080" y="4175"/>
                </a:lnTo>
                <a:lnTo>
                  <a:pt x="7061" y="4175"/>
                </a:lnTo>
                <a:lnTo>
                  <a:pt x="7043" y="4174"/>
                </a:lnTo>
                <a:lnTo>
                  <a:pt x="7005" y="4170"/>
                </a:lnTo>
                <a:lnTo>
                  <a:pt x="6967" y="4166"/>
                </a:lnTo>
                <a:lnTo>
                  <a:pt x="6932" y="4162"/>
                </a:lnTo>
                <a:lnTo>
                  <a:pt x="6915" y="4162"/>
                </a:lnTo>
                <a:lnTo>
                  <a:pt x="6899" y="4162"/>
                </a:lnTo>
                <a:lnTo>
                  <a:pt x="6878" y="4163"/>
                </a:lnTo>
                <a:lnTo>
                  <a:pt x="6856" y="4166"/>
                </a:lnTo>
                <a:lnTo>
                  <a:pt x="6836" y="4169"/>
                </a:lnTo>
                <a:lnTo>
                  <a:pt x="6816" y="4174"/>
                </a:lnTo>
                <a:lnTo>
                  <a:pt x="6797" y="4180"/>
                </a:lnTo>
                <a:lnTo>
                  <a:pt x="6778" y="4187"/>
                </a:lnTo>
                <a:lnTo>
                  <a:pt x="6759" y="4195"/>
                </a:lnTo>
                <a:lnTo>
                  <a:pt x="6742" y="4203"/>
                </a:lnTo>
                <a:lnTo>
                  <a:pt x="6723" y="4212"/>
                </a:lnTo>
                <a:lnTo>
                  <a:pt x="6706" y="4222"/>
                </a:lnTo>
                <a:lnTo>
                  <a:pt x="6689" y="4234"/>
                </a:lnTo>
                <a:lnTo>
                  <a:pt x="6672" y="4245"/>
                </a:lnTo>
                <a:lnTo>
                  <a:pt x="6639" y="4270"/>
                </a:lnTo>
                <a:lnTo>
                  <a:pt x="6607" y="4296"/>
                </a:lnTo>
                <a:lnTo>
                  <a:pt x="6574" y="4326"/>
                </a:lnTo>
                <a:lnTo>
                  <a:pt x="6541" y="4356"/>
                </a:lnTo>
                <a:lnTo>
                  <a:pt x="6508" y="4386"/>
                </a:lnTo>
                <a:lnTo>
                  <a:pt x="6476" y="4418"/>
                </a:lnTo>
                <a:lnTo>
                  <a:pt x="6445" y="4450"/>
                </a:lnTo>
                <a:lnTo>
                  <a:pt x="6414" y="4482"/>
                </a:lnTo>
                <a:lnTo>
                  <a:pt x="6352" y="4548"/>
                </a:lnTo>
                <a:lnTo>
                  <a:pt x="6293" y="4615"/>
                </a:lnTo>
                <a:lnTo>
                  <a:pt x="6234" y="4684"/>
                </a:lnTo>
                <a:lnTo>
                  <a:pt x="6177" y="4753"/>
                </a:lnTo>
                <a:lnTo>
                  <a:pt x="6122" y="4823"/>
                </a:lnTo>
                <a:lnTo>
                  <a:pt x="6070" y="4890"/>
                </a:lnTo>
                <a:lnTo>
                  <a:pt x="6018" y="4957"/>
                </a:lnTo>
                <a:lnTo>
                  <a:pt x="5994" y="4992"/>
                </a:lnTo>
                <a:lnTo>
                  <a:pt x="5969" y="5027"/>
                </a:lnTo>
                <a:lnTo>
                  <a:pt x="5945" y="5063"/>
                </a:lnTo>
                <a:lnTo>
                  <a:pt x="5921" y="5099"/>
                </a:lnTo>
                <a:lnTo>
                  <a:pt x="5898" y="5134"/>
                </a:lnTo>
                <a:lnTo>
                  <a:pt x="5877" y="5171"/>
                </a:lnTo>
                <a:lnTo>
                  <a:pt x="5856" y="5208"/>
                </a:lnTo>
                <a:lnTo>
                  <a:pt x="5837" y="5246"/>
                </a:lnTo>
                <a:lnTo>
                  <a:pt x="5820" y="5285"/>
                </a:lnTo>
                <a:lnTo>
                  <a:pt x="5803" y="5324"/>
                </a:lnTo>
                <a:lnTo>
                  <a:pt x="5788" y="5364"/>
                </a:lnTo>
                <a:lnTo>
                  <a:pt x="5774" y="5404"/>
                </a:lnTo>
                <a:lnTo>
                  <a:pt x="5762" y="5446"/>
                </a:lnTo>
                <a:lnTo>
                  <a:pt x="5757" y="5467"/>
                </a:lnTo>
                <a:lnTo>
                  <a:pt x="5753" y="5489"/>
                </a:lnTo>
                <a:lnTo>
                  <a:pt x="5749" y="5510"/>
                </a:lnTo>
                <a:lnTo>
                  <a:pt x="5746" y="5532"/>
                </a:lnTo>
                <a:lnTo>
                  <a:pt x="5744" y="5555"/>
                </a:lnTo>
                <a:lnTo>
                  <a:pt x="5742" y="5576"/>
                </a:lnTo>
                <a:lnTo>
                  <a:pt x="5742" y="5598"/>
                </a:lnTo>
                <a:lnTo>
                  <a:pt x="5742" y="5620"/>
                </a:lnTo>
                <a:lnTo>
                  <a:pt x="5743" y="5642"/>
                </a:lnTo>
                <a:lnTo>
                  <a:pt x="5745" y="5664"/>
                </a:lnTo>
                <a:lnTo>
                  <a:pt x="5748" y="5686"/>
                </a:lnTo>
                <a:lnTo>
                  <a:pt x="5752" y="5707"/>
                </a:lnTo>
                <a:lnTo>
                  <a:pt x="5757" y="5729"/>
                </a:lnTo>
                <a:lnTo>
                  <a:pt x="5763" y="5749"/>
                </a:lnTo>
                <a:lnTo>
                  <a:pt x="5771" y="5770"/>
                </a:lnTo>
                <a:lnTo>
                  <a:pt x="5780" y="5787"/>
                </a:lnTo>
                <a:lnTo>
                  <a:pt x="5789" y="5802"/>
                </a:lnTo>
                <a:lnTo>
                  <a:pt x="5798" y="5816"/>
                </a:lnTo>
                <a:lnTo>
                  <a:pt x="5815" y="5839"/>
                </a:lnTo>
                <a:lnTo>
                  <a:pt x="5824" y="5850"/>
                </a:lnTo>
                <a:lnTo>
                  <a:pt x="5830" y="5859"/>
                </a:lnTo>
                <a:lnTo>
                  <a:pt x="5836" y="5869"/>
                </a:lnTo>
                <a:lnTo>
                  <a:pt x="5840" y="5878"/>
                </a:lnTo>
                <a:lnTo>
                  <a:pt x="5841" y="5889"/>
                </a:lnTo>
                <a:lnTo>
                  <a:pt x="5841" y="5900"/>
                </a:lnTo>
                <a:lnTo>
                  <a:pt x="5839" y="5913"/>
                </a:lnTo>
                <a:lnTo>
                  <a:pt x="5833" y="5926"/>
                </a:lnTo>
                <a:lnTo>
                  <a:pt x="5825" y="5943"/>
                </a:lnTo>
                <a:lnTo>
                  <a:pt x="5812" y="5961"/>
                </a:lnTo>
                <a:lnTo>
                  <a:pt x="5783" y="5926"/>
                </a:lnTo>
                <a:lnTo>
                  <a:pt x="5748" y="5889"/>
                </a:lnTo>
                <a:lnTo>
                  <a:pt x="5672" y="5808"/>
                </a:lnTo>
                <a:lnTo>
                  <a:pt x="5631" y="5765"/>
                </a:lnTo>
                <a:lnTo>
                  <a:pt x="5590" y="5719"/>
                </a:lnTo>
                <a:lnTo>
                  <a:pt x="5550" y="5674"/>
                </a:lnTo>
                <a:lnTo>
                  <a:pt x="5512" y="5627"/>
                </a:lnTo>
                <a:lnTo>
                  <a:pt x="5494" y="5604"/>
                </a:lnTo>
                <a:lnTo>
                  <a:pt x="5476" y="5580"/>
                </a:lnTo>
                <a:lnTo>
                  <a:pt x="5460" y="5556"/>
                </a:lnTo>
                <a:lnTo>
                  <a:pt x="5446" y="5532"/>
                </a:lnTo>
                <a:lnTo>
                  <a:pt x="5431" y="5507"/>
                </a:lnTo>
                <a:lnTo>
                  <a:pt x="5418" y="5484"/>
                </a:lnTo>
                <a:lnTo>
                  <a:pt x="5407" y="5459"/>
                </a:lnTo>
                <a:lnTo>
                  <a:pt x="5397" y="5435"/>
                </a:lnTo>
                <a:lnTo>
                  <a:pt x="5389" y="5411"/>
                </a:lnTo>
                <a:lnTo>
                  <a:pt x="5382" y="5386"/>
                </a:lnTo>
                <a:lnTo>
                  <a:pt x="5378" y="5363"/>
                </a:lnTo>
                <a:lnTo>
                  <a:pt x="5376" y="5339"/>
                </a:lnTo>
                <a:lnTo>
                  <a:pt x="5376" y="5316"/>
                </a:lnTo>
                <a:lnTo>
                  <a:pt x="5378" y="5292"/>
                </a:lnTo>
                <a:lnTo>
                  <a:pt x="5379" y="5280"/>
                </a:lnTo>
                <a:lnTo>
                  <a:pt x="5382" y="5269"/>
                </a:lnTo>
                <a:lnTo>
                  <a:pt x="5385" y="5257"/>
                </a:lnTo>
                <a:lnTo>
                  <a:pt x="5389" y="5246"/>
                </a:lnTo>
                <a:lnTo>
                  <a:pt x="5408" y="5252"/>
                </a:lnTo>
                <a:lnTo>
                  <a:pt x="5426" y="5257"/>
                </a:lnTo>
                <a:lnTo>
                  <a:pt x="5443" y="5261"/>
                </a:lnTo>
                <a:lnTo>
                  <a:pt x="5462" y="5264"/>
                </a:lnTo>
                <a:lnTo>
                  <a:pt x="5479" y="5265"/>
                </a:lnTo>
                <a:lnTo>
                  <a:pt x="5498" y="5264"/>
                </a:lnTo>
                <a:lnTo>
                  <a:pt x="5515" y="5261"/>
                </a:lnTo>
                <a:lnTo>
                  <a:pt x="5533" y="5258"/>
                </a:lnTo>
                <a:lnTo>
                  <a:pt x="5550" y="5253"/>
                </a:lnTo>
                <a:lnTo>
                  <a:pt x="5567" y="5247"/>
                </a:lnTo>
                <a:lnTo>
                  <a:pt x="5585" y="5241"/>
                </a:lnTo>
                <a:lnTo>
                  <a:pt x="5602" y="5232"/>
                </a:lnTo>
                <a:lnTo>
                  <a:pt x="5619" y="5223"/>
                </a:lnTo>
                <a:lnTo>
                  <a:pt x="5636" y="5212"/>
                </a:lnTo>
                <a:lnTo>
                  <a:pt x="5652" y="5201"/>
                </a:lnTo>
                <a:lnTo>
                  <a:pt x="5669" y="5188"/>
                </a:lnTo>
                <a:lnTo>
                  <a:pt x="5685" y="5174"/>
                </a:lnTo>
                <a:lnTo>
                  <a:pt x="5702" y="5160"/>
                </a:lnTo>
                <a:lnTo>
                  <a:pt x="5718" y="5145"/>
                </a:lnTo>
                <a:lnTo>
                  <a:pt x="5734" y="5128"/>
                </a:lnTo>
                <a:lnTo>
                  <a:pt x="5750" y="5112"/>
                </a:lnTo>
                <a:lnTo>
                  <a:pt x="5765" y="5094"/>
                </a:lnTo>
                <a:lnTo>
                  <a:pt x="5796" y="5057"/>
                </a:lnTo>
                <a:lnTo>
                  <a:pt x="5827" y="5017"/>
                </a:lnTo>
                <a:lnTo>
                  <a:pt x="5856" y="4975"/>
                </a:lnTo>
                <a:lnTo>
                  <a:pt x="5885" y="4931"/>
                </a:lnTo>
                <a:lnTo>
                  <a:pt x="5913" y="4884"/>
                </a:lnTo>
                <a:lnTo>
                  <a:pt x="5940" y="4838"/>
                </a:lnTo>
                <a:lnTo>
                  <a:pt x="5966" y="4790"/>
                </a:lnTo>
                <a:lnTo>
                  <a:pt x="5992" y="4742"/>
                </a:lnTo>
                <a:lnTo>
                  <a:pt x="6016" y="4694"/>
                </a:lnTo>
                <a:lnTo>
                  <a:pt x="6041" y="4646"/>
                </a:lnTo>
                <a:lnTo>
                  <a:pt x="6063" y="4599"/>
                </a:lnTo>
                <a:lnTo>
                  <a:pt x="6106" y="4505"/>
                </a:lnTo>
                <a:lnTo>
                  <a:pt x="6181" y="4341"/>
                </a:lnTo>
                <a:lnTo>
                  <a:pt x="6213" y="4274"/>
                </a:lnTo>
                <a:lnTo>
                  <a:pt x="6226" y="4245"/>
                </a:lnTo>
                <a:lnTo>
                  <a:pt x="6240" y="4220"/>
                </a:lnTo>
                <a:lnTo>
                  <a:pt x="6279" y="4148"/>
                </a:lnTo>
                <a:lnTo>
                  <a:pt x="6317" y="4074"/>
                </a:lnTo>
                <a:lnTo>
                  <a:pt x="6336" y="4037"/>
                </a:lnTo>
                <a:lnTo>
                  <a:pt x="6354" y="3999"/>
                </a:lnTo>
                <a:lnTo>
                  <a:pt x="6371" y="3962"/>
                </a:lnTo>
                <a:lnTo>
                  <a:pt x="6387" y="3924"/>
                </a:lnTo>
                <a:lnTo>
                  <a:pt x="6403" y="3885"/>
                </a:lnTo>
                <a:lnTo>
                  <a:pt x="6416" y="3846"/>
                </a:lnTo>
                <a:lnTo>
                  <a:pt x="6428" y="3808"/>
                </a:lnTo>
                <a:lnTo>
                  <a:pt x="6438" y="3768"/>
                </a:lnTo>
                <a:lnTo>
                  <a:pt x="6448" y="3728"/>
                </a:lnTo>
                <a:lnTo>
                  <a:pt x="6455" y="3687"/>
                </a:lnTo>
                <a:lnTo>
                  <a:pt x="6459" y="3646"/>
                </a:lnTo>
                <a:lnTo>
                  <a:pt x="6461" y="3603"/>
                </a:lnTo>
                <a:lnTo>
                  <a:pt x="6461" y="3587"/>
                </a:lnTo>
                <a:lnTo>
                  <a:pt x="6461" y="3572"/>
                </a:lnTo>
                <a:lnTo>
                  <a:pt x="6459" y="3555"/>
                </a:lnTo>
                <a:lnTo>
                  <a:pt x="6457" y="3539"/>
                </a:lnTo>
                <a:lnTo>
                  <a:pt x="6450" y="3506"/>
                </a:lnTo>
                <a:lnTo>
                  <a:pt x="6441" y="3472"/>
                </a:lnTo>
                <a:lnTo>
                  <a:pt x="6431" y="3439"/>
                </a:lnTo>
                <a:lnTo>
                  <a:pt x="6420" y="3404"/>
                </a:lnTo>
                <a:lnTo>
                  <a:pt x="6397" y="3335"/>
                </a:lnTo>
                <a:lnTo>
                  <a:pt x="6386" y="3301"/>
                </a:lnTo>
                <a:lnTo>
                  <a:pt x="6377" y="3268"/>
                </a:lnTo>
                <a:lnTo>
                  <a:pt x="6368" y="3234"/>
                </a:lnTo>
                <a:lnTo>
                  <a:pt x="6362" y="3202"/>
                </a:lnTo>
                <a:lnTo>
                  <a:pt x="6359" y="3186"/>
                </a:lnTo>
                <a:lnTo>
                  <a:pt x="6358" y="3170"/>
                </a:lnTo>
                <a:lnTo>
                  <a:pt x="6357" y="3154"/>
                </a:lnTo>
                <a:lnTo>
                  <a:pt x="6357" y="3138"/>
                </a:lnTo>
                <a:lnTo>
                  <a:pt x="6358" y="3124"/>
                </a:lnTo>
                <a:lnTo>
                  <a:pt x="6361" y="3109"/>
                </a:lnTo>
                <a:lnTo>
                  <a:pt x="6364" y="3094"/>
                </a:lnTo>
                <a:lnTo>
                  <a:pt x="6368" y="3080"/>
                </a:lnTo>
                <a:lnTo>
                  <a:pt x="6353" y="3093"/>
                </a:lnTo>
                <a:lnTo>
                  <a:pt x="6337" y="3105"/>
                </a:lnTo>
                <a:lnTo>
                  <a:pt x="6321" y="3114"/>
                </a:lnTo>
                <a:lnTo>
                  <a:pt x="6304" y="3121"/>
                </a:lnTo>
                <a:lnTo>
                  <a:pt x="6287" y="3127"/>
                </a:lnTo>
                <a:lnTo>
                  <a:pt x="6268" y="3131"/>
                </a:lnTo>
                <a:lnTo>
                  <a:pt x="6251" y="3135"/>
                </a:lnTo>
                <a:lnTo>
                  <a:pt x="6232" y="3138"/>
                </a:lnTo>
                <a:lnTo>
                  <a:pt x="6196" y="3143"/>
                </a:lnTo>
                <a:lnTo>
                  <a:pt x="6158" y="3147"/>
                </a:lnTo>
                <a:lnTo>
                  <a:pt x="6121" y="3152"/>
                </a:lnTo>
                <a:lnTo>
                  <a:pt x="6102" y="3155"/>
                </a:lnTo>
                <a:lnTo>
                  <a:pt x="6084" y="3159"/>
                </a:lnTo>
                <a:lnTo>
                  <a:pt x="6063" y="3165"/>
                </a:lnTo>
                <a:lnTo>
                  <a:pt x="6045" y="3171"/>
                </a:lnTo>
                <a:lnTo>
                  <a:pt x="6026" y="3179"/>
                </a:lnTo>
                <a:lnTo>
                  <a:pt x="6008" y="3189"/>
                </a:lnTo>
                <a:lnTo>
                  <a:pt x="5991" y="3198"/>
                </a:lnTo>
                <a:lnTo>
                  <a:pt x="5973" y="3208"/>
                </a:lnTo>
                <a:lnTo>
                  <a:pt x="5957" y="3219"/>
                </a:lnTo>
                <a:lnTo>
                  <a:pt x="5941" y="3231"/>
                </a:lnTo>
                <a:lnTo>
                  <a:pt x="5926" y="3244"/>
                </a:lnTo>
                <a:lnTo>
                  <a:pt x="5911" y="3256"/>
                </a:lnTo>
                <a:lnTo>
                  <a:pt x="5896" y="3271"/>
                </a:lnTo>
                <a:lnTo>
                  <a:pt x="5882" y="3285"/>
                </a:lnTo>
                <a:lnTo>
                  <a:pt x="5855" y="3315"/>
                </a:lnTo>
                <a:lnTo>
                  <a:pt x="5830" y="3345"/>
                </a:lnTo>
                <a:lnTo>
                  <a:pt x="5796" y="3388"/>
                </a:lnTo>
                <a:lnTo>
                  <a:pt x="5764" y="3433"/>
                </a:lnTo>
                <a:lnTo>
                  <a:pt x="5733" y="3477"/>
                </a:lnTo>
                <a:lnTo>
                  <a:pt x="5704" y="3523"/>
                </a:lnTo>
                <a:lnTo>
                  <a:pt x="5675" y="3569"/>
                </a:lnTo>
                <a:lnTo>
                  <a:pt x="5647" y="3616"/>
                </a:lnTo>
                <a:lnTo>
                  <a:pt x="5620" y="3663"/>
                </a:lnTo>
                <a:lnTo>
                  <a:pt x="5594" y="3711"/>
                </a:lnTo>
                <a:lnTo>
                  <a:pt x="5568" y="3759"/>
                </a:lnTo>
                <a:lnTo>
                  <a:pt x="5543" y="3809"/>
                </a:lnTo>
                <a:lnTo>
                  <a:pt x="5519" y="3858"/>
                </a:lnTo>
                <a:lnTo>
                  <a:pt x="5495" y="3907"/>
                </a:lnTo>
                <a:lnTo>
                  <a:pt x="5450" y="4005"/>
                </a:lnTo>
                <a:lnTo>
                  <a:pt x="5405" y="4105"/>
                </a:lnTo>
                <a:lnTo>
                  <a:pt x="5363" y="4200"/>
                </a:lnTo>
                <a:lnTo>
                  <a:pt x="5318" y="4299"/>
                </a:lnTo>
                <a:lnTo>
                  <a:pt x="5298" y="4351"/>
                </a:lnTo>
                <a:lnTo>
                  <a:pt x="5276" y="4402"/>
                </a:lnTo>
                <a:lnTo>
                  <a:pt x="5257" y="4454"/>
                </a:lnTo>
                <a:lnTo>
                  <a:pt x="5239" y="4506"/>
                </a:lnTo>
                <a:lnTo>
                  <a:pt x="5221" y="4560"/>
                </a:lnTo>
                <a:lnTo>
                  <a:pt x="5206" y="4613"/>
                </a:lnTo>
                <a:lnTo>
                  <a:pt x="5193" y="4666"/>
                </a:lnTo>
                <a:lnTo>
                  <a:pt x="5182" y="4719"/>
                </a:lnTo>
                <a:lnTo>
                  <a:pt x="5177" y="4746"/>
                </a:lnTo>
                <a:lnTo>
                  <a:pt x="5174" y="4773"/>
                </a:lnTo>
                <a:lnTo>
                  <a:pt x="5170" y="4799"/>
                </a:lnTo>
                <a:lnTo>
                  <a:pt x="5168" y="4826"/>
                </a:lnTo>
                <a:lnTo>
                  <a:pt x="5167" y="4853"/>
                </a:lnTo>
                <a:lnTo>
                  <a:pt x="5166" y="4879"/>
                </a:lnTo>
                <a:lnTo>
                  <a:pt x="5166" y="4905"/>
                </a:lnTo>
                <a:lnTo>
                  <a:pt x="5167" y="4932"/>
                </a:lnTo>
                <a:lnTo>
                  <a:pt x="5169" y="4955"/>
                </a:lnTo>
                <a:lnTo>
                  <a:pt x="5172" y="4978"/>
                </a:lnTo>
                <a:lnTo>
                  <a:pt x="5176" y="5000"/>
                </a:lnTo>
                <a:lnTo>
                  <a:pt x="5182" y="5023"/>
                </a:lnTo>
                <a:lnTo>
                  <a:pt x="5189" y="5044"/>
                </a:lnTo>
                <a:lnTo>
                  <a:pt x="5199" y="5066"/>
                </a:lnTo>
                <a:lnTo>
                  <a:pt x="5210" y="5086"/>
                </a:lnTo>
                <a:lnTo>
                  <a:pt x="5222" y="5106"/>
                </a:lnTo>
                <a:lnTo>
                  <a:pt x="5247" y="5139"/>
                </a:lnTo>
                <a:lnTo>
                  <a:pt x="5266" y="5163"/>
                </a:lnTo>
                <a:lnTo>
                  <a:pt x="5281" y="5183"/>
                </a:lnTo>
                <a:lnTo>
                  <a:pt x="5287" y="5191"/>
                </a:lnTo>
                <a:lnTo>
                  <a:pt x="5291" y="5200"/>
                </a:lnTo>
                <a:lnTo>
                  <a:pt x="5295" y="5209"/>
                </a:lnTo>
                <a:lnTo>
                  <a:pt x="5297" y="5219"/>
                </a:lnTo>
                <a:lnTo>
                  <a:pt x="5299" y="5230"/>
                </a:lnTo>
                <a:lnTo>
                  <a:pt x="5299" y="5243"/>
                </a:lnTo>
                <a:lnTo>
                  <a:pt x="5299" y="5257"/>
                </a:lnTo>
                <a:lnTo>
                  <a:pt x="5297" y="5275"/>
                </a:lnTo>
                <a:lnTo>
                  <a:pt x="5292" y="5317"/>
                </a:lnTo>
                <a:lnTo>
                  <a:pt x="5258" y="5277"/>
                </a:lnTo>
                <a:lnTo>
                  <a:pt x="5217" y="5232"/>
                </a:lnTo>
                <a:lnTo>
                  <a:pt x="5123" y="5129"/>
                </a:lnTo>
                <a:lnTo>
                  <a:pt x="5071" y="5073"/>
                </a:lnTo>
                <a:lnTo>
                  <a:pt x="5017" y="5015"/>
                </a:lnTo>
                <a:lnTo>
                  <a:pt x="4965" y="4954"/>
                </a:lnTo>
                <a:lnTo>
                  <a:pt x="4913" y="4893"/>
                </a:lnTo>
                <a:lnTo>
                  <a:pt x="4888" y="4861"/>
                </a:lnTo>
                <a:lnTo>
                  <a:pt x="4865" y="4829"/>
                </a:lnTo>
                <a:lnTo>
                  <a:pt x="4841" y="4798"/>
                </a:lnTo>
                <a:lnTo>
                  <a:pt x="4819" y="4767"/>
                </a:lnTo>
                <a:lnTo>
                  <a:pt x="4799" y="4735"/>
                </a:lnTo>
                <a:lnTo>
                  <a:pt x="4781" y="4704"/>
                </a:lnTo>
                <a:lnTo>
                  <a:pt x="4763" y="4672"/>
                </a:lnTo>
                <a:lnTo>
                  <a:pt x="4748" y="4642"/>
                </a:lnTo>
                <a:lnTo>
                  <a:pt x="4734" y="4612"/>
                </a:lnTo>
                <a:lnTo>
                  <a:pt x="4723" y="4581"/>
                </a:lnTo>
                <a:lnTo>
                  <a:pt x="4715" y="4552"/>
                </a:lnTo>
                <a:lnTo>
                  <a:pt x="4709" y="4523"/>
                </a:lnTo>
                <a:lnTo>
                  <a:pt x="4707" y="4508"/>
                </a:lnTo>
                <a:lnTo>
                  <a:pt x="4705" y="4495"/>
                </a:lnTo>
                <a:lnTo>
                  <a:pt x="4704" y="4481"/>
                </a:lnTo>
                <a:lnTo>
                  <a:pt x="4704" y="4467"/>
                </a:lnTo>
                <a:lnTo>
                  <a:pt x="4705" y="4454"/>
                </a:lnTo>
                <a:lnTo>
                  <a:pt x="4707" y="4441"/>
                </a:lnTo>
                <a:lnTo>
                  <a:pt x="4709" y="4427"/>
                </a:lnTo>
                <a:lnTo>
                  <a:pt x="4712" y="4414"/>
                </a:lnTo>
                <a:lnTo>
                  <a:pt x="4726" y="4417"/>
                </a:lnTo>
                <a:lnTo>
                  <a:pt x="4741" y="4419"/>
                </a:lnTo>
                <a:lnTo>
                  <a:pt x="4755" y="4420"/>
                </a:lnTo>
                <a:lnTo>
                  <a:pt x="4768" y="4420"/>
                </a:lnTo>
                <a:lnTo>
                  <a:pt x="4783" y="4419"/>
                </a:lnTo>
                <a:lnTo>
                  <a:pt x="4796" y="4418"/>
                </a:lnTo>
                <a:lnTo>
                  <a:pt x="4809" y="4416"/>
                </a:lnTo>
                <a:lnTo>
                  <a:pt x="4823" y="4413"/>
                </a:lnTo>
                <a:lnTo>
                  <a:pt x="4836" y="4410"/>
                </a:lnTo>
                <a:lnTo>
                  <a:pt x="4849" y="4406"/>
                </a:lnTo>
                <a:lnTo>
                  <a:pt x="4863" y="4402"/>
                </a:lnTo>
                <a:lnTo>
                  <a:pt x="4875" y="4397"/>
                </a:lnTo>
                <a:lnTo>
                  <a:pt x="4900" y="4384"/>
                </a:lnTo>
                <a:lnTo>
                  <a:pt x="4925" y="4370"/>
                </a:lnTo>
                <a:lnTo>
                  <a:pt x="4950" y="4354"/>
                </a:lnTo>
                <a:lnTo>
                  <a:pt x="4972" y="4335"/>
                </a:lnTo>
                <a:lnTo>
                  <a:pt x="4996" y="4315"/>
                </a:lnTo>
                <a:lnTo>
                  <a:pt x="5018" y="4293"/>
                </a:lnTo>
                <a:lnTo>
                  <a:pt x="5040" y="4271"/>
                </a:lnTo>
                <a:lnTo>
                  <a:pt x="5060" y="4246"/>
                </a:lnTo>
                <a:lnTo>
                  <a:pt x="5081" y="4220"/>
                </a:lnTo>
                <a:lnTo>
                  <a:pt x="5101" y="4195"/>
                </a:lnTo>
                <a:lnTo>
                  <a:pt x="5120" y="4167"/>
                </a:lnTo>
                <a:lnTo>
                  <a:pt x="5138" y="4139"/>
                </a:lnTo>
                <a:lnTo>
                  <a:pt x="5157" y="4112"/>
                </a:lnTo>
                <a:lnTo>
                  <a:pt x="5173" y="4083"/>
                </a:lnTo>
                <a:lnTo>
                  <a:pt x="5190" y="4054"/>
                </a:lnTo>
                <a:lnTo>
                  <a:pt x="5206" y="4026"/>
                </a:lnTo>
                <a:lnTo>
                  <a:pt x="5235" y="3968"/>
                </a:lnTo>
                <a:lnTo>
                  <a:pt x="5262" y="3913"/>
                </a:lnTo>
                <a:lnTo>
                  <a:pt x="5286" y="3861"/>
                </a:lnTo>
                <a:lnTo>
                  <a:pt x="5306" y="3814"/>
                </a:lnTo>
                <a:lnTo>
                  <a:pt x="5325" y="3771"/>
                </a:lnTo>
                <a:lnTo>
                  <a:pt x="5376" y="3647"/>
                </a:lnTo>
                <a:lnTo>
                  <a:pt x="5400" y="3583"/>
                </a:lnTo>
                <a:lnTo>
                  <a:pt x="5425" y="3521"/>
                </a:lnTo>
                <a:lnTo>
                  <a:pt x="5450" y="3457"/>
                </a:lnTo>
                <a:lnTo>
                  <a:pt x="5472" y="3393"/>
                </a:lnTo>
                <a:lnTo>
                  <a:pt x="5494" y="3328"/>
                </a:lnTo>
                <a:lnTo>
                  <a:pt x="5515" y="3263"/>
                </a:lnTo>
                <a:lnTo>
                  <a:pt x="5534" y="3198"/>
                </a:lnTo>
                <a:lnTo>
                  <a:pt x="5551" y="3132"/>
                </a:lnTo>
                <a:lnTo>
                  <a:pt x="5567" y="3066"/>
                </a:lnTo>
                <a:lnTo>
                  <a:pt x="5581" y="3000"/>
                </a:lnTo>
                <a:lnTo>
                  <a:pt x="5592" y="2934"/>
                </a:lnTo>
                <a:lnTo>
                  <a:pt x="5597" y="2900"/>
                </a:lnTo>
                <a:lnTo>
                  <a:pt x="5601" y="2866"/>
                </a:lnTo>
                <a:lnTo>
                  <a:pt x="5604" y="2833"/>
                </a:lnTo>
                <a:lnTo>
                  <a:pt x="5607" y="2799"/>
                </a:lnTo>
                <a:lnTo>
                  <a:pt x="5609" y="2765"/>
                </a:lnTo>
                <a:lnTo>
                  <a:pt x="5612" y="2732"/>
                </a:lnTo>
                <a:lnTo>
                  <a:pt x="5612" y="2697"/>
                </a:lnTo>
                <a:lnTo>
                  <a:pt x="5612" y="2662"/>
                </a:lnTo>
                <a:lnTo>
                  <a:pt x="5610" y="2626"/>
                </a:lnTo>
                <a:lnTo>
                  <a:pt x="5608" y="2591"/>
                </a:lnTo>
                <a:lnTo>
                  <a:pt x="5603" y="2556"/>
                </a:lnTo>
                <a:lnTo>
                  <a:pt x="5597" y="2522"/>
                </a:lnTo>
                <a:lnTo>
                  <a:pt x="5593" y="2504"/>
                </a:lnTo>
                <a:lnTo>
                  <a:pt x="5589" y="2488"/>
                </a:lnTo>
                <a:lnTo>
                  <a:pt x="5584" y="2471"/>
                </a:lnTo>
                <a:lnTo>
                  <a:pt x="5578" y="2455"/>
                </a:lnTo>
                <a:lnTo>
                  <a:pt x="5568" y="2435"/>
                </a:lnTo>
                <a:lnTo>
                  <a:pt x="5556" y="2414"/>
                </a:lnTo>
                <a:lnTo>
                  <a:pt x="5543" y="2393"/>
                </a:lnTo>
                <a:lnTo>
                  <a:pt x="5527" y="2371"/>
                </a:lnTo>
                <a:lnTo>
                  <a:pt x="5494" y="2325"/>
                </a:lnTo>
                <a:lnTo>
                  <a:pt x="5459" y="2279"/>
                </a:lnTo>
                <a:lnTo>
                  <a:pt x="5441" y="2255"/>
                </a:lnTo>
                <a:lnTo>
                  <a:pt x="5425" y="2232"/>
                </a:lnTo>
                <a:lnTo>
                  <a:pt x="5411" y="2208"/>
                </a:lnTo>
                <a:lnTo>
                  <a:pt x="5397" y="2186"/>
                </a:lnTo>
                <a:lnTo>
                  <a:pt x="5387" y="2162"/>
                </a:lnTo>
                <a:lnTo>
                  <a:pt x="5382" y="2151"/>
                </a:lnTo>
                <a:lnTo>
                  <a:pt x="5379" y="2139"/>
                </a:lnTo>
                <a:lnTo>
                  <a:pt x="5376" y="2129"/>
                </a:lnTo>
                <a:lnTo>
                  <a:pt x="5374" y="2118"/>
                </a:lnTo>
                <a:lnTo>
                  <a:pt x="5373" y="2107"/>
                </a:lnTo>
                <a:lnTo>
                  <a:pt x="5372" y="2096"/>
                </a:lnTo>
                <a:lnTo>
                  <a:pt x="5360" y="2110"/>
                </a:lnTo>
                <a:lnTo>
                  <a:pt x="5347" y="2122"/>
                </a:lnTo>
                <a:lnTo>
                  <a:pt x="5333" y="2133"/>
                </a:lnTo>
                <a:lnTo>
                  <a:pt x="5317" y="2144"/>
                </a:lnTo>
                <a:lnTo>
                  <a:pt x="5301" y="2154"/>
                </a:lnTo>
                <a:lnTo>
                  <a:pt x="5285" y="2162"/>
                </a:lnTo>
                <a:lnTo>
                  <a:pt x="5266" y="2170"/>
                </a:lnTo>
                <a:lnTo>
                  <a:pt x="5249" y="2178"/>
                </a:lnTo>
                <a:lnTo>
                  <a:pt x="5175" y="2207"/>
                </a:lnTo>
                <a:lnTo>
                  <a:pt x="5141" y="2222"/>
                </a:lnTo>
                <a:lnTo>
                  <a:pt x="5125" y="2231"/>
                </a:lnTo>
                <a:lnTo>
                  <a:pt x="5109" y="2239"/>
                </a:lnTo>
                <a:lnTo>
                  <a:pt x="5091" y="2251"/>
                </a:lnTo>
                <a:lnTo>
                  <a:pt x="5074" y="2263"/>
                </a:lnTo>
                <a:lnTo>
                  <a:pt x="5057" y="2276"/>
                </a:lnTo>
                <a:lnTo>
                  <a:pt x="5041" y="2289"/>
                </a:lnTo>
                <a:lnTo>
                  <a:pt x="5025" y="2302"/>
                </a:lnTo>
                <a:lnTo>
                  <a:pt x="5011" y="2317"/>
                </a:lnTo>
                <a:lnTo>
                  <a:pt x="4998" y="2331"/>
                </a:lnTo>
                <a:lnTo>
                  <a:pt x="4984" y="2346"/>
                </a:lnTo>
                <a:lnTo>
                  <a:pt x="4971" y="2362"/>
                </a:lnTo>
                <a:lnTo>
                  <a:pt x="4959" y="2378"/>
                </a:lnTo>
                <a:lnTo>
                  <a:pt x="4948" y="2395"/>
                </a:lnTo>
                <a:lnTo>
                  <a:pt x="4936" y="2411"/>
                </a:lnTo>
                <a:lnTo>
                  <a:pt x="4915" y="2447"/>
                </a:lnTo>
                <a:lnTo>
                  <a:pt x="4894" y="2484"/>
                </a:lnTo>
                <a:lnTo>
                  <a:pt x="4875" y="2524"/>
                </a:lnTo>
                <a:lnTo>
                  <a:pt x="4855" y="2565"/>
                </a:lnTo>
                <a:lnTo>
                  <a:pt x="4818" y="2647"/>
                </a:lnTo>
                <a:lnTo>
                  <a:pt x="4784" y="2730"/>
                </a:lnTo>
                <a:lnTo>
                  <a:pt x="4751" y="2813"/>
                </a:lnTo>
                <a:lnTo>
                  <a:pt x="4719" y="2897"/>
                </a:lnTo>
                <a:lnTo>
                  <a:pt x="4688" y="2982"/>
                </a:lnTo>
                <a:lnTo>
                  <a:pt x="4659" y="3067"/>
                </a:lnTo>
                <a:lnTo>
                  <a:pt x="4629" y="3152"/>
                </a:lnTo>
                <a:lnTo>
                  <a:pt x="4579" y="3297"/>
                </a:lnTo>
                <a:lnTo>
                  <a:pt x="4554" y="3372"/>
                </a:lnTo>
                <a:lnTo>
                  <a:pt x="4531" y="3446"/>
                </a:lnTo>
                <a:lnTo>
                  <a:pt x="4508" y="3521"/>
                </a:lnTo>
                <a:lnTo>
                  <a:pt x="4498" y="3559"/>
                </a:lnTo>
                <a:lnTo>
                  <a:pt x="4489" y="3596"/>
                </a:lnTo>
                <a:lnTo>
                  <a:pt x="4479" y="3633"/>
                </a:lnTo>
                <a:lnTo>
                  <a:pt x="4471" y="3671"/>
                </a:lnTo>
                <a:lnTo>
                  <a:pt x="4463" y="3709"/>
                </a:lnTo>
                <a:lnTo>
                  <a:pt x="4457" y="3747"/>
                </a:lnTo>
                <a:lnTo>
                  <a:pt x="4450" y="3795"/>
                </a:lnTo>
                <a:lnTo>
                  <a:pt x="4444" y="3843"/>
                </a:lnTo>
                <a:lnTo>
                  <a:pt x="4440" y="3892"/>
                </a:lnTo>
                <a:lnTo>
                  <a:pt x="4439" y="3915"/>
                </a:lnTo>
                <a:lnTo>
                  <a:pt x="4439" y="3940"/>
                </a:lnTo>
                <a:lnTo>
                  <a:pt x="4439" y="3963"/>
                </a:lnTo>
                <a:lnTo>
                  <a:pt x="4440" y="3988"/>
                </a:lnTo>
                <a:lnTo>
                  <a:pt x="4442" y="4011"/>
                </a:lnTo>
                <a:lnTo>
                  <a:pt x="4444" y="4036"/>
                </a:lnTo>
                <a:lnTo>
                  <a:pt x="4449" y="4060"/>
                </a:lnTo>
                <a:lnTo>
                  <a:pt x="4453" y="4083"/>
                </a:lnTo>
                <a:lnTo>
                  <a:pt x="4458" y="4107"/>
                </a:lnTo>
                <a:lnTo>
                  <a:pt x="4464" y="4130"/>
                </a:lnTo>
                <a:lnTo>
                  <a:pt x="4468" y="4144"/>
                </a:lnTo>
                <a:lnTo>
                  <a:pt x="4473" y="4156"/>
                </a:lnTo>
                <a:lnTo>
                  <a:pt x="4483" y="4179"/>
                </a:lnTo>
                <a:lnTo>
                  <a:pt x="4496" y="4203"/>
                </a:lnTo>
                <a:lnTo>
                  <a:pt x="4509" y="4225"/>
                </a:lnTo>
                <a:lnTo>
                  <a:pt x="4523" y="4245"/>
                </a:lnTo>
                <a:lnTo>
                  <a:pt x="4538" y="4266"/>
                </a:lnTo>
                <a:lnTo>
                  <a:pt x="4567" y="4305"/>
                </a:lnTo>
                <a:lnTo>
                  <a:pt x="4581" y="4325"/>
                </a:lnTo>
                <a:lnTo>
                  <a:pt x="4593" y="4344"/>
                </a:lnTo>
                <a:lnTo>
                  <a:pt x="4604" y="4364"/>
                </a:lnTo>
                <a:lnTo>
                  <a:pt x="4614" y="4384"/>
                </a:lnTo>
                <a:lnTo>
                  <a:pt x="4618" y="4395"/>
                </a:lnTo>
                <a:lnTo>
                  <a:pt x="4622" y="4405"/>
                </a:lnTo>
                <a:lnTo>
                  <a:pt x="4624" y="4415"/>
                </a:lnTo>
                <a:lnTo>
                  <a:pt x="4626" y="4426"/>
                </a:lnTo>
                <a:lnTo>
                  <a:pt x="4627" y="4438"/>
                </a:lnTo>
                <a:lnTo>
                  <a:pt x="4628" y="4449"/>
                </a:lnTo>
                <a:lnTo>
                  <a:pt x="4628" y="4460"/>
                </a:lnTo>
                <a:lnTo>
                  <a:pt x="4626" y="4471"/>
                </a:lnTo>
                <a:lnTo>
                  <a:pt x="4495" y="4296"/>
                </a:lnTo>
                <a:lnTo>
                  <a:pt x="4428" y="4210"/>
                </a:lnTo>
                <a:lnTo>
                  <a:pt x="4360" y="4124"/>
                </a:lnTo>
                <a:lnTo>
                  <a:pt x="4340" y="4101"/>
                </a:lnTo>
                <a:lnTo>
                  <a:pt x="4316" y="4074"/>
                </a:lnTo>
                <a:lnTo>
                  <a:pt x="4260" y="4014"/>
                </a:lnTo>
                <a:lnTo>
                  <a:pt x="4196" y="3950"/>
                </a:lnTo>
                <a:lnTo>
                  <a:pt x="4164" y="3915"/>
                </a:lnTo>
                <a:lnTo>
                  <a:pt x="4132" y="3880"/>
                </a:lnTo>
                <a:lnTo>
                  <a:pt x="4101" y="3845"/>
                </a:lnTo>
                <a:lnTo>
                  <a:pt x="4073" y="3810"/>
                </a:lnTo>
                <a:lnTo>
                  <a:pt x="4046" y="3775"/>
                </a:lnTo>
                <a:lnTo>
                  <a:pt x="4034" y="3757"/>
                </a:lnTo>
                <a:lnTo>
                  <a:pt x="4022" y="3740"/>
                </a:lnTo>
                <a:lnTo>
                  <a:pt x="4013" y="3723"/>
                </a:lnTo>
                <a:lnTo>
                  <a:pt x="4004" y="3706"/>
                </a:lnTo>
                <a:lnTo>
                  <a:pt x="3996" y="3691"/>
                </a:lnTo>
                <a:lnTo>
                  <a:pt x="3990" y="3674"/>
                </a:lnTo>
                <a:lnTo>
                  <a:pt x="3984" y="3659"/>
                </a:lnTo>
                <a:lnTo>
                  <a:pt x="3980" y="3644"/>
                </a:lnTo>
                <a:lnTo>
                  <a:pt x="3978" y="3629"/>
                </a:lnTo>
                <a:lnTo>
                  <a:pt x="3977" y="3615"/>
                </a:lnTo>
                <a:lnTo>
                  <a:pt x="3978" y="3597"/>
                </a:lnTo>
                <a:lnTo>
                  <a:pt x="3979" y="3581"/>
                </a:lnTo>
                <a:lnTo>
                  <a:pt x="3982" y="3567"/>
                </a:lnTo>
                <a:lnTo>
                  <a:pt x="3985" y="3553"/>
                </a:lnTo>
                <a:lnTo>
                  <a:pt x="3990" y="3542"/>
                </a:lnTo>
                <a:lnTo>
                  <a:pt x="3994" y="3532"/>
                </a:lnTo>
                <a:lnTo>
                  <a:pt x="3999" y="3523"/>
                </a:lnTo>
                <a:lnTo>
                  <a:pt x="4005" y="3514"/>
                </a:lnTo>
                <a:lnTo>
                  <a:pt x="4012" y="3506"/>
                </a:lnTo>
                <a:lnTo>
                  <a:pt x="4019" y="3500"/>
                </a:lnTo>
                <a:lnTo>
                  <a:pt x="4026" y="3495"/>
                </a:lnTo>
                <a:lnTo>
                  <a:pt x="4035" y="3490"/>
                </a:lnTo>
                <a:lnTo>
                  <a:pt x="4044" y="3485"/>
                </a:lnTo>
                <a:lnTo>
                  <a:pt x="4053" y="3482"/>
                </a:lnTo>
                <a:lnTo>
                  <a:pt x="4073" y="3475"/>
                </a:lnTo>
                <a:lnTo>
                  <a:pt x="4094" y="3469"/>
                </a:lnTo>
                <a:lnTo>
                  <a:pt x="4117" y="3464"/>
                </a:lnTo>
                <a:lnTo>
                  <a:pt x="4140" y="3458"/>
                </a:lnTo>
                <a:lnTo>
                  <a:pt x="4165" y="3452"/>
                </a:lnTo>
                <a:lnTo>
                  <a:pt x="4190" y="3444"/>
                </a:lnTo>
                <a:lnTo>
                  <a:pt x="4203" y="3439"/>
                </a:lnTo>
                <a:lnTo>
                  <a:pt x="4216" y="3433"/>
                </a:lnTo>
                <a:lnTo>
                  <a:pt x="4228" y="3425"/>
                </a:lnTo>
                <a:lnTo>
                  <a:pt x="4242" y="3418"/>
                </a:lnTo>
                <a:lnTo>
                  <a:pt x="4254" y="3410"/>
                </a:lnTo>
                <a:lnTo>
                  <a:pt x="4266" y="3401"/>
                </a:lnTo>
                <a:lnTo>
                  <a:pt x="4291" y="3380"/>
                </a:lnTo>
                <a:lnTo>
                  <a:pt x="4314" y="3359"/>
                </a:lnTo>
                <a:lnTo>
                  <a:pt x="4337" y="3336"/>
                </a:lnTo>
                <a:lnTo>
                  <a:pt x="4358" y="3313"/>
                </a:lnTo>
                <a:lnTo>
                  <a:pt x="4379" y="3288"/>
                </a:lnTo>
                <a:lnTo>
                  <a:pt x="4399" y="3262"/>
                </a:lnTo>
                <a:lnTo>
                  <a:pt x="4418" y="3237"/>
                </a:lnTo>
                <a:lnTo>
                  <a:pt x="4436" y="3210"/>
                </a:lnTo>
                <a:lnTo>
                  <a:pt x="4453" y="3184"/>
                </a:lnTo>
                <a:lnTo>
                  <a:pt x="4470" y="3156"/>
                </a:lnTo>
                <a:lnTo>
                  <a:pt x="4485" y="3128"/>
                </a:lnTo>
                <a:lnTo>
                  <a:pt x="4501" y="3099"/>
                </a:lnTo>
                <a:lnTo>
                  <a:pt x="4515" y="3072"/>
                </a:lnTo>
                <a:lnTo>
                  <a:pt x="4529" y="3043"/>
                </a:lnTo>
                <a:lnTo>
                  <a:pt x="4556" y="2985"/>
                </a:lnTo>
                <a:lnTo>
                  <a:pt x="4579" y="2931"/>
                </a:lnTo>
                <a:lnTo>
                  <a:pt x="4601" y="2878"/>
                </a:lnTo>
                <a:lnTo>
                  <a:pt x="4624" y="2824"/>
                </a:lnTo>
                <a:lnTo>
                  <a:pt x="4645" y="2770"/>
                </a:lnTo>
                <a:lnTo>
                  <a:pt x="4666" y="2714"/>
                </a:lnTo>
                <a:lnTo>
                  <a:pt x="4685" y="2659"/>
                </a:lnTo>
                <a:lnTo>
                  <a:pt x="4704" y="2603"/>
                </a:lnTo>
                <a:lnTo>
                  <a:pt x="4722" y="2547"/>
                </a:lnTo>
                <a:lnTo>
                  <a:pt x="4740" y="2491"/>
                </a:lnTo>
                <a:lnTo>
                  <a:pt x="4755" y="2433"/>
                </a:lnTo>
                <a:lnTo>
                  <a:pt x="4770" y="2377"/>
                </a:lnTo>
                <a:lnTo>
                  <a:pt x="4785" y="2320"/>
                </a:lnTo>
                <a:lnTo>
                  <a:pt x="4797" y="2263"/>
                </a:lnTo>
                <a:lnTo>
                  <a:pt x="4809" y="2206"/>
                </a:lnTo>
                <a:lnTo>
                  <a:pt x="4819" y="2149"/>
                </a:lnTo>
                <a:lnTo>
                  <a:pt x="4829" y="2091"/>
                </a:lnTo>
                <a:lnTo>
                  <a:pt x="4833" y="2055"/>
                </a:lnTo>
                <a:lnTo>
                  <a:pt x="4836" y="2022"/>
                </a:lnTo>
                <a:lnTo>
                  <a:pt x="4837" y="1988"/>
                </a:lnTo>
                <a:lnTo>
                  <a:pt x="4837" y="1955"/>
                </a:lnTo>
                <a:lnTo>
                  <a:pt x="4836" y="1923"/>
                </a:lnTo>
                <a:lnTo>
                  <a:pt x="4833" y="1891"/>
                </a:lnTo>
                <a:lnTo>
                  <a:pt x="4828" y="1861"/>
                </a:lnTo>
                <a:lnTo>
                  <a:pt x="4823" y="1831"/>
                </a:lnTo>
                <a:lnTo>
                  <a:pt x="4816" y="1801"/>
                </a:lnTo>
                <a:lnTo>
                  <a:pt x="4808" y="1773"/>
                </a:lnTo>
                <a:lnTo>
                  <a:pt x="4800" y="1744"/>
                </a:lnTo>
                <a:lnTo>
                  <a:pt x="4791" y="1715"/>
                </a:lnTo>
                <a:lnTo>
                  <a:pt x="4781" y="1688"/>
                </a:lnTo>
                <a:lnTo>
                  <a:pt x="4769" y="1660"/>
                </a:lnTo>
                <a:lnTo>
                  <a:pt x="4746" y="1606"/>
                </a:lnTo>
                <a:lnTo>
                  <a:pt x="4721" y="1551"/>
                </a:lnTo>
                <a:lnTo>
                  <a:pt x="4694" y="1497"/>
                </a:lnTo>
                <a:lnTo>
                  <a:pt x="4668" y="1443"/>
                </a:lnTo>
                <a:lnTo>
                  <a:pt x="4642" y="1388"/>
                </a:lnTo>
                <a:lnTo>
                  <a:pt x="4617" y="1331"/>
                </a:lnTo>
                <a:lnTo>
                  <a:pt x="4604" y="1302"/>
                </a:lnTo>
                <a:lnTo>
                  <a:pt x="4593" y="1274"/>
                </a:lnTo>
                <a:lnTo>
                  <a:pt x="4582" y="1244"/>
                </a:lnTo>
                <a:lnTo>
                  <a:pt x="4572" y="1213"/>
                </a:lnTo>
                <a:lnTo>
                  <a:pt x="4561" y="1182"/>
                </a:lnTo>
                <a:lnTo>
                  <a:pt x="4552" y="1151"/>
                </a:lnTo>
                <a:lnTo>
                  <a:pt x="4539" y="1170"/>
                </a:lnTo>
                <a:lnTo>
                  <a:pt x="4523" y="1190"/>
                </a:lnTo>
                <a:lnTo>
                  <a:pt x="4508" y="1209"/>
                </a:lnTo>
                <a:lnTo>
                  <a:pt x="4493" y="1226"/>
                </a:lnTo>
                <a:lnTo>
                  <a:pt x="4475" y="1244"/>
                </a:lnTo>
                <a:lnTo>
                  <a:pt x="4458" y="1260"/>
                </a:lnTo>
                <a:lnTo>
                  <a:pt x="4440" y="1276"/>
                </a:lnTo>
                <a:lnTo>
                  <a:pt x="4422" y="1291"/>
                </a:lnTo>
                <a:lnTo>
                  <a:pt x="4385" y="1321"/>
                </a:lnTo>
                <a:lnTo>
                  <a:pt x="4347" y="1348"/>
                </a:lnTo>
                <a:lnTo>
                  <a:pt x="4269" y="1404"/>
                </a:lnTo>
                <a:lnTo>
                  <a:pt x="4230" y="1432"/>
                </a:lnTo>
                <a:lnTo>
                  <a:pt x="4192" y="1461"/>
                </a:lnTo>
                <a:lnTo>
                  <a:pt x="4156" y="1492"/>
                </a:lnTo>
                <a:lnTo>
                  <a:pt x="4138" y="1508"/>
                </a:lnTo>
                <a:lnTo>
                  <a:pt x="4121" y="1525"/>
                </a:lnTo>
                <a:lnTo>
                  <a:pt x="4104" y="1542"/>
                </a:lnTo>
                <a:lnTo>
                  <a:pt x="4088" y="1559"/>
                </a:lnTo>
                <a:lnTo>
                  <a:pt x="4073" y="1579"/>
                </a:lnTo>
                <a:lnTo>
                  <a:pt x="4057" y="1598"/>
                </a:lnTo>
                <a:lnTo>
                  <a:pt x="4043" y="1619"/>
                </a:lnTo>
                <a:lnTo>
                  <a:pt x="4029" y="1641"/>
                </a:lnTo>
                <a:lnTo>
                  <a:pt x="4017" y="1664"/>
                </a:lnTo>
                <a:lnTo>
                  <a:pt x="4006" y="1688"/>
                </a:lnTo>
                <a:lnTo>
                  <a:pt x="3982" y="1741"/>
                </a:lnTo>
                <a:lnTo>
                  <a:pt x="3960" y="1794"/>
                </a:lnTo>
                <a:lnTo>
                  <a:pt x="3938" y="1848"/>
                </a:lnTo>
                <a:lnTo>
                  <a:pt x="3918" y="1903"/>
                </a:lnTo>
                <a:lnTo>
                  <a:pt x="3898" y="1958"/>
                </a:lnTo>
                <a:lnTo>
                  <a:pt x="3880" y="2013"/>
                </a:lnTo>
                <a:lnTo>
                  <a:pt x="3862" y="2070"/>
                </a:lnTo>
                <a:lnTo>
                  <a:pt x="3846" y="2125"/>
                </a:lnTo>
                <a:lnTo>
                  <a:pt x="3830" y="2181"/>
                </a:lnTo>
                <a:lnTo>
                  <a:pt x="3814" y="2238"/>
                </a:lnTo>
                <a:lnTo>
                  <a:pt x="3800" y="2295"/>
                </a:lnTo>
                <a:lnTo>
                  <a:pt x="3786" y="2352"/>
                </a:lnTo>
                <a:lnTo>
                  <a:pt x="3760" y="2465"/>
                </a:lnTo>
                <a:lnTo>
                  <a:pt x="3735" y="2578"/>
                </a:lnTo>
                <a:close/>
                <a:moveTo>
                  <a:pt x="2476" y="2582"/>
                </a:moveTo>
                <a:lnTo>
                  <a:pt x="2476" y="2582"/>
                </a:lnTo>
                <a:lnTo>
                  <a:pt x="2465" y="2562"/>
                </a:lnTo>
                <a:lnTo>
                  <a:pt x="2452" y="2542"/>
                </a:lnTo>
                <a:lnTo>
                  <a:pt x="2436" y="2522"/>
                </a:lnTo>
                <a:lnTo>
                  <a:pt x="2419" y="2502"/>
                </a:lnTo>
                <a:lnTo>
                  <a:pt x="2449" y="2520"/>
                </a:lnTo>
                <a:lnTo>
                  <a:pt x="2483" y="2540"/>
                </a:lnTo>
                <a:lnTo>
                  <a:pt x="2561" y="2588"/>
                </a:lnTo>
                <a:lnTo>
                  <a:pt x="2536" y="2584"/>
                </a:lnTo>
                <a:lnTo>
                  <a:pt x="2513" y="2582"/>
                </a:lnTo>
                <a:lnTo>
                  <a:pt x="2493" y="2582"/>
                </a:lnTo>
                <a:lnTo>
                  <a:pt x="2476" y="2582"/>
                </a:lnTo>
                <a:close/>
              </a:path>
            </a:pathLst>
          </a:custGeom>
          <a:solidFill>
            <a:srgbClr val="92D05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latin typeface="黑体" panose="02010609060101010101" pitchFamily="49" charset="-122"/>
              <a:ea typeface="黑体" panose="02010609060101010101" pitchFamily="49" charset="-122"/>
            </a:endParaRPr>
          </a:p>
        </p:txBody>
      </p:sp>
      <p:sp>
        <p:nvSpPr>
          <p:cNvPr id="5122" name="标题 1"/>
          <p:cNvSpPr txBox="1"/>
          <p:nvPr/>
        </p:nvSpPr>
        <p:spPr bwMode="auto">
          <a:xfrm>
            <a:off x="714804" y="1109663"/>
            <a:ext cx="4289244"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Narrow" panose="020B05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5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5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9pPr>
          </a:lstStyle>
          <a:p>
            <a:pPr algn="ctr">
              <a:spcBef>
                <a:spcPct val="0"/>
              </a:spcBef>
              <a:buFontTx/>
              <a:buNone/>
              <a:defRPr/>
            </a:pPr>
            <a:r>
              <a:rPr lang="en-US" altLang="zh-CN" dirty="0" smtClean="0">
                <a:latin typeface="华文琥珀" panose="02010800040101010101" pitchFamily="2" charset="-122"/>
                <a:ea typeface="华文琥珀" panose="02010800040101010101" pitchFamily="2" charset="-122"/>
                <a:cs typeface="+mj-cs"/>
              </a:rPr>
              <a:t>8.5 </a:t>
            </a:r>
            <a:r>
              <a:rPr lang="zh-CN" altLang="en-US" dirty="0" smtClean="0">
                <a:latin typeface="华文琥珀" panose="02010800040101010101" pitchFamily="2" charset="-122"/>
                <a:ea typeface="华文琥珀" panose="02010800040101010101" pitchFamily="2" charset="-122"/>
                <a:cs typeface="+mj-cs"/>
              </a:rPr>
              <a:t>线性表的查找技术</a:t>
            </a:r>
            <a:endParaRPr lang="zh-CN" altLang="en-US" dirty="0">
              <a:latin typeface="华文琥珀" panose="02010800040101010101" pitchFamily="2" charset="-122"/>
              <a:ea typeface="华文琥珀" panose="02010800040101010101" pitchFamily="2" charset="-122"/>
              <a:cs typeface="+mj-cs"/>
            </a:endParaRPr>
          </a:p>
        </p:txBody>
      </p:sp>
      <p:cxnSp>
        <p:nvCxnSpPr>
          <p:cNvPr id="25" name="直接连接符 24"/>
          <p:cNvCxnSpPr/>
          <p:nvPr/>
        </p:nvCxnSpPr>
        <p:spPr>
          <a:xfrm>
            <a:off x="3330575" y="1666453"/>
            <a:ext cx="0" cy="4714875"/>
          </a:xfrm>
          <a:prstGeom prst="line">
            <a:avLst/>
          </a:prstGeom>
          <a:noFill/>
          <a:ln w="38100" cap="flat" cmpd="sng" algn="ctr">
            <a:solidFill>
              <a:schemeClr val="bg1">
                <a:lumMod val="85000"/>
              </a:schemeClr>
            </a:solidFill>
            <a:prstDash val="solid"/>
          </a:ln>
          <a:effectLst/>
        </p:spPr>
      </p:cxnSp>
      <p:cxnSp>
        <p:nvCxnSpPr>
          <p:cNvPr id="26" name="直接连接符 25"/>
          <p:cNvCxnSpPr/>
          <p:nvPr/>
        </p:nvCxnSpPr>
        <p:spPr>
          <a:xfrm>
            <a:off x="1016000" y="1663700"/>
            <a:ext cx="3268663" cy="0"/>
          </a:xfrm>
          <a:prstGeom prst="line">
            <a:avLst/>
          </a:prstGeom>
          <a:noFill/>
          <a:ln w="57150" cap="flat" cmpd="sng" algn="ctr">
            <a:solidFill>
              <a:schemeClr val="bg1">
                <a:lumMod val="85000"/>
              </a:schemeClr>
            </a:solidFill>
            <a:prstDash val="solid"/>
          </a:ln>
          <a:effectLst/>
        </p:spPr>
      </p:cxnSp>
      <p:sp>
        <p:nvSpPr>
          <p:cNvPr id="34" name="TextBox 33"/>
          <p:cNvSpPr txBox="1"/>
          <p:nvPr/>
        </p:nvSpPr>
        <p:spPr>
          <a:xfrm>
            <a:off x="2060575" y="2232025"/>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smtClean="0">
                <a:latin typeface="黑体" panose="02010609060101010101" pitchFamily="49" charset="-122"/>
                <a:ea typeface="黑体" panose="02010609060101010101" pitchFamily="49" charset="-122"/>
                <a:cs typeface="Verdana" panose="020B0604030504040204" pitchFamily="34" charset="0"/>
              </a:rPr>
              <a:t>8.5.1</a:t>
            </a:r>
            <a:endParaRPr lang="en-US" sz="2400" b="1" i="1" kern="0" dirty="0">
              <a:latin typeface="黑体" panose="02010609060101010101" pitchFamily="49" charset="-122"/>
              <a:ea typeface="黑体" panose="02010609060101010101" pitchFamily="49" charset="-122"/>
              <a:cs typeface="Verdana" panose="020B0604030504040204" pitchFamily="34" charset="0"/>
            </a:endParaRPr>
          </a:p>
        </p:txBody>
      </p:sp>
      <p:sp>
        <p:nvSpPr>
          <p:cNvPr id="35" name="TextBox 34"/>
          <p:cNvSpPr txBox="1"/>
          <p:nvPr/>
        </p:nvSpPr>
        <p:spPr>
          <a:xfrm>
            <a:off x="2060575" y="2924175"/>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smtClean="0">
                <a:solidFill>
                  <a:schemeClr val="bg2"/>
                </a:solidFill>
                <a:latin typeface="黑体" panose="02010609060101010101" pitchFamily="49" charset="-122"/>
                <a:ea typeface="黑体" panose="02010609060101010101" pitchFamily="49" charset="-122"/>
                <a:cs typeface="Verdana" panose="020B0604030504040204" pitchFamily="34" charset="0"/>
              </a:rPr>
              <a:t>8.5.2</a:t>
            </a:r>
            <a:endPar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endParaRPr>
          </a:p>
        </p:txBody>
      </p:sp>
      <p:sp>
        <p:nvSpPr>
          <p:cNvPr id="8200" name="矩形 22"/>
          <p:cNvSpPr>
            <a:spLocks noChangeArrowheads="1"/>
          </p:cNvSpPr>
          <p:nvPr/>
        </p:nvSpPr>
        <p:spPr bwMode="auto">
          <a:xfrm>
            <a:off x="3360071" y="2205038"/>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smtClean="0">
                <a:solidFill>
                  <a:schemeClr val="tx1"/>
                </a:solidFill>
                <a:latin typeface="黑体" panose="02010609060101010101" pitchFamily="49" charset="-122"/>
                <a:ea typeface="黑体" panose="02010609060101010101" pitchFamily="49" charset="-122"/>
              </a:rPr>
              <a:t>顺序查找</a:t>
            </a:r>
            <a:endParaRPr lang="zh-CN" altLang="zh-CN" sz="2400" dirty="0">
              <a:solidFill>
                <a:schemeClr val="tx1"/>
              </a:solidFill>
              <a:latin typeface="黑体" panose="02010609060101010101" pitchFamily="49" charset="-122"/>
              <a:ea typeface="黑体" panose="02010609060101010101" pitchFamily="49" charset="-122"/>
            </a:endParaRPr>
          </a:p>
        </p:txBody>
      </p:sp>
      <p:sp>
        <p:nvSpPr>
          <p:cNvPr id="8201" name="矩形 16"/>
          <p:cNvSpPr>
            <a:spLocks noChangeArrowheads="1"/>
          </p:cNvSpPr>
          <p:nvPr/>
        </p:nvSpPr>
        <p:spPr bwMode="auto">
          <a:xfrm>
            <a:off x="3360071" y="2930525"/>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smtClean="0">
                <a:solidFill>
                  <a:schemeClr val="bg2"/>
                </a:solidFill>
                <a:latin typeface="黑体" panose="02010609060101010101" pitchFamily="49" charset="-122"/>
                <a:ea typeface="黑体" panose="02010609060101010101" pitchFamily="49" charset="-122"/>
              </a:rPr>
              <a:t>在有序表上的查找</a:t>
            </a:r>
            <a:endParaRPr lang="zh-CN" altLang="zh-CN" sz="2400" dirty="0">
              <a:solidFill>
                <a:schemeClr val="bg2"/>
              </a:solidFill>
              <a:latin typeface="黑体" panose="02010609060101010101" pitchFamily="49" charset="-122"/>
              <a:ea typeface="黑体" panose="02010609060101010101" pitchFamily="49" charset="-122"/>
            </a:endParaRPr>
          </a:p>
        </p:txBody>
      </p:sp>
      <p:sp>
        <p:nvSpPr>
          <p:cNvPr id="8202" name="标题 2"/>
          <p:cNvSpPr>
            <a:spLocks noGrp="1"/>
          </p:cNvSpPr>
          <p:nvPr>
            <p:ph type="title"/>
          </p:nvPr>
        </p:nvSpPr>
        <p:spPr/>
        <p:txBody>
          <a:bodyPr/>
          <a:lstStyle/>
          <a:p>
            <a:endParaRPr lang="zh-CN" altLang="en-US" smtClean="0"/>
          </a:p>
        </p:txBody>
      </p:sp>
      <p:sp>
        <p:nvSpPr>
          <p:cNvPr id="11" name="TextBox 34"/>
          <p:cNvSpPr txBox="1"/>
          <p:nvPr/>
        </p:nvSpPr>
        <p:spPr>
          <a:xfrm>
            <a:off x="2060575" y="3595117"/>
            <a:ext cx="1250950" cy="535531"/>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smtClean="0">
                <a:solidFill>
                  <a:schemeClr val="bg2"/>
                </a:solidFill>
                <a:latin typeface="黑体" panose="02010609060101010101" pitchFamily="49" charset="-122"/>
                <a:ea typeface="黑体" panose="02010609060101010101" pitchFamily="49" charset="-122"/>
                <a:cs typeface="Verdana" panose="020B0604030504040204" pitchFamily="34" charset="0"/>
              </a:rPr>
              <a:t>8.5.3</a:t>
            </a:r>
            <a:endPar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endParaRPr>
          </a:p>
        </p:txBody>
      </p:sp>
      <p:sp>
        <p:nvSpPr>
          <p:cNvPr id="12" name="矩形 16"/>
          <p:cNvSpPr>
            <a:spLocks noChangeArrowheads="1"/>
          </p:cNvSpPr>
          <p:nvPr/>
        </p:nvSpPr>
        <p:spPr bwMode="auto">
          <a:xfrm>
            <a:off x="3360071" y="3601467"/>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smtClean="0">
                <a:solidFill>
                  <a:schemeClr val="bg2"/>
                </a:solidFill>
                <a:latin typeface="黑体" panose="02010609060101010101" pitchFamily="49" charset="-122"/>
                <a:ea typeface="黑体" panose="02010609060101010101" pitchFamily="49" charset="-122"/>
              </a:rPr>
              <a:t>索引查找</a:t>
            </a:r>
            <a:endParaRPr lang="zh-CN" altLang="zh-CN" sz="2400" dirty="0">
              <a:solidFill>
                <a:schemeClr val="bg2"/>
              </a:solidFill>
              <a:latin typeface="黑体" panose="02010609060101010101" pitchFamily="49" charset="-122"/>
              <a:ea typeface="黑体" panose="02010609060101010101" pitchFamily="49" charset="-122"/>
            </a:endParaRPr>
          </a:p>
        </p:txBody>
      </p:sp>
      <p:sp>
        <p:nvSpPr>
          <p:cNvPr id="13" name="TextBox 34"/>
          <p:cNvSpPr txBox="1"/>
          <p:nvPr/>
        </p:nvSpPr>
        <p:spPr>
          <a:xfrm>
            <a:off x="2045143" y="4293096"/>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rPr>
              <a:t>8.5.4</a:t>
            </a:r>
            <a:endPar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endParaRPr>
          </a:p>
        </p:txBody>
      </p:sp>
      <p:sp>
        <p:nvSpPr>
          <p:cNvPr id="14" name="矩形 16"/>
          <p:cNvSpPr>
            <a:spLocks noChangeArrowheads="1"/>
          </p:cNvSpPr>
          <p:nvPr/>
        </p:nvSpPr>
        <p:spPr bwMode="auto">
          <a:xfrm>
            <a:off x="3344639" y="4299446"/>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a:solidFill>
                  <a:schemeClr val="bg2"/>
                </a:solidFill>
                <a:latin typeface="黑体" panose="02010609060101010101" pitchFamily="49" charset="-122"/>
                <a:ea typeface="黑体" panose="02010609060101010101" pitchFamily="49" charset="-122"/>
              </a:rPr>
              <a:t>在非数值有序表上的查找</a:t>
            </a:r>
            <a:endParaRPr lang="zh-CN" altLang="zh-CN" sz="2400" dirty="0">
              <a:solidFill>
                <a:schemeClr val="bg2"/>
              </a:solidFill>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终极暴力破解</a:t>
            </a:r>
            <a:r>
              <a:rPr lang="en-US" altLang="zh-CN" dirty="0" smtClean="0"/>
              <a:t>——</a:t>
            </a:r>
            <a:r>
              <a:rPr lang="zh-CN" altLang="en-US" dirty="0" smtClean="0"/>
              <a:t>顺序查找</a:t>
            </a:r>
            <a:endParaRPr lang="zh-CN" altLang="en-US" dirty="0"/>
          </a:p>
        </p:txBody>
      </p:sp>
      <p:sp>
        <p:nvSpPr>
          <p:cNvPr id="4" name="内容占位符 3"/>
          <p:cNvSpPr>
            <a:spLocks noGrp="1"/>
          </p:cNvSpPr>
          <p:nvPr>
            <p:ph idx="1"/>
          </p:nvPr>
        </p:nvSpPr>
        <p:spPr/>
        <p:txBody>
          <a:bodyPr/>
          <a:lstStyle/>
          <a:p>
            <a:r>
              <a:rPr lang="zh-CN" altLang="en-US" dirty="0" smtClean="0"/>
              <a:t>针对无序顺序表、链表的查找，只能如此</a:t>
            </a:r>
            <a:endParaRPr lang="en-US" altLang="zh-CN" dirty="0" smtClean="0"/>
          </a:p>
          <a:p>
            <a:r>
              <a:rPr lang="zh-CN" altLang="en-US" dirty="0" smtClean="0"/>
              <a:t>复杂度为</a:t>
            </a:r>
            <a:r>
              <a:rPr lang="en-US" altLang="zh-CN" dirty="0" smtClean="0"/>
              <a:t>O(n)</a:t>
            </a:r>
            <a:endParaRPr lang="zh-CN" altLang="en-US" dirty="0"/>
          </a:p>
        </p:txBody>
      </p:sp>
      <p:sp>
        <p:nvSpPr>
          <p:cNvPr id="2" name="页脚占位符 1"/>
          <p:cNvSpPr>
            <a:spLocks noGrp="1"/>
          </p:cNvSpPr>
          <p:nvPr>
            <p:ph type="ftr" sz="quarter" idx="10"/>
          </p:nvPr>
        </p:nvSpPr>
        <p:spPr/>
        <p:txBody>
          <a:bodyPr/>
          <a:lstStyle/>
          <a:p>
            <a:pPr>
              <a:defRPr/>
            </a:pPr>
            <a:fld id="{80C62007-5132-48EC-94DE-A1A7E948C29B}" type="slidenum">
              <a:rPr lang="zh-CN" altLang="en-US" smtClean="0">
                <a:ea typeface="黑体" panose="02010609060101010101" pitchFamily="49" charset="-122"/>
              </a:rPr>
            </a:fld>
            <a:endParaRPr lang="en-US" altLang="zh-CN">
              <a:ea typeface="黑体" panose="02010609060101010101" pitchFamily="49" charset="-122"/>
            </a:endParaRPr>
          </a:p>
        </p:txBody>
      </p:sp>
      <p:sp>
        <p:nvSpPr>
          <p:cNvPr id="5" name="页脚占位符 4"/>
          <p:cNvSpPr txBox="1"/>
          <p:nvPr/>
        </p:nvSpPr>
        <p:spPr bwMode="auto">
          <a:xfrm>
            <a:off x="8207375" y="6465888"/>
            <a:ext cx="936625"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algn="ctr" rtl="0" fontAlgn="base">
              <a:lnSpc>
                <a:spcPct val="100000"/>
              </a:lnSpc>
              <a:spcBef>
                <a:spcPct val="0"/>
              </a:spcBef>
              <a:spcAft>
                <a:spcPct val="0"/>
              </a:spcAft>
              <a:buFontTx/>
              <a:buNone/>
              <a:defRPr kumimoji="1" sz="1400" b="1" i="1" kern="1200">
                <a:solidFill>
                  <a:srgbClr val="5F5F5F"/>
                </a:solidFill>
                <a:latin typeface="Verdana" panose="020B0604030504040204" pitchFamily="34" charset="0"/>
                <a:ea typeface="幼圆" panose="02010509060101010101" pitchFamily="49" charset="-122"/>
                <a:cs typeface="+mn-cs"/>
              </a:defRPr>
            </a:lvl1pPr>
            <a:lvl2pPr marL="457200" algn="l" rtl="0" fontAlgn="base">
              <a:lnSpc>
                <a:spcPct val="90000"/>
              </a:lnSpc>
              <a:spcBef>
                <a:spcPct val="0"/>
              </a:spcBef>
              <a:spcAft>
                <a:spcPct val="0"/>
              </a:spcAft>
              <a:buChar char="•"/>
              <a:defRPr kern="1200">
                <a:solidFill>
                  <a:schemeClr val="tx1"/>
                </a:solidFill>
                <a:latin typeface="Arial" panose="020B0604020202020204" pitchFamily="34" charset="0"/>
                <a:ea typeface="幼圆" panose="02010509060101010101" pitchFamily="49" charset="-122"/>
                <a:cs typeface="+mn-cs"/>
              </a:defRPr>
            </a:lvl2pPr>
            <a:lvl3pPr marL="914400" algn="l" rtl="0" fontAlgn="base">
              <a:lnSpc>
                <a:spcPct val="90000"/>
              </a:lnSpc>
              <a:spcBef>
                <a:spcPct val="0"/>
              </a:spcBef>
              <a:spcAft>
                <a:spcPct val="0"/>
              </a:spcAft>
              <a:buChar char="•"/>
              <a:defRPr kern="1200">
                <a:solidFill>
                  <a:schemeClr val="tx1"/>
                </a:solidFill>
                <a:latin typeface="Arial" panose="020B0604020202020204" pitchFamily="34" charset="0"/>
                <a:ea typeface="幼圆" panose="02010509060101010101" pitchFamily="49" charset="-122"/>
                <a:cs typeface="+mn-cs"/>
              </a:defRPr>
            </a:lvl3pPr>
            <a:lvl4pPr marL="1371600" algn="l" rtl="0" fontAlgn="base">
              <a:lnSpc>
                <a:spcPct val="90000"/>
              </a:lnSpc>
              <a:spcBef>
                <a:spcPct val="0"/>
              </a:spcBef>
              <a:spcAft>
                <a:spcPct val="0"/>
              </a:spcAft>
              <a:buChar char="•"/>
              <a:defRPr kern="1200">
                <a:solidFill>
                  <a:schemeClr val="tx1"/>
                </a:solidFill>
                <a:latin typeface="Arial" panose="020B0604020202020204" pitchFamily="34" charset="0"/>
                <a:ea typeface="幼圆" panose="02010509060101010101" pitchFamily="49" charset="-122"/>
                <a:cs typeface="+mn-cs"/>
              </a:defRPr>
            </a:lvl4pPr>
            <a:lvl5pPr marL="1828800" algn="l" rtl="0" fontAlgn="base">
              <a:lnSpc>
                <a:spcPct val="90000"/>
              </a:lnSpc>
              <a:spcBef>
                <a:spcPct val="0"/>
              </a:spcBef>
              <a:spcAft>
                <a:spcPct val="0"/>
              </a:spcAft>
              <a:buChar char="•"/>
              <a:defRPr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9pPr>
          </a:lstStyle>
          <a:p>
            <a:pPr>
              <a:defRPr/>
            </a:pPr>
            <a:fld id="{2B5D51B2-4856-4E46-ADB9-1ABE2D2BCB5E}" type="slidenum">
              <a:rPr lang="zh-CN" altLang="en-US" smtClean="0">
                <a:ea typeface="黑体" panose="02010609060101010101" pitchFamily="49" charset="-122"/>
              </a:rPr>
            </a:fld>
            <a:endParaRPr lang="en-US" altLang="zh-CN">
              <a:ea typeface="黑体" panose="02010609060101010101" pitchFamily="49" charset="-122"/>
            </a:endParaRPr>
          </a:p>
        </p:txBody>
      </p:sp>
      <p:sp>
        <p:nvSpPr>
          <p:cNvPr id="6" name="矩形 5"/>
          <p:cNvSpPr/>
          <p:nvPr/>
        </p:nvSpPr>
        <p:spPr bwMode="auto">
          <a:xfrm>
            <a:off x="6416875" y="2786692"/>
            <a:ext cx="720080"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7" name="矩形 6"/>
          <p:cNvSpPr/>
          <p:nvPr/>
        </p:nvSpPr>
        <p:spPr bwMode="auto">
          <a:xfrm>
            <a:off x="6416875" y="3218740"/>
            <a:ext cx="720080"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8" name="矩形 7"/>
          <p:cNvSpPr/>
          <p:nvPr/>
        </p:nvSpPr>
        <p:spPr bwMode="auto">
          <a:xfrm>
            <a:off x="6416875" y="3657158"/>
            <a:ext cx="720080"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9" name="矩形 8"/>
          <p:cNvSpPr/>
          <p:nvPr/>
        </p:nvSpPr>
        <p:spPr bwMode="auto">
          <a:xfrm>
            <a:off x="6416875" y="4070973"/>
            <a:ext cx="720080"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0" name="矩形 9"/>
          <p:cNvSpPr/>
          <p:nvPr/>
        </p:nvSpPr>
        <p:spPr bwMode="auto">
          <a:xfrm>
            <a:off x="6416875" y="4507615"/>
            <a:ext cx="720080" cy="343813"/>
          </a:xfrm>
          <a:prstGeom prst="rect">
            <a:avLst/>
          </a:prstGeom>
          <a:solidFill>
            <a:srgbClr val="FFC000"/>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grpSp>
        <p:nvGrpSpPr>
          <p:cNvPr id="11" name="组合 10"/>
          <p:cNvGrpSpPr/>
          <p:nvPr/>
        </p:nvGrpSpPr>
        <p:grpSpPr>
          <a:xfrm>
            <a:off x="5844925" y="2860663"/>
            <a:ext cx="432048" cy="260145"/>
            <a:chOff x="7236296" y="576567"/>
            <a:chExt cx="1591101" cy="764060"/>
          </a:xfrm>
        </p:grpSpPr>
        <p:sp>
          <p:nvSpPr>
            <p:cNvPr id="12" name="任意多边形 11"/>
            <p:cNvSpPr/>
            <p:nvPr/>
          </p:nvSpPr>
          <p:spPr bwMode="auto">
            <a:xfrm rot="10800000">
              <a:off x="7992855" y="984197"/>
              <a:ext cx="407502" cy="150408"/>
            </a:xfrm>
            <a:custGeom>
              <a:avLst/>
              <a:gdLst>
                <a:gd name="connsiteX0" fmla="*/ 43220 w 407502"/>
                <a:gd name="connsiteY0" fmla="*/ 150408 h 150408"/>
                <a:gd name="connsiteX1" fmla="*/ 0 w 407502"/>
                <a:gd name="connsiteY1" fmla="*/ 78601 h 150408"/>
                <a:gd name="connsiteX2" fmla="*/ 43220 w 407502"/>
                <a:gd name="connsiteY2" fmla="*/ 6794 h 150408"/>
                <a:gd name="connsiteX3" fmla="*/ 43220 w 407502"/>
                <a:gd name="connsiteY3" fmla="*/ 0 h 150408"/>
                <a:gd name="connsiteX4" fmla="*/ 334646 w 407502"/>
                <a:gd name="connsiteY4" fmla="*/ 0 h 150408"/>
                <a:gd name="connsiteX5" fmla="*/ 407502 w 407502"/>
                <a:gd name="connsiteY5" fmla="*/ 72008 h 150408"/>
                <a:gd name="connsiteX6" fmla="*/ 334646 w 407502"/>
                <a:gd name="connsiteY6" fmla="*/ 144016 h 150408"/>
                <a:gd name="connsiteX7" fmla="*/ 60712 w 407502"/>
                <a:gd name="connsiteY7" fmla="*/ 144016 h 150408"/>
                <a:gd name="connsiteX8" fmla="*/ 60044 w 407502"/>
                <a:gd name="connsiteY8" fmla="*/ 144765 h 150408"/>
                <a:gd name="connsiteX9" fmla="*/ 43220 w 407502"/>
                <a:gd name="connsiteY9" fmla="*/ 150408 h 150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502" h="150408">
                  <a:moveTo>
                    <a:pt x="43220" y="150408"/>
                  </a:moveTo>
                  <a:cubicBezTo>
                    <a:pt x="19350" y="150408"/>
                    <a:pt x="0" y="118259"/>
                    <a:pt x="0" y="78601"/>
                  </a:cubicBezTo>
                  <a:cubicBezTo>
                    <a:pt x="0" y="38943"/>
                    <a:pt x="19350" y="6794"/>
                    <a:pt x="43220" y="6794"/>
                  </a:cubicBezTo>
                  <a:lnTo>
                    <a:pt x="43220" y="0"/>
                  </a:lnTo>
                  <a:lnTo>
                    <a:pt x="334646" y="0"/>
                  </a:lnTo>
                  <a:cubicBezTo>
                    <a:pt x="374883" y="0"/>
                    <a:pt x="407502" y="32239"/>
                    <a:pt x="407502" y="72008"/>
                  </a:cubicBezTo>
                  <a:cubicBezTo>
                    <a:pt x="407502" y="111777"/>
                    <a:pt x="374883" y="144016"/>
                    <a:pt x="334646" y="144016"/>
                  </a:cubicBezTo>
                  <a:lnTo>
                    <a:pt x="60712" y="144016"/>
                  </a:lnTo>
                  <a:lnTo>
                    <a:pt x="60044" y="144765"/>
                  </a:lnTo>
                  <a:cubicBezTo>
                    <a:pt x="54873" y="148399"/>
                    <a:pt x="49188" y="150408"/>
                    <a:pt x="43220" y="150408"/>
                  </a:cubicBezTo>
                  <a:close/>
                </a:path>
              </a:pathLst>
            </a:custGeom>
            <a:solidFill>
              <a:schemeClr val="bg1"/>
            </a:solidFill>
            <a:ln w="19050" cap="flat" cmpd="sng" algn="ctr">
              <a:solidFill>
                <a:srgbClr val="AFA587"/>
              </a:solidFill>
              <a:prstDash val="solid"/>
              <a:round/>
              <a:headEnd type="none" w="med" len="med"/>
              <a:tailEnd type="none" w="med" len="med"/>
            </a:ln>
            <a:effectLst/>
          </p:spPr>
          <p:txBody>
            <a:bodyPr rot="0" spcFirstLastPara="0" vertOverflow="overflow" horzOverflow="overflow" vert="horz" wrap="square" lIns="90000" tIns="46800" rIns="90000" bIns="46800" numCol="1" spcCol="0" rtlCol="0" fromWordArt="0" anchor="t" anchorCtr="0" forceAA="0" compatLnSpc="1">
              <a:no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3" name="任意多边形 12"/>
            <p:cNvSpPr/>
            <p:nvPr/>
          </p:nvSpPr>
          <p:spPr bwMode="auto">
            <a:xfrm>
              <a:off x="7236296" y="622883"/>
              <a:ext cx="1591101" cy="717744"/>
            </a:xfrm>
            <a:custGeom>
              <a:avLst/>
              <a:gdLst>
                <a:gd name="connsiteX0" fmla="*/ 763009 w 1591101"/>
                <a:gd name="connsiteY0" fmla="*/ 0 h 717744"/>
                <a:gd name="connsiteX1" fmla="*/ 769948 w 1591101"/>
                <a:gd name="connsiteY1" fmla="*/ 5751 h 717744"/>
                <a:gd name="connsiteX2" fmla="*/ 770574 w 1591101"/>
                <a:gd name="connsiteY2" fmla="*/ 5982 h 717744"/>
                <a:gd name="connsiteX3" fmla="*/ 771288 w 1591101"/>
                <a:gd name="connsiteY3" fmla="*/ 6862 h 717744"/>
                <a:gd name="connsiteX4" fmla="*/ 871021 w 1591101"/>
                <a:gd name="connsiteY4" fmla="*/ 89522 h 717744"/>
                <a:gd name="connsiteX5" fmla="*/ 871021 w 1591101"/>
                <a:gd name="connsiteY5" fmla="*/ 73582 h 717744"/>
                <a:gd name="connsiteX6" fmla="*/ 1447085 w 1591101"/>
                <a:gd name="connsiteY6" fmla="*/ 73582 h 717744"/>
                <a:gd name="connsiteX7" fmla="*/ 1591101 w 1591101"/>
                <a:gd name="connsiteY7" fmla="*/ 145590 h 717744"/>
                <a:gd name="connsiteX8" fmla="*/ 1447085 w 1591101"/>
                <a:gd name="connsiteY8" fmla="*/ 217598 h 717744"/>
                <a:gd name="connsiteX9" fmla="*/ 871021 w 1591101"/>
                <a:gd name="connsiteY9" fmla="*/ 217598 h 717744"/>
                <a:gd name="connsiteX10" fmla="*/ 871021 w 1591101"/>
                <a:gd name="connsiteY10" fmla="*/ 550648 h 717744"/>
                <a:gd name="connsiteX11" fmla="*/ 871021 w 1591101"/>
                <a:gd name="connsiteY11" fmla="*/ 604423 h 717744"/>
                <a:gd name="connsiteX12" fmla="*/ 871021 w 1591101"/>
                <a:gd name="connsiteY12" fmla="*/ 610793 h 717744"/>
                <a:gd name="connsiteX13" fmla="*/ 1120841 w 1591101"/>
                <a:gd name="connsiteY13" fmla="*/ 610793 h 717744"/>
                <a:gd name="connsiteX14" fmla="*/ 1120841 w 1591101"/>
                <a:gd name="connsiteY14" fmla="*/ 717744 h 717744"/>
                <a:gd name="connsiteX15" fmla="*/ 432048 w 1591101"/>
                <a:gd name="connsiteY15" fmla="*/ 717744 h 717744"/>
                <a:gd name="connsiteX16" fmla="*/ 429592 w 1591101"/>
                <a:gd name="connsiteY16" fmla="*/ 717744 h 717744"/>
                <a:gd name="connsiteX17" fmla="*/ 393588 w 1591101"/>
                <a:gd name="connsiteY17" fmla="*/ 694884 h 717744"/>
                <a:gd name="connsiteX18" fmla="*/ 368130 w 1591101"/>
                <a:gd name="connsiteY18" fmla="*/ 701580 h 717744"/>
                <a:gd name="connsiteX19" fmla="*/ 366965 w 1591101"/>
                <a:gd name="connsiteY19" fmla="*/ 703366 h 717744"/>
                <a:gd name="connsiteX20" fmla="*/ 366965 w 1591101"/>
                <a:gd name="connsiteY20" fmla="*/ 700903 h 717744"/>
                <a:gd name="connsiteX21" fmla="*/ 0 w 1591101"/>
                <a:gd name="connsiteY21" fmla="*/ 700903 h 717744"/>
                <a:gd name="connsiteX22" fmla="*/ 0 w 1591101"/>
                <a:gd name="connsiteY22" fmla="*/ 345918 h 717744"/>
                <a:gd name="connsiteX23" fmla="*/ 444679 w 1591101"/>
                <a:gd name="connsiteY23" fmla="*/ 345918 h 717744"/>
                <a:gd name="connsiteX24" fmla="*/ 496696 w 1591101"/>
                <a:gd name="connsiteY24" fmla="*/ 208885 h 717744"/>
                <a:gd name="connsiteX25" fmla="*/ 499297 w 1591101"/>
                <a:gd name="connsiteY25" fmla="*/ 215739 h 717744"/>
                <a:gd name="connsiteX26" fmla="*/ 511486 w 1591101"/>
                <a:gd name="connsiteY26" fmla="*/ 198617 h 717744"/>
                <a:gd name="connsiteX27" fmla="*/ 528242 w 1591101"/>
                <a:gd name="connsiteY27" fmla="*/ 194579 h 717744"/>
                <a:gd name="connsiteX28" fmla="*/ 729324 w 1591101"/>
                <a:gd name="connsiteY28" fmla="*/ 27919 h 717744"/>
                <a:gd name="connsiteX29" fmla="*/ 731100 w 1591101"/>
                <a:gd name="connsiteY29" fmla="*/ 20083 h 717744"/>
                <a:gd name="connsiteX30" fmla="*/ 756559 w 1591101"/>
                <a:gd name="connsiteY30" fmla="*/ 811 h 717744"/>
                <a:gd name="connsiteX31" fmla="*/ 760345 w 1591101"/>
                <a:gd name="connsiteY31" fmla="*/ 2208 h 717744"/>
                <a:gd name="connsiteX32" fmla="*/ 763009 w 1591101"/>
                <a:gd name="connsiteY32" fmla="*/ 0 h 71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1101" h="717744">
                  <a:moveTo>
                    <a:pt x="763009" y="0"/>
                  </a:moveTo>
                  <a:lnTo>
                    <a:pt x="769948" y="5751"/>
                  </a:lnTo>
                  <a:lnTo>
                    <a:pt x="770574" y="5982"/>
                  </a:lnTo>
                  <a:lnTo>
                    <a:pt x="771288" y="6862"/>
                  </a:lnTo>
                  <a:lnTo>
                    <a:pt x="871021" y="89522"/>
                  </a:lnTo>
                  <a:lnTo>
                    <a:pt x="871021" y="73582"/>
                  </a:lnTo>
                  <a:lnTo>
                    <a:pt x="1447085" y="73582"/>
                  </a:lnTo>
                  <a:cubicBezTo>
                    <a:pt x="1526623" y="73582"/>
                    <a:pt x="1591101" y="105821"/>
                    <a:pt x="1591101" y="145590"/>
                  </a:cubicBezTo>
                  <a:cubicBezTo>
                    <a:pt x="1591101" y="185359"/>
                    <a:pt x="1526623" y="217598"/>
                    <a:pt x="1447085" y="217598"/>
                  </a:cubicBezTo>
                  <a:lnTo>
                    <a:pt x="871021" y="217598"/>
                  </a:lnTo>
                  <a:lnTo>
                    <a:pt x="871021" y="550648"/>
                  </a:lnTo>
                  <a:lnTo>
                    <a:pt x="871021" y="604423"/>
                  </a:lnTo>
                  <a:lnTo>
                    <a:pt x="871021" y="610793"/>
                  </a:lnTo>
                  <a:lnTo>
                    <a:pt x="1120841" y="610793"/>
                  </a:lnTo>
                  <a:lnTo>
                    <a:pt x="1120841" y="717744"/>
                  </a:lnTo>
                  <a:lnTo>
                    <a:pt x="432048" y="717744"/>
                  </a:lnTo>
                  <a:lnTo>
                    <a:pt x="429592" y="717744"/>
                  </a:lnTo>
                  <a:cubicBezTo>
                    <a:pt x="429592" y="705119"/>
                    <a:pt x="413472" y="694884"/>
                    <a:pt x="393588" y="694884"/>
                  </a:cubicBezTo>
                  <a:cubicBezTo>
                    <a:pt x="383646" y="694884"/>
                    <a:pt x="374645" y="697443"/>
                    <a:pt x="368130" y="701580"/>
                  </a:cubicBezTo>
                  <a:lnTo>
                    <a:pt x="366965" y="703366"/>
                  </a:lnTo>
                  <a:lnTo>
                    <a:pt x="366965" y="700903"/>
                  </a:lnTo>
                  <a:lnTo>
                    <a:pt x="0" y="700903"/>
                  </a:lnTo>
                  <a:lnTo>
                    <a:pt x="0" y="345918"/>
                  </a:lnTo>
                  <a:lnTo>
                    <a:pt x="444679" y="345918"/>
                  </a:lnTo>
                  <a:lnTo>
                    <a:pt x="496696" y="208885"/>
                  </a:lnTo>
                  <a:lnTo>
                    <a:pt x="499297" y="215739"/>
                  </a:lnTo>
                  <a:lnTo>
                    <a:pt x="511486" y="198617"/>
                  </a:lnTo>
                  <a:lnTo>
                    <a:pt x="528242" y="194579"/>
                  </a:lnTo>
                  <a:lnTo>
                    <a:pt x="729324" y="27919"/>
                  </a:lnTo>
                  <a:lnTo>
                    <a:pt x="731100" y="20083"/>
                  </a:lnTo>
                  <a:cubicBezTo>
                    <a:pt x="737616" y="8176"/>
                    <a:pt x="746617" y="811"/>
                    <a:pt x="756559" y="811"/>
                  </a:cubicBezTo>
                  <a:lnTo>
                    <a:pt x="760345" y="2208"/>
                  </a:lnTo>
                  <a:lnTo>
                    <a:pt x="763009" y="0"/>
                  </a:lnTo>
                  <a:close/>
                </a:path>
              </a:pathLst>
            </a:custGeom>
            <a:noFill/>
            <a:ln w="19050" cap="flat" cmpd="sng" algn="ctr">
              <a:solidFill>
                <a:srgbClr val="AFA587"/>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0000" tIns="46800" rIns="90000" bIns="46800" numCol="1" spcCol="0" rtlCol="0" fromWordArt="0" anchor="t" anchorCtr="0" forceAA="0" compatLnSpc="1">
              <a:no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4" name="任意多边形 13"/>
            <p:cNvSpPr/>
            <p:nvPr/>
          </p:nvSpPr>
          <p:spPr bwMode="auto">
            <a:xfrm>
              <a:off x="7997482" y="838141"/>
              <a:ext cx="405375" cy="144016"/>
            </a:xfrm>
            <a:custGeom>
              <a:avLst/>
              <a:gdLst>
                <a:gd name="connsiteX0" fmla="*/ 72856 w 405375"/>
                <a:gd name="connsiteY0" fmla="*/ 0 h 144016"/>
                <a:gd name="connsiteX1" fmla="*/ 362155 w 405375"/>
                <a:gd name="connsiteY1" fmla="*/ 0 h 144016"/>
                <a:gd name="connsiteX2" fmla="*/ 364282 w 405375"/>
                <a:gd name="connsiteY2" fmla="*/ 0 h 144016"/>
                <a:gd name="connsiteX3" fmla="*/ 364282 w 405375"/>
                <a:gd name="connsiteY3" fmla="*/ 713 h 144016"/>
                <a:gd name="connsiteX4" fmla="*/ 378979 w 405375"/>
                <a:gd name="connsiteY4" fmla="*/ 5643 h 144016"/>
                <a:gd name="connsiteX5" fmla="*/ 405375 w 405375"/>
                <a:gd name="connsiteY5" fmla="*/ 71807 h 144016"/>
                <a:gd name="connsiteX6" fmla="*/ 378979 w 405375"/>
                <a:gd name="connsiteY6" fmla="*/ 137971 h 144016"/>
                <a:gd name="connsiteX7" fmla="*/ 364282 w 405375"/>
                <a:gd name="connsiteY7" fmla="*/ 142901 h 144016"/>
                <a:gd name="connsiteX8" fmla="*/ 364282 w 405375"/>
                <a:gd name="connsiteY8" fmla="*/ 144016 h 144016"/>
                <a:gd name="connsiteX9" fmla="*/ 72856 w 405375"/>
                <a:gd name="connsiteY9" fmla="*/ 144016 h 144016"/>
                <a:gd name="connsiteX10" fmla="*/ 0 w 405375"/>
                <a:gd name="connsiteY10" fmla="*/ 72008 h 144016"/>
                <a:gd name="connsiteX11" fmla="*/ 72856 w 405375"/>
                <a:gd name="connsiteY11" fmla="*/ 0 h 14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5375" h="144016">
                  <a:moveTo>
                    <a:pt x="72856" y="0"/>
                  </a:moveTo>
                  <a:lnTo>
                    <a:pt x="362155" y="0"/>
                  </a:lnTo>
                  <a:lnTo>
                    <a:pt x="364282" y="0"/>
                  </a:lnTo>
                  <a:lnTo>
                    <a:pt x="364282" y="713"/>
                  </a:lnTo>
                  <a:lnTo>
                    <a:pt x="378979" y="5643"/>
                  </a:lnTo>
                  <a:cubicBezTo>
                    <a:pt x="394491" y="16544"/>
                    <a:pt x="405375" y="42064"/>
                    <a:pt x="405375" y="71807"/>
                  </a:cubicBezTo>
                  <a:cubicBezTo>
                    <a:pt x="405375" y="101551"/>
                    <a:pt x="394491" y="127070"/>
                    <a:pt x="378979" y="137971"/>
                  </a:cubicBezTo>
                  <a:lnTo>
                    <a:pt x="364282" y="142901"/>
                  </a:lnTo>
                  <a:lnTo>
                    <a:pt x="364282" y="144016"/>
                  </a:lnTo>
                  <a:lnTo>
                    <a:pt x="72856" y="144016"/>
                  </a:lnTo>
                  <a:cubicBezTo>
                    <a:pt x="32619" y="144016"/>
                    <a:pt x="0" y="111777"/>
                    <a:pt x="0" y="72008"/>
                  </a:cubicBezTo>
                  <a:cubicBezTo>
                    <a:pt x="0" y="32239"/>
                    <a:pt x="32619" y="0"/>
                    <a:pt x="72856" y="0"/>
                  </a:cubicBezTo>
                  <a:close/>
                </a:path>
              </a:pathLst>
            </a:custGeom>
            <a:solidFill>
              <a:schemeClr val="bg1"/>
            </a:solidFill>
            <a:ln w="19050" cap="flat" cmpd="sng" algn="ctr">
              <a:solidFill>
                <a:srgbClr val="AFA587"/>
              </a:solidFill>
              <a:prstDash val="solid"/>
              <a:round/>
              <a:headEnd type="none" w="med" len="med"/>
              <a:tailEnd type="none" w="med" len="med"/>
            </a:ln>
            <a:effectLst/>
          </p:spPr>
          <p:txBody>
            <a:bodyPr rot="0" spcFirstLastPara="0" vertOverflow="overflow" horzOverflow="overflow" vert="horz" wrap="square" lIns="90000" tIns="46800" rIns="90000" bIns="46800" numCol="1" spcCol="0" rtlCol="0" fromWordArt="0" anchor="t" anchorCtr="0" forceAA="0" compatLnSpc="1">
              <a:no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5" name="任意多边形 14"/>
            <p:cNvSpPr/>
            <p:nvPr/>
          </p:nvSpPr>
          <p:spPr bwMode="auto">
            <a:xfrm>
              <a:off x="7992855" y="1134203"/>
              <a:ext cx="407502" cy="147320"/>
            </a:xfrm>
            <a:custGeom>
              <a:avLst/>
              <a:gdLst>
                <a:gd name="connsiteX0" fmla="*/ 364282 w 407502"/>
                <a:gd name="connsiteY0" fmla="*/ 0 h 147320"/>
                <a:gd name="connsiteX1" fmla="*/ 407502 w 407502"/>
                <a:gd name="connsiteY1" fmla="*/ 71807 h 147320"/>
                <a:gd name="connsiteX2" fmla="*/ 364282 w 407502"/>
                <a:gd name="connsiteY2" fmla="*/ 143614 h 147320"/>
                <a:gd name="connsiteX3" fmla="*/ 364282 w 407502"/>
                <a:gd name="connsiteY3" fmla="*/ 147320 h 147320"/>
                <a:gd name="connsiteX4" fmla="*/ 72856 w 407502"/>
                <a:gd name="connsiteY4" fmla="*/ 147320 h 147320"/>
                <a:gd name="connsiteX5" fmla="*/ 0 w 407502"/>
                <a:gd name="connsiteY5" fmla="*/ 75312 h 147320"/>
                <a:gd name="connsiteX6" fmla="*/ 72856 w 407502"/>
                <a:gd name="connsiteY6" fmla="*/ 3304 h 147320"/>
                <a:gd name="connsiteX7" fmla="*/ 354432 w 407502"/>
                <a:gd name="connsiteY7" fmla="*/ 3304 h 147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502" h="147320">
                  <a:moveTo>
                    <a:pt x="364282" y="0"/>
                  </a:moveTo>
                  <a:cubicBezTo>
                    <a:pt x="388152" y="0"/>
                    <a:pt x="407502" y="32149"/>
                    <a:pt x="407502" y="71807"/>
                  </a:cubicBezTo>
                  <a:cubicBezTo>
                    <a:pt x="407502" y="111465"/>
                    <a:pt x="388152" y="143614"/>
                    <a:pt x="364282" y="143614"/>
                  </a:cubicBezTo>
                  <a:lnTo>
                    <a:pt x="364282" y="147320"/>
                  </a:lnTo>
                  <a:lnTo>
                    <a:pt x="72856" y="147320"/>
                  </a:lnTo>
                  <a:cubicBezTo>
                    <a:pt x="32619" y="147320"/>
                    <a:pt x="0" y="115081"/>
                    <a:pt x="0" y="75312"/>
                  </a:cubicBezTo>
                  <a:cubicBezTo>
                    <a:pt x="0" y="35543"/>
                    <a:pt x="32619" y="3304"/>
                    <a:pt x="72856" y="3304"/>
                  </a:cubicBezTo>
                  <a:lnTo>
                    <a:pt x="354432" y="3304"/>
                  </a:lnTo>
                  <a:close/>
                </a:path>
              </a:pathLst>
            </a:custGeom>
            <a:solidFill>
              <a:schemeClr val="bg1"/>
            </a:solidFill>
            <a:ln w="19050" cap="flat" cmpd="sng" algn="ctr">
              <a:solidFill>
                <a:srgbClr val="AFA587"/>
              </a:solidFill>
              <a:prstDash val="solid"/>
              <a:round/>
              <a:headEnd type="none" w="med" len="med"/>
              <a:tailEnd type="none" w="med" len="med"/>
            </a:ln>
            <a:effectLst/>
          </p:spPr>
          <p:txBody>
            <a:bodyPr rot="0" spcFirstLastPara="0" vertOverflow="overflow" horzOverflow="overflow" vert="horz" wrap="square" lIns="90000" tIns="46800" rIns="90000" bIns="46800" numCol="1" spcCol="0" rtlCol="0" fromWordArt="0" anchor="t" anchorCtr="0" forceAA="0" compatLnSpc="1">
              <a:no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6" name="任意多边形 15"/>
            <p:cNvSpPr/>
            <p:nvPr/>
          </p:nvSpPr>
          <p:spPr bwMode="auto">
            <a:xfrm rot="2847322">
              <a:off x="7919831" y="701629"/>
              <a:ext cx="405090" cy="154965"/>
            </a:xfrm>
            <a:custGeom>
              <a:avLst/>
              <a:gdLst>
                <a:gd name="connsiteX0" fmla="*/ 26397 w 405090"/>
                <a:gd name="connsiteY0" fmla="*/ 8483 h 154965"/>
                <a:gd name="connsiteX1" fmla="*/ 43220 w 405090"/>
                <a:gd name="connsiteY1" fmla="*/ 2840 h 154965"/>
                <a:gd name="connsiteX2" fmla="*/ 60043 w 405090"/>
                <a:gd name="connsiteY2" fmla="*/ 8483 h 154965"/>
                <a:gd name="connsiteX3" fmla="*/ 61552 w 405090"/>
                <a:gd name="connsiteY3" fmla="*/ 10173 h 154965"/>
                <a:gd name="connsiteX4" fmla="*/ 329517 w 405090"/>
                <a:gd name="connsiteY4" fmla="*/ 53 h 154965"/>
                <a:gd name="connsiteX5" fmla="*/ 405039 w 405090"/>
                <a:gd name="connsiteY5" fmla="*/ 69261 h 154965"/>
                <a:gd name="connsiteX6" fmla="*/ 334952 w 405090"/>
                <a:gd name="connsiteY6" fmla="*/ 143967 h 154965"/>
                <a:gd name="connsiteX7" fmla="*/ 43734 w 405090"/>
                <a:gd name="connsiteY7" fmla="*/ 154965 h 154965"/>
                <a:gd name="connsiteX8" fmla="*/ 43410 w 405090"/>
                <a:gd name="connsiteY8" fmla="*/ 146390 h 154965"/>
                <a:gd name="connsiteX9" fmla="*/ 43220 w 405090"/>
                <a:gd name="connsiteY9" fmla="*/ 146454 h 154965"/>
                <a:gd name="connsiteX10" fmla="*/ 0 w 405090"/>
                <a:gd name="connsiteY10" fmla="*/ 74647 h 154965"/>
                <a:gd name="connsiteX11" fmla="*/ 26397 w 405090"/>
                <a:gd name="connsiteY11" fmla="*/ 8483 h 154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5090" h="154965">
                  <a:moveTo>
                    <a:pt x="26397" y="8483"/>
                  </a:moveTo>
                  <a:cubicBezTo>
                    <a:pt x="31568" y="4849"/>
                    <a:pt x="37253" y="2840"/>
                    <a:pt x="43220" y="2840"/>
                  </a:cubicBezTo>
                  <a:cubicBezTo>
                    <a:pt x="49188" y="2840"/>
                    <a:pt x="54873" y="4849"/>
                    <a:pt x="60043" y="8483"/>
                  </a:cubicBezTo>
                  <a:lnTo>
                    <a:pt x="61552" y="10173"/>
                  </a:lnTo>
                  <a:lnTo>
                    <a:pt x="329517" y="53"/>
                  </a:lnTo>
                  <a:cubicBezTo>
                    <a:pt x="369726" y="-1465"/>
                    <a:pt x="403538" y="29520"/>
                    <a:pt x="405039" y="69261"/>
                  </a:cubicBezTo>
                  <a:cubicBezTo>
                    <a:pt x="406540" y="109001"/>
                    <a:pt x="375161" y="142448"/>
                    <a:pt x="334952" y="143967"/>
                  </a:cubicBezTo>
                  <a:lnTo>
                    <a:pt x="43734" y="154965"/>
                  </a:lnTo>
                  <a:lnTo>
                    <a:pt x="43410" y="146390"/>
                  </a:lnTo>
                  <a:lnTo>
                    <a:pt x="43220" y="146454"/>
                  </a:lnTo>
                  <a:cubicBezTo>
                    <a:pt x="19350" y="146454"/>
                    <a:pt x="0" y="114305"/>
                    <a:pt x="0" y="74647"/>
                  </a:cubicBezTo>
                  <a:cubicBezTo>
                    <a:pt x="0" y="44904"/>
                    <a:pt x="10884" y="19384"/>
                    <a:pt x="26397" y="8483"/>
                  </a:cubicBezTo>
                  <a:close/>
                </a:path>
              </a:pathLst>
            </a:custGeom>
            <a:solidFill>
              <a:schemeClr val="bg1"/>
            </a:solidFill>
            <a:ln w="19050" cap="flat" cmpd="sng" algn="ctr">
              <a:solidFill>
                <a:srgbClr val="AFA587"/>
              </a:solidFill>
              <a:prstDash val="solid"/>
              <a:round/>
              <a:headEnd type="none" w="med" len="med"/>
              <a:tailEnd type="none" w="med" len="med"/>
            </a:ln>
            <a:effectLst/>
          </p:spPr>
          <p:txBody>
            <a:bodyPr rot="0" spcFirstLastPara="0" vertOverflow="overflow" horzOverflow="overflow" vert="horz" wrap="square" lIns="90000" tIns="46800" rIns="90000" bIns="46800" numCol="1" spcCol="0" rtlCol="0" fromWordArt="0" anchor="t" anchorCtr="0" forceAA="0" compatLnSpc="1">
              <a:no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cxnSp>
          <p:nvCxnSpPr>
            <p:cNvPr id="17" name="直接连接符 16"/>
            <p:cNvCxnSpPr/>
            <p:nvPr/>
          </p:nvCxnSpPr>
          <p:spPr bwMode="auto">
            <a:xfrm flipH="1">
              <a:off x="8100392" y="764704"/>
              <a:ext cx="102354" cy="101314"/>
            </a:xfrm>
            <a:prstGeom prst="line">
              <a:avLst/>
            </a:prstGeom>
            <a:noFill/>
            <a:ln w="19050" cap="flat" cmpd="sng" algn="ctr">
              <a:solidFill>
                <a:srgbClr val="AFA587"/>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p:nvPr/>
          </p:nvCxnSpPr>
          <p:spPr bwMode="auto">
            <a:xfrm flipV="1">
              <a:off x="8100392" y="838141"/>
              <a:ext cx="0" cy="144016"/>
            </a:xfrm>
            <a:prstGeom prst="line">
              <a:avLst/>
            </a:prstGeom>
            <a:noFill/>
            <a:ln w="19050" cap="flat" cmpd="sng" algn="ctr">
              <a:solidFill>
                <a:srgbClr val="AFA587"/>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flipV="1">
              <a:off x="8100392" y="1137507"/>
              <a:ext cx="0" cy="144016"/>
            </a:xfrm>
            <a:prstGeom prst="line">
              <a:avLst/>
            </a:prstGeom>
            <a:noFill/>
            <a:ln w="19050" cap="flat" cmpd="sng" algn="ctr">
              <a:solidFill>
                <a:srgbClr val="AFA587"/>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 name="组合 19"/>
          <p:cNvGrpSpPr/>
          <p:nvPr/>
        </p:nvGrpSpPr>
        <p:grpSpPr>
          <a:xfrm>
            <a:off x="1547664" y="3120808"/>
            <a:ext cx="1800200" cy="1518070"/>
            <a:chOff x="6092110" y="3772507"/>
            <a:chExt cx="1800200" cy="1518070"/>
          </a:xfrm>
        </p:grpSpPr>
        <p:grpSp>
          <p:nvGrpSpPr>
            <p:cNvPr id="21" name="组合 20"/>
            <p:cNvGrpSpPr/>
            <p:nvPr/>
          </p:nvGrpSpPr>
          <p:grpSpPr>
            <a:xfrm>
              <a:off x="6092110" y="3772507"/>
              <a:ext cx="1800200" cy="1512168"/>
              <a:chOff x="611560" y="3717032"/>
              <a:chExt cx="1800200" cy="1512168"/>
            </a:xfrm>
          </p:grpSpPr>
          <p:cxnSp>
            <p:nvCxnSpPr>
              <p:cNvPr id="23" name="直接箭头连接符 22"/>
              <p:cNvCxnSpPr/>
              <p:nvPr/>
            </p:nvCxnSpPr>
            <p:spPr bwMode="auto">
              <a:xfrm>
                <a:off x="611560" y="5229200"/>
                <a:ext cx="1800200" cy="0"/>
              </a:xfrm>
              <a:prstGeom prst="straightConnector1">
                <a:avLst/>
              </a:prstGeom>
              <a:noFill/>
              <a:ln w="19050" cap="flat" cmpd="sng" algn="ctr">
                <a:solidFill>
                  <a:schemeClr val="bg2"/>
                </a:solidFill>
                <a:prstDash val="solid"/>
                <a:round/>
                <a:headEnd type="none" w="med" len="med"/>
                <a:tailEnd type="triangle"/>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p:cNvCxnSpPr/>
              <p:nvPr/>
            </p:nvCxnSpPr>
            <p:spPr bwMode="auto">
              <a:xfrm flipV="1">
                <a:off x="611560" y="3717032"/>
                <a:ext cx="0" cy="1512168"/>
              </a:xfrm>
              <a:prstGeom prst="straightConnector1">
                <a:avLst/>
              </a:prstGeom>
              <a:noFill/>
              <a:ln w="19050" cap="flat" cmpd="sng" algn="ctr">
                <a:solidFill>
                  <a:schemeClr val="bg2"/>
                </a:solidFill>
                <a:prstDash val="solid"/>
                <a:round/>
                <a:headEnd type="none" w="med" len="med"/>
                <a:tailEnd type="triangle"/>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22" name="直接连接符 21"/>
            <p:cNvCxnSpPr/>
            <p:nvPr/>
          </p:nvCxnSpPr>
          <p:spPr bwMode="auto">
            <a:xfrm flipV="1">
              <a:off x="6092110" y="4171385"/>
              <a:ext cx="1299400" cy="1119192"/>
            </a:xfrm>
            <a:prstGeom prst="line">
              <a:avLst/>
            </a:prstGeom>
            <a:noFill/>
            <a:ln w="19050"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KSO_Shape"/>
          <p:cNvSpPr/>
          <p:nvPr/>
        </p:nvSpPr>
        <p:spPr bwMode="auto">
          <a:xfrm flipH="1">
            <a:off x="6919707" y="2036763"/>
            <a:ext cx="460375" cy="476250"/>
          </a:xfrm>
          <a:custGeom>
            <a:avLst/>
            <a:gdLst>
              <a:gd name="T0" fmla="*/ 215713171 w 7617"/>
              <a:gd name="T1" fmla="*/ 194912619 h 8099"/>
              <a:gd name="T2" fmla="*/ 186862848 w 7617"/>
              <a:gd name="T3" fmla="*/ 154137527 h 8099"/>
              <a:gd name="T4" fmla="*/ 209688925 w 7617"/>
              <a:gd name="T5" fmla="*/ 69433828 h 8099"/>
              <a:gd name="T6" fmla="*/ 185536456 w 7617"/>
              <a:gd name="T7" fmla="*/ 27220166 h 8099"/>
              <a:gd name="T8" fmla="*/ 159173412 w 7617"/>
              <a:gd name="T9" fmla="*/ 113639048 h 8099"/>
              <a:gd name="T10" fmla="*/ 173487962 w 7617"/>
              <a:gd name="T11" fmla="*/ 157291045 h 8099"/>
              <a:gd name="T12" fmla="*/ 148009101 w 7617"/>
              <a:gd name="T13" fmla="*/ 113251885 h 8099"/>
              <a:gd name="T14" fmla="*/ 130157348 w 7617"/>
              <a:gd name="T15" fmla="*/ 20193847 h 8099"/>
              <a:gd name="T16" fmla="*/ 94785557 w 7617"/>
              <a:gd name="T17" fmla="*/ 22794140 h 8099"/>
              <a:gd name="T18" fmla="*/ 118551064 w 7617"/>
              <a:gd name="T19" fmla="*/ 108493737 h 8099"/>
              <a:gd name="T20" fmla="*/ 105397165 w 7617"/>
              <a:gd name="T21" fmla="*/ 111149305 h 8099"/>
              <a:gd name="T22" fmla="*/ 73175614 w 7617"/>
              <a:gd name="T23" fmla="*/ 41328315 h 8099"/>
              <a:gd name="T24" fmla="*/ 6300716 w 7617"/>
              <a:gd name="T25" fmla="*/ 3706741 h 8099"/>
              <a:gd name="T26" fmla="*/ 35427038 w 7617"/>
              <a:gd name="T27" fmla="*/ 76349596 h 8099"/>
              <a:gd name="T28" fmla="*/ 100865051 w 7617"/>
              <a:gd name="T29" fmla="*/ 116018005 h 8099"/>
              <a:gd name="T30" fmla="*/ 31281886 w 7617"/>
              <a:gd name="T31" fmla="*/ 115686117 h 8099"/>
              <a:gd name="T32" fmla="*/ 3813436 w 7617"/>
              <a:gd name="T33" fmla="*/ 138148370 h 8099"/>
              <a:gd name="T34" fmla="*/ 78039209 w 7617"/>
              <a:gd name="T35" fmla="*/ 170845970 h 8099"/>
              <a:gd name="T36" fmla="*/ 138337158 w 7617"/>
              <a:gd name="T37" fmla="*/ 150264725 h 8099"/>
              <a:gd name="T38" fmla="*/ 180120158 w 7617"/>
              <a:gd name="T39" fmla="*/ 177872289 h 8099"/>
              <a:gd name="T40" fmla="*/ 81852645 w 7617"/>
              <a:gd name="T41" fmla="*/ 181191868 h 8099"/>
              <a:gd name="T42" fmla="*/ 73175614 w 7617"/>
              <a:gd name="T43" fmla="*/ 210403828 h 8099"/>
              <a:gd name="T44" fmla="*/ 170116500 w 7617"/>
              <a:gd name="T45" fmla="*/ 209684543 h 8099"/>
              <a:gd name="T46" fmla="*/ 202006570 w 7617"/>
              <a:gd name="T47" fmla="*/ 191980203 h 8099"/>
              <a:gd name="T48" fmla="*/ 204327874 w 7617"/>
              <a:gd name="T49" fmla="*/ 216544801 h 8099"/>
              <a:gd name="T50" fmla="*/ 104789216 w 7617"/>
              <a:gd name="T51" fmla="*/ 244705824 h 8099"/>
              <a:gd name="T52" fmla="*/ 120595899 w 7617"/>
              <a:gd name="T53" fmla="*/ 275300843 h 8099"/>
              <a:gd name="T54" fmla="*/ 222621601 w 7617"/>
              <a:gd name="T55" fmla="*/ 246088883 h 8099"/>
              <a:gd name="T56" fmla="*/ 253737982 w 7617"/>
              <a:gd name="T57" fmla="*/ 256268720 h 8099"/>
              <a:gd name="T58" fmla="*/ 218310709 w 7617"/>
              <a:gd name="T59" fmla="*/ 266891229 h 8099"/>
              <a:gd name="T60" fmla="*/ 141487399 w 7617"/>
              <a:gd name="T61" fmla="*/ 311428572 h 8099"/>
              <a:gd name="T62" fmla="*/ 186697108 w 7617"/>
              <a:gd name="T63" fmla="*/ 327141117 h 8099"/>
              <a:gd name="T64" fmla="*/ 264294108 w 7617"/>
              <a:gd name="T65" fmla="*/ 289740880 h 8099"/>
              <a:gd name="T66" fmla="*/ 304308506 w 7617"/>
              <a:gd name="T67" fmla="*/ 323323591 h 8099"/>
              <a:gd name="T68" fmla="*/ 251416678 w 7617"/>
              <a:gd name="T69" fmla="*/ 319561339 h 8099"/>
              <a:gd name="T70" fmla="*/ 181723019 w 7617"/>
              <a:gd name="T71" fmla="*/ 363434672 h 8099"/>
              <a:gd name="T72" fmla="*/ 226490519 w 7617"/>
              <a:gd name="T73" fmla="*/ 376546924 h 8099"/>
              <a:gd name="T74" fmla="*/ 303755804 w 7617"/>
              <a:gd name="T75" fmla="*/ 335827108 h 8099"/>
              <a:gd name="T76" fmla="*/ 334706209 w 7617"/>
              <a:gd name="T77" fmla="*/ 363545458 h 8099"/>
              <a:gd name="T78" fmla="*/ 264515330 w 7617"/>
              <a:gd name="T79" fmla="*/ 377432035 h 8099"/>
              <a:gd name="T80" fmla="*/ 256059051 w 7617"/>
              <a:gd name="T81" fmla="*/ 413283152 h 8099"/>
              <a:gd name="T82" fmla="*/ 332329658 w 7617"/>
              <a:gd name="T83" fmla="*/ 383407418 h 8099"/>
              <a:gd name="T84" fmla="*/ 357366310 w 7617"/>
              <a:gd name="T85" fmla="*/ 384347804 h 8099"/>
              <a:gd name="T86" fmla="*/ 419598836 w 7617"/>
              <a:gd name="T87" fmla="*/ 443601795 h 8099"/>
              <a:gd name="T88" fmla="*/ 335093171 w 7617"/>
              <a:gd name="T89" fmla="*/ 346615679 h 8099"/>
              <a:gd name="T90" fmla="*/ 344267658 w 7617"/>
              <a:gd name="T91" fmla="*/ 328911575 h 8099"/>
              <a:gd name="T92" fmla="*/ 398154634 w 7617"/>
              <a:gd name="T93" fmla="*/ 248744452 h 8099"/>
              <a:gd name="T94" fmla="*/ 373559956 w 7617"/>
              <a:gd name="T95" fmla="*/ 232091520 h 8099"/>
              <a:gd name="T96" fmla="*/ 317738874 w 7617"/>
              <a:gd name="T97" fmla="*/ 304844691 h 8099"/>
              <a:gd name="T98" fmla="*/ 300992526 w 7617"/>
              <a:gd name="T99" fmla="*/ 306061924 h 8099"/>
              <a:gd name="T100" fmla="*/ 322049766 w 7617"/>
              <a:gd name="T101" fmla="*/ 277569249 h 8099"/>
              <a:gd name="T102" fmla="*/ 353552874 w 7617"/>
              <a:gd name="T103" fmla="*/ 184511211 h 8099"/>
              <a:gd name="T104" fmla="*/ 325089513 w 7617"/>
              <a:gd name="T105" fmla="*/ 181745091 h 8099"/>
              <a:gd name="T106" fmla="*/ 285848804 w 7617"/>
              <a:gd name="T107" fmla="*/ 275411394 h 8099"/>
              <a:gd name="T108" fmla="*/ 260259449 w 7617"/>
              <a:gd name="T109" fmla="*/ 250238297 h 8099"/>
              <a:gd name="T110" fmla="*/ 290823127 w 7617"/>
              <a:gd name="T111" fmla="*/ 216489525 h 8099"/>
              <a:gd name="T112" fmla="*/ 303645310 w 7617"/>
              <a:gd name="T113" fmla="*/ 128632308 h 8099"/>
              <a:gd name="T114" fmla="*/ 271644982 w 7617"/>
              <a:gd name="T115" fmla="*/ 135382016 h 8099"/>
              <a:gd name="T116" fmla="*/ 247216279 w 7617"/>
              <a:gd name="T117" fmla="*/ 229933665 h 8099"/>
              <a:gd name="T118" fmla="*/ 220189804 w 7617"/>
              <a:gd name="T119" fmla="*/ 202436887 h 8099"/>
              <a:gd name="T120" fmla="*/ 245171209 w 7617"/>
              <a:gd name="T121" fmla="*/ 177595677 h 8099"/>
              <a:gd name="T122" fmla="*/ 263575665 w 7617"/>
              <a:gd name="T123" fmla="*/ 91840805 h 8099"/>
              <a:gd name="T124" fmla="*/ 220079310 w 7617"/>
              <a:gd name="T125" fmla="*/ 96322106 h 80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617" h="8099">
                <a:moveTo>
                  <a:pt x="3735" y="2578"/>
                </a:moveTo>
                <a:lnTo>
                  <a:pt x="3735" y="2578"/>
                </a:lnTo>
                <a:lnTo>
                  <a:pt x="3721" y="2650"/>
                </a:lnTo>
                <a:lnTo>
                  <a:pt x="3709" y="2721"/>
                </a:lnTo>
                <a:lnTo>
                  <a:pt x="3704" y="2758"/>
                </a:lnTo>
                <a:lnTo>
                  <a:pt x="3699" y="2794"/>
                </a:lnTo>
                <a:lnTo>
                  <a:pt x="3695" y="2831"/>
                </a:lnTo>
                <a:lnTo>
                  <a:pt x="3692" y="2868"/>
                </a:lnTo>
                <a:lnTo>
                  <a:pt x="3690" y="2905"/>
                </a:lnTo>
                <a:lnTo>
                  <a:pt x="3689" y="2942"/>
                </a:lnTo>
                <a:lnTo>
                  <a:pt x="3689" y="2978"/>
                </a:lnTo>
                <a:lnTo>
                  <a:pt x="3691" y="3014"/>
                </a:lnTo>
                <a:lnTo>
                  <a:pt x="3694" y="3051"/>
                </a:lnTo>
                <a:lnTo>
                  <a:pt x="3700" y="3087"/>
                </a:lnTo>
                <a:lnTo>
                  <a:pt x="3706" y="3123"/>
                </a:lnTo>
                <a:lnTo>
                  <a:pt x="3714" y="3159"/>
                </a:lnTo>
                <a:lnTo>
                  <a:pt x="3720" y="3185"/>
                </a:lnTo>
                <a:lnTo>
                  <a:pt x="3728" y="3210"/>
                </a:lnTo>
                <a:lnTo>
                  <a:pt x="3737" y="3236"/>
                </a:lnTo>
                <a:lnTo>
                  <a:pt x="3748" y="3260"/>
                </a:lnTo>
                <a:lnTo>
                  <a:pt x="3759" y="3285"/>
                </a:lnTo>
                <a:lnTo>
                  <a:pt x="3772" y="3309"/>
                </a:lnTo>
                <a:lnTo>
                  <a:pt x="3787" y="3332"/>
                </a:lnTo>
                <a:lnTo>
                  <a:pt x="3802" y="3354"/>
                </a:lnTo>
                <a:lnTo>
                  <a:pt x="3819" y="3375"/>
                </a:lnTo>
                <a:lnTo>
                  <a:pt x="3836" y="3393"/>
                </a:lnTo>
                <a:lnTo>
                  <a:pt x="3849" y="3407"/>
                </a:lnTo>
                <a:lnTo>
                  <a:pt x="3861" y="3418"/>
                </a:lnTo>
                <a:lnTo>
                  <a:pt x="3882" y="3437"/>
                </a:lnTo>
                <a:lnTo>
                  <a:pt x="3889" y="3444"/>
                </a:lnTo>
                <a:lnTo>
                  <a:pt x="3895" y="3451"/>
                </a:lnTo>
                <a:lnTo>
                  <a:pt x="3899" y="3458"/>
                </a:lnTo>
                <a:lnTo>
                  <a:pt x="3902" y="3466"/>
                </a:lnTo>
                <a:lnTo>
                  <a:pt x="3904" y="3477"/>
                </a:lnTo>
                <a:lnTo>
                  <a:pt x="3905" y="3489"/>
                </a:lnTo>
                <a:lnTo>
                  <a:pt x="3905" y="3504"/>
                </a:lnTo>
                <a:lnTo>
                  <a:pt x="3903" y="3523"/>
                </a:lnTo>
                <a:lnTo>
                  <a:pt x="3898" y="3574"/>
                </a:lnTo>
                <a:lnTo>
                  <a:pt x="3811" y="3475"/>
                </a:lnTo>
                <a:lnTo>
                  <a:pt x="3724" y="3376"/>
                </a:lnTo>
                <a:lnTo>
                  <a:pt x="3680" y="3327"/>
                </a:lnTo>
                <a:lnTo>
                  <a:pt x="3635" y="3280"/>
                </a:lnTo>
                <a:lnTo>
                  <a:pt x="3590" y="3232"/>
                </a:lnTo>
                <a:lnTo>
                  <a:pt x="3544" y="3186"/>
                </a:lnTo>
                <a:lnTo>
                  <a:pt x="3525" y="3168"/>
                </a:lnTo>
                <a:lnTo>
                  <a:pt x="3502" y="3148"/>
                </a:lnTo>
                <a:lnTo>
                  <a:pt x="3444" y="3098"/>
                </a:lnTo>
                <a:lnTo>
                  <a:pt x="3414" y="3071"/>
                </a:lnTo>
                <a:lnTo>
                  <a:pt x="3382" y="3042"/>
                </a:lnTo>
                <a:lnTo>
                  <a:pt x="3352" y="3012"/>
                </a:lnTo>
                <a:lnTo>
                  <a:pt x="3338" y="2997"/>
                </a:lnTo>
                <a:lnTo>
                  <a:pt x="3325" y="2982"/>
                </a:lnTo>
                <a:lnTo>
                  <a:pt x="3312" y="2966"/>
                </a:lnTo>
                <a:lnTo>
                  <a:pt x="3301" y="2952"/>
                </a:lnTo>
                <a:lnTo>
                  <a:pt x="3291" y="2938"/>
                </a:lnTo>
                <a:lnTo>
                  <a:pt x="3283" y="2922"/>
                </a:lnTo>
                <a:lnTo>
                  <a:pt x="3276" y="2909"/>
                </a:lnTo>
                <a:lnTo>
                  <a:pt x="3271" y="2895"/>
                </a:lnTo>
                <a:lnTo>
                  <a:pt x="3268" y="2881"/>
                </a:lnTo>
                <a:lnTo>
                  <a:pt x="3267" y="2869"/>
                </a:lnTo>
                <a:lnTo>
                  <a:pt x="3268" y="2857"/>
                </a:lnTo>
                <a:lnTo>
                  <a:pt x="3270" y="2851"/>
                </a:lnTo>
                <a:lnTo>
                  <a:pt x="3272" y="2845"/>
                </a:lnTo>
                <a:lnTo>
                  <a:pt x="3275" y="2839"/>
                </a:lnTo>
                <a:lnTo>
                  <a:pt x="3278" y="2834"/>
                </a:lnTo>
                <a:lnTo>
                  <a:pt x="3283" y="2829"/>
                </a:lnTo>
                <a:lnTo>
                  <a:pt x="3288" y="2824"/>
                </a:lnTo>
                <a:lnTo>
                  <a:pt x="3293" y="2820"/>
                </a:lnTo>
                <a:lnTo>
                  <a:pt x="3300" y="2815"/>
                </a:lnTo>
                <a:lnTo>
                  <a:pt x="3315" y="2806"/>
                </a:lnTo>
                <a:lnTo>
                  <a:pt x="3334" y="2799"/>
                </a:lnTo>
                <a:lnTo>
                  <a:pt x="3355" y="2793"/>
                </a:lnTo>
                <a:lnTo>
                  <a:pt x="3381" y="2786"/>
                </a:lnTo>
                <a:lnTo>
                  <a:pt x="3405" y="2777"/>
                </a:lnTo>
                <a:lnTo>
                  <a:pt x="3429" y="2765"/>
                </a:lnTo>
                <a:lnTo>
                  <a:pt x="3452" y="2752"/>
                </a:lnTo>
                <a:lnTo>
                  <a:pt x="3473" y="2738"/>
                </a:lnTo>
                <a:lnTo>
                  <a:pt x="3494" y="2721"/>
                </a:lnTo>
                <a:lnTo>
                  <a:pt x="3512" y="2704"/>
                </a:lnTo>
                <a:lnTo>
                  <a:pt x="3530" y="2685"/>
                </a:lnTo>
                <a:lnTo>
                  <a:pt x="3548" y="2665"/>
                </a:lnTo>
                <a:lnTo>
                  <a:pt x="3563" y="2644"/>
                </a:lnTo>
                <a:lnTo>
                  <a:pt x="3579" y="2621"/>
                </a:lnTo>
                <a:lnTo>
                  <a:pt x="3593" y="2597"/>
                </a:lnTo>
                <a:lnTo>
                  <a:pt x="3606" y="2573"/>
                </a:lnTo>
                <a:lnTo>
                  <a:pt x="3620" y="2547"/>
                </a:lnTo>
                <a:lnTo>
                  <a:pt x="3631" y="2522"/>
                </a:lnTo>
                <a:lnTo>
                  <a:pt x="3642" y="2495"/>
                </a:lnTo>
                <a:lnTo>
                  <a:pt x="3652" y="2468"/>
                </a:lnTo>
                <a:lnTo>
                  <a:pt x="3663" y="2441"/>
                </a:lnTo>
                <a:lnTo>
                  <a:pt x="3672" y="2413"/>
                </a:lnTo>
                <a:lnTo>
                  <a:pt x="3680" y="2385"/>
                </a:lnTo>
                <a:lnTo>
                  <a:pt x="3695" y="2329"/>
                </a:lnTo>
                <a:lnTo>
                  <a:pt x="3709" y="2274"/>
                </a:lnTo>
                <a:lnTo>
                  <a:pt x="3720" y="2219"/>
                </a:lnTo>
                <a:lnTo>
                  <a:pt x="3729" y="2167"/>
                </a:lnTo>
                <a:lnTo>
                  <a:pt x="3747" y="2071"/>
                </a:lnTo>
                <a:lnTo>
                  <a:pt x="3756" y="2014"/>
                </a:lnTo>
                <a:lnTo>
                  <a:pt x="3764" y="1957"/>
                </a:lnTo>
                <a:lnTo>
                  <a:pt x="3772" y="1899"/>
                </a:lnTo>
                <a:lnTo>
                  <a:pt x="3779" y="1841"/>
                </a:lnTo>
                <a:lnTo>
                  <a:pt x="3786" y="1783"/>
                </a:lnTo>
                <a:lnTo>
                  <a:pt x="3791" y="1724"/>
                </a:lnTo>
                <a:lnTo>
                  <a:pt x="3796" y="1665"/>
                </a:lnTo>
                <a:lnTo>
                  <a:pt x="3799" y="1607"/>
                </a:lnTo>
                <a:lnTo>
                  <a:pt x="3801" y="1548"/>
                </a:lnTo>
                <a:lnTo>
                  <a:pt x="3802" y="1489"/>
                </a:lnTo>
                <a:lnTo>
                  <a:pt x="3802" y="1430"/>
                </a:lnTo>
                <a:lnTo>
                  <a:pt x="3801" y="1372"/>
                </a:lnTo>
                <a:lnTo>
                  <a:pt x="3798" y="1314"/>
                </a:lnTo>
                <a:lnTo>
                  <a:pt x="3794" y="1255"/>
                </a:lnTo>
                <a:lnTo>
                  <a:pt x="3788" y="1198"/>
                </a:lnTo>
                <a:lnTo>
                  <a:pt x="3779" y="1140"/>
                </a:lnTo>
                <a:lnTo>
                  <a:pt x="3775" y="1110"/>
                </a:lnTo>
                <a:lnTo>
                  <a:pt x="3769" y="1080"/>
                </a:lnTo>
                <a:lnTo>
                  <a:pt x="3762" y="1049"/>
                </a:lnTo>
                <a:lnTo>
                  <a:pt x="3754" y="1020"/>
                </a:lnTo>
                <a:lnTo>
                  <a:pt x="3746" y="990"/>
                </a:lnTo>
                <a:lnTo>
                  <a:pt x="3736" y="960"/>
                </a:lnTo>
                <a:lnTo>
                  <a:pt x="3725" y="931"/>
                </a:lnTo>
                <a:lnTo>
                  <a:pt x="3714" y="903"/>
                </a:lnTo>
                <a:lnTo>
                  <a:pt x="3702" y="874"/>
                </a:lnTo>
                <a:lnTo>
                  <a:pt x="3689" y="846"/>
                </a:lnTo>
                <a:lnTo>
                  <a:pt x="3676" y="819"/>
                </a:lnTo>
                <a:lnTo>
                  <a:pt x="3662" y="791"/>
                </a:lnTo>
                <a:lnTo>
                  <a:pt x="3646" y="764"/>
                </a:lnTo>
                <a:lnTo>
                  <a:pt x="3631" y="738"/>
                </a:lnTo>
                <a:lnTo>
                  <a:pt x="3615" y="711"/>
                </a:lnTo>
                <a:lnTo>
                  <a:pt x="3597" y="685"/>
                </a:lnTo>
                <a:lnTo>
                  <a:pt x="3586" y="668"/>
                </a:lnTo>
                <a:lnTo>
                  <a:pt x="3572" y="652"/>
                </a:lnTo>
                <a:lnTo>
                  <a:pt x="3546" y="618"/>
                </a:lnTo>
                <a:lnTo>
                  <a:pt x="3516" y="583"/>
                </a:lnTo>
                <a:lnTo>
                  <a:pt x="3487" y="548"/>
                </a:lnTo>
                <a:lnTo>
                  <a:pt x="3460" y="512"/>
                </a:lnTo>
                <a:lnTo>
                  <a:pt x="3446" y="495"/>
                </a:lnTo>
                <a:lnTo>
                  <a:pt x="3434" y="476"/>
                </a:lnTo>
                <a:lnTo>
                  <a:pt x="3423" y="457"/>
                </a:lnTo>
                <a:lnTo>
                  <a:pt x="3414" y="439"/>
                </a:lnTo>
                <a:lnTo>
                  <a:pt x="3405" y="419"/>
                </a:lnTo>
                <a:lnTo>
                  <a:pt x="3398" y="400"/>
                </a:lnTo>
                <a:lnTo>
                  <a:pt x="3394" y="416"/>
                </a:lnTo>
                <a:lnTo>
                  <a:pt x="3389" y="431"/>
                </a:lnTo>
                <a:lnTo>
                  <a:pt x="3382" y="447"/>
                </a:lnTo>
                <a:lnTo>
                  <a:pt x="3375" y="462"/>
                </a:lnTo>
                <a:lnTo>
                  <a:pt x="3367" y="476"/>
                </a:lnTo>
                <a:lnTo>
                  <a:pt x="3357" y="492"/>
                </a:lnTo>
                <a:lnTo>
                  <a:pt x="3347" y="506"/>
                </a:lnTo>
                <a:lnTo>
                  <a:pt x="3336" y="521"/>
                </a:lnTo>
                <a:lnTo>
                  <a:pt x="3312" y="549"/>
                </a:lnTo>
                <a:lnTo>
                  <a:pt x="3286" y="577"/>
                </a:lnTo>
                <a:lnTo>
                  <a:pt x="3259" y="605"/>
                </a:lnTo>
                <a:lnTo>
                  <a:pt x="3230" y="633"/>
                </a:lnTo>
                <a:lnTo>
                  <a:pt x="3172" y="689"/>
                </a:lnTo>
                <a:lnTo>
                  <a:pt x="3144" y="717"/>
                </a:lnTo>
                <a:lnTo>
                  <a:pt x="3118" y="746"/>
                </a:lnTo>
                <a:lnTo>
                  <a:pt x="3092" y="775"/>
                </a:lnTo>
                <a:lnTo>
                  <a:pt x="3081" y="790"/>
                </a:lnTo>
                <a:lnTo>
                  <a:pt x="3069" y="805"/>
                </a:lnTo>
                <a:lnTo>
                  <a:pt x="3059" y="821"/>
                </a:lnTo>
                <a:lnTo>
                  <a:pt x="3049" y="837"/>
                </a:lnTo>
                <a:lnTo>
                  <a:pt x="3041" y="852"/>
                </a:lnTo>
                <a:lnTo>
                  <a:pt x="3033" y="869"/>
                </a:lnTo>
                <a:lnTo>
                  <a:pt x="3013" y="915"/>
                </a:lnTo>
                <a:lnTo>
                  <a:pt x="2996" y="960"/>
                </a:lnTo>
                <a:lnTo>
                  <a:pt x="2979" y="1006"/>
                </a:lnTo>
                <a:lnTo>
                  <a:pt x="2965" y="1053"/>
                </a:lnTo>
                <a:lnTo>
                  <a:pt x="2952" y="1099"/>
                </a:lnTo>
                <a:lnTo>
                  <a:pt x="2939" y="1147"/>
                </a:lnTo>
                <a:lnTo>
                  <a:pt x="2928" y="1193"/>
                </a:lnTo>
                <a:lnTo>
                  <a:pt x="2919" y="1241"/>
                </a:lnTo>
                <a:lnTo>
                  <a:pt x="2911" y="1288"/>
                </a:lnTo>
                <a:lnTo>
                  <a:pt x="2903" y="1335"/>
                </a:lnTo>
                <a:lnTo>
                  <a:pt x="2896" y="1383"/>
                </a:lnTo>
                <a:lnTo>
                  <a:pt x="2891" y="1431"/>
                </a:lnTo>
                <a:lnTo>
                  <a:pt x="2887" y="1480"/>
                </a:lnTo>
                <a:lnTo>
                  <a:pt x="2883" y="1529"/>
                </a:lnTo>
                <a:lnTo>
                  <a:pt x="2881" y="1578"/>
                </a:lnTo>
                <a:lnTo>
                  <a:pt x="2879" y="1627"/>
                </a:lnTo>
                <a:lnTo>
                  <a:pt x="2876" y="1712"/>
                </a:lnTo>
                <a:lnTo>
                  <a:pt x="2875" y="1797"/>
                </a:lnTo>
                <a:lnTo>
                  <a:pt x="2875" y="1883"/>
                </a:lnTo>
                <a:lnTo>
                  <a:pt x="2877" y="1969"/>
                </a:lnTo>
                <a:lnTo>
                  <a:pt x="2880" y="2054"/>
                </a:lnTo>
                <a:lnTo>
                  <a:pt x="2883" y="2097"/>
                </a:lnTo>
                <a:lnTo>
                  <a:pt x="2886" y="2139"/>
                </a:lnTo>
                <a:lnTo>
                  <a:pt x="2890" y="2182"/>
                </a:lnTo>
                <a:lnTo>
                  <a:pt x="2895" y="2224"/>
                </a:lnTo>
                <a:lnTo>
                  <a:pt x="2900" y="2268"/>
                </a:lnTo>
                <a:lnTo>
                  <a:pt x="2906" y="2310"/>
                </a:lnTo>
                <a:lnTo>
                  <a:pt x="2914" y="2354"/>
                </a:lnTo>
                <a:lnTo>
                  <a:pt x="2924" y="2397"/>
                </a:lnTo>
                <a:lnTo>
                  <a:pt x="2936" y="2439"/>
                </a:lnTo>
                <a:lnTo>
                  <a:pt x="2943" y="2460"/>
                </a:lnTo>
                <a:lnTo>
                  <a:pt x="2951" y="2481"/>
                </a:lnTo>
                <a:lnTo>
                  <a:pt x="2959" y="2501"/>
                </a:lnTo>
                <a:lnTo>
                  <a:pt x="2968" y="2522"/>
                </a:lnTo>
                <a:lnTo>
                  <a:pt x="2977" y="2541"/>
                </a:lnTo>
                <a:lnTo>
                  <a:pt x="2987" y="2561"/>
                </a:lnTo>
                <a:lnTo>
                  <a:pt x="2998" y="2580"/>
                </a:lnTo>
                <a:lnTo>
                  <a:pt x="3009" y="2599"/>
                </a:lnTo>
                <a:lnTo>
                  <a:pt x="3021" y="2618"/>
                </a:lnTo>
                <a:lnTo>
                  <a:pt x="3035" y="2636"/>
                </a:lnTo>
                <a:lnTo>
                  <a:pt x="3051" y="2658"/>
                </a:lnTo>
                <a:lnTo>
                  <a:pt x="3068" y="2677"/>
                </a:lnTo>
                <a:lnTo>
                  <a:pt x="3085" y="2693"/>
                </a:lnTo>
                <a:lnTo>
                  <a:pt x="3100" y="2707"/>
                </a:lnTo>
                <a:lnTo>
                  <a:pt x="3129" y="2731"/>
                </a:lnTo>
                <a:lnTo>
                  <a:pt x="3142" y="2742"/>
                </a:lnTo>
                <a:lnTo>
                  <a:pt x="3154" y="2752"/>
                </a:lnTo>
                <a:lnTo>
                  <a:pt x="3166" y="2763"/>
                </a:lnTo>
                <a:lnTo>
                  <a:pt x="3175" y="2775"/>
                </a:lnTo>
                <a:lnTo>
                  <a:pt x="3183" y="2787"/>
                </a:lnTo>
                <a:lnTo>
                  <a:pt x="3190" y="2802"/>
                </a:lnTo>
                <a:lnTo>
                  <a:pt x="3195" y="2819"/>
                </a:lnTo>
                <a:lnTo>
                  <a:pt x="3200" y="2839"/>
                </a:lnTo>
                <a:lnTo>
                  <a:pt x="3201" y="2862"/>
                </a:lnTo>
                <a:lnTo>
                  <a:pt x="3201" y="2888"/>
                </a:lnTo>
                <a:lnTo>
                  <a:pt x="3176" y="2870"/>
                </a:lnTo>
                <a:lnTo>
                  <a:pt x="3139" y="2843"/>
                </a:lnTo>
                <a:lnTo>
                  <a:pt x="3034" y="2770"/>
                </a:lnTo>
                <a:lnTo>
                  <a:pt x="2971" y="2726"/>
                </a:lnTo>
                <a:lnTo>
                  <a:pt x="2903" y="2677"/>
                </a:lnTo>
                <a:lnTo>
                  <a:pt x="2835" y="2626"/>
                </a:lnTo>
                <a:lnTo>
                  <a:pt x="2767" y="2573"/>
                </a:lnTo>
                <a:lnTo>
                  <a:pt x="2735" y="2546"/>
                </a:lnTo>
                <a:lnTo>
                  <a:pt x="2704" y="2520"/>
                </a:lnTo>
                <a:lnTo>
                  <a:pt x="2673" y="2494"/>
                </a:lnTo>
                <a:lnTo>
                  <a:pt x="2644" y="2467"/>
                </a:lnTo>
                <a:lnTo>
                  <a:pt x="2618" y="2442"/>
                </a:lnTo>
                <a:lnTo>
                  <a:pt x="2593" y="2417"/>
                </a:lnTo>
                <a:lnTo>
                  <a:pt x="2571" y="2393"/>
                </a:lnTo>
                <a:lnTo>
                  <a:pt x="2552" y="2369"/>
                </a:lnTo>
                <a:lnTo>
                  <a:pt x="2537" y="2346"/>
                </a:lnTo>
                <a:lnTo>
                  <a:pt x="2529" y="2336"/>
                </a:lnTo>
                <a:lnTo>
                  <a:pt x="2524" y="2325"/>
                </a:lnTo>
                <a:lnTo>
                  <a:pt x="2519" y="2315"/>
                </a:lnTo>
                <a:lnTo>
                  <a:pt x="2515" y="2305"/>
                </a:lnTo>
                <a:lnTo>
                  <a:pt x="2512" y="2295"/>
                </a:lnTo>
                <a:lnTo>
                  <a:pt x="2511" y="2286"/>
                </a:lnTo>
                <a:lnTo>
                  <a:pt x="2510" y="2278"/>
                </a:lnTo>
                <a:lnTo>
                  <a:pt x="2510" y="2270"/>
                </a:lnTo>
                <a:lnTo>
                  <a:pt x="2512" y="2261"/>
                </a:lnTo>
                <a:lnTo>
                  <a:pt x="2514" y="2254"/>
                </a:lnTo>
                <a:lnTo>
                  <a:pt x="2518" y="2247"/>
                </a:lnTo>
                <a:lnTo>
                  <a:pt x="2523" y="2241"/>
                </a:lnTo>
                <a:lnTo>
                  <a:pt x="2530" y="2235"/>
                </a:lnTo>
                <a:lnTo>
                  <a:pt x="2538" y="2229"/>
                </a:lnTo>
                <a:lnTo>
                  <a:pt x="2557" y="2216"/>
                </a:lnTo>
                <a:lnTo>
                  <a:pt x="2574" y="2202"/>
                </a:lnTo>
                <a:lnTo>
                  <a:pt x="2591" y="2186"/>
                </a:lnTo>
                <a:lnTo>
                  <a:pt x="2606" y="2169"/>
                </a:lnTo>
                <a:lnTo>
                  <a:pt x="2622" y="2151"/>
                </a:lnTo>
                <a:lnTo>
                  <a:pt x="2634" y="2132"/>
                </a:lnTo>
                <a:lnTo>
                  <a:pt x="2646" y="2112"/>
                </a:lnTo>
                <a:lnTo>
                  <a:pt x="2657" y="2091"/>
                </a:lnTo>
                <a:lnTo>
                  <a:pt x="2668" y="2070"/>
                </a:lnTo>
                <a:lnTo>
                  <a:pt x="2678" y="2047"/>
                </a:lnTo>
                <a:lnTo>
                  <a:pt x="2686" y="2024"/>
                </a:lnTo>
                <a:lnTo>
                  <a:pt x="2693" y="2000"/>
                </a:lnTo>
                <a:lnTo>
                  <a:pt x="2701" y="1975"/>
                </a:lnTo>
                <a:lnTo>
                  <a:pt x="2707" y="1951"/>
                </a:lnTo>
                <a:lnTo>
                  <a:pt x="2712" y="1925"/>
                </a:lnTo>
                <a:lnTo>
                  <a:pt x="2717" y="1900"/>
                </a:lnTo>
                <a:lnTo>
                  <a:pt x="2721" y="1874"/>
                </a:lnTo>
                <a:lnTo>
                  <a:pt x="2724" y="1848"/>
                </a:lnTo>
                <a:lnTo>
                  <a:pt x="2729" y="1796"/>
                </a:lnTo>
                <a:lnTo>
                  <a:pt x="2732" y="1745"/>
                </a:lnTo>
                <a:lnTo>
                  <a:pt x="2733" y="1694"/>
                </a:lnTo>
                <a:lnTo>
                  <a:pt x="2733" y="1645"/>
                </a:lnTo>
                <a:lnTo>
                  <a:pt x="2732" y="1597"/>
                </a:lnTo>
                <a:lnTo>
                  <a:pt x="2730" y="1553"/>
                </a:lnTo>
                <a:lnTo>
                  <a:pt x="2727" y="1512"/>
                </a:lnTo>
                <a:lnTo>
                  <a:pt x="2722" y="1453"/>
                </a:lnTo>
                <a:lnTo>
                  <a:pt x="2716" y="1395"/>
                </a:lnTo>
                <a:lnTo>
                  <a:pt x="2708" y="1335"/>
                </a:lnTo>
                <a:lnTo>
                  <a:pt x="2697" y="1277"/>
                </a:lnTo>
                <a:lnTo>
                  <a:pt x="2685" y="1218"/>
                </a:lnTo>
                <a:lnTo>
                  <a:pt x="2673" y="1160"/>
                </a:lnTo>
                <a:lnTo>
                  <a:pt x="2657" y="1101"/>
                </a:lnTo>
                <a:lnTo>
                  <a:pt x="2642" y="1043"/>
                </a:lnTo>
                <a:lnTo>
                  <a:pt x="2625" y="986"/>
                </a:lnTo>
                <a:lnTo>
                  <a:pt x="2606" y="928"/>
                </a:lnTo>
                <a:lnTo>
                  <a:pt x="2587" y="871"/>
                </a:lnTo>
                <a:lnTo>
                  <a:pt x="2566" y="815"/>
                </a:lnTo>
                <a:lnTo>
                  <a:pt x="2546" y="759"/>
                </a:lnTo>
                <a:lnTo>
                  <a:pt x="2523" y="704"/>
                </a:lnTo>
                <a:lnTo>
                  <a:pt x="2501" y="650"/>
                </a:lnTo>
                <a:lnTo>
                  <a:pt x="2477" y="595"/>
                </a:lnTo>
                <a:lnTo>
                  <a:pt x="2455" y="548"/>
                </a:lnTo>
                <a:lnTo>
                  <a:pt x="2432" y="501"/>
                </a:lnTo>
                <a:lnTo>
                  <a:pt x="2409" y="455"/>
                </a:lnTo>
                <a:lnTo>
                  <a:pt x="2383" y="409"/>
                </a:lnTo>
                <a:lnTo>
                  <a:pt x="2370" y="386"/>
                </a:lnTo>
                <a:lnTo>
                  <a:pt x="2355" y="365"/>
                </a:lnTo>
                <a:lnTo>
                  <a:pt x="2341" y="343"/>
                </a:lnTo>
                <a:lnTo>
                  <a:pt x="2326" y="322"/>
                </a:lnTo>
                <a:lnTo>
                  <a:pt x="2309" y="301"/>
                </a:lnTo>
                <a:lnTo>
                  <a:pt x="2293" y="281"/>
                </a:lnTo>
                <a:lnTo>
                  <a:pt x="2275" y="261"/>
                </a:lnTo>
                <a:lnTo>
                  <a:pt x="2258" y="242"/>
                </a:lnTo>
                <a:lnTo>
                  <a:pt x="2240" y="225"/>
                </a:lnTo>
                <a:lnTo>
                  <a:pt x="2222" y="210"/>
                </a:lnTo>
                <a:lnTo>
                  <a:pt x="2203" y="196"/>
                </a:lnTo>
                <a:lnTo>
                  <a:pt x="2182" y="181"/>
                </a:lnTo>
                <a:lnTo>
                  <a:pt x="2140" y="154"/>
                </a:lnTo>
                <a:lnTo>
                  <a:pt x="2096" y="126"/>
                </a:lnTo>
                <a:lnTo>
                  <a:pt x="2053" y="98"/>
                </a:lnTo>
                <a:lnTo>
                  <a:pt x="2033" y="84"/>
                </a:lnTo>
                <a:lnTo>
                  <a:pt x="2013" y="69"/>
                </a:lnTo>
                <a:lnTo>
                  <a:pt x="1995" y="53"/>
                </a:lnTo>
                <a:lnTo>
                  <a:pt x="1978" y="36"/>
                </a:lnTo>
                <a:lnTo>
                  <a:pt x="1963" y="18"/>
                </a:lnTo>
                <a:lnTo>
                  <a:pt x="1948" y="0"/>
                </a:lnTo>
                <a:lnTo>
                  <a:pt x="1949" y="10"/>
                </a:lnTo>
                <a:lnTo>
                  <a:pt x="1949" y="22"/>
                </a:lnTo>
                <a:lnTo>
                  <a:pt x="1947" y="34"/>
                </a:lnTo>
                <a:lnTo>
                  <a:pt x="1944" y="46"/>
                </a:lnTo>
                <a:lnTo>
                  <a:pt x="1940" y="59"/>
                </a:lnTo>
                <a:lnTo>
                  <a:pt x="1935" y="73"/>
                </a:lnTo>
                <a:lnTo>
                  <a:pt x="1929" y="86"/>
                </a:lnTo>
                <a:lnTo>
                  <a:pt x="1921" y="100"/>
                </a:lnTo>
                <a:lnTo>
                  <a:pt x="1903" y="130"/>
                </a:lnTo>
                <a:lnTo>
                  <a:pt x="1884" y="161"/>
                </a:lnTo>
                <a:lnTo>
                  <a:pt x="1861" y="192"/>
                </a:lnTo>
                <a:lnTo>
                  <a:pt x="1839" y="224"/>
                </a:lnTo>
                <a:lnTo>
                  <a:pt x="1791" y="288"/>
                </a:lnTo>
                <a:lnTo>
                  <a:pt x="1768" y="321"/>
                </a:lnTo>
                <a:lnTo>
                  <a:pt x="1748" y="351"/>
                </a:lnTo>
                <a:lnTo>
                  <a:pt x="1729" y="382"/>
                </a:lnTo>
                <a:lnTo>
                  <a:pt x="1722" y="398"/>
                </a:lnTo>
                <a:lnTo>
                  <a:pt x="1715" y="412"/>
                </a:lnTo>
                <a:lnTo>
                  <a:pt x="1709" y="426"/>
                </a:lnTo>
                <a:lnTo>
                  <a:pt x="1704" y="441"/>
                </a:lnTo>
                <a:lnTo>
                  <a:pt x="1699" y="454"/>
                </a:lnTo>
                <a:lnTo>
                  <a:pt x="1697" y="467"/>
                </a:lnTo>
                <a:lnTo>
                  <a:pt x="1692" y="511"/>
                </a:lnTo>
                <a:lnTo>
                  <a:pt x="1689" y="555"/>
                </a:lnTo>
                <a:lnTo>
                  <a:pt x="1688" y="599"/>
                </a:lnTo>
                <a:lnTo>
                  <a:pt x="1689" y="643"/>
                </a:lnTo>
                <a:lnTo>
                  <a:pt x="1692" y="689"/>
                </a:lnTo>
                <a:lnTo>
                  <a:pt x="1696" y="734"/>
                </a:lnTo>
                <a:lnTo>
                  <a:pt x="1702" y="779"/>
                </a:lnTo>
                <a:lnTo>
                  <a:pt x="1708" y="824"/>
                </a:lnTo>
                <a:lnTo>
                  <a:pt x="1716" y="869"/>
                </a:lnTo>
                <a:lnTo>
                  <a:pt x="1724" y="914"/>
                </a:lnTo>
                <a:lnTo>
                  <a:pt x="1734" y="958"/>
                </a:lnTo>
                <a:lnTo>
                  <a:pt x="1744" y="1002"/>
                </a:lnTo>
                <a:lnTo>
                  <a:pt x="1765" y="1089"/>
                </a:lnTo>
                <a:lnTo>
                  <a:pt x="1788" y="1173"/>
                </a:lnTo>
                <a:lnTo>
                  <a:pt x="1801" y="1220"/>
                </a:lnTo>
                <a:lnTo>
                  <a:pt x="1815" y="1267"/>
                </a:lnTo>
                <a:lnTo>
                  <a:pt x="1830" y="1314"/>
                </a:lnTo>
                <a:lnTo>
                  <a:pt x="1846" y="1360"/>
                </a:lnTo>
                <a:lnTo>
                  <a:pt x="1862" y="1405"/>
                </a:lnTo>
                <a:lnTo>
                  <a:pt x="1880" y="1450"/>
                </a:lnTo>
                <a:lnTo>
                  <a:pt x="1898" y="1495"/>
                </a:lnTo>
                <a:lnTo>
                  <a:pt x="1917" y="1540"/>
                </a:lnTo>
                <a:lnTo>
                  <a:pt x="1937" y="1584"/>
                </a:lnTo>
                <a:lnTo>
                  <a:pt x="1958" y="1628"/>
                </a:lnTo>
                <a:lnTo>
                  <a:pt x="1978" y="1671"/>
                </a:lnTo>
                <a:lnTo>
                  <a:pt x="2001" y="1714"/>
                </a:lnTo>
                <a:lnTo>
                  <a:pt x="2023" y="1757"/>
                </a:lnTo>
                <a:lnTo>
                  <a:pt x="2047" y="1800"/>
                </a:lnTo>
                <a:lnTo>
                  <a:pt x="2071" y="1842"/>
                </a:lnTo>
                <a:lnTo>
                  <a:pt x="2096" y="1884"/>
                </a:lnTo>
                <a:lnTo>
                  <a:pt x="2121" y="1922"/>
                </a:lnTo>
                <a:lnTo>
                  <a:pt x="2145" y="1961"/>
                </a:lnTo>
                <a:lnTo>
                  <a:pt x="2171" y="1999"/>
                </a:lnTo>
                <a:lnTo>
                  <a:pt x="2197" y="2036"/>
                </a:lnTo>
                <a:lnTo>
                  <a:pt x="2225" y="2072"/>
                </a:lnTo>
                <a:lnTo>
                  <a:pt x="2254" y="2107"/>
                </a:lnTo>
                <a:lnTo>
                  <a:pt x="2285" y="2140"/>
                </a:lnTo>
                <a:lnTo>
                  <a:pt x="2301" y="2156"/>
                </a:lnTo>
                <a:lnTo>
                  <a:pt x="2317" y="2172"/>
                </a:lnTo>
                <a:lnTo>
                  <a:pt x="2349" y="2201"/>
                </a:lnTo>
                <a:lnTo>
                  <a:pt x="2373" y="2221"/>
                </a:lnTo>
                <a:lnTo>
                  <a:pt x="2391" y="2239"/>
                </a:lnTo>
                <a:lnTo>
                  <a:pt x="2398" y="2247"/>
                </a:lnTo>
                <a:lnTo>
                  <a:pt x="2405" y="2255"/>
                </a:lnTo>
                <a:lnTo>
                  <a:pt x="2412" y="2263"/>
                </a:lnTo>
                <a:lnTo>
                  <a:pt x="2418" y="2273"/>
                </a:lnTo>
                <a:lnTo>
                  <a:pt x="2423" y="2284"/>
                </a:lnTo>
                <a:lnTo>
                  <a:pt x="2428" y="2296"/>
                </a:lnTo>
                <a:lnTo>
                  <a:pt x="2440" y="2326"/>
                </a:lnTo>
                <a:lnTo>
                  <a:pt x="2455" y="2368"/>
                </a:lnTo>
                <a:lnTo>
                  <a:pt x="2429" y="2355"/>
                </a:lnTo>
                <a:lnTo>
                  <a:pt x="2396" y="2339"/>
                </a:lnTo>
                <a:lnTo>
                  <a:pt x="2314" y="2300"/>
                </a:lnTo>
                <a:lnTo>
                  <a:pt x="2268" y="2278"/>
                </a:lnTo>
                <a:lnTo>
                  <a:pt x="2219" y="2253"/>
                </a:lnTo>
                <a:lnTo>
                  <a:pt x="2170" y="2228"/>
                </a:lnTo>
                <a:lnTo>
                  <a:pt x="2121" y="2200"/>
                </a:lnTo>
                <a:lnTo>
                  <a:pt x="2073" y="2172"/>
                </a:lnTo>
                <a:lnTo>
                  <a:pt x="2051" y="2157"/>
                </a:lnTo>
                <a:lnTo>
                  <a:pt x="2029" y="2142"/>
                </a:lnTo>
                <a:lnTo>
                  <a:pt x="2009" y="2128"/>
                </a:lnTo>
                <a:lnTo>
                  <a:pt x="1990" y="2113"/>
                </a:lnTo>
                <a:lnTo>
                  <a:pt x="1973" y="2098"/>
                </a:lnTo>
                <a:lnTo>
                  <a:pt x="1957" y="2083"/>
                </a:lnTo>
                <a:lnTo>
                  <a:pt x="1942" y="2068"/>
                </a:lnTo>
                <a:lnTo>
                  <a:pt x="1931" y="2053"/>
                </a:lnTo>
                <a:lnTo>
                  <a:pt x="1921" y="2038"/>
                </a:lnTo>
                <a:lnTo>
                  <a:pt x="1913" y="2024"/>
                </a:lnTo>
                <a:lnTo>
                  <a:pt x="1907" y="2009"/>
                </a:lnTo>
                <a:lnTo>
                  <a:pt x="1906" y="2002"/>
                </a:lnTo>
                <a:lnTo>
                  <a:pt x="1905" y="1995"/>
                </a:lnTo>
                <a:lnTo>
                  <a:pt x="1904" y="1988"/>
                </a:lnTo>
                <a:lnTo>
                  <a:pt x="1905" y="1981"/>
                </a:lnTo>
                <a:lnTo>
                  <a:pt x="1906" y="1973"/>
                </a:lnTo>
                <a:lnTo>
                  <a:pt x="1908" y="1966"/>
                </a:lnTo>
                <a:lnTo>
                  <a:pt x="1916" y="1943"/>
                </a:lnTo>
                <a:lnTo>
                  <a:pt x="1921" y="1918"/>
                </a:lnTo>
                <a:lnTo>
                  <a:pt x="1925" y="1894"/>
                </a:lnTo>
                <a:lnTo>
                  <a:pt x="1927" y="1869"/>
                </a:lnTo>
                <a:lnTo>
                  <a:pt x="1928" y="1843"/>
                </a:lnTo>
                <a:lnTo>
                  <a:pt x="1927" y="1819"/>
                </a:lnTo>
                <a:lnTo>
                  <a:pt x="1926" y="1792"/>
                </a:lnTo>
                <a:lnTo>
                  <a:pt x="1923" y="1766"/>
                </a:lnTo>
                <a:lnTo>
                  <a:pt x="1919" y="1741"/>
                </a:lnTo>
                <a:lnTo>
                  <a:pt x="1914" y="1714"/>
                </a:lnTo>
                <a:lnTo>
                  <a:pt x="1906" y="1688"/>
                </a:lnTo>
                <a:lnTo>
                  <a:pt x="1899" y="1662"/>
                </a:lnTo>
                <a:lnTo>
                  <a:pt x="1891" y="1635"/>
                </a:lnTo>
                <a:lnTo>
                  <a:pt x="1883" y="1609"/>
                </a:lnTo>
                <a:lnTo>
                  <a:pt x="1873" y="1583"/>
                </a:lnTo>
                <a:lnTo>
                  <a:pt x="1862" y="1556"/>
                </a:lnTo>
                <a:lnTo>
                  <a:pt x="1840" y="1505"/>
                </a:lnTo>
                <a:lnTo>
                  <a:pt x="1815" y="1454"/>
                </a:lnTo>
                <a:lnTo>
                  <a:pt x="1789" y="1405"/>
                </a:lnTo>
                <a:lnTo>
                  <a:pt x="1762" y="1357"/>
                </a:lnTo>
                <a:lnTo>
                  <a:pt x="1735" y="1310"/>
                </a:lnTo>
                <a:lnTo>
                  <a:pt x="1708" y="1266"/>
                </a:lnTo>
                <a:lnTo>
                  <a:pt x="1656" y="1187"/>
                </a:lnTo>
                <a:lnTo>
                  <a:pt x="1620" y="1130"/>
                </a:lnTo>
                <a:lnTo>
                  <a:pt x="1581" y="1074"/>
                </a:lnTo>
                <a:lnTo>
                  <a:pt x="1541" y="1018"/>
                </a:lnTo>
                <a:lnTo>
                  <a:pt x="1500" y="963"/>
                </a:lnTo>
                <a:lnTo>
                  <a:pt x="1457" y="908"/>
                </a:lnTo>
                <a:lnTo>
                  <a:pt x="1414" y="854"/>
                </a:lnTo>
                <a:lnTo>
                  <a:pt x="1370" y="800"/>
                </a:lnTo>
                <a:lnTo>
                  <a:pt x="1324" y="747"/>
                </a:lnTo>
                <a:lnTo>
                  <a:pt x="1278" y="696"/>
                </a:lnTo>
                <a:lnTo>
                  <a:pt x="1231" y="643"/>
                </a:lnTo>
                <a:lnTo>
                  <a:pt x="1184" y="593"/>
                </a:lnTo>
                <a:lnTo>
                  <a:pt x="1135" y="544"/>
                </a:lnTo>
                <a:lnTo>
                  <a:pt x="1086" y="496"/>
                </a:lnTo>
                <a:lnTo>
                  <a:pt x="1037" y="449"/>
                </a:lnTo>
                <a:lnTo>
                  <a:pt x="985" y="403"/>
                </a:lnTo>
                <a:lnTo>
                  <a:pt x="935" y="358"/>
                </a:lnTo>
                <a:lnTo>
                  <a:pt x="894" y="323"/>
                </a:lnTo>
                <a:lnTo>
                  <a:pt x="852" y="290"/>
                </a:lnTo>
                <a:lnTo>
                  <a:pt x="809" y="257"/>
                </a:lnTo>
                <a:lnTo>
                  <a:pt x="764" y="226"/>
                </a:lnTo>
                <a:lnTo>
                  <a:pt x="741" y="212"/>
                </a:lnTo>
                <a:lnTo>
                  <a:pt x="719" y="198"/>
                </a:lnTo>
                <a:lnTo>
                  <a:pt x="695" y="184"/>
                </a:lnTo>
                <a:lnTo>
                  <a:pt x="672" y="172"/>
                </a:lnTo>
                <a:lnTo>
                  <a:pt x="648" y="160"/>
                </a:lnTo>
                <a:lnTo>
                  <a:pt x="624" y="149"/>
                </a:lnTo>
                <a:lnTo>
                  <a:pt x="599" y="137"/>
                </a:lnTo>
                <a:lnTo>
                  <a:pt x="573" y="128"/>
                </a:lnTo>
                <a:lnTo>
                  <a:pt x="545" y="118"/>
                </a:lnTo>
                <a:lnTo>
                  <a:pt x="516" y="110"/>
                </a:lnTo>
                <a:lnTo>
                  <a:pt x="486" y="103"/>
                </a:lnTo>
                <a:lnTo>
                  <a:pt x="457" y="98"/>
                </a:lnTo>
                <a:lnTo>
                  <a:pt x="427" y="93"/>
                </a:lnTo>
                <a:lnTo>
                  <a:pt x="396" y="90"/>
                </a:lnTo>
                <a:lnTo>
                  <a:pt x="336" y="84"/>
                </a:lnTo>
                <a:lnTo>
                  <a:pt x="276" y="77"/>
                </a:lnTo>
                <a:lnTo>
                  <a:pt x="246" y="73"/>
                </a:lnTo>
                <a:lnTo>
                  <a:pt x="217" y="68"/>
                </a:lnTo>
                <a:lnTo>
                  <a:pt x="187" y="61"/>
                </a:lnTo>
                <a:lnTo>
                  <a:pt x="158" y="53"/>
                </a:lnTo>
                <a:lnTo>
                  <a:pt x="130" y="44"/>
                </a:lnTo>
                <a:lnTo>
                  <a:pt x="102" y="33"/>
                </a:lnTo>
                <a:lnTo>
                  <a:pt x="109" y="49"/>
                </a:lnTo>
                <a:lnTo>
                  <a:pt x="114" y="67"/>
                </a:lnTo>
                <a:lnTo>
                  <a:pt x="117" y="84"/>
                </a:lnTo>
                <a:lnTo>
                  <a:pt x="119" y="101"/>
                </a:lnTo>
                <a:lnTo>
                  <a:pt x="119" y="119"/>
                </a:lnTo>
                <a:lnTo>
                  <a:pt x="118" y="137"/>
                </a:lnTo>
                <a:lnTo>
                  <a:pt x="116" y="156"/>
                </a:lnTo>
                <a:lnTo>
                  <a:pt x="113" y="173"/>
                </a:lnTo>
                <a:lnTo>
                  <a:pt x="106" y="210"/>
                </a:lnTo>
                <a:lnTo>
                  <a:pt x="97" y="246"/>
                </a:lnTo>
                <a:lnTo>
                  <a:pt x="89" y="282"/>
                </a:lnTo>
                <a:lnTo>
                  <a:pt x="83" y="316"/>
                </a:lnTo>
                <a:lnTo>
                  <a:pt x="78" y="345"/>
                </a:lnTo>
                <a:lnTo>
                  <a:pt x="76" y="375"/>
                </a:lnTo>
                <a:lnTo>
                  <a:pt x="75" y="406"/>
                </a:lnTo>
                <a:lnTo>
                  <a:pt x="75" y="435"/>
                </a:lnTo>
                <a:lnTo>
                  <a:pt x="77" y="465"/>
                </a:lnTo>
                <a:lnTo>
                  <a:pt x="81" y="495"/>
                </a:lnTo>
                <a:lnTo>
                  <a:pt x="85" y="525"/>
                </a:lnTo>
                <a:lnTo>
                  <a:pt x="91" y="554"/>
                </a:lnTo>
                <a:lnTo>
                  <a:pt x="98" y="583"/>
                </a:lnTo>
                <a:lnTo>
                  <a:pt x="106" y="612"/>
                </a:lnTo>
                <a:lnTo>
                  <a:pt x="115" y="640"/>
                </a:lnTo>
                <a:lnTo>
                  <a:pt x="126" y="668"/>
                </a:lnTo>
                <a:lnTo>
                  <a:pt x="138" y="696"/>
                </a:lnTo>
                <a:lnTo>
                  <a:pt x="150" y="723"/>
                </a:lnTo>
                <a:lnTo>
                  <a:pt x="165" y="750"/>
                </a:lnTo>
                <a:lnTo>
                  <a:pt x="179" y="776"/>
                </a:lnTo>
                <a:lnTo>
                  <a:pt x="208" y="822"/>
                </a:lnTo>
                <a:lnTo>
                  <a:pt x="237" y="868"/>
                </a:lnTo>
                <a:lnTo>
                  <a:pt x="267" y="913"/>
                </a:lnTo>
                <a:lnTo>
                  <a:pt x="299" y="957"/>
                </a:lnTo>
                <a:lnTo>
                  <a:pt x="331" y="1001"/>
                </a:lnTo>
                <a:lnTo>
                  <a:pt x="363" y="1044"/>
                </a:lnTo>
                <a:lnTo>
                  <a:pt x="396" y="1087"/>
                </a:lnTo>
                <a:lnTo>
                  <a:pt x="430" y="1130"/>
                </a:lnTo>
                <a:lnTo>
                  <a:pt x="500" y="1215"/>
                </a:lnTo>
                <a:lnTo>
                  <a:pt x="570" y="1298"/>
                </a:lnTo>
                <a:lnTo>
                  <a:pt x="641" y="1380"/>
                </a:lnTo>
                <a:lnTo>
                  <a:pt x="712" y="1461"/>
                </a:lnTo>
                <a:lnTo>
                  <a:pt x="782" y="1541"/>
                </a:lnTo>
                <a:lnTo>
                  <a:pt x="854" y="1620"/>
                </a:lnTo>
                <a:lnTo>
                  <a:pt x="890" y="1658"/>
                </a:lnTo>
                <a:lnTo>
                  <a:pt x="927" y="1696"/>
                </a:lnTo>
                <a:lnTo>
                  <a:pt x="965" y="1733"/>
                </a:lnTo>
                <a:lnTo>
                  <a:pt x="1003" y="1770"/>
                </a:lnTo>
                <a:lnTo>
                  <a:pt x="1042" y="1804"/>
                </a:lnTo>
                <a:lnTo>
                  <a:pt x="1082" y="1838"/>
                </a:lnTo>
                <a:lnTo>
                  <a:pt x="1123" y="1872"/>
                </a:lnTo>
                <a:lnTo>
                  <a:pt x="1165" y="1904"/>
                </a:lnTo>
                <a:lnTo>
                  <a:pt x="1209" y="1933"/>
                </a:lnTo>
                <a:lnTo>
                  <a:pt x="1253" y="1963"/>
                </a:lnTo>
                <a:lnTo>
                  <a:pt x="1299" y="1990"/>
                </a:lnTo>
                <a:lnTo>
                  <a:pt x="1346" y="2016"/>
                </a:lnTo>
                <a:lnTo>
                  <a:pt x="1393" y="2040"/>
                </a:lnTo>
                <a:lnTo>
                  <a:pt x="1418" y="2051"/>
                </a:lnTo>
                <a:lnTo>
                  <a:pt x="1443" y="2062"/>
                </a:lnTo>
                <a:lnTo>
                  <a:pt x="1469" y="2072"/>
                </a:lnTo>
                <a:lnTo>
                  <a:pt x="1496" y="2082"/>
                </a:lnTo>
                <a:lnTo>
                  <a:pt x="1522" y="2090"/>
                </a:lnTo>
                <a:lnTo>
                  <a:pt x="1549" y="2097"/>
                </a:lnTo>
                <a:lnTo>
                  <a:pt x="1577" y="2104"/>
                </a:lnTo>
                <a:lnTo>
                  <a:pt x="1603" y="2109"/>
                </a:lnTo>
                <a:lnTo>
                  <a:pt x="1631" y="2112"/>
                </a:lnTo>
                <a:lnTo>
                  <a:pt x="1657" y="2113"/>
                </a:lnTo>
                <a:lnTo>
                  <a:pt x="1685" y="2113"/>
                </a:lnTo>
                <a:lnTo>
                  <a:pt x="1712" y="2110"/>
                </a:lnTo>
                <a:lnTo>
                  <a:pt x="1738" y="2106"/>
                </a:lnTo>
                <a:lnTo>
                  <a:pt x="1752" y="2103"/>
                </a:lnTo>
                <a:lnTo>
                  <a:pt x="1765" y="2098"/>
                </a:lnTo>
                <a:lnTo>
                  <a:pt x="1776" y="2095"/>
                </a:lnTo>
                <a:lnTo>
                  <a:pt x="1789" y="2094"/>
                </a:lnTo>
                <a:lnTo>
                  <a:pt x="1801" y="2094"/>
                </a:lnTo>
                <a:lnTo>
                  <a:pt x="1813" y="2095"/>
                </a:lnTo>
                <a:lnTo>
                  <a:pt x="1825" y="2097"/>
                </a:lnTo>
                <a:lnTo>
                  <a:pt x="1839" y="2102"/>
                </a:lnTo>
                <a:lnTo>
                  <a:pt x="1852" y="2106"/>
                </a:lnTo>
                <a:lnTo>
                  <a:pt x="1865" y="2112"/>
                </a:lnTo>
                <a:lnTo>
                  <a:pt x="1879" y="2118"/>
                </a:lnTo>
                <a:lnTo>
                  <a:pt x="1892" y="2125"/>
                </a:lnTo>
                <a:lnTo>
                  <a:pt x="1920" y="2142"/>
                </a:lnTo>
                <a:lnTo>
                  <a:pt x="1947" y="2162"/>
                </a:lnTo>
                <a:lnTo>
                  <a:pt x="1975" y="2183"/>
                </a:lnTo>
                <a:lnTo>
                  <a:pt x="2003" y="2207"/>
                </a:lnTo>
                <a:lnTo>
                  <a:pt x="2029" y="2231"/>
                </a:lnTo>
                <a:lnTo>
                  <a:pt x="2082" y="2278"/>
                </a:lnTo>
                <a:lnTo>
                  <a:pt x="2131" y="2321"/>
                </a:lnTo>
                <a:lnTo>
                  <a:pt x="2153" y="2340"/>
                </a:lnTo>
                <a:lnTo>
                  <a:pt x="2174" y="2356"/>
                </a:lnTo>
                <a:lnTo>
                  <a:pt x="2099" y="2332"/>
                </a:lnTo>
                <a:lnTo>
                  <a:pt x="2024" y="2310"/>
                </a:lnTo>
                <a:lnTo>
                  <a:pt x="1948" y="2288"/>
                </a:lnTo>
                <a:lnTo>
                  <a:pt x="1872" y="2268"/>
                </a:lnTo>
                <a:lnTo>
                  <a:pt x="1795" y="2249"/>
                </a:lnTo>
                <a:lnTo>
                  <a:pt x="1717" y="2232"/>
                </a:lnTo>
                <a:lnTo>
                  <a:pt x="1639" y="2215"/>
                </a:lnTo>
                <a:lnTo>
                  <a:pt x="1561" y="2200"/>
                </a:lnTo>
                <a:lnTo>
                  <a:pt x="1483" y="2186"/>
                </a:lnTo>
                <a:lnTo>
                  <a:pt x="1404" y="2172"/>
                </a:lnTo>
                <a:lnTo>
                  <a:pt x="1325" y="2160"/>
                </a:lnTo>
                <a:lnTo>
                  <a:pt x="1248" y="2149"/>
                </a:lnTo>
                <a:lnTo>
                  <a:pt x="1169" y="2137"/>
                </a:lnTo>
                <a:lnTo>
                  <a:pt x="1091" y="2127"/>
                </a:lnTo>
                <a:lnTo>
                  <a:pt x="935" y="2109"/>
                </a:lnTo>
                <a:lnTo>
                  <a:pt x="868" y="2100"/>
                </a:lnTo>
                <a:lnTo>
                  <a:pt x="801" y="2094"/>
                </a:lnTo>
                <a:lnTo>
                  <a:pt x="734" y="2089"/>
                </a:lnTo>
                <a:lnTo>
                  <a:pt x="700" y="2088"/>
                </a:lnTo>
                <a:lnTo>
                  <a:pt x="667" y="2087"/>
                </a:lnTo>
                <a:lnTo>
                  <a:pt x="633" y="2087"/>
                </a:lnTo>
                <a:lnTo>
                  <a:pt x="600" y="2089"/>
                </a:lnTo>
                <a:lnTo>
                  <a:pt x="566" y="2091"/>
                </a:lnTo>
                <a:lnTo>
                  <a:pt x="532" y="2095"/>
                </a:lnTo>
                <a:lnTo>
                  <a:pt x="500" y="2100"/>
                </a:lnTo>
                <a:lnTo>
                  <a:pt x="467" y="2107"/>
                </a:lnTo>
                <a:lnTo>
                  <a:pt x="434" y="2115"/>
                </a:lnTo>
                <a:lnTo>
                  <a:pt x="401" y="2125"/>
                </a:lnTo>
                <a:lnTo>
                  <a:pt x="364" y="2138"/>
                </a:lnTo>
                <a:lnTo>
                  <a:pt x="329" y="2154"/>
                </a:lnTo>
                <a:lnTo>
                  <a:pt x="311" y="2163"/>
                </a:lnTo>
                <a:lnTo>
                  <a:pt x="294" y="2171"/>
                </a:lnTo>
                <a:lnTo>
                  <a:pt x="276" y="2181"/>
                </a:lnTo>
                <a:lnTo>
                  <a:pt x="260" y="2192"/>
                </a:lnTo>
                <a:lnTo>
                  <a:pt x="244" y="2202"/>
                </a:lnTo>
                <a:lnTo>
                  <a:pt x="228" y="2213"/>
                </a:lnTo>
                <a:lnTo>
                  <a:pt x="213" y="2225"/>
                </a:lnTo>
                <a:lnTo>
                  <a:pt x="198" y="2238"/>
                </a:lnTo>
                <a:lnTo>
                  <a:pt x="184" y="2251"/>
                </a:lnTo>
                <a:lnTo>
                  <a:pt x="171" y="2265"/>
                </a:lnTo>
                <a:lnTo>
                  <a:pt x="157" y="2280"/>
                </a:lnTo>
                <a:lnTo>
                  <a:pt x="144" y="2295"/>
                </a:lnTo>
                <a:lnTo>
                  <a:pt x="130" y="2316"/>
                </a:lnTo>
                <a:lnTo>
                  <a:pt x="115" y="2337"/>
                </a:lnTo>
                <a:lnTo>
                  <a:pt x="100" y="2359"/>
                </a:lnTo>
                <a:lnTo>
                  <a:pt x="84" y="2379"/>
                </a:lnTo>
                <a:lnTo>
                  <a:pt x="75" y="2389"/>
                </a:lnTo>
                <a:lnTo>
                  <a:pt x="66" y="2399"/>
                </a:lnTo>
                <a:lnTo>
                  <a:pt x="57" y="2407"/>
                </a:lnTo>
                <a:lnTo>
                  <a:pt x="47" y="2415"/>
                </a:lnTo>
                <a:lnTo>
                  <a:pt x="35" y="2421"/>
                </a:lnTo>
                <a:lnTo>
                  <a:pt x="24" y="2426"/>
                </a:lnTo>
                <a:lnTo>
                  <a:pt x="12" y="2430"/>
                </a:lnTo>
                <a:lnTo>
                  <a:pt x="0" y="2432"/>
                </a:lnTo>
                <a:lnTo>
                  <a:pt x="16" y="2442"/>
                </a:lnTo>
                <a:lnTo>
                  <a:pt x="31" y="2454"/>
                </a:lnTo>
                <a:lnTo>
                  <a:pt x="45" y="2466"/>
                </a:lnTo>
                <a:lnTo>
                  <a:pt x="58" y="2481"/>
                </a:lnTo>
                <a:lnTo>
                  <a:pt x="69" y="2497"/>
                </a:lnTo>
                <a:lnTo>
                  <a:pt x="81" y="2513"/>
                </a:lnTo>
                <a:lnTo>
                  <a:pt x="91" y="2531"/>
                </a:lnTo>
                <a:lnTo>
                  <a:pt x="101" y="2548"/>
                </a:lnTo>
                <a:lnTo>
                  <a:pt x="119" y="2585"/>
                </a:lnTo>
                <a:lnTo>
                  <a:pt x="138" y="2621"/>
                </a:lnTo>
                <a:lnTo>
                  <a:pt x="148" y="2638"/>
                </a:lnTo>
                <a:lnTo>
                  <a:pt x="157" y="2656"/>
                </a:lnTo>
                <a:lnTo>
                  <a:pt x="169" y="2671"/>
                </a:lnTo>
                <a:lnTo>
                  <a:pt x="179" y="2687"/>
                </a:lnTo>
                <a:lnTo>
                  <a:pt x="193" y="2702"/>
                </a:lnTo>
                <a:lnTo>
                  <a:pt x="208" y="2717"/>
                </a:lnTo>
                <a:lnTo>
                  <a:pt x="222" y="2732"/>
                </a:lnTo>
                <a:lnTo>
                  <a:pt x="237" y="2745"/>
                </a:lnTo>
                <a:lnTo>
                  <a:pt x="254" y="2758"/>
                </a:lnTo>
                <a:lnTo>
                  <a:pt x="270" y="2771"/>
                </a:lnTo>
                <a:lnTo>
                  <a:pt x="288" y="2782"/>
                </a:lnTo>
                <a:lnTo>
                  <a:pt x="305" y="2793"/>
                </a:lnTo>
                <a:lnTo>
                  <a:pt x="341" y="2814"/>
                </a:lnTo>
                <a:lnTo>
                  <a:pt x="378" y="2833"/>
                </a:lnTo>
                <a:lnTo>
                  <a:pt x="415" y="2851"/>
                </a:lnTo>
                <a:lnTo>
                  <a:pt x="452" y="2867"/>
                </a:lnTo>
                <a:lnTo>
                  <a:pt x="509" y="2890"/>
                </a:lnTo>
                <a:lnTo>
                  <a:pt x="566" y="2912"/>
                </a:lnTo>
                <a:lnTo>
                  <a:pt x="625" y="2932"/>
                </a:lnTo>
                <a:lnTo>
                  <a:pt x="683" y="2952"/>
                </a:lnTo>
                <a:lnTo>
                  <a:pt x="742" y="2969"/>
                </a:lnTo>
                <a:lnTo>
                  <a:pt x="803" y="2986"/>
                </a:lnTo>
                <a:lnTo>
                  <a:pt x="862" y="3001"/>
                </a:lnTo>
                <a:lnTo>
                  <a:pt x="923" y="3015"/>
                </a:lnTo>
                <a:lnTo>
                  <a:pt x="984" y="3029"/>
                </a:lnTo>
                <a:lnTo>
                  <a:pt x="1045" y="3040"/>
                </a:lnTo>
                <a:lnTo>
                  <a:pt x="1106" y="3050"/>
                </a:lnTo>
                <a:lnTo>
                  <a:pt x="1168" y="3061"/>
                </a:lnTo>
                <a:lnTo>
                  <a:pt x="1228" y="3069"/>
                </a:lnTo>
                <a:lnTo>
                  <a:pt x="1290" y="3076"/>
                </a:lnTo>
                <a:lnTo>
                  <a:pt x="1351" y="3082"/>
                </a:lnTo>
                <a:lnTo>
                  <a:pt x="1412" y="3088"/>
                </a:lnTo>
                <a:lnTo>
                  <a:pt x="1464" y="3091"/>
                </a:lnTo>
                <a:lnTo>
                  <a:pt x="1529" y="3094"/>
                </a:lnTo>
                <a:lnTo>
                  <a:pt x="1606" y="3095"/>
                </a:lnTo>
                <a:lnTo>
                  <a:pt x="1647" y="3094"/>
                </a:lnTo>
                <a:lnTo>
                  <a:pt x="1691" y="3094"/>
                </a:lnTo>
                <a:lnTo>
                  <a:pt x="1736" y="3092"/>
                </a:lnTo>
                <a:lnTo>
                  <a:pt x="1782" y="3090"/>
                </a:lnTo>
                <a:lnTo>
                  <a:pt x="1830" y="3087"/>
                </a:lnTo>
                <a:lnTo>
                  <a:pt x="1878" y="3082"/>
                </a:lnTo>
                <a:lnTo>
                  <a:pt x="1926" y="3077"/>
                </a:lnTo>
                <a:lnTo>
                  <a:pt x="1975" y="3071"/>
                </a:lnTo>
                <a:lnTo>
                  <a:pt x="2023" y="3063"/>
                </a:lnTo>
                <a:lnTo>
                  <a:pt x="2070" y="3053"/>
                </a:lnTo>
                <a:lnTo>
                  <a:pt x="2116" y="3043"/>
                </a:lnTo>
                <a:lnTo>
                  <a:pt x="2163" y="3031"/>
                </a:lnTo>
                <a:lnTo>
                  <a:pt x="2207" y="3018"/>
                </a:lnTo>
                <a:lnTo>
                  <a:pt x="2249" y="3002"/>
                </a:lnTo>
                <a:lnTo>
                  <a:pt x="2268" y="2994"/>
                </a:lnTo>
                <a:lnTo>
                  <a:pt x="2289" y="2985"/>
                </a:lnTo>
                <a:lnTo>
                  <a:pt x="2307" y="2976"/>
                </a:lnTo>
                <a:lnTo>
                  <a:pt x="2326" y="2966"/>
                </a:lnTo>
                <a:lnTo>
                  <a:pt x="2344" y="2956"/>
                </a:lnTo>
                <a:lnTo>
                  <a:pt x="2360" y="2945"/>
                </a:lnTo>
                <a:lnTo>
                  <a:pt x="2377" y="2934"/>
                </a:lnTo>
                <a:lnTo>
                  <a:pt x="2392" y="2922"/>
                </a:lnTo>
                <a:lnTo>
                  <a:pt x="2406" y="2910"/>
                </a:lnTo>
                <a:lnTo>
                  <a:pt x="2421" y="2897"/>
                </a:lnTo>
                <a:lnTo>
                  <a:pt x="2433" y="2883"/>
                </a:lnTo>
                <a:lnTo>
                  <a:pt x="2445" y="2870"/>
                </a:lnTo>
                <a:lnTo>
                  <a:pt x="2457" y="2856"/>
                </a:lnTo>
                <a:lnTo>
                  <a:pt x="2466" y="2840"/>
                </a:lnTo>
                <a:lnTo>
                  <a:pt x="2475" y="2824"/>
                </a:lnTo>
                <a:lnTo>
                  <a:pt x="2482" y="2807"/>
                </a:lnTo>
                <a:lnTo>
                  <a:pt x="2489" y="2791"/>
                </a:lnTo>
                <a:lnTo>
                  <a:pt x="2495" y="2774"/>
                </a:lnTo>
                <a:lnTo>
                  <a:pt x="2499" y="2755"/>
                </a:lnTo>
                <a:lnTo>
                  <a:pt x="2502" y="2737"/>
                </a:lnTo>
                <a:lnTo>
                  <a:pt x="2503" y="2716"/>
                </a:lnTo>
                <a:lnTo>
                  <a:pt x="2503" y="2697"/>
                </a:lnTo>
                <a:lnTo>
                  <a:pt x="2502" y="2675"/>
                </a:lnTo>
                <a:lnTo>
                  <a:pt x="2500" y="2654"/>
                </a:lnTo>
                <a:lnTo>
                  <a:pt x="2532" y="2655"/>
                </a:lnTo>
                <a:lnTo>
                  <a:pt x="2565" y="2658"/>
                </a:lnTo>
                <a:lnTo>
                  <a:pt x="2598" y="2662"/>
                </a:lnTo>
                <a:lnTo>
                  <a:pt x="2631" y="2670"/>
                </a:lnTo>
                <a:lnTo>
                  <a:pt x="2664" y="2678"/>
                </a:lnTo>
                <a:lnTo>
                  <a:pt x="2697" y="2690"/>
                </a:lnTo>
                <a:lnTo>
                  <a:pt x="2730" y="2703"/>
                </a:lnTo>
                <a:lnTo>
                  <a:pt x="2764" y="2717"/>
                </a:lnTo>
                <a:lnTo>
                  <a:pt x="2797" y="2734"/>
                </a:lnTo>
                <a:lnTo>
                  <a:pt x="2830" y="2751"/>
                </a:lnTo>
                <a:lnTo>
                  <a:pt x="2862" y="2770"/>
                </a:lnTo>
                <a:lnTo>
                  <a:pt x="2895" y="2790"/>
                </a:lnTo>
                <a:lnTo>
                  <a:pt x="2928" y="2812"/>
                </a:lnTo>
                <a:lnTo>
                  <a:pt x="2961" y="2834"/>
                </a:lnTo>
                <a:lnTo>
                  <a:pt x="2993" y="2857"/>
                </a:lnTo>
                <a:lnTo>
                  <a:pt x="3024" y="2881"/>
                </a:lnTo>
                <a:lnTo>
                  <a:pt x="3056" y="2906"/>
                </a:lnTo>
                <a:lnTo>
                  <a:pt x="3087" y="2931"/>
                </a:lnTo>
                <a:lnTo>
                  <a:pt x="3147" y="2983"/>
                </a:lnTo>
                <a:lnTo>
                  <a:pt x="3206" y="3036"/>
                </a:lnTo>
                <a:lnTo>
                  <a:pt x="3262" y="3089"/>
                </a:lnTo>
                <a:lnTo>
                  <a:pt x="3315" y="3142"/>
                </a:lnTo>
                <a:lnTo>
                  <a:pt x="3367" y="3193"/>
                </a:lnTo>
                <a:lnTo>
                  <a:pt x="3458" y="3286"/>
                </a:lnTo>
                <a:lnTo>
                  <a:pt x="3445" y="3285"/>
                </a:lnTo>
                <a:lnTo>
                  <a:pt x="3432" y="3284"/>
                </a:lnTo>
                <a:lnTo>
                  <a:pt x="3419" y="3282"/>
                </a:lnTo>
                <a:lnTo>
                  <a:pt x="3405" y="3278"/>
                </a:lnTo>
                <a:lnTo>
                  <a:pt x="3391" y="3275"/>
                </a:lnTo>
                <a:lnTo>
                  <a:pt x="3377" y="3270"/>
                </a:lnTo>
                <a:lnTo>
                  <a:pt x="3348" y="3259"/>
                </a:lnTo>
                <a:lnTo>
                  <a:pt x="3319" y="3246"/>
                </a:lnTo>
                <a:lnTo>
                  <a:pt x="3290" y="3232"/>
                </a:lnTo>
                <a:lnTo>
                  <a:pt x="3259" y="3215"/>
                </a:lnTo>
                <a:lnTo>
                  <a:pt x="3228" y="3199"/>
                </a:lnTo>
                <a:lnTo>
                  <a:pt x="3166" y="3165"/>
                </a:lnTo>
                <a:lnTo>
                  <a:pt x="3134" y="3149"/>
                </a:lnTo>
                <a:lnTo>
                  <a:pt x="3103" y="3133"/>
                </a:lnTo>
                <a:lnTo>
                  <a:pt x="3071" y="3119"/>
                </a:lnTo>
                <a:lnTo>
                  <a:pt x="3041" y="3107"/>
                </a:lnTo>
                <a:lnTo>
                  <a:pt x="3010" y="3097"/>
                </a:lnTo>
                <a:lnTo>
                  <a:pt x="2995" y="3093"/>
                </a:lnTo>
                <a:lnTo>
                  <a:pt x="2980" y="3090"/>
                </a:lnTo>
                <a:lnTo>
                  <a:pt x="2926" y="3081"/>
                </a:lnTo>
                <a:lnTo>
                  <a:pt x="2873" y="3074"/>
                </a:lnTo>
                <a:lnTo>
                  <a:pt x="2818" y="3069"/>
                </a:lnTo>
                <a:lnTo>
                  <a:pt x="2764" y="3065"/>
                </a:lnTo>
                <a:lnTo>
                  <a:pt x="2710" y="3063"/>
                </a:lnTo>
                <a:lnTo>
                  <a:pt x="2655" y="3062"/>
                </a:lnTo>
                <a:lnTo>
                  <a:pt x="2600" y="3063"/>
                </a:lnTo>
                <a:lnTo>
                  <a:pt x="2546" y="3064"/>
                </a:lnTo>
                <a:lnTo>
                  <a:pt x="2490" y="3067"/>
                </a:lnTo>
                <a:lnTo>
                  <a:pt x="2436" y="3070"/>
                </a:lnTo>
                <a:lnTo>
                  <a:pt x="2381" y="3074"/>
                </a:lnTo>
                <a:lnTo>
                  <a:pt x="2327" y="3079"/>
                </a:lnTo>
                <a:lnTo>
                  <a:pt x="2218" y="3090"/>
                </a:lnTo>
                <a:lnTo>
                  <a:pt x="2111" y="3103"/>
                </a:lnTo>
                <a:lnTo>
                  <a:pt x="2030" y="3113"/>
                </a:lnTo>
                <a:lnTo>
                  <a:pt x="1948" y="3124"/>
                </a:lnTo>
                <a:lnTo>
                  <a:pt x="1907" y="3131"/>
                </a:lnTo>
                <a:lnTo>
                  <a:pt x="1868" y="3138"/>
                </a:lnTo>
                <a:lnTo>
                  <a:pt x="1827" y="3148"/>
                </a:lnTo>
                <a:lnTo>
                  <a:pt x="1787" y="3157"/>
                </a:lnTo>
                <a:lnTo>
                  <a:pt x="1747" y="3166"/>
                </a:lnTo>
                <a:lnTo>
                  <a:pt x="1707" y="3178"/>
                </a:lnTo>
                <a:lnTo>
                  <a:pt x="1668" y="3191"/>
                </a:lnTo>
                <a:lnTo>
                  <a:pt x="1629" y="3204"/>
                </a:lnTo>
                <a:lnTo>
                  <a:pt x="1591" y="3219"/>
                </a:lnTo>
                <a:lnTo>
                  <a:pt x="1554" y="3236"/>
                </a:lnTo>
                <a:lnTo>
                  <a:pt x="1517" y="3254"/>
                </a:lnTo>
                <a:lnTo>
                  <a:pt x="1481" y="3275"/>
                </a:lnTo>
                <a:lnTo>
                  <a:pt x="1452" y="3292"/>
                </a:lnTo>
                <a:lnTo>
                  <a:pt x="1422" y="3312"/>
                </a:lnTo>
                <a:lnTo>
                  <a:pt x="1392" y="3333"/>
                </a:lnTo>
                <a:lnTo>
                  <a:pt x="1364" y="3355"/>
                </a:lnTo>
                <a:lnTo>
                  <a:pt x="1337" y="3378"/>
                </a:lnTo>
                <a:lnTo>
                  <a:pt x="1311" y="3404"/>
                </a:lnTo>
                <a:lnTo>
                  <a:pt x="1299" y="3417"/>
                </a:lnTo>
                <a:lnTo>
                  <a:pt x="1288" y="3430"/>
                </a:lnTo>
                <a:lnTo>
                  <a:pt x="1277" y="3444"/>
                </a:lnTo>
                <a:lnTo>
                  <a:pt x="1266" y="3458"/>
                </a:lnTo>
                <a:lnTo>
                  <a:pt x="1256" y="3473"/>
                </a:lnTo>
                <a:lnTo>
                  <a:pt x="1247" y="3491"/>
                </a:lnTo>
                <a:lnTo>
                  <a:pt x="1227" y="3527"/>
                </a:lnTo>
                <a:lnTo>
                  <a:pt x="1208" y="3564"/>
                </a:lnTo>
                <a:lnTo>
                  <a:pt x="1197" y="3582"/>
                </a:lnTo>
                <a:lnTo>
                  <a:pt x="1187" y="3600"/>
                </a:lnTo>
                <a:lnTo>
                  <a:pt x="1176" y="3617"/>
                </a:lnTo>
                <a:lnTo>
                  <a:pt x="1164" y="3634"/>
                </a:lnTo>
                <a:lnTo>
                  <a:pt x="1151" y="3650"/>
                </a:lnTo>
                <a:lnTo>
                  <a:pt x="1137" y="3664"/>
                </a:lnTo>
                <a:lnTo>
                  <a:pt x="1123" y="3676"/>
                </a:lnTo>
                <a:lnTo>
                  <a:pt x="1106" y="3688"/>
                </a:lnTo>
                <a:lnTo>
                  <a:pt x="1097" y="3693"/>
                </a:lnTo>
                <a:lnTo>
                  <a:pt x="1088" y="3697"/>
                </a:lnTo>
                <a:lnTo>
                  <a:pt x="1079" y="3701"/>
                </a:lnTo>
                <a:lnTo>
                  <a:pt x="1069" y="3704"/>
                </a:lnTo>
                <a:lnTo>
                  <a:pt x="1088" y="3707"/>
                </a:lnTo>
                <a:lnTo>
                  <a:pt x="1107" y="3711"/>
                </a:lnTo>
                <a:lnTo>
                  <a:pt x="1126" y="3716"/>
                </a:lnTo>
                <a:lnTo>
                  <a:pt x="1145" y="3721"/>
                </a:lnTo>
                <a:lnTo>
                  <a:pt x="1164" y="3728"/>
                </a:lnTo>
                <a:lnTo>
                  <a:pt x="1182" y="3735"/>
                </a:lnTo>
                <a:lnTo>
                  <a:pt x="1218" y="3750"/>
                </a:lnTo>
                <a:lnTo>
                  <a:pt x="1254" y="3767"/>
                </a:lnTo>
                <a:lnTo>
                  <a:pt x="1290" y="3785"/>
                </a:lnTo>
                <a:lnTo>
                  <a:pt x="1324" y="3803"/>
                </a:lnTo>
                <a:lnTo>
                  <a:pt x="1360" y="3823"/>
                </a:lnTo>
                <a:lnTo>
                  <a:pt x="1431" y="3863"/>
                </a:lnTo>
                <a:lnTo>
                  <a:pt x="1467" y="3881"/>
                </a:lnTo>
                <a:lnTo>
                  <a:pt x="1503" y="3900"/>
                </a:lnTo>
                <a:lnTo>
                  <a:pt x="1540" y="3916"/>
                </a:lnTo>
                <a:lnTo>
                  <a:pt x="1577" y="3930"/>
                </a:lnTo>
                <a:lnTo>
                  <a:pt x="1596" y="3938"/>
                </a:lnTo>
                <a:lnTo>
                  <a:pt x="1615" y="3943"/>
                </a:lnTo>
                <a:lnTo>
                  <a:pt x="1634" y="3949"/>
                </a:lnTo>
                <a:lnTo>
                  <a:pt x="1654" y="3953"/>
                </a:lnTo>
                <a:lnTo>
                  <a:pt x="1697" y="3961"/>
                </a:lnTo>
                <a:lnTo>
                  <a:pt x="1741" y="3968"/>
                </a:lnTo>
                <a:lnTo>
                  <a:pt x="1785" y="3975"/>
                </a:lnTo>
                <a:lnTo>
                  <a:pt x="1829" y="3979"/>
                </a:lnTo>
                <a:lnTo>
                  <a:pt x="1874" y="3982"/>
                </a:lnTo>
                <a:lnTo>
                  <a:pt x="1918" y="3984"/>
                </a:lnTo>
                <a:lnTo>
                  <a:pt x="1962" y="3985"/>
                </a:lnTo>
                <a:lnTo>
                  <a:pt x="2006" y="3985"/>
                </a:lnTo>
                <a:lnTo>
                  <a:pt x="2051" y="3984"/>
                </a:lnTo>
                <a:lnTo>
                  <a:pt x="2095" y="3983"/>
                </a:lnTo>
                <a:lnTo>
                  <a:pt x="2139" y="3980"/>
                </a:lnTo>
                <a:lnTo>
                  <a:pt x="2184" y="3977"/>
                </a:lnTo>
                <a:lnTo>
                  <a:pt x="2272" y="3969"/>
                </a:lnTo>
                <a:lnTo>
                  <a:pt x="2359" y="3960"/>
                </a:lnTo>
                <a:lnTo>
                  <a:pt x="2407" y="3954"/>
                </a:lnTo>
                <a:lnTo>
                  <a:pt x="2470" y="3945"/>
                </a:lnTo>
                <a:lnTo>
                  <a:pt x="2547" y="3931"/>
                </a:lnTo>
                <a:lnTo>
                  <a:pt x="2635" y="3915"/>
                </a:lnTo>
                <a:lnTo>
                  <a:pt x="2681" y="3906"/>
                </a:lnTo>
                <a:lnTo>
                  <a:pt x="2729" y="3895"/>
                </a:lnTo>
                <a:lnTo>
                  <a:pt x="2778" y="3883"/>
                </a:lnTo>
                <a:lnTo>
                  <a:pt x="2829" y="3871"/>
                </a:lnTo>
                <a:lnTo>
                  <a:pt x="2879" y="3857"/>
                </a:lnTo>
                <a:lnTo>
                  <a:pt x="2929" y="3841"/>
                </a:lnTo>
                <a:lnTo>
                  <a:pt x="2980" y="3826"/>
                </a:lnTo>
                <a:lnTo>
                  <a:pt x="3029" y="3809"/>
                </a:lnTo>
                <a:lnTo>
                  <a:pt x="3078" y="3790"/>
                </a:lnTo>
                <a:lnTo>
                  <a:pt x="3125" y="3771"/>
                </a:lnTo>
                <a:lnTo>
                  <a:pt x="3171" y="3750"/>
                </a:lnTo>
                <a:lnTo>
                  <a:pt x="3214" y="3729"/>
                </a:lnTo>
                <a:lnTo>
                  <a:pt x="3255" y="3705"/>
                </a:lnTo>
                <a:lnTo>
                  <a:pt x="3274" y="3693"/>
                </a:lnTo>
                <a:lnTo>
                  <a:pt x="3293" y="3680"/>
                </a:lnTo>
                <a:lnTo>
                  <a:pt x="3311" y="3668"/>
                </a:lnTo>
                <a:lnTo>
                  <a:pt x="3328" y="3655"/>
                </a:lnTo>
                <a:lnTo>
                  <a:pt x="3344" y="3642"/>
                </a:lnTo>
                <a:lnTo>
                  <a:pt x="3359" y="3627"/>
                </a:lnTo>
                <a:lnTo>
                  <a:pt x="3374" y="3614"/>
                </a:lnTo>
                <a:lnTo>
                  <a:pt x="3387" y="3600"/>
                </a:lnTo>
                <a:lnTo>
                  <a:pt x="3398" y="3584"/>
                </a:lnTo>
                <a:lnTo>
                  <a:pt x="3410" y="3570"/>
                </a:lnTo>
                <a:lnTo>
                  <a:pt x="3420" y="3553"/>
                </a:lnTo>
                <a:lnTo>
                  <a:pt x="3428" y="3538"/>
                </a:lnTo>
                <a:lnTo>
                  <a:pt x="3435" y="3522"/>
                </a:lnTo>
                <a:lnTo>
                  <a:pt x="3441" y="3505"/>
                </a:lnTo>
                <a:lnTo>
                  <a:pt x="3446" y="3489"/>
                </a:lnTo>
                <a:lnTo>
                  <a:pt x="3450" y="3471"/>
                </a:lnTo>
                <a:lnTo>
                  <a:pt x="3452" y="3454"/>
                </a:lnTo>
                <a:lnTo>
                  <a:pt x="3453" y="3436"/>
                </a:lnTo>
                <a:lnTo>
                  <a:pt x="3452" y="3417"/>
                </a:lnTo>
                <a:lnTo>
                  <a:pt x="3449" y="3399"/>
                </a:lnTo>
                <a:lnTo>
                  <a:pt x="3444" y="3379"/>
                </a:lnTo>
                <a:lnTo>
                  <a:pt x="3438" y="3360"/>
                </a:lnTo>
                <a:lnTo>
                  <a:pt x="3450" y="3361"/>
                </a:lnTo>
                <a:lnTo>
                  <a:pt x="3462" y="3362"/>
                </a:lnTo>
                <a:lnTo>
                  <a:pt x="3473" y="3364"/>
                </a:lnTo>
                <a:lnTo>
                  <a:pt x="3485" y="3367"/>
                </a:lnTo>
                <a:lnTo>
                  <a:pt x="3498" y="3370"/>
                </a:lnTo>
                <a:lnTo>
                  <a:pt x="3509" y="3374"/>
                </a:lnTo>
                <a:lnTo>
                  <a:pt x="3534" y="3384"/>
                </a:lnTo>
                <a:lnTo>
                  <a:pt x="3557" y="3398"/>
                </a:lnTo>
                <a:lnTo>
                  <a:pt x="3582" y="3412"/>
                </a:lnTo>
                <a:lnTo>
                  <a:pt x="3606" y="3429"/>
                </a:lnTo>
                <a:lnTo>
                  <a:pt x="3631" y="3449"/>
                </a:lnTo>
                <a:lnTo>
                  <a:pt x="3655" y="3470"/>
                </a:lnTo>
                <a:lnTo>
                  <a:pt x="3680" y="3493"/>
                </a:lnTo>
                <a:lnTo>
                  <a:pt x="3705" y="3518"/>
                </a:lnTo>
                <a:lnTo>
                  <a:pt x="3729" y="3544"/>
                </a:lnTo>
                <a:lnTo>
                  <a:pt x="3754" y="3571"/>
                </a:lnTo>
                <a:lnTo>
                  <a:pt x="3778" y="3598"/>
                </a:lnTo>
                <a:lnTo>
                  <a:pt x="3802" y="3628"/>
                </a:lnTo>
                <a:lnTo>
                  <a:pt x="3826" y="3657"/>
                </a:lnTo>
                <a:lnTo>
                  <a:pt x="3872" y="3718"/>
                </a:lnTo>
                <a:lnTo>
                  <a:pt x="3917" y="3780"/>
                </a:lnTo>
                <a:lnTo>
                  <a:pt x="3960" y="3840"/>
                </a:lnTo>
                <a:lnTo>
                  <a:pt x="4001" y="3900"/>
                </a:lnTo>
                <a:lnTo>
                  <a:pt x="4074" y="4006"/>
                </a:lnTo>
                <a:lnTo>
                  <a:pt x="4106" y="4051"/>
                </a:lnTo>
                <a:lnTo>
                  <a:pt x="4135" y="4089"/>
                </a:lnTo>
                <a:lnTo>
                  <a:pt x="4124" y="4090"/>
                </a:lnTo>
                <a:lnTo>
                  <a:pt x="4112" y="4090"/>
                </a:lnTo>
                <a:lnTo>
                  <a:pt x="4101" y="4089"/>
                </a:lnTo>
                <a:lnTo>
                  <a:pt x="4091" y="4087"/>
                </a:lnTo>
                <a:lnTo>
                  <a:pt x="4071" y="4083"/>
                </a:lnTo>
                <a:lnTo>
                  <a:pt x="4052" y="4077"/>
                </a:lnTo>
                <a:lnTo>
                  <a:pt x="4034" y="4069"/>
                </a:lnTo>
                <a:lnTo>
                  <a:pt x="4016" y="4060"/>
                </a:lnTo>
                <a:lnTo>
                  <a:pt x="4000" y="4048"/>
                </a:lnTo>
                <a:lnTo>
                  <a:pt x="3982" y="4037"/>
                </a:lnTo>
                <a:lnTo>
                  <a:pt x="3949" y="4012"/>
                </a:lnTo>
                <a:lnTo>
                  <a:pt x="3931" y="4000"/>
                </a:lnTo>
                <a:lnTo>
                  <a:pt x="3913" y="3988"/>
                </a:lnTo>
                <a:lnTo>
                  <a:pt x="3894" y="3976"/>
                </a:lnTo>
                <a:lnTo>
                  <a:pt x="3874" y="3964"/>
                </a:lnTo>
                <a:lnTo>
                  <a:pt x="3852" y="3954"/>
                </a:lnTo>
                <a:lnTo>
                  <a:pt x="3830" y="3945"/>
                </a:lnTo>
                <a:lnTo>
                  <a:pt x="3808" y="3938"/>
                </a:lnTo>
                <a:lnTo>
                  <a:pt x="3786" y="3931"/>
                </a:lnTo>
                <a:lnTo>
                  <a:pt x="3764" y="3926"/>
                </a:lnTo>
                <a:lnTo>
                  <a:pt x="3742" y="3921"/>
                </a:lnTo>
                <a:lnTo>
                  <a:pt x="3720" y="3917"/>
                </a:lnTo>
                <a:lnTo>
                  <a:pt x="3697" y="3914"/>
                </a:lnTo>
                <a:lnTo>
                  <a:pt x="3675" y="3912"/>
                </a:lnTo>
                <a:lnTo>
                  <a:pt x="3652" y="3910"/>
                </a:lnTo>
                <a:lnTo>
                  <a:pt x="3607" y="3908"/>
                </a:lnTo>
                <a:lnTo>
                  <a:pt x="3562" y="3908"/>
                </a:lnTo>
                <a:lnTo>
                  <a:pt x="3517" y="3909"/>
                </a:lnTo>
                <a:lnTo>
                  <a:pt x="3472" y="3912"/>
                </a:lnTo>
                <a:lnTo>
                  <a:pt x="3422" y="3916"/>
                </a:lnTo>
                <a:lnTo>
                  <a:pt x="3372" y="3921"/>
                </a:lnTo>
                <a:lnTo>
                  <a:pt x="3272" y="3933"/>
                </a:lnTo>
                <a:lnTo>
                  <a:pt x="3173" y="3947"/>
                </a:lnTo>
                <a:lnTo>
                  <a:pt x="3073" y="3962"/>
                </a:lnTo>
                <a:lnTo>
                  <a:pt x="2974" y="3980"/>
                </a:lnTo>
                <a:lnTo>
                  <a:pt x="2876" y="3999"/>
                </a:lnTo>
                <a:lnTo>
                  <a:pt x="2777" y="4020"/>
                </a:lnTo>
                <a:lnTo>
                  <a:pt x="2680" y="4042"/>
                </a:lnTo>
                <a:lnTo>
                  <a:pt x="2605" y="4059"/>
                </a:lnTo>
                <a:lnTo>
                  <a:pt x="2526" y="4076"/>
                </a:lnTo>
                <a:lnTo>
                  <a:pt x="2444" y="4094"/>
                </a:lnTo>
                <a:lnTo>
                  <a:pt x="2403" y="4105"/>
                </a:lnTo>
                <a:lnTo>
                  <a:pt x="2362" y="4116"/>
                </a:lnTo>
                <a:lnTo>
                  <a:pt x="2322" y="4128"/>
                </a:lnTo>
                <a:lnTo>
                  <a:pt x="2282" y="4142"/>
                </a:lnTo>
                <a:lnTo>
                  <a:pt x="2244" y="4157"/>
                </a:lnTo>
                <a:lnTo>
                  <a:pt x="2206" y="4173"/>
                </a:lnTo>
                <a:lnTo>
                  <a:pt x="2169" y="4191"/>
                </a:lnTo>
                <a:lnTo>
                  <a:pt x="2151" y="4200"/>
                </a:lnTo>
                <a:lnTo>
                  <a:pt x="2135" y="4210"/>
                </a:lnTo>
                <a:lnTo>
                  <a:pt x="2118" y="4220"/>
                </a:lnTo>
                <a:lnTo>
                  <a:pt x="2102" y="4232"/>
                </a:lnTo>
                <a:lnTo>
                  <a:pt x="2087" y="4243"/>
                </a:lnTo>
                <a:lnTo>
                  <a:pt x="2071" y="4254"/>
                </a:lnTo>
                <a:lnTo>
                  <a:pt x="2030" y="4289"/>
                </a:lnTo>
                <a:lnTo>
                  <a:pt x="1989" y="4326"/>
                </a:lnTo>
                <a:lnTo>
                  <a:pt x="1950" y="4364"/>
                </a:lnTo>
                <a:lnTo>
                  <a:pt x="1914" y="4403"/>
                </a:lnTo>
                <a:lnTo>
                  <a:pt x="1896" y="4423"/>
                </a:lnTo>
                <a:lnTo>
                  <a:pt x="1879" y="4444"/>
                </a:lnTo>
                <a:lnTo>
                  <a:pt x="1861" y="4465"/>
                </a:lnTo>
                <a:lnTo>
                  <a:pt x="1845" y="4487"/>
                </a:lnTo>
                <a:lnTo>
                  <a:pt x="1830" y="4508"/>
                </a:lnTo>
                <a:lnTo>
                  <a:pt x="1814" y="4531"/>
                </a:lnTo>
                <a:lnTo>
                  <a:pt x="1799" y="4553"/>
                </a:lnTo>
                <a:lnTo>
                  <a:pt x="1786" y="4577"/>
                </a:lnTo>
                <a:lnTo>
                  <a:pt x="1773" y="4599"/>
                </a:lnTo>
                <a:lnTo>
                  <a:pt x="1762" y="4621"/>
                </a:lnTo>
                <a:lnTo>
                  <a:pt x="1750" y="4644"/>
                </a:lnTo>
                <a:lnTo>
                  <a:pt x="1736" y="4665"/>
                </a:lnTo>
                <a:lnTo>
                  <a:pt x="1722" y="4685"/>
                </a:lnTo>
                <a:lnTo>
                  <a:pt x="1714" y="4695"/>
                </a:lnTo>
                <a:lnTo>
                  <a:pt x="1705" y="4704"/>
                </a:lnTo>
                <a:lnTo>
                  <a:pt x="1696" y="4712"/>
                </a:lnTo>
                <a:lnTo>
                  <a:pt x="1686" y="4719"/>
                </a:lnTo>
                <a:lnTo>
                  <a:pt x="1676" y="4727"/>
                </a:lnTo>
                <a:lnTo>
                  <a:pt x="1665" y="4733"/>
                </a:lnTo>
                <a:lnTo>
                  <a:pt x="1686" y="4741"/>
                </a:lnTo>
                <a:lnTo>
                  <a:pt x="1708" y="4749"/>
                </a:lnTo>
                <a:lnTo>
                  <a:pt x="1728" y="4758"/>
                </a:lnTo>
                <a:lnTo>
                  <a:pt x="1750" y="4768"/>
                </a:lnTo>
                <a:lnTo>
                  <a:pt x="1790" y="4788"/>
                </a:lnTo>
                <a:lnTo>
                  <a:pt x="1829" y="4811"/>
                </a:lnTo>
                <a:lnTo>
                  <a:pt x="1868" y="4833"/>
                </a:lnTo>
                <a:lnTo>
                  <a:pt x="1905" y="4856"/>
                </a:lnTo>
                <a:lnTo>
                  <a:pt x="1943" y="4878"/>
                </a:lnTo>
                <a:lnTo>
                  <a:pt x="1981" y="4900"/>
                </a:lnTo>
                <a:lnTo>
                  <a:pt x="2019" y="4920"/>
                </a:lnTo>
                <a:lnTo>
                  <a:pt x="2039" y="4929"/>
                </a:lnTo>
                <a:lnTo>
                  <a:pt x="2058" y="4938"/>
                </a:lnTo>
                <a:lnTo>
                  <a:pt x="2078" y="4946"/>
                </a:lnTo>
                <a:lnTo>
                  <a:pt x="2098" y="4954"/>
                </a:lnTo>
                <a:lnTo>
                  <a:pt x="2119" y="4960"/>
                </a:lnTo>
                <a:lnTo>
                  <a:pt x="2139" y="4966"/>
                </a:lnTo>
                <a:lnTo>
                  <a:pt x="2161" y="4971"/>
                </a:lnTo>
                <a:lnTo>
                  <a:pt x="2182" y="4976"/>
                </a:lnTo>
                <a:lnTo>
                  <a:pt x="2205" y="4979"/>
                </a:lnTo>
                <a:lnTo>
                  <a:pt x="2227" y="4981"/>
                </a:lnTo>
                <a:lnTo>
                  <a:pt x="2250" y="4982"/>
                </a:lnTo>
                <a:lnTo>
                  <a:pt x="2274" y="4982"/>
                </a:lnTo>
                <a:lnTo>
                  <a:pt x="2298" y="4980"/>
                </a:lnTo>
                <a:lnTo>
                  <a:pt x="2323" y="4977"/>
                </a:lnTo>
                <a:lnTo>
                  <a:pt x="2369" y="4969"/>
                </a:lnTo>
                <a:lnTo>
                  <a:pt x="2414" y="4962"/>
                </a:lnTo>
                <a:lnTo>
                  <a:pt x="2503" y="4945"/>
                </a:lnTo>
                <a:lnTo>
                  <a:pt x="2593" y="4926"/>
                </a:lnTo>
                <a:lnTo>
                  <a:pt x="2682" y="4906"/>
                </a:lnTo>
                <a:lnTo>
                  <a:pt x="2771" y="4884"/>
                </a:lnTo>
                <a:lnTo>
                  <a:pt x="2859" y="4862"/>
                </a:lnTo>
                <a:lnTo>
                  <a:pt x="3037" y="4817"/>
                </a:lnTo>
                <a:lnTo>
                  <a:pt x="3089" y="4803"/>
                </a:lnTo>
                <a:lnTo>
                  <a:pt x="3156" y="4789"/>
                </a:lnTo>
                <a:lnTo>
                  <a:pt x="3235" y="4772"/>
                </a:lnTo>
                <a:lnTo>
                  <a:pt x="3324" y="4751"/>
                </a:lnTo>
                <a:lnTo>
                  <a:pt x="3418" y="4728"/>
                </a:lnTo>
                <a:lnTo>
                  <a:pt x="3467" y="4714"/>
                </a:lnTo>
                <a:lnTo>
                  <a:pt x="3516" y="4701"/>
                </a:lnTo>
                <a:lnTo>
                  <a:pt x="3565" y="4686"/>
                </a:lnTo>
                <a:lnTo>
                  <a:pt x="3616" y="4670"/>
                </a:lnTo>
                <a:lnTo>
                  <a:pt x="3664" y="4653"/>
                </a:lnTo>
                <a:lnTo>
                  <a:pt x="3713" y="4634"/>
                </a:lnTo>
                <a:lnTo>
                  <a:pt x="3760" y="4616"/>
                </a:lnTo>
                <a:lnTo>
                  <a:pt x="3805" y="4595"/>
                </a:lnTo>
                <a:lnTo>
                  <a:pt x="3849" y="4574"/>
                </a:lnTo>
                <a:lnTo>
                  <a:pt x="3890" y="4551"/>
                </a:lnTo>
                <a:lnTo>
                  <a:pt x="3911" y="4539"/>
                </a:lnTo>
                <a:lnTo>
                  <a:pt x="3930" y="4528"/>
                </a:lnTo>
                <a:lnTo>
                  <a:pt x="3949" y="4515"/>
                </a:lnTo>
                <a:lnTo>
                  <a:pt x="3966" y="4502"/>
                </a:lnTo>
                <a:lnTo>
                  <a:pt x="3983" y="4489"/>
                </a:lnTo>
                <a:lnTo>
                  <a:pt x="3999" y="4476"/>
                </a:lnTo>
                <a:lnTo>
                  <a:pt x="4014" y="4462"/>
                </a:lnTo>
                <a:lnTo>
                  <a:pt x="4028" y="4448"/>
                </a:lnTo>
                <a:lnTo>
                  <a:pt x="4042" y="4434"/>
                </a:lnTo>
                <a:lnTo>
                  <a:pt x="4054" y="4418"/>
                </a:lnTo>
                <a:lnTo>
                  <a:pt x="4065" y="4403"/>
                </a:lnTo>
                <a:lnTo>
                  <a:pt x="4076" y="4387"/>
                </a:lnTo>
                <a:lnTo>
                  <a:pt x="4085" y="4372"/>
                </a:lnTo>
                <a:lnTo>
                  <a:pt x="4092" y="4356"/>
                </a:lnTo>
                <a:lnTo>
                  <a:pt x="4099" y="4339"/>
                </a:lnTo>
                <a:lnTo>
                  <a:pt x="4104" y="4322"/>
                </a:lnTo>
                <a:lnTo>
                  <a:pt x="4107" y="4304"/>
                </a:lnTo>
                <a:lnTo>
                  <a:pt x="4110" y="4286"/>
                </a:lnTo>
                <a:lnTo>
                  <a:pt x="4111" y="4269"/>
                </a:lnTo>
                <a:lnTo>
                  <a:pt x="4111" y="4249"/>
                </a:lnTo>
                <a:lnTo>
                  <a:pt x="4109" y="4231"/>
                </a:lnTo>
                <a:lnTo>
                  <a:pt x="4106" y="4211"/>
                </a:lnTo>
                <a:lnTo>
                  <a:pt x="4101" y="4191"/>
                </a:lnTo>
                <a:lnTo>
                  <a:pt x="4095" y="4171"/>
                </a:lnTo>
                <a:lnTo>
                  <a:pt x="4105" y="4170"/>
                </a:lnTo>
                <a:lnTo>
                  <a:pt x="4116" y="4170"/>
                </a:lnTo>
                <a:lnTo>
                  <a:pt x="4127" y="4172"/>
                </a:lnTo>
                <a:lnTo>
                  <a:pt x="4138" y="4174"/>
                </a:lnTo>
                <a:lnTo>
                  <a:pt x="4149" y="4177"/>
                </a:lnTo>
                <a:lnTo>
                  <a:pt x="4161" y="4180"/>
                </a:lnTo>
                <a:lnTo>
                  <a:pt x="4172" y="4186"/>
                </a:lnTo>
                <a:lnTo>
                  <a:pt x="4184" y="4191"/>
                </a:lnTo>
                <a:lnTo>
                  <a:pt x="4208" y="4204"/>
                </a:lnTo>
                <a:lnTo>
                  <a:pt x="4232" y="4220"/>
                </a:lnTo>
                <a:lnTo>
                  <a:pt x="4257" y="4240"/>
                </a:lnTo>
                <a:lnTo>
                  <a:pt x="4283" y="4261"/>
                </a:lnTo>
                <a:lnTo>
                  <a:pt x="4308" y="4285"/>
                </a:lnTo>
                <a:lnTo>
                  <a:pt x="4335" y="4311"/>
                </a:lnTo>
                <a:lnTo>
                  <a:pt x="4360" y="4337"/>
                </a:lnTo>
                <a:lnTo>
                  <a:pt x="4387" y="4367"/>
                </a:lnTo>
                <a:lnTo>
                  <a:pt x="4413" y="4398"/>
                </a:lnTo>
                <a:lnTo>
                  <a:pt x="4439" y="4429"/>
                </a:lnTo>
                <a:lnTo>
                  <a:pt x="4465" y="4461"/>
                </a:lnTo>
                <a:lnTo>
                  <a:pt x="4491" y="4495"/>
                </a:lnTo>
                <a:lnTo>
                  <a:pt x="4542" y="4564"/>
                </a:lnTo>
                <a:lnTo>
                  <a:pt x="4591" y="4632"/>
                </a:lnTo>
                <a:lnTo>
                  <a:pt x="4638" y="4701"/>
                </a:lnTo>
                <a:lnTo>
                  <a:pt x="4682" y="4766"/>
                </a:lnTo>
                <a:lnTo>
                  <a:pt x="4761" y="4881"/>
                </a:lnTo>
                <a:lnTo>
                  <a:pt x="4794" y="4928"/>
                </a:lnTo>
                <a:lnTo>
                  <a:pt x="4822" y="4965"/>
                </a:lnTo>
                <a:lnTo>
                  <a:pt x="4806" y="4966"/>
                </a:lnTo>
                <a:lnTo>
                  <a:pt x="4791" y="4966"/>
                </a:lnTo>
                <a:lnTo>
                  <a:pt x="4776" y="4965"/>
                </a:lnTo>
                <a:lnTo>
                  <a:pt x="4762" y="4963"/>
                </a:lnTo>
                <a:lnTo>
                  <a:pt x="4748" y="4960"/>
                </a:lnTo>
                <a:lnTo>
                  <a:pt x="4734" y="4957"/>
                </a:lnTo>
                <a:lnTo>
                  <a:pt x="4720" y="4952"/>
                </a:lnTo>
                <a:lnTo>
                  <a:pt x="4707" y="4948"/>
                </a:lnTo>
                <a:lnTo>
                  <a:pt x="4680" y="4936"/>
                </a:lnTo>
                <a:lnTo>
                  <a:pt x="4655" y="4922"/>
                </a:lnTo>
                <a:lnTo>
                  <a:pt x="4629" y="4908"/>
                </a:lnTo>
                <a:lnTo>
                  <a:pt x="4603" y="4892"/>
                </a:lnTo>
                <a:lnTo>
                  <a:pt x="4550" y="4860"/>
                </a:lnTo>
                <a:lnTo>
                  <a:pt x="4523" y="4844"/>
                </a:lnTo>
                <a:lnTo>
                  <a:pt x="4495" y="4830"/>
                </a:lnTo>
                <a:lnTo>
                  <a:pt x="4465" y="4817"/>
                </a:lnTo>
                <a:lnTo>
                  <a:pt x="4451" y="4812"/>
                </a:lnTo>
                <a:lnTo>
                  <a:pt x="4434" y="4807"/>
                </a:lnTo>
                <a:lnTo>
                  <a:pt x="4419" y="4801"/>
                </a:lnTo>
                <a:lnTo>
                  <a:pt x="4402" y="4798"/>
                </a:lnTo>
                <a:lnTo>
                  <a:pt x="4385" y="4795"/>
                </a:lnTo>
                <a:lnTo>
                  <a:pt x="4368" y="4793"/>
                </a:lnTo>
                <a:lnTo>
                  <a:pt x="4342" y="4791"/>
                </a:lnTo>
                <a:lnTo>
                  <a:pt x="4316" y="4789"/>
                </a:lnTo>
                <a:lnTo>
                  <a:pt x="4290" y="4788"/>
                </a:lnTo>
                <a:lnTo>
                  <a:pt x="4264" y="4788"/>
                </a:lnTo>
                <a:lnTo>
                  <a:pt x="4212" y="4789"/>
                </a:lnTo>
                <a:lnTo>
                  <a:pt x="4160" y="4793"/>
                </a:lnTo>
                <a:lnTo>
                  <a:pt x="4107" y="4798"/>
                </a:lnTo>
                <a:lnTo>
                  <a:pt x="4055" y="4806"/>
                </a:lnTo>
                <a:lnTo>
                  <a:pt x="4002" y="4814"/>
                </a:lnTo>
                <a:lnTo>
                  <a:pt x="3950" y="4824"/>
                </a:lnTo>
                <a:lnTo>
                  <a:pt x="3897" y="4835"/>
                </a:lnTo>
                <a:lnTo>
                  <a:pt x="3845" y="4848"/>
                </a:lnTo>
                <a:lnTo>
                  <a:pt x="3794" y="4860"/>
                </a:lnTo>
                <a:lnTo>
                  <a:pt x="3742" y="4873"/>
                </a:lnTo>
                <a:lnTo>
                  <a:pt x="3640" y="4902"/>
                </a:lnTo>
                <a:lnTo>
                  <a:pt x="3542" y="4929"/>
                </a:lnTo>
                <a:lnTo>
                  <a:pt x="3455" y="4954"/>
                </a:lnTo>
                <a:lnTo>
                  <a:pt x="3367" y="4981"/>
                </a:lnTo>
                <a:lnTo>
                  <a:pt x="3322" y="4995"/>
                </a:lnTo>
                <a:lnTo>
                  <a:pt x="3279" y="5009"/>
                </a:lnTo>
                <a:lnTo>
                  <a:pt x="3236" y="5025"/>
                </a:lnTo>
                <a:lnTo>
                  <a:pt x="3193" y="5041"/>
                </a:lnTo>
                <a:lnTo>
                  <a:pt x="3150" y="5059"/>
                </a:lnTo>
                <a:lnTo>
                  <a:pt x="3108" y="5076"/>
                </a:lnTo>
                <a:lnTo>
                  <a:pt x="3066" y="5095"/>
                </a:lnTo>
                <a:lnTo>
                  <a:pt x="3025" y="5116"/>
                </a:lnTo>
                <a:lnTo>
                  <a:pt x="2985" y="5137"/>
                </a:lnTo>
                <a:lnTo>
                  <a:pt x="2945" y="5160"/>
                </a:lnTo>
                <a:lnTo>
                  <a:pt x="2908" y="5185"/>
                </a:lnTo>
                <a:lnTo>
                  <a:pt x="2870" y="5210"/>
                </a:lnTo>
                <a:lnTo>
                  <a:pt x="2834" y="5236"/>
                </a:lnTo>
                <a:lnTo>
                  <a:pt x="2800" y="5264"/>
                </a:lnTo>
                <a:lnTo>
                  <a:pt x="2767" y="5293"/>
                </a:lnTo>
                <a:lnTo>
                  <a:pt x="2735" y="5324"/>
                </a:lnTo>
                <a:lnTo>
                  <a:pt x="2706" y="5356"/>
                </a:lnTo>
                <a:lnTo>
                  <a:pt x="2691" y="5373"/>
                </a:lnTo>
                <a:lnTo>
                  <a:pt x="2678" y="5391"/>
                </a:lnTo>
                <a:lnTo>
                  <a:pt x="2665" y="5408"/>
                </a:lnTo>
                <a:lnTo>
                  <a:pt x="2652" y="5426"/>
                </a:lnTo>
                <a:lnTo>
                  <a:pt x="2640" y="5445"/>
                </a:lnTo>
                <a:lnTo>
                  <a:pt x="2629" y="5463"/>
                </a:lnTo>
                <a:lnTo>
                  <a:pt x="2622" y="5478"/>
                </a:lnTo>
                <a:lnTo>
                  <a:pt x="2614" y="5493"/>
                </a:lnTo>
                <a:lnTo>
                  <a:pt x="2601" y="5526"/>
                </a:lnTo>
                <a:lnTo>
                  <a:pt x="2574" y="5594"/>
                </a:lnTo>
                <a:lnTo>
                  <a:pt x="2560" y="5629"/>
                </a:lnTo>
                <a:lnTo>
                  <a:pt x="2553" y="5646"/>
                </a:lnTo>
                <a:lnTo>
                  <a:pt x="2545" y="5661"/>
                </a:lnTo>
                <a:lnTo>
                  <a:pt x="2536" y="5675"/>
                </a:lnTo>
                <a:lnTo>
                  <a:pt x="2525" y="5690"/>
                </a:lnTo>
                <a:lnTo>
                  <a:pt x="2514" y="5702"/>
                </a:lnTo>
                <a:lnTo>
                  <a:pt x="2503" y="5713"/>
                </a:lnTo>
                <a:lnTo>
                  <a:pt x="2512" y="5714"/>
                </a:lnTo>
                <a:lnTo>
                  <a:pt x="2522" y="5715"/>
                </a:lnTo>
                <a:lnTo>
                  <a:pt x="2541" y="5720"/>
                </a:lnTo>
                <a:lnTo>
                  <a:pt x="2559" y="5727"/>
                </a:lnTo>
                <a:lnTo>
                  <a:pt x="2577" y="5735"/>
                </a:lnTo>
                <a:lnTo>
                  <a:pt x="2593" y="5745"/>
                </a:lnTo>
                <a:lnTo>
                  <a:pt x="2609" y="5755"/>
                </a:lnTo>
                <a:lnTo>
                  <a:pt x="2625" y="5768"/>
                </a:lnTo>
                <a:lnTo>
                  <a:pt x="2640" y="5780"/>
                </a:lnTo>
                <a:lnTo>
                  <a:pt x="2671" y="5807"/>
                </a:lnTo>
                <a:lnTo>
                  <a:pt x="2701" y="5832"/>
                </a:lnTo>
                <a:lnTo>
                  <a:pt x="2716" y="5844"/>
                </a:lnTo>
                <a:lnTo>
                  <a:pt x="2732" y="5856"/>
                </a:lnTo>
                <a:lnTo>
                  <a:pt x="2749" y="5866"/>
                </a:lnTo>
                <a:lnTo>
                  <a:pt x="2765" y="5875"/>
                </a:lnTo>
                <a:lnTo>
                  <a:pt x="2792" y="5886"/>
                </a:lnTo>
                <a:lnTo>
                  <a:pt x="2818" y="5897"/>
                </a:lnTo>
                <a:lnTo>
                  <a:pt x="2846" y="5904"/>
                </a:lnTo>
                <a:lnTo>
                  <a:pt x="2875" y="5911"/>
                </a:lnTo>
                <a:lnTo>
                  <a:pt x="2903" y="5916"/>
                </a:lnTo>
                <a:lnTo>
                  <a:pt x="2932" y="5920"/>
                </a:lnTo>
                <a:lnTo>
                  <a:pt x="2961" y="5924"/>
                </a:lnTo>
                <a:lnTo>
                  <a:pt x="2989" y="5927"/>
                </a:lnTo>
                <a:lnTo>
                  <a:pt x="3045" y="5931"/>
                </a:lnTo>
                <a:lnTo>
                  <a:pt x="3100" y="5933"/>
                </a:lnTo>
                <a:lnTo>
                  <a:pt x="3156" y="5933"/>
                </a:lnTo>
                <a:lnTo>
                  <a:pt x="3212" y="5931"/>
                </a:lnTo>
                <a:lnTo>
                  <a:pt x="3267" y="5926"/>
                </a:lnTo>
                <a:lnTo>
                  <a:pt x="3322" y="5920"/>
                </a:lnTo>
                <a:lnTo>
                  <a:pt x="3378" y="5913"/>
                </a:lnTo>
                <a:lnTo>
                  <a:pt x="3433" y="5904"/>
                </a:lnTo>
                <a:lnTo>
                  <a:pt x="3487" y="5895"/>
                </a:lnTo>
                <a:lnTo>
                  <a:pt x="3543" y="5882"/>
                </a:lnTo>
                <a:lnTo>
                  <a:pt x="3597" y="5870"/>
                </a:lnTo>
                <a:lnTo>
                  <a:pt x="3651" y="5857"/>
                </a:lnTo>
                <a:lnTo>
                  <a:pt x="3705" y="5842"/>
                </a:lnTo>
                <a:lnTo>
                  <a:pt x="3759" y="5827"/>
                </a:lnTo>
                <a:lnTo>
                  <a:pt x="3812" y="5811"/>
                </a:lnTo>
                <a:lnTo>
                  <a:pt x="3865" y="5794"/>
                </a:lnTo>
                <a:lnTo>
                  <a:pt x="3983" y="5757"/>
                </a:lnTo>
                <a:lnTo>
                  <a:pt x="4058" y="5734"/>
                </a:lnTo>
                <a:lnTo>
                  <a:pt x="4138" y="5705"/>
                </a:lnTo>
                <a:lnTo>
                  <a:pt x="4181" y="5690"/>
                </a:lnTo>
                <a:lnTo>
                  <a:pt x="4224" y="5673"/>
                </a:lnTo>
                <a:lnTo>
                  <a:pt x="4267" y="5656"/>
                </a:lnTo>
                <a:lnTo>
                  <a:pt x="4311" y="5638"/>
                </a:lnTo>
                <a:lnTo>
                  <a:pt x="4354" y="5618"/>
                </a:lnTo>
                <a:lnTo>
                  <a:pt x="4397" y="5598"/>
                </a:lnTo>
                <a:lnTo>
                  <a:pt x="4439" y="5576"/>
                </a:lnTo>
                <a:lnTo>
                  <a:pt x="4481" y="5553"/>
                </a:lnTo>
                <a:lnTo>
                  <a:pt x="4521" y="5530"/>
                </a:lnTo>
                <a:lnTo>
                  <a:pt x="4559" y="5505"/>
                </a:lnTo>
                <a:lnTo>
                  <a:pt x="4596" y="5480"/>
                </a:lnTo>
                <a:lnTo>
                  <a:pt x="4630" y="5453"/>
                </a:lnTo>
                <a:lnTo>
                  <a:pt x="4646" y="5439"/>
                </a:lnTo>
                <a:lnTo>
                  <a:pt x="4662" y="5425"/>
                </a:lnTo>
                <a:lnTo>
                  <a:pt x="4676" y="5411"/>
                </a:lnTo>
                <a:lnTo>
                  <a:pt x="4690" y="5397"/>
                </a:lnTo>
                <a:lnTo>
                  <a:pt x="4704" y="5381"/>
                </a:lnTo>
                <a:lnTo>
                  <a:pt x="4716" y="5367"/>
                </a:lnTo>
                <a:lnTo>
                  <a:pt x="4727" y="5352"/>
                </a:lnTo>
                <a:lnTo>
                  <a:pt x="4739" y="5336"/>
                </a:lnTo>
                <a:lnTo>
                  <a:pt x="4748" y="5320"/>
                </a:lnTo>
                <a:lnTo>
                  <a:pt x="4757" y="5303"/>
                </a:lnTo>
                <a:lnTo>
                  <a:pt x="4764" y="5287"/>
                </a:lnTo>
                <a:lnTo>
                  <a:pt x="4771" y="5271"/>
                </a:lnTo>
                <a:lnTo>
                  <a:pt x="4776" y="5254"/>
                </a:lnTo>
                <a:lnTo>
                  <a:pt x="4782" y="5237"/>
                </a:lnTo>
                <a:lnTo>
                  <a:pt x="4785" y="5219"/>
                </a:lnTo>
                <a:lnTo>
                  <a:pt x="4787" y="5202"/>
                </a:lnTo>
                <a:lnTo>
                  <a:pt x="4788" y="5184"/>
                </a:lnTo>
                <a:lnTo>
                  <a:pt x="4788" y="5165"/>
                </a:lnTo>
                <a:lnTo>
                  <a:pt x="4786" y="5147"/>
                </a:lnTo>
                <a:lnTo>
                  <a:pt x="4783" y="5128"/>
                </a:lnTo>
                <a:lnTo>
                  <a:pt x="4778" y="5109"/>
                </a:lnTo>
                <a:lnTo>
                  <a:pt x="4772" y="5089"/>
                </a:lnTo>
                <a:lnTo>
                  <a:pt x="4765" y="5070"/>
                </a:lnTo>
                <a:lnTo>
                  <a:pt x="4756" y="5049"/>
                </a:lnTo>
                <a:lnTo>
                  <a:pt x="4767" y="5047"/>
                </a:lnTo>
                <a:lnTo>
                  <a:pt x="4780" y="5047"/>
                </a:lnTo>
                <a:lnTo>
                  <a:pt x="4791" y="5047"/>
                </a:lnTo>
                <a:lnTo>
                  <a:pt x="4803" y="5048"/>
                </a:lnTo>
                <a:lnTo>
                  <a:pt x="4814" y="5050"/>
                </a:lnTo>
                <a:lnTo>
                  <a:pt x="4827" y="5053"/>
                </a:lnTo>
                <a:lnTo>
                  <a:pt x="4840" y="5058"/>
                </a:lnTo>
                <a:lnTo>
                  <a:pt x="4852" y="5062"/>
                </a:lnTo>
                <a:lnTo>
                  <a:pt x="4865" y="5068"/>
                </a:lnTo>
                <a:lnTo>
                  <a:pt x="4878" y="5075"/>
                </a:lnTo>
                <a:lnTo>
                  <a:pt x="4891" y="5082"/>
                </a:lnTo>
                <a:lnTo>
                  <a:pt x="4905" y="5090"/>
                </a:lnTo>
                <a:lnTo>
                  <a:pt x="4931" y="5109"/>
                </a:lnTo>
                <a:lnTo>
                  <a:pt x="4958" y="5130"/>
                </a:lnTo>
                <a:lnTo>
                  <a:pt x="4985" y="5155"/>
                </a:lnTo>
                <a:lnTo>
                  <a:pt x="5013" y="5182"/>
                </a:lnTo>
                <a:lnTo>
                  <a:pt x="5041" y="5210"/>
                </a:lnTo>
                <a:lnTo>
                  <a:pt x="5069" y="5241"/>
                </a:lnTo>
                <a:lnTo>
                  <a:pt x="5097" y="5273"/>
                </a:lnTo>
                <a:lnTo>
                  <a:pt x="5125" y="5307"/>
                </a:lnTo>
                <a:lnTo>
                  <a:pt x="5152" y="5341"/>
                </a:lnTo>
                <a:lnTo>
                  <a:pt x="5180" y="5376"/>
                </a:lnTo>
                <a:lnTo>
                  <a:pt x="5234" y="5450"/>
                </a:lnTo>
                <a:lnTo>
                  <a:pt x="5288" y="5524"/>
                </a:lnTo>
                <a:lnTo>
                  <a:pt x="5338" y="5598"/>
                </a:lnTo>
                <a:lnTo>
                  <a:pt x="5386" y="5668"/>
                </a:lnTo>
                <a:lnTo>
                  <a:pt x="5470" y="5793"/>
                </a:lnTo>
                <a:lnTo>
                  <a:pt x="5506" y="5844"/>
                </a:lnTo>
                <a:lnTo>
                  <a:pt x="5537" y="5885"/>
                </a:lnTo>
                <a:lnTo>
                  <a:pt x="5520" y="5886"/>
                </a:lnTo>
                <a:lnTo>
                  <a:pt x="5505" y="5886"/>
                </a:lnTo>
                <a:lnTo>
                  <a:pt x="5491" y="5885"/>
                </a:lnTo>
                <a:lnTo>
                  <a:pt x="5475" y="5884"/>
                </a:lnTo>
                <a:lnTo>
                  <a:pt x="5461" y="5882"/>
                </a:lnTo>
                <a:lnTo>
                  <a:pt x="5447" y="5879"/>
                </a:lnTo>
                <a:lnTo>
                  <a:pt x="5432" y="5875"/>
                </a:lnTo>
                <a:lnTo>
                  <a:pt x="5418" y="5871"/>
                </a:lnTo>
                <a:lnTo>
                  <a:pt x="5391" y="5862"/>
                </a:lnTo>
                <a:lnTo>
                  <a:pt x="5365" y="5850"/>
                </a:lnTo>
                <a:lnTo>
                  <a:pt x="5338" y="5836"/>
                </a:lnTo>
                <a:lnTo>
                  <a:pt x="5311" y="5822"/>
                </a:lnTo>
                <a:lnTo>
                  <a:pt x="5258" y="5792"/>
                </a:lnTo>
                <a:lnTo>
                  <a:pt x="5230" y="5777"/>
                </a:lnTo>
                <a:lnTo>
                  <a:pt x="5203" y="5763"/>
                </a:lnTo>
                <a:lnTo>
                  <a:pt x="5174" y="5749"/>
                </a:lnTo>
                <a:lnTo>
                  <a:pt x="5144" y="5737"/>
                </a:lnTo>
                <a:lnTo>
                  <a:pt x="5114" y="5727"/>
                </a:lnTo>
                <a:lnTo>
                  <a:pt x="5097" y="5723"/>
                </a:lnTo>
                <a:lnTo>
                  <a:pt x="5081" y="5718"/>
                </a:lnTo>
                <a:lnTo>
                  <a:pt x="5057" y="5713"/>
                </a:lnTo>
                <a:lnTo>
                  <a:pt x="5034" y="5710"/>
                </a:lnTo>
                <a:lnTo>
                  <a:pt x="5010" y="5707"/>
                </a:lnTo>
                <a:lnTo>
                  <a:pt x="4986" y="5705"/>
                </a:lnTo>
                <a:lnTo>
                  <a:pt x="4963" y="5704"/>
                </a:lnTo>
                <a:lnTo>
                  <a:pt x="4938" y="5704"/>
                </a:lnTo>
                <a:lnTo>
                  <a:pt x="4914" y="5705"/>
                </a:lnTo>
                <a:lnTo>
                  <a:pt x="4890" y="5706"/>
                </a:lnTo>
                <a:lnTo>
                  <a:pt x="4866" y="5708"/>
                </a:lnTo>
                <a:lnTo>
                  <a:pt x="4841" y="5710"/>
                </a:lnTo>
                <a:lnTo>
                  <a:pt x="4793" y="5717"/>
                </a:lnTo>
                <a:lnTo>
                  <a:pt x="4744" y="5726"/>
                </a:lnTo>
                <a:lnTo>
                  <a:pt x="4694" y="5737"/>
                </a:lnTo>
                <a:lnTo>
                  <a:pt x="4645" y="5748"/>
                </a:lnTo>
                <a:lnTo>
                  <a:pt x="4597" y="5761"/>
                </a:lnTo>
                <a:lnTo>
                  <a:pt x="4549" y="5776"/>
                </a:lnTo>
                <a:lnTo>
                  <a:pt x="4501" y="5790"/>
                </a:lnTo>
                <a:lnTo>
                  <a:pt x="4408" y="5818"/>
                </a:lnTo>
                <a:lnTo>
                  <a:pt x="4361" y="5832"/>
                </a:lnTo>
                <a:lnTo>
                  <a:pt x="4316" y="5844"/>
                </a:lnTo>
                <a:lnTo>
                  <a:pt x="4221" y="5872"/>
                </a:lnTo>
                <a:lnTo>
                  <a:pt x="4125" y="5900"/>
                </a:lnTo>
                <a:lnTo>
                  <a:pt x="4077" y="5915"/>
                </a:lnTo>
                <a:lnTo>
                  <a:pt x="4029" y="5932"/>
                </a:lnTo>
                <a:lnTo>
                  <a:pt x="3981" y="5948"/>
                </a:lnTo>
                <a:lnTo>
                  <a:pt x="3934" y="5965"/>
                </a:lnTo>
                <a:lnTo>
                  <a:pt x="3887" y="5985"/>
                </a:lnTo>
                <a:lnTo>
                  <a:pt x="3841" y="6004"/>
                </a:lnTo>
                <a:lnTo>
                  <a:pt x="3796" y="6026"/>
                </a:lnTo>
                <a:lnTo>
                  <a:pt x="3751" y="6048"/>
                </a:lnTo>
                <a:lnTo>
                  <a:pt x="3707" y="6073"/>
                </a:lnTo>
                <a:lnTo>
                  <a:pt x="3665" y="6099"/>
                </a:lnTo>
                <a:lnTo>
                  <a:pt x="3623" y="6125"/>
                </a:lnTo>
                <a:lnTo>
                  <a:pt x="3583" y="6155"/>
                </a:lnTo>
                <a:lnTo>
                  <a:pt x="3563" y="6170"/>
                </a:lnTo>
                <a:lnTo>
                  <a:pt x="3546" y="6186"/>
                </a:lnTo>
                <a:lnTo>
                  <a:pt x="3527" y="6201"/>
                </a:lnTo>
                <a:lnTo>
                  <a:pt x="3510" y="6217"/>
                </a:lnTo>
                <a:lnTo>
                  <a:pt x="3494" y="6235"/>
                </a:lnTo>
                <a:lnTo>
                  <a:pt x="3477" y="6252"/>
                </a:lnTo>
                <a:lnTo>
                  <a:pt x="3462" y="6271"/>
                </a:lnTo>
                <a:lnTo>
                  <a:pt x="3446" y="6289"/>
                </a:lnTo>
                <a:lnTo>
                  <a:pt x="3431" y="6309"/>
                </a:lnTo>
                <a:lnTo>
                  <a:pt x="3417" y="6327"/>
                </a:lnTo>
                <a:lnTo>
                  <a:pt x="3390" y="6367"/>
                </a:lnTo>
                <a:lnTo>
                  <a:pt x="3364" y="6408"/>
                </a:lnTo>
                <a:lnTo>
                  <a:pt x="3341" y="6450"/>
                </a:lnTo>
                <a:lnTo>
                  <a:pt x="3332" y="6471"/>
                </a:lnTo>
                <a:lnTo>
                  <a:pt x="3321" y="6494"/>
                </a:lnTo>
                <a:lnTo>
                  <a:pt x="3311" y="6519"/>
                </a:lnTo>
                <a:lnTo>
                  <a:pt x="3300" y="6544"/>
                </a:lnTo>
                <a:lnTo>
                  <a:pt x="3288" y="6569"/>
                </a:lnTo>
                <a:lnTo>
                  <a:pt x="3281" y="6580"/>
                </a:lnTo>
                <a:lnTo>
                  <a:pt x="3273" y="6591"/>
                </a:lnTo>
                <a:lnTo>
                  <a:pt x="3266" y="6601"/>
                </a:lnTo>
                <a:lnTo>
                  <a:pt x="3257" y="6610"/>
                </a:lnTo>
                <a:lnTo>
                  <a:pt x="3248" y="6617"/>
                </a:lnTo>
                <a:lnTo>
                  <a:pt x="3238" y="6623"/>
                </a:lnTo>
                <a:lnTo>
                  <a:pt x="3254" y="6625"/>
                </a:lnTo>
                <a:lnTo>
                  <a:pt x="3270" y="6627"/>
                </a:lnTo>
                <a:lnTo>
                  <a:pt x="3287" y="6630"/>
                </a:lnTo>
                <a:lnTo>
                  <a:pt x="3302" y="6634"/>
                </a:lnTo>
                <a:lnTo>
                  <a:pt x="3317" y="6640"/>
                </a:lnTo>
                <a:lnTo>
                  <a:pt x="3333" y="6645"/>
                </a:lnTo>
                <a:lnTo>
                  <a:pt x="3348" y="6651"/>
                </a:lnTo>
                <a:lnTo>
                  <a:pt x="3363" y="6658"/>
                </a:lnTo>
                <a:lnTo>
                  <a:pt x="3393" y="6673"/>
                </a:lnTo>
                <a:lnTo>
                  <a:pt x="3423" y="6691"/>
                </a:lnTo>
                <a:lnTo>
                  <a:pt x="3482" y="6728"/>
                </a:lnTo>
                <a:lnTo>
                  <a:pt x="3512" y="6747"/>
                </a:lnTo>
                <a:lnTo>
                  <a:pt x="3543" y="6765"/>
                </a:lnTo>
                <a:lnTo>
                  <a:pt x="3574" y="6782"/>
                </a:lnTo>
                <a:lnTo>
                  <a:pt x="3605" y="6797"/>
                </a:lnTo>
                <a:lnTo>
                  <a:pt x="3621" y="6805"/>
                </a:lnTo>
                <a:lnTo>
                  <a:pt x="3637" y="6811"/>
                </a:lnTo>
                <a:lnTo>
                  <a:pt x="3654" y="6817"/>
                </a:lnTo>
                <a:lnTo>
                  <a:pt x="3671" y="6822"/>
                </a:lnTo>
                <a:lnTo>
                  <a:pt x="3688" y="6826"/>
                </a:lnTo>
                <a:lnTo>
                  <a:pt x="3706" y="6829"/>
                </a:lnTo>
                <a:lnTo>
                  <a:pt x="3723" y="6831"/>
                </a:lnTo>
                <a:lnTo>
                  <a:pt x="3742" y="6832"/>
                </a:lnTo>
                <a:lnTo>
                  <a:pt x="3786" y="6833"/>
                </a:lnTo>
                <a:lnTo>
                  <a:pt x="3831" y="6833"/>
                </a:lnTo>
                <a:lnTo>
                  <a:pt x="3875" y="6831"/>
                </a:lnTo>
                <a:lnTo>
                  <a:pt x="3920" y="6828"/>
                </a:lnTo>
                <a:lnTo>
                  <a:pt x="3964" y="6824"/>
                </a:lnTo>
                <a:lnTo>
                  <a:pt x="4009" y="6819"/>
                </a:lnTo>
                <a:lnTo>
                  <a:pt x="4053" y="6813"/>
                </a:lnTo>
                <a:lnTo>
                  <a:pt x="4098" y="6806"/>
                </a:lnTo>
                <a:lnTo>
                  <a:pt x="4142" y="6798"/>
                </a:lnTo>
                <a:lnTo>
                  <a:pt x="4186" y="6789"/>
                </a:lnTo>
                <a:lnTo>
                  <a:pt x="4230" y="6780"/>
                </a:lnTo>
                <a:lnTo>
                  <a:pt x="4274" y="6770"/>
                </a:lnTo>
                <a:lnTo>
                  <a:pt x="4361" y="6748"/>
                </a:lnTo>
                <a:lnTo>
                  <a:pt x="4447" y="6724"/>
                </a:lnTo>
                <a:lnTo>
                  <a:pt x="4495" y="6709"/>
                </a:lnTo>
                <a:lnTo>
                  <a:pt x="4558" y="6689"/>
                </a:lnTo>
                <a:lnTo>
                  <a:pt x="4634" y="6662"/>
                </a:lnTo>
                <a:lnTo>
                  <a:pt x="4719" y="6629"/>
                </a:lnTo>
                <a:lnTo>
                  <a:pt x="4764" y="6612"/>
                </a:lnTo>
                <a:lnTo>
                  <a:pt x="4811" y="6592"/>
                </a:lnTo>
                <a:lnTo>
                  <a:pt x="4858" y="6572"/>
                </a:lnTo>
                <a:lnTo>
                  <a:pt x="4908" y="6550"/>
                </a:lnTo>
                <a:lnTo>
                  <a:pt x="4956" y="6529"/>
                </a:lnTo>
                <a:lnTo>
                  <a:pt x="5004" y="6505"/>
                </a:lnTo>
                <a:lnTo>
                  <a:pt x="5052" y="6481"/>
                </a:lnTo>
                <a:lnTo>
                  <a:pt x="5100" y="6455"/>
                </a:lnTo>
                <a:lnTo>
                  <a:pt x="5146" y="6430"/>
                </a:lnTo>
                <a:lnTo>
                  <a:pt x="5191" y="6403"/>
                </a:lnTo>
                <a:lnTo>
                  <a:pt x="5234" y="6375"/>
                </a:lnTo>
                <a:lnTo>
                  <a:pt x="5275" y="6347"/>
                </a:lnTo>
                <a:lnTo>
                  <a:pt x="5314" y="6318"/>
                </a:lnTo>
                <a:lnTo>
                  <a:pt x="5350" y="6288"/>
                </a:lnTo>
                <a:lnTo>
                  <a:pt x="5368" y="6274"/>
                </a:lnTo>
                <a:lnTo>
                  <a:pt x="5383" y="6258"/>
                </a:lnTo>
                <a:lnTo>
                  <a:pt x="5398" y="6243"/>
                </a:lnTo>
                <a:lnTo>
                  <a:pt x="5413" y="6228"/>
                </a:lnTo>
                <a:lnTo>
                  <a:pt x="5426" y="6212"/>
                </a:lnTo>
                <a:lnTo>
                  <a:pt x="5438" y="6197"/>
                </a:lnTo>
                <a:lnTo>
                  <a:pt x="5450" y="6182"/>
                </a:lnTo>
                <a:lnTo>
                  <a:pt x="5460" y="6165"/>
                </a:lnTo>
                <a:lnTo>
                  <a:pt x="5469" y="6150"/>
                </a:lnTo>
                <a:lnTo>
                  <a:pt x="5476" y="6133"/>
                </a:lnTo>
                <a:lnTo>
                  <a:pt x="5483" y="6118"/>
                </a:lnTo>
                <a:lnTo>
                  <a:pt x="5489" y="6102"/>
                </a:lnTo>
                <a:lnTo>
                  <a:pt x="5493" y="6085"/>
                </a:lnTo>
                <a:lnTo>
                  <a:pt x="5496" y="6070"/>
                </a:lnTo>
                <a:lnTo>
                  <a:pt x="5497" y="6053"/>
                </a:lnTo>
                <a:lnTo>
                  <a:pt x="5497" y="6037"/>
                </a:lnTo>
                <a:lnTo>
                  <a:pt x="5496" y="6021"/>
                </a:lnTo>
                <a:lnTo>
                  <a:pt x="5493" y="6004"/>
                </a:lnTo>
                <a:lnTo>
                  <a:pt x="5488" y="5988"/>
                </a:lnTo>
                <a:lnTo>
                  <a:pt x="5481" y="5972"/>
                </a:lnTo>
                <a:lnTo>
                  <a:pt x="5491" y="5969"/>
                </a:lnTo>
                <a:lnTo>
                  <a:pt x="5501" y="5968"/>
                </a:lnTo>
                <a:lnTo>
                  <a:pt x="5510" y="5968"/>
                </a:lnTo>
                <a:lnTo>
                  <a:pt x="5520" y="5969"/>
                </a:lnTo>
                <a:lnTo>
                  <a:pt x="5531" y="5971"/>
                </a:lnTo>
                <a:lnTo>
                  <a:pt x="5541" y="5972"/>
                </a:lnTo>
                <a:lnTo>
                  <a:pt x="5561" y="5978"/>
                </a:lnTo>
                <a:lnTo>
                  <a:pt x="5582" y="5986"/>
                </a:lnTo>
                <a:lnTo>
                  <a:pt x="5602" y="5996"/>
                </a:lnTo>
                <a:lnTo>
                  <a:pt x="5624" y="6009"/>
                </a:lnTo>
                <a:lnTo>
                  <a:pt x="5645" y="6024"/>
                </a:lnTo>
                <a:lnTo>
                  <a:pt x="5667" y="6040"/>
                </a:lnTo>
                <a:lnTo>
                  <a:pt x="5689" y="6059"/>
                </a:lnTo>
                <a:lnTo>
                  <a:pt x="5711" y="6078"/>
                </a:lnTo>
                <a:lnTo>
                  <a:pt x="5733" y="6100"/>
                </a:lnTo>
                <a:lnTo>
                  <a:pt x="5755" y="6122"/>
                </a:lnTo>
                <a:lnTo>
                  <a:pt x="5776" y="6146"/>
                </a:lnTo>
                <a:lnTo>
                  <a:pt x="5799" y="6170"/>
                </a:lnTo>
                <a:lnTo>
                  <a:pt x="5821" y="6196"/>
                </a:lnTo>
                <a:lnTo>
                  <a:pt x="5863" y="6247"/>
                </a:lnTo>
                <a:lnTo>
                  <a:pt x="5905" y="6300"/>
                </a:lnTo>
                <a:lnTo>
                  <a:pt x="5945" y="6354"/>
                </a:lnTo>
                <a:lnTo>
                  <a:pt x="5982" y="6405"/>
                </a:lnTo>
                <a:lnTo>
                  <a:pt x="6052" y="6498"/>
                </a:lnTo>
                <a:lnTo>
                  <a:pt x="6083" y="6537"/>
                </a:lnTo>
                <a:lnTo>
                  <a:pt x="6109" y="6570"/>
                </a:lnTo>
                <a:lnTo>
                  <a:pt x="6099" y="6572"/>
                </a:lnTo>
                <a:lnTo>
                  <a:pt x="6088" y="6573"/>
                </a:lnTo>
                <a:lnTo>
                  <a:pt x="6078" y="6573"/>
                </a:lnTo>
                <a:lnTo>
                  <a:pt x="6066" y="6573"/>
                </a:lnTo>
                <a:lnTo>
                  <a:pt x="6056" y="6571"/>
                </a:lnTo>
                <a:lnTo>
                  <a:pt x="6046" y="6569"/>
                </a:lnTo>
                <a:lnTo>
                  <a:pt x="6024" y="6564"/>
                </a:lnTo>
                <a:lnTo>
                  <a:pt x="6004" y="6556"/>
                </a:lnTo>
                <a:lnTo>
                  <a:pt x="5983" y="6546"/>
                </a:lnTo>
                <a:lnTo>
                  <a:pt x="5963" y="6535"/>
                </a:lnTo>
                <a:lnTo>
                  <a:pt x="5942" y="6524"/>
                </a:lnTo>
                <a:lnTo>
                  <a:pt x="5899" y="6500"/>
                </a:lnTo>
                <a:lnTo>
                  <a:pt x="5878" y="6489"/>
                </a:lnTo>
                <a:lnTo>
                  <a:pt x="5855" y="6479"/>
                </a:lnTo>
                <a:lnTo>
                  <a:pt x="5832" y="6469"/>
                </a:lnTo>
                <a:lnTo>
                  <a:pt x="5808" y="6463"/>
                </a:lnTo>
                <a:lnTo>
                  <a:pt x="5796" y="6460"/>
                </a:lnTo>
                <a:lnTo>
                  <a:pt x="5784" y="6458"/>
                </a:lnTo>
                <a:lnTo>
                  <a:pt x="5770" y="6457"/>
                </a:lnTo>
                <a:lnTo>
                  <a:pt x="5757" y="6456"/>
                </a:lnTo>
                <a:lnTo>
                  <a:pt x="5738" y="6456"/>
                </a:lnTo>
                <a:lnTo>
                  <a:pt x="5718" y="6456"/>
                </a:lnTo>
                <a:lnTo>
                  <a:pt x="5678" y="6459"/>
                </a:lnTo>
                <a:lnTo>
                  <a:pt x="5638" y="6464"/>
                </a:lnTo>
                <a:lnTo>
                  <a:pt x="5598" y="6472"/>
                </a:lnTo>
                <a:lnTo>
                  <a:pt x="5558" y="6481"/>
                </a:lnTo>
                <a:lnTo>
                  <a:pt x="5519" y="6491"/>
                </a:lnTo>
                <a:lnTo>
                  <a:pt x="5479" y="6503"/>
                </a:lnTo>
                <a:lnTo>
                  <a:pt x="5440" y="6517"/>
                </a:lnTo>
                <a:lnTo>
                  <a:pt x="5401" y="6530"/>
                </a:lnTo>
                <a:lnTo>
                  <a:pt x="5363" y="6545"/>
                </a:lnTo>
                <a:lnTo>
                  <a:pt x="5287" y="6577"/>
                </a:lnTo>
                <a:lnTo>
                  <a:pt x="5213" y="6610"/>
                </a:lnTo>
                <a:lnTo>
                  <a:pt x="5141" y="6642"/>
                </a:lnTo>
                <a:lnTo>
                  <a:pt x="5068" y="6673"/>
                </a:lnTo>
                <a:lnTo>
                  <a:pt x="4997" y="6707"/>
                </a:lnTo>
                <a:lnTo>
                  <a:pt x="4961" y="6725"/>
                </a:lnTo>
                <a:lnTo>
                  <a:pt x="4925" y="6742"/>
                </a:lnTo>
                <a:lnTo>
                  <a:pt x="4889" y="6762"/>
                </a:lnTo>
                <a:lnTo>
                  <a:pt x="4854" y="6780"/>
                </a:lnTo>
                <a:lnTo>
                  <a:pt x="4819" y="6800"/>
                </a:lnTo>
                <a:lnTo>
                  <a:pt x="4786" y="6822"/>
                </a:lnTo>
                <a:lnTo>
                  <a:pt x="4753" y="6843"/>
                </a:lnTo>
                <a:lnTo>
                  <a:pt x="4720" y="6866"/>
                </a:lnTo>
                <a:lnTo>
                  <a:pt x="4688" y="6890"/>
                </a:lnTo>
                <a:lnTo>
                  <a:pt x="4658" y="6915"/>
                </a:lnTo>
                <a:lnTo>
                  <a:pt x="4628" y="6941"/>
                </a:lnTo>
                <a:lnTo>
                  <a:pt x="4599" y="6968"/>
                </a:lnTo>
                <a:lnTo>
                  <a:pt x="4588" y="6980"/>
                </a:lnTo>
                <a:lnTo>
                  <a:pt x="4577" y="6992"/>
                </a:lnTo>
                <a:lnTo>
                  <a:pt x="4567" y="7004"/>
                </a:lnTo>
                <a:lnTo>
                  <a:pt x="4558" y="7018"/>
                </a:lnTo>
                <a:lnTo>
                  <a:pt x="4549" y="7031"/>
                </a:lnTo>
                <a:lnTo>
                  <a:pt x="4542" y="7043"/>
                </a:lnTo>
                <a:lnTo>
                  <a:pt x="4527" y="7071"/>
                </a:lnTo>
                <a:lnTo>
                  <a:pt x="4514" y="7099"/>
                </a:lnTo>
                <a:lnTo>
                  <a:pt x="4503" y="7127"/>
                </a:lnTo>
                <a:lnTo>
                  <a:pt x="4493" y="7156"/>
                </a:lnTo>
                <a:lnTo>
                  <a:pt x="4482" y="7185"/>
                </a:lnTo>
                <a:lnTo>
                  <a:pt x="4463" y="7242"/>
                </a:lnTo>
                <a:lnTo>
                  <a:pt x="4453" y="7271"/>
                </a:lnTo>
                <a:lnTo>
                  <a:pt x="4441" y="7297"/>
                </a:lnTo>
                <a:lnTo>
                  <a:pt x="4430" y="7324"/>
                </a:lnTo>
                <a:lnTo>
                  <a:pt x="4416" y="7349"/>
                </a:lnTo>
                <a:lnTo>
                  <a:pt x="4409" y="7361"/>
                </a:lnTo>
                <a:lnTo>
                  <a:pt x="4400" y="7372"/>
                </a:lnTo>
                <a:lnTo>
                  <a:pt x="4392" y="7383"/>
                </a:lnTo>
                <a:lnTo>
                  <a:pt x="4383" y="7395"/>
                </a:lnTo>
                <a:lnTo>
                  <a:pt x="4395" y="7394"/>
                </a:lnTo>
                <a:lnTo>
                  <a:pt x="4408" y="7394"/>
                </a:lnTo>
                <a:lnTo>
                  <a:pt x="4420" y="7395"/>
                </a:lnTo>
                <a:lnTo>
                  <a:pt x="4432" y="7396"/>
                </a:lnTo>
                <a:lnTo>
                  <a:pt x="4457" y="7401"/>
                </a:lnTo>
                <a:lnTo>
                  <a:pt x="4481" y="7408"/>
                </a:lnTo>
                <a:lnTo>
                  <a:pt x="4507" y="7416"/>
                </a:lnTo>
                <a:lnTo>
                  <a:pt x="4532" y="7425"/>
                </a:lnTo>
                <a:lnTo>
                  <a:pt x="4582" y="7448"/>
                </a:lnTo>
                <a:lnTo>
                  <a:pt x="4607" y="7459"/>
                </a:lnTo>
                <a:lnTo>
                  <a:pt x="4633" y="7470"/>
                </a:lnTo>
                <a:lnTo>
                  <a:pt x="4660" y="7480"/>
                </a:lnTo>
                <a:lnTo>
                  <a:pt x="4686" y="7488"/>
                </a:lnTo>
                <a:lnTo>
                  <a:pt x="4713" y="7495"/>
                </a:lnTo>
                <a:lnTo>
                  <a:pt x="4741" y="7500"/>
                </a:lnTo>
                <a:lnTo>
                  <a:pt x="4755" y="7501"/>
                </a:lnTo>
                <a:lnTo>
                  <a:pt x="4769" y="7502"/>
                </a:lnTo>
                <a:lnTo>
                  <a:pt x="4784" y="7502"/>
                </a:lnTo>
                <a:lnTo>
                  <a:pt x="4798" y="7502"/>
                </a:lnTo>
                <a:lnTo>
                  <a:pt x="4842" y="7497"/>
                </a:lnTo>
                <a:lnTo>
                  <a:pt x="4886" y="7492"/>
                </a:lnTo>
                <a:lnTo>
                  <a:pt x="4930" y="7484"/>
                </a:lnTo>
                <a:lnTo>
                  <a:pt x="4973" y="7476"/>
                </a:lnTo>
                <a:lnTo>
                  <a:pt x="5017" y="7465"/>
                </a:lnTo>
                <a:lnTo>
                  <a:pt x="5059" y="7453"/>
                </a:lnTo>
                <a:lnTo>
                  <a:pt x="5102" y="7441"/>
                </a:lnTo>
                <a:lnTo>
                  <a:pt x="5144" y="7426"/>
                </a:lnTo>
                <a:lnTo>
                  <a:pt x="5186" y="7411"/>
                </a:lnTo>
                <a:lnTo>
                  <a:pt x="5227" y="7396"/>
                </a:lnTo>
                <a:lnTo>
                  <a:pt x="5268" y="7378"/>
                </a:lnTo>
                <a:lnTo>
                  <a:pt x="5309" y="7361"/>
                </a:lnTo>
                <a:lnTo>
                  <a:pt x="5350" y="7342"/>
                </a:lnTo>
                <a:lnTo>
                  <a:pt x="5390" y="7324"/>
                </a:lnTo>
                <a:lnTo>
                  <a:pt x="5470" y="7285"/>
                </a:lnTo>
                <a:lnTo>
                  <a:pt x="5553" y="7244"/>
                </a:lnTo>
                <a:lnTo>
                  <a:pt x="5604" y="7219"/>
                </a:lnTo>
                <a:lnTo>
                  <a:pt x="5660" y="7189"/>
                </a:lnTo>
                <a:lnTo>
                  <a:pt x="5717" y="7157"/>
                </a:lnTo>
                <a:lnTo>
                  <a:pt x="5776" y="7121"/>
                </a:lnTo>
                <a:lnTo>
                  <a:pt x="5806" y="7103"/>
                </a:lnTo>
                <a:lnTo>
                  <a:pt x="5835" y="7083"/>
                </a:lnTo>
                <a:lnTo>
                  <a:pt x="5864" y="7063"/>
                </a:lnTo>
                <a:lnTo>
                  <a:pt x="5892" y="7042"/>
                </a:lnTo>
                <a:lnTo>
                  <a:pt x="5919" y="7021"/>
                </a:lnTo>
                <a:lnTo>
                  <a:pt x="5945" y="6999"/>
                </a:lnTo>
                <a:lnTo>
                  <a:pt x="5969" y="6977"/>
                </a:lnTo>
                <a:lnTo>
                  <a:pt x="5993" y="6953"/>
                </a:lnTo>
                <a:lnTo>
                  <a:pt x="6013" y="6930"/>
                </a:lnTo>
                <a:lnTo>
                  <a:pt x="6033" y="6906"/>
                </a:lnTo>
                <a:lnTo>
                  <a:pt x="6050" y="6881"/>
                </a:lnTo>
                <a:lnTo>
                  <a:pt x="6064" y="6856"/>
                </a:lnTo>
                <a:lnTo>
                  <a:pt x="6071" y="6843"/>
                </a:lnTo>
                <a:lnTo>
                  <a:pt x="6077" y="6831"/>
                </a:lnTo>
                <a:lnTo>
                  <a:pt x="6082" y="6818"/>
                </a:lnTo>
                <a:lnTo>
                  <a:pt x="6086" y="6806"/>
                </a:lnTo>
                <a:lnTo>
                  <a:pt x="6090" y="6792"/>
                </a:lnTo>
                <a:lnTo>
                  <a:pt x="6093" y="6779"/>
                </a:lnTo>
                <a:lnTo>
                  <a:pt x="6095" y="6766"/>
                </a:lnTo>
                <a:lnTo>
                  <a:pt x="6096" y="6752"/>
                </a:lnTo>
                <a:lnTo>
                  <a:pt x="6096" y="6739"/>
                </a:lnTo>
                <a:lnTo>
                  <a:pt x="6096" y="6726"/>
                </a:lnTo>
                <a:lnTo>
                  <a:pt x="6095" y="6712"/>
                </a:lnTo>
                <a:lnTo>
                  <a:pt x="6092" y="6699"/>
                </a:lnTo>
                <a:lnTo>
                  <a:pt x="6089" y="6686"/>
                </a:lnTo>
                <a:lnTo>
                  <a:pt x="6085" y="6671"/>
                </a:lnTo>
                <a:lnTo>
                  <a:pt x="6080" y="6658"/>
                </a:lnTo>
                <a:lnTo>
                  <a:pt x="6074" y="6644"/>
                </a:lnTo>
                <a:lnTo>
                  <a:pt x="6082" y="6643"/>
                </a:lnTo>
                <a:lnTo>
                  <a:pt x="6090" y="6642"/>
                </a:lnTo>
                <a:lnTo>
                  <a:pt x="6106" y="6641"/>
                </a:lnTo>
                <a:lnTo>
                  <a:pt x="6123" y="6643"/>
                </a:lnTo>
                <a:lnTo>
                  <a:pt x="6140" y="6647"/>
                </a:lnTo>
                <a:lnTo>
                  <a:pt x="6158" y="6653"/>
                </a:lnTo>
                <a:lnTo>
                  <a:pt x="6176" y="6661"/>
                </a:lnTo>
                <a:lnTo>
                  <a:pt x="6193" y="6671"/>
                </a:lnTo>
                <a:lnTo>
                  <a:pt x="6212" y="6683"/>
                </a:lnTo>
                <a:lnTo>
                  <a:pt x="6230" y="6696"/>
                </a:lnTo>
                <a:lnTo>
                  <a:pt x="6249" y="6710"/>
                </a:lnTo>
                <a:lnTo>
                  <a:pt x="6267" y="6727"/>
                </a:lnTo>
                <a:lnTo>
                  <a:pt x="6287" y="6743"/>
                </a:lnTo>
                <a:lnTo>
                  <a:pt x="6305" y="6762"/>
                </a:lnTo>
                <a:lnTo>
                  <a:pt x="6324" y="6780"/>
                </a:lnTo>
                <a:lnTo>
                  <a:pt x="6361" y="6820"/>
                </a:lnTo>
                <a:lnTo>
                  <a:pt x="6396" y="6862"/>
                </a:lnTo>
                <a:lnTo>
                  <a:pt x="6432" y="6905"/>
                </a:lnTo>
                <a:lnTo>
                  <a:pt x="6466" y="6947"/>
                </a:lnTo>
                <a:lnTo>
                  <a:pt x="6498" y="6988"/>
                </a:lnTo>
                <a:lnTo>
                  <a:pt x="6555" y="7063"/>
                </a:lnTo>
                <a:lnTo>
                  <a:pt x="6581" y="7095"/>
                </a:lnTo>
                <a:lnTo>
                  <a:pt x="6602" y="7120"/>
                </a:lnTo>
                <a:lnTo>
                  <a:pt x="7076" y="7646"/>
                </a:lnTo>
                <a:lnTo>
                  <a:pt x="7095" y="7668"/>
                </a:lnTo>
                <a:lnTo>
                  <a:pt x="7115" y="7695"/>
                </a:lnTo>
                <a:lnTo>
                  <a:pt x="7135" y="7724"/>
                </a:lnTo>
                <a:lnTo>
                  <a:pt x="7157" y="7755"/>
                </a:lnTo>
                <a:lnTo>
                  <a:pt x="7203" y="7822"/>
                </a:lnTo>
                <a:lnTo>
                  <a:pt x="7250" y="7892"/>
                </a:lnTo>
                <a:lnTo>
                  <a:pt x="7274" y="7925"/>
                </a:lnTo>
                <a:lnTo>
                  <a:pt x="7300" y="7958"/>
                </a:lnTo>
                <a:lnTo>
                  <a:pt x="7326" y="7989"/>
                </a:lnTo>
                <a:lnTo>
                  <a:pt x="7351" y="8017"/>
                </a:lnTo>
                <a:lnTo>
                  <a:pt x="7364" y="8030"/>
                </a:lnTo>
                <a:lnTo>
                  <a:pt x="7377" y="8042"/>
                </a:lnTo>
                <a:lnTo>
                  <a:pt x="7389" y="8054"/>
                </a:lnTo>
                <a:lnTo>
                  <a:pt x="7403" y="8064"/>
                </a:lnTo>
                <a:lnTo>
                  <a:pt x="7416" y="8072"/>
                </a:lnTo>
                <a:lnTo>
                  <a:pt x="7428" y="8080"/>
                </a:lnTo>
                <a:lnTo>
                  <a:pt x="7442" y="8086"/>
                </a:lnTo>
                <a:lnTo>
                  <a:pt x="7455" y="8093"/>
                </a:lnTo>
                <a:lnTo>
                  <a:pt x="7469" y="8097"/>
                </a:lnTo>
                <a:lnTo>
                  <a:pt x="7484" y="8099"/>
                </a:lnTo>
                <a:lnTo>
                  <a:pt x="7497" y="8099"/>
                </a:lnTo>
                <a:lnTo>
                  <a:pt x="7509" y="8098"/>
                </a:lnTo>
                <a:lnTo>
                  <a:pt x="7521" y="8095"/>
                </a:lnTo>
                <a:lnTo>
                  <a:pt x="7533" y="8089"/>
                </a:lnTo>
                <a:lnTo>
                  <a:pt x="7543" y="8082"/>
                </a:lnTo>
                <a:lnTo>
                  <a:pt x="7553" y="8075"/>
                </a:lnTo>
                <a:lnTo>
                  <a:pt x="7562" y="8066"/>
                </a:lnTo>
                <a:lnTo>
                  <a:pt x="7571" y="8055"/>
                </a:lnTo>
                <a:lnTo>
                  <a:pt x="7579" y="8043"/>
                </a:lnTo>
                <a:lnTo>
                  <a:pt x="7586" y="8031"/>
                </a:lnTo>
                <a:lnTo>
                  <a:pt x="7592" y="8018"/>
                </a:lnTo>
                <a:lnTo>
                  <a:pt x="7597" y="8003"/>
                </a:lnTo>
                <a:lnTo>
                  <a:pt x="7602" y="7988"/>
                </a:lnTo>
                <a:lnTo>
                  <a:pt x="7606" y="7973"/>
                </a:lnTo>
                <a:lnTo>
                  <a:pt x="7610" y="7957"/>
                </a:lnTo>
                <a:lnTo>
                  <a:pt x="7613" y="7941"/>
                </a:lnTo>
                <a:lnTo>
                  <a:pt x="7615" y="7924"/>
                </a:lnTo>
                <a:lnTo>
                  <a:pt x="7616" y="7908"/>
                </a:lnTo>
                <a:lnTo>
                  <a:pt x="7617" y="7892"/>
                </a:lnTo>
                <a:lnTo>
                  <a:pt x="7617" y="7875"/>
                </a:lnTo>
                <a:lnTo>
                  <a:pt x="7616" y="7860"/>
                </a:lnTo>
                <a:lnTo>
                  <a:pt x="7614" y="7844"/>
                </a:lnTo>
                <a:lnTo>
                  <a:pt x="7611" y="7828"/>
                </a:lnTo>
                <a:lnTo>
                  <a:pt x="7607" y="7814"/>
                </a:lnTo>
                <a:lnTo>
                  <a:pt x="7603" y="7799"/>
                </a:lnTo>
                <a:lnTo>
                  <a:pt x="7598" y="7787"/>
                </a:lnTo>
                <a:lnTo>
                  <a:pt x="7593" y="7775"/>
                </a:lnTo>
                <a:lnTo>
                  <a:pt x="7587" y="7763"/>
                </a:lnTo>
                <a:lnTo>
                  <a:pt x="7580" y="7753"/>
                </a:lnTo>
                <a:lnTo>
                  <a:pt x="7572" y="7744"/>
                </a:lnTo>
                <a:lnTo>
                  <a:pt x="7512" y="7686"/>
                </a:lnTo>
                <a:lnTo>
                  <a:pt x="7453" y="7628"/>
                </a:lnTo>
                <a:lnTo>
                  <a:pt x="7333" y="7515"/>
                </a:lnTo>
                <a:lnTo>
                  <a:pt x="7213" y="7402"/>
                </a:lnTo>
                <a:lnTo>
                  <a:pt x="7091" y="7290"/>
                </a:lnTo>
                <a:lnTo>
                  <a:pt x="6970" y="7178"/>
                </a:lnTo>
                <a:lnTo>
                  <a:pt x="6850" y="7064"/>
                </a:lnTo>
                <a:lnTo>
                  <a:pt x="6791" y="7006"/>
                </a:lnTo>
                <a:lnTo>
                  <a:pt x="6731" y="6948"/>
                </a:lnTo>
                <a:lnTo>
                  <a:pt x="6673" y="6890"/>
                </a:lnTo>
                <a:lnTo>
                  <a:pt x="6615" y="6830"/>
                </a:lnTo>
                <a:lnTo>
                  <a:pt x="6384" y="6592"/>
                </a:lnTo>
                <a:lnTo>
                  <a:pt x="6269" y="6474"/>
                </a:lnTo>
                <a:lnTo>
                  <a:pt x="6156" y="6354"/>
                </a:lnTo>
                <a:lnTo>
                  <a:pt x="6135" y="6333"/>
                </a:lnTo>
                <a:lnTo>
                  <a:pt x="6113" y="6312"/>
                </a:lnTo>
                <a:lnTo>
                  <a:pt x="6063" y="6265"/>
                </a:lnTo>
                <a:lnTo>
                  <a:pt x="6037" y="6240"/>
                </a:lnTo>
                <a:lnTo>
                  <a:pt x="6011" y="6214"/>
                </a:lnTo>
                <a:lnTo>
                  <a:pt x="5987" y="6188"/>
                </a:lnTo>
                <a:lnTo>
                  <a:pt x="5963" y="6160"/>
                </a:lnTo>
                <a:lnTo>
                  <a:pt x="5941" y="6132"/>
                </a:lnTo>
                <a:lnTo>
                  <a:pt x="5932" y="6118"/>
                </a:lnTo>
                <a:lnTo>
                  <a:pt x="5924" y="6105"/>
                </a:lnTo>
                <a:lnTo>
                  <a:pt x="5916" y="6090"/>
                </a:lnTo>
                <a:lnTo>
                  <a:pt x="5909" y="6076"/>
                </a:lnTo>
                <a:lnTo>
                  <a:pt x="5904" y="6063"/>
                </a:lnTo>
                <a:lnTo>
                  <a:pt x="5898" y="6048"/>
                </a:lnTo>
                <a:lnTo>
                  <a:pt x="5895" y="6035"/>
                </a:lnTo>
                <a:lnTo>
                  <a:pt x="5893" y="6021"/>
                </a:lnTo>
                <a:lnTo>
                  <a:pt x="5893" y="6007"/>
                </a:lnTo>
                <a:lnTo>
                  <a:pt x="5894" y="5994"/>
                </a:lnTo>
                <a:lnTo>
                  <a:pt x="5896" y="5980"/>
                </a:lnTo>
                <a:lnTo>
                  <a:pt x="5900" y="5966"/>
                </a:lnTo>
                <a:lnTo>
                  <a:pt x="5907" y="5954"/>
                </a:lnTo>
                <a:lnTo>
                  <a:pt x="5915" y="5941"/>
                </a:lnTo>
                <a:lnTo>
                  <a:pt x="5930" y="5950"/>
                </a:lnTo>
                <a:lnTo>
                  <a:pt x="5947" y="5959"/>
                </a:lnTo>
                <a:lnTo>
                  <a:pt x="5962" y="5966"/>
                </a:lnTo>
                <a:lnTo>
                  <a:pt x="5978" y="5972"/>
                </a:lnTo>
                <a:lnTo>
                  <a:pt x="5995" y="5977"/>
                </a:lnTo>
                <a:lnTo>
                  <a:pt x="6011" y="5981"/>
                </a:lnTo>
                <a:lnTo>
                  <a:pt x="6028" y="5984"/>
                </a:lnTo>
                <a:lnTo>
                  <a:pt x="6044" y="5985"/>
                </a:lnTo>
                <a:lnTo>
                  <a:pt x="6060" y="5986"/>
                </a:lnTo>
                <a:lnTo>
                  <a:pt x="6077" y="5986"/>
                </a:lnTo>
                <a:lnTo>
                  <a:pt x="6094" y="5985"/>
                </a:lnTo>
                <a:lnTo>
                  <a:pt x="6111" y="5983"/>
                </a:lnTo>
                <a:lnTo>
                  <a:pt x="6128" y="5980"/>
                </a:lnTo>
                <a:lnTo>
                  <a:pt x="6144" y="5976"/>
                </a:lnTo>
                <a:lnTo>
                  <a:pt x="6162" y="5972"/>
                </a:lnTo>
                <a:lnTo>
                  <a:pt x="6178" y="5965"/>
                </a:lnTo>
                <a:lnTo>
                  <a:pt x="6196" y="5959"/>
                </a:lnTo>
                <a:lnTo>
                  <a:pt x="6212" y="5952"/>
                </a:lnTo>
                <a:lnTo>
                  <a:pt x="6229" y="5945"/>
                </a:lnTo>
                <a:lnTo>
                  <a:pt x="6246" y="5937"/>
                </a:lnTo>
                <a:lnTo>
                  <a:pt x="6280" y="5917"/>
                </a:lnTo>
                <a:lnTo>
                  <a:pt x="6313" y="5897"/>
                </a:lnTo>
                <a:lnTo>
                  <a:pt x="6346" y="5873"/>
                </a:lnTo>
                <a:lnTo>
                  <a:pt x="6379" y="5848"/>
                </a:lnTo>
                <a:lnTo>
                  <a:pt x="6412" y="5821"/>
                </a:lnTo>
                <a:lnTo>
                  <a:pt x="6444" y="5792"/>
                </a:lnTo>
                <a:lnTo>
                  <a:pt x="6475" y="5763"/>
                </a:lnTo>
                <a:lnTo>
                  <a:pt x="6506" y="5732"/>
                </a:lnTo>
                <a:lnTo>
                  <a:pt x="6537" y="5700"/>
                </a:lnTo>
                <a:lnTo>
                  <a:pt x="6565" y="5667"/>
                </a:lnTo>
                <a:lnTo>
                  <a:pt x="6594" y="5634"/>
                </a:lnTo>
                <a:lnTo>
                  <a:pt x="6622" y="5602"/>
                </a:lnTo>
                <a:lnTo>
                  <a:pt x="6648" y="5569"/>
                </a:lnTo>
                <a:lnTo>
                  <a:pt x="6674" y="5536"/>
                </a:lnTo>
                <a:lnTo>
                  <a:pt x="6722" y="5474"/>
                </a:lnTo>
                <a:lnTo>
                  <a:pt x="6765" y="5414"/>
                </a:lnTo>
                <a:lnTo>
                  <a:pt x="6802" y="5360"/>
                </a:lnTo>
                <a:lnTo>
                  <a:pt x="6834" y="5315"/>
                </a:lnTo>
                <a:lnTo>
                  <a:pt x="6879" y="5245"/>
                </a:lnTo>
                <a:lnTo>
                  <a:pt x="6923" y="5174"/>
                </a:lnTo>
                <a:lnTo>
                  <a:pt x="6965" y="5103"/>
                </a:lnTo>
                <a:lnTo>
                  <a:pt x="7006" y="5030"/>
                </a:lnTo>
                <a:lnTo>
                  <a:pt x="7045" y="4956"/>
                </a:lnTo>
                <a:lnTo>
                  <a:pt x="7082" y="4881"/>
                </a:lnTo>
                <a:lnTo>
                  <a:pt x="7099" y="4843"/>
                </a:lnTo>
                <a:lnTo>
                  <a:pt x="7117" y="4806"/>
                </a:lnTo>
                <a:lnTo>
                  <a:pt x="7132" y="4768"/>
                </a:lnTo>
                <a:lnTo>
                  <a:pt x="7148" y="4729"/>
                </a:lnTo>
                <a:lnTo>
                  <a:pt x="7160" y="4698"/>
                </a:lnTo>
                <a:lnTo>
                  <a:pt x="7171" y="4668"/>
                </a:lnTo>
                <a:lnTo>
                  <a:pt x="7180" y="4637"/>
                </a:lnTo>
                <a:lnTo>
                  <a:pt x="7188" y="4607"/>
                </a:lnTo>
                <a:lnTo>
                  <a:pt x="7196" y="4576"/>
                </a:lnTo>
                <a:lnTo>
                  <a:pt x="7201" y="4545"/>
                </a:lnTo>
                <a:lnTo>
                  <a:pt x="7203" y="4512"/>
                </a:lnTo>
                <a:lnTo>
                  <a:pt x="7204" y="4496"/>
                </a:lnTo>
                <a:lnTo>
                  <a:pt x="7203" y="4480"/>
                </a:lnTo>
                <a:lnTo>
                  <a:pt x="7202" y="4461"/>
                </a:lnTo>
                <a:lnTo>
                  <a:pt x="7200" y="4441"/>
                </a:lnTo>
                <a:lnTo>
                  <a:pt x="7197" y="4421"/>
                </a:lnTo>
                <a:lnTo>
                  <a:pt x="7193" y="4400"/>
                </a:lnTo>
                <a:lnTo>
                  <a:pt x="7183" y="4357"/>
                </a:lnTo>
                <a:lnTo>
                  <a:pt x="7174" y="4313"/>
                </a:lnTo>
                <a:lnTo>
                  <a:pt x="7171" y="4291"/>
                </a:lnTo>
                <a:lnTo>
                  <a:pt x="7168" y="4270"/>
                </a:lnTo>
                <a:lnTo>
                  <a:pt x="7166" y="4248"/>
                </a:lnTo>
                <a:lnTo>
                  <a:pt x="7165" y="4228"/>
                </a:lnTo>
                <a:lnTo>
                  <a:pt x="7166" y="4207"/>
                </a:lnTo>
                <a:lnTo>
                  <a:pt x="7169" y="4187"/>
                </a:lnTo>
                <a:lnTo>
                  <a:pt x="7173" y="4168"/>
                </a:lnTo>
                <a:lnTo>
                  <a:pt x="7176" y="4159"/>
                </a:lnTo>
                <a:lnTo>
                  <a:pt x="7180" y="4150"/>
                </a:lnTo>
                <a:lnTo>
                  <a:pt x="7166" y="4158"/>
                </a:lnTo>
                <a:lnTo>
                  <a:pt x="7149" y="4165"/>
                </a:lnTo>
                <a:lnTo>
                  <a:pt x="7133" y="4170"/>
                </a:lnTo>
                <a:lnTo>
                  <a:pt x="7117" y="4173"/>
                </a:lnTo>
                <a:lnTo>
                  <a:pt x="7098" y="4175"/>
                </a:lnTo>
                <a:lnTo>
                  <a:pt x="7080" y="4175"/>
                </a:lnTo>
                <a:lnTo>
                  <a:pt x="7061" y="4175"/>
                </a:lnTo>
                <a:lnTo>
                  <a:pt x="7043" y="4174"/>
                </a:lnTo>
                <a:lnTo>
                  <a:pt x="7005" y="4170"/>
                </a:lnTo>
                <a:lnTo>
                  <a:pt x="6967" y="4166"/>
                </a:lnTo>
                <a:lnTo>
                  <a:pt x="6932" y="4162"/>
                </a:lnTo>
                <a:lnTo>
                  <a:pt x="6915" y="4162"/>
                </a:lnTo>
                <a:lnTo>
                  <a:pt x="6899" y="4162"/>
                </a:lnTo>
                <a:lnTo>
                  <a:pt x="6878" y="4163"/>
                </a:lnTo>
                <a:lnTo>
                  <a:pt x="6856" y="4166"/>
                </a:lnTo>
                <a:lnTo>
                  <a:pt x="6836" y="4169"/>
                </a:lnTo>
                <a:lnTo>
                  <a:pt x="6816" y="4174"/>
                </a:lnTo>
                <a:lnTo>
                  <a:pt x="6797" y="4180"/>
                </a:lnTo>
                <a:lnTo>
                  <a:pt x="6778" y="4187"/>
                </a:lnTo>
                <a:lnTo>
                  <a:pt x="6759" y="4195"/>
                </a:lnTo>
                <a:lnTo>
                  <a:pt x="6742" y="4203"/>
                </a:lnTo>
                <a:lnTo>
                  <a:pt x="6723" y="4212"/>
                </a:lnTo>
                <a:lnTo>
                  <a:pt x="6706" y="4222"/>
                </a:lnTo>
                <a:lnTo>
                  <a:pt x="6689" y="4234"/>
                </a:lnTo>
                <a:lnTo>
                  <a:pt x="6672" y="4245"/>
                </a:lnTo>
                <a:lnTo>
                  <a:pt x="6639" y="4270"/>
                </a:lnTo>
                <a:lnTo>
                  <a:pt x="6607" y="4296"/>
                </a:lnTo>
                <a:lnTo>
                  <a:pt x="6574" y="4326"/>
                </a:lnTo>
                <a:lnTo>
                  <a:pt x="6541" y="4356"/>
                </a:lnTo>
                <a:lnTo>
                  <a:pt x="6508" y="4386"/>
                </a:lnTo>
                <a:lnTo>
                  <a:pt x="6476" y="4418"/>
                </a:lnTo>
                <a:lnTo>
                  <a:pt x="6445" y="4450"/>
                </a:lnTo>
                <a:lnTo>
                  <a:pt x="6414" y="4482"/>
                </a:lnTo>
                <a:lnTo>
                  <a:pt x="6352" y="4548"/>
                </a:lnTo>
                <a:lnTo>
                  <a:pt x="6293" y="4615"/>
                </a:lnTo>
                <a:lnTo>
                  <a:pt x="6234" y="4684"/>
                </a:lnTo>
                <a:lnTo>
                  <a:pt x="6177" y="4753"/>
                </a:lnTo>
                <a:lnTo>
                  <a:pt x="6122" y="4823"/>
                </a:lnTo>
                <a:lnTo>
                  <a:pt x="6070" y="4890"/>
                </a:lnTo>
                <a:lnTo>
                  <a:pt x="6018" y="4957"/>
                </a:lnTo>
                <a:lnTo>
                  <a:pt x="5994" y="4992"/>
                </a:lnTo>
                <a:lnTo>
                  <a:pt x="5969" y="5027"/>
                </a:lnTo>
                <a:lnTo>
                  <a:pt x="5945" y="5063"/>
                </a:lnTo>
                <a:lnTo>
                  <a:pt x="5921" y="5099"/>
                </a:lnTo>
                <a:lnTo>
                  <a:pt x="5898" y="5134"/>
                </a:lnTo>
                <a:lnTo>
                  <a:pt x="5877" y="5171"/>
                </a:lnTo>
                <a:lnTo>
                  <a:pt x="5856" y="5208"/>
                </a:lnTo>
                <a:lnTo>
                  <a:pt x="5837" y="5246"/>
                </a:lnTo>
                <a:lnTo>
                  <a:pt x="5820" y="5285"/>
                </a:lnTo>
                <a:lnTo>
                  <a:pt x="5803" y="5324"/>
                </a:lnTo>
                <a:lnTo>
                  <a:pt x="5788" y="5364"/>
                </a:lnTo>
                <a:lnTo>
                  <a:pt x="5774" y="5404"/>
                </a:lnTo>
                <a:lnTo>
                  <a:pt x="5762" y="5446"/>
                </a:lnTo>
                <a:lnTo>
                  <a:pt x="5757" y="5467"/>
                </a:lnTo>
                <a:lnTo>
                  <a:pt x="5753" y="5489"/>
                </a:lnTo>
                <a:lnTo>
                  <a:pt x="5749" y="5510"/>
                </a:lnTo>
                <a:lnTo>
                  <a:pt x="5746" y="5532"/>
                </a:lnTo>
                <a:lnTo>
                  <a:pt x="5744" y="5555"/>
                </a:lnTo>
                <a:lnTo>
                  <a:pt x="5742" y="5576"/>
                </a:lnTo>
                <a:lnTo>
                  <a:pt x="5742" y="5598"/>
                </a:lnTo>
                <a:lnTo>
                  <a:pt x="5742" y="5620"/>
                </a:lnTo>
                <a:lnTo>
                  <a:pt x="5743" y="5642"/>
                </a:lnTo>
                <a:lnTo>
                  <a:pt x="5745" y="5664"/>
                </a:lnTo>
                <a:lnTo>
                  <a:pt x="5748" y="5686"/>
                </a:lnTo>
                <a:lnTo>
                  <a:pt x="5752" y="5707"/>
                </a:lnTo>
                <a:lnTo>
                  <a:pt x="5757" y="5729"/>
                </a:lnTo>
                <a:lnTo>
                  <a:pt x="5763" y="5749"/>
                </a:lnTo>
                <a:lnTo>
                  <a:pt x="5771" y="5770"/>
                </a:lnTo>
                <a:lnTo>
                  <a:pt x="5780" y="5787"/>
                </a:lnTo>
                <a:lnTo>
                  <a:pt x="5789" y="5802"/>
                </a:lnTo>
                <a:lnTo>
                  <a:pt x="5798" y="5816"/>
                </a:lnTo>
                <a:lnTo>
                  <a:pt x="5815" y="5839"/>
                </a:lnTo>
                <a:lnTo>
                  <a:pt x="5824" y="5850"/>
                </a:lnTo>
                <a:lnTo>
                  <a:pt x="5830" y="5859"/>
                </a:lnTo>
                <a:lnTo>
                  <a:pt x="5836" y="5869"/>
                </a:lnTo>
                <a:lnTo>
                  <a:pt x="5840" y="5878"/>
                </a:lnTo>
                <a:lnTo>
                  <a:pt x="5841" y="5889"/>
                </a:lnTo>
                <a:lnTo>
                  <a:pt x="5841" y="5900"/>
                </a:lnTo>
                <a:lnTo>
                  <a:pt x="5839" y="5913"/>
                </a:lnTo>
                <a:lnTo>
                  <a:pt x="5833" y="5926"/>
                </a:lnTo>
                <a:lnTo>
                  <a:pt x="5825" y="5943"/>
                </a:lnTo>
                <a:lnTo>
                  <a:pt x="5812" y="5961"/>
                </a:lnTo>
                <a:lnTo>
                  <a:pt x="5783" y="5926"/>
                </a:lnTo>
                <a:lnTo>
                  <a:pt x="5748" y="5889"/>
                </a:lnTo>
                <a:lnTo>
                  <a:pt x="5672" y="5808"/>
                </a:lnTo>
                <a:lnTo>
                  <a:pt x="5631" y="5765"/>
                </a:lnTo>
                <a:lnTo>
                  <a:pt x="5590" y="5719"/>
                </a:lnTo>
                <a:lnTo>
                  <a:pt x="5550" y="5674"/>
                </a:lnTo>
                <a:lnTo>
                  <a:pt x="5512" y="5627"/>
                </a:lnTo>
                <a:lnTo>
                  <a:pt x="5494" y="5604"/>
                </a:lnTo>
                <a:lnTo>
                  <a:pt x="5476" y="5580"/>
                </a:lnTo>
                <a:lnTo>
                  <a:pt x="5460" y="5556"/>
                </a:lnTo>
                <a:lnTo>
                  <a:pt x="5446" y="5532"/>
                </a:lnTo>
                <a:lnTo>
                  <a:pt x="5431" y="5507"/>
                </a:lnTo>
                <a:lnTo>
                  <a:pt x="5418" y="5484"/>
                </a:lnTo>
                <a:lnTo>
                  <a:pt x="5407" y="5459"/>
                </a:lnTo>
                <a:lnTo>
                  <a:pt x="5397" y="5435"/>
                </a:lnTo>
                <a:lnTo>
                  <a:pt x="5389" y="5411"/>
                </a:lnTo>
                <a:lnTo>
                  <a:pt x="5382" y="5386"/>
                </a:lnTo>
                <a:lnTo>
                  <a:pt x="5378" y="5363"/>
                </a:lnTo>
                <a:lnTo>
                  <a:pt x="5376" y="5339"/>
                </a:lnTo>
                <a:lnTo>
                  <a:pt x="5376" y="5316"/>
                </a:lnTo>
                <a:lnTo>
                  <a:pt x="5378" y="5292"/>
                </a:lnTo>
                <a:lnTo>
                  <a:pt x="5379" y="5280"/>
                </a:lnTo>
                <a:lnTo>
                  <a:pt x="5382" y="5269"/>
                </a:lnTo>
                <a:lnTo>
                  <a:pt x="5385" y="5257"/>
                </a:lnTo>
                <a:lnTo>
                  <a:pt x="5389" y="5246"/>
                </a:lnTo>
                <a:lnTo>
                  <a:pt x="5408" y="5252"/>
                </a:lnTo>
                <a:lnTo>
                  <a:pt x="5426" y="5257"/>
                </a:lnTo>
                <a:lnTo>
                  <a:pt x="5443" y="5261"/>
                </a:lnTo>
                <a:lnTo>
                  <a:pt x="5462" y="5264"/>
                </a:lnTo>
                <a:lnTo>
                  <a:pt x="5479" y="5265"/>
                </a:lnTo>
                <a:lnTo>
                  <a:pt x="5498" y="5264"/>
                </a:lnTo>
                <a:lnTo>
                  <a:pt x="5515" y="5261"/>
                </a:lnTo>
                <a:lnTo>
                  <a:pt x="5533" y="5258"/>
                </a:lnTo>
                <a:lnTo>
                  <a:pt x="5550" y="5253"/>
                </a:lnTo>
                <a:lnTo>
                  <a:pt x="5567" y="5247"/>
                </a:lnTo>
                <a:lnTo>
                  <a:pt x="5585" y="5241"/>
                </a:lnTo>
                <a:lnTo>
                  <a:pt x="5602" y="5232"/>
                </a:lnTo>
                <a:lnTo>
                  <a:pt x="5619" y="5223"/>
                </a:lnTo>
                <a:lnTo>
                  <a:pt x="5636" y="5212"/>
                </a:lnTo>
                <a:lnTo>
                  <a:pt x="5652" y="5201"/>
                </a:lnTo>
                <a:lnTo>
                  <a:pt x="5669" y="5188"/>
                </a:lnTo>
                <a:lnTo>
                  <a:pt x="5685" y="5174"/>
                </a:lnTo>
                <a:lnTo>
                  <a:pt x="5702" y="5160"/>
                </a:lnTo>
                <a:lnTo>
                  <a:pt x="5718" y="5145"/>
                </a:lnTo>
                <a:lnTo>
                  <a:pt x="5734" y="5128"/>
                </a:lnTo>
                <a:lnTo>
                  <a:pt x="5750" y="5112"/>
                </a:lnTo>
                <a:lnTo>
                  <a:pt x="5765" y="5094"/>
                </a:lnTo>
                <a:lnTo>
                  <a:pt x="5796" y="5057"/>
                </a:lnTo>
                <a:lnTo>
                  <a:pt x="5827" y="5017"/>
                </a:lnTo>
                <a:lnTo>
                  <a:pt x="5856" y="4975"/>
                </a:lnTo>
                <a:lnTo>
                  <a:pt x="5885" y="4931"/>
                </a:lnTo>
                <a:lnTo>
                  <a:pt x="5913" y="4884"/>
                </a:lnTo>
                <a:lnTo>
                  <a:pt x="5940" y="4838"/>
                </a:lnTo>
                <a:lnTo>
                  <a:pt x="5966" y="4790"/>
                </a:lnTo>
                <a:lnTo>
                  <a:pt x="5992" y="4742"/>
                </a:lnTo>
                <a:lnTo>
                  <a:pt x="6016" y="4694"/>
                </a:lnTo>
                <a:lnTo>
                  <a:pt x="6041" y="4646"/>
                </a:lnTo>
                <a:lnTo>
                  <a:pt x="6063" y="4599"/>
                </a:lnTo>
                <a:lnTo>
                  <a:pt x="6106" y="4505"/>
                </a:lnTo>
                <a:lnTo>
                  <a:pt x="6181" y="4341"/>
                </a:lnTo>
                <a:lnTo>
                  <a:pt x="6213" y="4274"/>
                </a:lnTo>
                <a:lnTo>
                  <a:pt x="6226" y="4245"/>
                </a:lnTo>
                <a:lnTo>
                  <a:pt x="6240" y="4220"/>
                </a:lnTo>
                <a:lnTo>
                  <a:pt x="6279" y="4148"/>
                </a:lnTo>
                <a:lnTo>
                  <a:pt x="6317" y="4074"/>
                </a:lnTo>
                <a:lnTo>
                  <a:pt x="6336" y="4037"/>
                </a:lnTo>
                <a:lnTo>
                  <a:pt x="6354" y="3999"/>
                </a:lnTo>
                <a:lnTo>
                  <a:pt x="6371" y="3962"/>
                </a:lnTo>
                <a:lnTo>
                  <a:pt x="6387" y="3924"/>
                </a:lnTo>
                <a:lnTo>
                  <a:pt x="6403" y="3885"/>
                </a:lnTo>
                <a:lnTo>
                  <a:pt x="6416" y="3846"/>
                </a:lnTo>
                <a:lnTo>
                  <a:pt x="6428" y="3808"/>
                </a:lnTo>
                <a:lnTo>
                  <a:pt x="6438" y="3768"/>
                </a:lnTo>
                <a:lnTo>
                  <a:pt x="6448" y="3728"/>
                </a:lnTo>
                <a:lnTo>
                  <a:pt x="6455" y="3687"/>
                </a:lnTo>
                <a:lnTo>
                  <a:pt x="6459" y="3646"/>
                </a:lnTo>
                <a:lnTo>
                  <a:pt x="6461" y="3603"/>
                </a:lnTo>
                <a:lnTo>
                  <a:pt x="6461" y="3587"/>
                </a:lnTo>
                <a:lnTo>
                  <a:pt x="6461" y="3572"/>
                </a:lnTo>
                <a:lnTo>
                  <a:pt x="6459" y="3555"/>
                </a:lnTo>
                <a:lnTo>
                  <a:pt x="6457" y="3539"/>
                </a:lnTo>
                <a:lnTo>
                  <a:pt x="6450" y="3506"/>
                </a:lnTo>
                <a:lnTo>
                  <a:pt x="6441" y="3472"/>
                </a:lnTo>
                <a:lnTo>
                  <a:pt x="6431" y="3439"/>
                </a:lnTo>
                <a:lnTo>
                  <a:pt x="6420" y="3404"/>
                </a:lnTo>
                <a:lnTo>
                  <a:pt x="6397" y="3335"/>
                </a:lnTo>
                <a:lnTo>
                  <a:pt x="6386" y="3301"/>
                </a:lnTo>
                <a:lnTo>
                  <a:pt x="6377" y="3268"/>
                </a:lnTo>
                <a:lnTo>
                  <a:pt x="6368" y="3234"/>
                </a:lnTo>
                <a:lnTo>
                  <a:pt x="6362" y="3202"/>
                </a:lnTo>
                <a:lnTo>
                  <a:pt x="6359" y="3186"/>
                </a:lnTo>
                <a:lnTo>
                  <a:pt x="6358" y="3170"/>
                </a:lnTo>
                <a:lnTo>
                  <a:pt x="6357" y="3154"/>
                </a:lnTo>
                <a:lnTo>
                  <a:pt x="6357" y="3138"/>
                </a:lnTo>
                <a:lnTo>
                  <a:pt x="6358" y="3124"/>
                </a:lnTo>
                <a:lnTo>
                  <a:pt x="6361" y="3109"/>
                </a:lnTo>
                <a:lnTo>
                  <a:pt x="6364" y="3094"/>
                </a:lnTo>
                <a:lnTo>
                  <a:pt x="6368" y="3080"/>
                </a:lnTo>
                <a:lnTo>
                  <a:pt x="6353" y="3093"/>
                </a:lnTo>
                <a:lnTo>
                  <a:pt x="6337" y="3105"/>
                </a:lnTo>
                <a:lnTo>
                  <a:pt x="6321" y="3114"/>
                </a:lnTo>
                <a:lnTo>
                  <a:pt x="6304" y="3121"/>
                </a:lnTo>
                <a:lnTo>
                  <a:pt x="6287" y="3127"/>
                </a:lnTo>
                <a:lnTo>
                  <a:pt x="6268" y="3131"/>
                </a:lnTo>
                <a:lnTo>
                  <a:pt x="6251" y="3135"/>
                </a:lnTo>
                <a:lnTo>
                  <a:pt x="6232" y="3138"/>
                </a:lnTo>
                <a:lnTo>
                  <a:pt x="6196" y="3143"/>
                </a:lnTo>
                <a:lnTo>
                  <a:pt x="6158" y="3147"/>
                </a:lnTo>
                <a:lnTo>
                  <a:pt x="6121" y="3152"/>
                </a:lnTo>
                <a:lnTo>
                  <a:pt x="6102" y="3155"/>
                </a:lnTo>
                <a:lnTo>
                  <a:pt x="6084" y="3159"/>
                </a:lnTo>
                <a:lnTo>
                  <a:pt x="6063" y="3165"/>
                </a:lnTo>
                <a:lnTo>
                  <a:pt x="6045" y="3171"/>
                </a:lnTo>
                <a:lnTo>
                  <a:pt x="6026" y="3179"/>
                </a:lnTo>
                <a:lnTo>
                  <a:pt x="6008" y="3189"/>
                </a:lnTo>
                <a:lnTo>
                  <a:pt x="5991" y="3198"/>
                </a:lnTo>
                <a:lnTo>
                  <a:pt x="5973" y="3208"/>
                </a:lnTo>
                <a:lnTo>
                  <a:pt x="5957" y="3219"/>
                </a:lnTo>
                <a:lnTo>
                  <a:pt x="5941" y="3231"/>
                </a:lnTo>
                <a:lnTo>
                  <a:pt x="5926" y="3244"/>
                </a:lnTo>
                <a:lnTo>
                  <a:pt x="5911" y="3256"/>
                </a:lnTo>
                <a:lnTo>
                  <a:pt x="5896" y="3271"/>
                </a:lnTo>
                <a:lnTo>
                  <a:pt x="5882" y="3285"/>
                </a:lnTo>
                <a:lnTo>
                  <a:pt x="5855" y="3315"/>
                </a:lnTo>
                <a:lnTo>
                  <a:pt x="5830" y="3345"/>
                </a:lnTo>
                <a:lnTo>
                  <a:pt x="5796" y="3388"/>
                </a:lnTo>
                <a:lnTo>
                  <a:pt x="5764" y="3433"/>
                </a:lnTo>
                <a:lnTo>
                  <a:pt x="5733" y="3477"/>
                </a:lnTo>
                <a:lnTo>
                  <a:pt x="5704" y="3523"/>
                </a:lnTo>
                <a:lnTo>
                  <a:pt x="5675" y="3569"/>
                </a:lnTo>
                <a:lnTo>
                  <a:pt x="5647" y="3616"/>
                </a:lnTo>
                <a:lnTo>
                  <a:pt x="5620" y="3663"/>
                </a:lnTo>
                <a:lnTo>
                  <a:pt x="5594" y="3711"/>
                </a:lnTo>
                <a:lnTo>
                  <a:pt x="5568" y="3759"/>
                </a:lnTo>
                <a:lnTo>
                  <a:pt x="5543" y="3809"/>
                </a:lnTo>
                <a:lnTo>
                  <a:pt x="5519" y="3858"/>
                </a:lnTo>
                <a:lnTo>
                  <a:pt x="5495" y="3907"/>
                </a:lnTo>
                <a:lnTo>
                  <a:pt x="5450" y="4005"/>
                </a:lnTo>
                <a:lnTo>
                  <a:pt x="5405" y="4105"/>
                </a:lnTo>
                <a:lnTo>
                  <a:pt x="5363" y="4200"/>
                </a:lnTo>
                <a:lnTo>
                  <a:pt x="5318" y="4299"/>
                </a:lnTo>
                <a:lnTo>
                  <a:pt x="5298" y="4351"/>
                </a:lnTo>
                <a:lnTo>
                  <a:pt x="5276" y="4402"/>
                </a:lnTo>
                <a:lnTo>
                  <a:pt x="5257" y="4454"/>
                </a:lnTo>
                <a:lnTo>
                  <a:pt x="5239" y="4506"/>
                </a:lnTo>
                <a:lnTo>
                  <a:pt x="5221" y="4560"/>
                </a:lnTo>
                <a:lnTo>
                  <a:pt x="5206" y="4613"/>
                </a:lnTo>
                <a:lnTo>
                  <a:pt x="5193" y="4666"/>
                </a:lnTo>
                <a:lnTo>
                  <a:pt x="5182" y="4719"/>
                </a:lnTo>
                <a:lnTo>
                  <a:pt x="5177" y="4746"/>
                </a:lnTo>
                <a:lnTo>
                  <a:pt x="5174" y="4773"/>
                </a:lnTo>
                <a:lnTo>
                  <a:pt x="5170" y="4799"/>
                </a:lnTo>
                <a:lnTo>
                  <a:pt x="5168" y="4826"/>
                </a:lnTo>
                <a:lnTo>
                  <a:pt x="5167" y="4853"/>
                </a:lnTo>
                <a:lnTo>
                  <a:pt x="5166" y="4879"/>
                </a:lnTo>
                <a:lnTo>
                  <a:pt x="5166" y="4905"/>
                </a:lnTo>
                <a:lnTo>
                  <a:pt x="5167" y="4932"/>
                </a:lnTo>
                <a:lnTo>
                  <a:pt x="5169" y="4955"/>
                </a:lnTo>
                <a:lnTo>
                  <a:pt x="5172" y="4978"/>
                </a:lnTo>
                <a:lnTo>
                  <a:pt x="5176" y="5000"/>
                </a:lnTo>
                <a:lnTo>
                  <a:pt x="5182" y="5023"/>
                </a:lnTo>
                <a:lnTo>
                  <a:pt x="5189" y="5044"/>
                </a:lnTo>
                <a:lnTo>
                  <a:pt x="5199" y="5066"/>
                </a:lnTo>
                <a:lnTo>
                  <a:pt x="5210" y="5086"/>
                </a:lnTo>
                <a:lnTo>
                  <a:pt x="5222" y="5106"/>
                </a:lnTo>
                <a:lnTo>
                  <a:pt x="5247" y="5139"/>
                </a:lnTo>
                <a:lnTo>
                  <a:pt x="5266" y="5163"/>
                </a:lnTo>
                <a:lnTo>
                  <a:pt x="5281" y="5183"/>
                </a:lnTo>
                <a:lnTo>
                  <a:pt x="5287" y="5191"/>
                </a:lnTo>
                <a:lnTo>
                  <a:pt x="5291" y="5200"/>
                </a:lnTo>
                <a:lnTo>
                  <a:pt x="5295" y="5209"/>
                </a:lnTo>
                <a:lnTo>
                  <a:pt x="5297" y="5219"/>
                </a:lnTo>
                <a:lnTo>
                  <a:pt x="5299" y="5230"/>
                </a:lnTo>
                <a:lnTo>
                  <a:pt x="5299" y="5243"/>
                </a:lnTo>
                <a:lnTo>
                  <a:pt x="5299" y="5257"/>
                </a:lnTo>
                <a:lnTo>
                  <a:pt x="5297" y="5275"/>
                </a:lnTo>
                <a:lnTo>
                  <a:pt x="5292" y="5317"/>
                </a:lnTo>
                <a:lnTo>
                  <a:pt x="5258" y="5277"/>
                </a:lnTo>
                <a:lnTo>
                  <a:pt x="5217" y="5232"/>
                </a:lnTo>
                <a:lnTo>
                  <a:pt x="5123" y="5129"/>
                </a:lnTo>
                <a:lnTo>
                  <a:pt x="5071" y="5073"/>
                </a:lnTo>
                <a:lnTo>
                  <a:pt x="5017" y="5015"/>
                </a:lnTo>
                <a:lnTo>
                  <a:pt x="4965" y="4954"/>
                </a:lnTo>
                <a:lnTo>
                  <a:pt x="4913" y="4893"/>
                </a:lnTo>
                <a:lnTo>
                  <a:pt x="4888" y="4861"/>
                </a:lnTo>
                <a:lnTo>
                  <a:pt x="4865" y="4829"/>
                </a:lnTo>
                <a:lnTo>
                  <a:pt x="4841" y="4798"/>
                </a:lnTo>
                <a:lnTo>
                  <a:pt x="4819" y="4767"/>
                </a:lnTo>
                <a:lnTo>
                  <a:pt x="4799" y="4735"/>
                </a:lnTo>
                <a:lnTo>
                  <a:pt x="4781" y="4704"/>
                </a:lnTo>
                <a:lnTo>
                  <a:pt x="4763" y="4672"/>
                </a:lnTo>
                <a:lnTo>
                  <a:pt x="4748" y="4642"/>
                </a:lnTo>
                <a:lnTo>
                  <a:pt x="4734" y="4612"/>
                </a:lnTo>
                <a:lnTo>
                  <a:pt x="4723" y="4581"/>
                </a:lnTo>
                <a:lnTo>
                  <a:pt x="4715" y="4552"/>
                </a:lnTo>
                <a:lnTo>
                  <a:pt x="4709" y="4523"/>
                </a:lnTo>
                <a:lnTo>
                  <a:pt x="4707" y="4508"/>
                </a:lnTo>
                <a:lnTo>
                  <a:pt x="4705" y="4495"/>
                </a:lnTo>
                <a:lnTo>
                  <a:pt x="4704" y="4481"/>
                </a:lnTo>
                <a:lnTo>
                  <a:pt x="4704" y="4467"/>
                </a:lnTo>
                <a:lnTo>
                  <a:pt x="4705" y="4454"/>
                </a:lnTo>
                <a:lnTo>
                  <a:pt x="4707" y="4441"/>
                </a:lnTo>
                <a:lnTo>
                  <a:pt x="4709" y="4427"/>
                </a:lnTo>
                <a:lnTo>
                  <a:pt x="4712" y="4414"/>
                </a:lnTo>
                <a:lnTo>
                  <a:pt x="4726" y="4417"/>
                </a:lnTo>
                <a:lnTo>
                  <a:pt x="4741" y="4419"/>
                </a:lnTo>
                <a:lnTo>
                  <a:pt x="4755" y="4420"/>
                </a:lnTo>
                <a:lnTo>
                  <a:pt x="4768" y="4420"/>
                </a:lnTo>
                <a:lnTo>
                  <a:pt x="4783" y="4419"/>
                </a:lnTo>
                <a:lnTo>
                  <a:pt x="4796" y="4418"/>
                </a:lnTo>
                <a:lnTo>
                  <a:pt x="4809" y="4416"/>
                </a:lnTo>
                <a:lnTo>
                  <a:pt x="4823" y="4413"/>
                </a:lnTo>
                <a:lnTo>
                  <a:pt x="4836" y="4410"/>
                </a:lnTo>
                <a:lnTo>
                  <a:pt x="4849" y="4406"/>
                </a:lnTo>
                <a:lnTo>
                  <a:pt x="4863" y="4402"/>
                </a:lnTo>
                <a:lnTo>
                  <a:pt x="4875" y="4397"/>
                </a:lnTo>
                <a:lnTo>
                  <a:pt x="4900" y="4384"/>
                </a:lnTo>
                <a:lnTo>
                  <a:pt x="4925" y="4370"/>
                </a:lnTo>
                <a:lnTo>
                  <a:pt x="4950" y="4354"/>
                </a:lnTo>
                <a:lnTo>
                  <a:pt x="4972" y="4335"/>
                </a:lnTo>
                <a:lnTo>
                  <a:pt x="4996" y="4315"/>
                </a:lnTo>
                <a:lnTo>
                  <a:pt x="5018" y="4293"/>
                </a:lnTo>
                <a:lnTo>
                  <a:pt x="5040" y="4271"/>
                </a:lnTo>
                <a:lnTo>
                  <a:pt x="5060" y="4246"/>
                </a:lnTo>
                <a:lnTo>
                  <a:pt x="5081" y="4220"/>
                </a:lnTo>
                <a:lnTo>
                  <a:pt x="5101" y="4195"/>
                </a:lnTo>
                <a:lnTo>
                  <a:pt x="5120" y="4167"/>
                </a:lnTo>
                <a:lnTo>
                  <a:pt x="5138" y="4139"/>
                </a:lnTo>
                <a:lnTo>
                  <a:pt x="5157" y="4112"/>
                </a:lnTo>
                <a:lnTo>
                  <a:pt x="5173" y="4083"/>
                </a:lnTo>
                <a:lnTo>
                  <a:pt x="5190" y="4054"/>
                </a:lnTo>
                <a:lnTo>
                  <a:pt x="5206" y="4026"/>
                </a:lnTo>
                <a:lnTo>
                  <a:pt x="5235" y="3968"/>
                </a:lnTo>
                <a:lnTo>
                  <a:pt x="5262" y="3913"/>
                </a:lnTo>
                <a:lnTo>
                  <a:pt x="5286" y="3861"/>
                </a:lnTo>
                <a:lnTo>
                  <a:pt x="5306" y="3814"/>
                </a:lnTo>
                <a:lnTo>
                  <a:pt x="5325" y="3771"/>
                </a:lnTo>
                <a:lnTo>
                  <a:pt x="5376" y="3647"/>
                </a:lnTo>
                <a:lnTo>
                  <a:pt x="5400" y="3583"/>
                </a:lnTo>
                <a:lnTo>
                  <a:pt x="5425" y="3521"/>
                </a:lnTo>
                <a:lnTo>
                  <a:pt x="5450" y="3457"/>
                </a:lnTo>
                <a:lnTo>
                  <a:pt x="5472" y="3393"/>
                </a:lnTo>
                <a:lnTo>
                  <a:pt x="5494" y="3328"/>
                </a:lnTo>
                <a:lnTo>
                  <a:pt x="5515" y="3263"/>
                </a:lnTo>
                <a:lnTo>
                  <a:pt x="5534" y="3198"/>
                </a:lnTo>
                <a:lnTo>
                  <a:pt x="5551" y="3132"/>
                </a:lnTo>
                <a:lnTo>
                  <a:pt x="5567" y="3066"/>
                </a:lnTo>
                <a:lnTo>
                  <a:pt x="5581" y="3000"/>
                </a:lnTo>
                <a:lnTo>
                  <a:pt x="5592" y="2934"/>
                </a:lnTo>
                <a:lnTo>
                  <a:pt x="5597" y="2900"/>
                </a:lnTo>
                <a:lnTo>
                  <a:pt x="5601" y="2866"/>
                </a:lnTo>
                <a:lnTo>
                  <a:pt x="5604" y="2833"/>
                </a:lnTo>
                <a:lnTo>
                  <a:pt x="5607" y="2799"/>
                </a:lnTo>
                <a:lnTo>
                  <a:pt x="5609" y="2765"/>
                </a:lnTo>
                <a:lnTo>
                  <a:pt x="5612" y="2732"/>
                </a:lnTo>
                <a:lnTo>
                  <a:pt x="5612" y="2697"/>
                </a:lnTo>
                <a:lnTo>
                  <a:pt x="5612" y="2662"/>
                </a:lnTo>
                <a:lnTo>
                  <a:pt x="5610" y="2626"/>
                </a:lnTo>
                <a:lnTo>
                  <a:pt x="5608" y="2591"/>
                </a:lnTo>
                <a:lnTo>
                  <a:pt x="5603" y="2556"/>
                </a:lnTo>
                <a:lnTo>
                  <a:pt x="5597" y="2522"/>
                </a:lnTo>
                <a:lnTo>
                  <a:pt x="5593" y="2504"/>
                </a:lnTo>
                <a:lnTo>
                  <a:pt x="5589" y="2488"/>
                </a:lnTo>
                <a:lnTo>
                  <a:pt x="5584" y="2471"/>
                </a:lnTo>
                <a:lnTo>
                  <a:pt x="5578" y="2455"/>
                </a:lnTo>
                <a:lnTo>
                  <a:pt x="5568" y="2435"/>
                </a:lnTo>
                <a:lnTo>
                  <a:pt x="5556" y="2414"/>
                </a:lnTo>
                <a:lnTo>
                  <a:pt x="5543" y="2393"/>
                </a:lnTo>
                <a:lnTo>
                  <a:pt x="5527" y="2371"/>
                </a:lnTo>
                <a:lnTo>
                  <a:pt x="5494" y="2325"/>
                </a:lnTo>
                <a:lnTo>
                  <a:pt x="5459" y="2279"/>
                </a:lnTo>
                <a:lnTo>
                  <a:pt x="5441" y="2255"/>
                </a:lnTo>
                <a:lnTo>
                  <a:pt x="5425" y="2232"/>
                </a:lnTo>
                <a:lnTo>
                  <a:pt x="5411" y="2208"/>
                </a:lnTo>
                <a:lnTo>
                  <a:pt x="5397" y="2186"/>
                </a:lnTo>
                <a:lnTo>
                  <a:pt x="5387" y="2162"/>
                </a:lnTo>
                <a:lnTo>
                  <a:pt x="5382" y="2151"/>
                </a:lnTo>
                <a:lnTo>
                  <a:pt x="5379" y="2139"/>
                </a:lnTo>
                <a:lnTo>
                  <a:pt x="5376" y="2129"/>
                </a:lnTo>
                <a:lnTo>
                  <a:pt x="5374" y="2118"/>
                </a:lnTo>
                <a:lnTo>
                  <a:pt x="5373" y="2107"/>
                </a:lnTo>
                <a:lnTo>
                  <a:pt x="5372" y="2096"/>
                </a:lnTo>
                <a:lnTo>
                  <a:pt x="5360" y="2110"/>
                </a:lnTo>
                <a:lnTo>
                  <a:pt x="5347" y="2122"/>
                </a:lnTo>
                <a:lnTo>
                  <a:pt x="5333" y="2133"/>
                </a:lnTo>
                <a:lnTo>
                  <a:pt x="5317" y="2144"/>
                </a:lnTo>
                <a:lnTo>
                  <a:pt x="5301" y="2154"/>
                </a:lnTo>
                <a:lnTo>
                  <a:pt x="5285" y="2162"/>
                </a:lnTo>
                <a:lnTo>
                  <a:pt x="5266" y="2170"/>
                </a:lnTo>
                <a:lnTo>
                  <a:pt x="5249" y="2178"/>
                </a:lnTo>
                <a:lnTo>
                  <a:pt x="5175" y="2207"/>
                </a:lnTo>
                <a:lnTo>
                  <a:pt x="5141" y="2222"/>
                </a:lnTo>
                <a:lnTo>
                  <a:pt x="5125" y="2231"/>
                </a:lnTo>
                <a:lnTo>
                  <a:pt x="5109" y="2239"/>
                </a:lnTo>
                <a:lnTo>
                  <a:pt x="5091" y="2251"/>
                </a:lnTo>
                <a:lnTo>
                  <a:pt x="5074" y="2263"/>
                </a:lnTo>
                <a:lnTo>
                  <a:pt x="5057" y="2276"/>
                </a:lnTo>
                <a:lnTo>
                  <a:pt x="5041" y="2289"/>
                </a:lnTo>
                <a:lnTo>
                  <a:pt x="5025" y="2302"/>
                </a:lnTo>
                <a:lnTo>
                  <a:pt x="5011" y="2317"/>
                </a:lnTo>
                <a:lnTo>
                  <a:pt x="4998" y="2331"/>
                </a:lnTo>
                <a:lnTo>
                  <a:pt x="4984" y="2346"/>
                </a:lnTo>
                <a:lnTo>
                  <a:pt x="4971" y="2362"/>
                </a:lnTo>
                <a:lnTo>
                  <a:pt x="4959" y="2378"/>
                </a:lnTo>
                <a:lnTo>
                  <a:pt x="4948" y="2395"/>
                </a:lnTo>
                <a:lnTo>
                  <a:pt x="4936" y="2411"/>
                </a:lnTo>
                <a:lnTo>
                  <a:pt x="4915" y="2447"/>
                </a:lnTo>
                <a:lnTo>
                  <a:pt x="4894" y="2484"/>
                </a:lnTo>
                <a:lnTo>
                  <a:pt x="4875" y="2524"/>
                </a:lnTo>
                <a:lnTo>
                  <a:pt x="4855" y="2565"/>
                </a:lnTo>
                <a:lnTo>
                  <a:pt x="4818" y="2647"/>
                </a:lnTo>
                <a:lnTo>
                  <a:pt x="4784" y="2730"/>
                </a:lnTo>
                <a:lnTo>
                  <a:pt x="4751" y="2813"/>
                </a:lnTo>
                <a:lnTo>
                  <a:pt x="4719" y="2897"/>
                </a:lnTo>
                <a:lnTo>
                  <a:pt x="4688" y="2982"/>
                </a:lnTo>
                <a:lnTo>
                  <a:pt x="4659" y="3067"/>
                </a:lnTo>
                <a:lnTo>
                  <a:pt x="4629" y="3152"/>
                </a:lnTo>
                <a:lnTo>
                  <a:pt x="4579" y="3297"/>
                </a:lnTo>
                <a:lnTo>
                  <a:pt x="4554" y="3372"/>
                </a:lnTo>
                <a:lnTo>
                  <a:pt x="4531" y="3446"/>
                </a:lnTo>
                <a:lnTo>
                  <a:pt x="4508" y="3521"/>
                </a:lnTo>
                <a:lnTo>
                  <a:pt x="4498" y="3559"/>
                </a:lnTo>
                <a:lnTo>
                  <a:pt x="4489" y="3596"/>
                </a:lnTo>
                <a:lnTo>
                  <a:pt x="4479" y="3633"/>
                </a:lnTo>
                <a:lnTo>
                  <a:pt x="4471" y="3671"/>
                </a:lnTo>
                <a:lnTo>
                  <a:pt x="4463" y="3709"/>
                </a:lnTo>
                <a:lnTo>
                  <a:pt x="4457" y="3747"/>
                </a:lnTo>
                <a:lnTo>
                  <a:pt x="4450" y="3795"/>
                </a:lnTo>
                <a:lnTo>
                  <a:pt x="4444" y="3843"/>
                </a:lnTo>
                <a:lnTo>
                  <a:pt x="4440" y="3892"/>
                </a:lnTo>
                <a:lnTo>
                  <a:pt x="4439" y="3915"/>
                </a:lnTo>
                <a:lnTo>
                  <a:pt x="4439" y="3940"/>
                </a:lnTo>
                <a:lnTo>
                  <a:pt x="4439" y="3963"/>
                </a:lnTo>
                <a:lnTo>
                  <a:pt x="4440" y="3988"/>
                </a:lnTo>
                <a:lnTo>
                  <a:pt x="4442" y="4011"/>
                </a:lnTo>
                <a:lnTo>
                  <a:pt x="4444" y="4036"/>
                </a:lnTo>
                <a:lnTo>
                  <a:pt x="4449" y="4060"/>
                </a:lnTo>
                <a:lnTo>
                  <a:pt x="4453" y="4083"/>
                </a:lnTo>
                <a:lnTo>
                  <a:pt x="4458" y="4107"/>
                </a:lnTo>
                <a:lnTo>
                  <a:pt x="4464" y="4130"/>
                </a:lnTo>
                <a:lnTo>
                  <a:pt x="4468" y="4144"/>
                </a:lnTo>
                <a:lnTo>
                  <a:pt x="4473" y="4156"/>
                </a:lnTo>
                <a:lnTo>
                  <a:pt x="4483" y="4179"/>
                </a:lnTo>
                <a:lnTo>
                  <a:pt x="4496" y="4203"/>
                </a:lnTo>
                <a:lnTo>
                  <a:pt x="4509" y="4225"/>
                </a:lnTo>
                <a:lnTo>
                  <a:pt x="4523" y="4245"/>
                </a:lnTo>
                <a:lnTo>
                  <a:pt x="4538" y="4266"/>
                </a:lnTo>
                <a:lnTo>
                  <a:pt x="4567" y="4305"/>
                </a:lnTo>
                <a:lnTo>
                  <a:pt x="4581" y="4325"/>
                </a:lnTo>
                <a:lnTo>
                  <a:pt x="4593" y="4344"/>
                </a:lnTo>
                <a:lnTo>
                  <a:pt x="4604" y="4364"/>
                </a:lnTo>
                <a:lnTo>
                  <a:pt x="4614" y="4384"/>
                </a:lnTo>
                <a:lnTo>
                  <a:pt x="4618" y="4395"/>
                </a:lnTo>
                <a:lnTo>
                  <a:pt x="4622" y="4405"/>
                </a:lnTo>
                <a:lnTo>
                  <a:pt x="4624" y="4415"/>
                </a:lnTo>
                <a:lnTo>
                  <a:pt x="4626" y="4426"/>
                </a:lnTo>
                <a:lnTo>
                  <a:pt x="4627" y="4438"/>
                </a:lnTo>
                <a:lnTo>
                  <a:pt x="4628" y="4449"/>
                </a:lnTo>
                <a:lnTo>
                  <a:pt x="4628" y="4460"/>
                </a:lnTo>
                <a:lnTo>
                  <a:pt x="4626" y="4471"/>
                </a:lnTo>
                <a:lnTo>
                  <a:pt x="4495" y="4296"/>
                </a:lnTo>
                <a:lnTo>
                  <a:pt x="4428" y="4210"/>
                </a:lnTo>
                <a:lnTo>
                  <a:pt x="4360" y="4124"/>
                </a:lnTo>
                <a:lnTo>
                  <a:pt x="4340" y="4101"/>
                </a:lnTo>
                <a:lnTo>
                  <a:pt x="4316" y="4074"/>
                </a:lnTo>
                <a:lnTo>
                  <a:pt x="4260" y="4014"/>
                </a:lnTo>
                <a:lnTo>
                  <a:pt x="4196" y="3950"/>
                </a:lnTo>
                <a:lnTo>
                  <a:pt x="4164" y="3915"/>
                </a:lnTo>
                <a:lnTo>
                  <a:pt x="4132" y="3880"/>
                </a:lnTo>
                <a:lnTo>
                  <a:pt x="4101" y="3845"/>
                </a:lnTo>
                <a:lnTo>
                  <a:pt x="4073" y="3810"/>
                </a:lnTo>
                <a:lnTo>
                  <a:pt x="4046" y="3775"/>
                </a:lnTo>
                <a:lnTo>
                  <a:pt x="4034" y="3757"/>
                </a:lnTo>
                <a:lnTo>
                  <a:pt x="4022" y="3740"/>
                </a:lnTo>
                <a:lnTo>
                  <a:pt x="4013" y="3723"/>
                </a:lnTo>
                <a:lnTo>
                  <a:pt x="4004" y="3706"/>
                </a:lnTo>
                <a:lnTo>
                  <a:pt x="3996" y="3691"/>
                </a:lnTo>
                <a:lnTo>
                  <a:pt x="3990" y="3674"/>
                </a:lnTo>
                <a:lnTo>
                  <a:pt x="3984" y="3659"/>
                </a:lnTo>
                <a:lnTo>
                  <a:pt x="3980" y="3644"/>
                </a:lnTo>
                <a:lnTo>
                  <a:pt x="3978" y="3629"/>
                </a:lnTo>
                <a:lnTo>
                  <a:pt x="3977" y="3615"/>
                </a:lnTo>
                <a:lnTo>
                  <a:pt x="3978" y="3597"/>
                </a:lnTo>
                <a:lnTo>
                  <a:pt x="3979" y="3581"/>
                </a:lnTo>
                <a:lnTo>
                  <a:pt x="3982" y="3567"/>
                </a:lnTo>
                <a:lnTo>
                  <a:pt x="3985" y="3553"/>
                </a:lnTo>
                <a:lnTo>
                  <a:pt x="3990" y="3542"/>
                </a:lnTo>
                <a:lnTo>
                  <a:pt x="3994" y="3532"/>
                </a:lnTo>
                <a:lnTo>
                  <a:pt x="3999" y="3523"/>
                </a:lnTo>
                <a:lnTo>
                  <a:pt x="4005" y="3514"/>
                </a:lnTo>
                <a:lnTo>
                  <a:pt x="4012" y="3506"/>
                </a:lnTo>
                <a:lnTo>
                  <a:pt x="4019" y="3500"/>
                </a:lnTo>
                <a:lnTo>
                  <a:pt x="4026" y="3495"/>
                </a:lnTo>
                <a:lnTo>
                  <a:pt x="4035" y="3490"/>
                </a:lnTo>
                <a:lnTo>
                  <a:pt x="4044" y="3485"/>
                </a:lnTo>
                <a:lnTo>
                  <a:pt x="4053" y="3482"/>
                </a:lnTo>
                <a:lnTo>
                  <a:pt x="4073" y="3475"/>
                </a:lnTo>
                <a:lnTo>
                  <a:pt x="4094" y="3469"/>
                </a:lnTo>
                <a:lnTo>
                  <a:pt x="4117" y="3464"/>
                </a:lnTo>
                <a:lnTo>
                  <a:pt x="4140" y="3458"/>
                </a:lnTo>
                <a:lnTo>
                  <a:pt x="4165" y="3452"/>
                </a:lnTo>
                <a:lnTo>
                  <a:pt x="4190" y="3444"/>
                </a:lnTo>
                <a:lnTo>
                  <a:pt x="4203" y="3439"/>
                </a:lnTo>
                <a:lnTo>
                  <a:pt x="4216" y="3433"/>
                </a:lnTo>
                <a:lnTo>
                  <a:pt x="4228" y="3425"/>
                </a:lnTo>
                <a:lnTo>
                  <a:pt x="4242" y="3418"/>
                </a:lnTo>
                <a:lnTo>
                  <a:pt x="4254" y="3410"/>
                </a:lnTo>
                <a:lnTo>
                  <a:pt x="4266" y="3401"/>
                </a:lnTo>
                <a:lnTo>
                  <a:pt x="4291" y="3380"/>
                </a:lnTo>
                <a:lnTo>
                  <a:pt x="4314" y="3359"/>
                </a:lnTo>
                <a:lnTo>
                  <a:pt x="4337" y="3336"/>
                </a:lnTo>
                <a:lnTo>
                  <a:pt x="4358" y="3313"/>
                </a:lnTo>
                <a:lnTo>
                  <a:pt x="4379" y="3288"/>
                </a:lnTo>
                <a:lnTo>
                  <a:pt x="4399" y="3262"/>
                </a:lnTo>
                <a:lnTo>
                  <a:pt x="4418" y="3237"/>
                </a:lnTo>
                <a:lnTo>
                  <a:pt x="4436" y="3210"/>
                </a:lnTo>
                <a:lnTo>
                  <a:pt x="4453" y="3184"/>
                </a:lnTo>
                <a:lnTo>
                  <a:pt x="4470" y="3156"/>
                </a:lnTo>
                <a:lnTo>
                  <a:pt x="4485" y="3128"/>
                </a:lnTo>
                <a:lnTo>
                  <a:pt x="4501" y="3099"/>
                </a:lnTo>
                <a:lnTo>
                  <a:pt x="4515" y="3072"/>
                </a:lnTo>
                <a:lnTo>
                  <a:pt x="4529" y="3043"/>
                </a:lnTo>
                <a:lnTo>
                  <a:pt x="4556" y="2985"/>
                </a:lnTo>
                <a:lnTo>
                  <a:pt x="4579" y="2931"/>
                </a:lnTo>
                <a:lnTo>
                  <a:pt x="4601" y="2878"/>
                </a:lnTo>
                <a:lnTo>
                  <a:pt x="4624" y="2824"/>
                </a:lnTo>
                <a:lnTo>
                  <a:pt x="4645" y="2770"/>
                </a:lnTo>
                <a:lnTo>
                  <a:pt x="4666" y="2714"/>
                </a:lnTo>
                <a:lnTo>
                  <a:pt x="4685" y="2659"/>
                </a:lnTo>
                <a:lnTo>
                  <a:pt x="4704" y="2603"/>
                </a:lnTo>
                <a:lnTo>
                  <a:pt x="4722" y="2547"/>
                </a:lnTo>
                <a:lnTo>
                  <a:pt x="4740" y="2491"/>
                </a:lnTo>
                <a:lnTo>
                  <a:pt x="4755" y="2433"/>
                </a:lnTo>
                <a:lnTo>
                  <a:pt x="4770" y="2377"/>
                </a:lnTo>
                <a:lnTo>
                  <a:pt x="4785" y="2320"/>
                </a:lnTo>
                <a:lnTo>
                  <a:pt x="4797" y="2263"/>
                </a:lnTo>
                <a:lnTo>
                  <a:pt x="4809" y="2206"/>
                </a:lnTo>
                <a:lnTo>
                  <a:pt x="4819" y="2149"/>
                </a:lnTo>
                <a:lnTo>
                  <a:pt x="4829" y="2091"/>
                </a:lnTo>
                <a:lnTo>
                  <a:pt x="4833" y="2055"/>
                </a:lnTo>
                <a:lnTo>
                  <a:pt x="4836" y="2022"/>
                </a:lnTo>
                <a:lnTo>
                  <a:pt x="4837" y="1988"/>
                </a:lnTo>
                <a:lnTo>
                  <a:pt x="4837" y="1955"/>
                </a:lnTo>
                <a:lnTo>
                  <a:pt x="4836" y="1923"/>
                </a:lnTo>
                <a:lnTo>
                  <a:pt x="4833" y="1891"/>
                </a:lnTo>
                <a:lnTo>
                  <a:pt x="4828" y="1861"/>
                </a:lnTo>
                <a:lnTo>
                  <a:pt x="4823" y="1831"/>
                </a:lnTo>
                <a:lnTo>
                  <a:pt x="4816" y="1801"/>
                </a:lnTo>
                <a:lnTo>
                  <a:pt x="4808" y="1773"/>
                </a:lnTo>
                <a:lnTo>
                  <a:pt x="4800" y="1744"/>
                </a:lnTo>
                <a:lnTo>
                  <a:pt x="4791" y="1715"/>
                </a:lnTo>
                <a:lnTo>
                  <a:pt x="4781" y="1688"/>
                </a:lnTo>
                <a:lnTo>
                  <a:pt x="4769" y="1660"/>
                </a:lnTo>
                <a:lnTo>
                  <a:pt x="4746" y="1606"/>
                </a:lnTo>
                <a:lnTo>
                  <a:pt x="4721" y="1551"/>
                </a:lnTo>
                <a:lnTo>
                  <a:pt x="4694" y="1497"/>
                </a:lnTo>
                <a:lnTo>
                  <a:pt x="4668" y="1443"/>
                </a:lnTo>
                <a:lnTo>
                  <a:pt x="4642" y="1388"/>
                </a:lnTo>
                <a:lnTo>
                  <a:pt x="4617" y="1331"/>
                </a:lnTo>
                <a:lnTo>
                  <a:pt x="4604" y="1302"/>
                </a:lnTo>
                <a:lnTo>
                  <a:pt x="4593" y="1274"/>
                </a:lnTo>
                <a:lnTo>
                  <a:pt x="4582" y="1244"/>
                </a:lnTo>
                <a:lnTo>
                  <a:pt x="4572" y="1213"/>
                </a:lnTo>
                <a:lnTo>
                  <a:pt x="4561" y="1182"/>
                </a:lnTo>
                <a:lnTo>
                  <a:pt x="4552" y="1151"/>
                </a:lnTo>
                <a:lnTo>
                  <a:pt x="4539" y="1170"/>
                </a:lnTo>
                <a:lnTo>
                  <a:pt x="4523" y="1190"/>
                </a:lnTo>
                <a:lnTo>
                  <a:pt x="4508" y="1209"/>
                </a:lnTo>
                <a:lnTo>
                  <a:pt x="4493" y="1226"/>
                </a:lnTo>
                <a:lnTo>
                  <a:pt x="4475" y="1244"/>
                </a:lnTo>
                <a:lnTo>
                  <a:pt x="4458" y="1260"/>
                </a:lnTo>
                <a:lnTo>
                  <a:pt x="4440" y="1276"/>
                </a:lnTo>
                <a:lnTo>
                  <a:pt x="4422" y="1291"/>
                </a:lnTo>
                <a:lnTo>
                  <a:pt x="4385" y="1321"/>
                </a:lnTo>
                <a:lnTo>
                  <a:pt x="4347" y="1348"/>
                </a:lnTo>
                <a:lnTo>
                  <a:pt x="4269" y="1404"/>
                </a:lnTo>
                <a:lnTo>
                  <a:pt x="4230" y="1432"/>
                </a:lnTo>
                <a:lnTo>
                  <a:pt x="4192" y="1461"/>
                </a:lnTo>
                <a:lnTo>
                  <a:pt x="4156" y="1492"/>
                </a:lnTo>
                <a:lnTo>
                  <a:pt x="4138" y="1508"/>
                </a:lnTo>
                <a:lnTo>
                  <a:pt x="4121" y="1525"/>
                </a:lnTo>
                <a:lnTo>
                  <a:pt x="4104" y="1542"/>
                </a:lnTo>
                <a:lnTo>
                  <a:pt x="4088" y="1559"/>
                </a:lnTo>
                <a:lnTo>
                  <a:pt x="4073" y="1579"/>
                </a:lnTo>
                <a:lnTo>
                  <a:pt x="4057" y="1598"/>
                </a:lnTo>
                <a:lnTo>
                  <a:pt x="4043" y="1619"/>
                </a:lnTo>
                <a:lnTo>
                  <a:pt x="4029" y="1641"/>
                </a:lnTo>
                <a:lnTo>
                  <a:pt x="4017" y="1664"/>
                </a:lnTo>
                <a:lnTo>
                  <a:pt x="4006" y="1688"/>
                </a:lnTo>
                <a:lnTo>
                  <a:pt x="3982" y="1741"/>
                </a:lnTo>
                <a:lnTo>
                  <a:pt x="3960" y="1794"/>
                </a:lnTo>
                <a:lnTo>
                  <a:pt x="3938" y="1848"/>
                </a:lnTo>
                <a:lnTo>
                  <a:pt x="3918" y="1903"/>
                </a:lnTo>
                <a:lnTo>
                  <a:pt x="3898" y="1958"/>
                </a:lnTo>
                <a:lnTo>
                  <a:pt x="3880" y="2013"/>
                </a:lnTo>
                <a:lnTo>
                  <a:pt x="3862" y="2070"/>
                </a:lnTo>
                <a:lnTo>
                  <a:pt x="3846" y="2125"/>
                </a:lnTo>
                <a:lnTo>
                  <a:pt x="3830" y="2181"/>
                </a:lnTo>
                <a:lnTo>
                  <a:pt x="3814" y="2238"/>
                </a:lnTo>
                <a:lnTo>
                  <a:pt x="3800" y="2295"/>
                </a:lnTo>
                <a:lnTo>
                  <a:pt x="3786" y="2352"/>
                </a:lnTo>
                <a:lnTo>
                  <a:pt x="3760" y="2465"/>
                </a:lnTo>
                <a:lnTo>
                  <a:pt x="3735" y="2578"/>
                </a:lnTo>
                <a:close/>
                <a:moveTo>
                  <a:pt x="2476" y="2582"/>
                </a:moveTo>
                <a:lnTo>
                  <a:pt x="2476" y="2582"/>
                </a:lnTo>
                <a:lnTo>
                  <a:pt x="2465" y="2562"/>
                </a:lnTo>
                <a:lnTo>
                  <a:pt x="2452" y="2542"/>
                </a:lnTo>
                <a:lnTo>
                  <a:pt x="2436" y="2522"/>
                </a:lnTo>
                <a:lnTo>
                  <a:pt x="2419" y="2502"/>
                </a:lnTo>
                <a:lnTo>
                  <a:pt x="2449" y="2520"/>
                </a:lnTo>
                <a:lnTo>
                  <a:pt x="2483" y="2540"/>
                </a:lnTo>
                <a:lnTo>
                  <a:pt x="2561" y="2588"/>
                </a:lnTo>
                <a:lnTo>
                  <a:pt x="2536" y="2584"/>
                </a:lnTo>
                <a:lnTo>
                  <a:pt x="2513" y="2582"/>
                </a:lnTo>
                <a:lnTo>
                  <a:pt x="2493" y="2582"/>
                </a:lnTo>
                <a:lnTo>
                  <a:pt x="2476" y="2582"/>
                </a:lnTo>
                <a:close/>
              </a:path>
            </a:pathLst>
          </a:custGeom>
          <a:solidFill>
            <a:srgbClr val="92D05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latin typeface="黑体" panose="02010609060101010101" pitchFamily="49" charset="-122"/>
              <a:ea typeface="黑体" panose="02010609060101010101" pitchFamily="49" charset="-122"/>
            </a:endParaRPr>
          </a:p>
        </p:txBody>
      </p:sp>
      <p:sp>
        <p:nvSpPr>
          <p:cNvPr id="5122" name="标题 1"/>
          <p:cNvSpPr txBox="1"/>
          <p:nvPr/>
        </p:nvSpPr>
        <p:spPr bwMode="auto">
          <a:xfrm>
            <a:off x="714804" y="1109663"/>
            <a:ext cx="4289244"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Narrow" panose="020B05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5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5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9pPr>
          </a:lstStyle>
          <a:p>
            <a:pPr algn="ctr">
              <a:spcBef>
                <a:spcPct val="0"/>
              </a:spcBef>
              <a:buFontTx/>
              <a:buNone/>
              <a:defRPr/>
            </a:pPr>
            <a:r>
              <a:rPr lang="en-US" altLang="zh-CN" dirty="0" smtClean="0">
                <a:latin typeface="华文琥珀" panose="02010800040101010101" pitchFamily="2" charset="-122"/>
                <a:ea typeface="华文琥珀" panose="02010800040101010101" pitchFamily="2" charset="-122"/>
                <a:cs typeface="+mj-cs"/>
              </a:rPr>
              <a:t>8.5 </a:t>
            </a:r>
            <a:r>
              <a:rPr lang="zh-CN" altLang="en-US" dirty="0" smtClean="0">
                <a:latin typeface="华文琥珀" panose="02010800040101010101" pitchFamily="2" charset="-122"/>
                <a:ea typeface="华文琥珀" panose="02010800040101010101" pitchFamily="2" charset="-122"/>
                <a:cs typeface="+mj-cs"/>
              </a:rPr>
              <a:t>线性表的查找技术</a:t>
            </a:r>
            <a:endParaRPr lang="zh-CN" altLang="en-US" dirty="0">
              <a:latin typeface="华文琥珀" panose="02010800040101010101" pitchFamily="2" charset="-122"/>
              <a:ea typeface="华文琥珀" panose="02010800040101010101" pitchFamily="2" charset="-122"/>
              <a:cs typeface="+mj-cs"/>
            </a:endParaRPr>
          </a:p>
        </p:txBody>
      </p:sp>
      <p:cxnSp>
        <p:nvCxnSpPr>
          <p:cNvPr id="25" name="直接连接符 24"/>
          <p:cNvCxnSpPr/>
          <p:nvPr/>
        </p:nvCxnSpPr>
        <p:spPr>
          <a:xfrm>
            <a:off x="3330575" y="1666453"/>
            <a:ext cx="0" cy="4714875"/>
          </a:xfrm>
          <a:prstGeom prst="line">
            <a:avLst/>
          </a:prstGeom>
          <a:noFill/>
          <a:ln w="38100" cap="flat" cmpd="sng" algn="ctr">
            <a:solidFill>
              <a:schemeClr val="bg1">
                <a:lumMod val="85000"/>
              </a:schemeClr>
            </a:solidFill>
            <a:prstDash val="solid"/>
          </a:ln>
          <a:effectLst/>
        </p:spPr>
      </p:cxnSp>
      <p:cxnSp>
        <p:nvCxnSpPr>
          <p:cNvPr id="26" name="直接连接符 25"/>
          <p:cNvCxnSpPr/>
          <p:nvPr/>
        </p:nvCxnSpPr>
        <p:spPr>
          <a:xfrm>
            <a:off x="1016000" y="1663700"/>
            <a:ext cx="3268663" cy="0"/>
          </a:xfrm>
          <a:prstGeom prst="line">
            <a:avLst/>
          </a:prstGeom>
          <a:noFill/>
          <a:ln w="57150" cap="flat" cmpd="sng" algn="ctr">
            <a:solidFill>
              <a:schemeClr val="bg1">
                <a:lumMod val="85000"/>
              </a:schemeClr>
            </a:solidFill>
            <a:prstDash val="solid"/>
          </a:ln>
          <a:effectLst/>
        </p:spPr>
      </p:cxnSp>
      <p:sp>
        <p:nvSpPr>
          <p:cNvPr id="34" name="TextBox 33"/>
          <p:cNvSpPr txBox="1"/>
          <p:nvPr/>
        </p:nvSpPr>
        <p:spPr>
          <a:xfrm>
            <a:off x="2060575" y="2232025"/>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rPr>
              <a:t>8.5.1</a:t>
            </a:r>
            <a:endPar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endParaRPr>
          </a:p>
        </p:txBody>
      </p:sp>
      <p:sp>
        <p:nvSpPr>
          <p:cNvPr id="35" name="TextBox 34"/>
          <p:cNvSpPr txBox="1"/>
          <p:nvPr/>
        </p:nvSpPr>
        <p:spPr>
          <a:xfrm>
            <a:off x="2060575" y="2924175"/>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a:latin typeface="黑体" panose="02010609060101010101" pitchFamily="49" charset="-122"/>
                <a:ea typeface="黑体" panose="02010609060101010101" pitchFamily="49" charset="-122"/>
                <a:cs typeface="Verdana" panose="020B0604030504040204" pitchFamily="34" charset="0"/>
              </a:rPr>
              <a:t>8.5.2</a:t>
            </a:r>
            <a:endParaRPr lang="en-US" sz="2400" b="1" i="1" kern="0" dirty="0">
              <a:latin typeface="黑体" panose="02010609060101010101" pitchFamily="49" charset="-122"/>
              <a:ea typeface="黑体" panose="02010609060101010101" pitchFamily="49" charset="-122"/>
              <a:cs typeface="Verdana" panose="020B0604030504040204" pitchFamily="34" charset="0"/>
            </a:endParaRPr>
          </a:p>
        </p:txBody>
      </p:sp>
      <p:sp>
        <p:nvSpPr>
          <p:cNvPr id="8200" name="矩形 22"/>
          <p:cNvSpPr>
            <a:spLocks noChangeArrowheads="1"/>
          </p:cNvSpPr>
          <p:nvPr/>
        </p:nvSpPr>
        <p:spPr bwMode="auto">
          <a:xfrm>
            <a:off x="3360071" y="2205038"/>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a:solidFill>
                  <a:schemeClr val="bg2"/>
                </a:solidFill>
                <a:latin typeface="黑体" panose="02010609060101010101" pitchFamily="49" charset="-122"/>
                <a:ea typeface="黑体" panose="02010609060101010101" pitchFamily="49" charset="-122"/>
              </a:rPr>
              <a:t>顺序查找</a:t>
            </a:r>
            <a:endParaRPr lang="zh-CN" altLang="zh-CN" sz="2400" dirty="0">
              <a:solidFill>
                <a:schemeClr val="bg2"/>
              </a:solidFill>
              <a:latin typeface="黑体" panose="02010609060101010101" pitchFamily="49" charset="-122"/>
              <a:ea typeface="黑体" panose="02010609060101010101" pitchFamily="49" charset="-122"/>
            </a:endParaRPr>
          </a:p>
        </p:txBody>
      </p:sp>
      <p:sp>
        <p:nvSpPr>
          <p:cNvPr id="8201" name="矩形 16"/>
          <p:cNvSpPr>
            <a:spLocks noChangeArrowheads="1"/>
          </p:cNvSpPr>
          <p:nvPr/>
        </p:nvSpPr>
        <p:spPr bwMode="auto">
          <a:xfrm>
            <a:off x="3360071" y="2930525"/>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a:solidFill>
                  <a:schemeClr val="tx1"/>
                </a:solidFill>
                <a:latin typeface="黑体" panose="02010609060101010101" pitchFamily="49" charset="-122"/>
                <a:ea typeface="黑体" panose="02010609060101010101" pitchFamily="49" charset="-122"/>
              </a:rPr>
              <a:t>在有序表上的查找</a:t>
            </a:r>
            <a:endParaRPr lang="zh-CN" altLang="zh-CN" sz="2400" dirty="0">
              <a:solidFill>
                <a:schemeClr val="tx1"/>
              </a:solidFill>
              <a:latin typeface="黑体" panose="02010609060101010101" pitchFamily="49" charset="-122"/>
              <a:ea typeface="黑体" panose="02010609060101010101" pitchFamily="49" charset="-122"/>
            </a:endParaRPr>
          </a:p>
        </p:txBody>
      </p:sp>
      <p:sp>
        <p:nvSpPr>
          <p:cNvPr id="8202" name="标题 2"/>
          <p:cNvSpPr>
            <a:spLocks noGrp="1"/>
          </p:cNvSpPr>
          <p:nvPr>
            <p:ph type="title"/>
          </p:nvPr>
        </p:nvSpPr>
        <p:spPr/>
        <p:txBody>
          <a:bodyPr/>
          <a:lstStyle/>
          <a:p>
            <a:endParaRPr lang="zh-CN" altLang="en-US" smtClean="0"/>
          </a:p>
        </p:txBody>
      </p:sp>
      <p:sp>
        <p:nvSpPr>
          <p:cNvPr id="11" name="TextBox 34"/>
          <p:cNvSpPr txBox="1"/>
          <p:nvPr/>
        </p:nvSpPr>
        <p:spPr>
          <a:xfrm>
            <a:off x="2060575" y="3595117"/>
            <a:ext cx="1250950" cy="535531"/>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smtClean="0">
                <a:solidFill>
                  <a:schemeClr val="bg2"/>
                </a:solidFill>
                <a:latin typeface="黑体" panose="02010609060101010101" pitchFamily="49" charset="-122"/>
                <a:ea typeface="黑体" panose="02010609060101010101" pitchFamily="49" charset="-122"/>
                <a:cs typeface="Verdana" panose="020B0604030504040204" pitchFamily="34" charset="0"/>
              </a:rPr>
              <a:t>8.5.3</a:t>
            </a:r>
            <a:endPar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endParaRPr>
          </a:p>
        </p:txBody>
      </p:sp>
      <p:sp>
        <p:nvSpPr>
          <p:cNvPr id="12" name="矩形 16"/>
          <p:cNvSpPr>
            <a:spLocks noChangeArrowheads="1"/>
          </p:cNvSpPr>
          <p:nvPr/>
        </p:nvSpPr>
        <p:spPr bwMode="auto">
          <a:xfrm>
            <a:off x="3360071" y="3601467"/>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smtClean="0">
                <a:solidFill>
                  <a:schemeClr val="bg2"/>
                </a:solidFill>
                <a:latin typeface="黑体" panose="02010609060101010101" pitchFamily="49" charset="-122"/>
                <a:ea typeface="黑体" panose="02010609060101010101" pitchFamily="49" charset="-122"/>
              </a:rPr>
              <a:t>索引查找</a:t>
            </a:r>
            <a:endParaRPr lang="zh-CN" altLang="zh-CN" sz="2400" dirty="0">
              <a:solidFill>
                <a:schemeClr val="bg2"/>
              </a:solidFill>
              <a:latin typeface="黑体" panose="02010609060101010101" pitchFamily="49" charset="-122"/>
              <a:ea typeface="黑体" panose="02010609060101010101" pitchFamily="49" charset="-122"/>
            </a:endParaRPr>
          </a:p>
        </p:txBody>
      </p:sp>
      <p:sp>
        <p:nvSpPr>
          <p:cNvPr id="13" name="TextBox 34"/>
          <p:cNvSpPr txBox="1"/>
          <p:nvPr/>
        </p:nvSpPr>
        <p:spPr>
          <a:xfrm>
            <a:off x="2045143" y="4293096"/>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rPr>
              <a:t>8.5.4</a:t>
            </a:r>
            <a:endPar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endParaRPr>
          </a:p>
        </p:txBody>
      </p:sp>
      <p:sp>
        <p:nvSpPr>
          <p:cNvPr id="14" name="矩形 16"/>
          <p:cNvSpPr>
            <a:spLocks noChangeArrowheads="1"/>
          </p:cNvSpPr>
          <p:nvPr/>
        </p:nvSpPr>
        <p:spPr bwMode="auto">
          <a:xfrm>
            <a:off x="3344639" y="4299446"/>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a:solidFill>
                  <a:schemeClr val="bg2"/>
                </a:solidFill>
                <a:latin typeface="黑体" panose="02010609060101010101" pitchFamily="49" charset="-122"/>
                <a:ea typeface="黑体" panose="02010609060101010101" pitchFamily="49" charset="-122"/>
              </a:rPr>
              <a:t>在非数值有序表上的查找</a:t>
            </a:r>
            <a:endParaRPr lang="zh-CN" altLang="zh-CN" sz="2400" dirty="0">
              <a:solidFill>
                <a:schemeClr val="bg2"/>
              </a:solidFill>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折半查找</a:t>
            </a:r>
            <a:endParaRPr lang="zh-CN" altLang="en-US" dirty="0"/>
          </a:p>
        </p:txBody>
      </p:sp>
      <p:sp>
        <p:nvSpPr>
          <p:cNvPr id="5" name="内容占位符 4"/>
          <p:cNvSpPr>
            <a:spLocks noGrp="1"/>
          </p:cNvSpPr>
          <p:nvPr>
            <p:ph idx="1"/>
          </p:nvPr>
        </p:nvSpPr>
        <p:spPr/>
        <p:txBody>
          <a:bodyPr/>
          <a:lstStyle/>
          <a:p>
            <a:r>
              <a:rPr lang="en-US" altLang="zh-CN" sz="2000" dirty="0"/>
              <a:t>【</a:t>
            </a:r>
            <a:r>
              <a:rPr lang="zh-CN" altLang="en-US" sz="2000" dirty="0"/>
              <a:t>例</a:t>
            </a:r>
            <a:r>
              <a:rPr lang="en-US" altLang="zh-CN" sz="2000" dirty="0"/>
              <a:t>8-1】	</a:t>
            </a:r>
            <a:r>
              <a:rPr lang="zh-CN" altLang="en-US" sz="2000" dirty="0"/>
              <a:t>数组元素的有序序列为</a:t>
            </a:r>
            <a:r>
              <a:rPr lang="zh-CN" altLang="en-US" sz="2000" dirty="0" smtClean="0"/>
              <a:t>：</a:t>
            </a:r>
            <a:r>
              <a:rPr lang="en-US" altLang="zh-CN" sz="2000" dirty="0" smtClean="0"/>
              <a:t>5, 10, 19, 21, 31, 37, 42, 48, 50, 55</a:t>
            </a:r>
            <a:r>
              <a:rPr lang="zh-CN" altLang="en-US" sz="2000" dirty="0"/>
              <a:t>，用折半查找法查找</a:t>
            </a:r>
            <a:r>
              <a:rPr lang="en-US" altLang="zh-CN" sz="2000" dirty="0"/>
              <a:t>x</a:t>
            </a:r>
            <a:r>
              <a:rPr lang="zh-CN" altLang="en-US" sz="2000" dirty="0"/>
              <a:t>为</a:t>
            </a:r>
            <a:r>
              <a:rPr lang="en-US" altLang="zh-CN" sz="2000" dirty="0"/>
              <a:t>19</a:t>
            </a:r>
            <a:r>
              <a:rPr lang="zh-CN" altLang="en-US" sz="2000" dirty="0"/>
              <a:t>及</a:t>
            </a:r>
            <a:r>
              <a:rPr lang="en-US" altLang="zh-CN" sz="2000" dirty="0"/>
              <a:t>66</a:t>
            </a:r>
            <a:r>
              <a:rPr lang="zh-CN" altLang="en-US" sz="2000" dirty="0"/>
              <a:t>的元素</a:t>
            </a:r>
            <a:r>
              <a:rPr lang="zh-CN" altLang="en-US" sz="2000" dirty="0" smtClean="0"/>
              <a:t>。</a:t>
            </a:r>
            <a:endParaRPr lang="en-US" altLang="zh-CN" sz="2000" dirty="0" smtClean="0"/>
          </a:p>
          <a:p>
            <a:r>
              <a:rPr lang="zh-CN" altLang="en-US" sz="2000" dirty="0" smtClean="0"/>
              <a:t>查找</a:t>
            </a:r>
            <a:r>
              <a:rPr lang="en-US" altLang="zh-CN" sz="2000" dirty="0" smtClean="0"/>
              <a:t>19</a:t>
            </a:r>
            <a:r>
              <a:rPr lang="zh-CN" altLang="en-US" sz="2000" dirty="0" smtClean="0"/>
              <a:t>：</a:t>
            </a:r>
            <a:endParaRPr lang="zh-CN" altLang="en-US" sz="2000" dirty="0"/>
          </a:p>
        </p:txBody>
      </p:sp>
      <p:sp>
        <p:nvSpPr>
          <p:cNvPr id="3" name="页脚占位符 2"/>
          <p:cNvSpPr>
            <a:spLocks noGrp="1"/>
          </p:cNvSpPr>
          <p:nvPr>
            <p:ph type="ftr" sz="quarter" idx="10"/>
          </p:nvPr>
        </p:nvSpPr>
        <p:spPr/>
        <p:txBody>
          <a:bodyPr/>
          <a:lstStyle/>
          <a:p>
            <a:pPr>
              <a:defRPr/>
            </a:pPr>
            <a:fld id="{31BEA146-B08C-4357-9B35-FAEE27D60924}" type="slidenum">
              <a:rPr lang="zh-CN" altLang="en-US" smtClean="0">
                <a:ea typeface="黑体" panose="02010609060101010101" pitchFamily="49" charset="-122"/>
              </a:rPr>
            </a:fld>
            <a:endParaRPr lang="en-US" altLang="zh-CN">
              <a:ea typeface="黑体" panose="02010609060101010101" pitchFamily="49" charset="-122"/>
            </a:endParaRPr>
          </a:p>
        </p:txBody>
      </p:sp>
      <p:sp>
        <p:nvSpPr>
          <p:cNvPr id="6" name="椭圆 5"/>
          <p:cNvSpPr/>
          <p:nvPr/>
        </p:nvSpPr>
        <p:spPr bwMode="auto">
          <a:xfrm>
            <a:off x="395536" y="961703"/>
            <a:ext cx="680054" cy="678223"/>
          </a:xfrm>
          <a:prstGeom prst="ellipse">
            <a:avLst/>
          </a:prstGeom>
          <a:solidFill>
            <a:schemeClr val="tx1"/>
          </a:solidFill>
          <a:ln w="19050" cap="flat" cmpd="sng" algn="ctr">
            <a:solidFill>
              <a:schemeClr val="bg2"/>
            </a:solid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None/>
            </a:pPr>
            <a:r>
              <a:rPr kumimoji="0" lang="zh-CN" altLang="en-US" sz="28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rPr>
              <a:t>例</a:t>
            </a:r>
            <a:endParaRPr kumimoji="0" lang="zh-CN" altLang="en-US" sz="28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endParaRPr>
          </a:p>
        </p:txBody>
      </p:sp>
      <p:pic>
        <p:nvPicPr>
          <p:cNvPr id="15257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b="59832"/>
          <a:stretch>
            <a:fillRect/>
          </a:stretch>
        </p:blipFill>
        <p:spPr bwMode="auto">
          <a:xfrm>
            <a:off x="1475740" y="2762250"/>
            <a:ext cx="5688965" cy="1475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t="37402" b="49734"/>
          <a:stretch>
            <a:fillRect/>
          </a:stretch>
        </p:blipFill>
        <p:spPr bwMode="auto">
          <a:xfrm>
            <a:off x="1475740" y="4135755"/>
            <a:ext cx="5688965" cy="47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t="49471" b="10806"/>
          <a:stretch>
            <a:fillRect/>
          </a:stretch>
        </p:blipFill>
        <p:spPr bwMode="auto">
          <a:xfrm>
            <a:off x="1475740" y="4578985"/>
            <a:ext cx="5688965" cy="1458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t="88689"/>
          <a:stretch>
            <a:fillRect/>
          </a:stretch>
        </p:blipFill>
        <p:spPr bwMode="auto">
          <a:xfrm>
            <a:off x="1475740" y="6019108"/>
            <a:ext cx="5688965" cy="415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直接连接符 8"/>
          <p:cNvCxnSpPr/>
          <p:nvPr/>
        </p:nvCxnSpPr>
        <p:spPr>
          <a:xfrm>
            <a:off x="3885565" y="6374765"/>
            <a:ext cx="686435" cy="6985"/>
          </a:xfrm>
          <a:prstGeom prst="line">
            <a:avLst/>
          </a:prstGeom>
          <a:noFill/>
          <a:ln w="19050" cap="flat" cmpd="sng" algn="ctr">
            <a:solidFill>
              <a:srgbClr val="FF0000"/>
            </a:solidFill>
            <a:prstDash val="solid"/>
            <a:round/>
            <a:headEnd type="none" w="med" len="med"/>
            <a:tailEnd type="none" w="med" len="med"/>
          </a:ln>
        </p:spPr>
      </p:cxnSp>
      <p:cxnSp>
        <p:nvCxnSpPr>
          <p:cNvPr id="10" name="直接连接符 9"/>
          <p:cNvCxnSpPr/>
          <p:nvPr/>
        </p:nvCxnSpPr>
        <p:spPr>
          <a:xfrm>
            <a:off x="4644390" y="4509135"/>
            <a:ext cx="1007745" cy="0"/>
          </a:xfrm>
          <a:prstGeom prst="line">
            <a:avLst/>
          </a:prstGeom>
          <a:noFill/>
          <a:ln w="19050" cap="flat" cmpd="sng" algn="ctr">
            <a:solidFill>
              <a:srgbClr val="FF0000"/>
            </a:solidFill>
            <a:prstDash val="solid"/>
            <a:round/>
            <a:headEnd type="none" w="med" len="med"/>
            <a:tailEnd type="none" w="med" len="med"/>
          </a:ln>
        </p:spPr>
      </p:cxnSp>
      <p:sp>
        <p:nvSpPr>
          <p:cNvPr id="12" name="文本框 11"/>
          <p:cNvSpPr txBox="1"/>
          <p:nvPr/>
        </p:nvSpPr>
        <p:spPr>
          <a:xfrm>
            <a:off x="5652135" y="5904865"/>
            <a:ext cx="3133090" cy="561340"/>
          </a:xfrm>
          <a:prstGeom prst="rect">
            <a:avLst/>
          </a:prstGeom>
          <a:noFill/>
          <a:ln w="28575" cmpd="sng">
            <a:solidFill>
              <a:schemeClr val="accent1">
                <a:shade val="50000"/>
              </a:schemeClr>
            </a:solidFill>
            <a:prstDash val="solid"/>
          </a:ln>
        </p:spPr>
        <p:txBody>
          <a:bodyPr wrap="square" rtlCol="0">
            <a:spAutoFit/>
          </a:bodyPr>
          <a:lstStyle/>
          <a:p>
            <a:pPr indent="0">
              <a:buNone/>
            </a:pPr>
            <a:r>
              <a:rPr lang="en-US" altLang="zh-CN" sz="1600" smtClean="0">
                <a:ln>
                  <a:noFill/>
                </a:ln>
                <a:solidFill>
                  <a:srgbClr val="FF0000"/>
                </a:solidFill>
                <a:effectLst/>
                <a:sym typeface="+mn-ea"/>
              </a:rPr>
              <a:t>mid=</a:t>
            </a:r>
            <a:r>
              <a:rPr lang="zh-CN" altLang="en-US" sz="1600" smtClean="0">
                <a:ln>
                  <a:noFill/>
                </a:ln>
                <a:solidFill>
                  <a:srgbClr val="FF0000"/>
                </a:solidFill>
                <a:effectLst/>
                <a:sym typeface="+mn-ea"/>
              </a:rPr>
              <a:t>（</a:t>
            </a:r>
            <a:r>
              <a:rPr lang="en-US" altLang="zh-CN" sz="1600" smtClean="0">
                <a:ln>
                  <a:noFill/>
                </a:ln>
                <a:solidFill>
                  <a:srgbClr val="FF0000"/>
                </a:solidFill>
                <a:effectLst/>
                <a:sym typeface="+mn-ea"/>
              </a:rPr>
              <a:t>low+high</a:t>
            </a:r>
            <a:r>
              <a:rPr lang="zh-CN" altLang="en-US" sz="1600" smtClean="0">
                <a:ln>
                  <a:noFill/>
                </a:ln>
                <a:solidFill>
                  <a:srgbClr val="FF0000"/>
                </a:solidFill>
                <a:effectLst/>
                <a:sym typeface="+mn-ea"/>
              </a:rPr>
              <a:t>）</a:t>
            </a:r>
            <a:r>
              <a:rPr lang="en-US" altLang="zh-CN" sz="1600" smtClean="0">
                <a:ln>
                  <a:noFill/>
                </a:ln>
                <a:solidFill>
                  <a:srgbClr val="FF0000"/>
                </a:solidFill>
                <a:effectLst/>
                <a:sym typeface="+mn-ea"/>
              </a:rPr>
              <a:t>/2</a:t>
            </a:r>
            <a:r>
              <a:rPr lang="zh-CN" altLang="en-US" sz="1600" smtClean="0">
                <a:ln>
                  <a:noFill/>
                </a:ln>
                <a:solidFill>
                  <a:srgbClr val="FF0000"/>
                </a:solidFill>
                <a:effectLst/>
                <a:sym typeface="+mn-ea"/>
              </a:rPr>
              <a:t>向上取整</a:t>
            </a:r>
            <a:endParaRPr kumimoji="0" lang="zh-CN" altLang="en-US" b="0" i="0" u="none" strike="noStrike" cap="none" normalizeH="0" baseline="0" smtClean="0">
              <a:ln>
                <a:noFill/>
              </a:ln>
              <a:solidFill>
                <a:srgbClr val="FF0000"/>
              </a:solidFill>
              <a:effectLst/>
              <a:latin typeface="Arial" panose="020B0604020202020204" pitchFamily="34" charset="0"/>
              <a:ea typeface="幼圆" panose="02010509060101010101" pitchFamily="49" charset="-122"/>
            </a:endParaRPr>
          </a:p>
          <a:p>
            <a:endParaRPr kumimoji="0" lang="zh-CN" altLang="en-US" b="0" i="0" u="none" strike="noStrike" cap="none" normalizeH="0" baseline="0" smtClean="0">
              <a:ln>
                <a:noFill/>
              </a:ln>
              <a:solidFill>
                <a:srgbClr val="FF0000"/>
              </a:solidFill>
              <a:effectLst/>
              <a:latin typeface="Arial" panose="020B0604020202020204" pitchFamily="34" charset="0"/>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Par">
                                  <p:stCondLst>
                                    <p:cond delay="0"/>
                                  </p:stCondLst>
                                  <p:childTnLst>
                                    <p:set>
                                      <p:cBhvr>
                                        <p:cTn id="18" dur="1" fill="hold">
                                          <p:stCondLst>
                                            <p:cond delay="0"/>
                                          </p:stCondLst>
                                        </p:cTn>
                                        <p:tgtEl>
                                          <p:spTgt spid="1525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linds(horizontal)">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折半查找（</a:t>
            </a:r>
            <a:r>
              <a:rPr lang="en-US" altLang="zh-CN" dirty="0" err="1" smtClean="0">
                <a:latin typeface="Arial Unicode MS" panose="020B0604020202020204" pitchFamily="34" charset="-122"/>
                <a:ea typeface="Arial Unicode MS" panose="020B0604020202020204" pitchFamily="34" charset="-122"/>
                <a:cs typeface="Arial Unicode MS" panose="020B0604020202020204" pitchFamily="34" charset="-122"/>
              </a:rPr>
              <a:t>con’d</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sz="2000" dirty="0" smtClean="0"/>
              <a:t>查找</a:t>
            </a:r>
            <a:r>
              <a:rPr lang="en-US" altLang="zh-CN" sz="2000" dirty="0" smtClean="0"/>
              <a:t>66</a:t>
            </a:r>
            <a:r>
              <a:rPr lang="zh-CN" altLang="en-US" sz="2000" dirty="0" smtClean="0"/>
              <a:t>：</a:t>
            </a:r>
            <a:endParaRPr lang="zh-CN" altLang="en-US" sz="2000" dirty="0"/>
          </a:p>
        </p:txBody>
      </p:sp>
      <p:sp>
        <p:nvSpPr>
          <p:cNvPr id="4" name="页脚占位符 3"/>
          <p:cNvSpPr>
            <a:spLocks noGrp="1"/>
          </p:cNvSpPr>
          <p:nvPr>
            <p:ph type="ftr" sz="quarter" idx="10"/>
          </p:nvPr>
        </p:nvSpPr>
        <p:spPr/>
        <p:txBody>
          <a:bodyPr/>
          <a:lstStyle/>
          <a:p>
            <a:pPr>
              <a:defRPr/>
            </a:pPr>
            <a:fld id="{773FAED9-12B9-4EF5-9F78-54423B07624A}" type="slidenum">
              <a:rPr lang="zh-CN" altLang="en-US" smtClean="0">
                <a:ea typeface="黑体" panose="02010609060101010101" pitchFamily="49" charset="-122"/>
              </a:rPr>
            </a:fld>
            <a:endParaRPr lang="en-US" altLang="zh-CN">
              <a:ea typeface="黑体" panose="02010609060101010101" pitchFamily="49" charset="-122"/>
            </a:endParaRPr>
          </a:p>
        </p:txBody>
      </p:sp>
      <p:pic>
        <p:nvPicPr>
          <p:cNvPr id="15360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95736" y="1412776"/>
            <a:ext cx="5658694" cy="5261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p:cNvCxnSpPr/>
          <p:nvPr/>
        </p:nvCxnSpPr>
        <p:spPr>
          <a:xfrm>
            <a:off x="4455795" y="6659880"/>
            <a:ext cx="692150" cy="9525"/>
          </a:xfrm>
          <a:prstGeom prst="line">
            <a:avLst/>
          </a:prstGeom>
          <a:noFill/>
          <a:ln w="19050" cap="flat" cmpd="sng" algn="ctr">
            <a:solidFill>
              <a:srgbClr val="FF0000"/>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折半查找的</a:t>
            </a:r>
            <a:r>
              <a:rPr lang="en-US" altLang="zh-CN" dirty="0" smtClean="0"/>
              <a:t>C</a:t>
            </a:r>
            <a:r>
              <a:rPr lang="zh-CN" altLang="en-US" dirty="0" smtClean="0"/>
              <a:t>语言实现</a:t>
            </a:r>
            <a:endParaRPr lang="zh-CN" altLang="en-US" dirty="0"/>
          </a:p>
        </p:txBody>
      </p:sp>
      <p:sp>
        <p:nvSpPr>
          <p:cNvPr id="3" name="内容占位符 2"/>
          <p:cNvSpPr>
            <a:spLocks noGrp="1"/>
          </p:cNvSpPr>
          <p:nvPr>
            <p:ph idx="1"/>
          </p:nvPr>
        </p:nvSpPr>
        <p:spPr>
          <a:xfrm>
            <a:off x="446087" y="1047681"/>
            <a:ext cx="8229600" cy="4525962"/>
          </a:xfrm>
        </p:spPr>
        <p:txBody>
          <a:bodyPr/>
          <a:lstStyle/>
          <a:p>
            <a:pPr marL="0" indent="0">
              <a:buNone/>
            </a:pPr>
            <a:r>
              <a:rPr lang="en-US" altLang="zh-CN" sz="1600" b="0" kern="1200" dirty="0">
                <a:solidFill>
                  <a:srgbClr val="009900"/>
                </a:solidFill>
              </a:rPr>
              <a:t>/*===============================================</a:t>
            </a:r>
            <a:endParaRPr lang="en-US" altLang="zh-CN" sz="1600" b="0" kern="1200" dirty="0">
              <a:solidFill>
                <a:srgbClr val="009900"/>
              </a:solidFill>
            </a:endParaRPr>
          </a:p>
          <a:p>
            <a:pPr marL="0" indent="0">
              <a:buNone/>
            </a:pPr>
            <a:r>
              <a:rPr lang="zh-CN" altLang="en-US" sz="1600" b="0" kern="1200" dirty="0">
                <a:solidFill>
                  <a:srgbClr val="009900"/>
                </a:solidFill>
              </a:rPr>
              <a:t>函数功能：折半查找</a:t>
            </a:r>
            <a:endParaRPr lang="zh-CN" altLang="en-US" sz="1600" b="0" kern="1200" dirty="0">
              <a:solidFill>
                <a:srgbClr val="009900"/>
              </a:solidFill>
            </a:endParaRPr>
          </a:p>
          <a:p>
            <a:pPr marL="0" indent="0">
              <a:buNone/>
            </a:pPr>
            <a:r>
              <a:rPr lang="zh-CN" altLang="en-US" sz="1600" b="0" kern="1200" dirty="0">
                <a:solidFill>
                  <a:srgbClr val="009900"/>
                </a:solidFill>
              </a:rPr>
              <a:t>函数输入：排好序的顺序表指针，顺序表长度，要查找的关键字的值</a:t>
            </a:r>
            <a:endParaRPr lang="zh-CN" altLang="en-US" sz="1600" b="0" kern="1200" dirty="0">
              <a:solidFill>
                <a:srgbClr val="009900"/>
              </a:solidFill>
            </a:endParaRPr>
          </a:p>
          <a:p>
            <a:pPr marL="0" indent="0">
              <a:buNone/>
            </a:pPr>
            <a:r>
              <a:rPr lang="zh-CN" altLang="en-US" sz="1600" b="0" kern="1200" dirty="0">
                <a:solidFill>
                  <a:srgbClr val="009900"/>
                </a:solidFill>
              </a:rPr>
              <a:t>函数输出：找到的关键字所处的位置，或者未找到关键字返回</a:t>
            </a:r>
            <a:r>
              <a:rPr lang="en-US" altLang="zh-CN" sz="1600" b="0" kern="1200" dirty="0">
                <a:solidFill>
                  <a:srgbClr val="009900"/>
                </a:solidFill>
              </a:rPr>
              <a:t>-1</a:t>
            </a:r>
            <a:endParaRPr lang="en-US" altLang="zh-CN" sz="1600" b="0" kern="1200" dirty="0">
              <a:solidFill>
                <a:srgbClr val="009900"/>
              </a:solidFill>
            </a:endParaRPr>
          </a:p>
          <a:p>
            <a:pPr marL="0" indent="0">
              <a:buNone/>
            </a:pPr>
            <a:r>
              <a:rPr lang="en-US" altLang="zh-CN" sz="1600" b="0" kern="1200" dirty="0">
                <a:solidFill>
                  <a:srgbClr val="009900"/>
                </a:solidFill>
              </a:rPr>
              <a:t>===============================================*/</a:t>
            </a:r>
            <a:endParaRPr lang="en-US" altLang="zh-CN" sz="1600" b="0" kern="1200" dirty="0">
              <a:solidFill>
                <a:srgbClr val="009900"/>
              </a:solidFill>
            </a:endParaRPr>
          </a:p>
          <a:p>
            <a:pPr marL="0" indent="0">
              <a:buNone/>
            </a:pPr>
            <a:r>
              <a:rPr lang="en-US" altLang="zh-CN" sz="1800" dirty="0" err="1"/>
              <a:t>int</a:t>
            </a:r>
            <a:r>
              <a:rPr lang="en-US" altLang="zh-CN" sz="1800" dirty="0"/>
              <a:t> </a:t>
            </a:r>
            <a:r>
              <a:rPr lang="en-US" altLang="zh-CN" sz="1800" dirty="0" err="1"/>
              <a:t>BiSearch</a:t>
            </a:r>
            <a:r>
              <a:rPr lang="en-US" altLang="zh-CN" sz="1800" dirty="0"/>
              <a:t> (Node r[], </a:t>
            </a:r>
            <a:r>
              <a:rPr lang="en-US" altLang="zh-CN" sz="1800" dirty="0" err="1"/>
              <a:t>int</a:t>
            </a:r>
            <a:r>
              <a:rPr lang="en-US" altLang="zh-CN" sz="1800" dirty="0"/>
              <a:t> n, </a:t>
            </a:r>
            <a:r>
              <a:rPr lang="en-US" altLang="zh-CN" sz="1800" dirty="0" err="1"/>
              <a:t>int</a:t>
            </a:r>
            <a:r>
              <a:rPr lang="en-US" altLang="zh-CN" sz="1800" dirty="0"/>
              <a:t> </a:t>
            </a:r>
            <a:r>
              <a:rPr lang="en-US" altLang="zh-CN" sz="1800" dirty="0" err="1"/>
              <a:t>iKey</a:t>
            </a:r>
            <a:r>
              <a:rPr lang="en-US" altLang="zh-CN" sz="1800" dirty="0"/>
              <a:t>)</a:t>
            </a:r>
            <a:endParaRPr lang="en-US" altLang="zh-CN" sz="1800" dirty="0"/>
          </a:p>
          <a:p>
            <a:pPr marL="0" indent="0">
              <a:buNone/>
            </a:pPr>
            <a:r>
              <a:rPr lang="en-US" altLang="zh-CN" sz="1800" dirty="0" smtClean="0"/>
              <a:t>{  </a:t>
            </a:r>
            <a:r>
              <a:rPr lang="en-US" altLang="zh-CN" sz="1800" dirty="0" err="1"/>
              <a:t>int</a:t>
            </a:r>
            <a:r>
              <a:rPr lang="en-US" altLang="zh-CN" sz="1800" dirty="0"/>
              <a:t> low=0, high=n-1;</a:t>
            </a:r>
            <a:endParaRPr lang="en-US" altLang="zh-CN" sz="1800" dirty="0"/>
          </a:p>
          <a:p>
            <a:pPr marL="0" indent="0">
              <a:buNone/>
            </a:pPr>
            <a:r>
              <a:rPr lang="en-US" altLang="zh-CN" sz="1800" dirty="0"/>
              <a:t>  </a:t>
            </a:r>
            <a:r>
              <a:rPr lang="en-US" altLang="zh-CN" sz="1800" dirty="0" smtClean="0"/>
              <a:t> while </a:t>
            </a:r>
            <a:r>
              <a:rPr lang="en-US" altLang="zh-CN" sz="1800" dirty="0"/>
              <a:t>(low&lt;=high)</a:t>
            </a:r>
            <a:endParaRPr lang="en-US" altLang="zh-CN" sz="1800" dirty="0"/>
          </a:p>
          <a:p>
            <a:pPr marL="0" indent="0">
              <a:buNone/>
            </a:pPr>
            <a:r>
              <a:rPr lang="en-US" altLang="zh-CN" sz="1800" dirty="0" smtClean="0"/>
              <a:t>  {</a:t>
            </a:r>
            <a:endParaRPr lang="en-US" altLang="zh-CN" sz="1800" dirty="0"/>
          </a:p>
          <a:p>
            <a:pPr marL="0" indent="0">
              <a:buNone/>
            </a:pPr>
            <a:r>
              <a:rPr lang="en-US" altLang="zh-CN" sz="1800" dirty="0" smtClean="0"/>
              <a:t>    mid </a:t>
            </a:r>
            <a:r>
              <a:rPr lang="en-US" altLang="zh-CN" sz="1800" dirty="0"/>
              <a:t>= (</a:t>
            </a:r>
            <a:r>
              <a:rPr lang="en-US" altLang="zh-CN" sz="1800" dirty="0" err="1"/>
              <a:t>low+high</a:t>
            </a:r>
            <a:r>
              <a:rPr lang="en-US" altLang="zh-CN" sz="1800" dirty="0"/>
              <a:t>)/2;</a:t>
            </a:r>
            <a:endParaRPr lang="en-US" altLang="zh-CN" sz="1800" dirty="0"/>
          </a:p>
          <a:p>
            <a:pPr marL="0" indent="0">
              <a:buNone/>
            </a:pPr>
            <a:r>
              <a:rPr lang="en-US" altLang="zh-CN" sz="1800" dirty="0" smtClean="0"/>
              <a:t>    if </a:t>
            </a:r>
            <a:r>
              <a:rPr lang="en-US" altLang="zh-CN" sz="1800" dirty="0"/>
              <a:t>(r[mid].key &lt; </a:t>
            </a:r>
            <a:r>
              <a:rPr lang="en-US" altLang="zh-CN" sz="1800" dirty="0" err="1"/>
              <a:t>iKey</a:t>
            </a:r>
            <a:r>
              <a:rPr lang="en-US" altLang="zh-CN" sz="1800" dirty="0"/>
              <a:t>) </a:t>
            </a:r>
            <a:r>
              <a:rPr lang="en-US" altLang="zh-CN" sz="1800" dirty="0" smtClean="0"/>
              <a:t> low </a:t>
            </a:r>
            <a:r>
              <a:rPr lang="en-US" altLang="zh-CN" sz="1800" dirty="0"/>
              <a:t>= mid+1;</a:t>
            </a:r>
            <a:endParaRPr lang="en-US" altLang="zh-CN" sz="1800" dirty="0"/>
          </a:p>
          <a:p>
            <a:pPr marL="0" indent="0">
              <a:buNone/>
            </a:pPr>
            <a:r>
              <a:rPr lang="en-US" altLang="zh-CN" sz="1800" dirty="0" smtClean="0"/>
              <a:t>    else </a:t>
            </a:r>
            <a:r>
              <a:rPr lang="en-US" altLang="zh-CN" sz="1800" dirty="0"/>
              <a:t>if(r[mid].key &gt; </a:t>
            </a:r>
            <a:r>
              <a:rPr lang="en-US" altLang="zh-CN" sz="1800" dirty="0" err="1"/>
              <a:t>iKey</a:t>
            </a:r>
            <a:r>
              <a:rPr lang="en-US" altLang="zh-CN" sz="1800" dirty="0" smtClean="0"/>
              <a:t>)  high </a:t>
            </a:r>
            <a:r>
              <a:rPr lang="en-US" altLang="zh-CN" sz="1800" dirty="0"/>
              <a:t>= mid-1; </a:t>
            </a:r>
            <a:endParaRPr lang="en-US" altLang="zh-CN" sz="1800" dirty="0"/>
          </a:p>
          <a:p>
            <a:pPr marL="0" indent="0">
              <a:buNone/>
            </a:pPr>
            <a:r>
              <a:rPr lang="en-US" altLang="zh-CN" sz="1800" dirty="0" smtClean="0"/>
              <a:t>    else return </a:t>
            </a:r>
            <a:r>
              <a:rPr lang="en-US" altLang="zh-CN" sz="1800" dirty="0"/>
              <a:t>mid;</a:t>
            </a:r>
            <a:endParaRPr lang="en-US" altLang="zh-CN" sz="1800" dirty="0"/>
          </a:p>
          <a:p>
            <a:pPr marL="0" indent="0">
              <a:buNone/>
            </a:pPr>
            <a:r>
              <a:rPr lang="en-US" altLang="zh-CN" sz="1800" dirty="0" smtClean="0"/>
              <a:t>  }  </a:t>
            </a:r>
            <a:endParaRPr lang="en-US" altLang="zh-CN" sz="1800" dirty="0" smtClean="0"/>
          </a:p>
          <a:p>
            <a:pPr marL="0" indent="0">
              <a:buNone/>
            </a:pPr>
            <a:r>
              <a:rPr lang="en-US" altLang="zh-CN" sz="1800" dirty="0"/>
              <a:t> </a:t>
            </a:r>
            <a:r>
              <a:rPr lang="en-US" altLang="zh-CN" sz="1800" dirty="0" smtClean="0"/>
              <a:t> return </a:t>
            </a:r>
            <a:r>
              <a:rPr lang="en-US" altLang="zh-CN" sz="1800" dirty="0"/>
              <a:t>-1;</a:t>
            </a:r>
            <a:endParaRPr lang="en-US" altLang="zh-CN" sz="1800" dirty="0"/>
          </a:p>
          <a:p>
            <a:pPr marL="0" indent="0">
              <a:buNone/>
            </a:pPr>
            <a:r>
              <a:rPr lang="en-US" altLang="zh-CN" sz="1800" dirty="0"/>
              <a:t>}</a:t>
            </a:r>
            <a:endParaRPr lang="en-US" altLang="zh-CN" sz="1800" dirty="0"/>
          </a:p>
          <a:p>
            <a:pPr marL="0" indent="0">
              <a:buNone/>
            </a:pPr>
            <a:endParaRPr lang="zh-CN" altLang="en-US" sz="2000" dirty="0"/>
          </a:p>
        </p:txBody>
      </p:sp>
      <p:sp>
        <p:nvSpPr>
          <p:cNvPr id="4" name="页脚占位符 3"/>
          <p:cNvSpPr>
            <a:spLocks noGrp="1"/>
          </p:cNvSpPr>
          <p:nvPr>
            <p:ph type="ftr" sz="quarter" idx="10"/>
          </p:nvPr>
        </p:nvSpPr>
        <p:spPr/>
        <p:txBody>
          <a:bodyPr/>
          <a:lstStyle/>
          <a:p>
            <a:pPr>
              <a:defRPr/>
            </a:pPr>
            <a:fld id="{773FAED9-12B9-4EF5-9F78-54423B07624A}" type="slidenum">
              <a:rPr lang="zh-CN" altLang="en-US" smtClean="0">
                <a:ea typeface="黑体" panose="02010609060101010101" pitchFamily="49" charset="-122"/>
              </a:rPr>
            </a:fld>
            <a:endParaRPr lang="en-US" altLang="zh-CN">
              <a:ea typeface="黑体" panose="02010609060101010101" pitchFamily="49" charset="-122"/>
            </a:endParaRPr>
          </a:p>
        </p:txBody>
      </p:sp>
      <p:sp>
        <p:nvSpPr>
          <p:cNvPr id="5" name="Rectangle 2"/>
          <p:cNvSpPr>
            <a:spLocks noChangeArrowheads="1"/>
          </p:cNvSpPr>
          <p:nvPr/>
        </p:nvSpPr>
        <p:spPr bwMode="auto">
          <a:xfrm>
            <a:off x="7150100" y="3834248"/>
            <a:ext cx="264816"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ea typeface="黑体" panose="02010609060101010101" pitchFamily="49"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折半查找的性能分析</a:t>
            </a:r>
            <a:endParaRPr lang="zh-CN" altLang="en-US" dirty="0"/>
          </a:p>
        </p:txBody>
      </p:sp>
      <p:sp>
        <p:nvSpPr>
          <p:cNvPr id="3" name="内容占位符 2"/>
          <p:cNvSpPr>
            <a:spLocks noGrp="1"/>
          </p:cNvSpPr>
          <p:nvPr>
            <p:ph idx="1"/>
          </p:nvPr>
        </p:nvSpPr>
        <p:spPr/>
        <p:txBody>
          <a:bodyPr/>
          <a:lstStyle/>
          <a:p>
            <a:r>
              <a:rPr lang="zh-CN" altLang="en-US" sz="2000" dirty="0" smtClean="0"/>
              <a:t>与比较判定树的高度成正比</a:t>
            </a:r>
            <a:endParaRPr lang="zh-CN" altLang="en-US" sz="2000" dirty="0"/>
          </a:p>
        </p:txBody>
      </p:sp>
      <p:sp>
        <p:nvSpPr>
          <p:cNvPr id="4" name="页脚占位符 3"/>
          <p:cNvSpPr>
            <a:spLocks noGrp="1"/>
          </p:cNvSpPr>
          <p:nvPr>
            <p:ph type="ftr" sz="quarter" idx="10"/>
          </p:nvPr>
        </p:nvSpPr>
        <p:spPr/>
        <p:txBody>
          <a:bodyPr/>
          <a:lstStyle/>
          <a:p>
            <a:pPr>
              <a:defRPr/>
            </a:pPr>
            <a:fld id="{773FAED9-12B9-4EF5-9F78-54423B07624A}" type="slidenum">
              <a:rPr lang="zh-CN" altLang="en-US" smtClean="0">
                <a:ea typeface="黑体" panose="02010609060101010101" pitchFamily="49" charset="-122"/>
              </a:rPr>
            </a:fld>
            <a:endParaRPr lang="en-US" altLang="zh-CN">
              <a:ea typeface="黑体" panose="02010609060101010101" pitchFamily="49" charset="-122"/>
            </a:endParaRPr>
          </a:p>
        </p:txBody>
      </p:sp>
      <p:graphicFrame>
        <p:nvGraphicFramePr>
          <p:cNvPr id="5" name="对象 4"/>
          <p:cNvGraphicFramePr>
            <a:graphicFrameLocks noChangeAspect="1"/>
          </p:cNvGraphicFramePr>
          <p:nvPr/>
        </p:nvGraphicFramePr>
        <p:xfrm>
          <a:off x="5748945" y="2708920"/>
          <a:ext cx="1366984" cy="507107"/>
        </p:xfrm>
        <a:graphic>
          <a:graphicData uri="http://schemas.openxmlformats.org/presentationml/2006/ole">
            <mc:AlternateContent xmlns:mc="http://schemas.openxmlformats.org/markup-compatibility/2006">
              <mc:Choice xmlns:v="urn:schemas-microsoft-com:vml" Requires="v">
                <p:oleObj spid="_x0000_s5121" name="" r:id="rId1" imgW="13106400" imgH="4876800" progId="">
                  <p:embed/>
                </p:oleObj>
              </mc:Choice>
              <mc:Fallback>
                <p:oleObj name="" r:id="rId1" imgW="13106400" imgH="4876800" progId="">
                  <p:embed/>
                  <p:pic>
                    <p:nvPicPr>
                      <p:cNvPr id="0" name="图片 5120" descr="image35"/>
                      <p:cNvPicPr>
                        <a:picLocks noChangeAspect="1"/>
                      </p:cNvPicPr>
                      <p:nvPr/>
                    </p:nvPicPr>
                    <p:blipFill>
                      <a:blip r:embed="rId2"/>
                      <a:stretch>
                        <a:fillRect/>
                      </a:stretch>
                    </p:blipFill>
                    <p:spPr>
                      <a:xfrm>
                        <a:off x="5748945" y="2708920"/>
                        <a:ext cx="1366984" cy="507107"/>
                      </a:xfrm>
                      <a:prstGeom prst="rect">
                        <a:avLst/>
                      </a:prstGeom>
                      <a:noFill/>
                      <a:ln w="9525">
                        <a:noFill/>
                      </a:ln>
                    </p:spPr>
                  </p:pic>
                </p:oleObj>
              </mc:Fallback>
            </mc:AlternateContent>
          </a:graphicData>
        </a:graphic>
      </p:graphicFrame>
      <p:grpSp>
        <p:nvGrpSpPr>
          <p:cNvPr id="6" name="组合 5"/>
          <p:cNvGrpSpPr/>
          <p:nvPr/>
        </p:nvGrpSpPr>
        <p:grpSpPr>
          <a:xfrm>
            <a:off x="5728605" y="3466368"/>
            <a:ext cx="2371787" cy="1707265"/>
            <a:chOff x="611560" y="3717032"/>
            <a:chExt cx="2371787" cy="1707265"/>
          </a:xfrm>
        </p:grpSpPr>
        <p:cxnSp>
          <p:nvCxnSpPr>
            <p:cNvPr id="7" name="直接箭头连接符 6"/>
            <p:cNvCxnSpPr/>
            <p:nvPr/>
          </p:nvCxnSpPr>
          <p:spPr bwMode="auto">
            <a:xfrm>
              <a:off x="611560" y="5229200"/>
              <a:ext cx="1800200" cy="0"/>
            </a:xfrm>
            <a:prstGeom prst="straightConnector1">
              <a:avLst/>
            </a:prstGeom>
            <a:noFill/>
            <a:ln w="19050" cap="flat" cmpd="sng" algn="ctr">
              <a:solidFill>
                <a:schemeClr val="bg2"/>
              </a:solidFill>
              <a:prstDash val="solid"/>
              <a:round/>
              <a:headEnd type="none" w="med" len="med"/>
              <a:tailEnd type="triangle"/>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箭头连接符 7"/>
            <p:cNvCxnSpPr/>
            <p:nvPr/>
          </p:nvCxnSpPr>
          <p:spPr bwMode="auto">
            <a:xfrm flipV="1">
              <a:off x="611560" y="3717032"/>
              <a:ext cx="0" cy="1512168"/>
            </a:xfrm>
            <a:prstGeom prst="straightConnector1">
              <a:avLst/>
            </a:prstGeom>
            <a:noFill/>
            <a:ln w="19050" cap="flat" cmpd="sng" algn="ctr">
              <a:solidFill>
                <a:schemeClr val="bg2"/>
              </a:solidFill>
              <a:prstDash val="solid"/>
              <a:round/>
              <a:headEnd type="none" w="med" len="med"/>
              <a:tailEnd type="triangle"/>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弧形 8"/>
            <p:cNvSpPr/>
            <p:nvPr/>
          </p:nvSpPr>
          <p:spPr bwMode="auto">
            <a:xfrm>
              <a:off x="862427" y="4781227"/>
              <a:ext cx="2120920" cy="643070"/>
            </a:xfrm>
            <a:prstGeom prst="arc">
              <a:avLst>
                <a:gd name="adj1" fmla="val 10737338"/>
                <a:gd name="adj2" fmla="val 16857579"/>
              </a:avLst>
            </a:prstGeom>
            <a:noFill/>
            <a:ln w="19050"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grpSp>
      <p:pic>
        <p:nvPicPr>
          <p:cNvPr id="1566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8405" y="2699172"/>
            <a:ext cx="4417250" cy="2279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组合 10"/>
          <p:cNvGrpSpPr/>
          <p:nvPr/>
        </p:nvGrpSpPr>
        <p:grpSpPr>
          <a:xfrm>
            <a:off x="272381" y="2708920"/>
            <a:ext cx="432048" cy="260145"/>
            <a:chOff x="7236296" y="576567"/>
            <a:chExt cx="1591101" cy="764060"/>
          </a:xfrm>
        </p:grpSpPr>
        <p:sp>
          <p:nvSpPr>
            <p:cNvPr id="12" name="任意多边形 11"/>
            <p:cNvSpPr/>
            <p:nvPr/>
          </p:nvSpPr>
          <p:spPr bwMode="auto">
            <a:xfrm rot="10800000">
              <a:off x="7992855" y="984197"/>
              <a:ext cx="407502" cy="150408"/>
            </a:xfrm>
            <a:custGeom>
              <a:avLst/>
              <a:gdLst>
                <a:gd name="connsiteX0" fmla="*/ 43220 w 407502"/>
                <a:gd name="connsiteY0" fmla="*/ 150408 h 150408"/>
                <a:gd name="connsiteX1" fmla="*/ 0 w 407502"/>
                <a:gd name="connsiteY1" fmla="*/ 78601 h 150408"/>
                <a:gd name="connsiteX2" fmla="*/ 43220 w 407502"/>
                <a:gd name="connsiteY2" fmla="*/ 6794 h 150408"/>
                <a:gd name="connsiteX3" fmla="*/ 43220 w 407502"/>
                <a:gd name="connsiteY3" fmla="*/ 0 h 150408"/>
                <a:gd name="connsiteX4" fmla="*/ 334646 w 407502"/>
                <a:gd name="connsiteY4" fmla="*/ 0 h 150408"/>
                <a:gd name="connsiteX5" fmla="*/ 407502 w 407502"/>
                <a:gd name="connsiteY5" fmla="*/ 72008 h 150408"/>
                <a:gd name="connsiteX6" fmla="*/ 334646 w 407502"/>
                <a:gd name="connsiteY6" fmla="*/ 144016 h 150408"/>
                <a:gd name="connsiteX7" fmla="*/ 60712 w 407502"/>
                <a:gd name="connsiteY7" fmla="*/ 144016 h 150408"/>
                <a:gd name="connsiteX8" fmla="*/ 60044 w 407502"/>
                <a:gd name="connsiteY8" fmla="*/ 144765 h 150408"/>
                <a:gd name="connsiteX9" fmla="*/ 43220 w 407502"/>
                <a:gd name="connsiteY9" fmla="*/ 150408 h 150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502" h="150408">
                  <a:moveTo>
                    <a:pt x="43220" y="150408"/>
                  </a:moveTo>
                  <a:cubicBezTo>
                    <a:pt x="19350" y="150408"/>
                    <a:pt x="0" y="118259"/>
                    <a:pt x="0" y="78601"/>
                  </a:cubicBezTo>
                  <a:cubicBezTo>
                    <a:pt x="0" y="38943"/>
                    <a:pt x="19350" y="6794"/>
                    <a:pt x="43220" y="6794"/>
                  </a:cubicBezTo>
                  <a:lnTo>
                    <a:pt x="43220" y="0"/>
                  </a:lnTo>
                  <a:lnTo>
                    <a:pt x="334646" y="0"/>
                  </a:lnTo>
                  <a:cubicBezTo>
                    <a:pt x="374883" y="0"/>
                    <a:pt x="407502" y="32239"/>
                    <a:pt x="407502" y="72008"/>
                  </a:cubicBezTo>
                  <a:cubicBezTo>
                    <a:pt x="407502" y="111777"/>
                    <a:pt x="374883" y="144016"/>
                    <a:pt x="334646" y="144016"/>
                  </a:cubicBezTo>
                  <a:lnTo>
                    <a:pt x="60712" y="144016"/>
                  </a:lnTo>
                  <a:lnTo>
                    <a:pt x="60044" y="144765"/>
                  </a:lnTo>
                  <a:cubicBezTo>
                    <a:pt x="54873" y="148399"/>
                    <a:pt x="49188" y="150408"/>
                    <a:pt x="43220" y="150408"/>
                  </a:cubicBezTo>
                  <a:close/>
                </a:path>
              </a:pathLst>
            </a:custGeom>
            <a:solidFill>
              <a:schemeClr val="bg1"/>
            </a:solidFill>
            <a:ln w="19050" cap="flat" cmpd="sng" algn="ctr">
              <a:solidFill>
                <a:srgbClr val="AFA587"/>
              </a:solidFill>
              <a:prstDash val="solid"/>
              <a:round/>
              <a:headEnd type="none" w="med" len="med"/>
              <a:tailEnd type="none" w="med" len="med"/>
            </a:ln>
            <a:effectLst/>
          </p:spPr>
          <p:txBody>
            <a:bodyPr rot="0" spcFirstLastPara="0" vertOverflow="overflow" horzOverflow="overflow" vert="horz" wrap="square" lIns="90000" tIns="46800" rIns="90000" bIns="46800" numCol="1" spcCol="0" rtlCol="0" fromWordArt="0" anchor="t" anchorCtr="0" forceAA="0" compatLnSpc="1">
              <a:no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3" name="任意多边形 12"/>
            <p:cNvSpPr/>
            <p:nvPr/>
          </p:nvSpPr>
          <p:spPr bwMode="auto">
            <a:xfrm>
              <a:off x="7236296" y="622883"/>
              <a:ext cx="1591101" cy="717744"/>
            </a:xfrm>
            <a:custGeom>
              <a:avLst/>
              <a:gdLst>
                <a:gd name="connsiteX0" fmla="*/ 763009 w 1591101"/>
                <a:gd name="connsiteY0" fmla="*/ 0 h 717744"/>
                <a:gd name="connsiteX1" fmla="*/ 769948 w 1591101"/>
                <a:gd name="connsiteY1" fmla="*/ 5751 h 717744"/>
                <a:gd name="connsiteX2" fmla="*/ 770574 w 1591101"/>
                <a:gd name="connsiteY2" fmla="*/ 5982 h 717744"/>
                <a:gd name="connsiteX3" fmla="*/ 771288 w 1591101"/>
                <a:gd name="connsiteY3" fmla="*/ 6862 h 717744"/>
                <a:gd name="connsiteX4" fmla="*/ 871021 w 1591101"/>
                <a:gd name="connsiteY4" fmla="*/ 89522 h 717744"/>
                <a:gd name="connsiteX5" fmla="*/ 871021 w 1591101"/>
                <a:gd name="connsiteY5" fmla="*/ 73582 h 717744"/>
                <a:gd name="connsiteX6" fmla="*/ 1447085 w 1591101"/>
                <a:gd name="connsiteY6" fmla="*/ 73582 h 717744"/>
                <a:gd name="connsiteX7" fmla="*/ 1591101 w 1591101"/>
                <a:gd name="connsiteY7" fmla="*/ 145590 h 717744"/>
                <a:gd name="connsiteX8" fmla="*/ 1447085 w 1591101"/>
                <a:gd name="connsiteY8" fmla="*/ 217598 h 717744"/>
                <a:gd name="connsiteX9" fmla="*/ 871021 w 1591101"/>
                <a:gd name="connsiteY9" fmla="*/ 217598 h 717744"/>
                <a:gd name="connsiteX10" fmla="*/ 871021 w 1591101"/>
                <a:gd name="connsiteY10" fmla="*/ 550648 h 717744"/>
                <a:gd name="connsiteX11" fmla="*/ 871021 w 1591101"/>
                <a:gd name="connsiteY11" fmla="*/ 604423 h 717744"/>
                <a:gd name="connsiteX12" fmla="*/ 871021 w 1591101"/>
                <a:gd name="connsiteY12" fmla="*/ 610793 h 717744"/>
                <a:gd name="connsiteX13" fmla="*/ 1120841 w 1591101"/>
                <a:gd name="connsiteY13" fmla="*/ 610793 h 717744"/>
                <a:gd name="connsiteX14" fmla="*/ 1120841 w 1591101"/>
                <a:gd name="connsiteY14" fmla="*/ 717744 h 717744"/>
                <a:gd name="connsiteX15" fmla="*/ 432048 w 1591101"/>
                <a:gd name="connsiteY15" fmla="*/ 717744 h 717744"/>
                <a:gd name="connsiteX16" fmla="*/ 429592 w 1591101"/>
                <a:gd name="connsiteY16" fmla="*/ 717744 h 717744"/>
                <a:gd name="connsiteX17" fmla="*/ 393588 w 1591101"/>
                <a:gd name="connsiteY17" fmla="*/ 694884 h 717744"/>
                <a:gd name="connsiteX18" fmla="*/ 368130 w 1591101"/>
                <a:gd name="connsiteY18" fmla="*/ 701580 h 717744"/>
                <a:gd name="connsiteX19" fmla="*/ 366965 w 1591101"/>
                <a:gd name="connsiteY19" fmla="*/ 703366 h 717744"/>
                <a:gd name="connsiteX20" fmla="*/ 366965 w 1591101"/>
                <a:gd name="connsiteY20" fmla="*/ 700903 h 717744"/>
                <a:gd name="connsiteX21" fmla="*/ 0 w 1591101"/>
                <a:gd name="connsiteY21" fmla="*/ 700903 h 717744"/>
                <a:gd name="connsiteX22" fmla="*/ 0 w 1591101"/>
                <a:gd name="connsiteY22" fmla="*/ 345918 h 717744"/>
                <a:gd name="connsiteX23" fmla="*/ 444679 w 1591101"/>
                <a:gd name="connsiteY23" fmla="*/ 345918 h 717744"/>
                <a:gd name="connsiteX24" fmla="*/ 496696 w 1591101"/>
                <a:gd name="connsiteY24" fmla="*/ 208885 h 717744"/>
                <a:gd name="connsiteX25" fmla="*/ 499297 w 1591101"/>
                <a:gd name="connsiteY25" fmla="*/ 215739 h 717744"/>
                <a:gd name="connsiteX26" fmla="*/ 511486 w 1591101"/>
                <a:gd name="connsiteY26" fmla="*/ 198617 h 717744"/>
                <a:gd name="connsiteX27" fmla="*/ 528242 w 1591101"/>
                <a:gd name="connsiteY27" fmla="*/ 194579 h 717744"/>
                <a:gd name="connsiteX28" fmla="*/ 729324 w 1591101"/>
                <a:gd name="connsiteY28" fmla="*/ 27919 h 717744"/>
                <a:gd name="connsiteX29" fmla="*/ 731100 w 1591101"/>
                <a:gd name="connsiteY29" fmla="*/ 20083 h 717744"/>
                <a:gd name="connsiteX30" fmla="*/ 756559 w 1591101"/>
                <a:gd name="connsiteY30" fmla="*/ 811 h 717744"/>
                <a:gd name="connsiteX31" fmla="*/ 760345 w 1591101"/>
                <a:gd name="connsiteY31" fmla="*/ 2208 h 717744"/>
                <a:gd name="connsiteX32" fmla="*/ 763009 w 1591101"/>
                <a:gd name="connsiteY32" fmla="*/ 0 h 71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1101" h="717744">
                  <a:moveTo>
                    <a:pt x="763009" y="0"/>
                  </a:moveTo>
                  <a:lnTo>
                    <a:pt x="769948" y="5751"/>
                  </a:lnTo>
                  <a:lnTo>
                    <a:pt x="770574" y="5982"/>
                  </a:lnTo>
                  <a:lnTo>
                    <a:pt x="771288" y="6862"/>
                  </a:lnTo>
                  <a:lnTo>
                    <a:pt x="871021" y="89522"/>
                  </a:lnTo>
                  <a:lnTo>
                    <a:pt x="871021" y="73582"/>
                  </a:lnTo>
                  <a:lnTo>
                    <a:pt x="1447085" y="73582"/>
                  </a:lnTo>
                  <a:cubicBezTo>
                    <a:pt x="1526623" y="73582"/>
                    <a:pt x="1591101" y="105821"/>
                    <a:pt x="1591101" y="145590"/>
                  </a:cubicBezTo>
                  <a:cubicBezTo>
                    <a:pt x="1591101" y="185359"/>
                    <a:pt x="1526623" y="217598"/>
                    <a:pt x="1447085" y="217598"/>
                  </a:cubicBezTo>
                  <a:lnTo>
                    <a:pt x="871021" y="217598"/>
                  </a:lnTo>
                  <a:lnTo>
                    <a:pt x="871021" y="550648"/>
                  </a:lnTo>
                  <a:lnTo>
                    <a:pt x="871021" y="604423"/>
                  </a:lnTo>
                  <a:lnTo>
                    <a:pt x="871021" y="610793"/>
                  </a:lnTo>
                  <a:lnTo>
                    <a:pt x="1120841" y="610793"/>
                  </a:lnTo>
                  <a:lnTo>
                    <a:pt x="1120841" y="717744"/>
                  </a:lnTo>
                  <a:lnTo>
                    <a:pt x="432048" y="717744"/>
                  </a:lnTo>
                  <a:lnTo>
                    <a:pt x="429592" y="717744"/>
                  </a:lnTo>
                  <a:cubicBezTo>
                    <a:pt x="429592" y="705119"/>
                    <a:pt x="413472" y="694884"/>
                    <a:pt x="393588" y="694884"/>
                  </a:cubicBezTo>
                  <a:cubicBezTo>
                    <a:pt x="383646" y="694884"/>
                    <a:pt x="374645" y="697443"/>
                    <a:pt x="368130" y="701580"/>
                  </a:cubicBezTo>
                  <a:lnTo>
                    <a:pt x="366965" y="703366"/>
                  </a:lnTo>
                  <a:lnTo>
                    <a:pt x="366965" y="700903"/>
                  </a:lnTo>
                  <a:lnTo>
                    <a:pt x="0" y="700903"/>
                  </a:lnTo>
                  <a:lnTo>
                    <a:pt x="0" y="345918"/>
                  </a:lnTo>
                  <a:lnTo>
                    <a:pt x="444679" y="345918"/>
                  </a:lnTo>
                  <a:lnTo>
                    <a:pt x="496696" y="208885"/>
                  </a:lnTo>
                  <a:lnTo>
                    <a:pt x="499297" y="215739"/>
                  </a:lnTo>
                  <a:lnTo>
                    <a:pt x="511486" y="198617"/>
                  </a:lnTo>
                  <a:lnTo>
                    <a:pt x="528242" y="194579"/>
                  </a:lnTo>
                  <a:lnTo>
                    <a:pt x="729324" y="27919"/>
                  </a:lnTo>
                  <a:lnTo>
                    <a:pt x="731100" y="20083"/>
                  </a:lnTo>
                  <a:cubicBezTo>
                    <a:pt x="737616" y="8176"/>
                    <a:pt x="746617" y="811"/>
                    <a:pt x="756559" y="811"/>
                  </a:cubicBezTo>
                  <a:lnTo>
                    <a:pt x="760345" y="2208"/>
                  </a:lnTo>
                  <a:lnTo>
                    <a:pt x="763009" y="0"/>
                  </a:lnTo>
                  <a:close/>
                </a:path>
              </a:pathLst>
            </a:custGeom>
            <a:noFill/>
            <a:ln w="19050" cap="flat" cmpd="sng" algn="ctr">
              <a:solidFill>
                <a:srgbClr val="AFA587"/>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0000" tIns="46800" rIns="90000" bIns="46800" numCol="1" spcCol="0" rtlCol="0" fromWordArt="0" anchor="t" anchorCtr="0" forceAA="0" compatLnSpc="1">
              <a:no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4" name="任意多边形 13"/>
            <p:cNvSpPr/>
            <p:nvPr/>
          </p:nvSpPr>
          <p:spPr bwMode="auto">
            <a:xfrm>
              <a:off x="7997482" y="838141"/>
              <a:ext cx="405375" cy="144016"/>
            </a:xfrm>
            <a:custGeom>
              <a:avLst/>
              <a:gdLst>
                <a:gd name="connsiteX0" fmla="*/ 72856 w 405375"/>
                <a:gd name="connsiteY0" fmla="*/ 0 h 144016"/>
                <a:gd name="connsiteX1" fmla="*/ 362155 w 405375"/>
                <a:gd name="connsiteY1" fmla="*/ 0 h 144016"/>
                <a:gd name="connsiteX2" fmla="*/ 364282 w 405375"/>
                <a:gd name="connsiteY2" fmla="*/ 0 h 144016"/>
                <a:gd name="connsiteX3" fmla="*/ 364282 w 405375"/>
                <a:gd name="connsiteY3" fmla="*/ 713 h 144016"/>
                <a:gd name="connsiteX4" fmla="*/ 378979 w 405375"/>
                <a:gd name="connsiteY4" fmla="*/ 5643 h 144016"/>
                <a:gd name="connsiteX5" fmla="*/ 405375 w 405375"/>
                <a:gd name="connsiteY5" fmla="*/ 71807 h 144016"/>
                <a:gd name="connsiteX6" fmla="*/ 378979 w 405375"/>
                <a:gd name="connsiteY6" fmla="*/ 137971 h 144016"/>
                <a:gd name="connsiteX7" fmla="*/ 364282 w 405375"/>
                <a:gd name="connsiteY7" fmla="*/ 142901 h 144016"/>
                <a:gd name="connsiteX8" fmla="*/ 364282 w 405375"/>
                <a:gd name="connsiteY8" fmla="*/ 144016 h 144016"/>
                <a:gd name="connsiteX9" fmla="*/ 72856 w 405375"/>
                <a:gd name="connsiteY9" fmla="*/ 144016 h 144016"/>
                <a:gd name="connsiteX10" fmla="*/ 0 w 405375"/>
                <a:gd name="connsiteY10" fmla="*/ 72008 h 144016"/>
                <a:gd name="connsiteX11" fmla="*/ 72856 w 405375"/>
                <a:gd name="connsiteY11" fmla="*/ 0 h 14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5375" h="144016">
                  <a:moveTo>
                    <a:pt x="72856" y="0"/>
                  </a:moveTo>
                  <a:lnTo>
                    <a:pt x="362155" y="0"/>
                  </a:lnTo>
                  <a:lnTo>
                    <a:pt x="364282" y="0"/>
                  </a:lnTo>
                  <a:lnTo>
                    <a:pt x="364282" y="713"/>
                  </a:lnTo>
                  <a:lnTo>
                    <a:pt x="378979" y="5643"/>
                  </a:lnTo>
                  <a:cubicBezTo>
                    <a:pt x="394491" y="16544"/>
                    <a:pt x="405375" y="42064"/>
                    <a:pt x="405375" y="71807"/>
                  </a:cubicBezTo>
                  <a:cubicBezTo>
                    <a:pt x="405375" y="101551"/>
                    <a:pt x="394491" y="127070"/>
                    <a:pt x="378979" y="137971"/>
                  </a:cubicBezTo>
                  <a:lnTo>
                    <a:pt x="364282" y="142901"/>
                  </a:lnTo>
                  <a:lnTo>
                    <a:pt x="364282" y="144016"/>
                  </a:lnTo>
                  <a:lnTo>
                    <a:pt x="72856" y="144016"/>
                  </a:lnTo>
                  <a:cubicBezTo>
                    <a:pt x="32619" y="144016"/>
                    <a:pt x="0" y="111777"/>
                    <a:pt x="0" y="72008"/>
                  </a:cubicBezTo>
                  <a:cubicBezTo>
                    <a:pt x="0" y="32239"/>
                    <a:pt x="32619" y="0"/>
                    <a:pt x="72856" y="0"/>
                  </a:cubicBezTo>
                  <a:close/>
                </a:path>
              </a:pathLst>
            </a:custGeom>
            <a:solidFill>
              <a:schemeClr val="bg1"/>
            </a:solidFill>
            <a:ln w="19050" cap="flat" cmpd="sng" algn="ctr">
              <a:solidFill>
                <a:srgbClr val="AFA587"/>
              </a:solidFill>
              <a:prstDash val="solid"/>
              <a:round/>
              <a:headEnd type="none" w="med" len="med"/>
              <a:tailEnd type="none" w="med" len="med"/>
            </a:ln>
            <a:effectLst/>
          </p:spPr>
          <p:txBody>
            <a:bodyPr rot="0" spcFirstLastPara="0" vertOverflow="overflow" horzOverflow="overflow" vert="horz" wrap="square" lIns="90000" tIns="46800" rIns="90000" bIns="46800" numCol="1" spcCol="0" rtlCol="0" fromWordArt="0" anchor="t" anchorCtr="0" forceAA="0" compatLnSpc="1">
              <a:no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5" name="任意多边形 14"/>
            <p:cNvSpPr/>
            <p:nvPr/>
          </p:nvSpPr>
          <p:spPr bwMode="auto">
            <a:xfrm>
              <a:off x="7992855" y="1134203"/>
              <a:ext cx="407502" cy="147320"/>
            </a:xfrm>
            <a:custGeom>
              <a:avLst/>
              <a:gdLst>
                <a:gd name="connsiteX0" fmla="*/ 364282 w 407502"/>
                <a:gd name="connsiteY0" fmla="*/ 0 h 147320"/>
                <a:gd name="connsiteX1" fmla="*/ 407502 w 407502"/>
                <a:gd name="connsiteY1" fmla="*/ 71807 h 147320"/>
                <a:gd name="connsiteX2" fmla="*/ 364282 w 407502"/>
                <a:gd name="connsiteY2" fmla="*/ 143614 h 147320"/>
                <a:gd name="connsiteX3" fmla="*/ 364282 w 407502"/>
                <a:gd name="connsiteY3" fmla="*/ 147320 h 147320"/>
                <a:gd name="connsiteX4" fmla="*/ 72856 w 407502"/>
                <a:gd name="connsiteY4" fmla="*/ 147320 h 147320"/>
                <a:gd name="connsiteX5" fmla="*/ 0 w 407502"/>
                <a:gd name="connsiteY5" fmla="*/ 75312 h 147320"/>
                <a:gd name="connsiteX6" fmla="*/ 72856 w 407502"/>
                <a:gd name="connsiteY6" fmla="*/ 3304 h 147320"/>
                <a:gd name="connsiteX7" fmla="*/ 354432 w 407502"/>
                <a:gd name="connsiteY7" fmla="*/ 3304 h 147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502" h="147320">
                  <a:moveTo>
                    <a:pt x="364282" y="0"/>
                  </a:moveTo>
                  <a:cubicBezTo>
                    <a:pt x="388152" y="0"/>
                    <a:pt x="407502" y="32149"/>
                    <a:pt x="407502" y="71807"/>
                  </a:cubicBezTo>
                  <a:cubicBezTo>
                    <a:pt x="407502" y="111465"/>
                    <a:pt x="388152" y="143614"/>
                    <a:pt x="364282" y="143614"/>
                  </a:cubicBezTo>
                  <a:lnTo>
                    <a:pt x="364282" y="147320"/>
                  </a:lnTo>
                  <a:lnTo>
                    <a:pt x="72856" y="147320"/>
                  </a:lnTo>
                  <a:cubicBezTo>
                    <a:pt x="32619" y="147320"/>
                    <a:pt x="0" y="115081"/>
                    <a:pt x="0" y="75312"/>
                  </a:cubicBezTo>
                  <a:cubicBezTo>
                    <a:pt x="0" y="35543"/>
                    <a:pt x="32619" y="3304"/>
                    <a:pt x="72856" y="3304"/>
                  </a:cubicBezTo>
                  <a:lnTo>
                    <a:pt x="354432" y="3304"/>
                  </a:lnTo>
                  <a:close/>
                </a:path>
              </a:pathLst>
            </a:custGeom>
            <a:solidFill>
              <a:schemeClr val="bg1"/>
            </a:solidFill>
            <a:ln w="19050" cap="flat" cmpd="sng" algn="ctr">
              <a:solidFill>
                <a:srgbClr val="AFA587"/>
              </a:solidFill>
              <a:prstDash val="solid"/>
              <a:round/>
              <a:headEnd type="none" w="med" len="med"/>
              <a:tailEnd type="none" w="med" len="med"/>
            </a:ln>
            <a:effectLst/>
          </p:spPr>
          <p:txBody>
            <a:bodyPr rot="0" spcFirstLastPara="0" vertOverflow="overflow" horzOverflow="overflow" vert="horz" wrap="square" lIns="90000" tIns="46800" rIns="90000" bIns="46800" numCol="1" spcCol="0" rtlCol="0" fromWordArt="0" anchor="t" anchorCtr="0" forceAA="0" compatLnSpc="1">
              <a:no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6" name="任意多边形 15"/>
            <p:cNvSpPr/>
            <p:nvPr/>
          </p:nvSpPr>
          <p:spPr bwMode="auto">
            <a:xfrm rot="2847322">
              <a:off x="7919831" y="701629"/>
              <a:ext cx="405090" cy="154965"/>
            </a:xfrm>
            <a:custGeom>
              <a:avLst/>
              <a:gdLst>
                <a:gd name="connsiteX0" fmla="*/ 26397 w 405090"/>
                <a:gd name="connsiteY0" fmla="*/ 8483 h 154965"/>
                <a:gd name="connsiteX1" fmla="*/ 43220 w 405090"/>
                <a:gd name="connsiteY1" fmla="*/ 2840 h 154965"/>
                <a:gd name="connsiteX2" fmla="*/ 60043 w 405090"/>
                <a:gd name="connsiteY2" fmla="*/ 8483 h 154965"/>
                <a:gd name="connsiteX3" fmla="*/ 61552 w 405090"/>
                <a:gd name="connsiteY3" fmla="*/ 10173 h 154965"/>
                <a:gd name="connsiteX4" fmla="*/ 329517 w 405090"/>
                <a:gd name="connsiteY4" fmla="*/ 53 h 154965"/>
                <a:gd name="connsiteX5" fmla="*/ 405039 w 405090"/>
                <a:gd name="connsiteY5" fmla="*/ 69261 h 154965"/>
                <a:gd name="connsiteX6" fmla="*/ 334952 w 405090"/>
                <a:gd name="connsiteY6" fmla="*/ 143967 h 154965"/>
                <a:gd name="connsiteX7" fmla="*/ 43734 w 405090"/>
                <a:gd name="connsiteY7" fmla="*/ 154965 h 154965"/>
                <a:gd name="connsiteX8" fmla="*/ 43410 w 405090"/>
                <a:gd name="connsiteY8" fmla="*/ 146390 h 154965"/>
                <a:gd name="connsiteX9" fmla="*/ 43220 w 405090"/>
                <a:gd name="connsiteY9" fmla="*/ 146454 h 154965"/>
                <a:gd name="connsiteX10" fmla="*/ 0 w 405090"/>
                <a:gd name="connsiteY10" fmla="*/ 74647 h 154965"/>
                <a:gd name="connsiteX11" fmla="*/ 26397 w 405090"/>
                <a:gd name="connsiteY11" fmla="*/ 8483 h 154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5090" h="154965">
                  <a:moveTo>
                    <a:pt x="26397" y="8483"/>
                  </a:moveTo>
                  <a:cubicBezTo>
                    <a:pt x="31568" y="4849"/>
                    <a:pt x="37253" y="2840"/>
                    <a:pt x="43220" y="2840"/>
                  </a:cubicBezTo>
                  <a:cubicBezTo>
                    <a:pt x="49188" y="2840"/>
                    <a:pt x="54873" y="4849"/>
                    <a:pt x="60043" y="8483"/>
                  </a:cubicBezTo>
                  <a:lnTo>
                    <a:pt x="61552" y="10173"/>
                  </a:lnTo>
                  <a:lnTo>
                    <a:pt x="329517" y="53"/>
                  </a:lnTo>
                  <a:cubicBezTo>
                    <a:pt x="369726" y="-1465"/>
                    <a:pt x="403538" y="29520"/>
                    <a:pt x="405039" y="69261"/>
                  </a:cubicBezTo>
                  <a:cubicBezTo>
                    <a:pt x="406540" y="109001"/>
                    <a:pt x="375161" y="142448"/>
                    <a:pt x="334952" y="143967"/>
                  </a:cubicBezTo>
                  <a:lnTo>
                    <a:pt x="43734" y="154965"/>
                  </a:lnTo>
                  <a:lnTo>
                    <a:pt x="43410" y="146390"/>
                  </a:lnTo>
                  <a:lnTo>
                    <a:pt x="43220" y="146454"/>
                  </a:lnTo>
                  <a:cubicBezTo>
                    <a:pt x="19350" y="146454"/>
                    <a:pt x="0" y="114305"/>
                    <a:pt x="0" y="74647"/>
                  </a:cubicBezTo>
                  <a:cubicBezTo>
                    <a:pt x="0" y="44904"/>
                    <a:pt x="10884" y="19384"/>
                    <a:pt x="26397" y="8483"/>
                  </a:cubicBezTo>
                  <a:close/>
                </a:path>
              </a:pathLst>
            </a:custGeom>
            <a:solidFill>
              <a:schemeClr val="bg1"/>
            </a:solidFill>
            <a:ln w="19050" cap="flat" cmpd="sng" algn="ctr">
              <a:solidFill>
                <a:srgbClr val="AFA587"/>
              </a:solidFill>
              <a:prstDash val="solid"/>
              <a:round/>
              <a:headEnd type="none" w="med" len="med"/>
              <a:tailEnd type="none" w="med" len="med"/>
            </a:ln>
            <a:effectLst/>
          </p:spPr>
          <p:txBody>
            <a:bodyPr rot="0" spcFirstLastPara="0" vertOverflow="overflow" horzOverflow="overflow" vert="horz" wrap="square" lIns="90000" tIns="46800" rIns="90000" bIns="46800" numCol="1" spcCol="0" rtlCol="0" fromWordArt="0" anchor="t" anchorCtr="0" forceAA="0" compatLnSpc="1">
              <a:no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cxnSp>
          <p:nvCxnSpPr>
            <p:cNvPr id="17" name="直接连接符 16"/>
            <p:cNvCxnSpPr/>
            <p:nvPr/>
          </p:nvCxnSpPr>
          <p:spPr bwMode="auto">
            <a:xfrm flipH="1">
              <a:off x="8100392" y="764704"/>
              <a:ext cx="102354" cy="101314"/>
            </a:xfrm>
            <a:prstGeom prst="line">
              <a:avLst/>
            </a:prstGeom>
            <a:noFill/>
            <a:ln w="19050" cap="flat" cmpd="sng" algn="ctr">
              <a:solidFill>
                <a:srgbClr val="AFA587"/>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p:nvPr/>
          </p:nvCxnSpPr>
          <p:spPr bwMode="auto">
            <a:xfrm flipV="1">
              <a:off x="8100392" y="838141"/>
              <a:ext cx="0" cy="144016"/>
            </a:xfrm>
            <a:prstGeom prst="line">
              <a:avLst/>
            </a:prstGeom>
            <a:noFill/>
            <a:ln w="19050" cap="flat" cmpd="sng" algn="ctr">
              <a:solidFill>
                <a:srgbClr val="AFA587"/>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flipV="1">
              <a:off x="8100392" y="1137507"/>
              <a:ext cx="0" cy="144016"/>
            </a:xfrm>
            <a:prstGeom prst="line">
              <a:avLst/>
            </a:prstGeom>
            <a:noFill/>
            <a:ln w="19050" cap="flat" cmpd="sng" algn="ctr">
              <a:solidFill>
                <a:srgbClr val="AFA587"/>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KSO_Shape"/>
          <p:cNvSpPr/>
          <p:nvPr/>
        </p:nvSpPr>
        <p:spPr bwMode="auto">
          <a:xfrm flipH="1">
            <a:off x="6919707" y="2036763"/>
            <a:ext cx="460375" cy="476250"/>
          </a:xfrm>
          <a:custGeom>
            <a:avLst/>
            <a:gdLst>
              <a:gd name="T0" fmla="*/ 215713171 w 7617"/>
              <a:gd name="T1" fmla="*/ 194912619 h 8099"/>
              <a:gd name="T2" fmla="*/ 186862848 w 7617"/>
              <a:gd name="T3" fmla="*/ 154137527 h 8099"/>
              <a:gd name="T4" fmla="*/ 209688925 w 7617"/>
              <a:gd name="T5" fmla="*/ 69433828 h 8099"/>
              <a:gd name="T6" fmla="*/ 185536456 w 7617"/>
              <a:gd name="T7" fmla="*/ 27220166 h 8099"/>
              <a:gd name="T8" fmla="*/ 159173412 w 7617"/>
              <a:gd name="T9" fmla="*/ 113639048 h 8099"/>
              <a:gd name="T10" fmla="*/ 173487962 w 7617"/>
              <a:gd name="T11" fmla="*/ 157291045 h 8099"/>
              <a:gd name="T12" fmla="*/ 148009101 w 7617"/>
              <a:gd name="T13" fmla="*/ 113251885 h 8099"/>
              <a:gd name="T14" fmla="*/ 130157348 w 7617"/>
              <a:gd name="T15" fmla="*/ 20193847 h 8099"/>
              <a:gd name="T16" fmla="*/ 94785557 w 7617"/>
              <a:gd name="T17" fmla="*/ 22794140 h 8099"/>
              <a:gd name="T18" fmla="*/ 118551064 w 7617"/>
              <a:gd name="T19" fmla="*/ 108493737 h 8099"/>
              <a:gd name="T20" fmla="*/ 105397165 w 7617"/>
              <a:gd name="T21" fmla="*/ 111149305 h 8099"/>
              <a:gd name="T22" fmla="*/ 73175614 w 7617"/>
              <a:gd name="T23" fmla="*/ 41328315 h 8099"/>
              <a:gd name="T24" fmla="*/ 6300716 w 7617"/>
              <a:gd name="T25" fmla="*/ 3706741 h 8099"/>
              <a:gd name="T26" fmla="*/ 35427038 w 7617"/>
              <a:gd name="T27" fmla="*/ 76349596 h 8099"/>
              <a:gd name="T28" fmla="*/ 100865051 w 7617"/>
              <a:gd name="T29" fmla="*/ 116018005 h 8099"/>
              <a:gd name="T30" fmla="*/ 31281886 w 7617"/>
              <a:gd name="T31" fmla="*/ 115686117 h 8099"/>
              <a:gd name="T32" fmla="*/ 3813436 w 7617"/>
              <a:gd name="T33" fmla="*/ 138148370 h 8099"/>
              <a:gd name="T34" fmla="*/ 78039209 w 7617"/>
              <a:gd name="T35" fmla="*/ 170845970 h 8099"/>
              <a:gd name="T36" fmla="*/ 138337158 w 7617"/>
              <a:gd name="T37" fmla="*/ 150264725 h 8099"/>
              <a:gd name="T38" fmla="*/ 180120158 w 7617"/>
              <a:gd name="T39" fmla="*/ 177872289 h 8099"/>
              <a:gd name="T40" fmla="*/ 81852645 w 7617"/>
              <a:gd name="T41" fmla="*/ 181191868 h 8099"/>
              <a:gd name="T42" fmla="*/ 73175614 w 7617"/>
              <a:gd name="T43" fmla="*/ 210403828 h 8099"/>
              <a:gd name="T44" fmla="*/ 170116500 w 7617"/>
              <a:gd name="T45" fmla="*/ 209684543 h 8099"/>
              <a:gd name="T46" fmla="*/ 202006570 w 7617"/>
              <a:gd name="T47" fmla="*/ 191980203 h 8099"/>
              <a:gd name="T48" fmla="*/ 204327874 w 7617"/>
              <a:gd name="T49" fmla="*/ 216544801 h 8099"/>
              <a:gd name="T50" fmla="*/ 104789216 w 7617"/>
              <a:gd name="T51" fmla="*/ 244705824 h 8099"/>
              <a:gd name="T52" fmla="*/ 120595899 w 7617"/>
              <a:gd name="T53" fmla="*/ 275300843 h 8099"/>
              <a:gd name="T54" fmla="*/ 222621601 w 7617"/>
              <a:gd name="T55" fmla="*/ 246088883 h 8099"/>
              <a:gd name="T56" fmla="*/ 253737982 w 7617"/>
              <a:gd name="T57" fmla="*/ 256268720 h 8099"/>
              <a:gd name="T58" fmla="*/ 218310709 w 7617"/>
              <a:gd name="T59" fmla="*/ 266891229 h 8099"/>
              <a:gd name="T60" fmla="*/ 141487399 w 7617"/>
              <a:gd name="T61" fmla="*/ 311428572 h 8099"/>
              <a:gd name="T62" fmla="*/ 186697108 w 7617"/>
              <a:gd name="T63" fmla="*/ 327141117 h 8099"/>
              <a:gd name="T64" fmla="*/ 264294108 w 7617"/>
              <a:gd name="T65" fmla="*/ 289740880 h 8099"/>
              <a:gd name="T66" fmla="*/ 304308506 w 7617"/>
              <a:gd name="T67" fmla="*/ 323323591 h 8099"/>
              <a:gd name="T68" fmla="*/ 251416678 w 7617"/>
              <a:gd name="T69" fmla="*/ 319561339 h 8099"/>
              <a:gd name="T70" fmla="*/ 181723019 w 7617"/>
              <a:gd name="T71" fmla="*/ 363434672 h 8099"/>
              <a:gd name="T72" fmla="*/ 226490519 w 7617"/>
              <a:gd name="T73" fmla="*/ 376546924 h 8099"/>
              <a:gd name="T74" fmla="*/ 303755804 w 7617"/>
              <a:gd name="T75" fmla="*/ 335827108 h 8099"/>
              <a:gd name="T76" fmla="*/ 334706209 w 7617"/>
              <a:gd name="T77" fmla="*/ 363545458 h 8099"/>
              <a:gd name="T78" fmla="*/ 264515330 w 7617"/>
              <a:gd name="T79" fmla="*/ 377432035 h 8099"/>
              <a:gd name="T80" fmla="*/ 256059051 w 7617"/>
              <a:gd name="T81" fmla="*/ 413283152 h 8099"/>
              <a:gd name="T82" fmla="*/ 332329658 w 7617"/>
              <a:gd name="T83" fmla="*/ 383407418 h 8099"/>
              <a:gd name="T84" fmla="*/ 357366310 w 7617"/>
              <a:gd name="T85" fmla="*/ 384347804 h 8099"/>
              <a:gd name="T86" fmla="*/ 419598836 w 7617"/>
              <a:gd name="T87" fmla="*/ 443601795 h 8099"/>
              <a:gd name="T88" fmla="*/ 335093171 w 7617"/>
              <a:gd name="T89" fmla="*/ 346615679 h 8099"/>
              <a:gd name="T90" fmla="*/ 344267658 w 7617"/>
              <a:gd name="T91" fmla="*/ 328911575 h 8099"/>
              <a:gd name="T92" fmla="*/ 398154634 w 7617"/>
              <a:gd name="T93" fmla="*/ 248744452 h 8099"/>
              <a:gd name="T94" fmla="*/ 373559956 w 7617"/>
              <a:gd name="T95" fmla="*/ 232091520 h 8099"/>
              <a:gd name="T96" fmla="*/ 317738874 w 7617"/>
              <a:gd name="T97" fmla="*/ 304844691 h 8099"/>
              <a:gd name="T98" fmla="*/ 300992526 w 7617"/>
              <a:gd name="T99" fmla="*/ 306061924 h 8099"/>
              <a:gd name="T100" fmla="*/ 322049766 w 7617"/>
              <a:gd name="T101" fmla="*/ 277569249 h 8099"/>
              <a:gd name="T102" fmla="*/ 353552874 w 7617"/>
              <a:gd name="T103" fmla="*/ 184511211 h 8099"/>
              <a:gd name="T104" fmla="*/ 325089513 w 7617"/>
              <a:gd name="T105" fmla="*/ 181745091 h 8099"/>
              <a:gd name="T106" fmla="*/ 285848804 w 7617"/>
              <a:gd name="T107" fmla="*/ 275411394 h 8099"/>
              <a:gd name="T108" fmla="*/ 260259449 w 7617"/>
              <a:gd name="T109" fmla="*/ 250238297 h 8099"/>
              <a:gd name="T110" fmla="*/ 290823127 w 7617"/>
              <a:gd name="T111" fmla="*/ 216489525 h 8099"/>
              <a:gd name="T112" fmla="*/ 303645310 w 7617"/>
              <a:gd name="T113" fmla="*/ 128632308 h 8099"/>
              <a:gd name="T114" fmla="*/ 271644982 w 7617"/>
              <a:gd name="T115" fmla="*/ 135382016 h 8099"/>
              <a:gd name="T116" fmla="*/ 247216279 w 7617"/>
              <a:gd name="T117" fmla="*/ 229933665 h 8099"/>
              <a:gd name="T118" fmla="*/ 220189804 w 7617"/>
              <a:gd name="T119" fmla="*/ 202436887 h 8099"/>
              <a:gd name="T120" fmla="*/ 245171209 w 7617"/>
              <a:gd name="T121" fmla="*/ 177595677 h 8099"/>
              <a:gd name="T122" fmla="*/ 263575665 w 7617"/>
              <a:gd name="T123" fmla="*/ 91840805 h 8099"/>
              <a:gd name="T124" fmla="*/ 220079310 w 7617"/>
              <a:gd name="T125" fmla="*/ 96322106 h 80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617" h="8099">
                <a:moveTo>
                  <a:pt x="3735" y="2578"/>
                </a:moveTo>
                <a:lnTo>
                  <a:pt x="3735" y="2578"/>
                </a:lnTo>
                <a:lnTo>
                  <a:pt x="3721" y="2650"/>
                </a:lnTo>
                <a:lnTo>
                  <a:pt x="3709" y="2721"/>
                </a:lnTo>
                <a:lnTo>
                  <a:pt x="3704" y="2758"/>
                </a:lnTo>
                <a:lnTo>
                  <a:pt x="3699" y="2794"/>
                </a:lnTo>
                <a:lnTo>
                  <a:pt x="3695" y="2831"/>
                </a:lnTo>
                <a:lnTo>
                  <a:pt x="3692" y="2868"/>
                </a:lnTo>
                <a:lnTo>
                  <a:pt x="3690" y="2905"/>
                </a:lnTo>
                <a:lnTo>
                  <a:pt x="3689" y="2942"/>
                </a:lnTo>
                <a:lnTo>
                  <a:pt x="3689" y="2978"/>
                </a:lnTo>
                <a:lnTo>
                  <a:pt x="3691" y="3014"/>
                </a:lnTo>
                <a:lnTo>
                  <a:pt x="3694" y="3051"/>
                </a:lnTo>
                <a:lnTo>
                  <a:pt x="3700" y="3087"/>
                </a:lnTo>
                <a:lnTo>
                  <a:pt x="3706" y="3123"/>
                </a:lnTo>
                <a:lnTo>
                  <a:pt x="3714" y="3159"/>
                </a:lnTo>
                <a:lnTo>
                  <a:pt x="3720" y="3185"/>
                </a:lnTo>
                <a:lnTo>
                  <a:pt x="3728" y="3210"/>
                </a:lnTo>
                <a:lnTo>
                  <a:pt x="3737" y="3236"/>
                </a:lnTo>
                <a:lnTo>
                  <a:pt x="3748" y="3260"/>
                </a:lnTo>
                <a:lnTo>
                  <a:pt x="3759" y="3285"/>
                </a:lnTo>
                <a:lnTo>
                  <a:pt x="3772" y="3309"/>
                </a:lnTo>
                <a:lnTo>
                  <a:pt x="3787" y="3332"/>
                </a:lnTo>
                <a:lnTo>
                  <a:pt x="3802" y="3354"/>
                </a:lnTo>
                <a:lnTo>
                  <a:pt x="3819" y="3375"/>
                </a:lnTo>
                <a:lnTo>
                  <a:pt x="3836" y="3393"/>
                </a:lnTo>
                <a:lnTo>
                  <a:pt x="3849" y="3407"/>
                </a:lnTo>
                <a:lnTo>
                  <a:pt x="3861" y="3418"/>
                </a:lnTo>
                <a:lnTo>
                  <a:pt x="3882" y="3437"/>
                </a:lnTo>
                <a:lnTo>
                  <a:pt x="3889" y="3444"/>
                </a:lnTo>
                <a:lnTo>
                  <a:pt x="3895" y="3451"/>
                </a:lnTo>
                <a:lnTo>
                  <a:pt x="3899" y="3458"/>
                </a:lnTo>
                <a:lnTo>
                  <a:pt x="3902" y="3466"/>
                </a:lnTo>
                <a:lnTo>
                  <a:pt x="3904" y="3477"/>
                </a:lnTo>
                <a:lnTo>
                  <a:pt x="3905" y="3489"/>
                </a:lnTo>
                <a:lnTo>
                  <a:pt x="3905" y="3504"/>
                </a:lnTo>
                <a:lnTo>
                  <a:pt x="3903" y="3523"/>
                </a:lnTo>
                <a:lnTo>
                  <a:pt x="3898" y="3574"/>
                </a:lnTo>
                <a:lnTo>
                  <a:pt x="3811" y="3475"/>
                </a:lnTo>
                <a:lnTo>
                  <a:pt x="3724" y="3376"/>
                </a:lnTo>
                <a:lnTo>
                  <a:pt x="3680" y="3327"/>
                </a:lnTo>
                <a:lnTo>
                  <a:pt x="3635" y="3280"/>
                </a:lnTo>
                <a:lnTo>
                  <a:pt x="3590" y="3232"/>
                </a:lnTo>
                <a:lnTo>
                  <a:pt x="3544" y="3186"/>
                </a:lnTo>
                <a:lnTo>
                  <a:pt x="3525" y="3168"/>
                </a:lnTo>
                <a:lnTo>
                  <a:pt x="3502" y="3148"/>
                </a:lnTo>
                <a:lnTo>
                  <a:pt x="3444" y="3098"/>
                </a:lnTo>
                <a:lnTo>
                  <a:pt x="3414" y="3071"/>
                </a:lnTo>
                <a:lnTo>
                  <a:pt x="3382" y="3042"/>
                </a:lnTo>
                <a:lnTo>
                  <a:pt x="3352" y="3012"/>
                </a:lnTo>
                <a:lnTo>
                  <a:pt x="3338" y="2997"/>
                </a:lnTo>
                <a:lnTo>
                  <a:pt x="3325" y="2982"/>
                </a:lnTo>
                <a:lnTo>
                  <a:pt x="3312" y="2966"/>
                </a:lnTo>
                <a:lnTo>
                  <a:pt x="3301" y="2952"/>
                </a:lnTo>
                <a:lnTo>
                  <a:pt x="3291" y="2938"/>
                </a:lnTo>
                <a:lnTo>
                  <a:pt x="3283" y="2922"/>
                </a:lnTo>
                <a:lnTo>
                  <a:pt x="3276" y="2909"/>
                </a:lnTo>
                <a:lnTo>
                  <a:pt x="3271" y="2895"/>
                </a:lnTo>
                <a:lnTo>
                  <a:pt x="3268" y="2881"/>
                </a:lnTo>
                <a:lnTo>
                  <a:pt x="3267" y="2869"/>
                </a:lnTo>
                <a:lnTo>
                  <a:pt x="3268" y="2857"/>
                </a:lnTo>
                <a:lnTo>
                  <a:pt x="3270" y="2851"/>
                </a:lnTo>
                <a:lnTo>
                  <a:pt x="3272" y="2845"/>
                </a:lnTo>
                <a:lnTo>
                  <a:pt x="3275" y="2839"/>
                </a:lnTo>
                <a:lnTo>
                  <a:pt x="3278" y="2834"/>
                </a:lnTo>
                <a:lnTo>
                  <a:pt x="3283" y="2829"/>
                </a:lnTo>
                <a:lnTo>
                  <a:pt x="3288" y="2824"/>
                </a:lnTo>
                <a:lnTo>
                  <a:pt x="3293" y="2820"/>
                </a:lnTo>
                <a:lnTo>
                  <a:pt x="3300" y="2815"/>
                </a:lnTo>
                <a:lnTo>
                  <a:pt x="3315" y="2806"/>
                </a:lnTo>
                <a:lnTo>
                  <a:pt x="3334" y="2799"/>
                </a:lnTo>
                <a:lnTo>
                  <a:pt x="3355" y="2793"/>
                </a:lnTo>
                <a:lnTo>
                  <a:pt x="3381" y="2786"/>
                </a:lnTo>
                <a:lnTo>
                  <a:pt x="3405" y="2777"/>
                </a:lnTo>
                <a:lnTo>
                  <a:pt x="3429" y="2765"/>
                </a:lnTo>
                <a:lnTo>
                  <a:pt x="3452" y="2752"/>
                </a:lnTo>
                <a:lnTo>
                  <a:pt x="3473" y="2738"/>
                </a:lnTo>
                <a:lnTo>
                  <a:pt x="3494" y="2721"/>
                </a:lnTo>
                <a:lnTo>
                  <a:pt x="3512" y="2704"/>
                </a:lnTo>
                <a:lnTo>
                  <a:pt x="3530" y="2685"/>
                </a:lnTo>
                <a:lnTo>
                  <a:pt x="3548" y="2665"/>
                </a:lnTo>
                <a:lnTo>
                  <a:pt x="3563" y="2644"/>
                </a:lnTo>
                <a:lnTo>
                  <a:pt x="3579" y="2621"/>
                </a:lnTo>
                <a:lnTo>
                  <a:pt x="3593" y="2597"/>
                </a:lnTo>
                <a:lnTo>
                  <a:pt x="3606" y="2573"/>
                </a:lnTo>
                <a:lnTo>
                  <a:pt x="3620" y="2547"/>
                </a:lnTo>
                <a:lnTo>
                  <a:pt x="3631" y="2522"/>
                </a:lnTo>
                <a:lnTo>
                  <a:pt x="3642" y="2495"/>
                </a:lnTo>
                <a:lnTo>
                  <a:pt x="3652" y="2468"/>
                </a:lnTo>
                <a:lnTo>
                  <a:pt x="3663" y="2441"/>
                </a:lnTo>
                <a:lnTo>
                  <a:pt x="3672" y="2413"/>
                </a:lnTo>
                <a:lnTo>
                  <a:pt x="3680" y="2385"/>
                </a:lnTo>
                <a:lnTo>
                  <a:pt x="3695" y="2329"/>
                </a:lnTo>
                <a:lnTo>
                  <a:pt x="3709" y="2274"/>
                </a:lnTo>
                <a:lnTo>
                  <a:pt x="3720" y="2219"/>
                </a:lnTo>
                <a:lnTo>
                  <a:pt x="3729" y="2167"/>
                </a:lnTo>
                <a:lnTo>
                  <a:pt x="3747" y="2071"/>
                </a:lnTo>
                <a:lnTo>
                  <a:pt x="3756" y="2014"/>
                </a:lnTo>
                <a:lnTo>
                  <a:pt x="3764" y="1957"/>
                </a:lnTo>
                <a:lnTo>
                  <a:pt x="3772" y="1899"/>
                </a:lnTo>
                <a:lnTo>
                  <a:pt x="3779" y="1841"/>
                </a:lnTo>
                <a:lnTo>
                  <a:pt x="3786" y="1783"/>
                </a:lnTo>
                <a:lnTo>
                  <a:pt x="3791" y="1724"/>
                </a:lnTo>
                <a:lnTo>
                  <a:pt x="3796" y="1665"/>
                </a:lnTo>
                <a:lnTo>
                  <a:pt x="3799" y="1607"/>
                </a:lnTo>
                <a:lnTo>
                  <a:pt x="3801" y="1548"/>
                </a:lnTo>
                <a:lnTo>
                  <a:pt x="3802" y="1489"/>
                </a:lnTo>
                <a:lnTo>
                  <a:pt x="3802" y="1430"/>
                </a:lnTo>
                <a:lnTo>
                  <a:pt x="3801" y="1372"/>
                </a:lnTo>
                <a:lnTo>
                  <a:pt x="3798" y="1314"/>
                </a:lnTo>
                <a:lnTo>
                  <a:pt x="3794" y="1255"/>
                </a:lnTo>
                <a:lnTo>
                  <a:pt x="3788" y="1198"/>
                </a:lnTo>
                <a:lnTo>
                  <a:pt x="3779" y="1140"/>
                </a:lnTo>
                <a:lnTo>
                  <a:pt x="3775" y="1110"/>
                </a:lnTo>
                <a:lnTo>
                  <a:pt x="3769" y="1080"/>
                </a:lnTo>
                <a:lnTo>
                  <a:pt x="3762" y="1049"/>
                </a:lnTo>
                <a:lnTo>
                  <a:pt x="3754" y="1020"/>
                </a:lnTo>
                <a:lnTo>
                  <a:pt x="3746" y="990"/>
                </a:lnTo>
                <a:lnTo>
                  <a:pt x="3736" y="960"/>
                </a:lnTo>
                <a:lnTo>
                  <a:pt x="3725" y="931"/>
                </a:lnTo>
                <a:lnTo>
                  <a:pt x="3714" y="903"/>
                </a:lnTo>
                <a:lnTo>
                  <a:pt x="3702" y="874"/>
                </a:lnTo>
                <a:lnTo>
                  <a:pt x="3689" y="846"/>
                </a:lnTo>
                <a:lnTo>
                  <a:pt x="3676" y="819"/>
                </a:lnTo>
                <a:lnTo>
                  <a:pt x="3662" y="791"/>
                </a:lnTo>
                <a:lnTo>
                  <a:pt x="3646" y="764"/>
                </a:lnTo>
                <a:lnTo>
                  <a:pt x="3631" y="738"/>
                </a:lnTo>
                <a:lnTo>
                  <a:pt x="3615" y="711"/>
                </a:lnTo>
                <a:lnTo>
                  <a:pt x="3597" y="685"/>
                </a:lnTo>
                <a:lnTo>
                  <a:pt x="3586" y="668"/>
                </a:lnTo>
                <a:lnTo>
                  <a:pt x="3572" y="652"/>
                </a:lnTo>
                <a:lnTo>
                  <a:pt x="3546" y="618"/>
                </a:lnTo>
                <a:lnTo>
                  <a:pt x="3516" y="583"/>
                </a:lnTo>
                <a:lnTo>
                  <a:pt x="3487" y="548"/>
                </a:lnTo>
                <a:lnTo>
                  <a:pt x="3460" y="512"/>
                </a:lnTo>
                <a:lnTo>
                  <a:pt x="3446" y="495"/>
                </a:lnTo>
                <a:lnTo>
                  <a:pt x="3434" y="476"/>
                </a:lnTo>
                <a:lnTo>
                  <a:pt x="3423" y="457"/>
                </a:lnTo>
                <a:lnTo>
                  <a:pt x="3414" y="439"/>
                </a:lnTo>
                <a:lnTo>
                  <a:pt x="3405" y="419"/>
                </a:lnTo>
                <a:lnTo>
                  <a:pt x="3398" y="400"/>
                </a:lnTo>
                <a:lnTo>
                  <a:pt x="3394" y="416"/>
                </a:lnTo>
                <a:lnTo>
                  <a:pt x="3389" y="431"/>
                </a:lnTo>
                <a:lnTo>
                  <a:pt x="3382" y="447"/>
                </a:lnTo>
                <a:lnTo>
                  <a:pt x="3375" y="462"/>
                </a:lnTo>
                <a:lnTo>
                  <a:pt x="3367" y="476"/>
                </a:lnTo>
                <a:lnTo>
                  <a:pt x="3357" y="492"/>
                </a:lnTo>
                <a:lnTo>
                  <a:pt x="3347" y="506"/>
                </a:lnTo>
                <a:lnTo>
                  <a:pt x="3336" y="521"/>
                </a:lnTo>
                <a:lnTo>
                  <a:pt x="3312" y="549"/>
                </a:lnTo>
                <a:lnTo>
                  <a:pt x="3286" y="577"/>
                </a:lnTo>
                <a:lnTo>
                  <a:pt x="3259" y="605"/>
                </a:lnTo>
                <a:lnTo>
                  <a:pt x="3230" y="633"/>
                </a:lnTo>
                <a:lnTo>
                  <a:pt x="3172" y="689"/>
                </a:lnTo>
                <a:lnTo>
                  <a:pt x="3144" y="717"/>
                </a:lnTo>
                <a:lnTo>
                  <a:pt x="3118" y="746"/>
                </a:lnTo>
                <a:lnTo>
                  <a:pt x="3092" y="775"/>
                </a:lnTo>
                <a:lnTo>
                  <a:pt x="3081" y="790"/>
                </a:lnTo>
                <a:lnTo>
                  <a:pt x="3069" y="805"/>
                </a:lnTo>
                <a:lnTo>
                  <a:pt x="3059" y="821"/>
                </a:lnTo>
                <a:lnTo>
                  <a:pt x="3049" y="837"/>
                </a:lnTo>
                <a:lnTo>
                  <a:pt x="3041" y="852"/>
                </a:lnTo>
                <a:lnTo>
                  <a:pt x="3033" y="869"/>
                </a:lnTo>
                <a:lnTo>
                  <a:pt x="3013" y="915"/>
                </a:lnTo>
                <a:lnTo>
                  <a:pt x="2996" y="960"/>
                </a:lnTo>
                <a:lnTo>
                  <a:pt x="2979" y="1006"/>
                </a:lnTo>
                <a:lnTo>
                  <a:pt x="2965" y="1053"/>
                </a:lnTo>
                <a:lnTo>
                  <a:pt x="2952" y="1099"/>
                </a:lnTo>
                <a:lnTo>
                  <a:pt x="2939" y="1147"/>
                </a:lnTo>
                <a:lnTo>
                  <a:pt x="2928" y="1193"/>
                </a:lnTo>
                <a:lnTo>
                  <a:pt x="2919" y="1241"/>
                </a:lnTo>
                <a:lnTo>
                  <a:pt x="2911" y="1288"/>
                </a:lnTo>
                <a:lnTo>
                  <a:pt x="2903" y="1335"/>
                </a:lnTo>
                <a:lnTo>
                  <a:pt x="2896" y="1383"/>
                </a:lnTo>
                <a:lnTo>
                  <a:pt x="2891" y="1431"/>
                </a:lnTo>
                <a:lnTo>
                  <a:pt x="2887" y="1480"/>
                </a:lnTo>
                <a:lnTo>
                  <a:pt x="2883" y="1529"/>
                </a:lnTo>
                <a:lnTo>
                  <a:pt x="2881" y="1578"/>
                </a:lnTo>
                <a:lnTo>
                  <a:pt x="2879" y="1627"/>
                </a:lnTo>
                <a:lnTo>
                  <a:pt x="2876" y="1712"/>
                </a:lnTo>
                <a:lnTo>
                  <a:pt x="2875" y="1797"/>
                </a:lnTo>
                <a:lnTo>
                  <a:pt x="2875" y="1883"/>
                </a:lnTo>
                <a:lnTo>
                  <a:pt x="2877" y="1969"/>
                </a:lnTo>
                <a:lnTo>
                  <a:pt x="2880" y="2054"/>
                </a:lnTo>
                <a:lnTo>
                  <a:pt x="2883" y="2097"/>
                </a:lnTo>
                <a:lnTo>
                  <a:pt x="2886" y="2139"/>
                </a:lnTo>
                <a:lnTo>
                  <a:pt x="2890" y="2182"/>
                </a:lnTo>
                <a:lnTo>
                  <a:pt x="2895" y="2224"/>
                </a:lnTo>
                <a:lnTo>
                  <a:pt x="2900" y="2268"/>
                </a:lnTo>
                <a:lnTo>
                  <a:pt x="2906" y="2310"/>
                </a:lnTo>
                <a:lnTo>
                  <a:pt x="2914" y="2354"/>
                </a:lnTo>
                <a:lnTo>
                  <a:pt x="2924" y="2397"/>
                </a:lnTo>
                <a:lnTo>
                  <a:pt x="2936" y="2439"/>
                </a:lnTo>
                <a:lnTo>
                  <a:pt x="2943" y="2460"/>
                </a:lnTo>
                <a:lnTo>
                  <a:pt x="2951" y="2481"/>
                </a:lnTo>
                <a:lnTo>
                  <a:pt x="2959" y="2501"/>
                </a:lnTo>
                <a:lnTo>
                  <a:pt x="2968" y="2522"/>
                </a:lnTo>
                <a:lnTo>
                  <a:pt x="2977" y="2541"/>
                </a:lnTo>
                <a:lnTo>
                  <a:pt x="2987" y="2561"/>
                </a:lnTo>
                <a:lnTo>
                  <a:pt x="2998" y="2580"/>
                </a:lnTo>
                <a:lnTo>
                  <a:pt x="3009" y="2599"/>
                </a:lnTo>
                <a:lnTo>
                  <a:pt x="3021" y="2618"/>
                </a:lnTo>
                <a:lnTo>
                  <a:pt x="3035" y="2636"/>
                </a:lnTo>
                <a:lnTo>
                  <a:pt x="3051" y="2658"/>
                </a:lnTo>
                <a:lnTo>
                  <a:pt x="3068" y="2677"/>
                </a:lnTo>
                <a:lnTo>
                  <a:pt x="3085" y="2693"/>
                </a:lnTo>
                <a:lnTo>
                  <a:pt x="3100" y="2707"/>
                </a:lnTo>
                <a:lnTo>
                  <a:pt x="3129" y="2731"/>
                </a:lnTo>
                <a:lnTo>
                  <a:pt x="3142" y="2742"/>
                </a:lnTo>
                <a:lnTo>
                  <a:pt x="3154" y="2752"/>
                </a:lnTo>
                <a:lnTo>
                  <a:pt x="3166" y="2763"/>
                </a:lnTo>
                <a:lnTo>
                  <a:pt x="3175" y="2775"/>
                </a:lnTo>
                <a:lnTo>
                  <a:pt x="3183" y="2787"/>
                </a:lnTo>
                <a:lnTo>
                  <a:pt x="3190" y="2802"/>
                </a:lnTo>
                <a:lnTo>
                  <a:pt x="3195" y="2819"/>
                </a:lnTo>
                <a:lnTo>
                  <a:pt x="3200" y="2839"/>
                </a:lnTo>
                <a:lnTo>
                  <a:pt x="3201" y="2862"/>
                </a:lnTo>
                <a:lnTo>
                  <a:pt x="3201" y="2888"/>
                </a:lnTo>
                <a:lnTo>
                  <a:pt x="3176" y="2870"/>
                </a:lnTo>
                <a:lnTo>
                  <a:pt x="3139" y="2843"/>
                </a:lnTo>
                <a:lnTo>
                  <a:pt x="3034" y="2770"/>
                </a:lnTo>
                <a:lnTo>
                  <a:pt x="2971" y="2726"/>
                </a:lnTo>
                <a:lnTo>
                  <a:pt x="2903" y="2677"/>
                </a:lnTo>
                <a:lnTo>
                  <a:pt x="2835" y="2626"/>
                </a:lnTo>
                <a:lnTo>
                  <a:pt x="2767" y="2573"/>
                </a:lnTo>
                <a:lnTo>
                  <a:pt x="2735" y="2546"/>
                </a:lnTo>
                <a:lnTo>
                  <a:pt x="2704" y="2520"/>
                </a:lnTo>
                <a:lnTo>
                  <a:pt x="2673" y="2494"/>
                </a:lnTo>
                <a:lnTo>
                  <a:pt x="2644" y="2467"/>
                </a:lnTo>
                <a:lnTo>
                  <a:pt x="2618" y="2442"/>
                </a:lnTo>
                <a:lnTo>
                  <a:pt x="2593" y="2417"/>
                </a:lnTo>
                <a:lnTo>
                  <a:pt x="2571" y="2393"/>
                </a:lnTo>
                <a:lnTo>
                  <a:pt x="2552" y="2369"/>
                </a:lnTo>
                <a:lnTo>
                  <a:pt x="2537" y="2346"/>
                </a:lnTo>
                <a:lnTo>
                  <a:pt x="2529" y="2336"/>
                </a:lnTo>
                <a:lnTo>
                  <a:pt x="2524" y="2325"/>
                </a:lnTo>
                <a:lnTo>
                  <a:pt x="2519" y="2315"/>
                </a:lnTo>
                <a:lnTo>
                  <a:pt x="2515" y="2305"/>
                </a:lnTo>
                <a:lnTo>
                  <a:pt x="2512" y="2295"/>
                </a:lnTo>
                <a:lnTo>
                  <a:pt x="2511" y="2286"/>
                </a:lnTo>
                <a:lnTo>
                  <a:pt x="2510" y="2278"/>
                </a:lnTo>
                <a:lnTo>
                  <a:pt x="2510" y="2270"/>
                </a:lnTo>
                <a:lnTo>
                  <a:pt x="2512" y="2261"/>
                </a:lnTo>
                <a:lnTo>
                  <a:pt x="2514" y="2254"/>
                </a:lnTo>
                <a:lnTo>
                  <a:pt x="2518" y="2247"/>
                </a:lnTo>
                <a:lnTo>
                  <a:pt x="2523" y="2241"/>
                </a:lnTo>
                <a:lnTo>
                  <a:pt x="2530" y="2235"/>
                </a:lnTo>
                <a:lnTo>
                  <a:pt x="2538" y="2229"/>
                </a:lnTo>
                <a:lnTo>
                  <a:pt x="2557" y="2216"/>
                </a:lnTo>
                <a:lnTo>
                  <a:pt x="2574" y="2202"/>
                </a:lnTo>
                <a:lnTo>
                  <a:pt x="2591" y="2186"/>
                </a:lnTo>
                <a:lnTo>
                  <a:pt x="2606" y="2169"/>
                </a:lnTo>
                <a:lnTo>
                  <a:pt x="2622" y="2151"/>
                </a:lnTo>
                <a:lnTo>
                  <a:pt x="2634" y="2132"/>
                </a:lnTo>
                <a:lnTo>
                  <a:pt x="2646" y="2112"/>
                </a:lnTo>
                <a:lnTo>
                  <a:pt x="2657" y="2091"/>
                </a:lnTo>
                <a:lnTo>
                  <a:pt x="2668" y="2070"/>
                </a:lnTo>
                <a:lnTo>
                  <a:pt x="2678" y="2047"/>
                </a:lnTo>
                <a:lnTo>
                  <a:pt x="2686" y="2024"/>
                </a:lnTo>
                <a:lnTo>
                  <a:pt x="2693" y="2000"/>
                </a:lnTo>
                <a:lnTo>
                  <a:pt x="2701" y="1975"/>
                </a:lnTo>
                <a:lnTo>
                  <a:pt x="2707" y="1951"/>
                </a:lnTo>
                <a:lnTo>
                  <a:pt x="2712" y="1925"/>
                </a:lnTo>
                <a:lnTo>
                  <a:pt x="2717" y="1900"/>
                </a:lnTo>
                <a:lnTo>
                  <a:pt x="2721" y="1874"/>
                </a:lnTo>
                <a:lnTo>
                  <a:pt x="2724" y="1848"/>
                </a:lnTo>
                <a:lnTo>
                  <a:pt x="2729" y="1796"/>
                </a:lnTo>
                <a:lnTo>
                  <a:pt x="2732" y="1745"/>
                </a:lnTo>
                <a:lnTo>
                  <a:pt x="2733" y="1694"/>
                </a:lnTo>
                <a:lnTo>
                  <a:pt x="2733" y="1645"/>
                </a:lnTo>
                <a:lnTo>
                  <a:pt x="2732" y="1597"/>
                </a:lnTo>
                <a:lnTo>
                  <a:pt x="2730" y="1553"/>
                </a:lnTo>
                <a:lnTo>
                  <a:pt x="2727" y="1512"/>
                </a:lnTo>
                <a:lnTo>
                  <a:pt x="2722" y="1453"/>
                </a:lnTo>
                <a:lnTo>
                  <a:pt x="2716" y="1395"/>
                </a:lnTo>
                <a:lnTo>
                  <a:pt x="2708" y="1335"/>
                </a:lnTo>
                <a:lnTo>
                  <a:pt x="2697" y="1277"/>
                </a:lnTo>
                <a:lnTo>
                  <a:pt x="2685" y="1218"/>
                </a:lnTo>
                <a:lnTo>
                  <a:pt x="2673" y="1160"/>
                </a:lnTo>
                <a:lnTo>
                  <a:pt x="2657" y="1101"/>
                </a:lnTo>
                <a:lnTo>
                  <a:pt x="2642" y="1043"/>
                </a:lnTo>
                <a:lnTo>
                  <a:pt x="2625" y="986"/>
                </a:lnTo>
                <a:lnTo>
                  <a:pt x="2606" y="928"/>
                </a:lnTo>
                <a:lnTo>
                  <a:pt x="2587" y="871"/>
                </a:lnTo>
                <a:lnTo>
                  <a:pt x="2566" y="815"/>
                </a:lnTo>
                <a:lnTo>
                  <a:pt x="2546" y="759"/>
                </a:lnTo>
                <a:lnTo>
                  <a:pt x="2523" y="704"/>
                </a:lnTo>
                <a:lnTo>
                  <a:pt x="2501" y="650"/>
                </a:lnTo>
                <a:lnTo>
                  <a:pt x="2477" y="595"/>
                </a:lnTo>
                <a:lnTo>
                  <a:pt x="2455" y="548"/>
                </a:lnTo>
                <a:lnTo>
                  <a:pt x="2432" y="501"/>
                </a:lnTo>
                <a:lnTo>
                  <a:pt x="2409" y="455"/>
                </a:lnTo>
                <a:lnTo>
                  <a:pt x="2383" y="409"/>
                </a:lnTo>
                <a:lnTo>
                  <a:pt x="2370" y="386"/>
                </a:lnTo>
                <a:lnTo>
                  <a:pt x="2355" y="365"/>
                </a:lnTo>
                <a:lnTo>
                  <a:pt x="2341" y="343"/>
                </a:lnTo>
                <a:lnTo>
                  <a:pt x="2326" y="322"/>
                </a:lnTo>
                <a:lnTo>
                  <a:pt x="2309" y="301"/>
                </a:lnTo>
                <a:lnTo>
                  <a:pt x="2293" y="281"/>
                </a:lnTo>
                <a:lnTo>
                  <a:pt x="2275" y="261"/>
                </a:lnTo>
                <a:lnTo>
                  <a:pt x="2258" y="242"/>
                </a:lnTo>
                <a:lnTo>
                  <a:pt x="2240" y="225"/>
                </a:lnTo>
                <a:lnTo>
                  <a:pt x="2222" y="210"/>
                </a:lnTo>
                <a:lnTo>
                  <a:pt x="2203" y="196"/>
                </a:lnTo>
                <a:lnTo>
                  <a:pt x="2182" y="181"/>
                </a:lnTo>
                <a:lnTo>
                  <a:pt x="2140" y="154"/>
                </a:lnTo>
                <a:lnTo>
                  <a:pt x="2096" y="126"/>
                </a:lnTo>
                <a:lnTo>
                  <a:pt x="2053" y="98"/>
                </a:lnTo>
                <a:lnTo>
                  <a:pt x="2033" y="84"/>
                </a:lnTo>
                <a:lnTo>
                  <a:pt x="2013" y="69"/>
                </a:lnTo>
                <a:lnTo>
                  <a:pt x="1995" y="53"/>
                </a:lnTo>
                <a:lnTo>
                  <a:pt x="1978" y="36"/>
                </a:lnTo>
                <a:lnTo>
                  <a:pt x="1963" y="18"/>
                </a:lnTo>
                <a:lnTo>
                  <a:pt x="1948" y="0"/>
                </a:lnTo>
                <a:lnTo>
                  <a:pt x="1949" y="10"/>
                </a:lnTo>
                <a:lnTo>
                  <a:pt x="1949" y="22"/>
                </a:lnTo>
                <a:lnTo>
                  <a:pt x="1947" y="34"/>
                </a:lnTo>
                <a:lnTo>
                  <a:pt x="1944" y="46"/>
                </a:lnTo>
                <a:lnTo>
                  <a:pt x="1940" y="59"/>
                </a:lnTo>
                <a:lnTo>
                  <a:pt x="1935" y="73"/>
                </a:lnTo>
                <a:lnTo>
                  <a:pt x="1929" y="86"/>
                </a:lnTo>
                <a:lnTo>
                  <a:pt x="1921" y="100"/>
                </a:lnTo>
                <a:lnTo>
                  <a:pt x="1903" y="130"/>
                </a:lnTo>
                <a:lnTo>
                  <a:pt x="1884" y="161"/>
                </a:lnTo>
                <a:lnTo>
                  <a:pt x="1861" y="192"/>
                </a:lnTo>
                <a:lnTo>
                  <a:pt x="1839" y="224"/>
                </a:lnTo>
                <a:lnTo>
                  <a:pt x="1791" y="288"/>
                </a:lnTo>
                <a:lnTo>
                  <a:pt x="1768" y="321"/>
                </a:lnTo>
                <a:lnTo>
                  <a:pt x="1748" y="351"/>
                </a:lnTo>
                <a:lnTo>
                  <a:pt x="1729" y="382"/>
                </a:lnTo>
                <a:lnTo>
                  <a:pt x="1722" y="398"/>
                </a:lnTo>
                <a:lnTo>
                  <a:pt x="1715" y="412"/>
                </a:lnTo>
                <a:lnTo>
                  <a:pt x="1709" y="426"/>
                </a:lnTo>
                <a:lnTo>
                  <a:pt x="1704" y="441"/>
                </a:lnTo>
                <a:lnTo>
                  <a:pt x="1699" y="454"/>
                </a:lnTo>
                <a:lnTo>
                  <a:pt x="1697" y="467"/>
                </a:lnTo>
                <a:lnTo>
                  <a:pt x="1692" y="511"/>
                </a:lnTo>
                <a:lnTo>
                  <a:pt x="1689" y="555"/>
                </a:lnTo>
                <a:lnTo>
                  <a:pt x="1688" y="599"/>
                </a:lnTo>
                <a:lnTo>
                  <a:pt x="1689" y="643"/>
                </a:lnTo>
                <a:lnTo>
                  <a:pt x="1692" y="689"/>
                </a:lnTo>
                <a:lnTo>
                  <a:pt x="1696" y="734"/>
                </a:lnTo>
                <a:lnTo>
                  <a:pt x="1702" y="779"/>
                </a:lnTo>
                <a:lnTo>
                  <a:pt x="1708" y="824"/>
                </a:lnTo>
                <a:lnTo>
                  <a:pt x="1716" y="869"/>
                </a:lnTo>
                <a:lnTo>
                  <a:pt x="1724" y="914"/>
                </a:lnTo>
                <a:lnTo>
                  <a:pt x="1734" y="958"/>
                </a:lnTo>
                <a:lnTo>
                  <a:pt x="1744" y="1002"/>
                </a:lnTo>
                <a:lnTo>
                  <a:pt x="1765" y="1089"/>
                </a:lnTo>
                <a:lnTo>
                  <a:pt x="1788" y="1173"/>
                </a:lnTo>
                <a:lnTo>
                  <a:pt x="1801" y="1220"/>
                </a:lnTo>
                <a:lnTo>
                  <a:pt x="1815" y="1267"/>
                </a:lnTo>
                <a:lnTo>
                  <a:pt x="1830" y="1314"/>
                </a:lnTo>
                <a:lnTo>
                  <a:pt x="1846" y="1360"/>
                </a:lnTo>
                <a:lnTo>
                  <a:pt x="1862" y="1405"/>
                </a:lnTo>
                <a:lnTo>
                  <a:pt x="1880" y="1450"/>
                </a:lnTo>
                <a:lnTo>
                  <a:pt x="1898" y="1495"/>
                </a:lnTo>
                <a:lnTo>
                  <a:pt x="1917" y="1540"/>
                </a:lnTo>
                <a:lnTo>
                  <a:pt x="1937" y="1584"/>
                </a:lnTo>
                <a:lnTo>
                  <a:pt x="1958" y="1628"/>
                </a:lnTo>
                <a:lnTo>
                  <a:pt x="1978" y="1671"/>
                </a:lnTo>
                <a:lnTo>
                  <a:pt x="2001" y="1714"/>
                </a:lnTo>
                <a:lnTo>
                  <a:pt x="2023" y="1757"/>
                </a:lnTo>
                <a:lnTo>
                  <a:pt x="2047" y="1800"/>
                </a:lnTo>
                <a:lnTo>
                  <a:pt x="2071" y="1842"/>
                </a:lnTo>
                <a:lnTo>
                  <a:pt x="2096" y="1884"/>
                </a:lnTo>
                <a:lnTo>
                  <a:pt x="2121" y="1922"/>
                </a:lnTo>
                <a:lnTo>
                  <a:pt x="2145" y="1961"/>
                </a:lnTo>
                <a:lnTo>
                  <a:pt x="2171" y="1999"/>
                </a:lnTo>
                <a:lnTo>
                  <a:pt x="2197" y="2036"/>
                </a:lnTo>
                <a:lnTo>
                  <a:pt x="2225" y="2072"/>
                </a:lnTo>
                <a:lnTo>
                  <a:pt x="2254" y="2107"/>
                </a:lnTo>
                <a:lnTo>
                  <a:pt x="2285" y="2140"/>
                </a:lnTo>
                <a:lnTo>
                  <a:pt x="2301" y="2156"/>
                </a:lnTo>
                <a:lnTo>
                  <a:pt x="2317" y="2172"/>
                </a:lnTo>
                <a:lnTo>
                  <a:pt x="2349" y="2201"/>
                </a:lnTo>
                <a:lnTo>
                  <a:pt x="2373" y="2221"/>
                </a:lnTo>
                <a:lnTo>
                  <a:pt x="2391" y="2239"/>
                </a:lnTo>
                <a:lnTo>
                  <a:pt x="2398" y="2247"/>
                </a:lnTo>
                <a:lnTo>
                  <a:pt x="2405" y="2255"/>
                </a:lnTo>
                <a:lnTo>
                  <a:pt x="2412" y="2263"/>
                </a:lnTo>
                <a:lnTo>
                  <a:pt x="2418" y="2273"/>
                </a:lnTo>
                <a:lnTo>
                  <a:pt x="2423" y="2284"/>
                </a:lnTo>
                <a:lnTo>
                  <a:pt x="2428" y="2296"/>
                </a:lnTo>
                <a:lnTo>
                  <a:pt x="2440" y="2326"/>
                </a:lnTo>
                <a:lnTo>
                  <a:pt x="2455" y="2368"/>
                </a:lnTo>
                <a:lnTo>
                  <a:pt x="2429" y="2355"/>
                </a:lnTo>
                <a:lnTo>
                  <a:pt x="2396" y="2339"/>
                </a:lnTo>
                <a:lnTo>
                  <a:pt x="2314" y="2300"/>
                </a:lnTo>
                <a:lnTo>
                  <a:pt x="2268" y="2278"/>
                </a:lnTo>
                <a:lnTo>
                  <a:pt x="2219" y="2253"/>
                </a:lnTo>
                <a:lnTo>
                  <a:pt x="2170" y="2228"/>
                </a:lnTo>
                <a:lnTo>
                  <a:pt x="2121" y="2200"/>
                </a:lnTo>
                <a:lnTo>
                  <a:pt x="2073" y="2172"/>
                </a:lnTo>
                <a:lnTo>
                  <a:pt x="2051" y="2157"/>
                </a:lnTo>
                <a:lnTo>
                  <a:pt x="2029" y="2142"/>
                </a:lnTo>
                <a:lnTo>
                  <a:pt x="2009" y="2128"/>
                </a:lnTo>
                <a:lnTo>
                  <a:pt x="1990" y="2113"/>
                </a:lnTo>
                <a:lnTo>
                  <a:pt x="1973" y="2098"/>
                </a:lnTo>
                <a:lnTo>
                  <a:pt x="1957" y="2083"/>
                </a:lnTo>
                <a:lnTo>
                  <a:pt x="1942" y="2068"/>
                </a:lnTo>
                <a:lnTo>
                  <a:pt x="1931" y="2053"/>
                </a:lnTo>
                <a:lnTo>
                  <a:pt x="1921" y="2038"/>
                </a:lnTo>
                <a:lnTo>
                  <a:pt x="1913" y="2024"/>
                </a:lnTo>
                <a:lnTo>
                  <a:pt x="1907" y="2009"/>
                </a:lnTo>
                <a:lnTo>
                  <a:pt x="1906" y="2002"/>
                </a:lnTo>
                <a:lnTo>
                  <a:pt x="1905" y="1995"/>
                </a:lnTo>
                <a:lnTo>
                  <a:pt x="1904" y="1988"/>
                </a:lnTo>
                <a:lnTo>
                  <a:pt x="1905" y="1981"/>
                </a:lnTo>
                <a:lnTo>
                  <a:pt x="1906" y="1973"/>
                </a:lnTo>
                <a:lnTo>
                  <a:pt x="1908" y="1966"/>
                </a:lnTo>
                <a:lnTo>
                  <a:pt x="1916" y="1943"/>
                </a:lnTo>
                <a:lnTo>
                  <a:pt x="1921" y="1918"/>
                </a:lnTo>
                <a:lnTo>
                  <a:pt x="1925" y="1894"/>
                </a:lnTo>
                <a:lnTo>
                  <a:pt x="1927" y="1869"/>
                </a:lnTo>
                <a:lnTo>
                  <a:pt x="1928" y="1843"/>
                </a:lnTo>
                <a:lnTo>
                  <a:pt x="1927" y="1819"/>
                </a:lnTo>
                <a:lnTo>
                  <a:pt x="1926" y="1792"/>
                </a:lnTo>
                <a:lnTo>
                  <a:pt x="1923" y="1766"/>
                </a:lnTo>
                <a:lnTo>
                  <a:pt x="1919" y="1741"/>
                </a:lnTo>
                <a:lnTo>
                  <a:pt x="1914" y="1714"/>
                </a:lnTo>
                <a:lnTo>
                  <a:pt x="1906" y="1688"/>
                </a:lnTo>
                <a:lnTo>
                  <a:pt x="1899" y="1662"/>
                </a:lnTo>
                <a:lnTo>
                  <a:pt x="1891" y="1635"/>
                </a:lnTo>
                <a:lnTo>
                  <a:pt x="1883" y="1609"/>
                </a:lnTo>
                <a:lnTo>
                  <a:pt x="1873" y="1583"/>
                </a:lnTo>
                <a:lnTo>
                  <a:pt x="1862" y="1556"/>
                </a:lnTo>
                <a:lnTo>
                  <a:pt x="1840" y="1505"/>
                </a:lnTo>
                <a:lnTo>
                  <a:pt x="1815" y="1454"/>
                </a:lnTo>
                <a:lnTo>
                  <a:pt x="1789" y="1405"/>
                </a:lnTo>
                <a:lnTo>
                  <a:pt x="1762" y="1357"/>
                </a:lnTo>
                <a:lnTo>
                  <a:pt x="1735" y="1310"/>
                </a:lnTo>
                <a:lnTo>
                  <a:pt x="1708" y="1266"/>
                </a:lnTo>
                <a:lnTo>
                  <a:pt x="1656" y="1187"/>
                </a:lnTo>
                <a:lnTo>
                  <a:pt x="1620" y="1130"/>
                </a:lnTo>
                <a:lnTo>
                  <a:pt x="1581" y="1074"/>
                </a:lnTo>
                <a:lnTo>
                  <a:pt x="1541" y="1018"/>
                </a:lnTo>
                <a:lnTo>
                  <a:pt x="1500" y="963"/>
                </a:lnTo>
                <a:lnTo>
                  <a:pt x="1457" y="908"/>
                </a:lnTo>
                <a:lnTo>
                  <a:pt x="1414" y="854"/>
                </a:lnTo>
                <a:lnTo>
                  <a:pt x="1370" y="800"/>
                </a:lnTo>
                <a:lnTo>
                  <a:pt x="1324" y="747"/>
                </a:lnTo>
                <a:lnTo>
                  <a:pt x="1278" y="696"/>
                </a:lnTo>
                <a:lnTo>
                  <a:pt x="1231" y="643"/>
                </a:lnTo>
                <a:lnTo>
                  <a:pt x="1184" y="593"/>
                </a:lnTo>
                <a:lnTo>
                  <a:pt x="1135" y="544"/>
                </a:lnTo>
                <a:lnTo>
                  <a:pt x="1086" y="496"/>
                </a:lnTo>
                <a:lnTo>
                  <a:pt x="1037" y="449"/>
                </a:lnTo>
                <a:lnTo>
                  <a:pt x="985" y="403"/>
                </a:lnTo>
                <a:lnTo>
                  <a:pt x="935" y="358"/>
                </a:lnTo>
                <a:lnTo>
                  <a:pt x="894" y="323"/>
                </a:lnTo>
                <a:lnTo>
                  <a:pt x="852" y="290"/>
                </a:lnTo>
                <a:lnTo>
                  <a:pt x="809" y="257"/>
                </a:lnTo>
                <a:lnTo>
                  <a:pt x="764" y="226"/>
                </a:lnTo>
                <a:lnTo>
                  <a:pt x="741" y="212"/>
                </a:lnTo>
                <a:lnTo>
                  <a:pt x="719" y="198"/>
                </a:lnTo>
                <a:lnTo>
                  <a:pt x="695" y="184"/>
                </a:lnTo>
                <a:lnTo>
                  <a:pt x="672" y="172"/>
                </a:lnTo>
                <a:lnTo>
                  <a:pt x="648" y="160"/>
                </a:lnTo>
                <a:lnTo>
                  <a:pt x="624" y="149"/>
                </a:lnTo>
                <a:lnTo>
                  <a:pt x="599" y="137"/>
                </a:lnTo>
                <a:lnTo>
                  <a:pt x="573" y="128"/>
                </a:lnTo>
                <a:lnTo>
                  <a:pt x="545" y="118"/>
                </a:lnTo>
                <a:lnTo>
                  <a:pt x="516" y="110"/>
                </a:lnTo>
                <a:lnTo>
                  <a:pt x="486" y="103"/>
                </a:lnTo>
                <a:lnTo>
                  <a:pt x="457" y="98"/>
                </a:lnTo>
                <a:lnTo>
                  <a:pt x="427" y="93"/>
                </a:lnTo>
                <a:lnTo>
                  <a:pt x="396" y="90"/>
                </a:lnTo>
                <a:lnTo>
                  <a:pt x="336" y="84"/>
                </a:lnTo>
                <a:lnTo>
                  <a:pt x="276" y="77"/>
                </a:lnTo>
                <a:lnTo>
                  <a:pt x="246" y="73"/>
                </a:lnTo>
                <a:lnTo>
                  <a:pt x="217" y="68"/>
                </a:lnTo>
                <a:lnTo>
                  <a:pt x="187" y="61"/>
                </a:lnTo>
                <a:lnTo>
                  <a:pt x="158" y="53"/>
                </a:lnTo>
                <a:lnTo>
                  <a:pt x="130" y="44"/>
                </a:lnTo>
                <a:lnTo>
                  <a:pt x="102" y="33"/>
                </a:lnTo>
                <a:lnTo>
                  <a:pt x="109" y="49"/>
                </a:lnTo>
                <a:lnTo>
                  <a:pt x="114" y="67"/>
                </a:lnTo>
                <a:lnTo>
                  <a:pt x="117" y="84"/>
                </a:lnTo>
                <a:lnTo>
                  <a:pt x="119" y="101"/>
                </a:lnTo>
                <a:lnTo>
                  <a:pt x="119" y="119"/>
                </a:lnTo>
                <a:lnTo>
                  <a:pt x="118" y="137"/>
                </a:lnTo>
                <a:lnTo>
                  <a:pt x="116" y="156"/>
                </a:lnTo>
                <a:lnTo>
                  <a:pt x="113" y="173"/>
                </a:lnTo>
                <a:lnTo>
                  <a:pt x="106" y="210"/>
                </a:lnTo>
                <a:lnTo>
                  <a:pt x="97" y="246"/>
                </a:lnTo>
                <a:lnTo>
                  <a:pt x="89" y="282"/>
                </a:lnTo>
                <a:lnTo>
                  <a:pt x="83" y="316"/>
                </a:lnTo>
                <a:lnTo>
                  <a:pt x="78" y="345"/>
                </a:lnTo>
                <a:lnTo>
                  <a:pt x="76" y="375"/>
                </a:lnTo>
                <a:lnTo>
                  <a:pt x="75" y="406"/>
                </a:lnTo>
                <a:lnTo>
                  <a:pt x="75" y="435"/>
                </a:lnTo>
                <a:lnTo>
                  <a:pt x="77" y="465"/>
                </a:lnTo>
                <a:lnTo>
                  <a:pt x="81" y="495"/>
                </a:lnTo>
                <a:lnTo>
                  <a:pt x="85" y="525"/>
                </a:lnTo>
                <a:lnTo>
                  <a:pt x="91" y="554"/>
                </a:lnTo>
                <a:lnTo>
                  <a:pt x="98" y="583"/>
                </a:lnTo>
                <a:lnTo>
                  <a:pt x="106" y="612"/>
                </a:lnTo>
                <a:lnTo>
                  <a:pt x="115" y="640"/>
                </a:lnTo>
                <a:lnTo>
                  <a:pt x="126" y="668"/>
                </a:lnTo>
                <a:lnTo>
                  <a:pt x="138" y="696"/>
                </a:lnTo>
                <a:lnTo>
                  <a:pt x="150" y="723"/>
                </a:lnTo>
                <a:lnTo>
                  <a:pt x="165" y="750"/>
                </a:lnTo>
                <a:lnTo>
                  <a:pt x="179" y="776"/>
                </a:lnTo>
                <a:lnTo>
                  <a:pt x="208" y="822"/>
                </a:lnTo>
                <a:lnTo>
                  <a:pt x="237" y="868"/>
                </a:lnTo>
                <a:lnTo>
                  <a:pt x="267" y="913"/>
                </a:lnTo>
                <a:lnTo>
                  <a:pt x="299" y="957"/>
                </a:lnTo>
                <a:lnTo>
                  <a:pt x="331" y="1001"/>
                </a:lnTo>
                <a:lnTo>
                  <a:pt x="363" y="1044"/>
                </a:lnTo>
                <a:lnTo>
                  <a:pt x="396" y="1087"/>
                </a:lnTo>
                <a:lnTo>
                  <a:pt x="430" y="1130"/>
                </a:lnTo>
                <a:lnTo>
                  <a:pt x="500" y="1215"/>
                </a:lnTo>
                <a:lnTo>
                  <a:pt x="570" y="1298"/>
                </a:lnTo>
                <a:lnTo>
                  <a:pt x="641" y="1380"/>
                </a:lnTo>
                <a:lnTo>
                  <a:pt x="712" y="1461"/>
                </a:lnTo>
                <a:lnTo>
                  <a:pt x="782" y="1541"/>
                </a:lnTo>
                <a:lnTo>
                  <a:pt x="854" y="1620"/>
                </a:lnTo>
                <a:lnTo>
                  <a:pt x="890" y="1658"/>
                </a:lnTo>
                <a:lnTo>
                  <a:pt x="927" y="1696"/>
                </a:lnTo>
                <a:lnTo>
                  <a:pt x="965" y="1733"/>
                </a:lnTo>
                <a:lnTo>
                  <a:pt x="1003" y="1770"/>
                </a:lnTo>
                <a:lnTo>
                  <a:pt x="1042" y="1804"/>
                </a:lnTo>
                <a:lnTo>
                  <a:pt x="1082" y="1838"/>
                </a:lnTo>
                <a:lnTo>
                  <a:pt x="1123" y="1872"/>
                </a:lnTo>
                <a:lnTo>
                  <a:pt x="1165" y="1904"/>
                </a:lnTo>
                <a:lnTo>
                  <a:pt x="1209" y="1933"/>
                </a:lnTo>
                <a:lnTo>
                  <a:pt x="1253" y="1963"/>
                </a:lnTo>
                <a:lnTo>
                  <a:pt x="1299" y="1990"/>
                </a:lnTo>
                <a:lnTo>
                  <a:pt x="1346" y="2016"/>
                </a:lnTo>
                <a:lnTo>
                  <a:pt x="1393" y="2040"/>
                </a:lnTo>
                <a:lnTo>
                  <a:pt x="1418" y="2051"/>
                </a:lnTo>
                <a:lnTo>
                  <a:pt x="1443" y="2062"/>
                </a:lnTo>
                <a:lnTo>
                  <a:pt x="1469" y="2072"/>
                </a:lnTo>
                <a:lnTo>
                  <a:pt x="1496" y="2082"/>
                </a:lnTo>
                <a:lnTo>
                  <a:pt x="1522" y="2090"/>
                </a:lnTo>
                <a:lnTo>
                  <a:pt x="1549" y="2097"/>
                </a:lnTo>
                <a:lnTo>
                  <a:pt x="1577" y="2104"/>
                </a:lnTo>
                <a:lnTo>
                  <a:pt x="1603" y="2109"/>
                </a:lnTo>
                <a:lnTo>
                  <a:pt x="1631" y="2112"/>
                </a:lnTo>
                <a:lnTo>
                  <a:pt x="1657" y="2113"/>
                </a:lnTo>
                <a:lnTo>
                  <a:pt x="1685" y="2113"/>
                </a:lnTo>
                <a:lnTo>
                  <a:pt x="1712" y="2110"/>
                </a:lnTo>
                <a:lnTo>
                  <a:pt x="1738" y="2106"/>
                </a:lnTo>
                <a:lnTo>
                  <a:pt x="1752" y="2103"/>
                </a:lnTo>
                <a:lnTo>
                  <a:pt x="1765" y="2098"/>
                </a:lnTo>
                <a:lnTo>
                  <a:pt x="1776" y="2095"/>
                </a:lnTo>
                <a:lnTo>
                  <a:pt x="1789" y="2094"/>
                </a:lnTo>
                <a:lnTo>
                  <a:pt x="1801" y="2094"/>
                </a:lnTo>
                <a:lnTo>
                  <a:pt x="1813" y="2095"/>
                </a:lnTo>
                <a:lnTo>
                  <a:pt x="1825" y="2097"/>
                </a:lnTo>
                <a:lnTo>
                  <a:pt x="1839" y="2102"/>
                </a:lnTo>
                <a:lnTo>
                  <a:pt x="1852" y="2106"/>
                </a:lnTo>
                <a:lnTo>
                  <a:pt x="1865" y="2112"/>
                </a:lnTo>
                <a:lnTo>
                  <a:pt x="1879" y="2118"/>
                </a:lnTo>
                <a:lnTo>
                  <a:pt x="1892" y="2125"/>
                </a:lnTo>
                <a:lnTo>
                  <a:pt x="1920" y="2142"/>
                </a:lnTo>
                <a:lnTo>
                  <a:pt x="1947" y="2162"/>
                </a:lnTo>
                <a:lnTo>
                  <a:pt x="1975" y="2183"/>
                </a:lnTo>
                <a:lnTo>
                  <a:pt x="2003" y="2207"/>
                </a:lnTo>
                <a:lnTo>
                  <a:pt x="2029" y="2231"/>
                </a:lnTo>
                <a:lnTo>
                  <a:pt x="2082" y="2278"/>
                </a:lnTo>
                <a:lnTo>
                  <a:pt x="2131" y="2321"/>
                </a:lnTo>
                <a:lnTo>
                  <a:pt x="2153" y="2340"/>
                </a:lnTo>
                <a:lnTo>
                  <a:pt x="2174" y="2356"/>
                </a:lnTo>
                <a:lnTo>
                  <a:pt x="2099" y="2332"/>
                </a:lnTo>
                <a:lnTo>
                  <a:pt x="2024" y="2310"/>
                </a:lnTo>
                <a:lnTo>
                  <a:pt x="1948" y="2288"/>
                </a:lnTo>
                <a:lnTo>
                  <a:pt x="1872" y="2268"/>
                </a:lnTo>
                <a:lnTo>
                  <a:pt x="1795" y="2249"/>
                </a:lnTo>
                <a:lnTo>
                  <a:pt x="1717" y="2232"/>
                </a:lnTo>
                <a:lnTo>
                  <a:pt x="1639" y="2215"/>
                </a:lnTo>
                <a:lnTo>
                  <a:pt x="1561" y="2200"/>
                </a:lnTo>
                <a:lnTo>
                  <a:pt x="1483" y="2186"/>
                </a:lnTo>
                <a:lnTo>
                  <a:pt x="1404" y="2172"/>
                </a:lnTo>
                <a:lnTo>
                  <a:pt x="1325" y="2160"/>
                </a:lnTo>
                <a:lnTo>
                  <a:pt x="1248" y="2149"/>
                </a:lnTo>
                <a:lnTo>
                  <a:pt x="1169" y="2137"/>
                </a:lnTo>
                <a:lnTo>
                  <a:pt x="1091" y="2127"/>
                </a:lnTo>
                <a:lnTo>
                  <a:pt x="935" y="2109"/>
                </a:lnTo>
                <a:lnTo>
                  <a:pt x="868" y="2100"/>
                </a:lnTo>
                <a:lnTo>
                  <a:pt x="801" y="2094"/>
                </a:lnTo>
                <a:lnTo>
                  <a:pt x="734" y="2089"/>
                </a:lnTo>
                <a:lnTo>
                  <a:pt x="700" y="2088"/>
                </a:lnTo>
                <a:lnTo>
                  <a:pt x="667" y="2087"/>
                </a:lnTo>
                <a:lnTo>
                  <a:pt x="633" y="2087"/>
                </a:lnTo>
                <a:lnTo>
                  <a:pt x="600" y="2089"/>
                </a:lnTo>
                <a:lnTo>
                  <a:pt x="566" y="2091"/>
                </a:lnTo>
                <a:lnTo>
                  <a:pt x="532" y="2095"/>
                </a:lnTo>
                <a:lnTo>
                  <a:pt x="500" y="2100"/>
                </a:lnTo>
                <a:lnTo>
                  <a:pt x="467" y="2107"/>
                </a:lnTo>
                <a:lnTo>
                  <a:pt x="434" y="2115"/>
                </a:lnTo>
                <a:lnTo>
                  <a:pt x="401" y="2125"/>
                </a:lnTo>
                <a:lnTo>
                  <a:pt x="364" y="2138"/>
                </a:lnTo>
                <a:lnTo>
                  <a:pt x="329" y="2154"/>
                </a:lnTo>
                <a:lnTo>
                  <a:pt x="311" y="2163"/>
                </a:lnTo>
                <a:lnTo>
                  <a:pt x="294" y="2171"/>
                </a:lnTo>
                <a:lnTo>
                  <a:pt x="276" y="2181"/>
                </a:lnTo>
                <a:lnTo>
                  <a:pt x="260" y="2192"/>
                </a:lnTo>
                <a:lnTo>
                  <a:pt x="244" y="2202"/>
                </a:lnTo>
                <a:lnTo>
                  <a:pt x="228" y="2213"/>
                </a:lnTo>
                <a:lnTo>
                  <a:pt x="213" y="2225"/>
                </a:lnTo>
                <a:lnTo>
                  <a:pt x="198" y="2238"/>
                </a:lnTo>
                <a:lnTo>
                  <a:pt x="184" y="2251"/>
                </a:lnTo>
                <a:lnTo>
                  <a:pt x="171" y="2265"/>
                </a:lnTo>
                <a:lnTo>
                  <a:pt x="157" y="2280"/>
                </a:lnTo>
                <a:lnTo>
                  <a:pt x="144" y="2295"/>
                </a:lnTo>
                <a:lnTo>
                  <a:pt x="130" y="2316"/>
                </a:lnTo>
                <a:lnTo>
                  <a:pt x="115" y="2337"/>
                </a:lnTo>
                <a:lnTo>
                  <a:pt x="100" y="2359"/>
                </a:lnTo>
                <a:lnTo>
                  <a:pt x="84" y="2379"/>
                </a:lnTo>
                <a:lnTo>
                  <a:pt x="75" y="2389"/>
                </a:lnTo>
                <a:lnTo>
                  <a:pt x="66" y="2399"/>
                </a:lnTo>
                <a:lnTo>
                  <a:pt x="57" y="2407"/>
                </a:lnTo>
                <a:lnTo>
                  <a:pt x="47" y="2415"/>
                </a:lnTo>
                <a:lnTo>
                  <a:pt x="35" y="2421"/>
                </a:lnTo>
                <a:lnTo>
                  <a:pt x="24" y="2426"/>
                </a:lnTo>
                <a:lnTo>
                  <a:pt x="12" y="2430"/>
                </a:lnTo>
                <a:lnTo>
                  <a:pt x="0" y="2432"/>
                </a:lnTo>
                <a:lnTo>
                  <a:pt x="16" y="2442"/>
                </a:lnTo>
                <a:lnTo>
                  <a:pt x="31" y="2454"/>
                </a:lnTo>
                <a:lnTo>
                  <a:pt x="45" y="2466"/>
                </a:lnTo>
                <a:lnTo>
                  <a:pt x="58" y="2481"/>
                </a:lnTo>
                <a:lnTo>
                  <a:pt x="69" y="2497"/>
                </a:lnTo>
                <a:lnTo>
                  <a:pt x="81" y="2513"/>
                </a:lnTo>
                <a:lnTo>
                  <a:pt x="91" y="2531"/>
                </a:lnTo>
                <a:lnTo>
                  <a:pt x="101" y="2548"/>
                </a:lnTo>
                <a:lnTo>
                  <a:pt x="119" y="2585"/>
                </a:lnTo>
                <a:lnTo>
                  <a:pt x="138" y="2621"/>
                </a:lnTo>
                <a:lnTo>
                  <a:pt x="148" y="2638"/>
                </a:lnTo>
                <a:lnTo>
                  <a:pt x="157" y="2656"/>
                </a:lnTo>
                <a:lnTo>
                  <a:pt x="169" y="2671"/>
                </a:lnTo>
                <a:lnTo>
                  <a:pt x="179" y="2687"/>
                </a:lnTo>
                <a:lnTo>
                  <a:pt x="193" y="2702"/>
                </a:lnTo>
                <a:lnTo>
                  <a:pt x="208" y="2717"/>
                </a:lnTo>
                <a:lnTo>
                  <a:pt x="222" y="2732"/>
                </a:lnTo>
                <a:lnTo>
                  <a:pt x="237" y="2745"/>
                </a:lnTo>
                <a:lnTo>
                  <a:pt x="254" y="2758"/>
                </a:lnTo>
                <a:lnTo>
                  <a:pt x="270" y="2771"/>
                </a:lnTo>
                <a:lnTo>
                  <a:pt x="288" y="2782"/>
                </a:lnTo>
                <a:lnTo>
                  <a:pt x="305" y="2793"/>
                </a:lnTo>
                <a:lnTo>
                  <a:pt x="341" y="2814"/>
                </a:lnTo>
                <a:lnTo>
                  <a:pt x="378" y="2833"/>
                </a:lnTo>
                <a:lnTo>
                  <a:pt x="415" y="2851"/>
                </a:lnTo>
                <a:lnTo>
                  <a:pt x="452" y="2867"/>
                </a:lnTo>
                <a:lnTo>
                  <a:pt x="509" y="2890"/>
                </a:lnTo>
                <a:lnTo>
                  <a:pt x="566" y="2912"/>
                </a:lnTo>
                <a:lnTo>
                  <a:pt x="625" y="2932"/>
                </a:lnTo>
                <a:lnTo>
                  <a:pt x="683" y="2952"/>
                </a:lnTo>
                <a:lnTo>
                  <a:pt x="742" y="2969"/>
                </a:lnTo>
                <a:lnTo>
                  <a:pt x="803" y="2986"/>
                </a:lnTo>
                <a:lnTo>
                  <a:pt x="862" y="3001"/>
                </a:lnTo>
                <a:lnTo>
                  <a:pt x="923" y="3015"/>
                </a:lnTo>
                <a:lnTo>
                  <a:pt x="984" y="3029"/>
                </a:lnTo>
                <a:lnTo>
                  <a:pt x="1045" y="3040"/>
                </a:lnTo>
                <a:lnTo>
                  <a:pt x="1106" y="3050"/>
                </a:lnTo>
                <a:lnTo>
                  <a:pt x="1168" y="3061"/>
                </a:lnTo>
                <a:lnTo>
                  <a:pt x="1228" y="3069"/>
                </a:lnTo>
                <a:lnTo>
                  <a:pt x="1290" y="3076"/>
                </a:lnTo>
                <a:lnTo>
                  <a:pt x="1351" y="3082"/>
                </a:lnTo>
                <a:lnTo>
                  <a:pt x="1412" y="3088"/>
                </a:lnTo>
                <a:lnTo>
                  <a:pt x="1464" y="3091"/>
                </a:lnTo>
                <a:lnTo>
                  <a:pt x="1529" y="3094"/>
                </a:lnTo>
                <a:lnTo>
                  <a:pt x="1606" y="3095"/>
                </a:lnTo>
                <a:lnTo>
                  <a:pt x="1647" y="3094"/>
                </a:lnTo>
                <a:lnTo>
                  <a:pt x="1691" y="3094"/>
                </a:lnTo>
                <a:lnTo>
                  <a:pt x="1736" y="3092"/>
                </a:lnTo>
                <a:lnTo>
                  <a:pt x="1782" y="3090"/>
                </a:lnTo>
                <a:lnTo>
                  <a:pt x="1830" y="3087"/>
                </a:lnTo>
                <a:lnTo>
                  <a:pt x="1878" y="3082"/>
                </a:lnTo>
                <a:lnTo>
                  <a:pt x="1926" y="3077"/>
                </a:lnTo>
                <a:lnTo>
                  <a:pt x="1975" y="3071"/>
                </a:lnTo>
                <a:lnTo>
                  <a:pt x="2023" y="3063"/>
                </a:lnTo>
                <a:lnTo>
                  <a:pt x="2070" y="3053"/>
                </a:lnTo>
                <a:lnTo>
                  <a:pt x="2116" y="3043"/>
                </a:lnTo>
                <a:lnTo>
                  <a:pt x="2163" y="3031"/>
                </a:lnTo>
                <a:lnTo>
                  <a:pt x="2207" y="3018"/>
                </a:lnTo>
                <a:lnTo>
                  <a:pt x="2249" y="3002"/>
                </a:lnTo>
                <a:lnTo>
                  <a:pt x="2268" y="2994"/>
                </a:lnTo>
                <a:lnTo>
                  <a:pt x="2289" y="2985"/>
                </a:lnTo>
                <a:lnTo>
                  <a:pt x="2307" y="2976"/>
                </a:lnTo>
                <a:lnTo>
                  <a:pt x="2326" y="2966"/>
                </a:lnTo>
                <a:lnTo>
                  <a:pt x="2344" y="2956"/>
                </a:lnTo>
                <a:lnTo>
                  <a:pt x="2360" y="2945"/>
                </a:lnTo>
                <a:lnTo>
                  <a:pt x="2377" y="2934"/>
                </a:lnTo>
                <a:lnTo>
                  <a:pt x="2392" y="2922"/>
                </a:lnTo>
                <a:lnTo>
                  <a:pt x="2406" y="2910"/>
                </a:lnTo>
                <a:lnTo>
                  <a:pt x="2421" y="2897"/>
                </a:lnTo>
                <a:lnTo>
                  <a:pt x="2433" y="2883"/>
                </a:lnTo>
                <a:lnTo>
                  <a:pt x="2445" y="2870"/>
                </a:lnTo>
                <a:lnTo>
                  <a:pt x="2457" y="2856"/>
                </a:lnTo>
                <a:lnTo>
                  <a:pt x="2466" y="2840"/>
                </a:lnTo>
                <a:lnTo>
                  <a:pt x="2475" y="2824"/>
                </a:lnTo>
                <a:lnTo>
                  <a:pt x="2482" y="2807"/>
                </a:lnTo>
                <a:lnTo>
                  <a:pt x="2489" y="2791"/>
                </a:lnTo>
                <a:lnTo>
                  <a:pt x="2495" y="2774"/>
                </a:lnTo>
                <a:lnTo>
                  <a:pt x="2499" y="2755"/>
                </a:lnTo>
                <a:lnTo>
                  <a:pt x="2502" y="2737"/>
                </a:lnTo>
                <a:lnTo>
                  <a:pt x="2503" y="2716"/>
                </a:lnTo>
                <a:lnTo>
                  <a:pt x="2503" y="2697"/>
                </a:lnTo>
                <a:lnTo>
                  <a:pt x="2502" y="2675"/>
                </a:lnTo>
                <a:lnTo>
                  <a:pt x="2500" y="2654"/>
                </a:lnTo>
                <a:lnTo>
                  <a:pt x="2532" y="2655"/>
                </a:lnTo>
                <a:lnTo>
                  <a:pt x="2565" y="2658"/>
                </a:lnTo>
                <a:lnTo>
                  <a:pt x="2598" y="2662"/>
                </a:lnTo>
                <a:lnTo>
                  <a:pt x="2631" y="2670"/>
                </a:lnTo>
                <a:lnTo>
                  <a:pt x="2664" y="2678"/>
                </a:lnTo>
                <a:lnTo>
                  <a:pt x="2697" y="2690"/>
                </a:lnTo>
                <a:lnTo>
                  <a:pt x="2730" y="2703"/>
                </a:lnTo>
                <a:lnTo>
                  <a:pt x="2764" y="2717"/>
                </a:lnTo>
                <a:lnTo>
                  <a:pt x="2797" y="2734"/>
                </a:lnTo>
                <a:lnTo>
                  <a:pt x="2830" y="2751"/>
                </a:lnTo>
                <a:lnTo>
                  <a:pt x="2862" y="2770"/>
                </a:lnTo>
                <a:lnTo>
                  <a:pt x="2895" y="2790"/>
                </a:lnTo>
                <a:lnTo>
                  <a:pt x="2928" y="2812"/>
                </a:lnTo>
                <a:lnTo>
                  <a:pt x="2961" y="2834"/>
                </a:lnTo>
                <a:lnTo>
                  <a:pt x="2993" y="2857"/>
                </a:lnTo>
                <a:lnTo>
                  <a:pt x="3024" y="2881"/>
                </a:lnTo>
                <a:lnTo>
                  <a:pt x="3056" y="2906"/>
                </a:lnTo>
                <a:lnTo>
                  <a:pt x="3087" y="2931"/>
                </a:lnTo>
                <a:lnTo>
                  <a:pt x="3147" y="2983"/>
                </a:lnTo>
                <a:lnTo>
                  <a:pt x="3206" y="3036"/>
                </a:lnTo>
                <a:lnTo>
                  <a:pt x="3262" y="3089"/>
                </a:lnTo>
                <a:lnTo>
                  <a:pt x="3315" y="3142"/>
                </a:lnTo>
                <a:lnTo>
                  <a:pt x="3367" y="3193"/>
                </a:lnTo>
                <a:lnTo>
                  <a:pt x="3458" y="3286"/>
                </a:lnTo>
                <a:lnTo>
                  <a:pt x="3445" y="3285"/>
                </a:lnTo>
                <a:lnTo>
                  <a:pt x="3432" y="3284"/>
                </a:lnTo>
                <a:lnTo>
                  <a:pt x="3419" y="3282"/>
                </a:lnTo>
                <a:lnTo>
                  <a:pt x="3405" y="3278"/>
                </a:lnTo>
                <a:lnTo>
                  <a:pt x="3391" y="3275"/>
                </a:lnTo>
                <a:lnTo>
                  <a:pt x="3377" y="3270"/>
                </a:lnTo>
                <a:lnTo>
                  <a:pt x="3348" y="3259"/>
                </a:lnTo>
                <a:lnTo>
                  <a:pt x="3319" y="3246"/>
                </a:lnTo>
                <a:lnTo>
                  <a:pt x="3290" y="3232"/>
                </a:lnTo>
                <a:lnTo>
                  <a:pt x="3259" y="3215"/>
                </a:lnTo>
                <a:lnTo>
                  <a:pt x="3228" y="3199"/>
                </a:lnTo>
                <a:lnTo>
                  <a:pt x="3166" y="3165"/>
                </a:lnTo>
                <a:lnTo>
                  <a:pt x="3134" y="3149"/>
                </a:lnTo>
                <a:lnTo>
                  <a:pt x="3103" y="3133"/>
                </a:lnTo>
                <a:lnTo>
                  <a:pt x="3071" y="3119"/>
                </a:lnTo>
                <a:lnTo>
                  <a:pt x="3041" y="3107"/>
                </a:lnTo>
                <a:lnTo>
                  <a:pt x="3010" y="3097"/>
                </a:lnTo>
                <a:lnTo>
                  <a:pt x="2995" y="3093"/>
                </a:lnTo>
                <a:lnTo>
                  <a:pt x="2980" y="3090"/>
                </a:lnTo>
                <a:lnTo>
                  <a:pt x="2926" y="3081"/>
                </a:lnTo>
                <a:lnTo>
                  <a:pt x="2873" y="3074"/>
                </a:lnTo>
                <a:lnTo>
                  <a:pt x="2818" y="3069"/>
                </a:lnTo>
                <a:lnTo>
                  <a:pt x="2764" y="3065"/>
                </a:lnTo>
                <a:lnTo>
                  <a:pt x="2710" y="3063"/>
                </a:lnTo>
                <a:lnTo>
                  <a:pt x="2655" y="3062"/>
                </a:lnTo>
                <a:lnTo>
                  <a:pt x="2600" y="3063"/>
                </a:lnTo>
                <a:lnTo>
                  <a:pt x="2546" y="3064"/>
                </a:lnTo>
                <a:lnTo>
                  <a:pt x="2490" y="3067"/>
                </a:lnTo>
                <a:lnTo>
                  <a:pt x="2436" y="3070"/>
                </a:lnTo>
                <a:lnTo>
                  <a:pt x="2381" y="3074"/>
                </a:lnTo>
                <a:lnTo>
                  <a:pt x="2327" y="3079"/>
                </a:lnTo>
                <a:lnTo>
                  <a:pt x="2218" y="3090"/>
                </a:lnTo>
                <a:lnTo>
                  <a:pt x="2111" y="3103"/>
                </a:lnTo>
                <a:lnTo>
                  <a:pt x="2030" y="3113"/>
                </a:lnTo>
                <a:lnTo>
                  <a:pt x="1948" y="3124"/>
                </a:lnTo>
                <a:lnTo>
                  <a:pt x="1907" y="3131"/>
                </a:lnTo>
                <a:lnTo>
                  <a:pt x="1868" y="3138"/>
                </a:lnTo>
                <a:lnTo>
                  <a:pt x="1827" y="3148"/>
                </a:lnTo>
                <a:lnTo>
                  <a:pt x="1787" y="3157"/>
                </a:lnTo>
                <a:lnTo>
                  <a:pt x="1747" y="3166"/>
                </a:lnTo>
                <a:lnTo>
                  <a:pt x="1707" y="3178"/>
                </a:lnTo>
                <a:lnTo>
                  <a:pt x="1668" y="3191"/>
                </a:lnTo>
                <a:lnTo>
                  <a:pt x="1629" y="3204"/>
                </a:lnTo>
                <a:lnTo>
                  <a:pt x="1591" y="3219"/>
                </a:lnTo>
                <a:lnTo>
                  <a:pt x="1554" y="3236"/>
                </a:lnTo>
                <a:lnTo>
                  <a:pt x="1517" y="3254"/>
                </a:lnTo>
                <a:lnTo>
                  <a:pt x="1481" y="3275"/>
                </a:lnTo>
                <a:lnTo>
                  <a:pt x="1452" y="3292"/>
                </a:lnTo>
                <a:lnTo>
                  <a:pt x="1422" y="3312"/>
                </a:lnTo>
                <a:lnTo>
                  <a:pt x="1392" y="3333"/>
                </a:lnTo>
                <a:lnTo>
                  <a:pt x="1364" y="3355"/>
                </a:lnTo>
                <a:lnTo>
                  <a:pt x="1337" y="3378"/>
                </a:lnTo>
                <a:lnTo>
                  <a:pt x="1311" y="3404"/>
                </a:lnTo>
                <a:lnTo>
                  <a:pt x="1299" y="3417"/>
                </a:lnTo>
                <a:lnTo>
                  <a:pt x="1288" y="3430"/>
                </a:lnTo>
                <a:lnTo>
                  <a:pt x="1277" y="3444"/>
                </a:lnTo>
                <a:lnTo>
                  <a:pt x="1266" y="3458"/>
                </a:lnTo>
                <a:lnTo>
                  <a:pt x="1256" y="3473"/>
                </a:lnTo>
                <a:lnTo>
                  <a:pt x="1247" y="3491"/>
                </a:lnTo>
                <a:lnTo>
                  <a:pt x="1227" y="3527"/>
                </a:lnTo>
                <a:lnTo>
                  <a:pt x="1208" y="3564"/>
                </a:lnTo>
                <a:lnTo>
                  <a:pt x="1197" y="3582"/>
                </a:lnTo>
                <a:lnTo>
                  <a:pt x="1187" y="3600"/>
                </a:lnTo>
                <a:lnTo>
                  <a:pt x="1176" y="3617"/>
                </a:lnTo>
                <a:lnTo>
                  <a:pt x="1164" y="3634"/>
                </a:lnTo>
                <a:lnTo>
                  <a:pt x="1151" y="3650"/>
                </a:lnTo>
                <a:lnTo>
                  <a:pt x="1137" y="3664"/>
                </a:lnTo>
                <a:lnTo>
                  <a:pt x="1123" y="3676"/>
                </a:lnTo>
                <a:lnTo>
                  <a:pt x="1106" y="3688"/>
                </a:lnTo>
                <a:lnTo>
                  <a:pt x="1097" y="3693"/>
                </a:lnTo>
                <a:lnTo>
                  <a:pt x="1088" y="3697"/>
                </a:lnTo>
                <a:lnTo>
                  <a:pt x="1079" y="3701"/>
                </a:lnTo>
                <a:lnTo>
                  <a:pt x="1069" y="3704"/>
                </a:lnTo>
                <a:lnTo>
                  <a:pt x="1088" y="3707"/>
                </a:lnTo>
                <a:lnTo>
                  <a:pt x="1107" y="3711"/>
                </a:lnTo>
                <a:lnTo>
                  <a:pt x="1126" y="3716"/>
                </a:lnTo>
                <a:lnTo>
                  <a:pt x="1145" y="3721"/>
                </a:lnTo>
                <a:lnTo>
                  <a:pt x="1164" y="3728"/>
                </a:lnTo>
                <a:lnTo>
                  <a:pt x="1182" y="3735"/>
                </a:lnTo>
                <a:lnTo>
                  <a:pt x="1218" y="3750"/>
                </a:lnTo>
                <a:lnTo>
                  <a:pt x="1254" y="3767"/>
                </a:lnTo>
                <a:lnTo>
                  <a:pt x="1290" y="3785"/>
                </a:lnTo>
                <a:lnTo>
                  <a:pt x="1324" y="3803"/>
                </a:lnTo>
                <a:lnTo>
                  <a:pt x="1360" y="3823"/>
                </a:lnTo>
                <a:lnTo>
                  <a:pt x="1431" y="3863"/>
                </a:lnTo>
                <a:lnTo>
                  <a:pt x="1467" y="3881"/>
                </a:lnTo>
                <a:lnTo>
                  <a:pt x="1503" y="3900"/>
                </a:lnTo>
                <a:lnTo>
                  <a:pt x="1540" y="3916"/>
                </a:lnTo>
                <a:lnTo>
                  <a:pt x="1577" y="3930"/>
                </a:lnTo>
                <a:lnTo>
                  <a:pt x="1596" y="3938"/>
                </a:lnTo>
                <a:lnTo>
                  <a:pt x="1615" y="3943"/>
                </a:lnTo>
                <a:lnTo>
                  <a:pt x="1634" y="3949"/>
                </a:lnTo>
                <a:lnTo>
                  <a:pt x="1654" y="3953"/>
                </a:lnTo>
                <a:lnTo>
                  <a:pt x="1697" y="3961"/>
                </a:lnTo>
                <a:lnTo>
                  <a:pt x="1741" y="3968"/>
                </a:lnTo>
                <a:lnTo>
                  <a:pt x="1785" y="3975"/>
                </a:lnTo>
                <a:lnTo>
                  <a:pt x="1829" y="3979"/>
                </a:lnTo>
                <a:lnTo>
                  <a:pt x="1874" y="3982"/>
                </a:lnTo>
                <a:lnTo>
                  <a:pt x="1918" y="3984"/>
                </a:lnTo>
                <a:lnTo>
                  <a:pt x="1962" y="3985"/>
                </a:lnTo>
                <a:lnTo>
                  <a:pt x="2006" y="3985"/>
                </a:lnTo>
                <a:lnTo>
                  <a:pt x="2051" y="3984"/>
                </a:lnTo>
                <a:lnTo>
                  <a:pt x="2095" y="3983"/>
                </a:lnTo>
                <a:lnTo>
                  <a:pt x="2139" y="3980"/>
                </a:lnTo>
                <a:lnTo>
                  <a:pt x="2184" y="3977"/>
                </a:lnTo>
                <a:lnTo>
                  <a:pt x="2272" y="3969"/>
                </a:lnTo>
                <a:lnTo>
                  <a:pt x="2359" y="3960"/>
                </a:lnTo>
                <a:lnTo>
                  <a:pt x="2407" y="3954"/>
                </a:lnTo>
                <a:lnTo>
                  <a:pt x="2470" y="3945"/>
                </a:lnTo>
                <a:lnTo>
                  <a:pt x="2547" y="3931"/>
                </a:lnTo>
                <a:lnTo>
                  <a:pt x="2635" y="3915"/>
                </a:lnTo>
                <a:lnTo>
                  <a:pt x="2681" y="3906"/>
                </a:lnTo>
                <a:lnTo>
                  <a:pt x="2729" y="3895"/>
                </a:lnTo>
                <a:lnTo>
                  <a:pt x="2778" y="3883"/>
                </a:lnTo>
                <a:lnTo>
                  <a:pt x="2829" y="3871"/>
                </a:lnTo>
                <a:lnTo>
                  <a:pt x="2879" y="3857"/>
                </a:lnTo>
                <a:lnTo>
                  <a:pt x="2929" y="3841"/>
                </a:lnTo>
                <a:lnTo>
                  <a:pt x="2980" y="3826"/>
                </a:lnTo>
                <a:lnTo>
                  <a:pt x="3029" y="3809"/>
                </a:lnTo>
                <a:lnTo>
                  <a:pt x="3078" y="3790"/>
                </a:lnTo>
                <a:lnTo>
                  <a:pt x="3125" y="3771"/>
                </a:lnTo>
                <a:lnTo>
                  <a:pt x="3171" y="3750"/>
                </a:lnTo>
                <a:lnTo>
                  <a:pt x="3214" y="3729"/>
                </a:lnTo>
                <a:lnTo>
                  <a:pt x="3255" y="3705"/>
                </a:lnTo>
                <a:lnTo>
                  <a:pt x="3274" y="3693"/>
                </a:lnTo>
                <a:lnTo>
                  <a:pt x="3293" y="3680"/>
                </a:lnTo>
                <a:lnTo>
                  <a:pt x="3311" y="3668"/>
                </a:lnTo>
                <a:lnTo>
                  <a:pt x="3328" y="3655"/>
                </a:lnTo>
                <a:lnTo>
                  <a:pt x="3344" y="3642"/>
                </a:lnTo>
                <a:lnTo>
                  <a:pt x="3359" y="3627"/>
                </a:lnTo>
                <a:lnTo>
                  <a:pt x="3374" y="3614"/>
                </a:lnTo>
                <a:lnTo>
                  <a:pt x="3387" y="3600"/>
                </a:lnTo>
                <a:lnTo>
                  <a:pt x="3398" y="3584"/>
                </a:lnTo>
                <a:lnTo>
                  <a:pt x="3410" y="3570"/>
                </a:lnTo>
                <a:lnTo>
                  <a:pt x="3420" y="3553"/>
                </a:lnTo>
                <a:lnTo>
                  <a:pt x="3428" y="3538"/>
                </a:lnTo>
                <a:lnTo>
                  <a:pt x="3435" y="3522"/>
                </a:lnTo>
                <a:lnTo>
                  <a:pt x="3441" y="3505"/>
                </a:lnTo>
                <a:lnTo>
                  <a:pt x="3446" y="3489"/>
                </a:lnTo>
                <a:lnTo>
                  <a:pt x="3450" y="3471"/>
                </a:lnTo>
                <a:lnTo>
                  <a:pt x="3452" y="3454"/>
                </a:lnTo>
                <a:lnTo>
                  <a:pt x="3453" y="3436"/>
                </a:lnTo>
                <a:lnTo>
                  <a:pt x="3452" y="3417"/>
                </a:lnTo>
                <a:lnTo>
                  <a:pt x="3449" y="3399"/>
                </a:lnTo>
                <a:lnTo>
                  <a:pt x="3444" y="3379"/>
                </a:lnTo>
                <a:lnTo>
                  <a:pt x="3438" y="3360"/>
                </a:lnTo>
                <a:lnTo>
                  <a:pt x="3450" y="3361"/>
                </a:lnTo>
                <a:lnTo>
                  <a:pt x="3462" y="3362"/>
                </a:lnTo>
                <a:lnTo>
                  <a:pt x="3473" y="3364"/>
                </a:lnTo>
                <a:lnTo>
                  <a:pt x="3485" y="3367"/>
                </a:lnTo>
                <a:lnTo>
                  <a:pt x="3498" y="3370"/>
                </a:lnTo>
                <a:lnTo>
                  <a:pt x="3509" y="3374"/>
                </a:lnTo>
                <a:lnTo>
                  <a:pt x="3534" y="3384"/>
                </a:lnTo>
                <a:lnTo>
                  <a:pt x="3557" y="3398"/>
                </a:lnTo>
                <a:lnTo>
                  <a:pt x="3582" y="3412"/>
                </a:lnTo>
                <a:lnTo>
                  <a:pt x="3606" y="3429"/>
                </a:lnTo>
                <a:lnTo>
                  <a:pt x="3631" y="3449"/>
                </a:lnTo>
                <a:lnTo>
                  <a:pt x="3655" y="3470"/>
                </a:lnTo>
                <a:lnTo>
                  <a:pt x="3680" y="3493"/>
                </a:lnTo>
                <a:lnTo>
                  <a:pt x="3705" y="3518"/>
                </a:lnTo>
                <a:lnTo>
                  <a:pt x="3729" y="3544"/>
                </a:lnTo>
                <a:lnTo>
                  <a:pt x="3754" y="3571"/>
                </a:lnTo>
                <a:lnTo>
                  <a:pt x="3778" y="3598"/>
                </a:lnTo>
                <a:lnTo>
                  <a:pt x="3802" y="3628"/>
                </a:lnTo>
                <a:lnTo>
                  <a:pt x="3826" y="3657"/>
                </a:lnTo>
                <a:lnTo>
                  <a:pt x="3872" y="3718"/>
                </a:lnTo>
                <a:lnTo>
                  <a:pt x="3917" y="3780"/>
                </a:lnTo>
                <a:lnTo>
                  <a:pt x="3960" y="3840"/>
                </a:lnTo>
                <a:lnTo>
                  <a:pt x="4001" y="3900"/>
                </a:lnTo>
                <a:lnTo>
                  <a:pt x="4074" y="4006"/>
                </a:lnTo>
                <a:lnTo>
                  <a:pt x="4106" y="4051"/>
                </a:lnTo>
                <a:lnTo>
                  <a:pt x="4135" y="4089"/>
                </a:lnTo>
                <a:lnTo>
                  <a:pt x="4124" y="4090"/>
                </a:lnTo>
                <a:lnTo>
                  <a:pt x="4112" y="4090"/>
                </a:lnTo>
                <a:lnTo>
                  <a:pt x="4101" y="4089"/>
                </a:lnTo>
                <a:lnTo>
                  <a:pt x="4091" y="4087"/>
                </a:lnTo>
                <a:lnTo>
                  <a:pt x="4071" y="4083"/>
                </a:lnTo>
                <a:lnTo>
                  <a:pt x="4052" y="4077"/>
                </a:lnTo>
                <a:lnTo>
                  <a:pt x="4034" y="4069"/>
                </a:lnTo>
                <a:lnTo>
                  <a:pt x="4016" y="4060"/>
                </a:lnTo>
                <a:lnTo>
                  <a:pt x="4000" y="4048"/>
                </a:lnTo>
                <a:lnTo>
                  <a:pt x="3982" y="4037"/>
                </a:lnTo>
                <a:lnTo>
                  <a:pt x="3949" y="4012"/>
                </a:lnTo>
                <a:lnTo>
                  <a:pt x="3931" y="4000"/>
                </a:lnTo>
                <a:lnTo>
                  <a:pt x="3913" y="3988"/>
                </a:lnTo>
                <a:lnTo>
                  <a:pt x="3894" y="3976"/>
                </a:lnTo>
                <a:lnTo>
                  <a:pt x="3874" y="3964"/>
                </a:lnTo>
                <a:lnTo>
                  <a:pt x="3852" y="3954"/>
                </a:lnTo>
                <a:lnTo>
                  <a:pt x="3830" y="3945"/>
                </a:lnTo>
                <a:lnTo>
                  <a:pt x="3808" y="3938"/>
                </a:lnTo>
                <a:lnTo>
                  <a:pt x="3786" y="3931"/>
                </a:lnTo>
                <a:lnTo>
                  <a:pt x="3764" y="3926"/>
                </a:lnTo>
                <a:lnTo>
                  <a:pt x="3742" y="3921"/>
                </a:lnTo>
                <a:lnTo>
                  <a:pt x="3720" y="3917"/>
                </a:lnTo>
                <a:lnTo>
                  <a:pt x="3697" y="3914"/>
                </a:lnTo>
                <a:lnTo>
                  <a:pt x="3675" y="3912"/>
                </a:lnTo>
                <a:lnTo>
                  <a:pt x="3652" y="3910"/>
                </a:lnTo>
                <a:lnTo>
                  <a:pt x="3607" y="3908"/>
                </a:lnTo>
                <a:lnTo>
                  <a:pt x="3562" y="3908"/>
                </a:lnTo>
                <a:lnTo>
                  <a:pt x="3517" y="3909"/>
                </a:lnTo>
                <a:lnTo>
                  <a:pt x="3472" y="3912"/>
                </a:lnTo>
                <a:lnTo>
                  <a:pt x="3422" y="3916"/>
                </a:lnTo>
                <a:lnTo>
                  <a:pt x="3372" y="3921"/>
                </a:lnTo>
                <a:lnTo>
                  <a:pt x="3272" y="3933"/>
                </a:lnTo>
                <a:lnTo>
                  <a:pt x="3173" y="3947"/>
                </a:lnTo>
                <a:lnTo>
                  <a:pt x="3073" y="3962"/>
                </a:lnTo>
                <a:lnTo>
                  <a:pt x="2974" y="3980"/>
                </a:lnTo>
                <a:lnTo>
                  <a:pt x="2876" y="3999"/>
                </a:lnTo>
                <a:lnTo>
                  <a:pt x="2777" y="4020"/>
                </a:lnTo>
                <a:lnTo>
                  <a:pt x="2680" y="4042"/>
                </a:lnTo>
                <a:lnTo>
                  <a:pt x="2605" y="4059"/>
                </a:lnTo>
                <a:lnTo>
                  <a:pt x="2526" y="4076"/>
                </a:lnTo>
                <a:lnTo>
                  <a:pt x="2444" y="4094"/>
                </a:lnTo>
                <a:lnTo>
                  <a:pt x="2403" y="4105"/>
                </a:lnTo>
                <a:lnTo>
                  <a:pt x="2362" y="4116"/>
                </a:lnTo>
                <a:lnTo>
                  <a:pt x="2322" y="4128"/>
                </a:lnTo>
                <a:lnTo>
                  <a:pt x="2282" y="4142"/>
                </a:lnTo>
                <a:lnTo>
                  <a:pt x="2244" y="4157"/>
                </a:lnTo>
                <a:lnTo>
                  <a:pt x="2206" y="4173"/>
                </a:lnTo>
                <a:lnTo>
                  <a:pt x="2169" y="4191"/>
                </a:lnTo>
                <a:lnTo>
                  <a:pt x="2151" y="4200"/>
                </a:lnTo>
                <a:lnTo>
                  <a:pt x="2135" y="4210"/>
                </a:lnTo>
                <a:lnTo>
                  <a:pt x="2118" y="4220"/>
                </a:lnTo>
                <a:lnTo>
                  <a:pt x="2102" y="4232"/>
                </a:lnTo>
                <a:lnTo>
                  <a:pt x="2087" y="4243"/>
                </a:lnTo>
                <a:lnTo>
                  <a:pt x="2071" y="4254"/>
                </a:lnTo>
                <a:lnTo>
                  <a:pt x="2030" y="4289"/>
                </a:lnTo>
                <a:lnTo>
                  <a:pt x="1989" y="4326"/>
                </a:lnTo>
                <a:lnTo>
                  <a:pt x="1950" y="4364"/>
                </a:lnTo>
                <a:lnTo>
                  <a:pt x="1914" y="4403"/>
                </a:lnTo>
                <a:lnTo>
                  <a:pt x="1896" y="4423"/>
                </a:lnTo>
                <a:lnTo>
                  <a:pt x="1879" y="4444"/>
                </a:lnTo>
                <a:lnTo>
                  <a:pt x="1861" y="4465"/>
                </a:lnTo>
                <a:lnTo>
                  <a:pt x="1845" y="4487"/>
                </a:lnTo>
                <a:lnTo>
                  <a:pt x="1830" y="4508"/>
                </a:lnTo>
                <a:lnTo>
                  <a:pt x="1814" y="4531"/>
                </a:lnTo>
                <a:lnTo>
                  <a:pt x="1799" y="4553"/>
                </a:lnTo>
                <a:lnTo>
                  <a:pt x="1786" y="4577"/>
                </a:lnTo>
                <a:lnTo>
                  <a:pt x="1773" y="4599"/>
                </a:lnTo>
                <a:lnTo>
                  <a:pt x="1762" y="4621"/>
                </a:lnTo>
                <a:lnTo>
                  <a:pt x="1750" y="4644"/>
                </a:lnTo>
                <a:lnTo>
                  <a:pt x="1736" y="4665"/>
                </a:lnTo>
                <a:lnTo>
                  <a:pt x="1722" y="4685"/>
                </a:lnTo>
                <a:lnTo>
                  <a:pt x="1714" y="4695"/>
                </a:lnTo>
                <a:lnTo>
                  <a:pt x="1705" y="4704"/>
                </a:lnTo>
                <a:lnTo>
                  <a:pt x="1696" y="4712"/>
                </a:lnTo>
                <a:lnTo>
                  <a:pt x="1686" y="4719"/>
                </a:lnTo>
                <a:lnTo>
                  <a:pt x="1676" y="4727"/>
                </a:lnTo>
                <a:lnTo>
                  <a:pt x="1665" y="4733"/>
                </a:lnTo>
                <a:lnTo>
                  <a:pt x="1686" y="4741"/>
                </a:lnTo>
                <a:lnTo>
                  <a:pt x="1708" y="4749"/>
                </a:lnTo>
                <a:lnTo>
                  <a:pt x="1728" y="4758"/>
                </a:lnTo>
                <a:lnTo>
                  <a:pt x="1750" y="4768"/>
                </a:lnTo>
                <a:lnTo>
                  <a:pt x="1790" y="4788"/>
                </a:lnTo>
                <a:lnTo>
                  <a:pt x="1829" y="4811"/>
                </a:lnTo>
                <a:lnTo>
                  <a:pt x="1868" y="4833"/>
                </a:lnTo>
                <a:lnTo>
                  <a:pt x="1905" y="4856"/>
                </a:lnTo>
                <a:lnTo>
                  <a:pt x="1943" y="4878"/>
                </a:lnTo>
                <a:lnTo>
                  <a:pt x="1981" y="4900"/>
                </a:lnTo>
                <a:lnTo>
                  <a:pt x="2019" y="4920"/>
                </a:lnTo>
                <a:lnTo>
                  <a:pt x="2039" y="4929"/>
                </a:lnTo>
                <a:lnTo>
                  <a:pt x="2058" y="4938"/>
                </a:lnTo>
                <a:lnTo>
                  <a:pt x="2078" y="4946"/>
                </a:lnTo>
                <a:lnTo>
                  <a:pt x="2098" y="4954"/>
                </a:lnTo>
                <a:lnTo>
                  <a:pt x="2119" y="4960"/>
                </a:lnTo>
                <a:lnTo>
                  <a:pt x="2139" y="4966"/>
                </a:lnTo>
                <a:lnTo>
                  <a:pt x="2161" y="4971"/>
                </a:lnTo>
                <a:lnTo>
                  <a:pt x="2182" y="4976"/>
                </a:lnTo>
                <a:lnTo>
                  <a:pt x="2205" y="4979"/>
                </a:lnTo>
                <a:lnTo>
                  <a:pt x="2227" y="4981"/>
                </a:lnTo>
                <a:lnTo>
                  <a:pt x="2250" y="4982"/>
                </a:lnTo>
                <a:lnTo>
                  <a:pt x="2274" y="4982"/>
                </a:lnTo>
                <a:lnTo>
                  <a:pt x="2298" y="4980"/>
                </a:lnTo>
                <a:lnTo>
                  <a:pt x="2323" y="4977"/>
                </a:lnTo>
                <a:lnTo>
                  <a:pt x="2369" y="4969"/>
                </a:lnTo>
                <a:lnTo>
                  <a:pt x="2414" y="4962"/>
                </a:lnTo>
                <a:lnTo>
                  <a:pt x="2503" y="4945"/>
                </a:lnTo>
                <a:lnTo>
                  <a:pt x="2593" y="4926"/>
                </a:lnTo>
                <a:lnTo>
                  <a:pt x="2682" y="4906"/>
                </a:lnTo>
                <a:lnTo>
                  <a:pt x="2771" y="4884"/>
                </a:lnTo>
                <a:lnTo>
                  <a:pt x="2859" y="4862"/>
                </a:lnTo>
                <a:lnTo>
                  <a:pt x="3037" y="4817"/>
                </a:lnTo>
                <a:lnTo>
                  <a:pt x="3089" y="4803"/>
                </a:lnTo>
                <a:lnTo>
                  <a:pt x="3156" y="4789"/>
                </a:lnTo>
                <a:lnTo>
                  <a:pt x="3235" y="4772"/>
                </a:lnTo>
                <a:lnTo>
                  <a:pt x="3324" y="4751"/>
                </a:lnTo>
                <a:lnTo>
                  <a:pt x="3418" y="4728"/>
                </a:lnTo>
                <a:lnTo>
                  <a:pt x="3467" y="4714"/>
                </a:lnTo>
                <a:lnTo>
                  <a:pt x="3516" y="4701"/>
                </a:lnTo>
                <a:lnTo>
                  <a:pt x="3565" y="4686"/>
                </a:lnTo>
                <a:lnTo>
                  <a:pt x="3616" y="4670"/>
                </a:lnTo>
                <a:lnTo>
                  <a:pt x="3664" y="4653"/>
                </a:lnTo>
                <a:lnTo>
                  <a:pt x="3713" y="4634"/>
                </a:lnTo>
                <a:lnTo>
                  <a:pt x="3760" y="4616"/>
                </a:lnTo>
                <a:lnTo>
                  <a:pt x="3805" y="4595"/>
                </a:lnTo>
                <a:lnTo>
                  <a:pt x="3849" y="4574"/>
                </a:lnTo>
                <a:lnTo>
                  <a:pt x="3890" y="4551"/>
                </a:lnTo>
                <a:lnTo>
                  <a:pt x="3911" y="4539"/>
                </a:lnTo>
                <a:lnTo>
                  <a:pt x="3930" y="4528"/>
                </a:lnTo>
                <a:lnTo>
                  <a:pt x="3949" y="4515"/>
                </a:lnTo>
                <a:lnTo>
                  <a:pt x="3966" y="4502"/>
                </a:lnTo>
                <a:lnTo>
                  <a:pt x="3983" y="4489"/>
                </a:lnTo>
                <a:lnTo>
                  <a:pt x="3999" y="4476"/>
                </a:lnTo>
                <a:lnTo>
                  <a:pt x="4014" y="4462"/>
                </a:lnTo>
                <a:lnTo>
                  <a:pt x="4028" y="4448"/>
                </a:lnTo>
                <a:lnTo>
                  <a:pt x="4042" y="4434"/>
                </a:lnTo>
                <a:lnTo>
                  <a:pt x="4054" y="4418"/>
                </a:lnTo>
                <a:lnTo>
                  <a:pt x="4065" y="4403"/>
                </a:lnTo>
                <a:lnTo>
                  <a:pt x="4076" y="4387"/>
                </a:lnTo>
                <a:lnTo>
                  <a:pt x="4085" y="4372"/>
                </a:lnTo>
                <a:lnTo>
                  <a:pt x="4092" y="4356"/>
                </a:lnTo>
                <a:lnTo>
                  <a:pt x="4099" y="4339"/>
                </a:lnTo>
                <a:lnTo>
                  <a:pt x="4104" y="4322"/>
                </a:lnTo>
                <a:lnTo>
                  <a:pt x="4107" y="4304"/>
                </a:lnTo>
                <a:lnTo>
                  <a:pt x="4110" y="4286"/>
                </a:lnTo>
                <a:lnTo>
                  <a:pt x="4111" y="4269"/>
                </a:lnTo>
                <a:lnTo>
                  <a:pt x="4111" y="4249"/>
                </a:lnTo>
                <a:lnTo>
                  <a:pt x="4109" y="4231"/>
                </a:lnTo>
                <a:lnTo>
                  <a:pt x="4106" y="4211"/>
                </a:lnTo>
                <a:lnTo>
                  <a:pt x="4101" y="4191"/>
                </a:lnTo>
                <a:lnTo>
                  <a:pt x="4095" y="4171"/>
                </a:lnTo>
                <a:lnTo>
                  <a:pt x="4105" y="4170"/>
                </a:lnTo>
                <a:lnTo>
                  <a:pt x="4116" y="4170"/>
                </a:lnTo>
                <a:lnTo>
                  <a:pt x="4127" y="4172"/>
                </a:lnTo>
                <a:lnTo>
                  <a:pt x="4138" y="4174"/>
                </a:lnTo>
                <a:lnTo>
                  <a:pt x="4149" y="4177"/>
                </a:lnTo>
                <a:lnTo>
                  <a:pt x="4161" y="4180"/>
                </a:lnTo>
                <a:lnTo>
                  <a:pt x="4172" y="4186"/>
                </a:lnTo>
                <a:lnTo>
                  <a:pt x="4184" y="4191"/>
                </a:lnTo>
                <a:lnTo>
                  <a:pt x="4208" y="4204"/>
                </a:lnTo>
                <a:lnTo>
                  <a:pt x="4232" y="4220"/>
                </a:lnTo>
                <a:lnTo>
                  <a:pt x="4257" y="4240"/>
                </a:lnTo>
                <a:lnTo>
                  <a:pt x="4283" y="4261"/>
                </a:lnTo>
                <a:lnTo>
                  <a:pt x="4308" y="4285"/>
                </a:lnTo>
                <a:lnTo>
                  <a:pt x="4335" y="4311"/>
                </a:lnTo>
                <a:lnTo>
                  <a:pt x="4360" y="4337"/>
                </a:lnTo>
                <a:lnTo>
                  <a:pt x="4387" y="4367"/>
                </a:lnTo>
                <a:lnTo>
                  <a:pt x="4413" y="4398"/>
                </a:lnTo>
                <a:lnTo>
                  <a:pt x="4439" y="4429"/>
                </a:lnTo>
                <a:lnTo>
                  <a:pt x="4465" y="4461"/>
                </a:lnTo>
                <a:lnTo>
                  <a:pt x="4491" y="4495"/>
                </a:lnTo>
                <a:lnTo>
                  <a:pt x="4542" y="4564"/>
                </a:lnTo>
                <a:lnTo>
                  <a:pt x="4591" y="4632"/>
                </a:lnTo>
                <a:lnTo>
                  <a:pt x="4638" y="4701"/>
                </a:lnTo>
                <a:lnTo>
                  <a:pt x="4682" y="4766"/>
                </a:lnTo>
                <a:lnTo>
                  <a:pt x="4761" y="4881"/>
                </a:lnTo>
                <a:lnTo>
                  <a:pt x="4794" y="4928"/>
                </a:lnTo>
                <a:lnTo>
                  <a:pt x="4822" y="4965"/>
                </a:lnTo>
                <a:lnTo>
                  <a:pt x="4806" y="4966"/>
                </a:lnTo>
                <a:lnTo>
                  <a:pt x="4791" y="4966"/>
                </a:lnTo>
                <a:lnTo>
                  <a:pt x="4776" y="4965"/>
                </a:lnTo>
                <a:lnTo>
                  <a:pt x="4762" y="4963"/>
                </a:lnTo>
                <a:lnTo>
                  <a:pt x="4748" y="4960"/>
                </a:lnTo>
                <a:lnTo>
                  <a:pt x="4734" y="4957"/>
                </a:lnTo>
                <a:lnTo>
                  <a:pt x="4720" y="4952"/>
                </a:lnTo>
                <a:lnTo>
                  <a:pt x="4707" y="4948"/>
                </a:lnTo>
                <a:lnTo>
                  <a:pt x="4680" y="4936"/>
                </a:lnTo>
                <a:lnTo>
                  <a:pt x="4655" y="4922"/>
                </a:lnTo>
                <a:lnTo>
                  <a:pt x="4629" y="4908"/>
                </a:lnTo>
                <a:lnTo>
                  <a:pt x="4603" y="4892"/>
                </a:lnTo>
                <a:lnTo>
                  <a:pt x="4550" y="4860"/>
                </a:lnTo>
                <a:lnTo>
                  <a:pt x="4523" y="4844"/>
                </a:lnTo>
                <a:lnTo>
                  <a:pt x="4495" y="4830"/>
                </a:lnTo>
                <a:lnTo>
                  <a:pt x="4465" y="4817"/>
                </a:lnTo>
                <a:lnTo>
                  <a:pt x="4451" y="4812"/>
                </a:lnTo>
                <a:lnTo>
                  <a:pt x="4434" y="4807"/>
                </a:lnTo>
                <a:lnTo>
                  <a:pt x="4419" y="4801"/>
                </a:lnTo>
                <a:lnTo>
                  <a:pt x="4402" y="4798"/>
                </a:lnTo>
                <a:lnTo>
                  <a:pt x="4385" y="4795"/>
                </a:lnTo>
                <a:lnTo>
                  <a:pt x="4368" y="4793"/>
                </a:lnTo>
                <a:lnTo>
                  <a:pt x="4342" y="4791"/>
                </a:lnTo>
                <a:lnTo>
                  <a:pt x="4316" y="4789"/>
                </a:lnTo>
                <a:lnTo>
                  <a:pt x="4290" y="4788"/>
                </a:lnTo>
                <a:lnTo>
                  <a:pt x="4264" y="4788"/>
                </a:lnTo>
                <a:lnTo>
                  <a:pt x="4212" y="4789"/>
                </a:lnTo>
                <a:lnTo>
                  <a:pt x="4160" y="4793"/>
                </a:lnTo>
                <a:lnTo>
                  <a:pt x="4107" y="4798"/>
                </a:lnTo>
                <a:lnTo>
                  <a:pt x="4055" y="4806"/>
                </a:lnTo>
                <a:lnTo>
                  <a:pt x="4002" y="4814"/>
                </a:lnTo>
                <a:lnTo>
                  <a:pt x="3950" y="4824"/>
                </a:lnTo>
                <a:lnTo>
                  <a:pt x="3897" y="4835"/>
                </a:lnTo>
                <a:lnTo>
                  <a:pt x="3845" y="4848"/>
                </a:lnTo>
                <a:lnTo>
                  <a:pt x="3794" y="4860"/>
                </a:lnTo>
                <a:lnTo>
                  <a:pt x="3742" y="4873"/>
                </a:lnTo>
                <a:lnTo>
                  <a:pt x="3640" y="4902"/>
                </a:lnTo>
                <a:lnTo>
                  <a:pt x="3542" y="4929"/>
                </a:lnTo>
                <a:lnTo>
                  <a:pt x="3455" y="4954"/>
                </a:lnTo>
                <a:lnTo>
                  <a:pt x="3367" y="4981"/>
                </a:lnTo>
                <a:lnTo>
                  <a:pt x="3322" y="4995"/>
                </a:lnTo>
                <a:lnTo>
                  <a:pt x="3279" y="5009"/>
                </a:lnTo>
                <a:lnTo>
                  <a:pt x="3236" y="5025"/>
                </a:lnTo>
                <a:lnTo>
                  <a:pt x="3193" y="5041"/>
                </a:lnTo>
                <a:lnTo>
                  <a:pt x="3150" y="5059"/>
                </a:lnTo>
                <a:lnTo>
                  <a:pt x="3108" y="5076"/>
                </a:lnTo>
                <a:lnTo>
                  <a:pt x="3066" y="5095"/>
                </a:lnTo>
                <a:lnTo>
                  <a:pt x="3025" y="5116"/>
                </a:lnTo>
                <a:lnTo>
                  <a:pt x="2985" y="5137"/>
                </a:lnTo>
                <a:lnTo>
                  <a:pt x="2945" y="5160"/>
                </a:lnTo>
                <a:lnTo>
                  <a:pt x="2908" y="5185"/>
                </a:lnTo>
                <a:lnTo>
                  <a:pt x="2870" y="5210"/>
                </a:lnTo>
                <a:lnTo>
                  <a:pt x="2834" y="5236"/>
                </a:lnTo>
                <a:lnTo>
                  <a:pt x="2800" y="5264"/>
                </a:lnTo>
                <a:lnTo>
                  <a:pt x="2767" y="5293"/>
                </a:lnTo>
                <a:lnTo>
                  <a:pt x="2735" y="5324"/>
                </a:lnTo>
                <a:lnTo>
                  <a:pt x="2706" y="5356"/>
                </a:lnTo>
                <a:lnTo>
                  <a:pt x="2691" y="5373"/>
                </a:lnTo>
                <a:lnTo>
                  <a:pt x="2678" y="5391"/>
                </a:lnTo>
                <a:lnTo>
                  <a:pt x="2665" y="5408"/>
                </a:lnTo>
                <a:lnTo>
                  <a:pt x="2652" y="5426"/>
                </a:lnTo>
                <a:lnTo>
                  <a:pt x="2640" y="5445"/>
                </a:lnTo>
                <a:lnTo>
                  <a:pt x="2629" y="5463"/>
                </a:lnTo>
                <a:lnTo>
                  <a:pt x="2622" y="5478"/>
                </a:lnTo>
                <a:lnTo>
                  <a:pt x="2614" y="5493"/>
                </a:lnTo>
                <a:lnTo>
                  <a:pt x="2601" y="5526"/>
                </a:lnTo>
                <a:lnTo>
                  <a:pt x="2574" y="5594"/>
                </a:lnTo>
                <a:lnTo>
                  <a:pt x="2560" y="5629"/>
                </a:lnTo>
                <a:lnTo>
                  <a:pt x="2553" y="5646"/>
                </a:lnTo>
                <a:lnTo>
                  <a:pt x="2545" y="5661"/>
                </a:lnTo>
                <a:lnTo>
                  <a:pt x="2536" y="5675"/>
                </a:lnTo>
                <a:lnTo>
                  <a:pt x="2525" y="5690"/>
                </a:lnTo>
                <a:lnTo>
                  <a:pt x="2514" y="5702"/>
                </a:lnTo>
                <a:lnTo>
                  <a:pt x="2503" y="5713"/>
                </a:lnTo>
                <a:lnTo>
                  <a:pt x="2512" y="5714"/>
                </a:lnTo>
                <a:lnTo>
                  <a:pt x="2522" y="5715"/>
                </a:lnTo>
                <a:lnTo>
                  <a:pt x="2541" y="5720"/>
                </a:lnTo>
                <a:lnTo>
                  <a:pt x="2559" y="5727"/>
                </a:lnTo>
                <a:lnTo>
                  <a:pt x="2577" y="5735"/>
                </a:lnTo>
                <a:lnTo>
                  <a:pt x="2593" y="5745"/>
                </a:lnTo>
                <a:lnTo>
                  <a:pt x="2609" y="5755"/>
                </a:lnTo>
                <a:lnTo>
                  <a:pt x="2625" y="5768"/>
                </a:lnTo>
                <a:lnTo>
                  <a:pt x="2640" y="5780"/>
                </a:lnTo>
                <a:lnTo>
                  <a:pt x="2671" y="5807"/>
                </a:lnTo>
                <a:lnTo>
                  <a:pt x="2701" y="5832"/>
                </a:lnTo>
                <a:lnTo>
                  <a:pt x="2716" y="5844"/>
                </a:lnTo>
                <a:lnTo>
                  <a:pt x="2732" y="5856"/>
                </a:lnTo>
                <a:lnTo>
                  <a:pt x="2749" y="5866"/>
                </a:lnTo>
                <a:lnTo>
                  <a:pt x="2765" y="5875"/>
                </a:lnTo>
                <a:lnTo>
                  <a:pt x="2792" y="5886"/>
                </a:lnTo>
                <a:lnTo>
                  <a:pt x="2818" y="5897"/>
                </a:lnTo>
                <a:lnTo>
                  <a:pt x="2846" y="5904"/>
                </a:lnTo>
                <a:lnTo>
                  <a:pt x="2875" y="5911"/>
                </a:lnTo>
                <a:lnTo>
                  <a:pt x="2903" y="5916"/>
                </a:lnTo>
                <a:lnTo>
                  <a:pt x="2932" y="5920"/>
                </a:lnTo>
                <a:lnTo>
                  <a:pt x="2961" y="5924"/>
                </a:lnTo>
                <a:lnTo>
                  <a:pt x="2989" y="5927"/>
                </a:lnTo>
                <a:lnTo>
                  <a:pt x="3045" y="5931"/>
                </a:lnTo>
                <a:lnTo>
                  <a:pt x="3100" y="5933"/>
                </a:lnTo>
                <a:lnTo>
                  <a:pt x="3156" y="5933"/>
                </a:lnTo>
                <a:lnTo>
                  <a:pt x="3212" y="5931"/>
                </a:lnTo>
                <a:lnTo>
                  <a:pt x="3267" y="5926"/>
                </a:lnTo>
                <a:lnTo>
                  <a:pt x="3322" y="5920"/>
                </a:lnTo>
                <a:lnTo>
                  <a:pt x="3378" y="5913"/>
                </a:lnTo>
                <a:lnTo>
                  <a:pt x="3433" y="5904"/>
                </a:lnTo>
                <a:lnTo>
                  <a:pt x="3487" y="5895"/>
                </a:lnTo>
                <a:lnTo>
                  <a:pt x="3543" y="5882"/>
                </a:lnTo>
                <a:lnTo>
                  <a:pt x="3597" y="5870"/>
                </a:lnTo>
                <a:lnTo>
                  <a:pt x="3651" y="5857"/>
                </a:lnTo>
                <a:lnTo>
                  <a:pt x="3705" y="5842"/>
                </a:lnTo>
                <a:lnTo>
                  <a:pt x="3759" y="5827"/>
                </a:lnTo>
                <a:lnTo>
                  <a:pt x="3812" y="5811"/>
                </a:lnTo>
                <a:lnTo>
                  <a:pt x="3865" y="5794"/>
                </a:lnTo>
                <a:lnTo>
                  <a:pt x="3983" y="5757"/>
                </a:lnTo>
                <a:lnTo>
                  <a:pt x="4058" y="5734"/>
                </a:lnTo>
                <a:lnTo>
                  <a:pt x="4138" y="5705"/>
                </a:lnTo>
                <a:lnTo>
                  <a:pt x="4181" y="5690"/>
                </a:lnTo>
                <a:lnTo>
                  <a:pt x="4224" y="5673"/>
                </a:lnTo>
                <a:lnTo>
                  <a:pt x="4267" y="5656"/>
                </a:lnTo>
                <a:lnTo>
                  <a:pt x="4311" y="5638"/>
                </a:lnTo>
                <a:lnTo>
                  <a:pt x="4354" y="5618"/>
                </a:lnTo>
                <a:lnTo>
                  <a:pt x="4397" y="5598"/>
                </a:lnTo>
                <a:lnTo>
                  <a:pt x="4439" y="5576"/>
                </a:lnTo>
                <a:lnTo>
                  <a:pt x="4481" y="5553"/>
                </a:lnTo>
                <a:lnTo>
                  <a:pt x="4521" y="5530"/>
                </a:lnTo>
                <a:lnTo>
                  <a:pt x="4559" y="5505"/>
                </a:lnTo>
                <a:lnTo>
                  <a:pt x="4596" y="5480"/>
                </a:lnTo>
                <a:lnTo>
                  <a:pt x="4630" y="5453"/>
                </a:lnTo>
                <a:lnTo>
                  <a:pt x="4646" y="5439"/>
                </a:lnTo>
                <a:lnTo>
                  <a:pt x="4662" y="5425"/>
                </a:lnTo>
                <a:lnTo>
                  <a:pt x="4676" y="5411"/>
                </a:lnTo>
                <a:lnTo>
                  <a:pt x="4690" y="5397"/>
                </a:lnTo>
                <a:lnTo>
                  <a:pt x="4704" y="5381"/>
                </a:lnTo>
                <a:lnTo>
                  <a:pt x="4716" y="5367"/>
                </a:lnTo>
                <a:lnTo>
                  <a:pt x="4727" y="5352"/>
                </a:lnTo>
                <a:lnTo>
                  <a:pt x="4739" y="5336"/>
                </a:lnTo>
                <a:lnTo>
                  <a:pt x="4748" y="5320"/>
                </a:lnTo>
                <a:lnTo>
                  <a:pt x="4757" y="5303"/>
                </a:lnTo>
                <a:lnTo>
                  <a:pt x="4764" y="5287"/>
                </a:lnTo>
                <a:lnTo>
                  <a:pt x="4771" y="5271"/>
                </a:lnTo>
                <a:lnTo>
                  <a:pt x="4776" y="5254"/>
                </a:lnTo>
                <a:lnTo>
                  <a:pt x="4782" y="5237"/>
                </a:lnTo>
                <a:lnTo>
                  <a:pt x="4785" y="5219"/>
                </a:lnTo>
                <a:lnTo>
                  <a:pt x="4787" y="5202"/>
                </a:lnTo>
                <a:lnTo>
                  <a:pt x="4788" y="5184"/>
                </a:lnTo>
                <a:lnTo>
                  <a:pt x="4788" y="5165"/>
                </a:lnTo>
                <a:lnTo>
                  <a:pt x="4786" y="5147"/>
                </a:lnTo>
                <a:lnTo>
                  <a:pt x="4783" y="5128"/>
                </a:lnTo>
                <a:lnTo>
                  <a:pt x="4778" y="5109"/>
                </a:lnTo>
                <a:lnTo>
                  <a:pt x="4772" y="5089"/>
                </a:lnTo>
                <a:lnTo>
                  <a:pt x="4765" y="5070"/>
                </a:lnTo>
                <a:lnTo>
                  <a:pt x="4756" y="5049"/>
                </a:lnTo>
                <a:lnTo>
                  <a:pt x="4767" y="5047"/>
                </a:lnTo>
                <a:lnTo>
                  <a:pt x="4780" y="5047"/>
                </a:lnTo>
                <a:lnTo>
                  <a:pt x="4791" y="5047"/>
                </a:lnTo>
                <a:lnTo>
                  <a:pt x="4803" y="5048"/>
                </a:lnTo>
                <a:lnTo>
                  <a:pt x="4814" y="5050"/>
                </a:lnTo>
                <a:lnTo>
                  <a:pt x="4827" y="5053"/>
                </a:lnTo>
                <a:lnTo>
                  <a:pt x="4840" y="5058"/>
                </a:lnTo>
                <a:lnTo>
                  <a:pt x="4852" y="5062"/>
                </a:lnTo>
                <a:lnTo>
                  <a:pt x="4865" y="5068"/>
                </a:lnTo>
                <a:lnTo>
                  <a:pt x="4878" y="5075"/>
                </a:lnTo>
                <a:lnTo>
                  <a:pt x="4891" y="5082"/>
                </a:lnTo>
                <a:lnTo>
                  <a:pt x="4905" y="5090"/>
                </a:lnTo>
                <a:lnTo>
                  <a:pt x="4931" y="5109"/>
                </a:lnTo>
                <a:lnTo>
                  <a:pt x="4958" y="5130"/>
                </a:lnTo>
                <a:lnTo>
                  <a:pt x="4985" y="5155"/>
                </a:lnTo>
                <a:lnTo>
                  <a:pt x="5013" y="5182"/>
                </a:lnTo>
                <a:lnTo>
                  <a:pt x="5041" y="5210"/>
                </a:lnTo>
                <a:lnTo>
                  <a:pt x="5069" y="5241"/>
                </a:lnTo>
                <a:lnTo>
                  <a:pt x="5097" y="5273"/>
                </a:lnTo>
                <a:lnTo>
                  <a:pt x="5125" y="5307"/>
                </a:lnTo>
                <a:lnTo>
                  <a:pt x="5152" y="5341"/>
                </a:lnTo>
                <a:lnTo>
                  <a:pt x="5180" y="5376"/>
                </a:lnTo>
                <a:lnTo>
                  <a:pt x="5234" y="5450"/>
                </a:lnTo>
                <a:lnTo>
                  <a:pt x="5288" y="5524"/>
                </a:lnTo>
                <a:lnTo>
                  <a:pt x="5338" y="5598"/>
                </a:lnTo>
                <a:lnTo>
                  <a:pt x="5386" y="5668"/>
                </a:lnTo>
                <a:lnTo>
                  <a:pt x="5470" y="5793"/>
                </a:lnTo>
                <a:lnTo>
                  <a:pt x="5506" y="5844"/>
                </a:lnTo>
                <a:lnTo>
                  <a:pt x="5537" y="5885"/>
                </a:lnTo>
                <a:lnTo>
                  <a:pt x="5520" y="5886"/>
                </a:lnTo>
                <a:lnTo>
                  <a:pt x="5505" y="5886"/>
                </a:lnTo>
                <a:lnTo>
                  <a:pt x="5491" y="5885"/>
                </a:lnTo>
                <a:lnTo>
                  <a:pt x="5475" y="5884"/>
                </a:lnTo>
                <a:lnTo>
                  <a:pt x="5461" y="5882"/>
                </a:lnTo>
                <a:lnTo>
                  <a:pt x="5447" y="5879"/>
                </a:lnTo>
                <a:lnTo>
                  <a:pt x="5432" y="5875"/>
                </a:lnTo>
                <a:lnTo>
                  <a:pt x="5418" y="5871"/>
                </a:lnTo>
                <a:lnTo>
                  <a:pt x="5391" y="5862"/>
                </a:lnTo>
                <a:lnTo>
                  <a:pt x="5365" y="5850"/>
                </a:lnTo>
                <a:lnTo>
                  <a:pt x="5338" y="5836"/>
                </a:lnTo>
                <a:lnTo>
                  <a:pt x="5311" y="5822"/>
                </a:lnTo>
                <a:lnTo>
                  <a:pt x="5258" y="5792"/>
                </a:lnTo>
                <a:lnTo>
                  <a:pt x="5230" y="5777"/>
                </a:lnTo>
                <a:lnTo>
                  <a:pt x="5203" y="5763"/>
                </a:lnTo>
                <a:lnTo>
                  <a:pt x="5174" y="5749"/>
                </a:lnTo>
                <a:lnTo>
                  <a:pt x="5144" y="5737"/>
                </a:lnTo>
                <a:lnTo>
                  <a:pt x="5114" y="5727"/>
                </a:lnTo>
                <a:lnTo>
                  <a:pt x="5097" y="5723"/>
                </a:lnTo>
                <a:lnTo>
                  <a:pt x="5081" y="5718"/>
                </a:lnTo>
                <a:lnTo>
                  <a:pt x="5057" y="5713"/>
                </a:lnTo>
                <a:lnTo>
                  <a:pt x="5034" y="5710"/>
                </a:lnTo>
                <a:lnTo>
                  <a:pt x="5010" y="5707"/>
                </a:lnTo>
                <a:lnTo>
                  <a:pt x="4986" y="5705"/>
                </a:lnTo>
                <a:lnTo>
                  <a:pt x="4963" y="5704"/>
                </a:lnTo>
                <a:lnTo>
                  <a:pt x="4938" y="5704"/>
                </a:lnTo>
                <a:lnTo>
                  <a:pt x="4914" y="5705"/>
                </a:lnTo>
                <a:lnTo>
                  <a:pt x="4890" y="5706"/>
                </a:lnTo>
                <a:lnTo>
                  <a:pt x="4866" y="5708"/>
                </a:lnTo>
                <a:lnTo>
                  <a:pt x="4841" y="5710"/>
                </a:lnTo>
                <a:lnTo>
                  <a:pt x="4793" y="5717"/>
                </a:lnTo>
                <a:lnTo>
                  <a:pt x="4744" y="5726"/>
                </a:lnTo>
                <a:lnTo>
                  <a:pt x="4694" y="5737"/>
                </a:lnTo>
                <a:lnTo>
                  <a:pt x="4645" y="5748"/>
                </a:lnTo>
                <a:lnTo>
                  <a:pt x="4597" y="5761"/>
                </a:lnTo>
                <a:lnTo>
                  <a:pt x="4549" y="5776"/>
                </a:lnTo>
                <a:lnTo>
                  <a:pt x="4501" y="5790"/>
                </a:lnTo>
                <a:lnTo>
                  <a:pt x="4408" y="5818"/>
                </a:lnTo>
                <a:lnTo>
                  <a:pt x="4361" y="5832"/>
                </a:lnTo>
                <a:lnTo>
                  <a:pt x="4316" y="5844"/>
                </a:lnTo>
                <a:lnTo>
                  <a:pt x="4221" y="5872"/>
                </a:lnTo>
                <a:lnTo>
                  <a:pt x="4125" y="5900"/>
                </a:lnTo>
                <a:lnTo>
                  <a:pt x="4077" y="5915"/>
                </a:lnTo>
                <a:lnTo>
                  <a:pt x="4029" y="5932"/>
                </a:lnTo>
                <a:lnTo>
                  <a:pt x="3981" y="5948"/>
                </a:lnTo>
                <a:lnTo>
                  <a:pt x="3934" y="5965"/>
                </a:lnTo>
                <a:lnTo>
                  <a:pt x="3887" y="5985"/>
                </a:lnTo>
                <a:lnTo>
                  <a:pt x="3841" y="6004"/>
                </a:lnTo>
                <a:lnTo>
                  <a:pt x="3796" y="6026"/>
                </a:lnTo>
                <a:lnTo>
                  <a:pt x="3751" y="6048"/>
                </a:lnTo>
                <a:lnTo>
                  <a:pt x="3707" y="6073"/>
                </a:lnTo>
                <a:lnTo>
                  <a:pt x="3665" y="6099"/>
                </a:lnTo>
                <a:lnTo>
                  <a:pt x="3623" y="6125"/>
                </a:lnTo>
                <a:lnTo>
                  <a:pt x="3583" y="6155"/>
                </a:lnTo>
                <a:lnTo>
                  <a:pt x="3563" y="6170"/>
                </a:lnTo>
                <a:lnTo>
                  <a:pt x="3546" y="6186"/>
                </a:lnTo>
                <a:lnTo>
                  <a:pt x="3527" y="6201"/>
                </a:lnTo>
                <a:lnTo>
                  <a:pt x="3510" y="6217"/>
                </a:lnTo>
                <a:lnTo>
                  <a:pt x="3494" y="6235"/>
                </a:lnTo>
                <a:lnTo>
                  <a:pt x="3477" y="6252"/>
                </a:lnTo>
                <a:lnTo>
                  <a:pt x="3462" y="6271"/>
                </a:lnTo>
                <a:lnTo>
                  <a:pt x="3446" y="6289"/>
                </a:lnTo>
                <a:lnTo>
                  <a:pt x="3431" y="6309"/>
                </a:lnTo>
                <a:lnTo>
                  <a:pt x="3417" y="6327"/>
                </a:lnTo>
                <a:lnTo>
                  <a:pt x="3390" y="6367"/>
                </a:lnTo>
                <a:lnTo>
                  <a:pt x="3364" y="6408"/>
                </a:lnTo>
                <a:lnTo>
                  <a:pt x="3341" y="6450"/>
                </a:lnTo>
                <a:lnTo>
                  <a:pt x="3332" y="6471"/>
                </a:lnTo>
                <a:lnTo>
                  <a:pt x="3321" y="6494"/>
                </a:lnTo>
                <a:lnTo>
                  <a:pt x="3311" y="6519"/>
                </a:lnTo>
                <a:lnTo>
                  <a:pt x="3300" y="6544"/>
                </a:lnTo>
                <a:lnTo>
                  <a:pt x="3288" y="6569"/>
                </a:lnTo>
                <a:lnTo>
                  <a:pt x="3281" y="6580"/>
                </a:lnTo>
                <a:lnTo>
                  <a:pt x="3273" y="6591"/>
                </a:lnTo>
                <a:lnTo>
                  <a:pt x="3266" y="6601"/>
                </a:lnTo>
                <a:lnTo>
                  <a:pt x="3257" y="6610"/>
                </a:lnTo>
                <a:lnTo>
                  <a:pt x="3248" y="6617"/>
                </a:lnTo>
                <a:lnTo>
                  <a:pt x="3238" y="6623"/>
                </a:lnTo>
                <a:lnTo>
                  <a:pt x="3254" y="6625"/>
                </a:lnTo>
                <a:lnTo>
                  <a:pt x="3270" y="6627"/>
                </a:lnTo>
                <a:lnTo>
                  <a:pt x="3287" y="6630"/>
                </a:lnTo>
                <a:lnTo>
                  <a:pt x="3302" y="6634"/>
                </a:lnTo>
                <a:lnTo>
                  <a:pt x="3317" y="6640"/>
                </a:lnTo>
                <a:lnTo>
                  <a:pt x="3333" y="6645"/>
                </a:lnTo>
                <a:lnTo>
                  <a:pt x="3348" y="6651"/>
                </a:lnTo>
                <a:lnTo>
                  <a:pt x="3363" y="6658"/>
                </a:lnTo>
                <a:lnTo>
                  <a:pt x="3393" y="6673"/>
                </a:lnTo>
                <a:lnTo>
                  <a:pt x="3423" y="6691"/>
                </a:lnTo>
                <a:lnTo>
                  <a:pt x="3482" y="6728"/>
                </a:lnTo>
                <a:lnTo>
                  <a:pt x="3512" y="6747"/>
                </a:lnTo>
                <a:lnTo>
                  <a:pt x="3543" y="6765"/>
                </a:lnTo>
                <a:lnTo>
                  <a:pt x="3574" y="6782"/>
                </a:lnTo>
                <a:lnTo>
                  <a:pt x="3605" y="6797"/>
                </a:lnTo>
                <a:lnTo>
                  <a:pt x="3621" y="6805"/>
                </a:lnTo>
                <a:lnTo>
                  <a:pt x="3637" y="6811"/>
                </a:lnTo>
                <a:lnTo>
                  <a:pt x="3654" y="6817"/>
                </a:lnTo>
                <a:lnTo>
                  <a:pt x="3671" y="6822"/>
                </a:lnTo>
                <a:lnTo>
                  <a:pt x="3688" y="6826"/>
                </a:lnTo>
                <a:lnTo>
                  <a:pt x="3706" y="6829"/>
                </a:lnTo>
                <a:lnTo>
                  <a:pt x="3723" y="6831"/>
                </a:lnTo>
                <a:lnTo>
                  <a:pt x="3742" y="6832"/>
                </a:lnTo>
                <a:lnTo>
                  <a:pt x="3786" y="6833"/>
                </a:lnTo>
                <a:lnTo>
                  <a:pt x="3831" y="6833"/>
                </a:lnTo>
                <a:lnTo>
                  <a:pt x="3875" y="6831"/>
                </a:lnTo>
                <a:lnTo>
                  <a:pt x="3920" y="6828"/>
                </a:lnTo>
                <a:lnTo>
                  <a:pt x="3964" y="6824"/>
                </a:lnTo>
                <a:lnTo>
                  <a:pt x="4009" y="6819"/>
                </a:lnTo>
                <a:lnTo>
                  <a:pt x="4053" y="6813"/>
                </a:lnTo>
                <a:lnTo>
                  <a:pt x="4098" y="6806"/>
                </a:lnTo>
                <a:lnTo>
                  <a:pt x="4142" y="6798"/>
                </a:lnTo>
                <a:lnTo>
                  <a:pt x="4186" y="6789"/>
                </a:lnTo>
                <a:lnTo>
                  <a:pt x="4230" y="6780"/>
                </a:lnTo>
                <a:lnTo>
                  <a:pt x="4274" y="6770"/>
                </a:lnTo>
                <a:lnTo>
                  <a:pt x="4361" y="6748"/>
                </a:lnTo>
                <a:lnTo>
                  <a:pt x="4447" y="6724"/>
                </a:lnTo>
                <a:lnTo>
                  <a:pt x="4495" y="6709"/>
                </a:lnTo>
                <a:lnTo>
                  <a:pt x="4558" y="6689"/>
                </a:lnTo>
                <a:lnTo>
                  <a:pt x="4634" y="6662"/>
                </a:lnTo>
                <a:lnTo>
                  <a:pt x="4719" y="6629"/>
                </a:lnTo>
                <a:lnTo>
                  <a:pt x="4764" y="6612"/>
                </a:lnTo>
                <a:lnTo>
                  <a:pt x="4811" y="6592"/>
                </a:lnTo>
                <a:lnTo>
                  <a:pt x="4858" y="6572"/>
                </a:lnTo>
                <a:lnTo>
                  <a:pt x="4908" y="6550"/>
                </a:lnTo>
                <a:lnTo>
                  <a:pt x="4956" y="6529"/>
                </a:lnTo>
                <a:lnTo>
                  <a:pt x="5004" y="6505"/>
                </a:lnTo>
                <a:lnTo>
                  <a:pt x="5052" y="6481"/>
                </a:lnTo>
                <a:lnTo>
                  <a:pt x="5100" y="6455"/>
                </a:lnTo>
                <a:lnTo>
                  <a:pt x="5146" y="6430"/>
                </a:lnTo>
                <a:lnTo>
                  <a:pt x="5191" y="6403"/>
                </a:lnTo>
                <a:lnTo>
                  <a:pt x="5234" y="6375"/>
                </a:lnTo>
                <a:lnTo>
                  <a:pt x="5275" y="6347"/>
                </a:lnTo>
                <a:lnTo>
                  <a:pt x="5314" y="6318"/>
                </a:lnTo>
                <a:lnTo>
                  <a:pt x="5350" y="6288"/>
                </a:lnTo>
                <a:lnTo>
                  <a:pt x="5368" y="6274"/>
                </a:lnTo>
                <a:lnTo>
                  <a:pt x="5383" y="6258"/>
                </a:lnTo>
                <a:lnTo>
                  <a:pt x="5398" y="6243"/>
                </a:lnTo>
                <a:lnTo>
                  <a:pt x="5413" y="6228"/>
                </a:lnTo>
                <a:lnTo>
                  <a:pt x="5426" y="6212"/>
                </a:lnTo>
                <a:lnTo>
                  <a:pt x="5438" y="6197"/>
                </a:lnTo>
                <a:lnTo>
                  <a:pt x="5450" y="6182"/>
                </a:lnTo>
                <a:lnTo>
                  <a:pt x="5460" y="6165"/>
                </a:lnTo>
                <a:lnTo>
                  <a:pt x="5469" y="6150"/>
                </a:lnTo>
                <a:lnTo>
                  <a:pt x="5476" y="6133"/>
                </a:lnTo>
                <a:lnTo>
                  <a:pt x="5483" y="6118"/>
                </a:lnTo>
                <a:lnTo>
                  <a:pt x="5489" y="6102"/>
                </a:lnTo>
                <a:lnTo>
                  <a:pt x="5493" y="6085"/>
                </a:lnTo>
                <a:lnTo>
                  <a:pt x="5496" y="6070"/>
                </a:lnTo>
                <a:lnTo>
                  <a:pt x="5497" y="6053"/>
                </a:lnTo>
                <a:lnTo>
                  <a:pt x="5497" y="6037"/>
                </a:lnTo>
                <a:lnTo>
                  <a:pt x="5496" y="6021"/>
                </a:lnTo>
                <a:lnTo>
                  <a:pt x="5493" y="6004"/>
                </a:lnTo>
                <a:lnTo>
                  <a:pt x="5488" y="5988"/>
                </a:lnTo>
                <a:lnTo>
                  <a:pt x="5481" y="5972"/>
                </a:lnTo>
                <a:lnTo>
                  <a:pt x="5491" y="5969"/>
                </a:lnTo>
                <a:lnTo>
                  <a:pt x="5501" y="5968"/>
                </a:lnTo>
                <a:lnTo>
                  <a:pt x="5510" y="5968"/>
                </a:lnTo>
                <a:lnTo>
                  <a:pt x="5520" y="5969"/>
                </a:lnTo>
                <a:lnTo>
                  <a:pt x="5531" y="5971"/>
                </a:lnTo>
                <a:lnTo>
                  <a:pt x="5541" y="5972"/>
                </a:lnTo>
                <a:lnTo>
                  <a:pt x="5561" y="5978"/>
                </a:lnTo>
                <a:lnTo>
                  <a:pt x="5582" y="5986"/>
                </a:lnTo>
                <a:lnTo>
                  <a:pt x="5602" y="5996"/>
                </a:lnTo>
                <a:lnTo>
                  <a:pt x="5624" y="6009"/>
                </a:lnTo>
                <a:lnTo>
                  <a:pt x="5645" y="6024"/>
                </a:lnTo>
                <a:lnTo>
                  <a:pt x="5667" y="6040"/>
                </a:lnTo>
                <a:lnTo>
                  <a:pt x="5689" y="6059"/>
                </a:lnTo>
                <a:lnTo>
                  <a:pt x="5711" y="6078"/>
                </a:lnTo>
                <a:lnTo>
                  <a:pt x="5733" y="6100"/>
                </a:lnTo>
                <a:lnTo>
                  <a:pt x="5755" y="6122"/>
                </a:lnTo>
                <a:lnTo>
                  <a:pt x="5776" y="6146"/>
                </a:lnTo>
                <a:lnTo>
                  <a:pt x="5799" y="6170"/>
                </a:lnTo>
                <a:lnTo>
                  <a:pt x="5821" y="6196"/>
                </a:lnTo>
                <a:lnTo>
                  <a:pt x="5863" y="6247"/>
                </a:lnTo>
                <a:lnTo>
                  <a:pt x="5905" y="6300"/>
                </a:lnTo>
                <a:lnTo>
                  <a:pt x="5945" y="6354"/>
                </a:lnTo>
                <a:lnTo>
                  <a:pt x="5982" y="6405"/>
                </a:lnTo>
                <a:lnTo>
                  <a:pt x="6052" y="6498"/>
                </a:lnTo>
                <a:lnTo>
                  <a:pt x="6083" y="6537"/>
                </a:lnTo>
                <a:lnTo>
                  <a:pt x="6109" y="6570"/>
                </a:lnTo>
                <a:lnTo>
                  <a:pt x="6099" y="6572"/>
                </a:lnTo>
                <a:lnTo>
                  <a:pt x="6088" y="6573"/>
                </a:lnTo>
                <a:lnTo>
                  <a:pt x="6078" y="6573"/>
                </a:lnTo>
                <a:lnTo>
                  <a:pt x="6066" y="6573"/>
                </a:lnTo>
                <a:lnTo>
                  <a:pt x="6056" y="6571"/>
                </a:lnTo>
                <a:lnTo>
                  <a:pt x="6046" y="6569"/>
                </a:lnTo>
                <a:lnTo>
                  <a:pt x="6024" y="6564"/>
                </a:lnTo>
                <a:lnTo>
                  <a:pt x="6004" y="6556"/>
                </a:lnTo>
                <a:lnTo>
                  <a:pt x="5983" y="6546"/>
                </a:lnTo>
                <a:lnTo>
                  <a:pt x="5963" y="6535"/>
                </a:lnTo>
                <a:lnTo>
                  <a:pt x="5942" y="6524"/>
                </a:lnTo>
                <a:lnTo>
                  <a:pt x="5899" y="6500"/>
                </a:lnTo>
                <a:lnTo>
                  <a:pt x="5878" y="6489"/>
                </a:lnTo>
                <a:lnTo>
                  <a:pt x="5855" y="6479"/>
                </a:lnTo>
                <a:lnTo>
                  <a:pt x="5832" y="6469"/>
                </a:lnTo>
                <a:lnTo>
                  <a:pt x="5808" y="6463"/>
                </a:lnTo>
                <a:lnTo>
                  <a:pt x="5796" y="6460"/>
                </a:lnTo>
                <a:lnTo>
                  <a:pt x="5784" y="6458"/>
                </a:lnTo>
                <a:lnTo>
                  <a:pt x="5770" y="6457"/>
                </a:lnTo>
                <a:lnTo>
                  <a:pt x="5757" y="6456"/>
                </a:lnTo>
                <a:lnTo>
                  <a:pt x="5738" y="6456"/>
                </a:lnTo>
                <a:lnTo>
                  <a:pt x="5718" y="6456"/>
                </a:lnTo>
                <a:lnTo>
                  <a:pt x="5678" y="6459"/>
                </a:lnTo>
                <a:lnTo>
                  <a:pt x="5638" y="6464"/>
                </a:lnTo>
                <a:lnTo>
                  <a:pt x="5598" y="6472"/>
                </a:lnTo>
                <a:lnTo>
                  <a:pt x="5558" y="6481"/>
                </a:lnTo>
                <a:lnTo>
                  <a:pt x="5519" y="6491"/>
                </a:lnTo>
                <a:lnTo>
                  <a:pt x="5479" y="6503"/>
                </a:lnTo>
                <a:lnTo>
                  <a:pt x="5440" y="6517"/>
                </a:lnTo>
                <a:lnTo>
                  <a:pt x="5401" y="6530"/>
                </a:lnTo>
                <a:lnTo>
                  <a:pt x="5363" y="6545"/>
                </a:lnTo>
                <a:lnTo>
                  <a:pt x="5287" y="6577"/>
                </a:lnTo>
                <a:lnTo>
                  <a:pt x="5213" y="6610"/>
                </a:lnTo>
                <a:lnTo>
                  <a:pt x="5141" y="6642"/>
                </a:lnTo>
                <a:lnTo>
                  <a:pt x="5068" y="6673"/>
                </a:lnTo>
                <a:lnTo>
                  <a:pt x="4997" y="6707"/>
                </a:lnTo>
                <a:lnTo>
                  <a:pt x="4961" y="6725"/>
                </a:lnTo>
                <a:lnTo>
                  <a:pt x="4925" y="6742"/>
                </a:lnTo>
                <a:lnTo>
                  <a:pt x="4889" y="6762"/>
                </a:lnTo>
                <a:lnTo>
                  <a:pt x="4854" y="6780"/>
                </a:lnTo>
                <a:lnTo>
                  <a:pt x="4819" y="6800"/>
                </a:lnTo>
                <a:lnTo>
                  <a:pt x="4786" y="6822"/>
                </a:lnTo>
                <a:lnTo>
                  <a:pt x="4753" y="6843"/>
                </a:lnTo>
                <a:lnTo>
                  <a:pt x="4720" y="6866"/>
                </a:lnTo>
                <a:lnTo>
                  <a:pt x="4688" y="6890"/>
                </a:lnTo>
                <a:lnTo>
                  <a:pt x="4658" y="6915"/>
                </a:lnTo>
                <a:lnTo>
                  <a:pt x="4628" y="6941"/>
                </a:lnTo>
                <a:lnTo>
                  <a:pt x="4599" y="6968"/>
                </a:lnTo>
                <a:lnTo>
                  <a:pt x="4588" y="6980"/>
                </a:lnTo>
                <a:lnTo>
                  <a:pt x="4577" y="6992"/>
                </a:lnTo>
                <a:lnTo>
                  <a:pt x="4567" y="7004"/>
                </a:lnTo>
                <a:lnTo>
                  <a:pt x="4558" y="7018"/>
                </a:lnTo>
                <a:lnTo>
                  <a:pt x="4549" y="7031"/>
                </a:lnTo>
                <a:lnTo>
                  <a:pt x="4542" y="7043"/>
                </a:lnTo>
                <a:lnTo>
                  <a:pt x="4527" y="7071"/>
                </a:lnTo>
                <a:lnTo>
                  <a:pt x="4514" y="7099"/>
                </a:lnTo>
                <a:lnTo>
                  <a:pt x="4503" y="7127"/>
                </a:lnTo>
                <a:lnTo>
                  <a:pt x="4493" y="7156"/>
                </a:lnTo>
                <a:lnTo>
                  <a:pt x="4482" y="7185"/>
                </a:lnTo>
                <a:lnTo>
                  <a:pt x="4463" y="7242"/>
                </a:lnTo>
                <a:lnTo>
                  <a:pt x="4453" y="7271"/>
                </a:lnTo>
                <a:lnTo>
                  <a:pt x="4441" y="7297"/>
                </a:lnTo>
                <a:lnTo>
                  <a:pt x="4430" y="7324"/>
                </a:lnTo>
                <a:lnTo>
                  <a:pt x="4416" y="7349"/>
                </a:lnTo>
                <a:lnTo>
                  <a:pt x="4409" y="7361"/>
                </a:lnTo>
                <a:lnTo>
                  <a:pt x="4400" y="7372"/>
                </a:lnTo>
                <a:lnTo>
                  <a:pt x="4392" y="7383"/>
                </a:lnTo>
                <a:lnTo>
                  <a:pt x="4383" y="7395"/>
                </a:lnTo>
                <a:lnTo>
                  <a:pt x="4395" y="7394"/>
                </a:lnTo>
                <a:lnTo>
                  <a:pt x="4408" y="7394"/>
                </a:lnTo>
                <a:lnTo>
                  <a:pt x="4420" y="7395"/>
                </a:lnTo>
                <a:lnTo>
                  <a:pt x="4432" y="7396"/>
                </a:lnTo>
                <a:lnTo>
                  <a:pt x="4457" y="7401"/>
                </a:lnTo>
                <a:lnTo>
                  <a:pt x="4481" y="7408"/>
                </a:lnTo>
                <a:lnTo>
                  <a:pt x="4507" y="7416"/>
                </a:lnTo>
                <a:lnTo>
                  <a:pt x="4532" y="7425"/>
                </a:lnTo>
                <a:lnTo>
                  <a:pt x="4582" y="7448"/>
                </a:lnTo>
                <a:lnTo>
                  <a:pt x="4607" y="7459"/>
                </a:lnTo>
                <a:lnTo>
                  <a:pt x="4633" y="7470"/>
                </a:lnTo>
                <a:lnTo>
                  <a:pt x="4660" y="7480"/>
                </a:lnTo>
                <a:lnTo>
                  <a:pt x="4686" y="7488"/>
                </a:lnTo>
                <a:lnTo>
                  <a:pt x="4713" y="7495"/>
                </a:lnTo>
                <a:lnTo>
                  <a:pt x="4741" y="7500"/>
                </a:lnTo>
                <a:lnTo>
                  <a:pt x="4755" y="7501"/>
                </a:lnTo>
                <a:lnTo>
                  <a:pt x="4769" y="7502"/>
                </a:lnTo>
                <a:lnTo>
                  <a:pt x="4784" y="7502"/>
                </a:lnTo>
                <a:lnTo>
                  <a:pt x="4798" y="7502"/>
                </a:lnTo>
                <a:lnTo>
                  <a:pt x="4842" y="7497"/>
                </a:lnTo>
                <a:lnTo>
                  <a:pt x="4886" y="7492"/>
                </a:lnTo>
                <a:lnTo>
                  <a:pt x="4930" y="7484"/>
                </a:lnTo>
                <a:lnTo>
                  <a:pt x="4973" y="7476"/>
                </a:lnTo>
                <a:lnTo>
                  <a:pt x="5017" y="7465"/>
                </a:lnTo>
                <a:lnTo>
                  <a:pt x="5059" y="7453"/>
                </a:lnTo>
                <a:lnTo>
                  <a:pt x="5102" y="7441"/>
                </a:lnTo>
                <a:lnTo>
                  <a:pt x="5144" y="7426"/>
                </a:lnTo>
                <a:lnTo>
                  <a:pt x="5186" y="7411"/>
                </a:lnTo>
                <a:lnTo>
                  <a:pt x="5227" y="7396"/>
                </a:lnTo>
                <a:lnTo>
                  <a:pt x="5268" y="7378"/>
                </a:lnTo>
                <a:lnTo>
                  <a:pt x="5309" y="7361"/>
                </a:lnTo>
                <a:lnTo>
                  <a:pt x="5350" y="7342"/>
                </a:lnTo>
                <a:lnTo>
                  <a:pt x="5390" y="7324"/>
                </a:lnTo>
                <a:lnTo>
                  <a:pt x="5470" y="7285"/>
                </a:lnTo>
                <a:lnTo>
                  <a:pt x="5553" y="7244"/>
                </a:lnTo>
                <a:lnTo>
                  <a:pt x="5604" y="7219"/>
                </a:lnTo>
                <a:lnTo>
                  <a:pt x="5660" y="7189"/>
                </a:lnTo>
                <a:lnTo>
                  <a:pt x="5717" y="7157"/>
                </a:lnTo>
                <a:lnTo>
                  <a:pt x="5776" y="7121"/>
                </a:lnTo>
                <a:lnTo>
                  <a:pt x="5806" y="7103"/>
                </a:lnTo>
                <a:lnTo>
                  <a:pt x="5835" y="7083"/>
                </a:lnTo>
                <a:lnTo>
                  <a:pt x="5864" y="7063"/>
                </a:lnTo>
                <a:lnTo>
                  <a:pt x="5892" y="7042"/>
                </a:lnTo>
                <a:lnTo>
                  <a:pt x="5919" y="7021"/>
                </a:lnTo>
                <a:lnTo>
                  <a:pt x="5945" y="6999"/>
                </a:lnTo>
                <a:lnTo>
                  <a:pt x="5969" y="6977"/>
                </a:lnTo>
                <a:lnTo>
                  <a:pt x="5993" y="6953"/>
                </a:lnTo>
                <a:lnTo>
                  <a:pt x="6013" y="6930"/>
                </a:lnTo>
                <a:lnTo>
                  <a:pt x="6033" y="6906"/>
                </a:lnTo>
                <a:lnTo>
                  <a:pt x="6050" y="6881"/>
                </a:lnTo>
                <a:lnTo>
                  <a:pt x="6064" y="6856"/>
                </a:lnTo>
                <a:lnTo>
                  <a:pt x="6071" y="6843"/>
                </a:lnTo>
                <a:lnTo>
                  <a:pt x="6077" y="6831"/>
                </a:lnTo>
                <a:lnTo>
                  <a:pt x="6082" y="6818"/>
                </a:lnTo>
                <a:lnTo>
                  <a:pt x="6086" y="6806"/>
                </a:lnTo>
                <a:lnTo>
                  <a:pt x="6090" y="6792"/>
                </a:lnTo>
                <a:lnTo>
                  <a:pt x="6093" y="6779"/>
                </a:lnTo>
                <a:lnTo>
                  <a:pt x="6095" y="6766"/>
                </a:lnTo>
                <a:lnTo>
                  <a:pt x="6096" y="6752"/>
                </a:lnTo>
                <a:lnTo>
                  <a:pt x="6096" y="6739"/>
                </a:lnTo>
                <a:lnTo>
                  <a:pt x="6096" y="6726"/>
                </a:lnTo>
                <a:lnTo>
                  <a:pt x="6095" y="6712"/>
                </a:lnTo>
                <a:lnTo>
                  <a:pt x="6092" y="6699"/>
                </a:lnTo>
                <a:lnTo>
                  <a:pt x="6089" y="6686"/>
                </a:lnTo>
                <a:lnTo>
                  <a:pt x="6085" y="6671"/>
                </a:lnTo>
                <a:lnTo>
                  <a:pt x="6080" y="6658"/>
                </a:lnTo>
                <a:lnTo>
                  <a:pt x="6074" y="6644"/>
                </a:lnTo>
                <a:lnTo>
                  <a:pt x="6082" y="6643"/>
                </a:lnTo>
                <a:lnTo>
                  <a:pt x="6090" y="6642"/>
                </a:lnTo>
                <a:lnTo>
                  <a:pt x="6106" y="6641"/>
                </a:lnTo>
                <a:lnTo>
                  <a:pt x="6123" y="6643"/>
                </a:lnTo>
                <a:lnTo>
                  <a:pt x="6140" y="6647"/>
                </a:lnTo>
                <a:lnTo>
                  <a:pt x="6158" y="6653"/>
                </a:lnTo>
                <a:lnTo>
                  <a:pt x="6176" y="6661"/>
                </a:lnTo>
                <a:lnTo>
                  <a:pt x="6193" y="6671"/>
                </a:lnTo>
                <a:lnTo>
                  <a:pt x="6212" y="6683"/>
                </a:lnTo>
                <a:lnTo>
                  <a:pt x="6230" y="6696"/>
                </a:lnTo>
                <a:lnTo>
                  <a:pt x="6249" y="6710"/>
                </a:lnTo>
                <a:lnTo>
                  <a:pt x="6267" y="6727"/>
                </a:lnTo>
                <a:lnTo>
                  <a:pt x="6287" y="6743"/>
                </a:lnTo>
                <a:lnTo>
                  <a:pt x="6305" y="6762"/>
                </a:lnTo>
                <a:lnTo>
                  <a:pt x="6324" y="6780"/>
                </a:lnTo>
                <a:lnTo>
                  <a:pt x="6361" y="6820"/>
                </a:lnTo>
                <a:lnTo>
                  <a:pt x="6396" y="6862"/>
                </a:lnTo>
                <a:lnTo>
                  <a:pt x="6432" y="6905"/>
                </a:lnTo>
                <a:lnTo>
                  <a:pt x="6466" y="6947"/>
                </a:lnTo>
                <a:lnTo>
                  <a:pt x="6498" y="6988"/>
                </a:lnTo>
                <a:lnTo>
                  <a:pt x="6555" y="7063"/>
                </a:lnTo>
                <a:lnTo>
                  <a:pt x="6581" y="7095"/>
                </a:lnTo>
                <a:lnTo>
                  <a:pt x="6602" y="7120"/>
                </a:lnTo>
                <a:lnTo>
                  <a:pt x="7076" y="7646"/>
                </a:lnTo>
                <a:lnTo>
                  <a:pt x="7095" y="7668"/>
                </a:lnTo>
                <a:lnTo>
                  <a:pt x="7115" y="7695"/>
                </a:lnTo>
                <a:lnTo>
                  <a:pt x="7135" y="7724"/>
                </a:lnTo>
                <a:lnTo>
                  <a:pt x="7157" y="7755"/>
                </a:lnTo>
                <a:lnTo>
                  <a:pt x="7203" y="7822"/>
                </a:lnTo>
                <a:lnTo>
                  <a:pt x="7250" y="7892"/>
                </a:lnTo>
                <a:lnTo>
                  <a:pt x="7274" y="7925"/>
                </a:lnTo>
                <a:lnTo>
                  <a:pt x="7300" y="7958"/>
                </a:lnTo>
                <a:lnTo>
                  <a:pt x="7326" y="7989"/>
                </a:lnTo>
                <a:lnTo>
                  <a:pt x="7351" y="8017"/>
                </a:lnTo>
                <a:lnTo>
                  <a:pt x="7364" y="8030"/>
                </a:lnTo>
                <a:lnTo>
                  <a:pt x="7377" y="8042"/>
                </a:lnTo>
                <a:lnTo>
                  <a:pt x="7389" y="8054"/>
                </a:lnTo>
                <a:lnTo>
                  <a:pt x="7403" y="8064"/>
                </a:lnTo>
                <a:lnTo>
                  <a:pt x="7416" y="8072"/>
                </a:lnTo>
                <a:lnTo>
                  <a:pt x="7428" y="8080"/>
                </a:lnTo>
                <a:lnTo>
                  <a:pt x="7442" y="8086"/>
                </a:lnTo>
                <a:lnTo>
                  <a:pt x="7455" y="8093"/>
                </a:lnTo>
                <a:lnTo>
                  <a:pt x="7469" y="8097"/>
                </a:lnTo>
                <a:lnTo>
                  <a:pt x="7484" y="8099"/>
                </a:lnTo>
                <a:lnTo>
                  <a:pt x="7497" y="8099"/>
                </a:lnTo>
                <a:lnTo>
                  <a:pt x="7509" y="8098"/>
                </a:lnTo>
                <a:lnTo>
                  <a:pt x="7521" y="8095"/>
                </a:lnTo>
                <a:lnTo>
                  <a:pt x="7533" y="8089"/>
                </a:lnTo>
                <a:lnTo>
                  <a:pt x="7543" y="8082"/>
                </a:lnTo>
                <a:lnTo>
                  <a:pt x="7553" y="8075"/>
                </a:lnTo>
                <a:lnTo>
                  <a:pt x="7562" y="8066"/>
                </a:lnTo>
                <a:lnTo>
                  <a:pt x="7571" y="8055"/>
                </a:lnTo>
                <a:lnTo>
                  <a:pt x="7579" y="8043"/>
                </a:lnTo>
                <a:lnTo>
                  <a:pt x="7586" y="8031"/>
                </a:lnTo>
                <a:lnTo>
                  <a:pt x="7592" y="8018"/>
                </a:lnTo>
                <a:lnTo>
                  <a:pt x="7597" y="8003"/>
                </a:lnTo>
                <a:lnTo>
                  <a:pt x="7602" y="7988"/>
                </a:lnTo>
                <a:lnTo>
                  <a:pt x="7606" y="7973"/>
                </a:lnTo>
                <a:lnTo>
                  <a:pt x="7610" y="7957"/>
                </a:lnTo>
                <a:lnTo>
                  <a:pt x="7613" y="7941"/>
                </a:lnTo>
                <a:lnTo>
                  <a:pt x="7615" y="7924"/>
                </a:lnTo>
                <a:lnTo>
                  <a:pt x="7616" y="7908"/>
                </a:lnTo>
                <a:lnTo>
                  <a:pt x="7617" y="7892"/>
                </a:lnTo>
                <a:lnTo>
                  <a:pt x="7617" y="7875"/>
                </a:lnTo>
                <a:lnTo>
                  <a:pt x="7616" y="7860"/>
                </a:lnTo>
                <a:lnTo>
                  <a:pt x="7614" y="7844"/>
                </a:lnTo>
                <a:lnTo>
                  <a:pt x="7611" y="7828"/>
                </a:lnTo>
                <a:lnTo>
                  <a:pt x="7607" y="7814"/>
                </a:lnTo>
                <a:lnTo>
                  <a:pt x="7603" y="7799"/>
                </a:lnTo>
                <a:lnTo>
                  <a:pt x="7598" y="7787"/>
                </a:lnTo>
                <a:lnTo>
                  <a:pt x="7593" y="7775"/>
                </a:lnTo>
                <a:lnTo>
                  <a:pt x="7587" y="7763"/>
                </a:lnTo>
                <a:lnTo>
                  <a:pt x="7580" y="7753"/>
                </a:lnTo>
                <a:lnTo>
                  <a:pt x="7572" y="7744"/>
                </a:lnTo>
                <a:lnTo>
                  <a:pt x="7512" y="7686"/>
                </a:lnTo>
                <a:lnTo>
                  <a:pt x="7453" y="7628"/>
                </a:lnTo>
                <a:lnTo>
                  <a:pt x="7333" y="7515"/>
                </a:lnTo>
                <a:lnTo>
                  <a:pt x="7213" y="7402"/>
                </a:lnTo>
                <a:lnTo>
                  <a:pt x="7091" y="7290"/>
                </a:lnTo>
                <a:lnTo>
                  <a:pt x="6970" y="7178"/>
                </a:lnTo>
                <a:lnTo>
                  <a:pt x="6850" y="7064"/>
                </a:lnTo>
                <a:lnTo>
                  <a:pt x="6791" y="7006"/>
                </a:lnTo>
                <a:lnTo>
                  <a:pt x="6731" y="6948"/>
                </a:lnTo>
                <a:lnTo>
                  <a:pt x="6673" y="6890"/>
                </a:lnTo>
                <a:lnTo>
                  <a:pt x="6615" y="6830"/>
                </a:lnTo>
                <a:lnTo>
                  <a:pt x="6384" y="6592"/>
                </a:lnTo>
                <a:lnTo>
                  <a:pt x="6269" y="6474"/>
                </a:lnTo>
                <a:lnTo>
                  <a:pt x="6156" y="6354"/>
                </a:lnTo>
                <a:lnTo>
                  <a:pt x="6135" y="6333"/>
                </a:lnTo>
                <a:lnTo>
                  <a:pt x="6113" y="6312"/>
                </a:lnTo>
                <a:lnTo>
                  <a:pt x="6063" y="6265"/>
                </a:lnTo>
                <a:lnTo>
                  <a:pt x="6037" y="6240"/>
                </a:lnTo>
                <a:lnTo>
                  <a:pt x="6011" y="6214"/>
                </a:lnTo>
                <a:lnTo>
                  <a:pt x="5987" y="6188"/>
                </a:lnTo>
                <a:lnTo>
                  <a:pt x="5963" y="6160"/>
                </a:lnTo>
                <a:lnTo>
                  <a:pt x="5941" y="6132"/>
                </a:lnTo>
                <a:lnTo>
                  <a:pt x="5932" y="6118"/>
                </a:lnTo>
                <a:lnTo>
                  <a:pt x="5924" y="6105"/>
                </a:lnTo>
                <a:lnTo>
                  <a:pt x="5916" y="6090"/>
                </a:lnTo>
                <a:lnTo>
                  <a:pt x="5909" y="6076"/>
                </a:lnTo>
                <a:lnTo>
                  <a:pt x="5904" y="6063"/>
                </a:lnTo>
                <a:lnTo>
                  <a:pt x="5898" y="6048"/>
                </a:lnTo>
                <a:lnTo>
                  <a:pt x="5895" y="6035"/>
                </a:lnTo>
                <a:lnTo>
                  <a:pt x="5893" y="6021"/>
                </a:lnTo>
                <a:lnTo>
                  <a:pt x="5893" y="6007"/>
                </a:lnTo>
                <a:lnTo>
                  <a:pt x="5894" y="5994"/>
                </a:lnTo>
                <a:lnTo>
                  <a:pt x="5896" y="5980"/>
                </a:lnTo>
                <a:lnTo>
                  <a:pt x="5900" y="5966"/>
                </a:lnTo>
                <a:lnTo>
                  <a:pt x="5907" y="5954"/>
                </a:lnTo>
                <a:lnTo>
                  <a:pt x="5915" y="5941"/>
                </a:lnTo>
                <a:lnTo>
                  <a:pt x="5930" y="5950"/>
                </a:lnTo>
                <a:lnTo>
                  <a:pt x="5947" y="5959"/>
                </a:lnTo>
                <a:lnTo>
                  <a:pt x="5962" y="5966"/>
                </a:lnTo>
                <a:lnTo>
                  <a:pt x="5978" y="5972"/>
                </a:lnTo>
                <a:lnTo>
                  <a:pt x="5995" y="5977"/>
                </a:lnTo>
                <a:lnTo>
                  <a:pt x="6011" y="5981"/>
                </a:lnTo>
                <a:lnTo>
                  <a:pt x="6028" y="5984"/>
                </a:lnTo>
                <a:lnTo>
                  <a:pt x="6044" y="5985"/>
                </a:lnTo>
                <a:lnTo>
                  <a:pt x="6060" y="5986"/>
                </a:lnTo>
                <a:lnTo>
                  <a:pt x="6077" y="5986"/>
                </a:lnTo>
                <a:lnTo>
                  <a:pt x="6094" y="5985"/>
                </a:lnTo>
                <a:lnTo>
                  <a:pt x="6111" y="5983"/>
                </a:lnTo>
                <a:lnTo>
                  <a:pt x="6128" y="5980"/>
                </a:lnTo>
                <a:lnTo>
                  <a:pt x="6144" y="5976"/>
                </a:lnTo>
                <a:lnTo>
                  <a:pt x="6162" y="5972"/>
                </a:lnTo>
                <a:lnTo>
                  <a:pt x="6178" y="5965"/>
                </a:lnTo>
                <a:lnTo>
                  <a:pt x="6196" y="5959"/>
                </a:lnTo>
                <a:lnTo>
                  <a:pt x="6212" y="5952"/>
                </a:lnTo>
                <a:lnTo>
                  <a:pt x="6229" y="5945"/>
                </a:lnTo>
                <a:lnTo>
                  <a:pt x="6246" y="5937"/>
                </a:lnTo>
                <a:lnTo>
                  <a:pt x="6280" y="5917"/>
                </a:lnTo>
                <a:lnTo>
                  <a:pt x="6313" y="5897"/>
                </a:lnTo>
                <a:lnTo>
                  <a:pt x="6346" y="5873"/>
                </a:lnTo>
                <a:lnTo>
                  <a:pt x="6379" y="5848"/>
                </a:lnTo>
                <a:lnTo>
                  <a:pt x="6412" y="5821"/>
                </a:lnTo>
                <a:lnTo>
                  <a:pt x="6444" y="5792"/>
                </a:lnTo>
                <a:lnTo>
                  <a:pt x="6475" y="5763"/>
                </a:lnTo>
                <a:lnTo>
                  <a:pt x="6506" y="5732"/>
                </a:lnTo>
                <a:lnTo>
                  <a:pt x="6537" y="5700"/>
                </a:lnTo>
                <a:lnTo>
                  <a:pt x="6565" y="5667"/>
                </a:lnTo>
                <a:lnTo>
                  <a:pt x="6594" y="5634"/>
                </a:lnTo>
                <a:lnTo>
                  <a:pt x="6622" y="5602"/>
                </a:lnTo>
                <a:lnTo>
                  <a:pt x="6648" y="5569"/>
                </a:lnTo>
                <a:lnTo>
                  <a:pt x="6674" y="5536"/>
                </a:lnTo>
                <a:lnTo>
                  <a:pt x="6722" y="5474"/>
                </a:lnTo>
                <a:lnTo>
                  <a:pt x="6765" y="5414"/>
                </a:lnTo>
                <a:lnTo>
                  <a:pt x="6802" y="5360"/>
                </a:lnTo>
                <a:lnTo>
                  <a:pt x="6834" y="5315"/>
                </a:lnTo>
                <a:lnTo>
                  <a:pt x="6879" y="5245"/>
                </a:lnTo>
                <a:lnTo>
                  <a:pt x="6923" y="5174"/>
                </a:lnTo>
                <a:lnTo>
                  <a:pt x="6965" y="5103"/>
                </a:lnTo>
                <a:lnTo>
                  <a:pt x="7006" y="5030"/>
                </a:lnTo>
                <a:lnTo>
                  <a:pt x="7045" y="4956"/>
                </a:lnTo>
                <a:lnTo>
                  <a:pt x="7082" y="4881"/>
                </a:lnTo>
                <a:lnTo>
                  <a:pt x="7099" y="4843"/>
                </a:lnTo>
                <a:lnTo>
                  <a:pt x="7117" y="4806"/>
                </a:lnTo>
                <a:lnTo>
                  <a:pt x="7132" y="4768"/>
                </a:lnTo>
                <a:lnTo>
                  <a:pt x="7148" y="4729"/>
                </a:lnTo>
                <a:lnTo>
                  <a:pt x="7160" y="4698"/>
                </a:lnTo>
                <a:lnTo>
                  <a:pt x="7171" y="4668"/>
                </a:lnTo>
                <a:lnTo>
                  <a:pt x="7180" y="4637"/>
                </a:lnTo>
                <a:lnTo>
                  <a:pt x="7188" y="4607"/>
                </a:lnTo>
                <a:lnTo>
                  <a:pt x="7196" y="4576"/>
                </a:lnTo>
                <a:lnTo>
                  <a:pt x="7201" y="4545"/>
                </a:lnTo>
                <a:lnTo>
                  <a:pt x="7203" y="4512"/>
                </a:lnTo>
                <a:lnTo>
                  <a:pt x="7204" y="4496"/>
                </a:lnTo>
                <a:lnTo>
                  <a:pt x="7203" y="4480"/>
                </a:lnTo>
                <a:lnTo>
                  <a:pt x="7202" y="4461"/>
                </a:lnTo>
                <a:lnTo>
                  <a:pt x="7200" y="4441"/>
                </a:lnTo>
                <a:lnTo>
                  <a:pt x="7197" y="4421"/>
                </a:lnTo>
                <a:lnTo>
                  <a:pt x="7193" y="4400"/>
                </a:lnTo>
                <a:lnTo>
                  <a:pt x="7183" y="4357"/>
                </a:lnTo>
                <a:lnTo>
                  <a:pt x="7174" y="4313"/>
                </a:lnTo>
                <a:lnTo>
                  <a:pt x="7171" y="4291"/>
                </a:lnTo>
                <a:lnTo>
                  <a:pt x="7168" y="4270"/>
                </a:lnTo>
                <a:lnTo>
                  <a:pt x="7166" y="4248"/>
                </a:lnTo>
                <a:lnTo>
                  <a:pt x="7165" y="4228"/>
                </a:lnTo>
                <a:lnTo>
                  <a:pt x="7166" y="4207"/>
                </a:lnTo>
                <a:lnTo>
                  <a:pt x="7169" y="4187"/>
                </a:lnTo>
                <a:lnTo>
                  <a:pt x="7173" y="4168"/>
                </a:lnTo>
                <a:lnTo>
                  <a:pt x="7176" y="4159"/>
                </a:lnTo>
                <a:lnTo>
                  <a:pt x="7180" y="4150"/>
                </a:lnTo>
                <a:lnTo>
                  <a:pt x="7166" y="4158"/>
                </a:lnTo>
                <a:lnTo>
                  <a:pt x="7149" y="4165"/>
                </a:lnTo>
                <a:lnTo>
                  <a:pt x="7133" y="4170"/>
                </a:lnTo>
                <a:lnTo>
                  <a:pt x="7117" y="4173"/>
                </a:lnTo>
                <a:lnTo>
                  <a:pt x="7098" y="4175"/>
                </a:lnTo>
                <a:lnTo>
                  <a:pt x="7080" y="4175"/>
                </a:lnTo>
                <a:lnTo>
                  <a:pt x="7061" y="4175"/>
                </a:lnTo>
                <a:lnTo>
                  <a:pt x="7043" y="4174"/>
                </a:lnTo>
                <a:lnTo>
                  <a:pt x="7005" y="4170"/>
                </a:lnTo>
                <a:lnTo>
                  <a:pt x="6967" y="4166"/>
                </a:lnTo>
                <a:lnTo>
                  <a:pt x="6932" y="4162"/>
                </a:lnTo>
                <a:lnTo>
                  <a:pt x="6915" y="4162"/>
                </a:lnTo>
                <a:lnTo>
                  <a:pt x="6899" y="4162"/>
                </a:lnTo>
                <a:lnTo>
                  <a:pt x="6878" y="4163"/>
                </a:lnTo>
                <a:lnTo>
                  <a:pt x="6856" y="4166"/>
                </a:lnTo>
                <a:lnTo>
                  <a:pt x="6836" y="4169"/>
                </a:lnTo>
                <a:lnTo>
                  <a:pt x="6816" y="4174"/>
                </a:lnTo>
                <a:lnTo>
                  <a:pt x="6797" y="4180"/>
                </a:lnTo>
                <a:lnTo>
                  <a:pt x="6778" y="4187"/>
                </a:lnTo>
                <a:lnTo>
                  <a:pt x="6759" y="4195"/>
                </a:lnTo>
                <a:lnTo>
                  <a:pt x="6742" y="4203"/>
                </a:lnTo>
                <a:lnTo>
                  <a:pt x="6723" y="4212"/>
                </a:lnTo>
                <a:lnTo>
                  <a:pt x="6706" y="4222"/>
                </a:lnTo>
                <a:lnTo>
                  <a:pt x="6689" y="4234"/>
                </a:lnTo>
                <a:lnTo>
                  <a:pt x="6672" y="4245"/>
                </a:lnTo>
                <a:lnTo>
                  <a:pt x="6639" y="4270"/>
                </a:lnTo>
                <a:lnTo>
                  <a:pt x="6607" y="4296"/>
                </a:lnTo>
                <a:lnTo>
                  <a:pt x="6574" y="4326"/>
                </a:lnTo>
                <a:lnTo>
                  <a:pt x="6541" y="4356"/>
                </a:lnTo>
                <a:lnTo>
                  <a:pt x="6508" y="4386"/>
                </a:lnTo>
                <a:lnTo>
                  <a:pt x="6476" y="4418"/>
                </a:lnTo>
                <a:lnTo>
                  <a:pt x="6445" y="4450"/>
                </a:lnTo>
                <a:lnTo>
                  <a:pt x="6414" y="4482"/>
                </a:lnTo>
                <a:lnTo>
                  <a:pt x="6352" y="4548"/>
                </a:lnTo>
                <a:lnTo>
                  <a:pt x="6293" y="4615"/>
                </a:lnTo>
                <a:lnTo>
                  <a:pt x="6234" y="4684"/>
                </a:lnTo>
                <a:lnTo>
                  <a:pt x="6177" y="4753"/>
                </a:lnTo>
                <a:lnTo>
                  <a:pt x="6122" y="4823"/>
                </a:lnTo>
                <a:lnTo>
                  <a:pt x="6070" y="4890"/>
                </a:lnTo>
                <a:lnTo>
                  <a:pt x="6018" y="4957"/>
                </a:lnTo>
                <a:lnTo>
                  <a:pt x="5994" y="4992"/>
                </a:lnTo>
                <a:lnTo>
                  <a:pt x="5969" y="5027"/>
                </a:lnTo>
                <a:lnTo>
                  <a:pt x="5945" y="5063"/>
                </a:lnTo>
                <a:lnTo>
                  <a:pt x="5921" y="5099"/>
                </a:lnTo>
                <a:lnTo>
                  <a:pt x="5898" y="5134"/>
                </a:lnTo>
                <a:lnTo>
                  <a:pt x="5877" y="5171"/>
                </a:lnTo>
                <a:lnTo>
                  <a:pt x="5856" y="5208"/>
                </a:lnTo>
                <a:lnTo>
                  <a:pt x="5837" y="5246"/>
                </a:lnTo>
                <a:lnTo>
                  <a:pt x="5820" y="5285"/>
                </a:lnTo>
                <a:lnTo>
                  <a:pt x="5803" y="5324"/>
                </a:lnTo>
                <a:lnTo>
                  <a:pt x="5788" y="5364"/>
                </a:lnTo>
                <a:lnTo>
                  <a:pt x="5774" y="5404"/>
                </a:lnTo>
                <a:lnTo>
                  <a:pt x="5762" y="5446"/>
                </a:lnTo>
                <a:lnTo>
                  <a:pt x="5757" y="5467"/>
                </a:lnTo>
                <a:lnTo>
                  <a:pt x="5753" y="5489"/>
                </a:lnTo>
                <a:lnTo>
                  <a:pt x="5749" y="5510"/>
                </a:lnTo>
                <a:lnTo>
                  <a:pt x="5746" y="5532"/>
                </a:lnTo>
                <a:lnTo>
                  <a:pt x="5744" y="5555"/>
                </a:lnTo>
                <a:lnTo>
                  <a:pt x="5742" y="5576"/>
                </a:lnTo>
                <a:lnTo>
                  <a:pt x="5742" y="5598"/>
                </a:lnTo>
                <a:lnTo>
                  <a:pt x="5742" y="5620"/>
                </a:lnTo>
                <a:lnTo>
                  <a:pt x="5743" y="5642"/>
                </a:lnTo>
                <a:lnTo>
                  <a:pt x="5745" y="5664"/>
                </a:lnTo>
                <a:lnTo>
                  <a:pt x="5748" y="5686"/>
                </a:lnTo>
                <a:lnTo>
                  <a:pt x="5752" y="5707"/>
                </a:lnTo>
                <a:lnTo>
                  <a:pt x="5757" y="5729"/>
                </a:lnTo>
                <a:lnTo>
                  <a:pt x="5763" y="5749"/>
                </a:lnTo>
                <a:lnTo>
                  <a:pt x="5771" y="5770"/>
                </a:lnTo>
                <a:lnTo>
                  <a:pt x="5780" y="5787"/>
                </a:lnTo>
                <a:lnTo>
                  <a:pt x="5789" y="5802"/>
                </a:lnTo>
                <a:lnTo>
                  <a:pt x="5798" y="5816"/>
                </a:lnTo>
                <a:lnTo>
                  <a:pt x="5815" y="5839"/>
                </a:lnTo>
                <a:lnTo>
                  <a:pt x="5824" y="5850"/>
                </a:lnTo>
                <a:lnTo>
                  <a:pt x="5830" y="5859"/>
                </a:lnTo>
                <a:lnTo>
                  <a:pt x="5836" y="5869"/>
                </a:lnTo>
                <a:lnTo>
                  <a:pt x="5840" y="5878"/>
                </a:lnTo>
                <a:lnTo>
                  <a:pt x="5841" y="5889"/>
                </a:lnTo>
                <a:lnTo>
                  <a:pt x="5841" y="5900"/>
                </a:lnTo>
                <a:lnTo>
                  <a:pt x="5839" y="5913"/>
                </a:lnTo>
                <a:lnTo>
                  <a:pt x="5833" y="5926"/>
                </a:lnTo>
                <a:lnTo>
                  <a:pt x="5825" y="5943"/>
                </a:lnTo>
                <a:lnTo>
                  <a:pt x="5812" y="5961"/>
                </a:lnTo>
                <a:lnTo>
                  <a:pt x="5783" y="5926"/>
                </a:lnTo>
                <a:lnTo>
                  <a:pt x="5748" y="5889"/>
                </a:lnTo>
                <a:lnTo>
                  <a:pt x="5672" y="5808"/>
                </a:lnTo>
                <a:lnTo>
                  <a:pt x="5631" y="5765"/>
                </a:lnTo>
                <a:lnTo>
                  <a:pt x="5590" y="5719"/>
                </a:lnTo>
                <a:lnTo>
                  <a:pt x="5550" y="5674"/>
                </a:lnTo>
                <a:lnTo>
                  <a:pt x="5512" y="5627"/>
                </a:lnTo>
                <a:lnTo>
                  <a:pt x="5494" y="5604"/>
                </a:lnTo>
                <a:lnTo>
                  <a:pt x="5476" y="5580"/>
                </a:lnTo>
                <a:lnTo>
                  <a:pt x="5460" y="5556"/>
                </a:lnTo>
                <a:lnTo>
                  <a:pt x="5446" y="5532"/>
                </a:lnTo>
                <a:lnTo>
                  <a:pt x="5431" y="5507"/>
                </a:lnTo>
                <a:lnTo>
                  <a:pt x="5418" y="5484"/>
                </a:lnTo>
                <a:lnTo>
                  <a:pt x="5407" y="5459"/>
                </a:lnTo>
                <a:lnTo>
                  <a:pt x="5397" y="5435"/>
                </a:lnTo>
                <a:lnTo>
                  <a:pt x="5389" y="5411"/>
                </a:lnTo>
                <a:lnTo>
                  <a:pt x="5382" y="5386"/>
                </a:lnTo>
                <a:lnTo>
                  <a:pt x="5378" y="5363"/>
                </a:lnTo>
                <a:lnTo>
                  <a:pt x="5376" y="5339"/>
                </a:lnTo>
                <a:lnTo>
                  <a:pt x="5376" y="5316"/>
                </a:lnTo>
                <a:lnTo>
                  <a:pt x="5378" y="5292"/>
                </a:lnTo>
                <a:lnTo>
                  <a:pt x="5379" y="5280"/>
                </a:lnTo>
                <a:lnTo>
                  <a:pt x="5382" y="5269"/>
                </a:lnTo>
                <a:lnTo>
                  <a:pt x="5385" y="5257"/>
                </a:lnTo>
                <a:lnTo>
                  <a:pt x="5389" y="5246"/>
                </a:lnTo>
                <a:lnTo>
                  <a:pt x="5408" y="5252"/>
                </a:lnTo>
                <a:lnTo>
                  <a:pt x="5426" y="5257"/>
                </a:lnTo>
                <a:lnTo>
                  <a:pt x="5443" y="5261"/>
                </a:lnTo>
                <a:lnTo>
                  <a:pt x="5462" y="5264"/>
                </a:lnTo>
                <a:lnTo>
                  <a:pt x="5479" y="5265"/>
                </a:lnTo>
                <a:lnTo>
                  <a:pt x="5498" y="5264"/>
                </a:lnTo>
                <a:lnTo>
                  <a:pt x="5515" y="5261"/>
                </a:lnTo>
                <a:lnTo>
                  <a:pt x="5533" y="5258"/>
                </a:lnTo>
                <a:lnTo>
                  <a:pt x="5550" y="5253"/>
                </a:lnTo>
                <a:lnTo>
                  <a:pt x="5567" y="5247"/>
                </a:lnTo>
                <a:lnTo>
                  <a:pt x="5585" y="5241"/>
                </a:lnTo>
                <a:lnTo>
                  <a:pt x="5602" y="5232"/>
                </a:lnTo>
                <a:lnTo>
                  <a:pt x="5619" y="5223"/>
                </a:lnTo>
                <a:lnTo>
                  <a:pt x="5636" y="5212"/>
                </a:lnTo>
                <a:lnTo>
                  <a:pt x="5652" y="5201"/>
                </a:lnTo>
                <a:lnTo>
                  <a:pt x="5669" y="5188"/>
                </a:lnTo>
                <a:lnTo>
                  <a:pt x="5685" y="5174"/>
                </a:lnTo>
                <a:lnTo>
                  <a:pt x="5702" y="5160"/>
                </a:lnTo>
                <a:lnTo>
                  <a:pt x="5718" y="5145"/>
                </a:lnTo>
                <a:lnTo>
                  <a:pt x="5734" y="5128"/>
                </a:lnTo>
                <a:lnTo>
                  <a:pt x="5750" y="5112"/>
                </a:lnTo>
                <a:lnTo>
                  <a:pt x="5765" y="5094"/>
                </a:lnTo>
                <a:lnTo>
                  <a:pt x="5796" y="5057"/>
                </a:lnTo>
                <a:lnTo>
                  <a:pt x="5827" y="5017"/>
                </a:lnTo>
                <a:lnTo>
                  <a:pt x="5856" y="4975"/>
                </a:lnTo>
                <a:lnTo>
                  <a:pt x="5885" y="4931"/>
                </a:lnTo>
                <a:lnTo>
                  <a:pt x="5913" y="4884"/>
                </a:lnTo>
                <a:lnTo>
                  <a:pt x="5940" y="4838"/>
                </a:lnTo>
                <a:lnTo>
                  <a:pt x="5966" y="4790"/>
                </a:lnTo>
                <a:lnTo>
                  <a:pt x="5992" y="4742"/>
                </a:lnTo>
                <a:lnTo>
                  <a:pt x="6016" y="4694"/>
                </a:lnTo>
                <a:lnTo>
                  <a:pt x="6041" y="4646"/>
                </a:lnTo>
                <a:lnTo>
                  <a:pt x="6063" y="4599"/>
                </a:lnTo>
                <a:lnTo>
                  <a:pt x="6106" y="4505"/>
                </a:lnTo>
                <a:lnTo>
                  <a:pt x="6181" y="4341"/>
                </a:lnTo>
                <a:lnTo>
                  <a:pt x="6213" y="4274"/>
                </a:lnTo>
                <a:lnTo>
                  <a:pt x="6226" y="4245"/>
                </a:lnTo>
                <a:lnTo>
                  <a:pt x="6240" y="4220"/>
                </a:lnTo>
                <a:lnTo>
                  <a:pt x="6279" y="4148"/>
                </a:lnTo>
                <a:lnTo>
                  <a:pt x="6317" y="4074"/>
                </a:lnTo>
                <a:lnTo>
                  <a:pt x="6336" y="4037"/>
                </a:lnTo>
                <a:lnTo>
                  <a:pt x="6354" y="3999"/>
                </a:lnTo>
                <a:lnTo>
                  <a:pt x="6371" y="3962"/>
                </a:lnTo>
                <a:lnTo>
                  <a:pt x="6387" y="3924"/>
                </a:lnTo>
                <a:lnTo>
                  <a:pt x="6403" y="3885"/>
                </a:lnTo>
                <a:lnTo>
                  <a:pt x="6416" y="3846"/>
                </a:lnTo>
                <a:lnTo>
                  <a:pt x="6428" y="3808"/>
                </a:lnTo>
                <a:lnTo>
                  <a:pt x="6438" y="3768"/>
                </a:lnTo>
                <a:lnTo>
                  <a:pt x="6448" y="3728"/>
                </a:lnTo>
                <a:lnTo>
                  <a:pt x="6455" y="3687"/>
                </a:lnTo>
                <a:lnTo>
                  <a:pt x="6459" y="3646"/>
                </a:lnTo>
                <a:lnTo>
                  <a:pt x="6461" y="3603"/>
                </a:lnTo>
                <a:lnTo>
                  <a:pt x="6461" y="3587"/>
                </a:lnTo>
                <a:lnTo>
                  <a:pt x="6461" y="3572"/>
                </a:lnTo>
                <a:lnTo>
                  <a:pt x="6459" y="3555"/>
                </a:lnTo>
                <a:lnTo>
                  <a:pt x="6457" y="3539"/>
                </a:lnTo>
                <a:lnTo>
                  <a:pt x="6450" y="3506"/>
                </a:lnTo>
                <a:lnTo>
                  <a:pt x="6441" y="3472"/>
                </a:lnTo>
                <a:lnTo>
                  <a:pt x="6431" y="3439"/>
                </a:lnTo>
                <a:lnTo>
                  <a:pt x="6420" y="3404"/>
                </a:lnTo>
                <a:lnTo>
                  <a:pt x="6397" y="3335"/>
                </a:lnTo>
                <a:lnTo>
                  <a:pt x="6386" y="3301"/>
                </a:lnTo>
                <a:lnTo>
                  <a:pt x="6377" y="3268"/>
                </a:lnTo>
                <a:lnTo>
                  <a:pt x="6368" y="3234"/>
                </a:lnTo>
                <a:lnTo>
                  <a:pt x="6362" y="3202"/>
                </a:lnTo>
                <a:lnTo>
                  <a:pt x="6359" y="3186"/>
                </a:lnTo>
                <a:lnTo>
                  <a:pt x="6358" y="3170"/>
                </a:lnTo>
                <a:lnTo>
                  <a:pt x="6357" y="3154"/>
                </a:lnTo>
                <a:lnTo>
                  <a:pt x="6357" y="3138"/>
                </a:lnTo>
                <a:lnTo>
                  <a:pt x="6358" y="3124"/>
                </a:lnTo>
                <a:lnTo>
                  <a:pt x="6361" y="3109"/>
                </a:lnTo>
                <a:lnTo>
                  <a:pt x="6364" y="3094"/>
                </a:lnTo>
                <a:lnTo>
                  <a:pt x="6368" y="3080"/>
                </a:lnTo>
                <a:lnTo>
                  <a:pt x="6353" y="3093"/>
                </a:lnTo>
                <a:lnTo>
                  <a:pt x="6337" y="3105"/>
                </a:lnTo>
                <a:lnTo>
                  <a:pt x="6321" y="3114"/>
                </a:lnTo>
                <a:lnTo>
                  <a:pt x="6304" y="3121"/>
                </a:lnTo>
                <a:lnTo>
                  <a:pt x="6287" y="3127"/>
                </a:lnTo>
                <a:lnTo>
                  <a:pt x="6268" y="3131"/>
                </a:lnTo>
                <a:lnTo>
                  <a:pt x="6251" y="3135"/>
                </a:lnTo>
                <a:lnTo>
                  <a:pt x="6232" y="3138"/>
                </a:lnTo>
                <a:lnTo>
                  <a:pt x="6196" y="3143"/>
                </a:lnTo>
                <a:lnTo>
                  <a:pt x="6158" y="3147"/>
                </a:lnTo>
                <a:lnTo>
                  <a:pt x="6121" y="3152"/>
                </a:lnTo>
                <a:lnTo>
                  <a:pt x="6102" y="3155"/>
                </a:lnTo>
                <a:lnTo>
                  <a:pt x="6084" y="3159"/>
                </a:lnTo>
                <a:lnTo>
                  <a:pt x="6063" y="3165"/>
                </a:lnTo>
                <a:lnTo>
                  <a:pt x="6045" y="3171"/>
                </a:lnTo>
                <a:lnTo>
                  <a:pt x="6026" y="3179"/>
                </a:lnTo>
                <a:lnTo>
                  <a:pt x="6008" y="3189"/>
                </a:lnTo>
                <a:lnTo>
                  <a:pt x="5991" y="3198"/>
                </a:lnTo>
                <a:lnTo>
                  <a:pt x="5973" y="3208"/>
                </a:lnTo>
                <a:lnTo>
                  <a:pt x="5957" y="3219"/>
                </a:lnTo>
                <a:lnTo>
                  <a:pt x="5941" y="3231"/>
                </a:lnTo>
                <a:lnTo>
                  <a:pt x="5926" y="3244"/>
                </a:lnTo>
                <a:lnTo>
                  <a:pt x="5911" y="3256"/>
                </a:lnTo>
                <a:lnTo>
                  <a:pt x="5896" y="3271"/>
                </a:lnTo>
                <a:lnTo>
                  <a:pt x="5882" y="3285"/>
                </a:lnTo>
                <a:lnTo>
                  <a:pt x="5855" y="3315"/>
                </a:lnTo>
                <a:lnTo>
                  <a:pt x="5830" y="3345"/>
                </a:lnTo>
                <a:lnTo>
                  <a:pt x="5796" y="3388"/>
                </a:lnTo>
                <a:lnTo>
                  <a:pt x="5764" y="3433"/>
                </a:lnTo>
                <a:lnTo>
                  <a:pt x="5733" y="3477"/>
                </a:lnTo>
                <a:lnTo>
                  <a:pt x="5704" y="3523"/>
                </a:lnTo>
                <a:lnTo>
                  <a:pt x="5675" y="3569"/>
                </a:lnTo>
                <a:lnTo>
                  <a:pt x="5647" y="3616"/>
                </a:lnTo>
                <a:lnTo>
                  <a:pt x="5620" y="3663"/>
                </a:lnTo>
                <a:lnTo>
                  <a:pt x="5594" y="3711"/>
                </a:lnTo>
                <a:lnTo>
                  <a:pt x="5568" y="3759"/>
                </a:lnTo>
                <a:lnTo>
                  <a:pt x="5543" y="3809"/>
                </a:lnTo>
                <a:lnTo>
                  <a:pt x="5519" y="3858"/>
                </a:lnTo>
                <a:lnTo>
                  <a:pt x="5495" y="3907"/>
                </a:lnTo>
                <a:lnTo>
                  <a:pt x="5450" y="4005"/>
                </a:lnTo>
                <a:lnTo>
                  <a:pt x="5405" y="4105"/>
                </a:lnTo>
                <a:lnTo>
                  <a:pt x="5363" y="4200"/>
                </a:lnTo>
                <a:lnTo>
                  <a:pt x="5318" y="4299"/>
                </a:lnTo>
                <a:lnTo>
                  <a:pt x="5298" y="4351"/>
                </a:lnTo>
                <a:lnTo>
                  <a:pt x="5276" y="4402"/>
                </a:lnTo>
                <a:lnTo>
                  <a:pt x="5257" y="4454"/>
                </a:lnTo>
                <a:lnTo>
                  <a:pt x="5239" y="4506"/>
                </a:lnTo>
                <a:lnTo>
                  <a:pt x="5221" y="4560"/>
                </a:lnTo>
                <a:lnTo>
                  <a:pt x="5206" y="4613"/>
                </a:lnTo>
                <a:lnTo>
                  <a:pt x="5193" y="4666"/>
                </a:lnTo>
                <a:lnTo>
                  <a:pt x="5182" y="4719"/>
                </a:lnTo>
                <a:lnTo>
                  <a:pt x="5177" y="4746"/>
                </a:lnTo>
                <a:lnTo>
                  <a:pt x="5174" y="4773"/>
                </a:lnTo>
                <a:lnTo>
                  <a:pt x="5170" y="4799"/>
                </a:lnTo>
                <a:lnTo>
                  <a:pt x="5168" y="4826"/>
                </a:lnTo>
                <a:lnTo>
                  <a:pt x="5167" y="4853"/>
                </a:lnTo>
                <a:lnTo>
                  <a:pt x="5166" y="4879"/>
                </a:lnTo>
                <a:lnTo>
                  <a:pt x="5166" y="4905"/>
                </a:lnTo>
                <a:lnTo>
                  <a:pt x="5167" y="4932"/>
                </a:lnTo>
                <a:lnTo>
                  <a:pt x="5169" y="4955"/>
                </a:lnTo>
                <a:lnTo>
                  <a:pt x="5172" y="4978"/>
                </a:lnTo>
                <a:lnTo>
                  <a:pt x="5176" y="5000"/>
                </a:lnTo>
                <a:lnTo>
                  <a:pt x="5182" y="5023"/>
                </a:lnTo>
                <a:lnTo>
                  <a:pt x="5189" y="5044"/>
                </a:lnTo>
                <a:lnTo>
                  <a:pt x="5199" y="5066"/>
                </a:lnTo>
                <a:lnTo>
                  <a:pt x="5210" y="5086"/>
                </a:lnTo>
                <a:lnTo>
                  <a:pt x="5222" y="5106"/>
                </a:lnTo>
                <a:lnTo>
                  <a:pt x="5247" y="5139"/>
                </a:lnTo>
                <a:lnTo>
                  <a:pt x="5266" y="5163"/>
                </a:lnTo>
                <a:lnTo>
                  <a:pt x="5281" y="5183"/>
                </a:lnTo>
                <a:lnTo>
                  <a:pt x="5287" y="5191"/>
                </a:lnTo>
                <a:lnTo>
                  <a:pt x="5291" y="5200"/>
                </a:lnTo>
                <a:lnTo>
                  <a:pt x="5295" y="5209"/>
                </a:lnTo>
                <a:lnTo>
                  <a:pt x="5297" y="5219"/>
                </a:lnTo>
                <a:lnTo>
                  <a:pt x="5299" y="5230"/>
                </a:lnTo>
                <a:lnTo>
                  <a:pt x="5299" y="5243"/>
                </a:lnTo>
                <a:lnTo>
                  <a:pt x="5299" y="5257"/>
                </a:lnTo>
                <a:lnTo>
                  <a:pt x="5297" y="5275"/>
                </a:lnTo>
                <a:lnTo>
                  <a:pt x="5292" y="5317"/>
                </a:lnTo>
                <a:lnTo>
                  <a:pt x="5258" y="5277"/>
                </a:lnTo>
                <a:lnTo>
                  <a:pt x="5217" y="5232"/>
                </a:lnTo>
                <a:lnTo>
                  <a:pt x="5123" y="5129"/>
                </a:lnTo>
                <a:lnTo>
                  <a:pt x="5071" y="5073"/>
                </a:lnTo>
                <a:lnTo>
                  <a:pt x="5017" y="5015"/>
                </a:lnTo>
                <a:lnTo>
                  <a:pt x="4965" y="4954"/>
                </a:lnTo>
                <a:lnTo>
                  <a:pt x="4913" y="4893"/>
                </a:lnTo>
                <a:lnTo>
                  <a:pt x="4888" y="4861"/>
                </a:lnTo>
                <a:lnTo>
                  <a:pt x="4865" y="4829"/>
                </a:lnTo>
                <a:lnTo>
                  <a:pt x="4841" y="4798"/>
                </a:lnTo>
                <a:lnTo>
                  <a:pt x="4819" y="4767"/>
                </a:lnTo>
                <a:lnTo>
                  <a:pt x="4799" y="4735"/>
                </a:lnTo>
                <a:lnTo>
                  <a:pt x="4781" y="4704"/>
                </a:lnTo>
                <a:lnTo>
                  <a:pt x="4763" y="4672"/>
                </a:lnTo>
                <a:lnTo>
                  <a:pt x="4748" y="4642"/>
                </a:lnTo>
                <a:lnTo>
                  <a:pt x="4734" y="4612"/>
                </a:lnTo>
                <a:lnTo>
                  <a:pt x="4723" y="4581"/>
                </a:lnTo>
                <a:lnTo>
                  <a:pt x="4715" y="4552"/>
                </a:lnTo>
                <a:lnTo>
                  <a:pt x="4709" y="4523"/>
                </a:lnTo>
                <a:lnTo>
                  <a:pt x="4707" y="4508"/>
                </a:lnTo>
                <a:lnTo>
                  <a:pt x="4705" y="4495"/>
                </a:lnTo>
                <a:lnTo>
                  <a:pt x="4704" y="4481"/>
                </a:lnTo>
                <a:lnTo>
                  <a:pt x="4704" y="4467"/>
                </a:lnTo>
                <a:lnTo>
                  <a:pt x="4705" y="4454"/>
                </a:lnTo>
                <a:lnTo>
                  <a:pt x="4707" y="4441"/>
                </a:lnTo>
                <a:lnTo>
                  <a:pt x="4709" y="4427"/>
                </a:lnTo>
                <a:lnTo>
                  <a:pt x="4712" y="4414"/>
                </a:lnTo>
                <a:lnTo>
                  <a:pt x="4726" y="4417"/>
                </a:lnTo>
                <a:lnTo>
                  <a:pt x="4741" y="4419"/>
                </a:lnTo>
                <a:lnTo>
                  <a:pt x="4755" y="4420"/>
                </a:lnTo>
                <a:lnTo>
                  <a:pt x="4768" y="4420"/>
                </a:lnTo>
                <a:lnTo>
                  <a:pt x="4783" y="4419"/>
                </a:lnTo>
                <a:lnTo>
                  <a:pt x="4796" y="4418"/>
                </a:lnTo>
                <a:lnTo>
                  <a:pt x="4809" y="4416"/>
                </a:lnTo>
                <a:lnTo>
                  <a:pt x="4823" y="4413"/>
                </a:lnTo>
                <a:lnTo>
                  <a:pt x="4836" y="4410"/>
                </a:lnTo>
                <a:lnTo>
                  <a:pt x="4849" y="4406"/>
                </a:lnTo>
                <a:lnTo>
                  <a:pt x="4863" y="4402"/>
                </a:lnTo>
                <a:lnTo>
                  <a:pt x="4875" y="4397"/>
                </a:lnTo>
                <a:lnTo>
                  <a:pt x="4900" y="4384"/>
                </a:lnTo>
                <a:lnTo>
                  <a:pt x="4925" y="4370"/>
                </a:lnTo>
                <a:lnTo>
                  <a:pt x="4950" y="4354"/>
                </a:lnTo>
                <a:lnTo>
                  <a:pt x="4972" y="4335"/>
                </a:lnTo>
                <a:lnTo>
                  <a:pt x="4996" y="4315"/>
                </a:lnTo>
                <a:lnTo>
                  <a:pt x="5018" y="4293"/>
                </a:lnTo>
                <a:lnTo>
                  <a:pt x="5040" y="4271"/>
                </a:lnTo>
                <a:lnTo>
                  <a:pt x="5060" y="4246"/>
                </a:lnTo>
                <a:lnTo>
                  <a:pt x="5081" y="4220"/>
                </a:lnTo>
                <a:lnTo>
                  <a:pt x="5101" y="4195"/>
                </a:lnTo>
                <a:lnTo>
                  <a:pt x="5120" y="4167"/>
                </a:lnTo>
                <a:lnTo>
                  <a:pt x="5138" y="4139"/>
                </a:lnTo>
                <a:lnTo>
                  <a:pt x="5157" y="4112"/>
                </a:lnTo>
                <a:lnTo>
                  <a:pt x="5173" y="4083"/>
                </a:lnTo>
                <a:lnTo>
                  <a:pt x="5190" y="4054"/>
                </a:lnTo>
                <a:lnTo>
                  <a:pt x="5206" y="4026"/>
                </a:lnTo>
                <a:lnTo>
                  <a:pt x="5235" y="3968"/>
                </a:lnTo>
                <a:lnTo>
                  <a:pt x="5262" y="3913"/>
                </a:lnTo>
                <a:lnTo>
                  <a:pt x="5286" y="3861"/>
                </a:lnTo>
                <a:lnTo>
                  <a:pt x="5306" y="3814"/>
                </a:lnTo>
                <a:lnTo>
                  <a:pt x="5325" y="3771"/>
                </a:lnTo>
                <a:lnTo>
                  <a:pt x="5376" y="3647"/>
                </a:lnTo>
                <a:lnTo>
                  <a:pt x="5400" y="3583"/>
                </a:lnTo>
                <a:lnTo>
                  <a:pt x="5425" y="3521"/>
                </a:lnTo>
                <a:lnTo>
                  <a:pt x="5450" y="3457"/>
                </a:lnTo>
                <a:lnTo>
                  <a:pt x="5472" y="3393"/>
                </a:lnTo>
                <a:lnTo>
                  <a:pt x="5494" y="3328"/>
                </a:lnTo>
                <a:lnTo>
                  <a:pt x="5515" y="3263"/>
                </a:lnTo>
                <a:lnTo>
                  <a:pt x="5534" y="3198"/>
                </a:lnTo>
                <a:lnTo>
                  <a:pt x="5551" y="3132"/>
                </a:lnTo>
                <a:lnTo>
                  <a:pt x="5567" y="3066"/>
                </a:lnTo>
                <a:lnTo>
                  <a:pt x="5581" y="3000"/>
                </a:lnTo>
                <a:lnTo>
                  <a:pt x="5592" y="2934"/>
                </a:lnTo>
                <a:lnTo>
                  <a:pt x="5597" y="2900"/>
                </a:lnTo>
                <a:lnTo>
                  <a:pt x="5601" y="2866"/>
                </a:lnTo>
                <a:lnTo>
                  <a:pt x="5604" y="2833"/>
                </a:lnTo>
                <a:lnTo>
                  <a:pt x="5607" y="2799"/>
                </a:lnTo>
                <a:lnTo>
                  <a:pt x="5609" y="2765"/>
                </a:lnTo>
                <a:lnTo>
                  <a:pt x="5612" y="2732"/>
                </a:lnTo>
                <a:lnTo>
                  <a:pt x="5612" y="2697"/>
                </a:lnTo>
                <a:lnTo>
                  <a:pt x="5612" y="2662"/>
                </a:lnTo>
                <a:lnTo>
                  <a:pt x="5610" y="2626"/>
                </a:lnTo>
                <a:lnTo>
                  <a:pt x="5608" y="2591"/>
                </a:lnTo>
                <a:lnTo>
                  <a:pt x="5603" y="2556"/>
                </a:lnTo>
                <a:lnTo>
                  <a:pt x="5597" y="2522"/>
                </a:lnTo>
                <a:lnTo>
                  <a:pt x="5593" y="2504"/>
                </a:lnTo>
                <a:lnTo>
                  <a:pt x="5589" y="2488"/>
                </a:lnTo>
                <a:lnTo>
                  <a:pt x="5584" y="2471"/>
                </a:lnTo>
                <a:lnTo>
                  <a:pt x="5578" y="2455"/>
                </a:lnTo>
                <a:lnTo>
                  <a:pt x="5568" y="2435"/>
                </a:lnTo>
                <a:lnTo>
                  <a:pt x="5556" y="2414"/>
                </a:lnTo>
                <a:lnTo>
                  <a:pt x="5543" y="2393"/>
                </a:lnTo>
                <a:lnTo>
                  <a:pt x="5527" y="2371"/>
                </a:lnTo>
                <a:lnTo>
                  <a:pt x="5494" y="2325"/>
                </a:lnTo>
                <a:lnTo>
                  <a:pt x="5459" y="2279"/>
                </a:lnTo>
                <a:lnTo>
                  <a:pt x="5441" y="2255"/>
                </a:lnTo>
                <a:lnTo>
                  <a:pt x="5425" y="2232"/>
                </a:lnTo>
                <a:lnTo>
                  <a:pt x="5411" y="2208"/>
                </a:lnTo>
                <a:lnTo>
                  <a:pt x="5397" y="2186"/>
                </a:lnTo>
                <a:lnTo>
                  <a:pt x="5387" y="2162"/>
                </a:lnTo>
                <a:lnTo>
                  <a:pt x="5382" y="2151"/>
                </a:lnTo>
                <a:lnTo>
                  <a:pt x="5379" y="2139"/>
                </a:lnTo>
                <a:lnTo>
                  <a:pt x="5376" y="2129"/>
                </a:lnTo>
                <a:lnTo>
                  <a:pt x="5374" y="2118"/>
                </a:lnTo>
                <a:lnTo>
                  <a:pt x="5373" y="2107"/>
                </a:lnTo>
                <a:lnTo>
                  <a:pt x="5372" y="2096"/>
                </a:lnTo>
                <a:lnTo>
                  <a:pt x="5360" y="2110"/>
                </a:lnTo>
                <a:lnTo>
                  <a:pt x="5347" y="2122"/>
                </a:lnTo>
                <a:lnTo>
                  <a:pt x="5333" y="2133"/>
                </a:lnTo>
                <a:lnTo>
                  <a:pt x="5317" y="2144"/>
                </a:lnTo>
                <a:lnTo>
                  <a:pt x="5301" y="2154"/>
                </a:lnTo>
                <a:lnTo>
                  <a:pt x="5285" y="2162"/>
                </a:lnTo>
                <a:lnTo>
                  <a:pt x="5266" y="2170"/>
                </a:lnTo>
                <a:lnTo>
                  <a:pt x="5249" y="2178"/>
                </a:lnTo>
                <a:lnTo>
                  <a:pt x="5175" y="2207"/>
                </a:lnTo>
                <a:lnTo>
                  <a:pt x="5141" y="2222"/>
                </a:lnTo>
                <a:lnTo>
                  <a:pt x="5125" y="2231"/>
                </a:lnTo>
                <a:lnTo>
                  <a:pt x="5109" y="2239"/>
                </a:lnTo>
                <a:lnTo>
                  <a:pt x="5091" y="2251"/>
                </a:lnTo>
                <a:lnTo>
                  <a:pt x="5074" y="2263"/>
                </a:lnTo>
                <a:lnTo>
                  <a:pt x="5057" y="2276"/>
                </a:lnTo>
                <a:lnTo>
                  <a:pt x="5041" y="2289"/>
                </a:lnTo>
                <a:lnTo>
                  <a:pt x="5025" y="2302"/>
                </a:lnTo>
                <a:lnTo>
                  <a:pt x="5011" y="2317"/>
                </a:lnTo>
                <a:lnTo>
                  <a:pt x="4998" y="2331"/>
                </a:lnTo>
                <a:lnTo>
                  <a:pt x="4984" y="2346"/>
                </a:lnTo>
                <a:lnTo>
                  <a:pt x="4971" y="2362"/>
                </a:lnTo>
                <a:lnTo>
                  <a:pt x="4959" y="2378"/>
                </a:lnTo>
                <a:lnTo>
                  <a:pt x="4948" y="2395"/>
                </a:lnTo>
                <a:lnTo>
                  <a:pt x="4936" y="2411"/>
                </a:lnTo>
                <a:lnTo>
                  <a:pt x="4915" y="2447"/>
                </a:lnTo>
                <a:lnTo>
                  <a:pt x="4894" y="2484"/>
                </a:lnTo>
                <a:lnTo>
                  <a:pt x="4875" y="2524"/>
                </a:lnTo>
                <a:lnTo>
                  <a:pt x="4855" y="2565"/>
                </a:lnTo>
                <a:lnTo>
                  <a:pt x="4818" y="2647"/>
                </a:lnTo>
                <a:lnTo>
                  <a:pt x="4784" y="2730"/>
                </a:lnTo>
                <a:lnTo>
                  <a:pt x="4751" y="2813"/>
                </a:lnTo>
                <a:lnTo>
                  <a:pt x="4719" y="2897"/>
                </a:lnTo>
                <a:lnTo>
                  <a:pt x="4688" y="2982"/>
                </a:lnTo>
                <a:lnTo>
                  <a:pt x="4659" y="3067"/>
                </a:lnTo>
                <a:lnTo>
                  <a:pt x="4629" y="3152"/>
                </a:lnTo>
                <a:lnTo>
                  <a:pt x="4579" y="3297"/>
                </a:lnTo>
                <a:lnTo>
                  <a:pt x="4554" y="3372"/>
                </a:lnTo>
                <a:lnTo>
                  <a:pt x="4531" y="3446"/>
                </a:lnTo>
                <a:lnTo>
                  <a:pt x="4508" y="3521"/>
                </a:lnTo>
                <a:lnTo>
                  <a:pt x="4498" y="3559"/>
                </a:lnTo>
                <a:lnTo>
                  <a:pt x="4489" y="3596"/>
                </a:lnTo>
                <a:lnTo>
                  <a:pt x="4479" y="3633"/>
                </a:lnTo>
                <a:lnTo>
                  <a:pt x="4471" y="3671"/>
                </a:lnTo>
                <a:lnTo>
                  <a:pt x="4463" y="3709"/>
                </a:lnTo>
                <a:lnTo>
                  <a:pt x="4457" y="3747"/>
                </a:lnTo>
                <a:lnTo>
                  <a:pt x="4450" y="3795"/>
                </a:lnTo>
                <a:lnTo>
                  <a:pt x="4444" y="3843"/>
                </a:lnTo>
                <a:lnTo>
                  <a:pt x="4440" y="3892"/>
                </a:lnTo>
                <a:lnTo>
                  <a:pt x="4439" y="3915"/>
                </a:lnTo>
                <a:lnTo>
                  <a:pt x="4439" y="3940"/>
                </a:lnTo>
                <a:lnTo>
                  <a:pt x="4439" y="3963"/>
                </a:lnTo>
                <a:lnTo>
                  <a:pt x="4440" y="3988"/>
                </a:lnTo>
                <a:lnTo>
                  <a:pt x="4442" y="4011"/>
                </a:lnTo>
                <a:lnTo>
                  <a:pt x="4444" y="4036"/>
                </a:lnTo>
                <a:lnTo>
                  <a:pt x="4449" y="4060"/>
                </a:lnTo>
                <a:lnTo>
                  <a:pt x="4453" y="4083"/>
                </a:lnTo>
                <a:lnTo>
                  <a:pt x="4458" y="4107"/>
                </a:lnTo>
                <a:lnTo>
                  <a:pt x="4464" y="4130"/>
                </a:lnTo>
                <a:lnTo>
                  <a:pt x="4468" y="4144"/>
                </a:lnTo>
                <a:lnTo>
                  <a:pt x="4473" y="4156"/>
                </a:lnTo>
                <a:lnTo>
                  <a:pt x="4483" y="4179"/>
                </a:lnTo>
                <a:lnTo>
                  <a:pt x="4496" y="4203"/>
                </a:lnTo>
                <a:lnTo>
                  <a:pt x="4509" y="4225"/>
                </a:lnTo>
                <a:lnTo>
                  <a:pt x="4523" y="4245"/>
                </a:lnTo>
                <a:lnTo>
                  <a:pt x="4538" y="4266"/>
                </a:lnTo>
                <a:lnTo>
                  <a:pt x="4567" y="4305"/>
                </a:lnTo>
                <a:lnTo>
                  <a:pt x="4581" y="4325"/>
                </a:lnTo>
                <a:lnTo>
                  <a:pt x="4593" y="4344"/>
                </a:lnTo>
                <a:lnTo>
                  <a:pt x="4604" y="4364"/>
                </a:lnTo>
                <a:lnTo>
                  <a:pt x="4614" y="4384"/>
                </a:lnTo>
                <a:lnTo>
                  <a:pt x="4618" y="4395"/>
                </a:lnTo>
                <a:lnTo>
                  <a:pt x="4622" y="4405"/>
                </a:lnTo>
                <a:lnTo>
                  <a:pt x="4624" y="4415"/>
                </a:lnTo>
                <a:lnTo>
                  <a:pt x="4626" y="4426"/>
                </a:lnTo>
                <a:lnTo>
                  <a:pt x="4627" y="4438"/>
                </a:lnTo>
                <a:lnTo>
                  <a:pt x="4628" y="4449"/>
                </a:lnTo>
                <a:lnTo>
                  <a:pt x="4628" y="4460"/>
                </a:lnTo>
                <a:lnTo>
                  <a:pt x="4626" y="4471"/>
                </a:lnTo>
                <a:lnTo>
                  <a:pt x="4495" y="4296"/>
                </a:lnTo>
                <a:lnTo>
                  <a:pt x="4428" y="4210"/>
                </a:lnTo>
                <a:lnTo>
                  <a:pt x="4360" y="4124"/>
                </a:lnTo>
                <a:lnTo>
                  <a:pt x="4340" y="4101"/>
                </a:lnTo>
                <a:lnTo>
                  <a:pt x="4316" y="4074"/>
                </a:lnTo>
                <a:lnTo>
                  <a:pt x="4260" y="4014"/>
                </a:lnTo>
                <a:lnTo>
                  <a:pt x="4196" y="3950"/>
                </a:lnTo>
                <a:lnTo>
                  <a:pt x="4164" y="3915"/>
                </a:lnTo>
                <a:lnTo>
                  <a:pt x="4132" y="3880"/>
                </a:lnTo>
                <a:lnTo>
                  <a:pt x="4101" y="3845"/>
                </a:lnTo>
                <a:lnTo>
                  <a:pt x="4073" y="3810"/>
                </a:lnTo>
                <a:lnTo>
                  <a:pt x="4046" y="3775"/>
                </a:lnTo>
                <a:lnTo>
                  <a:pt x="4034" y="3757"/>
                </a:lnTo>
                <a:lnTo>
                  <a:pt x="4022" y="3740"/>
                </a:lnTo>
                <a:lnTo>
                  <a:pt x="4013" y="3723"/>
                </a:lnTo>
                <a:lnTo>
                  <a:pt x="4004" y="3706"/>
                </a:lnTo>
                <a:lnTo>
                  <a:pt x="3996" y="3691"/>
                </a:lnTo>
                <a:lnTo>
                  <a:pt x="3990" y="3674"/>
                </a:lnTo>
                <a:lnTo>
                  <a:pt x="3984" y="3659"/>
                </a:lnTo>
                <a:lnTo>
                  <a:pt x="3980" y="3644"/>
                </a:lnTo>
                <a:lnTo>
                  <a:pt x="3978" y="3629"/>
                </a:lnTo>
                <a:lnTo>
                  <a:pt x="3977" y="3615"/>
                </a:lnTo>
                <a:lnTo>
                  <a:pt x="3978" y="3597"/>
                </a:lnTo>
                <a:lnTo>
                  <a:pt x="3979" y="3581"/>
                </a:lnTo>
                <a:lnTo>
                  <a:pt x="3982" y="3567"/>
                </a:lnTo>
                <a:lnTo>
                  <a:pt x="3985" y="3553"/>
                </a:lnTo>
                <a:lnTo>
                  <a:pt x="3990" y="3542"/>
                </a:lnTo>
                <a:lnTo>
                  <a:pt x="3994" y="3532"/>
                </a:lnTo>
                <a:lnTo>
                  <a:pt x="3999" y="3523"/>
                </a:lnTo>
                <a:lnTo>
                  <a:pt x="4005" y="3514"/>
                </a:lnTo>
                <a:lnTo>
                  <a:pt x="4012" y="3506"/>
                </a:lnTo>
                <a:lnTo>
                  <a:pt x="4019" y="3500"/>
                </a:lnTo>
                <a:lnTo>
                  <a:pt x="4026" y="3495"/>
                </a:lnTo>
                <a:lnTo>
                  <a:pt x="4035" y="3490"/>
                </a:lnTo>
                <a:lnTo>
                  <a:pt x="4044" y="3485"/>
                </a:lnTo>
                <a:lnTo>
                  <a:pt x="4053" y="3482"/>
                </a:lnTo>
                <a:lnTo>
                  <a:pt x="4073" y="3475"/>
                </a:lnTo>
                <a:lnTo>
                  <a:pt x="4094" y="3469"/>
                </a:lnTo>
                <a:lnTo>
                  <a:pt x="4117" y="3464"/>
                </a:lnTo>
                <a:lnTo>
                  <a:pt x="4140" y="3458"/>
                </a:lnTo>
                <a:lnTo>
                  <a:pt x="4165" y="3452"/>
                </a:lnTo>
                <a:lnTo>
                  <a:pt x="4190" y="3444"/>
                </a:lnTo>
                <a:lnTo>
                  <a:pt x="4203" y="3439"/>
                </a:lnTo>
                <a:lnTo>
                  <a:pt x="4216" y="3433"/>
                </a:lnTo>
                <a:lnTo>
                  <a:pt x="4228" y="3425"/>
                </a:lnTo>
                <a:lnTo>
                  <a:pt x="4242" y="3418"/>
                </a:lnTo>
                <a:lnTo>
                  <a:pt x="4254" y="3410"/>
                </a:lnTo>
                <a:lnTo>
                  <a:pt x="4266" y="3401"/>
                </a:lnTo>
                <a:lnTo>
                  <a:pt x="4291" y="3380"/>
                </a:lnTo>
                <a:lnTo>
                  <a:pt x="4314" y="3359"/>
                </a:lnTo>
                <a:lnTo>
                  <a:pt x="4337" y="3336"/>
                </a:lnTo>
                <a:lnTo>
                  <a:pt x="4358" y="3313"/>
                </a:lnTo>
                <a:lnTo>
                  <a:pt x="4379" y="3288"/>
                </a:lnTo>
                <a:lnTo>
                  <a:pt x="4399" y="3262"/>
                </a:lnTo>
                <a:lnTo>
                  <a:pt x="4418" y="3237"/>
                </a:lnTo>
                <a:lnTo>
                  <a:pt x="4436" y="3210"/>
                </a:lnTo>
                <a:lnTo>
                  <a:pt x="4453" y="3184"/>
                </a:lnTo>
                <a:lnTo>
                  <a:pt x="4470" y="3156"/>
                </a:lnTo>
                <a:lnTo>
                  <a:pt x="4485" y="3128"/>
                </a:lnTo>
                <a:lnTo>
                  <a:pt x="4501" y="3099"/>
                </a:lnTo>
                <a:lnTo>
                  <a:pt x="4515" y="3072"/>
                </a:lnTo>
                <a:lnTo>
                  <a:pt x="4529" y="3043"/>
                </a:lnTo>
                <a:lnTo>
                  <a:pt x="4556" y="2985"/>
                </a:lnTo>
                <a:lnTo>
                  <a:pt x="4579" y="2931"/>
                </a:lnTo>
                <a:lnTo>
                  <a:pt x="4601" y="2878"/>
                </a:lnTo>
                <a:lnTo>
                  <a:pt x="4624" y="2824"/>
                </a:lnTo>
                <a:lnTo>
                  <a:pt x="4645" y="2770"/>
                </a:lnTo>
                <a:lnTo>
                  <a:pt x="4666" y="2714"/>
                </a:lnTo>
                <a:lnTo>
                  <a:pt x="4685" y="2659"/>
                </a:lnTo>
                <a:lnTo>
                  <a:pt x="4704" y="2603"/>
                </a:lnTo>
                <a:lnTo>
                  <a:pt x="4722" y="2547"/>
                </a:lnTo>
                <a:lnTo>
                  <a:pt x="4740" y="2491"/>
                </a:lnTo>
                <a:lnTo>
                  <a:pt x="4755" y="2433"/>
                </a:lnTo>
                <a:lnTo>
                  <a:pt x="4770" y="2377"/>
                </a:lnTo>
                <a:lnTo>
                  <a:pt x="4785" y="2320"/>
                </a:lnTo>
                <a:lnTo>
                  <a:pt x="4797" y="2263"/>
                </a:lnTo>
                <a:lnTo>
                  <a:pt x="4809" y="2206"/>
                </a:lnTo>
                <a:lnTo>
                  <a:pt x="4819" y="2149"/>
                </a:lnTo>
                <a:lnTo>
                  <a:pt x="4829" y="2091"/>
                </a:lnTo>
                <a:lnTo>
                  <a:pt x="4833" y="2055"/>
                </a:lnTo>
                <a:lnTo>
                  <a:pt x="4836" y="2022"/>
                </a:lnTo>
                <a:lnTo>
                  <a:pt x="4837" y="1988"/>
                </a:lnTo>
                <a:lnTo>
                  <a:pt x="4837" y="1955"/>
                </a:lnTo>
                <a:lnTo>
                  <a:pt x="4836" y="1923"/>
                </a:lnTo>
                <a:lnTo>
                  <a:pt x="4833" y="1891"/>
                </a:lnTo>
                <a:lnTo>
                  <a:pt x="4828" y="1861"/>
                </a:lnTo>
                <a:lnTo>
                  <a:pt x="4823" y="1831"/>
                </a:lnTo>
                <a:lnTo>
                  <a:pt x="4816" y="1801"/>
                </a:lnTo>
                <a:lnTo>
                  <a:pt x="4808" y="1773"/>
                </a:lnTo>
                <a:lnTo>
                  <a:pt x="4800" y="1744"/>
                </a:lnTo>
                <a:lnTo>
                  <a:pt x="4791" y="1715"/>
                </a:lnTo>
                <a:lnTo>
                  <a:pt x="4781" y="1688"/>
                </a:lnTo>
                <a:lnTo>
                  <a:pt x="4769" y="1660"/>
                </a:lnTo>
                <a:lnTo>
                  <a:pt x="4746" y="1606"/>
                </a:lnTo>
                <a:lnTo>
                  <a:pt x="4721" y="1551"/>
                </a:lnTo>
                <a:lnTo>
                  <a:pt x="4694" y="1497"/>
                </a:lnTo>
                <a:lnTo>
                  <a:pt x="4668" y="1443"/>
                </a:lnTo>
                <a:lnTo>
                  <a:pt x="4642" y="1388"/>
                </a:lnTo>
                <a:lnTo>
                  <a:pt x="4617" y="1331"/>
                </a:lnTo>
                <a:lnTo>
                  <a:pt x="4604" y="1302"/>
                </a:lnTo>
                <a:lnTo>
                  <a:pt x="4593" y="1274"/>
                </a:lnTo>
                <a:lnTo>
                  <a:pt x="4582" y="1244"/>
                </a:lnTo>
                <a:lnTo>
                  <a:pt x="4572" y="1213"/>
                </a:lnTo>
                <a:lnTo>
                  <a:pt x="4561" y="1182"/>
                </a:lnTo>
                <a:lnTo>
                  <a:pt x="4552" y="1151"/>
                </a:lnTo>
                <a:lnTo>
                  <a:pt x="4539" y="1170"/>
                </a:lnTo>
                <a:lnTo>
                  <a:pt x="4523" y="1190"/>
                </a:lnTo>
                <a:lnTo>
                  <a:pt x="4508" y="1209"/>
                </a:lnTo>
                <a:lnTo>
                  <a:pt x="4493" y="1226"/>
                </a:lnTo>
                <a:lnTo>
                  <a:pt x="4475" y="1244"/>
                </a:lnTo>
                <a:lnTo>
                  <a:pt x="4458" y="1260"/>
                </a:lnTo>
                <a:lnTo>
                  <a:pt x="4440" y="1276"/>
                </a:lnTo>
                <a:lnTo>
                  <a:pt x="4422" y="1291"/>
                </a:lnTo>
                <a:lnTo>
                  <a:pt x="4385" y="1321"/>
                </a:lnTo>
                <a:lnTo>
                  <a:pt x="4347" y="1348"/>
                </a:lnTo>
                <a:lnTo>
                  <a:pt x="4269" y="1404"/>
                </a:lnTo>
                <a:lnTo>
                  <a:pt x="4230" y="1432"/>
                </a:lnTo>
                <a:lnTo>
                  <a:pt x="4192" y="1461"/>
                </a:lnTo>
                <a:lnTo>
                  <a:pt x="4156" y="1492"/>
                </a:lnTo>
                <a:lnTo>
                  <a:pt x="4138" y="1508"/>
                </a:lnTo>
                <a:lnTo>
                  <a:pt x="4121" y="1525"/>
                </a:lnTo>
                <a:lnTo>
                  <a:pt x="4104" y="1542"/>
                </a:lnTo>
                <a:lnTo>
                  <a:pt x="4088" y="1559"/>
                </a:lnTo>
                <a:lnTo>
                  <a:pt x="4073" y="1579"/>
                </a:lnTo>
                <a:lnTo>
                  <a:pt x="4057" y="1598"/>
                </a:lnTo>
                <a:lnTo>
                  <a:pt x="4043" y="1619"/>
                </a:lnTo>
                <a:lnTo>
                  <a:pt x="4029" y="1641"/>
                </a:lnTo>
                <a:lnTo>
                  <a:pt x="4017" y="1664"/>
                </a:lnTo>
                <a:lnTo>
                  <a:pt x="4006" y="1688"/>
                </a:lnTo>
                <a:lnTo>
                  <a:pt x="3982" y="1741"/>
                </a:lnTo>
                <a:lnTo>
                  <a:pt x="3960" y="1794"/>
                </a:lnTo>
                <a:lnTo>
                  <a:pt x="3938" y="1848"/>
                </a:lnTo>
                <a:lnTo>
                  <a:pt x="3918" y="1903"/>
                </a:lnTo>
                <a:lnTo>
                  <a:pt x="3898" y="1958"/>
                </a:lnTo>
                <a:lnTo>
                  <a:pt x="3880" y="2013"/>
                </a:lnTo>
                <a:lnTo>
                  <a:pt x="3862" y="2070"/>
                </a:lnTo>
                <a:lnTo>
                  <a:pt x="3846" y="2125"/>
                </a:lnTo>
                <a:lnTo>
                  <a:pt x="3830" y="2181"/>
                </a:lnTo>
                <a:lnTo>
                  <a:pt x="3814" y="2238"/>
                </a:lnTo>
                <a:lnTo>
                  <a:pt x="3800" y="2295"/>
                </a:lnTo>
                <a:lnTo>
                  <a:pt x="3786" y="2352"/>
                </a:lnTo>
                <a:lnTo>
                  <a:pt x="3760" y="2465"/>
                </a:lnTo>
                <a:lnTo>
                  <a:pt x="3735" y="2578"/>
                </a:lnTo>
                <a:close/>
                <a:moveTo>
                  <a:pt x="2476" y="2582"/>
                </a:moveTo>
                <a:lnTo>
                  <a:pt x="2476" y="2582"/>
                </a:lnTo>
                <a:lnTo>
                  <a:pt x="2465" y="2562"/>
                </a:lnTo>
                <a:lnTo>
                  <a:pt x="2452" y="2542"/>
                </a:lnTo>
                <a:lnTo>
                  <a:pt x="2436" y="2522"/>
                </a:lnTo>
                <a:lnTo>
                  <a:pt x="2419" y="2502"/>
                </a:lnTo>
                <a:lnTo>
                  <a:pt x="2449" y="2520"/>
                </a:lnTo>
                <a:lnTo>
                  <a:pt x="2483" y="2540"/>
                </a:lnTo>
                <a:lnTo>
                  <a:pt x="2561" y="2588"/>
                </a:lnTo>
                <a:lnTo>
                  <a:pt x="2536" y="2584"/>
                </a:lnTo>
                <a:lnTo>
                  <a:pt x="2513" y="2582"/>
                </a:lnTo>
                <a:lnTo>
                  <a:pt x="2493" y="2582"/>
                </a:lnTo>
                <a:lnTo>
                  <a:pt x="2476" y="2582"/>
                </a:lnTo>
                <a:close/>
              </a:path>
            </a:pathLst>
          </a:custGeom>
          <a:solidFill>
            <a:srgbClr val="92D05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latin typeface="黑体" panose="02010609060101010101" pitchFamily="49" charset="-122"/>
              <a:ea typeface="黑体" panose="02010609060101010101" pitchFamily="49" charset="-122"/>
            </a:endParaRPr>
          </a:p>
        </p:txBody>
      </p:sp>
      <p:sp>
        <p:nvSpPr>
          <p:cNvPr id="5122" name="标题 1"/>
          <p:cNvSpPr txBox="1"/>
          <p:nvPr/>
        </p:nvSpPr>
        <p:spPr bwMode="auto">
          <a:xfrm>
            <a:off x="714804" y="1109663"/>
            <a:ext cx="4289244"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Narrow" panose="020B05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5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5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9pPr>
          </a:lstStyle>
          <a:p>
            <a:pPr algn="ctr">
              <a:spcBef>
                <a:spcPct val="0"/>
              </a:spcBef>
              <a:buFontTx/>
              <a:buNone/>
              <a:defRPr/>
            </a:pPr>
            <a:r>
              <a:rPr lang="en-US" altLang="zh-CN" dirty="0" smtClean="0">
                <a:latin typeface="华文琥珀" panose="02010800040101010101" pitchFamily="2" charset="-122"/>
                <a:ea typeface="华文琥珀" panose="02010800040101010101" pitchFamily="2" charset="-122"/>
                <a:cs typeface="+mj-cs"/>
              </a:rPr>
              <a:t>8.5 </a:t>
            </a:r>
            <a:r>
              <a:rPr lang="zh-CN" altLang="en-US" dirty="0" smtClean="0">
                <a:latin typeface="华文琥珀" panose="02010800040101010101" pitchFamily="2" charset="-122"/>
                <a:ea typeface="华文琥珀" panose="02010800040101010101" pitchFamily="2" charset="-122"/>
                <a:cs typeface="+mj-cs"/>
              </a:rPr>
              <a:t>线性表的查找技术</a:t>
            </a:r>
            <a:endParaRPr lang="zh-CN" altLang="en-US" dirty="0">
              <a:latin typeface="华文琥珀" panose="02010800040101010101" pitchFamily="2" charset="-122"/>
              <a:ea typeface="华文琥珀" panose="02010800040101010101" pitchFamily="2" charset="-122"/>
              <a:cs typeface="+mj-cs"/>
            </a:endParaRPr>
          </a:p>
        </p:txBody>
      </p:sp>
      <p:cxnSp>
        <p:nvCxnSpPr>
          <p:cNvPr id="25" name="直接连接符 24"/>
          <p:cNvCxnSpPr/>
          <p:nvPr/>
        </p:nvCxnSpPr>
        <p:spPr>
          <a:xfrm>
            <a:off x="3330575" y="1666453"/>
            <a:ext cx="0" cy="4714875"/>
          </a:xfrm>
          <a:prstGeom prst="line">
            <a:avLst/>
          </a:prstGeom>
          <a:noFill/>
          <a:ln w="38100" cap="flat" cmpd="sng" algn="ctr">
            <a:solidFill>
              <a:schemeClr val="bg1">
                <a:lumMod val="85000"/>
              </a:schemeClr>
            </a:solidFill>
            <a:prstDash val="solid"/>
          </a:ln>
          <a:effectLst/>
        </p:spPr>
      </p:cxnSp>
      <p:cxnSp>
        <p:nvCxnSpPr>
          <p:cNvPr id="26" name="直接连接符 25"/>
          <p:cNvCxnSpPr/>
          <p:nvPr/>
        </p:nvCxnSpPr>
        <p:spPr>
          <a:xfrm>
            <a:off x="1016000" y="1663700"/>
            <a:ext cx="3268663" cy="0"/>
          </a:xfrm>
          <a:prstGeom prst="line">
            <a:avLst/>
          </a:prstGeom>
          <a:noFill/>
          <a:ln w="57150" cap="flat" cmpd="sng" algn="ctr">
            <a:solidFill>
              <a:schemeClr val="bg1">
                <a:lumMod val="85000"/>
              </a:schemeClr>
            </a:solidFill>
            <a:prstDash val="solid"/>
          </a:ln>
          <a:effectLst/>
        </p:spPr>
      </p:cxnSp>
      <p:sp>
        <p:nvSpPr>
          <p:cNvPr id="34" name="TextBox 33"/>
          <p:cNvSpPr txBox="1"/>
          <p:nvPr/>
        </p:nvSpPr>
        <p:spPr>
          <a:xfrm>
            <a:off x="2060575" y="2232025"/>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rPr>
              <a:t>8.5.1</a:t>
            </a:r>
            <a:endPar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endParaRPr>
          </a:p>
        </p:txBody>
      </p:sp>
      <p:sp>
        <p:nvSpPr>
          <p:cNvPr id="35" name="TextBox 34"/>
          <p:cNvSpPr txBox="1"/>
          <p:nvPr/>
        </p:nvSpPr>
        <p:spPr>
          <a:xfrm>
            <a:off x="2060575" y="2924175"/>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rPr>
              <a:t>8.5.2</a:t>
            </a:r>
            <a:endPar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endParaRPr>
          </a:p>
        </p:txBody>
      </p:sp>
      <p:sp>
        <p:nvSpPr>
          <p:cNvPr id="8200" name="矩形 22"/>
          <p:cNvSpPr>
            <a:spLocks noChangeArrowheads="1"/>
          </p:cNvSpPr>
          <p:nvPr/>
        </p:nvSpPr>
        <p:spPr bwMode="auto">
          <a:xfrm>
            <a:off x="3360071" y="2205038"/>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a:solidFill>
                  <a:schemeClr val="bg2"/>
                </a:solidFill>
                <a:latin typeface="黑体" panose="02010609060101010101" pitchFamily="49" charset="-122"/>
                <a:ea typeface="黑体" panose="02010609060101010101" pitchFamily="49" charset="-122"/>
              </a:rPr>
              <a:t>顺序查找</a:t>
            </a:r>
            <a:endParaRPr lang="zh-CN" altLang="zh-CN" sz="2400" dirty="0">
              <a:solidFill>
                <a:schemeClr val="bg2"/>
              </a:solidFill>
              <a:latin typeface="黑体" panose="02010609060101010101" pitchFamily="49" charset="-122"/>
              <a:ea typeface="黑体" panose="02010609060101010101" pitchFamily="49" charset="-122"/>
            </a:endParaRPr>
          </a:p>
        </p:txBody>
      </p:sp>
      <p:sp>
        <p:nvSpPr>
          <p:cNvPr id="8201" name="矩形 16"/>
          <p:cNvSpPr>
            <a:spLocks noChangeArrowheads="1"/>
          </p:cNvSpPr>
          <p:nvPr/>
        </p:nvSpPr>
        <p:spPr bwMode="auto">
          <a:xfrm>
            <a:off x="3360071" y="2930525"/>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a:solidFill>
                  <a:schemeClr val="bg2"/>
                </a:solidFill>
                <a:latin typeface="黑体" panose="02010609060101010101" pitchFamily="49" charset="-122"/>
                <a:ea typeface="黑体" panose="02010609060101010101" pitchFamily="49" charset="-122"/>
              </a:rPr>
              <a:t>在有序表上的查找</a:t>
            </a:r>
            <a:endParaRPr lang="zh-CN" altLang="zh-CN" sz="2400" dirty="0">
              <a:solidFill>
                <a:schemeClr val="bg2"/>
              </a:solidFill>
              <a:latin typeface="黑体" panose="02010609060101010101" pitchFamily="49" charset="-122"/>
              <a:ea typeface="黑体" panose="02010609060101010101" pitchFamily="49" charset="-122"/>
            </a:endParaRPr>
          </a:p>
        </p:txBody>
      </p:sp>
      <p:sp>
        <p:nvSpPr>
          <p:cNvPr id="8202" name="标题 2"/>
          <p:cNvSpPr>
            <a:spLocks noGrp="1"/>
          </p:cNvSpPr>
          <p:nvPr>
            <p:ph type="title"/>
          </p:nvPr>
        </p:nvSpPr>
        <p:spPr/>
        <p:txBody>
          <a:bodyPr/>
          <a:lstStyle/>
          <a:p>
            <a:endParaRPr lang="zh-CN" altLang="en-US" smtClean="0"/>
          </a:p>
        </p:txBody>
      </p:sp>
      <p:sp>
        <p:nvSpPr>
          <p:cNvPr id="11" name="TextBox 34"/>
          <p:cNvSpPr txBox="1"/>
          <p:nvPr/>
        </p:nvSpPr>
        <p:spPr>
          <a:xfrm>
            <a:off x="2060575" y="3595117"/>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a:latin typeface="黑体" panose="02010609060101010101" pitchFamily="49" charset="-122"/>
                <a:ea typeface="黑体" panose="02010609060101010101" pitchFamily="49" charset="-122"/>
                <a:cs typeface="Verdana" panose="020B0604030504040204" pitchFamily="34" charset="0"/>
              </a:rPr>
              <a:t>8.5.3</a:t>
            </a:r>
            <a:endParaRPr lang="en-US" sz="2400" b="1" i="1" kern="0" dirty="0">
              <a:latin typeface="黑体" panose="02010609060101010101" pitchFamily="49" charset="-122"/>
              <a:ea typeface="黑体" panose="02010609060101010101" pitchFamily="49" charset="-122"/>
              <a:cs typeface="Verdana" panose="020B0604030504040204" pitchFamily="34" charset="0"/>
            </a:endParaRPr>
          </a:p>
        </p:txBody>
      </p:sp>
      <p:sp>
        <p:nvSpPr>
          <p:cNvPr id="12" name="矩形 16"/>
          <p:cNvSpPr>
            <a:spLocks noChangeArrowheads="1"/>
          </p:cNvSpPr>
          <p:nvPr/>
        </p:nvSpPr>
        <p:spPr bwMode="auto">
          <a:xfrm>
            <a:off x="3360071" y="3601467"/>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a:solidFill>
                  <a:schemeClr val="tx1"/>
                </a:solidFill>
                <a:latin typeface="黑体" panose="02010609060101010101" pitchFamily="49" charset="-122"/>
                <a:ea typeface="黑体" panose="02010609060101010101" pitchFamily="49" charset="-122"/>
              </a:rPr>
              <a:t>索引查找</a:t>
            </a:r>
            <a:endParaRPr lang="zh-CN" altLang="zh-CN" sz="2400" dirty="0">
              <a:solidFill>
                <a:schemeClr val="tx1"/>
              </a:solidFill>
              <a:latin typeface="黑体" panose="02010609060101010101" pitchFamily="49" charset="-122"/>
              <a:ea typeface="黑体" panose="02010609060101010101" pitchFamily="49" charset="-122"/>
            </a:endParaRPr>
          </a:p>
        </p:txBody>
      </p:sp>
      <p:sp>
        <p:nvSpPr>
          <p:cNvPr id="13" name="TextBox 34"/>
          <p:cNvSpPr txBox="1"/>
          <p:nvPr/>
        </p:nvSpPr>
        <p:spPr>
          <a:xfrm>
            <a:off x="2045143" y="4293096"/>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rPr>
              <a:t>8.5.4</a:t>
            </a:r>
            <a:endPar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endParaRPr>
          </a:p>
        </p:txBody>
      </p:sp>
      <p:sp>
        <p:nvSpPr>
          <p:cNvPr id="14" name="矩形 16"/>
          <p:cNvSpPr>
            <a:spLocks noChangeArrowheads="1"/>
          </p:cNvSpPr>
          <p:nvPr/>
        </p:nvSpPr>
        <p:spPr bwMode="auto">
          <a:xfrm>
            <a:off x="3344639" y="4299446"/>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a:solidFill>
                  <a:schemeClr val="bg2"/>
                </a:solidFill>
                <a:latin typeface="黑体" panose="02010609060101010101" pitchFamily="49" charset="-122"/>
                <a:ea typeface="黑体" panose="02010609060101010101" pitchFamily="49" charset="-122"/>
              </a:rPr>
              <a:t>在非数值有序表上的查找</a:t>
            </a:r>
            <a:endParaRPr lang="zh-CN" altLang="zh-CN" sz="2400" dirty="0">
              <a:solidFill>
                <a:schemeClr val="bg2"/>
              </a:solidFill>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79705" y="183198"/>
            <a:ext cx="6553200" cy="521970"/>
          </a:xfrm>
        </p:spPr>
        <p:txBody>
          <a:bodyPr/>
          <a:lstStyle/>
          <a:p>
            <a:pPr marL="457200" indent="-457200" algn="l">
              <a:buFont typeface="Arial" panose="020B0604020202020204" pitchFamily="34" charset="0"/>
              <a:buChar char="•"/>
            </a:pPr>
            <a:r>
              <a:rPr sz="2800" b="1" kern="1200" dirty="0">
                <a:solidFill>
                  <a:srgbClr val="C00000"/>
                </a:solidFill>
                <a:latin typeface="Arial" panose="020B0604020202020204" pitchFamily="34" charset="0"/>
                <a:ea typeface="幼圆" panose="02010509060101010101" pitchFamily="49" charset="-122"/>
                <a:cs typeface="+mn-cs"/>
              </a:rPr>
              <a:t>索引查找必要性</a:t>
            </a:r>
            <a:endParaRPr sz="2800" b="1" kern="1200" dirty="0">
              <a:solidFill>
                <a:srgbClr val="C00000"/>
              </a:solidFill>
              <a:latin typeface="Arial" panose="020B0604020202020204" pitchFamily="34" charset="0"/>
              <a:ea typeface="幼圆" panose="02010509060101010101" pitchFamily="49" charset="-122"/>
              <a:cs typeface="+mn-cs"/>
            </a:endParaRPr>
          </a:p>
        </p:txBody>
      </p:sp>
      <p:sp>
        <p:nvSpPr>
          <p:cNvPr id="5" name="内容占位符 4"/>
          <p:cNvSpPr>
            <a:spLocks noGrp="1"/>
          </p:cNvSpPr>
          <p:nvPr>
            <p:ph idx="1"/>
          </p:nvPr>
        </p:nvSpPr>
        <p:spPr>
          <a:xfrm>
            <a:off x="681355" y="836295"/>
            <a:ext cx="8015605" cy="4525645"/>
          </a:xfrm>
        </p:spPr>
        <p:txBody>
          <a:bodyPr/>
          <a:lstStyle/>
          <a:p>
            <a:r>
              <a:rPr lang="zh-CN" altLang="en-US" sz="2000" dirty="0" smtClean="0"/>
              <a:t>数据量大时，身姿小巧的索引表可以入驻内存获得高速查找效率。</a:t>
            </a:r>
            <a:endParaRPr lang="en-US" altLang="zh-CN" sz="2000" dirty="0" smtClean="0"/>
          </a:p>
          <a:p>
            <a:pPr marL="0" lvl="0" indent="0">
              <a:buNone/>
            </a:pPr>
            <a:r>
              <a:rPr lang="zh-CN" altLang="zh-CN" sz="2000" b="0" dirty="0"/>
              <a:t>设内存工作区仅能容纳</a:t>
            </a:r>
            <a:r>
              <a:rPr lang="en-US" altLang="zh-CN" sz="2000" b="0" dirty="0"/>
              <a:t> </a:t>
            </a:r>
            <a:r>
              <a:rPr lang="en-US" altLang="zh-CN" sz="2000" b="0" dirty="0">
                <a:solidFill>
                  <a:srgbClr val="FF0000"/>
                </a:solidFill>
              </a:rPr>
              <a:t>64</a:t>
            </a:r>
            <a:r>
              <a:rPr lang="en-US" altLang="zh-CN" sz="2000" b="0" i="1" dirty="0">
                <a:solidFill>
                  <a:srgbClr val="FF0000"/>
                </a:solidFill>
              </a:rPr>
              <a:t>k </a:t>
            </a:r>
            <a:r>
              <a:rPr lang="zh-CN" altLang="zh-CN" sz="2000" b="0" dirty="0">
                <a:solidFill>
                  <a:srgbClr val="FF0000"/>
                </a:solidFill>
              </a:rPr>
              <a:t>字节</a:t>
            </a:r>
            <a:r>
              <a:rPr lang="zh-CN" altLang="zh-CN" sz="2000" b="0" dirty="0"/>
              <a:t>的数据</a:t>
            </a:r>
            <a:r>
              <a:rPr lang="en-US" altLang="zh-CN" sz="2000" b="0" dirty="0"/>
              <a:t>, </a:t>
            </a:r>
            <a:r>
              <a:rPr lang="zh-CN" altLang="zh-CN" sz="2000" b="0" dirty="0"/>
              <a:t>在某一时刻内存最多可容纳</a:t>
            </a:r>
            <a:r>
              <a:rPr lang="en-US" altLang="zh-CN" sz="2000" b="0" dirty="0"/>
              <a:t> </a:t>
            </a:r>
            <a:r>
              <a:rPr lang="en-US" altLang="zh-CN" sz="2000" b="0" dirty="0">
                <a:solidFill>
                  <a:srgbClr val="FF0000"/>
                </a:solidFill>
              </a:rPr>
              <a:t>64 </a:t>
            </a:r>
            <a:r>
              <a:rPr lang="zh-CN" altLang="zh-CN" sz="2000" b="0" dirty="0"/>
              <a:t>个对象以供搜索。现有对象总数</a:t>
            </a:r>
            <a:r>
              <a:rPr lang="en-US" altLang="zh-CN" sz="2000" b="0" dirty="0"/>
              <a:t> </a:t>
            </a:r>
            <a:r>
              <a:rPr lang="en-US" altLang="zh-CN" sz="2000" b="0" dirty="0">
                <a:solidFill>
                  <a:srgbClr val="FF0000"/>
                </a:solidFill>
              </a:rPr>
              <a:t>14400</a:t>
            </a:r>
            <a:r>
              <a:rPr lang="en-US" altLang="zh-CN" sz="2000" b="0" dirty="0"/>
              <a:t> </a:t>
            </a:r>
            <a:r>
              <a:rPr lang="zh-CN" altLang="zh-CN" sz="2000" b="0" dirty="0"/>
              <a:t>个，索引表中每一个索引项占</a:t>
            </a:r>
            <a:r>
              <a:rPr lang="en-US" altLang="zh-CN" sz="2000" b="0" dirty="0">
                <a:solidFill>
                  <a:srgbClr val="FF0000"/>
                </a:solidFill>
              </a:rPr>
              <a:t>4</a:t>
            </a:r>
            <a:r>
              <a:rPr lang="zh-CN" altLang="zh-CN" sz="2000" b="0" dirty="0">
                <a:solidFill>
                  <a:srgbClr val="FF0000"/>
                </a:solidFill>
              </a:rPr>
              <a:t>个</a:t>
            </a:r>
            <a:r>
              <a:rPr lang="zh-CN" altLang="zh-CN" sz="2000" b="0" dirty="0"/>
              <a:t>字节，试比较各种方案的效率。</a:t>
            </a:r>
            <a:endParaRPr lang="zh-CN" altLang="zh-CN" sz="2000" b="0" dirty="0"/>
          </a:p>
          <a:p>
            <a:endParaRPr lang="zh-CN" altLang="en-US" sz="2000" b="0" dirty="0"/>
          </a:p>
        </p:txBody>
      </p:sp>
      <p:sp>
        <p:nvSpPr>
          <p:cNvPr id="3" name="页脚占位符 2"/>
          <p:cNvSpPr>
            <a:spLocks noGrp="1"/>
          </p:cNvSpPr>
          <p:nvPr>
            <p:ph type="ftr" sz="quarter" idx="10"/>
          </p:nvPr>
        </p:nvSpPr>
        <p:spPr/>
        <p:txBody>
          <a:bodyPr/>
          <a:lstStyle/>
          <a:p>
            <a:pPr>
              <a:defRPr/>
            </a:pPr>
            <a:fld id="{31BEA146-B08C-4357-9B35-FAEE27D60924}" type="slidenum">
              <a:rPr lang="zh-CN" altLang="en-US" smtClean="0">
                <a:ea typeface="黑体" panose="02010609060101010101" pitchFamily="49" charset="-122"/>
              </a:rPr>
            </a:fld>
            <a:endParaRPr lang="en-US" altLang="zh-CN">
              <a:ea typeface="黑体" panose="02010609060101010101" pitchFamily="49" charset="-122"/>
            </a:endParaRPr>
          </a:p>
        </p:txBody>
      </p:sp>
      <p:pic>
        <p:nvPicPr>
          <p:cNvPr id="8" name="图片 7"/>
          <p:cNvPicPr>
            <a:picLocks noChangeAspect="1"/>
          </p:cNvPicPr>
          <p:nvPr/>
        </p:nvPicPr>
        <p:blipFill>
          <a:blip r:embed="rId1" cstate="print"/>
          <a:stretch>
            <a:fillRect/>
          </a:stretch>
        </p:blipFill>
        <p:spPr>
          <a:xfrm>
            <a:off x="129476" y="2276619"/>
            <a:ext cx="9036496" cy="3553524"/>
          </a:xfrm>
          <a:prstGeom prst="rect">
            <a:avLst/>
          </a:prstGeom>
        </p:spPr>
      </p:pic>
      <p:sp>
        <p:nvSpPr>
          <p:cNvPr id="11" name="椭圆 10"/>
          <p:cNvSpPr/>
          <p:nvPr/>
        </p:nvSpPr>
        <p:spPr bwMode="auto">
          <a:xfrm>
            <a:off x="35239" y="1151849"/>
            <a:ext cx="680054" cy="678223"/>
          </a:xfrm>
          <a:prstGeom prst="ellipse">
            <a:avLst/>
          </a:prstGeom>
          <a:solidFill>
            <a:schemeClr val="tx1"/>
          </a:solidFill>
          <a:ln w="19050" cap="flat" cmpd="sng" algn="ctr">
            <a:solidFill>
              <a:schemeClr val="bg2"/>
            </a:solid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None/>
            </a:pPr>
            <a:r>
              <a:rPr kumimoji="0" lang="zh-CN" altLang="en-US" sz="28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rPr>
              <a:t>例</a:t>
            </a:r>
            <a:endParaRPr kumimoji="0" lang="zh-CN" altLang="en-US" sz="28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endParaRPr>
          </a:p>
        </p:txBody>
      </p:sp>
      <p:sp>
        <p:nvSpPr>
          <p:cNvPr id="6" name="右箭头 5">
            <a:hlinkClick r:id="rId2" action="ppaction://hlinksldjump"/>
          </p:cNvPr>
          <p:cNvSpPr/>
          <p:nvPr/>
        </p:nvSpPr>
        <p:spPr>
          <a:xfrm>
            <a:off x="6588125" y="183515"/>
            <a:ext cx="979170" cy="485775"/>
          </a:xfrm>
          <a:prstGeom prst="rightArrow">
            <a:avLst/>
          </a:prstGeom>
          <a:gradFill>
            <a:gsLst>
              <a:gs pos="0">
                <a:srgbClr val="FECF40"/>
              </a:gs>
              <a:gs pos="100000">
                <a:srgbClr val="846C21"/>
              </a:gs>
            </a:gsLst>
            <a:lin scaled="0"/>
          </a:gradFill>
          <a:ln w="19050" cap="flat" cmpd="sng" algn="ctr">
            <a:solidFill>
              <a:schemeClr val="bg2"/>
            </a:solidFill>
            <a:prstDash val="solid"/>
            <a:round/>
            <a:headEnd type="none" w="med" len="med"/>
            <a:tailEnd type="none" w="med" len="med"/>
          </a:ln>
        </p:spPr>
        <p:txBody>
          <a:bodyPr vert="horz" wrap="square" lIns="90000" tIns="46800" rIns="90000" bIns="46800" numCol="1" anchor="t" anchorCtr="0" compatLnSpc="1">
            <a:spAutoFit/>
          </a:bodyPr>
          <a:p>
            <a:pPr marL="0" marR="0" indent="0" algn="l" defTabSz="914400" rtl="0" eaLnBrk="1" fontAlgn="base" latinLnBrk="0" hangingPunct="1">
              <a:lnSpc>
                <a:spcPct val="90000"/>
              </a:lnSpc>
              <a:spcBef>
                <a:spcPct val="0"/>
              </a:spcBef>
              <a:spcAft>
                <a:spcPct val="0"/>
              </a:spcAft>
              <a:buClrTx/>
              <a:buSzTx/>
              <a:buFontTx/>
              <a:buChar char="•"/>
            </a:pPr>
            <a:endParaRPr kumimoji="0" lang="en-US" altLang="zh-CN" sz="1800" b="0" i="0" u="none" strike="noStrike" cap="none" normalizeH="0" baseline="0" smtClean="0">
              <a:ln>
                <a:noFill/>
              </a:ln>
              <a:solidFill>
                <a:schemeClr val="tx1"/>
              </a:solidFill>
              <a:effectLst/>
              <a:latin typeface="Arial" panose="020B0604020202020204" pitchFamily="34" charset="0"/>
              <a:ea typeface="幼圆" panose="02010509060101010101" pitchFamily="49" charset="-122"/>
            </a:endParaRPr>
          </a:p>
        </p:txBody>
      </p:sp>
      <p:sp>
        <p:nvSpPr>
          <p:cNvPr id="2" name="文本框 1"/>
          <p:cNvSpPr txBox="1"/>
          <p:nvPr/>
        </p:nvSpPr>
        <p:spPr>
          <a:xfrm>
            <a:off x="251460" y="5878195"/>
            <a:ext cx="8444865" cy="478155"/>
          </a:xfrm>
          <a:prstGeom prst="rect">
            <a:avLst/>
          </a:prstGeom>
          <a:noFill/>
        </p:spPr>
        <p:txBody>
          <a:bodyPr wrap="square" rtlCol="0" anchor="t">
            <a:spAutoFit/>
          </a:bodyPr>
          <a:p>
            <a:r>
              <a:rPr lang="en-US" altLang="zh-CN" sz="2800" b="1" dirty="0" smtClean="0">
                <a:solidFill>
                  <a:srgbClr val="C00000"/>
                </a:solidFill>
                <a:sym typeface="+mn-ea"/>
              </a:rPr>
              <a:t>   </a:t>
            </a:r>
            <a:r>
              <a:rPr lang="zh-CN" altLang="en-US" sz="2800" b="1" dirty="0" smtClean="0">
                <a:solidFill>
                  <a:srgbClr val="C00000"/>
                </a:solidFill>
                <a:sym typeface="+mn-ea"/>
              </a:rPr>
              <a:t>索引查找方法</a:t>
            </a:r>
            <a:r>
              <a:rPr lang="en-US" altLang="zh-CN" sz="2800" b="1" dirty="0" smtClean="0">
                <a:solidFill>
                  <a:srgbClr val="C00000"/>
                </a:solidFill>
                <a:sym typeface="+mn-ea"/>
              </a:rPr>
              <a:t>  </a:t>
            </a:r>
            <a:r>
              <a:rPr dirty="0">
                <a:sym typeface="+mn-ea"/>
              </a:rPr>
              <a:t>关键字有序，</a:t>
            </a:r>
            <a:r>
              <a:rPr b="1" dirty="0">
                <a:sym typeface="+mn-ea"/>
              </a:rPr>
              <a:t>折半、斐波那契、内插查找</a:t>
            </a:r>
            <a:endParaRPr lang="zh-CN" altLang="en-US" b="1" dirty="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 grpId="0"/>
      <p:bldP spid="2"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46" name="直接连接符 23"/>
          <p:cNvCxnSpPr>
            <a:cxnSpLocks noChangeShapeType="1"/>
          </p:cNvCxnSpPr>
          <p:nvPr/>
        </p:nvCxnSpPr>
        <p:spPr bwMode="auto">
          <a:xfrm>
            <a:off x="1912938" y="2472634"/>
            <a:ext cx="6121400"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47" name="直接连接符 27"/>
          <p:cNvCxnSpPr>
            <a:cxnSpLocks noChangeShapeType="1"/>
          </p:cNvCxnSpPr>
          <p:nvPr/>
        </p:nvCxnSpPr>
        <p:spPr bwMode="auto">
          <a:xfrm>
            <a:off x="1912938" y="3172452"/>
            <a:ext cx="6119813"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48" name="直接连接符 2"/>
          <p:cNvCxnSpPr>
            <a:cxnSpLocks noChangeShapeType="1"/>
          </p:cNvCxnSpPr>
          <p:nvPr/>
        </p:nvCxnSpPr>
        <p:spPr bwMode="auto">
          <a:xfrm>
            <a:off x="1912938" y="1772816"/>
            <a:ext cx="6119813"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0" name="矩形 3"/>
          <p:cNvSpPr>
            <a:spLocks noChangeArrowheads="1"/>
          </p:cNvSpPr>
          <p:nvPr/>
        </p:nvSpPr>
        <p:spPr bwMode="auto">
          <a:xfrm>
            <a:off x="-1588" y="0"/>
            <a:ext cx="1909763" cy="6858000"/>
          </a:xfrm>
          <a:prstGeom prst="rect">
            <a:avLst/>
          </a:prstGeom>
          <a:solidFill>
            <a:schemeClr val="accent1">
              <a:lumMod val="75000"/>
            </a:schemeClr>
          </a:solidFill>
          <a:ln>
            <a:no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endParaRPr lang="zh-CN" altLang="en-US" smtClean="0">
              <a:solidFill>
                <a:srgbClr val="FFFFFF"/>
              </a:solidFill>
            </a:endParaRPr>
          </a:p>
        </p:txBody>
      </p:sp>
      <p:sp>
        <p:nvSpPr>
          <p:cNvPr id="3075" name="椭圆 7"/>
          <p:cNvSpPr>
            <a:spLocks noChangeArrowheads="1"/>
          </p:cNvSpPr>
          <p:nvPr/>
        </p:nvSpPr>
        <p:spPr bwMode="auto">
          <a:xfrm>
            <a:off x="1650541" y="1321343"/>
            <a:ext cx="524794" cy="523481"/>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8.1</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2055" name="文本框 18"/>
          <p:cNvSpPr txBox="1">
            <a:spLocks noChangeArrowheads="1"/>
          </p:cNvSpPr>
          <p:nvPr/>
        </p:nvSpPr>
        <p:spPr bwMode="auto">
          <a:xfrm>
            <a:off x="-36513" y="322263"/>
            <a:ext cx="4464051"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None/>
              <a:defRPr/>
            </a:pPr>
            <a:r>
              <a:rPr lang="en-US" altLang="zh-CN" sz="6000" smtClean="0">
                <a:solidFill>
                  <a:srgbClr val="FFFFFF"/>
                </a:solidFill>
                <a:latin typeface="Impact" panose="020B0806030902050204" pitchFamily="34" charset="0"/>
                <a:ea typeface="华文中宋" panose="02010600040101010101" pitchFamily="2" charset="-122"/>
              </a:rPr>
              <a:t>CON</a:t>
            </a:r>
            <a:r>
              <a:rPr lang="en-US" altLang="zh-CN" sz="6000" smtClean="0">
                <a:solidFill>
                  <a:schemeClr val="accent1">
                    <a:lumMod val="20000"/>
                    <a:lumOff val="80000"/>
                  </a:schemeClr>
                </a:solidFill>
                <a:latin typeface="Impact" panose="020B0806030902050204" pitchFamily="34" charset="0"/>
                <a:ea typeface="华文中宋" panose="02010600040101010101" pitchFamily="2" charset="-122"/>
              </a:rPr>
              <a:t>TENTS</a:t>
            </a:r>
            <a:endParaRPr lang="zh-CN" altLang="en-US" sz="6000" smtClean="0">
              <a:solidFill>
                <a:schemeClr val="accent1">
                  <a:lumMod val="20000"/>
                  <a:lumOff val="80000"/>
                </a:schemeClr>
              </a:solidFill>
              <a:latin typeface="Impact" panose="020B0806030902050204" pitchFamily="34" charset="0"/>
              <a:ea typeface="华文中宋" panose="02010600040101010101" pitchFamily="2" charset="-122"/>
            </a:endParaRPr>
          </a:p>
        </p:txBody>
      </p:sp>
      <p:sp>
        <p:nvSpPr>
          <p:cNvPr id="6152" name="文本框 19"/>
          <p:cNvSpPr txBox="1">
            <a:spLocks noChangeArrowheads="1"/>
          </p:cNvSpPr>
          <p:nvPr/>
        </p:nvSpPr>
        <p:spPr bwMode="auto">
          <a:xfrm>
            <a:off x="2298700" y="1373432"/>
            <a:ext cx="436153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Font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索引的基本概念</a:t>
            </a:r>
            <a:endParaRPr lang="en-US"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sp>
        <p:nvSpPr>
          <p:cNvPr id="6153" name="文本框 20"/>
          <p:cNvSpPr txBox="1">
            <a:spLocks noChangeArrowheads="1"/>
          </p:cNvSpPr>
          <p:nvPr/>
        </p:nvSpPr>
        <p:spPr bwMode="auto">
          <a:xfrm>
            <a:off x="2260601" y="2075479"/>
            <a:ext cx="439963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Font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线性索引技术</a:t>
            </a:r>
            <a:endParaRPr lang="zh-CN"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sp>
        <p:nvSpPr>
          <p:cNvPr id="12" name="椭圆 7"/>
          <p:cNvSpPr>
            <a:spLocks noChangeArrowheads="1"/>
          </p:cNvSpPr>
          <p:nvPr/>
        </p:nvSpPr>
        <p:spPr bwMode="auto">
          <a:xfrm>
            <a:off x="1650541" y="2020474"/>
            <a:ext cx="524794" cy="524794"/>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8.2</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18" name="椭圆 7"/>
          <p:cNvSpPr>
            <a:spLocks noChangeArrowheads="1"/>
          </p:cNvSpPr>
          <p:nvPr/>
        </p:nvSpPr>
        <p:spPr bwMode="auto">
          <a:xfrm>
            <a:off x="1650541" y="2720918"/>
            <a:ext cx="524794" cy="523482"/>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8.3</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6156" name="文本框 22"/>
          <p:cNvSpPr txBox="1">
            <a:spLocks noChangeArrowheads="1"/>
          </p:cNvSpPr>
          <p:nvPr/>
        </p:nvSpPr>
        <p:spPr bwMode="auto">
          <a:xfrm>
            <a:off x="2301875" y="2775938"/>
            <a:ext cx="3938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Font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树形索引</a:t>
            </a:r>
            <a:endParaRPr lang="zh-CN"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cxnSp>
        <p:nvCxnSpPr>
          <p:cNvPr id="6157" name="直接连接符 27"/>
          <p:cNvCxnSpPr>
            <a:cxnSpLocks noChangeShapeType="1"/>
          </p:cNvCxnSpPr>
          <p:nvPr/>
        </p:nvCxnSpPr>
        <p:spPr bwMode="auto">
          <a:xfrm>
            <a:off x="1912938" y="3872270"/>
            <a:ext cx="6119813"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椭圆 7"/>
          <p:cNvSpPr>
            <a:spLocks noChangeArrowheads="1"/>
          </p:cNvSpPr>
          <p:nvPr/>
        </p:nvSpPr>
        <p:spPr bwMode="auto">
          <a:xfrm>
            <a:off x="1637841" y="3420050"/>
            <a:ext cx="524794" cy="523481"/>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8.4</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6159" name="文本框 22"/>
          <p:cNvSpPr txBox="1">
            <a:spLocks noChangeArrowheads="1"/>
          </p:cNvSpPr>
          <p:nvPr/>
        </p:nvSpPr>
        <p:spPr bwMode="auto">
          <a:xfrm>
            <a:off x="2289175" y="3476397"/>
            <a:ext cx="3938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Font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查找概述</a:t>
            </a:r>
            <a:endParaRPr lang="zh-CN"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cxnSp>
        <p:nvCxnSpPr>
          <p:cNvPr id="16" name="直接连接符 23"/>
          <p:cNvCxnSpPr>
            <a:cxnSpLocks noChangeShapeType="1"/>
          </p:cNvCxnSpPr>
          <p:nvPr/>
        </p:nvCxnSpPr>
        <p:spPr bwMode="auto">
          <a:xfrm>
            <a:off x="1912938" y="5271906"/>
            <a:ext cx="6121400"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27"/>
          <p:cNvCxnSpPr>
            <a:cxnSpLocks noChangeShapeType="1"/>
          </p:cNvCxnSpPr>
          <p:nvPr/>
        </p:nvCxnSpPr>
        <p:spPr bwMode="auto">
          <a:xfrm>
            <a:off x="1912938" y="5971724"/>
            <a:ext cx="6119813"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2"/>
          <p:cNvCxnSpPr>
            <a:cxnSpLocks noChangeShapeType="1"/>
          </p:cNvCxnSpPr>
          <p:nvPr/>
        </p:nvCxnSpPr>
        <p:spPr bwMode="auto">
          <a:xfrm>
            <a:off x="1912938" y="4572088"/>
            <a:ext cx="6119813"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椭圆 7"/>
          <p:cNvSpPr>
            <a:spLocks noChangeArrowheads="1"/>
          </p:cNvSpPr>
          <p:nvPr/>
        </p:nvSpPr>
        <p:spPr bwMode="auto">
          <a:xfrm>
            <a:off x="1660066" y="4119181"/>
            <a:ext cx="524794" cy="523481"/>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8.5</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21" name="文本框 19"/>
          <p:cNvSpPr txBox="1">
            <a:spLocks noChangeArrowheads="1"/>
          </p:cNvSpPr>
          <p:nvPr/>
        </p:nvSpPr>
        <p:spPr bwMode="auto">
          <a:xfrm>
            <a:off x="2308225" y="4176856"/>
            <a:ext cx="413598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线性表的查找技术</a:t>
            </a:r>
            <a:endParaRPr lang="en-US"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sp>
        <p:nvSpPr>
          <p:cNvPr id="22" name="文本框 20"/>
          <p:cNvSpPr txBox="1">
            <a:spLocks noChangeArrowheads="1"/>
          </p:cNvSpPr>
          <p:nvPr/>
        </p:nvSpPr>
        <p:spPr bwMode="auto">
          <a:xfrm>
            <a:off x="2270125" y="4878903"/>
            <a:ext cx="46781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树表的查找技术</a:t>
            </a:r>
            <a:endParaRPr lang="zh-CN"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sp>
        <p:nvSpPr>
          <p:cNvPr id="23" name="椭圆 7"/>
          <p:cNvSpPr>
            <a:spLocks noChangeArrowheads="1"/>
          </p:cNvSpPr>
          <p:nvPr/>
        </p:nvSpPr>
        <p:spPr bwMode="auto">
          <a:xfrm>
            <a:off x="1660066" y="4818312"/>
            <a:ext cx="524794" cy="524794"/>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8.6</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24" name="椭圆 7"/>
          <p:cNvSpPr>
            <a:spLocks noChangeArrowheads="1"/>
          </p:cNvSpPr>
          <p:nvPr/>
        </p:nvSpPr>
        <p:spPr bwMode="auto">
          <a:xfrm>
            <a:off x="1660066" y="5518756"/>
            <a:ext cx="524794" cy="523482"/>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8.7</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25" name="文本框 22"/>
          <p:cNvSpPr txBox="1">
            <a:spLocks noChangeArrowheads="1"/>
          </p:cNvSpPr>
          <p:nvPr/>
        </p:nvSpPr>
        <p:spPr bwMode="auto">
          <a:xfrm>
            <a:off x="2311400" y="5579362"/>
            <a:ext cx="3938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None/>
            </a:pPr>
            <a:r>
              <a:rPr lang="zh-CN" altLang="en-US" sz="2400" b="0" dirty="0">
                <a:solidFill>
                  <a:schemeClr val="tx1"/>
                </a:solidFill>
                <a:latin typeface="华文琥珀" panose="02010800040101010101" pitchFamily="2" charset="-122"/>
                <a:ea typeface="华文琥珀" panose="02010800040101010101" pitchFamily="2" charset="-122"/>
              </a:rPr>
              <a:t>散列表的查找技术</a:t>
            </a:r>
            <a:endParaRPr lang="zh-CN" altLang="zh-CN" sz="2400" b="0" dirty="0">
              <a:solidFill>
                <a:schemeClr val="tx1"/>
              </a:solidFill>
              <a:latin typeface="华文琥珀" panose="02010800040101010101" pitchFamily="2" charset="-122"/>
              <a:ea typeface="华文琥珀" panose="02010800040101010101" pitchFamily="2" charset="-122"/>
            </a:endParaRPr>
          </a:p>
        </p:txBody>
      </p:sp>
      <p:cxnSp>
        <p:nvCxnSpPr>
          <p:cNvPr id="26" name="直接连接符 27"/>
          <p:cNvCxnSpPr>
            <a:cxnSpLocks noChangeShapeType="1"/>
          </p:cNvCxnSpPr>
          <p:nvPr/>
        </p:nvCxnSpPr>
        <p:spPr bwMode="auto">
          <a:xfrm>
            <a:off x="1912938" y="6671542"/>
            <a:ext cx="6119813"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椭圆 7"/>
          <p:cNvSpPr>
            <a:spLocks noChangeArrowheads="1"/>
          </p:cNvSpPr>
          <p:nvPr/>
        </p:nvSpPr>
        <p:spPr bwMode="auto">
          <a:xfrm>
            <a:off x="1647366" y="6217887"/>
            <a:ext cx="524794" cy="523481"/>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8.8</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28" name="文本框 22"/>
          <p:cNvSpPr txBox="1">
            <a:spLocks noChangeArrowheads="1"/>
          </p:cNvSpPr>
          <p:nvPr/>
        </p:nvSpPr>
        <p:spPr bwMode="auto">
          <a:xfrm>
            <a:off x="2298700" y="6279824"/>
            <a:ext cx="3938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本章小结</a:t>
            </a:r>
            <a:endParaRPr lang="zh-CN"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KSO_Shape"/>
          <p:cNvSpPr/>
          <p:nvPr/>
        </p:nvSpPr>
        <p:spPr bwMode="auto">
          <a:xfrm flipH="1">
            <a:off x="6875463" y="2036763"/>
            <a:ext cx="460375" cy="476250"/>
          </a:xfrm>
          <a:custGeom>
            <a:avLst/>
            <a:gdLst>
              <a:gd name="T0" fmla="*/ 215713171 w 7617"/>
              <a:gd name="T1" fmla="*/ 194912619 h 8099"/>
              <a:gd name="T2" fmla="*/ 186862848 w 7617"/>
              <a:gd name="T3" fmla="*/ 154137527 h 8099"/>
              <a:gd name="T4" fmla="*/ 209688925 w 7617"/>
              <a:gd name="T5" fmla="*/ 69433828 h 8099"/>
              <a:gd name="T6" fmla="*/ 185536456 w 7617"/>
              <a:gd name="T7" fmla="*/ 27220166 h 8099"/>
              <a:gd name="T8" fmla="*/ 159173412 w 7617"/>
              <a:gd name="T9" fmla="*/ 113639048 h 8099"/>
              <a:gd name="T10" fmla="*/ 173487962 w 7617"/>
              <a:gd name="T11" fmla="*/ 157291045 h 8099"/>
              <a:gd name="T12" fmla="*/ 148009101 w 7617"/>
              <a:gd name="T13" fmla="*/ 113251885 h 8099"/>
              <a:gd name="T14" fmla="*/ 130157348 w 7617"/>
              <a:gd name="T15" fmla="*/ 20193847 h 8099"/>
              <a:gd name="T16" fmla="*/ 94785557 w 7617"/>
              <a:gd name="T17" fmla="*/ 22794140 h 8099"/>
              <a:gd name="T18" fmla="*/ 118551064 w 7617"/>
              <a:gd name="T19" fmla="*/ 108493737 h 8099"/>
              <a:gd name="T20" fmla="*/ 105397165 w 7617"/>
              <a:gd name="T21" fmla="*/ 111149305 h 8099"/>
              <a:gd name="T22" fmla="*/ 73175614 w 7617"/>
              <a:gd name="T23" fmla="*/ 41328315 h 8099"/>
              <a:gd name="T24" fmla="*/ 6300716 w 7617"/>
              <a:gd name="T25" fmla="*/ 3706741 h 8099"/>
              <a:gd name="T26" fmla="*/ 35427038 w 7617"/>
              <a:gd name="T27" fmla="*/ 76349596 h 8099"/>
              <a:gd name="T28" fmla="*/ 100865051 w 7617"/>
              <a:gd name="T29" fmla="*/ 116018005 h 8099"/>
              <a:gd name="T30" fmla="*/ 31281886 w 7617"/>
              <a:gd name="T31" fmla="*/ 115686117 h 8099"/>
              <a:gd name="T32" fmla="*/ 3813436 w 7617"/>
              <a:gd name="T33" fmla="*/ 138148370 h 8099"/>
              <a:gd name="T34" fmla="*/ 78039209 w 7617"/>
              <a:gd name="T35" fmla="*/ 170845970 h 8099"/>
              <a:gd name="T36" fmla="*/ 138337158 w 7617"/>
              <a:gd name="T37" fmla="*/ 150264725 h 8099"/>
              <a:gd name="T38" fmla="*/ 180120158 w 7617"/>
              <a:gd name="T39" fmla="*/ 177872289 h 8099"/>
              <a:gd name="T40" fmla="*/ 81852645 w 7617"/>
              <a:gd name="T41" fmla="*/ 181191868 h 8099"/>
              <a:gd name="T42" fmla="*/ 73175614 w 7617"/>
              <a:gd name="T43" fmla="*/ 210403828 h 8099"/>
              <a:gd name="T44" fmla="*/ 170116500 w 7617"/>
              <a:gd name="T45" fmla="*/ 209684543 h 8099"/>
              <a:gd name="T46" fmla="*/ 202006570 w 7617"/>
              <a:gd name="T47" fmla="*/ 191980203 h 8099"/>
              <a:gd name="T48" fmla="*/ 204327874 w 7617"/>
              <a:gd name="T49" fmla="*/ 216544801 h 8099"/>
              <a:gd name="T50" fmla="*/ 104789216 w 7617"/>
              <a:gd name="T51" fmla="*/ 244705824 h 8099"/>
              <a:gd name="T52" fmla="*/ 120595899 w 7617"/>
              <a:gd name="T53" fmla="*/ 275300843 h 8099"/>
              <a:gd name="T54" fmla="*/ 222621601 w 7617"/>
              <a:gd name="T55" fmla="*/ 246088883 h 8099"/>
              <a:gd name="T56" fmla="*/ 253737982 w 7617"/>
              <a:gd name="T57" fmla="*/ 256268720 h 8099"/>
              <a:gd name="T58" fmla="*/ 218310709 w 7617"/>
              <a:gd name="T59" fmla="*/ 266891229 h 8099"/>
              <a:gd name="T60" fmla="*/ 141487399 w 7617"/>
              <a:gd name="T61" fmla="*/ 311428572 h 8099"/>
              <a:gd name="T62" fmla="*/ 186697108 w 7617"/>
              <a:gd name="T63" fmla="*/ 327141117 h 8099"/>
              <a:gd name="T64" fmla="*/ 264294108 w 7617"/>
              <a:gd name="T65" fmla="*/ 289740880 h 8099"/>
              <a:gd name="T66" fmla="*/ 304308506 w 7617"/>
              <a:gd name="T67" fmla="*/ 323323591 h 8099"/>
              <a:gd name="T68" fmla="*/ 251416678 w 7617"/>
              <a:gd name="T69" fmla="*/ 319561339 h 8099"/>
              <a:gd name="T70" fmla="*/ 181723019 w 7617"/>
              <a:gd name="T71" fmla="*/ 363434672 h 8099"/>
              <a:gd name="T72" fmla="*/ 226490519 w 7617"/>
              <a:gd name="T73" fmla="*/ 376546924 h 8099"/>
              <a:gd name="T74" fmla="*/ 303755804 w 7617"/>
              <a:gd name="T75" fmla="*/ 335827108 h 8099"/>
              <a:gd name="T76" fmla="*/ 334706209 w 7617"/>
              <a:gd name="T77" fmla="*/ 363545458 h 8099"/>
              <a:gd name="T78" fmla="*/ 264515330 w 7617"/>
              <a:gd name="T79" fmla="*/ 377432035 h 8099"/>
              <a:gd name="T80" fmla="*/ 256059051 w 7617"/>
              <a:gd name="T81" fmla="*/ 413283152 h 8099"/>
              <a:gd name="T82" fmla="*/ 332329658 w 7617"/>
              <a:gd name="T83" fmla="*/ 383407418 h 8099"/>
              <a:gd name="T84" fmla="*/ 357366310 w 7617"/>
              <a:gd name="T85" fmla="*/ 384347804 h 8099"/>
              <a:gd name="T86" fmla="*/ 419598836 w 7617"/>
              <a:gd name="T87" fmla="*/ 443601795 h 8099"/>
              <a:gd name="T88" fmla="*/ 335093171 w 7617"/>
              <a:gd name="T89" fmla="*/ 346615679 h 8099"/>
              <a:gd name="T90" fmla="*/ 344267658 w 7617"/>
              <a:gd name="T91" fmla="*/ 328911575 h 8099"/>
              <a:gd name="T92" fmla="*/ 398154634 w 7617"/>
              <a:gd name="T93" fmla="*/ 248744452 h 8099"/>
              <a:gd name="T94" fmla="*/ 373559956 w 7617"/>
              <a:gd name="T95" fmla="*/ 232091520 h 8099"/>
              <a:gd name="T96" fmla="*/ 317738874 w 7617"/>
              <a:gd name="T97" fmla="*/ 304844691 h 8099"/>
              <a:gd name="T98" fmla="*/ 300992526 w 7617"/>
              <a:gd name="T99" fmla="*/ 306061924 h 8099"/>
              <a:gd name="T100" fmla="*/ 322049766 w 7617"/>
              <a:gd name="T101" fmla="*/ 277569249 h 8099"/>
              <a:gd name="T102" fmla="*/ 353552874 w 7617"/>
              <a:gd name="T103" fmla="*/ 184511211 h 8099"/>
              <a:gd name="T104" fmla="*/ 325089513 w 7617"/>
              <a:gd name="T105" fmla="*/ 181745091 h 8099"/>
              <a:gd name="T106" fmla="*/ 285848804 w 7617"/>
              <a:gd name="T107" fmla="*/ 275411394 h 8099"/>
              <a:gd name="T108" fmla="*/ 260259449 w 7617"/>
              <a:gd name="T109" fmla="*/ 250238297 h 8099"/>
              <a:gd name="T110" fmla="*/ 290823127 w 7617"/>
              <a:gd name="T111" fmla="*/ 216489525 h 8099"/>
              <a:gd name="T112" fmla="*/ 303645310 w 7617"/>
              <a:gd name="T113" fmla="*/ 128632308 h 8099"/>
              <a:gd name="T114" fmla="*/ 271644982 w 7617"/>
              <a:gd name="T115" fmla="*/ 135382016 h 8099"/>
              <a:gd name="T116" fmla="*/ 247216279 w 7617"/>
              <a:gd name="T117" fmla="*/ 229933665 h 8099"/>
              <a:gd name="T118" fmla="*/ 220189804 w 7617"/>
              <a:gd name="T119" fmla="*/ 202436887 h 8099"/>
              <a:gd name="T120" fmla="*/ 245171209 w 7617"/>
              <a:gd name="T121" fmla="*/ 177595677 h 8099"/>
              <a:gd name="T122" fmla="*/ 263575665 w 7617"/>
              <a:gd name="T123" fmla="*/ 91840805 h 8099"/>
              <a:gd name="T124" fmla="*/ 220079310 w 7617"/>
              <a:gd name="T125" fmla="*/ 96322106 h 80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617" h="8099">
                <a:moveTo>
                  <a:pt x="3735" y="2578"/>
                </a:moveTo>
                <a:lnTo>
                  <a:pt x="3735" y="2578"/>
                </a:lnTo>
                <a:lnTo>
                  <a:pt x="3721" y="2650"/>
                </a:lnTo>
                <a:lnTo>
                  <a:pt x="3709" y="2721"/>
                </a:lnTo>
                <a:lnTo>
                  <a:pt x="3704" y="2758"/>
                </a:lnTo>
                <a:lnTo>
                  <a:pt x="3699" y="2794"/>
                </a:lnTo>
                <a:lnTo>
                  <a:pt x="3695" y="2831"/>
                </a:lnTo>
                <a:lnTo>
                  <a:pt x="3692" y="2868"/>
                </a:lnTo>
                <a:lnTo>
                  <a:pt x="3690" y="2905"/>
                </a:lnTo>
                <a:lnTo>
                  <a:pt x="3689" y="2942"/>
                </a:lnTo>
                <a:lnTo>
                  <a:pt x="3689" y="2978"/>
                </a:lnTo>
                <a:lnTo>
                  <a:pt x="3691" y="3014"/>
                </a:lnTo>
                <a:lnTo>
                  <a:pt x="3694" y="3051"/>
                </a:lnTo>
                <a:lnTo>
                  <a:pt x="3700" y="3087"/>
                </a:lnTo>
                <a:lnTo>
                  <a:pt x="3706" y="3123"/>
                </a:lnTo>
                <a:lnTo>
                  <a:pt x="3714" y="3159"/>
                </a:lnTo>
                <a:lnTo>
                  <a:pt x="3720" y="3185"/>
                </a:lnTo>
                <a:lnTo>
                  <a:pt x="3728" y="3210"/>
                </a:lnTo>
                <a:lnTo>
                  <a:pt x="3737" y="3236"/>
                </a:lnTo>
                <a:lnTo>
                  <a:pt x="3748" y="3260"/>
                </a:lnTo>
                <a:lnTo>
                  <a:pt x="3759" y="3285"/>
                </a:lnTo>
                <a:lnTo>
                  <a:pt x="3772" y="3309"/>
                </a:lnTo>
                <a:lnTo>
                  <a:pt x="3787" y="3332"/>
                </a:lnTo>
                <a:lnTo>
                  <a:pt x="3802" y="3354"/>
                </a:lnTo>
                <a:lnTo>
                  <a:pt x="3819" y="3375"/>
                </a:lnTo>
                <a:lnTo>
                  <a:pt x="3836" y="3393"/>
                </a:lnTo>
                <a:lnTo>
                  <a:pt x="3849" y="3407"/>
                </a:lnTo>
                <a:lnTo>
                  <a:pt x="3861" y="3418"/>
                </a:lnTo>
                <a:lnTo>
                  <a:pt x="3882" y="3437"/>
                </a:lnTo>
                <a:lnTo>
                  <a:pt x="3889" y="3444"/>
                </a:lnTo>
                <a:lnTo>
                  <a:pt x="3895" y="3451"/>
                </a:lnTo>
                <a:lnTo>
                  <a:pt x="3899" y="3458"/>
                </a:lnTo>
                <a:lnTo>
                  <a:pt x="3902" y="3466"/>
                </a:lnTo>
                <a:lnTo>
                  <a:pt x="3904" y="3477"/>
                </a:lnTo>
                <a:lnTo>
                  <a:pt x="3905" y="3489"/>
                </a:lnTo>
                <a:lnTo>
                  <a:pt x="3905" y="3504"/>
                </a:lnTo>
                <a:lnTo>
                  <a:pt x="3903" y="3523"/>
                </a:lnTo>
                <a:lnTo>
                  <a:pt x="3898" y="3574"/>
                </a:lnTo>
                <a:lnTo>
                  <a:pt x="3811" y="3475"/>
                </a:lnTo>
                <a:lnTo>
                  <a:pt x="3724" y="3376"/>
                </a:lnTo>
                <a:lnTo>
                  <a:pt x="3680" y="3327"/>
                </a:lnTo>
                <a:lnTo>
                  <a:pt x="3635" y="3280"/>
                </a:lnTo>
                <a:lnTo>
                  <a:pt x="3590" y="3232"/>
                </a:lnTo>
                <a:lnTo>
                  <a:pt x="3544" y="3186"/>
                </a:lnTo>
                <a:lnTo>
                  <a:pt x="3525" y="3168"/>
                </a:lnTo>
                <a:lnTo>
                  <a:pt x="3502" y="3148"/>
                </a:lnTo>
                <a:lnTo>
                  <a:pt x="3444" y="3098"/>
                </a:lnTo>
                <a:lnTo>
                  <a:pt x="3414" y="3071"/>
                </a:lnTo>
                <a:lnTo>
                  <a:pt x="3382" y="3042"/>
                </a:lnTo>
                <a:lnTo>
                  <a:pt x="3352" y="3012"/>
                </a:lnTo>
                <a:lnTo>
                  <a:pt x="3338" y="2997"/>
                </a:lnTo>
                <a:lnTo>
                  <a:pt x="3325" y="2982"/>
                </a:lnTo>
                <a:lnTo>
                  <a:pt x="3312" y="2966"/>
                </a:lnTo>
                <a:lnTo>
                  <a:pt x="3301" y="2952"/>
                </a:lnTo>
                <a:lnTo>
                  <a:pt x="3291" y="2938"/>
                </a:lnTo>
                <a:lnTo>
                  <a:pt x="3283" y="2922"/>
                </a:lnTo>
                <a:lnTo>
                  <a:pt x="3276" y="2909"/>
                </a:lnTo>
                <a:lnTo>
                  <a:pt x="3271" y="2895"/>
                </a:lnTo>
                <a:lnTo>
                  <a:pt x="3268" y="2881"/>
                </a:lnTo>
                <a:lnTo>
                  <a:pt x="3267" y="2869"/>
                </a:lnTo>
                <a:lnTo>
                  <a:pt x="3268" y="2857"/>
                </a:lnTo>
                <a:lnTo>
                  <a:pt x="3270" y="2851"/>
                </a:lnTo>
                <a:lnTo>
                  <a:pt x="3272" y="2845"/>
                </a:lnTo>
                <a:lnTo>
                  <a:pt x="3275" y="2839"/>
                </a:lnTo>
                <a:lnTo>
                  <a:pt x="3278" y="2834"/>
                </a:lnTo>
                <a:lnTo>
                  <a:pt x="3283" y="2829"/>
                </a:lnTo>
                <a:lnTo>
                  <a:pt x="3288" y="2824"/>
                </a:lnTo>
                <a:lnTo>
                  <a:pt x="3293" y="2820"/>
                </a:lnTo>
                <a:lnTo>
                  <a:pt x="3300" y="2815"/>
                </a:lnTo>
                <a:lnTo>
                  <a:pt x="3315" y="2806"/>
                </a:lnTo>
                <a:lnTo>
                  <a:pt x="3334" y="2799"/>
                </a:lnTo>
                <a:lnTo>
                  <a:pt x="3355" y="2793"/>
                </a:lnTo>
                <a:lnTo>
                  <a:pt x="3381" y="2786"/>
                </a:lnTo>
                <a:lnTo>
                  <a:pt x="3405" y="2777"/>
                </a:lnTo>
                <a:lnTo>
                  <a:pt x="3429" y="2765"/>
                </a:lnTo>
                <a:lnTo>
                  <a:pt x="3452" y="2752"/>
                </a:lnTo>
                <a:lnTo>
                  <a:pt x="3473" y="2738"/>
                </a:lnTo>
                <a:lnTo>
                  <a:pt x="3494" y="2721"/>
                </a:lnTo>
                <a:lnTo>
                  <a:pt x="3512" y="2704"/>
                </a:lnTo>
                <a:lnTo>
                  <a:pt x="3530" y="2685"/>
                </a:lnTo>
                <a:lnTo>
                  <a:pt x="3548" y="2665"/>
                </a:lnTo>
                <a:lnTo>
                  <a:pt x="3563" y="2644"/>
                </a:lnTo>
                <a:lnTo>
                  <a:pt x="3579" y="2621"/>
                </a:lnTo>
                <a:lnTo>
                  <a:pt x="3593" y="2597"/>
                </a:lnTo>
                <a:lnTo>
                  <a:pt x="3606" y="2573"/>
                </a:lnTo>
                <a:lnTo>
                  <a:pt x="3620" y="2547"/>
                </a:lnTo>
                <a:lnTo>
                  <a:pt x="3631" y="2522"/>
                </a:lnTo>
                <a:lnTo>
                  <a:pt x="3642" y="2495"/>
                </a:lnTo>
                <a:lnTo>
                  <a:pt x="3652" y="2468"/>
                </a:lnTo>
                <a:lnTo>
                  <a:pt x="3663" y="2441"/>
                </a:lnTo>
                <a:lnTo>
                  <a:pt x="3672" y="2413"/>
                </a:lnTo>
                <a:lnTo>
                  <a:pt x="3680" y="2385"/>
                </a:lnTo>
                <a:lnTo>
                  <a:pt x="3695" y="2329"/>
                </a:lnTo>
                <a:lnTo>
                  <a:pt x="3709" y="2274"/>
                </a:lnTo>
                <a:lnTo>
                  <a:pt x="3720" y="2219"/>
                </a:lnTo>
                <a:lnTo>
                  <a:pt x="3729" y="2167"/>
                </a:lnTo>
                <a:lnTo>
                  <a:pt x="3747" y="2071"/>
                </a:lnTo>
                <a:lnTo>
                  <a:pt x="3756" y="2014"/>
                </a:lnTo>
                <a:lnTo>
                  <a:pt x="3764" y="1957"/>
                </a:lnTo>
                <a:lnTo>
                  <a:pt x="3772" y="1899"/>
                </a:lnTo>
                <a:lnTo>
                  <a:pt x="3779" y="1841"/>
                </a:lnTo>
                <a:lnTo>
                  <a:pt x="3786" y="1783"/>
                </a:lnTo>
                <a:lnTo>
                  <a:pt x="3791" y="1724"/>
                </a:lnTo>
                <a:lnTo>
                  <a:pt x="3796" y="1665"/>
                </a:lnTo>
                <a:lnTo>
                  <a:pt x="3799" y="1607"/>
                </a:lnTo>
                <a:lnTo>
                  <a:pt x="3801" y="1548"/>
                </a:lnTo>
                <a:lnTo>
                  <a:pt x="3802" y="1489"/>
                </a:lnTo>
                <a:lnTo>
                  <a:pt x="3802" y="1430"/>
                </a:lnTo>
                <a:lnTo>
                  <a:pt x="3801" y="1372"/>
                </a:lnTo>
                <a:lnTo>
                  <a:pt x="3798" y="1314"/>
                </a:lnTo>
                <a:lnTo>
                  <a:pt x="3794" y="1255"/>
                </a:lnTo>
                <a:lnTo>
                  <a:pt x="3788" y="1198"/>
                </a:lnTo>
                <a:lnTo>
                  <a:pt x="3779" y="1140"/>
                </a:lnTo>
                <a:lnTo>
                  <a:pt x="3775" y="1110"/>
                </a:lnTo>
                <a:lnTo>
                  <a:pt x="3769" y="1080"/>
                </a:lnTo>
                <a:lnTo>
                  <a:pt x="3762" y="1049"/>
                </a:lnTo>
                <a:lnTo>
                  <a:pt x="3754" y="1020"/>
                </a:lnTo>
                <a:lnTo>
                  <a:pt x="3746" y="990"/>
                </a:lnTo>
                <a:lnTo>
                  <a:pt x="3736" y="960"/>
                </a:lnTo>
                <a:lnTo>
                  <a:pt x="3725" y="931"/>
                </a:lnTo>
                <a:lnTo>
                  <a:pt x="3714" y="903"/>
                </a:lnTo>
                <a:lnTo>
                  <a:pt x="3702" y="874"/>
                </a:lnTo>
                <a:lnTo>
                  <a:pt x="3689" y="846"/>
                </a:lnTo>
                <a:lnTo>
                  <a:pt x="3676" y="819"/>
                </a:lnTo>
                <a:lnTo>
                  <a:pt x="3662" y="791"/>
                </a:lnTo>
                <a:lnTo>
                  <a:pt x="3646" y="764"/>
                </a:lnTo>
                <a:lnTo>
                  <a:pt x="3631" y="738"/>
                </a:lnTo>
                <a:lnTo>
                  <a:pt x="3615" y="711"/>
                </a:lnTo>
                <a:lnTo>
                  <a:pt x="3597" y="685"/>
                </a:lnTo>
                <a:lnTo>
                  <a:pt x="3586" y="668"/>
                </a:lnTo>
                <a:lnTo>
                  <a:pt x="3572" y="652"/>
                </a:lnTo>
                <a:lnTo>
                  <a:pt x="3546" y="618"/>
                </a:lnTo>
                <a:lnTo>
                  <a:pt x="3516" y="583"/>
                </a:lnTo>
                <a:lnTo>
                  <a:pt x="3487" y="548"/>
                </a:lnTo>
                <a:lnTo>
                  <a:pt x="3460" y="512"/>
                </a:lnTo>
                <a:lnTo>
                  <a:pt x="3446" y="495"/>
                </a:lnTo>
                <a:lnTo>
                  <a:pt x="3434" y="476"/>
                </a:lnTo>
                <a:lnTo>
                  <a:pt x="3423" y="457"/>
                </a:lnTo>
                <a:lnTo>
                  <a:pt x="3414" y="439"/>
                </a:lnTo>
                <a:lnTo>
                  <a:pt x="3405" y="419"/>
                </a:lnTo>
                <a:lnTo>
                  <a:pt x="3398" y="400"/>
                </a:lnTo>
                <a:lnTo>
                  <a:pt x="3394" y="416"/>
                </a:lnTo>
                <a:lnTo>
                  <a:pt x="3389" y="431"/>
                </a:lnTo>
                <a:lnTo>
                  <a:pt x="3382" y="447"/>
                </a:lnTo>
                <a:lnTo>
                  <a:pt x="3375" y="462"/>
                </a:lnTo>
                <a:lnTo>
                  <a:pt x="3367" y="476"/>
                </a:lnTo>
                <a:lnTo>
                  <a:pt x="3357" y="492"/>
                </a:lnTo>
                <a:lnTo>
                  <a:pt x="3347" y="506"/>
                </a:lnTo>
                <a:lnTo>
                  <a:pt x="3336" y="521"/>
                </a:lnTo>
                <a:lnTo>
                  <a:pt x="3312" y="549"/>
                </a:lnTo>
                <a:lnTo>
                  <a:pt x="3286" y="577"/>
                </a:lnTo>
                <a:lnTo>
                  <a:pt x="3259" y="605"/>
                </a:lnTo>
                <a:lnTo>
                  <a:pt x="3230" y="633"/>
                </a:lnTo>
                <a:lnTo>
                  <a:pt x="3172" y="689"/>
                </a:lnTo>
                <a:lnTo>
                  <a:pt x="3144" y="717"/>
                </a:lnTo>
                <a:lnTo>
                  <a:pt x="3118" y="746"/>
                </a:lnTo>
                <a:lnTo>
                  <a:pt x="3092" y="775"/>
                </a:lnTo>
                <a:lnTo>
                  <a:pt x="3081" y="790"/>
                </a:lnTo>
                <a:lnTo>
                  <a:pt x="3069" y="805"/>
                </a:lnTo>
                <a:lnTo>
                  <a:pt x="3059" y="821"/>
                </a:lnTo>
                <a:lnTo>
                  <a:pt x="3049" y="837"/>
                </a:lnTo>
                <a:lnTo>
                  <a:pt x="3041" y="852"/>
                </a:lnTo>
                <a:lnTo>
                  <a:pt x="3033" y="869"/>
                </a:lnTo>
                <a:lnTo>
                  <a:pt x="3013" y="915"/>
                </a:lnTo>
                <a:lnTo>
                  <a:pt x="2996" y="960"/>
                </a:lnTo>
                <a:lnTo>
                  <a:pt x="2979" y="1006"/>
                </a:lnTo>
                <a:lnTo>
                  <a:pt x="2965" y="1053"/>
                </a:lnTo>
                <a:lnTo>
                  <a:pt x="2952" y="1099"/>
                </a:lnTo>
                <a:lnTo>
                  <a:pt x="2939" y="1147"/>
                </a:lnTo>
                <a:lnTo>
                  <a:pt x="2928" y="1193"/>
                </a:lnTo>
                <a:lnTo>
                  <a:pt x="2919" y="1241"/>
                </a:lnTo>
                <a:lnTo>
                  <a:pt x="2911" y="1288"/>
                </a:lnTo>
                <a:lnTo>
                  <a:pt x="2903" y="1335"/>
                </a:lnTo>
                <a:lnTo>
                  <a:pt x="2896" y="1383"/>
                </a:lnTo>
                <a:lnTo>
                  <a:pt x="2891" y="1431"/>
                </a:lnTo>
                <a:lnTo>
                  <a:pt x="2887" y="1480"/>
                </a:lnTo>
                <a:lnTo>
                  <a:pt x="2883" y="1529"/>
                </a:lnTo>
                <a:lnTo>
                  <a:pt x="2881" y="1578"/>
                </a:lnTo>
                <a:lnTo>
                  <a:pt x="2879" y="1627"/>
                </a:lnTo>
                <a:lnTo>
                  <a:pt x="2876" y="1712"/>
                </a:lnTo>
                <a:lnTo>
                  <a:pt x="2875" y="1797"/>
                </a:lnTo>
                <a:lnTo>
                  <a:pt x="2875" y="1883"/>
                </a:lnTo>
                <a:lnTo>
                  <a:pt x="2877" y="1969"/>
                </a:lnTo>
                <a:lnTo>
                  <a:pt x="2880" y="2054"/>
                </a:lnTo>
                <a:lnTo>
                  <a:pt x="2883" y="2097"/>
                </a:lnTo>
                <a:lnTo>
                  <a:pt x="2886" y="2139"/>
                </a:lnTo>
                <a:lnTo>
                  <a:pt x="2890" y="2182"/>
                </a:lnTo>
                <a:lnTo>
                  <a:pt x="2895" y="2224"/>
                </a:lnTo>
                <a:lnTo>
                  <a:pt x="2900" y="2268"/>
                </a:lnTo>
                <a:lnTo>
                  <a:pt x="2906" y="2310"/>
                </a:lnTo>
                <a:lnTo>
                  <a:pt x="2914" y="2354"/>
                </a:lnTo>
                <a:lnTo>
                  <a:pt x="2924" y="2397"/>
                </a:lnTo>
                <a:lnTo>
                  <a:pt x="2936" y="2439"/>
                </a:lnTo>
                <a:lnTo>
                  <a:pt x="2943" y="2460"/>
                </a:lnTo>
                <a:lnTo>
                  <a:pt x="2951" y="2481"/>
                </a:lnTo>
                <a:lnTo>
                  <a:pt x="2959" y="2501"/>
                </a:lnTo>
                <a:lnTo>
                  <a:pt x="2968" y="2522"/>
                </a:lnTo>
                <a:lnTo>
                  <a:pt x="2977" y="2541"/>
                </a:lnTo>
                <a:lnTo>
                  <a:pt x="2987" y="2561"/>
                </a:lnTo>
                <a:lnTo>
                  <a:pt x="2998" y="2580"/>
                </a:lnTo>
                <a:lnTo>
                  <a:pt x="3009" y="2599"/>
                </a:lnTo>
                <a:lnTo>
                  <a:pt x="3021" y="2618"/>
                </a:lnTo>
                <a:lnTo>
                  <a:pt x="3035" y="2636"/>
                </a:lnTo>
                <a:lnTo>
                  <a:pt x="3051" y="2658"/>
                </a:lnTo>
                <a:lnTo>
                  <a:pt x="3068" y="2677"/>
                </a:lnTo>
                <a:lnTo>
                  <a:pt x="3085" y="2693"/>
                </a:lnTo>
                <a:lnTo>
                  <a:pt x="3100" y="2707"/>
                </a:lnTo>
                <a:lnTo>
                  <a:pt x="3129" y="2731"/>
                </a:lnTo>
                <a:lnTo>
                  <a:pt x="3142" y="2742"/>
                </a:lnTo>
                <a:lnTo>
                  <a:pt x="3154" y="2752"/>
                </a:lnTo>
                <a:lnTo>
                  <a:pt x="3166" y="2763"/>
                </a:lnTo>
                <a:lnTo>
                  <a:pt x="3175" y="2775"/>
                </a:lnTo>
                <a:lnTo>
                  <a:pt x="3183" y="2787"/>
                </a:lnTo>
                <a:lnTo>
                  <a:pt x="3190" y="2802"/>
                </a:lnTo>
                <a:lnTo>
                  <a:pt x="3195" y="2819"/>
                </a:lnTo>
                <a:lnTo>
                  <a:pt x="3200" y="2839"/>
                </a:lnTo>
                <a:lnTo>
                  <a:pt x="3201" y="2862"/>
                </a:lnTo>
                <a:lnTo>
                  <a:pt x="3201" y="2888"/>
                </a:lnTo>
                <a:lnTo>
                  <a:pt x="3176" y="2870"/>
                </a:lnTo>
                <a:lnTo>
                  <a:pt x="3139" y="2843"/>
                </a:lnTo>
                <a:lnTo>
                  <a:pt x="3034" y="2770"/>
                </a:lnTo>
                <a:lnTo>
                  <a:pt x="2971" y="2726"/>
                </a:lnTo>
                <a:lnTo>
                  <a:pt x="2903" y="2677"/>
                </a:lnTo>
                <a:lnTo>
                  <a:pt x="2835" y="2626"/>
                </a:lnTo>
                <a:lnTo>
                  <a:pt x="2767" y="2573"/>
                </a:lnTo>
                <a:lnTo>
                  <a:pt x="2735" y="2546"/>
                </a:lnTo>
                <a:lnTo>
                  <a:pt x="2704" y="2520"/>
                </a:lnTo>
                <a:lnTo>
                  <a:pt x="2673" y="2494"/>
                </a:lnTo>
                <a:lnTo>
                  <a:pt x="2644" y="2467"/>
                </a:lnTo>
                <a:lnTo>
                  <a:pt x="2618" y="2442"/>
                </a:lnTo>
                <a:lnTo>
                  <a:pt x="2593" y="2417"/>
                </a:lnTo>
                <a:lnTo>
                  <a:pt x="2571" y="2393"/>
                </a:lnTo>
                <a:lnTo>
                  <a:pt x="2552" y="2369"/>
                </a:lnTo>
                <a:lnTo>
                  <a:pt x="2537" y="2346"/>
                </a:lnTo>
                <a:lnTo>
                  <a:pt x="2529" y="2336"/>
                </a:lnTo>
                <a:lnTo>
                  <a:pt x="2524" y="2325"/>
                </a:lnTo>
                <a:lnTo>
                  <a:pt x="2519" y="2315"/>
                </a:lnTo>
                <a:lnTo>
                  <a:pt x="2515" y="2305"/>
                </a:lnTo>
                <a:lnTo>
                  <a:pt x="2512" y="2295"/>
                </a:lnTo>
                <a:lnTo>
                  <a:pt x="2511" y="2286"/>
                </a:lnTo>
                <a:lnTo>
                  <a:pt x="2510" y="2278"/>
                </a:lnTo>
                <a:lnTo>
                  <a:pt x="2510" y="2270"/>
                </a:lnTo>
                <a:lnTo>
                  <a:pt x="2512" y="2261"/>
                </a:lnTo>
                <a:lnTo>
                  <a:pt x="2514" y="2254"/>
                </a:lnTo>
                <a:lnTo>
                  <a:pt x="2518" y="2247"/>
                </a:lnTo>
                <a:lnTo>
                  <a:pt x="2523" y="2241"/>
                </a:lnTo>
                <a:lnTo>
                  <a:pt x="2530" y="2235"/>
                </a:lnTo>
                <a:lnTo>
                  <a:pt x="2538" y="2229"/>
                </a:lnTo>
                <a:lnTo>
                  <a:pt x="2557" y="2216"/>
                </a:lnTo>
                <a:lnTo>
                  <a:pt x="2574" y="2202"/>
                </a:lnTo>
                <a:lnTo>
                  <a:pt x="2591" y="2186"/>
                </a:lnTo>
                <a:lnTo>
                  <a:pt x="2606" y="2169"/>
                </a:lnTo>
                <a:lnTo>
                  <a:pt x="2622" y="2151"/>
                </a:lnTo>
                <a:lnTo>
                  <a:pt x="2634" y="2132"/>
                </a:lnTo>
                <a:lnTo>
                  <a:pt x="2646" y="2112"/>
                </a:lnTo>
                <a:lnTo>
                  <a:pt x="2657" y="2091"/>
                </a:lnTo>
                <a:lnTo>
                  <a:pt x="2668" y="2070"/>
                </a:lnTo>
                <a:lnTo>
                  <a:pt x="2678" y="2047"/>
                </a:lnTo>
                <a:lnTo>
                  <a:pt x="2686" y="2024"/>
                </a:lnTo>
                <a:lnTo>
                  <a:pt x="2693" y="2000"/>
                </a:lnTo>
                <a:lnTo>
                  <a:pt x="2701" y="1975"/>
                </a:lnTo>
                <a:lnTo>
                  <a:pt x="2707" y="1951"/>
                </a:lnTo>
                <a:lnTo>
                  <a:pt x="2712" y="1925"/>
                </a:lnTo>
                <a:lnTo>
                  <a:pt x="2717" y="1900"/>
                </a:lnTo>
                <a:lnTo>
                  <a:pt x="2721" y="1874"/>
                </a:lnTo>
                <a:lnTo>
                  <a:pt x="2724" y="1848"/>
                </a:lnTo>
                <a:lnTo>
                  <a:pt x="2729" y="1796"/>
                </a:lnTo>
                <a:lnTo>
                  <a:pt x="2732" y="1745"/>
                </a:lnTo>
                <a:lnTo>
                  <a:pt x="2733" y="1694"/>
                </a:lnTo>
                <a:lnTo>
                  <a:pt x="2733" y="1645"/>
                </a:lnTo>
                <a:lnTo>
                  <a:pt x="2732" y="1597"/>
                </a:lnTo>
                <a:lnTo>
                  <a:pt x="2730" y="1553"/>
                </a:lnTo>
                <a:lnTo>
                  <a:pt x="2727" y="1512"/>
                </a:lnTo>
                <a:lnTo>
                  <a:pt x="2722" y="1453"/>
                </a:lnTo>
                <a:lnTo>
                  <a:pt x="2716" y="1395"/>
                </a:lnTo>
                <a:lnTo>
                  <a:pt x="2708" y="1335"/>
                </a:lnTo>
                <a:lnTo>
                  <a:pt x="2697" y="1277"/>
                </a:lnTo>
                <a:lnTo>
                  <a:pt x="2685" y="1218"/>
                </a:lnTo>
                <a:lnTo>
                  <a:pt x="2673" y="1160"/>
                </a:lnTo>
                <a:lnTo>
                  <a:pt x="2657" y="1101"/>
                </a:lnTo>
                <a:lnTo>
                  <a:pt x="2642" y="1043"/>
                </a:lnTo>
                <a:lnTo>
                  <a:pt x="2625" y="986"/>
                </a:lnTo>
                <a:lnTo>
                  <a:pt x="2606" y="928"/>
                </a:lnTo>
                <a:lnTo>
                  <a:pt x="2587" y="871"/>
                </a:lnTo>
                <a:lnTo>
                  <a:pt x="2566" y="815"/>
                </a:lnTo>
                <a:lnTo>
                  <a:pt x="2546" y="759"/>
                </a:lnTo>
                <a:lnTo>
                  <a:pt x="2523" y="704"/>
                </a:lnTo>
                <a:lnTo>
                  <a:pt x="2501" y="650"/>
                </a:lnTo>
                <a:lnTo>
                  <a:pt x="2477" y="595"/>
                </a:lnTo>
                <a:lnTo>
                  <a:pt x="2455" y="548"/>
                </a:lnTo>
                <a:lnTo>
                  <a:pt x="2432" y="501"/>
                </a:lnTo>
                <a:lnTo>
                  <a:pt x="2409" y="455"/>
                </a:lnTo>
                <a:lnTo>
                  <a:pt x="2383" y="409"/>
                </a:lnTo>
                <a:lnTo>
                  <a:pt x="2370" y="386"/>
                </a:lnTo>
                <a:lnTo>
                  <a:pt x="2355" y="365"/>
                </a:lnTo>
                <a:lnTo>
                  <a:pt x="2341" y="343"/>
                </a:lnTo>
                <a:lnTo>
                  <a:pt x="2326" y="322"/>
                </a:lnTo>
                <a:lnTo>
                  <a:pt x="2309" y="301"/>
                </a:lnTo>
                <a:lnTo>
                  <a:pt x="2293" y="281"/>
                </a:lnTo>
                <a:lnTo>
                  <a:pt x="2275" y="261"/>
                </a:lnTo>
                <a:lnTo>
                  <a:pt x="2258" y="242"/>
                </a:lnTo>
                <a:lnTo>
                  <a:pt x="2240" y="225"/>
                </a:lnTo>
                <a:lnTo>
                  <a:pt x="2222" y="210"/>
                </a:lnTo>
                <a:lnTo>
                  <a:pt x="2203" y="196"/>
                </a:lnTo>
                <a:lnTo>
                  <a:pt x="2182" y="181"/>
                </a:lnTo>
                <a:lnTo>
                  <a:pt x="2140" y="154"/>
                </a:lnTo>
                <a:lnTo>
                  <a:pt x="2096" y="126"/>
                </a:lnTo>
                <a:lnTo>
                  <a:pt x="2053" y="98"/>
                </a:lnTo>
                <a:lnTo>
                  <a:pt x="2033" y="84"/>
                </a:lnTo>
                <a:lnTo>
                  <a:pt x="2013" y="69"/>
                </a:lnTo>
                <a:lnTo>
                  <a:pt x="1995" y="53"/>
                </a:lnTo>
                <a:lnTo>
                  <a:pt x="1978" y="36"/>
                </a:lnTo>
                <a:lnTo>
                  <a:pt x="1963" y="18"/>
                </a:lnTo>
                <a:lnTo>
                  <a:pt x="1948" y="0"/>
                </a:lnTo>
                <a:lnTo>
                  <a:pt x="1949" y="10"/>
                </a:lnTo>
                <a:lnTo>
                  <a:pt x="1949" y="22"/>
                </a:lnTo>
                <a:lnTo>
                  <a:pt x="1947" y="34"/>
                </a:lnTo>
                <a:lnTo>
                  <a:pt x="1944" y="46"/>
                </a:lnTo>
                <a:lnTo>
                  <a:pt x="1940" y="59"/>
                </a:lnTo>
                <a:lnTo>
                  <a:pt x="1935" y="73"/>
                </a:lnTo>
                <a:lnTo>
                  <a:pt x="1929" y="86"/>
                </a:lnTo>
                <a:lnTo>
                  <a:pt x="1921" y="100"/>
                </a:lnTo>
                <a:lnTo>
                  <a:pt x="1903" y="130"/>
                </a:lnTo>
                <a:lnTo>
                  <a:pt x="1884" y="161"/>
                </a:lnTo>
                <a:lnTo>
                  <a:pt x="1861" y="192"/>
                </a:lnTo>
                <a:lnTo>
                  <a:pt x="1839" y="224"/>
                </a:lnTo>
                <a:lnTo>
                  <a:pt x="1791" y="288"/>
                </a:lnTo>
                <a:lnTo>
                  <a:pt x="1768" y="321"/>
                </a:lnTo>
                <a:lnTo>
                  <a:pt x="1748" y="351"/>
                </a:lnTo>
                <a:lnTo>
                  <a:pt x="1729" y="382"/>
                </a:lnTo>
                <a:lnTo>
                  <a:pt x="1722" y="398"/>
                </a:lnTo>
                <a:lnTo>
                  <a:pt x="1715" y="412"/>
                </a:lnTo>
                <a:lnTo>
                  <a:pt x="1709" y="426"/>
                </a:lnTo>
                <a:lnTo>
                  <a:pt x="1704" y="441"/>
                </a:lnTo>
                <a:lnTo>
                  <a:pt x="1699" y="454"/>
                </a:lnTo>
                <a:lnTo>
                  <a:pt x="1697" y="467"/>
                </a:lnTo>
                <a:lnTo>
                  <a:pt x="1692" y="511"/>
                </a:lnTo>
                <a:lnTo>
                  <a:pt x="1689" y="555"/>
                </a:lnTo>
                <a:lnTo>
                  <a:pt x="1688" y="599"/>
                </a:lnTo>
                <a:lnTo>
                  <a:pt x="1689" y="643"/>
                </a:lnTo>
                <a:lnTo>
                  <a:pt x="1692" y="689"/>
                </a:lnTo>
                <a:lnTo>
                  <a:pt x="1696" y="734"/>
                </a:lnTo>
                <a:lnTo>
                  <a:pt x="1702" y="779"/>
                </a:lnTo>
                <a:lnTo>
                  <a:pt x="1708" y="824"/>
                </a:lnTo>
                <a:lnTo>
                  <a:pt x="1716" y="869"/>
                </a:lnTo>
                <a:lnTo>
                  <a:pt x="1724" y="914"/>
                </a:lnTo>
                <a:lnTo>
                  <a:pt x="1734" y="958"/>
                </a:lnTo>
                <a:lnTo>
                  <a:pt x="1744" y="1002"/>
                </a:lnTo>
                <a:lnTo>
                  <a:pt x="1765" y="1089"/>
                </a:lnTo>
                <a:lnTo>
                  <a:pt x="1788" y="1173"/>
                </a:lnTo>
                <a:lnTo>
                  <a:pt x="1801" y="1220"/>
                </a:lnTo>
                <a:lnTo>
                  <a:pt x="1815" y="1267"/>
                </a:lnTo>
                <a:lnTo>
                  <a:pt x="1830" y="1314"/>
                </a:lnTo>
                <a:lnTo>
                  <a:pt x="1846" y="1360"/>
                </a:lnTo>
                <a:lnTo>
                  <a:pt x="1862" y="1405"/>
                </a:lnTo>
                <a:lnTo>
                  <a:pt x="1880" y="1450"/>
                </a:lnTo>
                <a:lnTo>
                  <a:pt x="1898" y="1495"/>
                </a:lnTo>
                <a:lnTo>
                  <a:pt x="1917" y="1540"/>
                </a:lnTo>
                <a:lnTo>
                  <a:pt x="1937" y="1584"/>
                </a:lnTo>
                <a:lnTo>
                  <a:pt x="1958" y="1628"/>
                </a:lnTo>
                <a:lnTo>
                  <a:pt x="1978" y="1671"/>
                </a:lnTo>
                <a:lnTo>
                  <a:pt x="2001" y="1714"/>
                </a:lnTo>
                <a:lnTo>
                  <a:pt x="2023" y="1757"/>
                </a:lnTo>
                <a:lnTo>
                  <a:pt x="2047" y="1800"/>
                </a:lnTo>
                <a:lnTo>
                  <a:pt x="2071" y="1842"/>
                </a:lnTo>
                <a:lnTo>
                  <a:pt x="2096" y="1884"/>
                </a:lnTo>
                <a:lnTo>
                  <a:pt x="2121" y="1922"/>
                </a:lnTo>
                <a:lnTo>
                  <a:pt x="2145" y="1961"/>
                </a:lnTo>
                <a:lnTo>
                  <a:pt x="2171" y="1999"/>
                </a:lnTo>
                <a:lnTo>
                  <a:pt x="2197" y="2036"/>
                </a:lnTo>
                <a:lnTo>
                  <a:pt x="2225" y="2072"/>
                </a:lnTo>
                <a:lnTo>
                  <a:pt x="2254" y="2107"/>
                </a:lnTo>
                <a:lnTo>
                  <a:pt x="2285" y="2140"/>
                </a:lnTo>
                <a:lnTo>
                  <a:pt x="2301" y="2156"/>
                </a:lnTo>
                <a:lnTo>
                  <a:pt x="2317" y="2172"/>
                </a:lnTo>
                <a:lnTo>
                  <a:pt x="2349" y="2201"/>
                </a:lnTo>
                <a:lnTo>
                  <a:pt x="2373" y="2221"/>
                </a:lnTo>
                <a:lnTo>
                  <a:pt x="2391" y="2239"/>
                </a:lnTo>
                <a:lnTo>
                  <a:pt x="2398" y="2247"/>
                </a:lnTo>
                <a:lnTo>
                  <a:pt x="2405" y="2255"/>
                </a:lnTo>
                <a:lnTo>
                  <a:pt x="2412" y="2263"/>
                </a:lnTo>
                <a:lnTo>
                  <a:pt x="2418" y="2273"/>
                </a:lnTo>
                <a:lnTo>
                  <a:pt x="2423" y="2284"/>
                </a:lnTo>
                <a:lnTo>
                  <a:pt x="2428" y="2296"/>
                </a:lnTo>
                <a:lnTo>
                  <a:pt x="2440" y="2326"/>
                </a:lnTo>
                <a:lnTo>
                  <a:pt x="2455" y="2368"/>
                </a:lnTo>
                <a:lnTo>
                  <a:pt x="2429" y="2355"/>
                </a:lnTo>
                <a:lnTo>
                  <a:pt x="2396" y="2339"/>
                </a:lnTo>
                <a:lnTo>
                  <a:pt x="2314" y="2300"/>
                </a:lnTo>
                <a:lnTo>
                  <a:pt x="2268" y="2278"/>
                </a:lnTo>
                <a:lnTo>
                  <a:pt x="2219" y="2253"/>
                </a:lnTo>
                <a:lnTo>
                  <a:pt x="2170" y="2228"/>
                </a:lnTo>
                <a:lnTo>
                  <a:pt x="2121" y="2200"/>
                </a:lnTo>
                <a:lnTo>
                  <a:pt x="2073" y="2172"/>
                </a:lnTo>
                <a:lnTo>
                  <a:pt x="2051" y="2157"/>
                </a:lnTo>
                <a:lnTo>
                  <a:pt x="2029" y="2142"/>
                </a:lnTo>
                <a:lnTo>
                  <a:pt x="2009" y="2128"/>
                </a:lnTo>
                <a:lnTo>
                  <a:pt x="1990" y="2113"/>
                </a:lnTo>
                <a:lnTo>
                  <a:pt x="1973" y="2098"/>
                </a:lnTo>
                <a:lnTo>
                  <a:pt x="1957" y="2083"/>
                </a:lnTo>
                <a:lnTo>
                  <a:pt x="1942" y="2068"/>
                </a:lnTo>
                <a:lnTo>
                  <a:pt x="1931" y="2053"/>
                </a:lnTo>
                <a:lnTo>
                  <a:pt x="1921" y="2038"/>
                </a:lnTo>
                <a:lnTo>
                  <a:pt x="1913" y="2024"/>
                </a:lnTo>
                <a:lnTo>
                  <a:pt x="1907" y="2009"/>
                </a:lnTo>
                <a:lnTo>
                  <a:pt x="1906" y="2002"/>
                </a:lnTo>
                <a:lnTo>
                  <a:pt x="1905" y="1995"/>
                </a:lnTo>
                <a:lnTo>
                  <a:pt x="1904" y="1988"/>
                </a:lnTo>
                <a:lnTo>
                  <a:pt x="1905" y="1981"/>
                </a:lnTo>
                <a:lnTo>
                  <a:pt x="1906" y="1973"/>
                </a:lnTo>
                <a:lnTo>
                  <a:pt x="1908" y="1966"/>
                </a:lnTo>
                <a:lnTo>
                  <a:pt x="1916" y="1943"/>
                </a:lnTo>
                <a:lnTo>
                  <a:pt x="1921" y="1918"/>
                </a:lnTo>
                <a:lnTo>
                  <a:pt x="1925" y="1894"/>
                </a:lnTo>
                <a:lnTo>
                  <a:pt x="1927" y="1869"/>
                </a:lnTo>
                <a:lnTo>
                  <a:pt x="1928" y="1843"/>
                </a:lnTo>
                <a:lnTo>
                  <a:pt x="1927" y="1819"/>
                </a:lnTo>
                <a:lnTo>
                  <a:pt x="1926" y="1792"/>
                </a:lnTo>
                <a:lnTo>
                  <a:pt x="1923" y="1766"/>
                </a:lnTo>
                <a:lnTo>
                  <a:pt x="1919" y="1741"/>
                </a:lnTo>
                <a:lnTo>
                  <a:pt x="1914" y="1714"/>
                </a:lnTo>
                <a:lnTo>
                  <a:pt x="1906" y="1688"/>
                </a:lnTo>
                <a:lnTo>
                  <a:pt x="1899" y="1662"/>
                </a:lnTo>
                <a:lnTo>
                  <a:pt x="1891" y="1635"/>
                </a:lnTo>
                <a:lnTo>
                  <a:pt x="1883" y="1609"/>
                </a:lnTo>
                <a:lnTo>
                  <a:pt x="1873" y="1583"/>
                </a:lnTo>
                <a:lnTo>
                  <a:pt x="1862" y="1556"/>
                </a:lnTo>
                <a:lnTo>
                  <a:pt x="1840" y="1505"/>
                </a:lnTo>
                <a:lnTo>
                  <a:pt x="1815" y="1454"/>
                </a:lnTo>
                <a:lnTo>
                  <a:pt x="1789" y="1405"/>
                </a:lnTo>
                <a:lnTo>
                  <a:pt x="1762" y="1357"/>
                </a:lnTo>
                <a:lnTo>
                  <a:pt x="1735" y="1310"/>
                </a:lnTo>
                <a:lnTo>
                  <a:pt x="1708" y="1266"/>
                </a:lnTo>
                <a:lnTo>
                  <a:pt x="1656" y="1187"/>
                </a:lnTo>
                <a:lnTo>
                  <a:pt x="1620" y="1130"/>
                </a:lnTo>
                <a:lnTo>
                  <a:pt x="1581" y="1074"/>
                </a:lnTo>
                <a:lnTo>
                  <a:pt x="1541" y="1018"/>
                </a:lnTo>
                <a:lnTo>
                  <a:pt x="1500" y="963"/>
                </a:lnTo>
                <a:lnTo>
                  <a:pt x="1457" y="908"/>
                </a:lnTo>
                <a:lnTo>
                  <a:pt x="1414" y="854"/>
                </a:lnTo>
                <a:lnTo>
                  <a:pt x="1370" y="800"/>
                </a:lnTo>
                <a:lnTo>
                  <a:pt x="1324" y="747"/>
                </a:lnTo>
                <a:lnTo>
                  <a:pt x="1278" y="696"/>
                </a:lnTo>
                <a:lnTo>
                  <a:pt x="1231" y="643"/>
                </a:lnTo>
                <a:lnTo>
                  <a:pt x="1184" y="593"/>
                </a:lnTo>
                <a:lnTo>
                  <a:pt x="1135" y="544"/>
                </a:lnTo>
                <a:lnTo>
                  <a:pt x="1086" y="496"/>
                </a:lnTo>
                <a:lnTo>
                  <a:pt x="1037" y="449"/>
                </a:lnTo>
                <a:lnTo>
                  <a:pt x="985" y="403"/>
                </a:lnTo>
                <a:lnTo>
                  <a:pt x="935" y="358"/>
                </a:lnTo>
                <a:lnTo>
                  <a:pt x="894" y="323"/>
                </a:lnTo>
                <a:lnTo>
                  <a:pt x="852" y="290"/>
                </a:lnTo>
                <a:lnTo>
                  <a:pt x="809" y="257"/>
                </a:lnTo>
                <a:lnTo>
                  <a:pt x="764" y="226"/>
                </a:lnTo>
                <a:lnTo>
                  <a:pt x="741" y="212"/>
                </a:lnTo>
                <a:lnTo>
                  <a:pt x="719" y="198"/>
                </a:lnTo>
                <a:lnTo>
                  <a:pt x="695" y="184"/>
                </a:lnTo>
                <a:lnTo>
                  <a:pt x="672" y="172"/>
                </a:lnTo>
                <a:lnTo>
                  <a:pt x="648" y="160"/>
                </a:lnTo>
                <a:lnTo>
                  <a:pt x="624" y="149"/>
                </a:lnTo>
                <a:lnTo>
                  <a:pt x="599" y="137"/>
                </a:lnTo>
                <a:lnTo>
                  <a:pt x="573" y="128"/>
                </a:lnTo>
                <a:lnTo>
                  <a:pt x="545" y="118"/>
                </a:lnTo>
                <a:lnTo>
                  <a:pt x="516" y="110"/>
                </a:lnTo>
                <a:lnTo>
                  <a:pt x="486" y="103"/>
                </a:lnTo>
                <a:lnTo>
                  <a:pt x="457" y="98"/>
                </a:lnTo>
                <a:lnTo>
                  <a:pt x="427" y="93"/>
                </a:lnTo>
                <a:lnTo>
                  <a:pt x="396" y="90"/>
                </a:lnTo>
                <a:lnTo>
                  <a:pt x="336" y="84"/>
                </a:lnTo>
                <a:lnTo>
                  <a:pt x="276" y="77"/>
                </a:lnTo>
                <a:lnTo>
                  <a:pt x="246" y="73"/>
                </a:lnTo>
                <a:lnTo>
                  <a:pt x="217" y="68"/>
                </a:lnTo>
                <a:lnTo>
                  <a:pt x="187" y="61"/>
                </a:lnTo>
                <a:lnTo>
                  <a:pt x="158" y="53"/>
                </a:lnTo>
                <a:lnTo>
                  <a:pt x="130" y="44"/>
                </a:lnTo>
                <a:lnTo>
                  <a:pt x="102" y="33"/>
                </a:lnTo>
                <a:lnTo>
                  <a:pt x="109" y="49"/>
                </a:lnTo>
                <a:lnTo>
                  <a:pt x="114" y="67"/>
                </a:lnTo>
                <a:lnTo>
                  <a:pt x="117" y="84"/>
                </a:lnTo>
                <a:lnTo>
                  <a:pt x="119" y="101"/>
                </a:lnTo>
                <a:lnTo>
                  <a:pt x="119" y="119"/>
                </a:lnTo>
                <a:lnTo>
                  <a:pt x="118" y="137"/>
                </a:lnTo>
                <a:lnTo>
                  <a:pt x="116" y="156"/>
                </a:lnTo>
                <a:lnTo>
                  <a:pt x="113" y="173"/>
                </a:lnTo>
                <a:lnTo>
                  <a:pt x="106" y="210"/>
                </a:lnTo>
                <a:lnTo>
                  <a:pt x="97" y="246"/>
                </a:lnTo>
                <a:lnTo>
                  <a:pt x="89" y="282"/>
                </a:lnTo>
                <a:lnTo>
                  <a:pt x="83" y="316"/>
                </a:lnTo>
                <a:lnTo>
                  <a:pt x="78" y="345"/>
                </a:lnTo>
                <a:lnTo>
                  <a:pt x="76" y="375"/>
                </a:lnTo>
                <a:lnTo>
                  <a:pt x="75" y="406"/>
                </a:lnTo>
                <a:lnTo>
                  <a:pt x="75" y="435"/>
                </a:lnTo>
                <a:lnTo>
                  <a:pt x="77" y="465"/>
                </a:lnTo>
                <a:lnTo>
                  <a:pt x="81" y="495"/>
                </a:lnTo>
                <a:lnTo>
                  <a:pt x="85" y="525"/>
                </a:lnTo>
                <a:lnTo>
                  <a:pt x="91" y="554"/>
                </a:lnTo>
                <a:lnTo>
                  <a:pt x="98" y="583"/>
                </a:lnTo>
                <a:lnTo>
                  <a:pt x="106" y="612"/>
                </a:lnTo>
                <a:lnTo>
                  <a:pt x="115" y="640"/>
                </a:lnTo>
                <a:lnTo>
                  <a:pt x="126" y="668"/>
                </a:lnTo>
                <a:lnTo>
                  <a:pt x="138" y="696"/>
                </a:lnTo>
                <a:lnTo>
                  <a:pt x="150" y="723"/>
                </a:lnTo>
                <a:lnTo>
                  <a:pt x="165" y="750"/>
                </a:lnTo>
                <a:lnTo>
                  <a:pt x="179" y="776"/>
                </a:lnTo>
                <a:lnTo>
                  <a:pt x="208" y="822"/>
                </a:lnTo>
                <a:lnTo>
                  <a:pt x="237" y="868"/>
                </a:lnTo>
                <a:lnTo>
                  <a:pt x="267" y="913"/>
                </a:lnTo>
                <a:lnTo>
                  <a:pt x="299" y="957"/>
                </a:lnTo>
                <a:lnTo>
                  <a:pt x="331" y="1001"/>
                </a:lnTo>
                <a:lnTo>
                  <a:pt x="363" y="1044"/>
                </a:lnTo>
                <a:lnTo>
                  <a:pt x="396" y="1087"/>
                </a:lnTo>
                <a:lnTo>
                  <a:pt x="430" y="1130"/>
                </a:lnTo>
                <a:lnTo>
                  <a:pt x="500" y="1215"/>
                </a:lnTo>
                <a:lnTo>
                  <a:pt x="570" y="1298"/>
                </a:lnTo>
                <a:lnTo>
                  <a:pt x="641" y="1380"/>
                </a:lnTo>
                <a:lnTo>
                  <a:pt x="712" y="1461"/>
                </a:lnTo>
                <a:lnTo>
                  <a:pt x="782" y="1541"/>
                </a:lnTo>
                <a:lnTo>
                  <a:pt x="854" y="1620"/>
                </a:lnTo>
                <a:lnTo>
                  <a:pt x="890" y="1658"/>
                </a:lnTo>
                <a:lnTo>
                  <a:pt x="927" y="1696"/>
                </a:lnTo>
                <a:lnTo>
                  <a:pt x="965" y="1733"/>
                </a:lnTo>
                <a:lnTo>
                  <a:pt x="1003" y="1770"/>
                </a:lnTo>
                <a:lnTo>
                  <a:pt x="1042" y="1804"/>
                </a:lnTo>
                <a:lnTo>
                  <a:pt x="1082" y="1838"/>
                </a:lnTo>
                <a:lnTo>
                  <a:pt x="1123" y="1872"/>
                </a:lnTo>
                <a:lnTo>
                  <a:pt x="1165" y="1904"/>
                </a:lnTo>
                <a:lnTo>
                  <a:pt x="1209" y="1933"/>
                </a:lnTo>
                <a:lnTo>
                  <a:pt x="1253" y="1963"/>
                </a:lnTo>
                <a:lnTo>
                  <a:pt x="1299" y="1990"/>
                </a:lnTo>
                <a:lnTo>
                  <a:pt x="1346" y="2016"/>
                </a:lnTo>
                <a:lnTo>
                  <a:pt x="1393" y="2040"/>
                </a:lnTo>
                <a:lnTo>
                  <a:pt x="1418" y="2051"/>
                </a:lnTo>
                <a:lnTo>
                  <a:pt x="1443" y="2062"/>
                </a:lnTo>
                <a:lnTo>
                  <a:pt x="1469" y="2072"/>
                </a:lnTo>
                <a:lnTo>
                  <a:pt x="1496" y="2082"/>
                </a:lnTo>
                <a:lnTo>
                  <a:pt x="1522" y="2090"/>
                </a:lnTo>
                <a:lnTo>
                  <a:pt x="1549" y="2097"/>
                </a:lnTo>
                <a:lnTo>
                  <a:pt x="1577" y="2104"/>
                </a:lnTo>
                <a:lnTo>
                  <a:pt x="1603" y="2109"/>
                </a:lnTo>
                <a:lnTo>
                  <a:pt x="1631" y="2112"/>
                </a:lnTo>
                <a:lnTo>
                  <a:pt x="1657" y="2113"/>
                </a:lnTo>
                <a:lnTo>
                  <a:pt x="1685" y="2113"/>
                </a:lnTo>
                <a:lnTo>
                  <a:pt x="1712" y="2110"/>
                </a:lnTo>
                <a:lnTo>
                  <a:pt x="1738" y="2106"/>
                </a:lnTo>
                <a:lnTo>
                  <a:pt x="1752" y="2103"/>
                </a:lnTo>
                <a:lnTo>
                  <a:pt x="1765" y="2098"/>
                </a:lnTo>
                <a:lnTo>
                  <a:pt x="1776" y="2095"/>
                </a:lnTo>
                <a:lnTo>
                  <a:pt x="1789" y="2094"/>
                </a:lnTo>
                <a:lnTo>
                  <a:pt x="1801" y="2094"/>
                </a:lnTo>
                <a:lnTo>
                  <a:pt x="1813" y="2095"/>
                </a:lnTo>
                <a:lnTo>
                  <a:pt x="1825" y="2097"/>
                </a:lnTo>
                <a:lnTo>
                  <a:pt x="1839" y="2102"/>
                </a:lnTo>
                <a:lnTo>
                  <a:pt x="1852" y="2106"/>
                </a:lnTo>
                <a:lnTo>
                  <a:pt x="1865" y="2112"/>
                </a:lnTo>
                <a:lnTo>
                  <a:pt x="1879" y="2118"/>
                </a:lnTo>
                <a:lnTo>
                  <a:pt x="1892" y="2125"/>
                </a:lnTo>
                <a:lnTo>
                  <a:pt x="1920" y="2142"/>
                </a:lnTo>
                <a:lnTo>
                  <a:pt x="1947" y="2162"/>
                </a:lnTo>
                <a:lnTo>
                  <a:pt x="1975" y="2183"/>
                </a:lnTo>
                <a:lnTo>
                  <a:pt x="2003" y="2207"/>
                </a:lnTo>
                <a:lnTo>
                  <a:pt x="2029" y="2231"/>
                </a:lnTo>
                <a:lnTo>
                  <a:pt x="2082" y="2278"/>
                </a:lnTo>
                <a:lnTo>
                  <a:pt x="2131" y="2321"/>
                </a:lnTo>
                <a:lnTo>
                  <a:pt x="2153" y="2340"/>
                </a:lnTo>
                <a:lnTo>
                  <a:pt x="2174" y="2356"/>
                </a:lnTo>
                <a:lnTo>
                  <a:pt x="2099" y="2332"/>
                </a:lnTo>
                <a:lnTo>
                  <a:pt x="2024" y="2310"/>
                </a:lnTo>
                <a:lnTo>
                  <a:pt x="1948" y="2288"/>
                </a:lnTo>
                <a:lnTo>
                  <a:pt x="1872" y="2268"/>
                </a:lnTo>
                <a:lnTo>
                  <a:pt x="1795" y="2249"/>
                </a:lnTo>
                <a:lnTo>
                  <a:pt x="1717" y="2232"/>
                </a:lnTo>
                <a:lnTo>
                  <a:pt x="1639" y="2215"/>
                </a:lnTo>
                <a:lnTo>
                  <a:pt x="1561" y="2200"/>
                </a:lnTo>
                <a:lnTo>
                  <a:pt x="1483" y="2186"/>
                </a:lnTo>
                <a:lnTo>
                  <a:pt x="1404" y="2172"/>
                </a:lnTo>
                <a:lnTo>
                  <a:pt x="1325" y="2160"/>
                </a:lnTo>
                <a:lnTo>
                  <a:pt x="1248" y="2149"/>
                </a:lnTo>
                <a:lnTo>
                  <a:pt x="1169" y="2137"/>
                </a:lnTo>
                <a:lnTo>
                  <a:pt x="1091" y="2127"/>
                </a:lnTo>
                <a:lnTo>
                  <a:pt x="935" y="2109"/>
                </a:lnTo>
                <a:lnTo>
                  <a:pt x="868" y="2100"/>
                </a:lnTo>
                <a:lnTo>
                  <a:pt x="801" y="2094"/>
                </a:lnTo>
                <a:lnTo>
                  <a:pt x="734" y="2089"/>
                </a:lnTo>
                <a:lnTo>
                  <a:pt x="700" y="2088"/>
                </a:lnTo>
                <a:lnTo>
                  <a:pt x="667" y="2087"/>
                </a:lnTo>
                <a:lnTo>
                  <a:pt x="633" y="2087"/>
                </a:lnTo>
                <a:lnTo>
                  <a:pt x="600" y="2089"/>
                </a:lnTo>
                <a:lnTo>
                  <a:pt x="566" y="2091"/>
                </a:lnTo>
                <a:lnTo>
                  <a:pt x="532" y="2095"/>
                </a:lnTo>
                <a:lnTo>
                  <a:pt x="500" y="2100"/>
                </a:lnTo>
                <a:lnTo>
                  <a:pt x="467" y="2107"/>
                </a:lnTo>
                <a:lnTo>
                  <a:pt x="434" y="2115"/>
                </a:lnTo>
                <a:lnTo>
                  <a:pt x="401" y="2125"/>
                </a:lnTo>
                <a:lnTo>
                  <a:pt x="364" y="2138"/>
                </a:lnTo>
                <a:lnTo>
                  <a:pt x="329" y="2154"/>
                </a:lnTo>
                <a:lnTo>
                  <a:pt x="311" y="2163"/>
                </a:lnTo>
                <a:lnTo>
                  <a:pt x="294" y="2171"/>
                </a:lnTo>
                <a:lnTo>
                  <a:pt x="276" y="2181"/>
                </a:lnTo>
                <a:lnTo>
                  <a:pt x="260" y="2192"/>
                </a:lnTo>
                <a:lnTo>
                  <a:pt x="244" y="2202"/>
                </a:lnTo>
                <a:lnTo>
                  <a:pt x="228" y="2213"/>
                </a:lnTo>
                <a:lnTo>
                  <a:pt x="213" y="2225"/>
                </a:lnTo>
                <a:lnTo>
                  <a:pt x="198" y="2238"/>
                </a:lnTo>
                <a:lnTo>
                  <a:pt x="184" y="2251"/>
                </a:lnTo>
                <a:lnTo>
                  <a:pt x="171" y="2265"/>
                </a:lnTo>
                <a:lnTo>
                  <a:pt x="157" y="2280"/>
                </a:lnTo>
                <a:lnTo>
                  <a:pt x="144" y="2295"/>
                </a:lnTo>
                <a:lnTo>
                  <a:pt x="130" y="2316"/>
                </a:lnTo>
                <a:lnTo>
                  <a:pt x="115" y="2337"/>
                </a:lnTo>
                <a:lnTo>
                  <a:pt x="100" y="2359"/>
                </a:lnTo>
                <a:lnTo>
                  <a:pt x="84" y="2379"/>
                </a:lnTo>
                <a:lnTo>
                  <a:pt x="75" y="2389"/>
                </a:lnTo>
                <a:lnTo>
                  <a:pt x="66" y="2399"/>
                </a:lnTo>
                <a:lnTo>
                  <a:pt x="57" y="2407"/>
                </a:lnTo>
                <a:lnTo>
                  <a:pt x="47" y="2415"/>
                </a:lnTo>
                <a:lnTo>
                  <a:pt x="35" y="2421"/>
                </a:lnTo>
                <a:lnTo>
                  <a:pt x="24" y="2426"/>
                </a:lnTo>
                <a:lnTo>
                  <a:pt x="12" y="2430"/>
                </a:lnTo>
                <a:lnTo>
                  <a:pt x="0" y="2432"/>
                </a:lnTo>
                <a:lnTo>
                  <a:pt x="16" y="2442"/>
                </a:lnTo>
                <a:lnTo>
                  <a:pt x="31" y="2454"/>
                </a:lnTo>
                <a:lnTo>
                  <a:pt x="45" y="2466"/>
                </a:lnTo>
                <a:lnTo>
                  <a:pt x="58" y="2481"/>
                </a:lnTo>
                <a:lnTo>
                  <a:pt x="69" y="2497"/>
                </a:lnTo>
                <a:lnTo>
                  <a:pt x="81" y="2513"/>
                </a:lnTo>
                <a:lnTo>
                  <a:pt x="91" y="2531"/>
                </a:lnTo>
                <a:lnTo>
                  <a:pt x="101" y="2548"/>
                </a:lnTo>
                <a:lnTo>
                  <a:pt x="119" y="2585"/>
                </a:lnTo>
                <a:lnTo>
                  <a:pt x="138" y="2621"/>
                </a:lnTo>
                <a:lnTo>
                  <a:pt x="148" y="2638"/>
                </a:lnTo>
                <a:lnTo>
                  <a:pt x="157" y="2656"/>
                </a:lnTo>
                <a:lnTo>
                  <a:pt x="169" y="2671"/>
                </a:lnTo>
                <a:lnTo>
                  <a:pt x="179" y="2687"/>
                </a:lnTo>
                <a:lnTo>
                  <a:pt x="193" y="2702"/>
                </a:lnTo>
                <a:lnTo>
                  <a:pt x="208" y="2717"/>
                </a:lnTo>
                <a:lnTo>
                  <a:pt x="222" y="2732"/>
                </a:lnTo>
                <a:lnTo>
                  <a:pt x="237" y="2745"/>
                </a:lnTo>
                <a:lnTo>
                  <a:pt x="254" y="2758"/>
                </a:lnTo>
                <a:lnTo>
                  <a:pt x="270" y="2771"/>
                </a:lnTo>
                <a:lnTo>
                  <a:pt x="288" y="2782"/>
                </a:lnTo>
                <a:lnTo>
                  <a:pt x="305" y="2793"/>
                </a:lnTo>
                <a:lnTo>
                  <a:pt x="341" y="2814"/>
                </a:lnTo>
                <a:lnTo>
                  <a:pt x="378" y="2833"/>
                </a:lnTo>
                <a:lnTo>
                  <a:pt x="415" y="2851"/>
                </a:lnTo>
                <a:lnTo>
                  <a:pt x="452" y="2867"/>
                </a:lnTo>
                <a:lnTo>
                  <a:pt x="509" y="2890"/>
                </a:lnTo>
                <a:lnTo>
                  <a:pt x="566" y="2912"/>
                </a:lnTo>
                <a:lnTo>
                  <a:pt x="625" y="2932"/>
                </a:lnTo>
                <a:lnTo>
                  <a:pt x="683" y="2952"/>
                </a:lnTo>
                <a:lnTo>
                  <a:pt x="742" y="2969"/>
                </a:lnTo>
                <a:lnTo>
                  <a:pt x="803" y="2986"/>
                </a:lnTo>
                <a:lnTo>
                  <a:pt x="862" y="3001"/>
                </a:lnTo>
                <a:lnTo>
                  <a:pt x="923" y="3015"/>
                </a:lnTo>
                <a:lnTo>
                  <a:pt x="984" y="3029"/>
                </a:lnTo>
                <a:lnTo>
                  <a:pt x="1045" y="3040"/>
                </a:lnTo>
                <a:lnTo>
                  <a:pt x="1106" y="3050"/>
                </a:lnTo>
                <a:lnTo>
                  <a:pt x="1168" y="3061"/>
                </a:lnTo>
                <a:lnTo>
                  <a:pt x="1228" y="3069"/>
                </a:lnTo>
                <a:lnTo>
                  <a:pt x="1290" y="3076"/>
                </a:lnTo>
                <a:lnTo>
                  <a:pt x="1351" y="3082"/>
                </a:lnTo>
                <a:lnTo>
                  <a:pt x="1412" y="3088"/>
                </a:lnTo>
                <a:lnTo>
                  <a:pt x="1464" y="3091"/>
                </a:lnTo>
                <a:lnTo>
                  <a:pt x="1529" y="3094"/>
                </a:lnTo>
                <a:lnTo>
                  <a:pt x="1606" y="3095"/>
                </a:lnTo>
                <a:lnTo>
                  <a:pt x="1647" y="3094"/>
                </a:lnTo>
                <a:lnTo>
                  <a:pt x="1691" y="3094"/>
                </a:lnTo>
                <a:lnTo>
                  <a:pt x="1736" y="3092"/>
                </a:lnTo>
                <a:lnTo>
                  <a:pt x="1782" y="3090"/>
                </a:lnTo>
                <a:lnTo>
                  <a:pt x="1830" y="3087"/>
                </a:lnTo>
                <a:lnTo>
                  <a:pt x="1878" y="3082"/>
                </a:lnTo>
                <a:lnTo>
                  <a:pt x="1926" y="3077"/>
                </a:lnTo>
                <a:lnTo>
                  <a:pt x="1975" y="3071"/>
                </a:lnTo>
                <a:lnTo>
                  <a:pt x="2023" y="3063"/>
                </a:lnTo>
                <a:lnTo>
                  <a:pt x="2070" y="3053"/>
                </a:lnTo>
                <a:lnTo>
                  <a:pt x="2116" y="3043"/>
                </a:lnTo>
                <a:lnTo>
                  <a:pt x="2163" y="3031"/>
                </a:lnTo>
                <a:lnTo>
                  <a:pt x="2207" y="3018"/>
                </a:lnTo>
                <a:lnTo>
                  <a:pt x="2249" y="3002"/>
                </a:lnTo>
                <a:lnTo>
                  <a:pt x="2268" y="2994"/>
                </a:lnTo>
                <a:lnTo>
                  <a:pt x="2289" y="2985"/>
                </a:lnTo>
                <a:lnTo>
                  <a:pt x="2307" y="2976"/>
                </a:lnTo>
                <a:lnTo>
                  <a:pt x="2326" y="2966"/>
                </a:lnTo>
                <a:lnTo>
                  <a:pt x="2344" y="2956"/>
                </a:lnTo>
                <a:lnTo>
                  <a:pt x="2360" y="2945"/>
                </a:lnTo>
                <a:lnTo>
                  <a:pt x="2377" y="2934"/>
                </a:lnTo>
                <a:lnTo>
                  <a:pt x="2392" y="2922"/>
                </a:lnTo>
                <a:lnTo>
                  <a:pt x="2406" y="2910"/>
                </a:lnTo>
                <a:lnTo>
                  <a:pt x="2421" y="2897"/>
                </a:lnTo>
                <a:lnTo>
                  <a:pt x="2433" y="2883"/>
                </a:lnTo>
                <a:lnTo>
                  <a:pt x="2445" y="2870"/>
                </a:lnTo>
                <a:lnTo>
                  <a:pt x="2457" y="2856"/>
                </a:lnTo>
                <a:lnTo>
                  <a:pt x="2466" y="2840"/>
                </a:lnTo>
                <a:lnTo>
                  <a:pt x="2475" y="2824"/>
                </a:lnTo>
                <a:lnTo>
                  <a:pt x="2482" y="2807"/>
                </a:lnTo>
                <a:lnTo>
                  <a:pt x="2489" y="2791"/>
                </a:lnTo>
                <a:lnTo>
                  <a:pt x="2495" y="2774"/>
                </a:lnTo>
                <a:lnTo>
                  <a:pt x="2499" y="2755"/>
                </a:lnTo>
                <a:lnTo>
                  <a:pt x="2502" y="2737"/>
                </a:lnTo>
                <a:lnTo>
                  <a:pt x="2503" y="2716"/>
                </a:lnTo>
                <a:lnTo>
                  <a:pt x="2503" y="2697"/>
                </a:lnTo>
                <a:lnTo>
                  <a:pt x="2502" y="2675"/>
                </a:lnTo>
                <a:lnTo>
                  <a:pt x="2500" y="2654"/>
                </a:lnTo>
                <a:lnTo>
                  <a:pt x="2532" y="2655"/>
                </a:lnTo>
                <a:lnTo>
                  <a:pt x="2565" y="2658"/>
                </a:lnTo>
                <a:lnTo>
                  <a:pt x="2598" y="2662"/>
                </a:lnTo>
                <a:lnTo>
                  <a:pt x="2631" y="2670"/>
                </a:lnTo>
                <a:lnTo>
                  <a:pt x="2664" y="2678"/>
                </a:lnTo>
                <a:lnTo>
                  <a:pt x="2697" y="2690"/>
                </a:lnTo>
                <a:lnTo>
                  <a:pt x="2730" y="2703"/>
                </a:lnTo>
                <a:lnTo>
                  <a:pt x="2764" y="2717"/>
                </a:lnTo>
                <a:lnTo>
                  <a:pt x="2797" y="2734"/>
                </a:lnTo>
                <a:lnTo>
                  <a:pt x="2830" y="2751"/>
                </a:lnTo>
                <a:lnTo>
                  <a:pt x="2862" y="2770"/>
                </a:lnTo>
                <a:lnTo>
                  <a:pt x="2895" y="2790"/>
                </a:lnTo>
                <a:lnTo>
                  <a:pt x="2928" y="2812"/>
                </a:lnTo>
                <a:lnTo>
                  <a:pt x="2961" y="2834"/>
                </a:lnTo>
                <a:lnTo>
                  <a:pt x="2993" y="2857"/>
                </a:lnTo>
                <a:lnTo>
                  <a:pt x="3024" y="2881"/>
                </a:lnTo>
                <a:lnTo>
                  <a:pt x="3056" y="2906"/>
                </a:lnTo>
                <a:lnTo>
                  <a:pt x="3087" y="2931"/>
                </a:lnTo>
                <a:lnTo>
                  <a:pt x="3147" y="2983"/>
                </a:lnTo>
                <a:lnTo>
                  <a:pt x="3206" y="3036"/>
                </a:lnTo>
                <a:lnTo>
                  <a:pt x="3262" y="3089"/>
                </a:lnTo>
                <a:lnTo>
                  <a:pt x="3315" y="3142"/>
                </a:lnTo>
                <a:lnTo>
                  <a:pt x="3367" y="3193"/>
                </a:lnTo>
                <a:lnTo>
                  <a:pt x="3458" y="3286"/>
                </a:lnTo>
                <a:lnTo>
                  <a:pt x="3445" y="3285"/>
                </a:lnTo>
                <a:lnTo>
                  <a:pt x="3432" y="3284"/>
                </a:lnTo>
                <a:lnTo>
                  <a:pt x="3419" y="3282"/>
                </a:lnTo>
                <a:lnTo>
                  <a:pt x="3405" y="3278"/>
                </a:lnTo>
                <a:lnTo>
                  <a:pt x="3391" y="3275"/>
                </a:lnTo>
                <a:lnTo>
                  <a:pt x="3377" y="3270"/>
                </a:lnTo>
                <a:lnTo>
                  <a:pt x="3348" y="3259"/>
                </a:lnTo>
                <a:lnTo>
                  <a:pt x="3319" y="3246"/>
                </a:lnTo>
                <a:lnTo>
                  <a:pt x="3290" y="3232"/>
                </a:lnTo>
                <a:lnTo>
                  <a:pt x="3259" y="3215"/>
                </a:lnTo>
                <a:lnTo>
                  <a:pt x="3228" y="3199"/>
                </a:lnTo>
                <a:lnTo>
                  <a:pt x="3166" y="3165"/>
                </a:lnTo>
                <a:lnTo>
                  <a:pt x="3134" y="3149"/>
                </a:lnTo>
                <a:lnTo>
                  <a:pt x="3103" y="3133"/>
                </a:lnTo>
                <a:lnTo>
                  <a:pt x="3071" y="3119"/>
                </a:lnTo>
                <a:lnTo>
                  <a:pt x="3041" y="3107"/>
                </a:lnTo>
                <a:lnTo>
                  <a:pt x="3010" y="3097"/>
                </a:lnTo>
                <a:lnTo>
                  <a:pt x="2995" y="3093"/>
                </a:lnTo>
                <a:lnTo>
                  <a:pt x="2980" y="3090"/>
                </a:lnTo>
                <a:lnTo>
                  <a:pt x="2926" y="3081"/>
                </a:lnTo>
                <a:lnTo>
                  <a:pt x="2873" y="3074"/>
                </a:lnTo>
                <a:lnTo>
                  <a:pt x="2818" y="3069"/>
                </a:lnTo>
                <a:lnTo>
                  <a:pt x="2764" y="3065"/>
                </a:lnTo>
                <a:lnTo>
                  <a:pt x="2710" y="3063"/>
                </a:lnTo>
                <a:lnTo>
                  <a:pt x="2655" y="3062"/>
                </a:lnTo>
                <a:lnTo>
                  <a:pt x="2600" y="3063"/>
                </a:lnTo>
                <a:lnTo>
                  <a:pt x="2546" y="3064"/>
                </a:lnTo>
                <a:lnTo>
                  <a:pt x="2490" y="3067"/>
                </a:lnTo>
                <a:lnTo>
                  <a:pt x="2436" y="3070"/>
                </a:lnTo>
                <a:lnTo>
                  <a:pt x="2381" y="3074"/>
                </a:lnTo>
                <a:lnTo>
                  <a:pt x="2327" y="3079"/>
                </a:lnTo>
                <a:lnTo>
                  <a:pt x="2218" y="3090"/>
                </a:lnTo>
                <a:lnTo>
                  <a:pt x="2111" y="3103"/>
                </a:lnTo>
                <a:lnTo>
                  <a:pt x="2030" y="3113"/>
                </a:lnTo>
                <a:lnTo>
                  <a:pt x="1948" y="3124"/>
                </a:lnTo>
                <a:lnTo>
                  <a:pt x="1907" y="3131"/>
                </a:lnTo>
                <a:lnTo>
                  <a:pt x="1868" y="3138"/>
                </a:lnTo>
                <a:lnTo>
                  <a:pt x="1827" y="3148"/>
                </a:lnTo>
                <a:lnTo>
                  <a:pt x="1787" y="3157"/>
                </a:lnTo>
                <a:lnTo>
                  <a:pt x="1747" y="3166"/>
                </a:lnTo>
                <a:lnTo>
                  <a:pt x="1707" y="3178"/>
                </a:lnTo>
                <a:lnTo>
                  <a:pt x="1668" y="3191"/>
                </a:lnTo>
                <a:lnTo>
                  <a:pt x="1629" y="3204"/>
                </a:lnTo>
                <a:lnTo>
                  <a:pt x="1591" y="3219"/>
                </a:lnTo>
                <a:lnTo>
                  <a:pt x="1554" y="3236"/>
                </a:lnTo>
                <a:lnTo>
                  <a:pt x="1517" y="3254"/>
                </a:lnTo>
                <a:lnTo>
                  <a:pt x="1481" y="3275"/>
                </a:lnTo>
                <a:lnTo>
                  <a:pt x="1452" y="3292"/>
                </a:lnTo>
                <a:lnTo>
                  <a:pt x="1422" y="3312"/>
                </a:lnTo>
                <a:lnTo>
                  <a:pt x="1392" y="3333"/>
                </a:lnTo>
                <a:lnTo>
                  <a:pt x="1364" y="3355"/>
                </a:lnTo>
                <a:lnTo>
                  <a:pt x="1337" y="3378"/>
                </a:lnTo>
                <a:lnTo>
                  <a:pt x="1311" y="3404"/>
                </a:lnTo>
                <a:lnTo>
                  <a:pt x="1299" y="3417"/>
                </a:lnTo>
                <a:lnTo>
                  <a:pt x="1288" y="3430"/>
                </a:lnTo>
                <a:lnTo>
                  <a:pt x="1277" y="3444"/>
                </a:lnTo>
                <a:lnTo>
                  <a:pt x="1266" y="3458"/>
                </a:lnTo>
                <a:lnTo>
                  <a:pt x="1256" y="3473"/>
                </a:lnTo>
                <a:lnTo>
                  <a:pt x="1247" y="3491"/>
                </a:lnTo>
                <a:lnTo>
                  <a:pt x="1227" y="3527"/>
                </a:lnTo>
                <a:lnTo>
                  <a:pt x="1208" y="3564"/>
                </a:lnTo>
                <a:lnTo>
                  <a:pt x="1197" y="3582"/>
                </a:lnTo>
                <a:lnTo>
                  <a:pt x="1187" y="3600"/>
                </a:lnTo>
                <a:lnTo>
                  <a:pt x="1176" y="3617"/>
                </a:lnTo>
                <a:lnTo>
                  <a:pt x="1164" y="3634"/>
                </a:lnTo>
                <a:lnTo>
                  <a:pt x="1151" y="3650"/>
                </a:lnTo>
                <a:lnTo>
                  <a:pt x="1137" y="3664"/>
                </a:lnTo>
                <a:lnTo>
                  <a:pt x="1123" y="3676"/>
                </a:lnTo>
                <a:lnTo>
                  <a:pt x="1106" y="3688"/>
                </a:lnTo>
                <a:lnTo>
                  <a:pt x="1097" y="3693"/>
                </a:lnTo>
                <a:lnTo>
                  <a:pt x="1088" y="3697"/>
                </a:lnTo>
                <a:lnTo>
                  <a:pt x="1079" y="3701"/>
                </a:lnTo>
                <a:lnTo>
                  <a:pt x="1069" y="3704"/>
                </a:lnTo>
                <a:lnTo>
                  <a:pt x="1088" y="3707"/>
                </a:lnTo>
                <a:lnTo>
                  <a:pt x="1107" y="3711"/>
                </a:lnTo>
                <a:lnTo>
                  <a:pt x="1126" y="3716"/>
                </a:lnTo>
                <a:lnTo>
                  <a:pt x="1145" y="3721"/>
                </a:lnTo>
                <a:lnTo>
                  <a:pt x="1164" y="3728"/>
                </a:lnTo>
                <a:lnTo>
                  <a:pt x="1182" y="3735"/>
                </a:lnTo>
                <a:lnTo>
                  <a:pt x="1218" y="3750"/>
                </a:lnTo>
                <a:lnTo>
                  <a:pt x="1254" y="3767"/>
                </a:lnTo>
                <a:lnTo>
                  <a:pt x="1290" y="3785"/>
                </a:lnTo>
                <a:lnTo>
                  <a:pt x="1324" y="3803"/>
                </a:lnTo>
                <a:lnTo>
                  <a:pt x="1360" y="3823"/>
                </a:lnTo>
                <a:lnTo>
                  <a:pt x="1431" y="3863"/>
                </a:lnTo>
                <a:lnTo>
                  <a:pt x="1467" y="3881"/>
                </a:lnTo>
                <a:lnTo>
                  <a:pt x="1503" y="3900"/>
                </a:lnTo>
                <a:lnTo>
                  <a:pt x="1540" y="3916"/>
                </a:lnTo>
                <a:lnTo>
                  <a:pt x="1577" y="3930"/>
                </a:lnTo>
                <a:lnTo>
                  <a:pt x="1596" y="3938"/>
                </a:lnTo>
                <a:lnTo>
                  <a:pt x="1615" y="3943"/>
                </a:lnTo>
                <a:lnTo>
                  <a:pt x="1634" y="3949"/>
                </a:lnTo>
                <a:lnTo>
                  <a:pt x="1654" y="3953"/>
                </a:lnTo>
                <a:lnTo>
                  <a:pt x="1697" y="3961"/>
                </a:lnTo>
                <a:lnTo>
                  <a:pt x="1741" y="3968"/>
                </a:lnTo>
                <a:lnTo>
                  <a:pt x="1785" y="3975"/>
                </a:lnTo>
                <a:lnTo>
                  <a:pt x="1829" y="3979"/>
                </a:lnTo>
                <a:lnTo>
                  <a:pt x="1874" y="3982"/>
                </a:lnTo>
                <a:lnTo>
                  <a:pt x="1918" y="3984"/>
                </a:lnTo>
                <a:lnTo>
                  <a:pt x="1962" y="3985"/>
                </a:lnTo>
                <a:lnTo>
                  <a:pt x="2006" y="3985"/>
                </a:lnTo>
                <a:lnTo>
                  <a:pt x="2051" y="3984"/>
                </a:lnTo>
                <a:lnTo>
                  <a:pt x="2095" y="3983"/>
                </a:lnTo>
                <a:lnTo>
                  <a:pt x="2139" y="3980"/>
                </a:lnTo>
                <a:lnTo>
                  <a:pt x="2184" y="3977"/>
                </a:lnTo>
                <a:lnTo>
                  <a:pt x="2272" y="3969"/>
                </a:lnTo>
                <a:lnTo>
                  <a:pt x="2359" y="3960"/>
                </a:lnTo>
                <a:lnTo>
                  <a:pt x="2407" y="3954"/>
                </a:lnTo>
                <a:lnTo>
                  <a:pt x="2470" y="3945"/>
                </a:lnTo>
                <a:lnTo>
                  <a:pt x="2547" y="3931"/>
                </a:lnTo>
                <a:lnTo>
                  <a:pt x="2635" y="3915"/>
                </a:lnTo>
                <a:lnTo>
                  <a:pt x="2681" y="3906"/>
                </a:lnTo>
                <a:lnTo>
                  <a:pt x="2729" y="3895"/>
                </a:lnTo>
                <a:lnTo>
                  <a:pt x="2778" y="3883"/>
                </a:lnTo>
                <a:lnTo>
                  <a:pt x="2829" y="3871"/>
                </a:lnTo>
                <a:lnTo>
                  <a:pt x="2879" y="3857"/>
                </a:lnTo>
                <a:lnTo>
                  <a:pt x="2929" y="3841"/>
                </a:lnTo>
                <a:lnTo>
                  <a:pt x="2980" y="3826"/>
                </a:lnTo>
                <a:lnTo>
                  <a:pt x="3029" y="3809"/>
                </a:lnTo>
                <a:lnTo>
                  <a:pt x="3078" y="3790"/>
                </a:lnTo>
                <a:lnTo>
                  <a:pt x="3125" y="3771"/>
                </a:lnTo>
                <a:lnTo>
                  <a:pt x="3171" y="3750"/>
                </a:lnTo>
                <a:lnTo>
                  <a:pt x="3214" y="3729"/>
                </a:lnTo>
                <a:lnTo>
                  <a:pt x="3255" y="3705"/>
                </a:lnTo>
                <a:lnTo>
                  <a:pt x="3274" y="3693"/>
                </a:lnTo>
                <a:lnTo>
                  <a:pt x="3293" y="3680"/>
                </a:lnTo>
                <a:lnTo>
                  <a:pt x="3311" y="3668"/>
                </a:lnTo>
                <a:lnTo>
                  <a:pt x="3328" y="3655"/>
                </a:lnTo>
                <a:lnTo>
                  <a:pt x="3344" y="3642"/>
                </a:lnTo>
                <a:lnTo>
                  <a:pt x="3359" y="3627"/>
                </a:lnTo>
                <a:lnTo>
                  <a:pt x="3374" y="3614"/>
                </a:lnTo>
                <a:lnTo>
                  <a:pt x="3387" y="3600"/>
                </a:lnTo>
                <a:lnTo>
                  <a:pt x="3398" y="3584"/>
                </a:lnTo>
                <a:lnTo>
                  <a:pt x="3410" y="3570"/>
                </a:lnTo>
                <a:lnTo>
                  <a:pt x="3420" y="3553"/>
                </a:lnTo>
                <a:lnTo>
                  <a:pt x="3428" y="3538"/>
                </a:lnTo>
                <a:lnTo>
                  <a:pt x="3435" y="3522"/>
                </a:lnTo>
                <a:lnTo>
                  <a:pt x="3441" y="3505"/>
                </a:lnTo>
                <a:lnTo>
                  <a:pt x="3446" y="3489"/>
                </a:lnTo>
                <a:lnTo>
                  <a:pt x="3450" y="3471"/>
                </a:lnTo>
                <a:lnTo>
                  <a:pt x="3452" y="3454"/>
                </a:lnTo>
                <a:lnTo>
                  <a:pt x="3453" y="3436"/>
                </a:lnTo>
                <a:lnTo>
                  <a:pt x="3452" y="3417"/>
                </a:lnTo>
                <a:lnTo>
                  <a:pt x="3449" y="3399"/>
                </a:lnTo>
                <a:lnTo>
                  <a:pt x="3444" y="3379"/>
                </a:lnTo>
                <a:lnTo>
                  <a:pt x="3438" y="3360"/>
                </a:lnTo>
                <a:lnTo>
                  <a:pt x="3450" y="3361"/>
                </a:lnTo>
                <a:lnTo>
                  <a:pt x="3462" y="3362"/>
                </a:lnTo>
                <a:lnTo>
                  <a:pt x="3473" y="3364"/>
                </a:lnTo>
                <a:lnTo>
                  <a:pt x="3485" y="3367"/>
                </a:lnTo>
                <a:lnTo>
                  <a:pt x="3498" y="3370"/>
                </a:lnTo>
                <a:lnTo>
                  <a:pt x="3509" y="3374"/>
                </a:lnTo>
                <a:lnTo>
                  <a:pt x="3534" y="3384"/>
                </a:lnTo>
                <a:lnTo>
                  <a:pt x="3557" y="3398"/>
                </a:lnTo>
                <a:lnTo>
                  <a:pt x="3582" y="3412"/>
                </a:lnTo>
                <a:lnTo>
                  <a:pt x="3606" y="3429"/>
                </a:lnTo>
                <a:lnTo>
                  <a:pt x="3631" y="3449"/>
                </a:lnTo>
                <a:lnTo>
                  <a:pt x="3655" y="3470"/>
                </a:lnTo>
                <a:lnTo>
                  <a:pt x="3680" y="3493"/>
                </a:lnTo>
                <a:lnTo>
                  <a:pt x="3705" y="3518"/>
                </a:lnTo>
                <a:lnTo>
                  <a:pt x="3729" y="3544"/>
                </a:lnTo>
                <a:lnTo>
                  <a:pt x="3754" y="3571"/>
                </a:lnTo>
                <a:lnTo>
                  <a:pt x="3778" y="3598"/>
                </a:lnTo>
                <a:lnTo>
                  <a:pt x="3802" y="3628"/>
                </a:lnTo>
                <a:lnTo>
                  <a:pt x="3826" y="3657"/>
                </a:lnTo>
                <a:lnTo>
                  <a:pt x="3872" y="3718"/>
                </a:lnTo>
                <a:lnTo>
                  <a:pt x="3917" y="3780"/>
                </a:lnTo>
                <a:lnTo>
                  <a:pt x="3960" y="3840"/>
                </a:lnTo>
                <a:lnTo>
                  <a:pt x="4001" y="3900"/>
                </a:lnTo>
                <a:lnTo>
                  <a:pt x="4074" y="4006"/>
                </a:lnTo>
                <a:lnTo>
                  <a:pt x="4106" y="4051"/>
                </a:lnTo>
                <a:lnTo>
                  <a:pt x="4135" y="4089"/>
                </a:lnTo>
                <a:lnTo>
                  <a:pt x="4124" y="4090"/>
                </a:lnTo>
                <a:lnTo>
                  <a:pt x="4112" y="4090"/>
                </a:lnTo>
                <a:lnTo>
                  <a:pt x="4101" y="4089"/>
                </a:lnTo>
                <a:lnTo>
                  <a:pt x="4091" y="4087"/>
                </a:lnTo>
                <a:lnTo>
                  <a:pt x="4071" y="4083"/>
                </a:lnTo>
                <a:lnTo>
                  <a:pt x="4052" y="4077"/>
                </a:lnTo>
                <a:lnTo>
                  <a:pt x="4034" y="4069"/>
                </a:lnTo>
                <a:lnTo>
                  <a:pt x="4016" y="4060"/>
                </a:lnTo>
                <a:lnTo>
                  <a:pt x="4000" y="4048"/>
                </a:lnTo>
                <a:lnTo>
                  <a:pt x="3982" y="4037"/>
                </a:lnTo>
                <a:lnTo>
                  <a:pt x="3949" y="4012"/>
                </a:lnTo>
                <a:lnTo>
                  <a:pt x="3931" y="4000"/>
                </a:lnTo>
                <a:lnTo>
                  <a:pt x="3913" y="3988"/>
                </a:lnTo>
                <a:lnTo>
                  <a:pt x="3894" y="3976"/>
                </a:lnTo>
                <a:lnTo>
                  <a:pt x="3874" y="3964"/>
                </a:lnTo>
                <a:lnTo>
                  <a:pt x="3852" y="3954"/>
                </a:lnTo>
                <a:lnTo>
                  <a:pt x="3830" y="3945"/>
                </a:lnTo>
                <a:lnTo>
                  <a:pt x="3808" y="3938"/>
                </a:lnTo>
                <a:lnTo>
                  <a:pt x="3786" y="3931"/>
                </a:lnTo>
                <a:lnTo>
                  <a:pt x="3764" y="3926"/>
                </a:lnTo>
                <a:lnTo>
                  <a:pt x="3742" y="3921"/>
                </a:lnTo>
                <a:lnTo>
                  <a:pt x="3720" y="3917"/>
                </a:lnTo>
                <a:lnTo>
                  <a:pt x="3697" y="3914"/>
                </a:lnTo>
                <a:lnTo>
                  <a:pt x="3675" y="3912"/>
                </a:lnTo>
                <a:lnTo>
                  <a:pt x="3652" y="3910"/>
                </a:lnTo>
                <a:lnTo>
                  <a:pt x="3607" y="3908"/>
                </a:lnTo>
                <a:lnTo>
                  <a:pt x="3562" y="3908"/>
                </a:lnTo>
                <a:lnTo>
                  <a:pt x="3517" y="3909"/>
                </a:lnTo>
                <a:lnTo>
                  <a:pt x="3472" y="3912"/>
                </a:lnTo>
                <a:lnTo>
                  <a:pt x="3422" y="3916"/>
                </a:lnTo>
                <a:lnTo>
                  <a:pt x="3372" y="3921"/>
                </a:lnTo>
                <a:lnTo>
                  <a:pt x="3272" y="3933"/>
                </a:lnTo>
                <a:lnTo>
                  <a:pt x="3173" y="3947"/>
                </a:lnTo>
                <a:lnTo>
                  <a:pt x="3073" y="3962"/>
                </a:lnTo>
                <a:lnTo>
                  <a:pt x="2974" y="3980"/>
                </a:lnTo>
                <a:lnTo>
                  <a:pt x="2876" y="3999"/>
                </a:lnTo>
                <a:lnTo>
                  <a:pt x="2777" y="4020"/>
                </a:lnTo>
                <a:lnTo>
                  <a:pt x="2680" y="4042"/>
                </a:lnTo>
                <a:lnTo>
                  <a:pt x="2605" y="4059"/>
                </a:lnTo>
                <a:lnTo>
                  <a:pt x="2526" y="4076"/>
                </a:lnTo>
                <a:lnTo>
                  <a:pt x="2444" y="4094"/>
                </a:lnTo>
                <a:lnTo>
                  <a:pt x="2403" y="4105"/>
                </a:lnTo>
                <a:lnTo>
                  <a:pt x="2362" y="4116"/>
                </a:lnTo>
                <a:lnTo>
                  <a:pt x="2322" y="4128"/>
                </a:lnTo>
                <a:lnTo>
                  <a:pt x="2282" y="4142"/>
                </a:lnTo>
                <a:lnTo>
                  <a:pt x="2244" y="4157"/>
                </a:lnTo>
                <a:lnTo>
                  <a:pt x="2206" y="4173"/>
                </a:lnTo>
                <a:lnTo>
                  <a:pt x="2169" y="4191"/>
                </a:lnTo>
                <a:lnTo>
                  <a:pt x="2151" y="4200"/>
                </a:lnTo>
                <a:lnTo>
                  <a:pt x="2135" y="4210"/>
                </a:lnTo>
                <a:lnTo>
                  <a:pt x="2118" y="4220"/>
                </a:lnTo>
                <a:lnTo>
                  <a:pt x="2102" y="4232"/>
                </a:lnTo>
                <a:lnTo>
                  <a:pt x="2087" y="4243"/>
                </a:lnTo>
                <a:lnTo>
                  <a:pt x="2071" y="4254"/>
                </a:lnTo>
                <a:lnTo>
                  <a:pt x="2030" y="4289"/>
                </a:lnTo>
                <a:lnTo>
                  <a:pt x="1989" y="4326"/>
                </a:lnTo>
                <a:lnTo>
                  <a:pt x="1950" y="4364"/>
                </a:lnTo>
                <a:lnTo>
                  <a:pt x="1914" y="4403"/>
                </a:lnTo>
                <a:lnTo>
                  <a:pt x="1896" y="4423"/>
                </a:lnTo>
                <a:lnTo>
                  <a:pt x="1879" y="4444"/>
                </a:lnTo>
                <a:lnTo>
                  <a:pt x="1861" y="4465"/>
                </a:lnTo>
                <a:lnTo>
                  <a:pt x="1845" y="4487"/>
                </a:lnTo>
                <a:lnTo>
                  <a:pt x="1830" y="4508"/>
                </a:lnTo>
                <a:lnTo>
                  <a:pt x="1814" y="4531"/>
                </a:lnTo>
                <a:lnTo>
                  <a:pt x="1799" y="4553"/>
                </a:lnTo>
                <a:lnTo>
                  <a:pt x="1786" y="4577"/>
                </a:lnTo>
                <a:lnTo>
                  <a:pt x="1773" y="4599"/>
                </a:lnTo>
                <a:lnTo>
                  <a:pt x="1762" y="4621"/>
                </a:lnTo>
                <a:lnTo>
                  <a:pt x="1750" y="4644"/>
                </a:lnTo>
                <a:lnTo>
                  <a:pt x="1736" y="4665"/>
                </a:lnTo>
                <a:lnTo>
                  <a:pt x="1722" y="4685"/>
                </a:lnTo>
                <a:lnTo>
                  <a:pt x="1714" y="4695"/>
                </a:lnTo>
                <a:lnTo>
                  <a:pt x="1705" y="4704"/>
                </a:lnTo>
                <a:lnTo>
                  <a:pt x="1696" y="4712"/>
                </a:lnTo>
                <a:lnTo>
                  <a:pt x="1686" y="4719"/>
                </a:lnTo>
                <a:lnTo>
                  <a:pt x="1676" y="4727"/>
                </a:lnTo>
                <a:lnTo>
                  <a:pt x="1665" y="4733"/>
                </a:lnTo>
                <a:lnTo>
                  <a:pt x="1686" y="4741"/>
                </a:lnTo>
                <a:lnTo>
                  <a:pt x="1708" y="4749"/>
                </a:lnTo>
                <a:lnTo>
                  <a:pt x="1728" y="4758"/>
                </a:lnTo>
                <a:lnTo>
                  <a:pt x="1750" y="4768"/>
                </a:lnTo>
                <a:lnTo>
                  <a:pt x="1790" y="4788"/>
                </a:lnTo>
                <a:lnTo>
                  <a:pt x="1829" y="4811"/>
                </a:lnTo>
                <a:lnTo>
                  <a:pt x="1868" y="4833"/>
                </a:lnTo>
                <a:lnTo>
                  <a:pt x="1905" y="4856"/>
                </a:lnTo>
                <a:lnTo>
                  <a:pt x="1943" y="4878"/>
                </a:lnTo>
                <a:lnTo>
                  <a:pt x="1981" y="4900"/>
                </a:lnTo>
                <a:lnTo>
                  <a:pt x="2019" y="4920"/>
                </a:lnTo>
                <a:lnTo>
                  <a:pt x="2039" y="4929"/>
                </a:lnTo>
                <a:lnTo>
                  <a:pt x="2058" y="4938"/>
                </a:lnTo>
                <a:lnTo>
                  <a:pt x="2078" y="4946"/>
                </a:lnTo>
                <a:lnTo>
                  <a:pt x="2098" y="4954"/>
                </a:lnTo>
                <a:lnTo>
                  <a:pt x="2119" y="4960"/>
                </a:lnTo>
                <a:lnTo>
                  <a:pt x="2139" y="4966"/>
                </a:lnTo>
                <a:lnTo>
                  <a:pt x="2161" y="4971"/>
                </a:lnTo>
                <a:lnTo>
                  <a:pt x="2182" y="4976"/>
                </a:lnTo>
                <a:lnTo>
                  <a:pt x="2205" y="4979"/>
                </a:lnTo>
                <a:lnTo>
                  <a:pt x="2227" y="4981"/>
                </a:lnTo>
                <a:lnTo>
                  <a:pt x="2250" y="4982"/>
                </a:lnTo>
                <a:lnTo>
                  <a:pt x="2274" y="4982"/>
                </a:lnTo>
                <a:lnTo>
                  <a:pt x="2298" y="4980"/>
                </a:lnTo>
                <a:lnTo>
                  <a:pt x="2323" y="4977"/>
                </a:lnTo>
                <a:lnTo>
                  <a:pt x="2369" y="4969"/>
                </a:lnTo>
                <a:lnTo>
                  <a:pt x="2414" y="4962"/>
                </a:lnTo>
                <a:lnTo>
                  <a:pt x="2503" y="4945"/>
                </a:lnTo>
                <a:lnTo>
                  <a:pt x="2593" y="4926"/>
                </a:lnTo>
                <a:lnTo>
                  <a:pt x="2682" y="4906"/>
                </a:lnTo>
                <a:lnTo>
                  <a:pt x="2771" y="4884"/>
                </a:lnTo>
                <a:lnTo>
                  <a:pt x="2859" y="4862"/>
                </a:lnTo>
                <a:lnTo>
                  <a:pt x="3037" y="4817"/>
                </a:lnTo>
                <a:lnTo>
                  <a:pt x="3089" y="4803"/>
                </a:lnTo>
                <a:lnTo>
                  <a:pt x="3156" y="4789"/>
                </a:lnTo>
                <a:lnTo>
                  <a:pt x="3235" y="4772"/>
                </a:lnTo>
                <a:lnTo>
                  <a:pt x="3324" y="4751"/>
                </a:lnTo>
                <a:lnTo>
                  <a:pt x="3418" y="4728"/>
                </a:lnTo>
                <a:lnTo>
                  <a:pt x="3467" y="4714"/>
                </a:lnTo>
                <a:lnTo>
                  <a:pt x="3516" y="4701"/>
                </a:lnTo>
                <a:lnTo>
                  <a:pt x="3565" y="4686"/>
                </a:lnTo>
                <a:lnTo>
                  <a:pt x="3616" y="4670"/>
                </a:lnTo>
                <a:lnTo>
                  <a:pt x="3664" y="4653"/>
                </a:lnTo>
                <a:lnTo>
                  <a:pt x="3713" y="4634"/>
                </a:lnTo>
                <a:lnTo>
                  <a:pt x="3760" y="4616"/>
                </a:lnTo>
                <a:lnTo>
                  <a:pt x="3805" y="4595"/>
                </a:lnTo>
                <a:lnTo>
                  <a:pt x="3849" y="4574"/>
                </a:lnTo>
                <a:lnTo>
                  <a:pt x="3890" y="4551"/>
                </a:lnTo>
                <a:lnTo>
                  <a:pt x="3911" y="4539"/>
                </a:lnTo>
                <a:lnTo>
                  <a:pt x="3930" y="4528"/>
                </a:lnTo>
                <a:lnTo>
                  <a:pt x="3949" y="4515"/>
                </a:lnTo>
                <a:lnTo>
                  <a:pt x="3966" y="4502"/>
                </a:lnTo>
                <a:lnTo>
                  <a:pt x="3983" y="4489"/>
                </a:lnTo>
                <a:lnTo>
                  <a:pt x="3999" y="4476"/>
                </a:lnTo>
                <a:lnTo>
                  <a:pt x="4014" y="4462"/>
                </a:lnTo>
                <a:lnTo>
                  <a:pt x="4028" y="4448"/>
                </a:lnTo>
                <a:lnTo>
                  <a:pt x="4042" y="4434"/>
                </a:lnTo>
                <a:lnTo>
                  <a:pt x="4054" y="4418"/>
                </a:lnTo>
                <a:lnTo>
                  <a:pt x="4065" y="4403"/>
                </a:lnTo>
                <a:lnTo>
                  <a:pt x="4076" y="4387"/>
                </a:lnTo>
                <a:lnTo>
                  <a:pt x="4085" y="4372"/>
                </a:lnTo>
                <a:lnTo>
                  <a:pt x="4092" y="4356"/>
                </a:lnTo>
                <a:lnTo>
                  <a:pt x="4099" y="4339"/>
                </a:lnTo>
                <a:lnTo>
                  <a:pt x="4104" y="4322"/>
                </a:lnTo>
                <a:lnTo>
                  <a:pt x="4107" y="4304"/>
                </a:lnTo>
                <a:lnTo>
                  <a:pt x="4110" y="4286"/>
                </a:lnTo>
                <a:lnTo>
                  <a:pt x="4111" y="4269"/>
                </a:lnTo>
                <a:lnTo>
                  <a:pt x="4111" y="4249"/>
                </a:lnTo>
                <a:lnTo>
                  <a:pt x="4109" y="4231"/>
                </a:lnTo>
                <a:lnTo>
                  <a:pt x="4106" y="4211"/>
                </a:lnTo>
                <a:lnTo>
                  <a:pt x="4101" y="4191"/>
                </a:lnTo>
                <a:lnTo>
                  <a:pt x="4095" y="4171"/>
                </a:lnTo>
                <a:lnTo>
                  <a:pt x="4105" y="4170"/>
                </a:lnTo>
                <a:lnTo>
                  <a:pt x="4116" y="4170"/>
                </a:lnTo>
                <a:lnTo>
                  <a:pt x="4127" y="4172"/>
                </a:lnTo>
                <a:lnTo>
                  <a:pt x="4138" y="4174"/>
                </a:lnTo>
                <a:lnTo>
                  <a:pt x="4149" y="4177"/>
                </a:lnTo>
                <a:lnTo>
                  <a:pt x="4161" y="4180"/>
                </a:lnTo>
                <a:lnTo>
                  <a:pt x="4172" y="4186"/>
                </a:lnTo>
                <a:lnTo>
                  <a:pt x="4184" y="4191"/>
                </a:lnTo>
                <a:lnTo>
                  <a:pt x="4208" y="4204"/>
                </a:lnTo>
                <a:lnTo>
                  <a:pt x="4232" y="4220"/>
                </a:lnTo>
                <a:lnTo>
                  <a:pt x="4257" y="4240"/>
                </a:lnTo>
                <a:lnTo>
                  <a:pt x="4283" y="4261"/>
                </a:lnTo>
                <a:lnTo>
                  <a:pt x="4308" y="4285"/>
                </a:lnTo>
                <a:lnTo>
                  <a:pt x="4335" y="4311"/>
                </a:lnTo>
                <a:lnTo>
                  <a:pt x="4360" y="4337"/>
                </a:lnTo>
                <a:lnTo>
                  <a:pt x="4387" y="4367"/>
                </a:lnTo>
                <a:lnTo>
                  <a:pt x="4413" y="4398"/>
                </a:lnTo>
                <a:lnTo>
                  <a:pt x="4439" y="4429"/>
                </a:lnTo>
                <a:lnTo>
                  <a:pt x="4465" y="4461"/>
                </a:lnTo>
                <a:lnTo>
                  <a:pt x="4491" y="4495"/>
                </a:lnTo>
                <a:lnTo>
                  <a:pt x="4542" y="4564"/>
                </a:lnTo>
                <a:lnTo>
                  <a:pt x="4591" y="4632"/>
                </a:lnTo>
                <a:lnTo>
                  <a:pt x="4638" y="4701"/>
                </a:lnTo>
                <a:lnTo>
                  <a:pt x="4682" y="4766"/>
                </a:lnTo>
                <a:lnTo>
                  <a:pt x="4761" y="4881"/>
                </a:lnTo>
                <a:lnTo>
                  <a:pt x="4794" y="4928"/>
                </a:lnTo>
                <a:lnTo>
                  <a:pt x="4822" y="4965"/>
                </a:lnTo>
                <a:lnTo>
                  <a:pt x="4806" y="4966"/>
                </a:lnTo>
                <a:lnTo>
                  <a:pt x="4791" y="4966"/>
                </a:lnTo>
                <a:lnTo>
                  <a:pt x="4776" y="4965"/>
                </a:lnTo>
                <a:lnTo>
                  <a:pt x="4762" y="4963"/>
                </a:lnTo>
                <a:lnTo>
                  <a:pt x="4748" y="4960"/>
                </a:lnTo>
                <a:lnTo>
                  <a:pt x="4734" y="4957"/>
                </a:lnTo>
                <a:lnTo>
                  <a:pt x="4720" y="4952"/>
                </a:lnTo>
                <a:lnTo>
                  <a:pt x="4707" y="4948"/>
                </a:lnTo>
                <a:lnTo>
                  <a:pt x="4680" y="4936"/>
                </a:lnTo>
                <a:lnTo>
                  <a:pt x="4655" y="4922"/>
                </a:lnTo>
                <a:lnTo>
                  <a:pt x="4629" y="4908"/>
                </a:lnTo>
                <a:lnTo>
                  <a:pt x="4603" y="4892"/>
                </a:lnTo>
                <a:lnTo>
                  <a:pt x="4550" y="4860"/>
                </a:lnTo>
                <a:lnTo>
                  <a:pt x="4523" y="4844"/>
                </a:lnTo>
                <a:lnTo>
                  <a:pt x="4495" y="4830"/>
                </a:lnTo>
                <a:lnTo>
                  <a:pt x="4465" y="4817"/>
                </a:lnTo>
                <a:lnTo>
                  <a:pt x="4451" y="4812"/>
                </a:lnTo>
                <a:lnTo>
                  <a:pt x="4434" y="4807"/>
                </a:lnTo>
                <a:lnTo>
                  <a:pt x="4419" y="4801"/>
                </a:lnTo>
                <a:lnTo>
                  <a:pt x="4402" y="4798"/>
                </a:lnTo>
                <a:lnTo>
                  <a:pt x="4385" y="4795"/>
                </a:lnTo>
                <a:lnTo>
                  <a:pt x="4368" y="4793"/>
                </a:lnTo>
                <a:lnTo>
                  <a:pt x="4342" y="4791"/>
                </a:lnTo>
                <a:lnTo>
                  <a:pt x="4316" y="4789"/>
                </a:lnTo>
                <a:lnTo>
                  <a:pt x="4290" y="4788"/>
                </a:lnTo>
                <a:lnTo>
                  <a:pt x="4264" y="4788"/>
                </a:lnTo>
                <a:lnTo>
                  <a:pt x="4212" y="4789"/>
                </a:lnTo>
                <a:lnTo>
                  <a:pt x="4160" y="4793"/>
                </a:lnTo>
                <a:lnTo>
                  <a:pt x="4107" y="4798"/>
                </a:lnTo>
                <a:lnTo>
                  <a:pt x="4055" y="4806"/>
                </a:lnTo>
                <a:lnTo>
                  <a:pt x="4002" y="4814"/>
                </a:lnTo>
                <a:lnTo>
                  <a:pt x="3950" y="4824"/>
                </a:lnTo>
                <a:lnTo>
                  <a:pt x="3897" y="4835"/>
                </a:lnTo>
                <a:lnTo>
                  <a:pt x="3845" y="4848"/>
                </a:lnTo>
                <a:lnTo>
                  <a:pt x="3794" y="4860"/>
                </a:lnTo>
                <a:lnTo>
                  <a:pt x="3742" y="4873"/>
                </a:lnTo>
                <a:lnTo>
                  <a:pt x="3640" y="4902"/>
                </a:lnTo>
                <a:lnTo>
                  <a:pt x="3542" y="4929"/>
                </a:lnTo>
                <a:lnTo>
                  <a:pt x="3455" y="4954"/>
                </a:lnTo>
                <a:lnTo>
                  <a:pt x="3367" y="4981"/>
                </a:lnTo>
                <a:lnTo>
                  <a:pt x="3322" y="4995"/>
                </a:lnTo>
                <a:lnTo>
                  <a:pt x="3279" y="5009"/>
                </a:lnTo>
                <a:lnTo>
                  <a:pt x="3236" y="5025"/>
                </a:lnTo>
                <a:lnTo>
                  <a:pt x="3193" y="5041"/>
                </a:lnTo>
                <a:lnTo>
                  <a:pt x="3150" y="5059"/>
                </a:lnTo>
                <a:lnTo>
                  <a:pt x="3108" y="5076"/>
                </a:lnTo>
                <a:lnTo>
                  <a:pt x="3066" y="5095"/>
                </a:lnTo>
                <a:lnTo>
                  <a:pt x="3025" y="5116"/>
                </a:lnTo>
                <a:lnTo>
                  <a:pt x="2985" y="5137"/>
                </a:lnTo>
                <a:lnTo>
                  <a:pt x="2945" y="5160"/>
                </a:lnTo>
                <a:lnTo>
                  <a:pt x="2908" y="5185"/>
                </a:lnTo>
                <a:lnTo>
                  <a:pt x="2870" y="5210"/>
                </a:lnTo>
                <a:lnTo>
                  <a:pt x="2834" y="5236"/>
                </a:lnTo>
                <a:lnTo>
                  <a:pt x="2800" y="5264"/>
                </a:lnTo>
                <a:lnTo>
                  <a:pt x="2767" y="5293"/>
                </a:lnTo>
                <a:lnTo>
                  <a:pt x="2735" y="5324"/>
                </a:lnTo>
                <a:lnTo>
                  <a:pt x="2706" y="5356"/>
                </a:lnTo>
                <a:lnTo>
                  <a:pt x="2691" y="5373"/>
                </a:lnTo>
                <a:lnTo>
                  <a:pt x="2678" y="5391"/>
                </a:lnTo>
                <a:lnTo>
                  <a:pt x="2665" y="5408"/>
                </a:lnTo>
                <a:lnTo>
                  <a:pt x="2652" y="5426"/>
                </a:lnTo>
                <a:lnTo>
                  <a:pt x="2640" y="5445"/>
                </a:lnTo>
                <a:lnTo>
                  <a:pt x="2629" y="5463"/>
                </a:lnTo>
                <a:lnTo>
                  <a:pt x="2622" y="5478"/>
                </a:lnTo>
                <a:lnTo>
                  <a:pt x="2614" y="5493"/>
                </a:lnTo>
                <a:lnTo>
                  <a:pt x="2601" y="5526"/>
                </a:lnTo>
                <a:lnTo>
                  <a:pt x="2574" y="5594"/>
                </a:lnTo>
                <a:lnTo>
                  <a:pt x="2560" y="5629"/>
                </a:lnTo>
                <a:lnTo>
                  <a:pt x="2553" y="5646"/>
                </a:lnTo>
                <a:lnTo>
                  <a:pt x="2545" y="5661"/>
                </a:lnTo>
                <a:lnTo>
                  <a:pt x="2536" y="5675"/>
                </a:lnTo>
                <a:lnTo>
                  <a:pt x="2525" y="5690"/>
                </a:lnTo>
                <a:lnTo>
                  <a:pt x="2514" y="5702"/>
                </a:lnTo>
                <a:lnTo>
                  <a:pt x="2503" y="5713"/>
                </a:lnTo>
                <a:lnTo>
                  <a:pt x="2512" y="5714"/>
                </a:lnTo>
                <a:lnTo>
                  <a:pt x="2522" y="5715"/>
                </a:lnTo>
                <a:lnTo>
                  <a:pt x="2541" y="5720"/>
                </a:lnTo>
                <a:lnTo>
                  <a:pt x="2559" y="5727"/>
                </a:lnTo>
                <a:lnTo>
                  <a:pt x="2577" y="5735"/>
                </a:lnTo>
                <a:lnTo>
                  <a:pt x="2593" y="5745"/>
                </a:lnTo>
                <a:lnTo>
                  <a:pt x="2609" y="5755"/>
                </a:lnTo>
                <a:lnTo>
                  <a:pt x="2625" y="5768"/>
                </a:lnTo>
                <a:lnTo>
                  <a:pt x="2640" y="5780"/>
                </a:lnTo>
                <a:lnTo>
                  <a:pt x="2671" y="5807"/>
                </a:lnTo>
                <a:lnTo>
                  <a:pt x="2701" y="5832"/>
                </a:lnTo>
                <a:lnTo>
                  <a:pt x="2716" y="5844"/>
                </a:lnTo>
                <a:lnTo>
                  <a:pt x="2732" y="5856"/>
                </a:lnTo>
                <a:lnTo>
                  <a:pt x="2749" y="5866"/>
                </a:lnTo>
                <a:lnTo>
                  <a:pt x="2765" y="5875"/>
                </a:lnTo>
                <a:lnTo>
                  <a:pt x="2792" y="5886"/>
                </a:lnTo>
                <a:lnTo>
                  <a:pt x="2818" y="5897"/>
                </a:lnTo>
                <a:lnTo>
                  <a:pt x="2846" y="5904"/>
                </a:lnTo>
                <a:lnTo>
                  <a:pt x="2875" y="5911"/>
                </a:lnTo>
                <a:lnTo>
                  <a:pt x="2903" y="5916"/>
                </a:lnTo>
                <a:lnTo>
                  <a:pt x="2932" y="5920"/>
                </a:lnTo>
                <a:lnTo>
                  <a:pt x="2961" y="5924"/>
                </a:lnTo>
                <a:lnTo>
                  <a:pt x="2989" y="5927"/>
                </a:lnTo>
                <a:lnTo>
                  <a:pt x="3045" y="5931"/>
                </a:lnTo>
                <a:lnTo>
                  <a:pt x="3100" y="5933"/>
                </a:lnTo>
                <a:lnTo>
                  <a:pt x="3156" y="5933"/>
                </a:lnTo>
                <a:lnTo>
                  <a:pt x="3212" y="5931"/>
                </a:lnTo>
                <a:lnTo>
                  <a:pt x="3267" y="5926"/>
                </a:lnTo>
                <a:lnTo>
                  <a:pt x="3322" y="5920"/>
                </a:lnTo>
                <a:lnTo>
                  <a:pt x="3378" y="5913"/>
                </a:lnTo>
                <a:lnTo>
                  <a:pt x="3433" y="5904"/>
                </a:lnTo>
                <a:lnTo>
                  <a:pt x="3487" y="5895"/>
                </a:lnTo>
                <a:lnTo>
                  <a:pt x="3543" y="5882"/>
                </a:lnTo>
                <a:lnTo>
                  <a:pt x="3597" y="5870"/>
                </a:lnTo>
                <a:lnTo>
                  <a:pt x="3651" y="5857"/>
                </a:lnTo>
                <a:lnTo>
                  <a:pt x="3705" y="5842"/>
                </a:lnTo>
                <a:lnTo>
                  <a:pt x="3759" y="5827"/>
                </a:lnTo>
                <a:lnTo>
                  <a:pt x="3812" y="5811"/>
                </a:lnTo>
                <a:lnTo>
                  <a:pt x="3865" y="5794"/>
                </a:lnTo>
                <a:lnTo>
                  <a:pt x="3983" y="5757"/>
                </a:lnTo>
                <a:lnTo>
                  <a:pt x="4058" y="5734"/>
                </a:lnTo>
                <a:lnTo>
                  <a:pt x="4138" y="5705"/>
                </a:lnTo>
                <a:lnTo>
                  <a:pt x="4181" y="5690"/>
                </a:lnTo>
                <a:lnTo>
                  <a:pt x="4224" y="5673"/>
                </a:lnTo>
                <a:lnTo>
                  <a:pt x="4267" y="5656"/>
                </a:lnTo>
                <a:lnTo>
                  <a:pt x="4311" y="5638"/>
                </a:lnTo>
                <a:lnTo>
                  <a:pt x="4354" y="5618"/>
                </a:lnTo>
                <a:lnTo>
                  <a:pt x="4397" y="5598"/>
                </a:lnTo>
                <a:lnTo>
                  <a:pt x="4439" y="5576"/>
                </a:lnTo>
                <a:lnTo>
                  <a:pt x="4481" y="5553"/>
                </a:lnTo>
                <a:lnTo>
                  <a:pt x="4521" y="5530"/>
                </a:lnTo>
                <a:lnTo>
                  <a:pt x="4559" y="5505"/>
                </a:lnTo>
                <a:lnTo>
                  <a:pt x="4596" y="5480"/>
                </a:lnTo>
                <a:lnTo>
                  <a:pt x="4630" y="5453"/>
                </a:lnTo>
                <a:lnTo>
                  <a:pt x="4646" y="5439"/>
                </a:lnTo>
                <a:lnTo>
                  <a:pt x="4662" y="5425"/>
                </a:lnTo>
                <a:lnTo>
                  <a:pt x="4676" y="5411"/>
                </a:lnTo>
                <a:lnTo>
                  <a:pt x="4690" y="5397"/>
                </a:lnTo>
                <a:lnTo>
                  <a:pt x="4704" y="5381"/>
                </a:lnTo>
                <a:lnTo>
                  <a:pt x="4716" y="5367"/>
                </a:lnTo>
                <a:lnTo>
                  <a:pt x="4727" y="5352"/>
                </a:lnTo>
                <a:lnTo>
                  <a:pt x="4739" y="5336"/>
                </a:lnTo>
                <a:lnTo>
                  <a:pt x="4748" y="5320"/>
                </a:lnTo>
                <a:lnTo>
                  <a:pt x="4757" y="5303"/>
                </a:lnTo>
                <a:lnTo>
                  <a:pt x="4764" y="5287"/>
                </a:lnTo>
                <a:lnTo>
                  <a:pt x="4771" y="5271"/>
                </a:lnTo>
                <a:lnTo>
                  <a:pt x="4776" y="5254"/>
                </a:lnTo>
                <a:lnTo>
                  <a:pt x="4782" y="5237"/>
                </a:lnTo>
                <a:lnTo>
                  <a:pt x="4785" y="5219"/>
                </a:lnTo>
                <a:lnTo>
                  <a:pt x="4787" y="5202"/>
                </a:lnTo>
                <a:lnTo>
                  <a:pt x="4788" y="5184"/>
                </a:lnTo>
                <a:lnTo>
                  <a:pt x="4788" y="5165"/>
                </a:lnTo>
                <a:lnTo>
                  <a:pt x="4786" y="5147"/>
                </a:lnTo>
                <a:lnTo>
                  <a:pt x="4783" y="5128"/>
                </a:lnTo>
                <a:lnTo>
                  <a:pt x="4778" y="5109"/>
                </a:lnTo>
                <a:lnTo>
                  <a:pt x="4772" y="5089"/>
                </a:lnTo>
                <a:lnTo>
                  <a:pt x="4765" y="5070"/>
                </a:lnTo>
                <a:lnTo>
                  <a:pt x="4756" y="5049"/>
                </a:lnTo>
                <a:lnTo>
                  <a:pt x="4767" y="5047"/>
                </a:lnTo>
                <a:lnTo>
                  <a:pt x="4780" y="5047"/>
                </a:lnTo>
                <a:lnTo>
                  <a:pt x="4791" y="5047"/>
                </a:lnTo>
                <a:lnTo>
                  <a:pt x="4803" y="5048"/>
                </a:lnTo>
                <a:lnTo>
                  <a:pt x="4814" y="5050"/>
                </a:lnTo>
                <a:lnTo>
                  <a:pt x="4827" y="5053"/>
                </a:lnTo>
                <a:lnTo>
                  <a:pt x="4840" y="5058"/>
                </a:lnTo>
                <a:lnTo>
                  <a:pt x="4852" y="5062"/>
                </a:lnTo>
                <a:lnTo>
                  <a:pt x="4865" y="5068"/>
                </a:lnTo>
                <a:lnTo>
                  <a:pt x="4878" y="5075"/>
                </a:lnTo>
                <a:lnTo>
                  <a:pt x="4891" y="5082"/>
                </a:lnTo>
                <a:lnTo>
                  <a:pt x="4905" y="5090"/>
                </a:lnTo>
                <a:lnTo>
                  <a:pt x="4931" y="5109"/>
                </a:lnTo>
                <a:lnTo>
                  <a:pt x="4958" y="5130"/>
                </a:lnTo>
                <a:lnTo>
                  <a:pt x="4985" y="5155"/>
                </a:lnTo>
                <a:lnTo>
                  <a:pt x="5013" y="5182"/>
                </a:lnTo>
                <a:lnTo>
                  <a:pt x="5041" y="5210"/>
                </a:lnTo>
                <a:lnTo>
                  <a:pt x="5069" y="5241"/>
                </a:lnTo>
                <a:lnTo>
                  <a:pt x="5097" y="5273"/>
                </a:lnTo>
                <a:lnTo>
                  <a:pt x="5125" y="5307"/>
                </a:lnTo>
                <a:lnTo>
                  <a:pt x="5152" y="5341"/>
                </a:lnTo>
                <a:lnTo>
                  <a:pt x="5180" y="5376"/>
                </a:lnTo>
                <a:lnTo>
                  <a:pt x="5234" y="5450"/>
                </a:lnTo>
                <a:lnTo>
                  <a:pt x="5288" y="5524"/>
                </a:lnTo>
                <a:lnTo>
                  <a:pt x="5338" y="5598"/>
                </a:lnTo>
                <a:lnTo>
                  <a:pt x="5386" y="5668"/>
                </a:lnTo>
                <a:lnTo>
                  <a:pt x="5470" y="5793"/>
                </a:lnTo>
                <a:lnTo>
                  <a:pt x="5506" y="5844"/>
                </a:lnTo>
                <a:lnTo>
                  <a:pt x="5537" y="5885"/>
                </a:lnTo>
                <a:lnTo>
                  <a:pt x="5520" y="5886"/>
                </a:lnTo>
                <a:lnTo>
                  <a:pt x="5505" y="5886"/>
                </a:lnTo>
                <a:lnTo>
                  <a:pt x="5491" y="5885"/>
                </a:lnTo>
                <a:lnTo>
                  <a:pt x="5475" y="5884"/>
                </a:lnTo>
                <a:lnTo>
                  <a:pt x="5461" y="5882"/>
                </a:lnTo>
                <a:lnTo>
                  <a:pt x="5447" y="5879"/>
                </a:lnTo>
                <a:lnTo>
                  <a:pt x="5432" y="5875"/>
                </a:lnTo>
                <a:lnTo>
                  <a:pt x="5418" y="5871"/>
                </a:lnTo>
                <a:lnTo>
                  <a:pt x="5391" y="5862"/>
                </a:lnTo>
                <a:lnTo>
                  <a:pt x="5365" y="5850"/>
                </a:lnTo>
                <a:lnTo>
                  <a:pt x="5338" y="5836"/>
                </a:lnTo>
                <a:lnTo>
                  <a:pt x="5311" y="5822"/>
                </a:lnTo>
                <a:lnTo>
                  <a:pt x="5258" y="5792"/>
                </a:lnTo>
                <a:lnTo>
                  <a:pt x="5230" y="5777"/>
                </a:lnTo>
                <a:lnTo>
                  <a:pt x="5203" y="5763"/>
                </a:lnTo>
                <a:lnTo>
                  <a:pt x="5174" y="5749"/>
                </a:lnTo>
                <a:lnTo>
                  <a:pt x="5144" y="5737"/>
                </a:lnTo>
                <a:lnTo>
                  <a:pt x="5114" y="5727"/>
                </a:lnTo>
                <a:lnTo>
                  <a:pt x="5097" y="5723"/>
                </a:lnTo>
                <a:lnTo>
                  <a:pt x="5081" y="5718"/>
                </a:lnTo>
                <a:lnTo>
                  <a:pt x="5057" y="5713"/>
                </a:lnTo>
                <a:lnTo>
                  <a:pt x="5034" y="5710"/>
                </a:lnTo>
                <a:lnTo>
                  <a:pt x="5010" y="5707"/>
                </a:lnTo>
                <a:lnTo>
                  <a:pt x="4986" y="5705"/>
                </a:lnTo>
                <a:lnTo>
                  <a:pt x="4963" y="5704"/>
                </a:lnTo>
                <a:lnTo>
                  <a:pt x="4938" y="5704"/>
                </a:lnTo>
                <a:lnTo>
                  <a:pt x="4914" y="5705"/>
                </a:lnTo>
                <a:lnTo>
                  <a:pt x="4890" y="5706"/>
                </a:lnTo>
                <a:lnTo>
                  <a:pt x="4866" y="5708"/>
                </a:lnTo>
                <a:lnTo>
                  <a:pt x="4841" y="5710"/>
                </a:lnTo>
                <a:lnTo>
                  <a:pt x="4793" y="5717"/>
                </a:lnTo>
                <a:lnTo>
                  <a:pt x="4744" y="5726"/>
                </a:lnTo>
                <a:lnTo>
                  <a:pt x="4694" y="5737"/>
                </a:lnTo>
                <a:lnTo>
                  <a:pt x="4645" y="5748"/>
                </a:lnTo>
                <a:lnTo>
                  <a:pt x="4597" y="5761"/>
                </a:lnTo>
                <a:lnTo>
                  <a:pt x="4549" y="5776"/>
                </a:lnTo>
                <a:lnTo>
                  <a:pt x="4501" y="5790"/>
                </a:lnTo>
                <a:lnTo>
                  <a:pt x="4408" y="5818"/>
                </a:lnTo>
                <a:lnTo>
                  <a:pt x="4361" y="5832"/>
                </a:lnTo>
                <a:lnTo>
                  <a:pt x="4316" y="5844"/>
                </a:lnTo>
                <a:lnTo>
                  <a:pt x="4221" y="5872"/>
                </a:lnTo>
                <a:lnTo>
                  <a:pt x="4125" y="5900"/>
                </a:lnTo>
                <a:lnTo>
                  <a:pt x="4077" y="5915"/>
                </a:lnTo>
                <a:lnTo>
                  <a:pt x="4029" y="5932"/>
                </a:lnTo>
                <a:lnTo>
                  <a:pt x="3981" y="5948"/>
                </a:lnTo>
                <a:lnTo>
                  <a:pt x="3934" y="5965"/>
                </a:lnTo>
                <a:lnTo>
                  <a:pt x="3887" y="5985"/>
                </a:lnTo>
                <a:lnTo>
                  <a:pt x="3841" y="6004"/>
                </a:lnTo>
                <a:lnTo>
                  <a:pt x="3796" y="6026"/>
                </a:lnTo>
                <a:lnTo>
                  <a:pt x="3751" y="6048"/>
                </a:lnTo>
                <a:lnTo>
                  <a:pt x="3707" y="6073"/>
                </a:lnTo>
                <a:lnTo>
                  <a:pt x="3665" y="6099"/>
                </a:lnTo>
                <a:lnTo>
                  <a:pt x="3623" y="6125"/>
                </a:lnTo>
                <a:lnTo>
                  <a:pt x="3583" y="6155"/>
                </a:lnTo>
                <a:lnTo>
                  <a:pt x="3563" y="6170"/>
                </a:lnTo>
                <a:lnTo>
                  <a:pt x="3546" y="6186"/>
                </a:lnTo>
                <a:lnTo>
                  <a:pt x="3527" y="6201"/>
                </a:lnTo>
                <a:lnTo>
                  <a:pt x="3510" y="6217"/>
                </a:lnTo>
                <a:lnTo>
                  <a:pt x="3494" y="6235"/>
                </a:lnTo>
                <a:lnTo>
                  <a:pt x="3477" y="6252"/>
                </a:lnTo>
                <a:lnTo>
                  <a:pt x="3462" y="6271"/>
                </a:lnTo>
                <a:lnTo>
                  <a:pt x="3446" y="6289"/>
                </a:lnTo>
                <a:lnTo>
                  <a:pt x="3431" y="6309"/>
                </a:lnTo>
                <a:lnTo>
                  <a:pt x="3417" y="6327"/>
                </a:lnTo>
                <a:lnTo>
                  <a:pt x="3390" y="6367"/>
                </a:lnTo>
                <a:lnTo>
                  <a:pt x="3364" y="6408"/>
                </a:lnTo>
                <a:lnTo>
                  <a:pt x="3341" y="6450"/>
                </a:lnTo>
                <a:lnTo>
                  <a:pt x="3332" y="6471"/>
                </a:lnTo>
                <a:lnTo>
                  <a:pt x="3321" y="6494"/>
                </a:lnTo>
                <a:lnTo>
                  <a:pt x="3311" y="6519"/>
                </a:lnTo>
                <a:lnTo>
                  <a:pt x="3300" y="6544"/>
                </a:lnTo>
                <a:lnTo>
                  <a:pt x="3288" y="6569"/>
                </a:lnTo>
                <a:lnTo>
                  <a:pt x="3281" y="6580"/>
                </a:lnTo>
                <a:lnTo>
                  <a:pt x="3273" y="6591"/>
                </a:lnTo>
                <a:lnTo>
                  <a:pt x="3266" y="6601"/>
                </a:lnTo>
                <a:lnTo>
                  <a:pt x="3257" y="6610"/>
                </a:lnTo>
                <a:lnTo>
                  <a:pt x="3248" y="6617"/>
                </a:lnTo>
                <a:lnTo>
                  <a:pt x="3238" y="6623"/>
                </a:lnTo>
                <a:lnTo>
                  <a:pt x="3254" y="6625"/>
                </a:lnTo>
                <a:lnTo>
                  <a:pt x="3270" y="6627"/>
                </a:lnTo>
                <a:lnTo>
                  <a:pt x="3287" y="6630"/>
                </a:lnTo>
                <a:lnTo>
                  <a:pt x="3302" y="6634"/>
                </a:lnTo>
                <a:lnTo>
                  <a:pt x="3317" y="6640"/>
                </a:lnTo>
                <a:lnTo>
                  <a:pt x="3333" y="6645"/>
                </a:lnTo>
                <a:lnTo>
                  <a:pt x="3348" y="6651"/>
                </a:lnTo>
                <a:lnTo>
                  <a:pt x="3363" y="6658"/>
                </a:lnTo>
                <a:lnTo>
                  <a:pt x="3393" y="6673"/>
                </a:lnTo>
                <a:lnTo>
                  <a:pt x="3423" y="6691"/>
                </a:lnTo>
                <a:lnTo>
                  <a:pt x="3482" y="6728"/>
                </a:lnTo>
                <a:lnTo>
                  <a:pt x="3512" y="6747"/>
                </a:lnTo>
                <a:lnTo>
                  <a:pt x="3543" y="6765"/>
                </a:lnTo>
                <a:lnTo>
                  <a:pt x="3574" y="6782"/>
                </a:lnTo>
                <a:lnTo>
                  <a:pt x="3605" y="6797"/>
                </a:lnTo>
                <a:lnTo>
                  <a:pt x="3621" y="6805"/>
                </a:lnTo>
                <a:lnTo>
                  <a:pt x="3637" y="6811"/>
                </a:lnTo>
                <a:lnTo>
                  <a:pt x="3654" y="6817"/>
                </a:lnTo>
                <a:lnTo>
                  <a:pt x="3671" y="6822"/>
                </a:lnTo>
                <a:lnTo>
                  <a:pt x="3688" y="6826"/>
                </a:lnTo>
                <a:lnTo>
                  <a:pt x="3706" y="6829"/>
                </a:lnTo>
                <a:lnTo>
                  <a:pt x="3723" y="6831"/>
                </a:lnTo>
                <a:lnTo>
                  <a:pt x="3742" y="6832"/>
                </a:lnTo>
                <a:lnTo>
                  <a:pt x="3786" y="6833"/>
                </a:lnTo>
                <a:lnTo>
                  <a:pt x="3831" y="6833"/>
                </a:lnTo>
                <a:lnTo>
                  <a:pt x="3875" y="6831"/>
                </a:lnTo>
                <a:lnTo>
                  <a:pt x="3920" y="6828"/>
                </a:lnTo>
                <a:lnTo>
                  <a:pt x="3964" y="6824"/>
                </a:lnTo>
                <a:lnTo>
                  <a:pt x="4009" y="6819"/>
                </a:lnTo>
                <a:lnTo>
                  <a:pt x="4053" y="6813"/>
                </a:lnTo>
                <a:lnTo>
                  <a:pt x="4098" y="6806"/>
                </a:lnTo>
                <a:lnTo>
                  <a:pt x="4142" y="6798"/>
                </a:lnTo>
                <a:lnTo>
                  <a:pt x="4186" y="6789"/>
                </a:lnTo>
                <a:lnTo>
                  <a:pt x="4230" y="6780"/>
                </a:lnTo>
                <a:lnTo>
                  <a:pt x="4274" y="6770"/>
                </a:lnTo>
                <a:lnTo>
                  <a:pt x="4361" y="6748"/>
                </a:lnTo>
                <a:lnTo>
                  <a:pt x="4447" y="6724"/>
                </a:lnTo>
                <a:lnTo>
                  <a:pt x="4495" y="6709"/>
                </a:lnTo>
                <a:lnTo>
                  <a:pt x="4558" y="6689"/>
                </a:lnTo>
                <a:lnTo>
                  <a:pt x="4634" y="6662"/>
                </a:lnTo>
                <a:lnTo>
                  <a:pt x="4719" y="6629"/>
                </a:lnTo>
                <a:lnTo>
                  <a:pt x="4764" y="6612"/>
                </a:lnTo>
                <a:lnTo>
                  <a:pt x="4811" y="6592"/>
                </a:lnTo>
                <a:lnTo>
                  <a:pt x="4858" y="6572"/>
                </a:lnTo>
                <a:lnTo>
                  <a:pt x="4908" y="6550"/>
                </a:lnTo>
                <a:lnTo>
                  <a:pt x="4956" y="6529"/>
                </a:lnTo>
                <a:lnTo>
                  <a:pt x="5004" y="6505"/>
                </a:lnTo>
                <a:lnTo>
                  <a:pt x="5052" y="6481"/>
                </a:lnTo>
                <a:lnTo>
                  <a:pt x="5100" y="6455"/>
                </a:lnTo>
                <a:lnTo>
                  <a:pt x="5146" y="6430"/>
                </a:lnTo>
                <a:lnTo>
                  <a:pt x="5191" y="6403"/>
                </a:lnTo>
                <a:lnTo>
                  <a:pt x="5234" y="6375"/>
                </a:lnTo>
                <a:lnTo>
                  <a:pt x="5275" y="6347"/>
                </a:lnTo>
                <a:lnTo>
                  <a:pt x="5314" y="6318"/>
                </a:lnTo>
                <a:lnTo>
                  <a:pt x="5350" y="6288"/>
                </a:lnTo>
                <a:lnTo>
                  <a:pt x="5368" y="6274"/>
                </a:lnTo>
                <a:lnTo>
                  <a:pt x="5383" y="6258"/>
                </a:lnTo>
                <a:lnTo>
                  <a:pt x="5398" y="6243"/>
                </a:lnTo>
                <a:lnTo>
                  <a:pt x="5413" y="6228"/>
                </a:lnTo>
                <a:lnTo>
                  <a:pt x="5426" y="6212"/>
                </a:lnTo>
                <a:lnTo>
                  <a:pt x="5438" y="6197"/>
                </a:lnTo>
                <a:lnTo>
                  <a:pt x="5450" y="6182"/>
                </a:lnTo>
                <a:lnTo>
                  <a:pt x="5460" y="6165"/>
                </a:lnTo>
                <a:lnTo>
                  <a:pt x="5469" y="6150"/>
                </a:lnTo>
                <a:lnTo>
                  <a:pt x="5476" y="6133"/>
                </a:lnTo>
                <a:lnTo>
                  <a:pt x="5483" y="6118"/>
                </a:lnTo>
                <a:lnTo>
                  <a:pt x="5489" y="6102"/>
                </a:lnTo>
                <a:lnTo>
                  <a:pt x="5493" y="6085"/>
                </a:lnTo>
                <a:lnTo>
                  <a:pt x="5496" y="6070"/>
                </a:lnTo>
                <a:lnTo>
                  <a:pt x="5497" y="6053"/>
                </a:lnTo>
                <a:lnTo>
                  <a:pt x="5497" y="6037"/>
                </a:lnTo>
                <a:lnTo>
                  <a:pt x="5496" y="6021"/>
                </a:lnTo>
                <a:lnTo>
                  <a:pt x="5493" y="6004"/>
                </a:lnTo>
                <a:lnTo>
                  <a:pt x="5488" y="5988"/>
                </a:lnTo>
                <a:lnTo>
                  <a:pt x="5481" y="5972"/>
                </a:lnTo>
                <a:lnTo>
                  <a:pt x="5491" y="5969"/>
                </a:lnTo>
                <a:lnTo>
                  <a:pt x="5501" y="5968"/>
                </a:lnTo>
                <a:lnTo>
                  <a:pt x="5510" y="5968"/>
                </a:lnTo>
                <a:lnTo>
                  <a:pt x="5520" y="5969"/>
                </a:lnTo>
                <a:lnTo>
                  <a:pt x="5531" y="5971"/>
                </a:lnTo>
                <a:lnTo>
                  <a:pt x="5541" y="5972"/>
                </a:lnTo>
                <a:lnTo>
                  <a:pt x="5561" y="5978"/>
                </a:lnTo>
                <a:lnTo>
                  <a:pt x="5582" y="5986"/>
                </a:lnTo>
                <a:lnTo>
                  <a:pt x="5602" y="5996"/>
                </a:lnTo>
                <a:lnTo>
                  <a:pt x="5624" y="6009"/>
                </a:lnTo>
                <a:lnTo>
                  <a:pt x="5645" y="6024"/>
                </a:lnTo>
                <a:lnTo>
                  <a:pt x="5667" y="6040"/>
                </a:lnTo>
                <a:lnTo>
                  <a:pt x="5689" y="6059"/>
                </a:lnTo>
                <a:lnTo>
                  <a:pt x="5711" y="6078"/>
                </a:lnTo>
                <a:lnTo>
                  <a:pt x="5733" y="6100"/>
                </a:lnTo>
                <a:lnTo>
                  <a:pt x="5755" y="6122"/>
                </a:lnTo>
                <a:lnTo>
                  <a:pt x="5776" y="6146"/>
                </a:lnTo>
                <a:lnTo>
                  <a:pt x="5799" y="6170"/>
                </a:lnTo>
                <a:lnTo>
                  <a:pt x="5821" y="6196"/>
                </a:lnTo>
                <a:lnTo>
                  <a:pt x="5863" y="6247"/>
                </a:lnTo>
                <a:lnTo>
                  <a:pt x="5905" y="6300"/>
                </a:lnTo>
                <a:lnTo>
                  <a:pt x="5945" y="6354"/>
                </a:lnTo>
                <a:lnTo>
                  <a:pt x="5982" y="6405"/>
                </a:lnTo>
                <a:lnTo>
                  <a:pt x="6052" y="6498"/>
                </a:lnTo>
                <a:lnTo>
                  <a:pt x="6083" y="6537"/>
                </a:lnTo>
                <a:lnTo>
                  <a:pt x="6109" y="6570"/>
                </a:lnTo>
                <a:lnTo>
                  <a:pt x="6099" y="6572"/>
                </a:lnTo>
                <a:lnTo>
                  <a:pt x="6088" y="6573"/>
                </a:lnTo>
                <a:lnTo>
                  <a:pt x="6078" y="6573"/>
                </a:lnTo>
                <a:lnTo>
                  <a:pt x="6066" y="6573"/>
                </a:lnTo>
                <a:lnTo>
                  <a:pt x="6056" y="6571"/>
                </a:lnTo>
                <a:lnTo>
                  <a:pt x="6046" y="6569"/>
                </a:lnTo>
                <a:lnTo>
                  <a:pt x="6024" y="6564"/>
                </a:lnTo>
                <a:lnTo>
                  <a:pt x="6004" y="6556"/>
                </a:lnTo>
                <a:lnTo>
                  <a:pt x="5983" y="6546"/>
                </a:lnTo>
                <a:lnTo>
                  <a:pt x="5963" y="6535"/>
                </a:lnTo>
                <a:lnTo>
                  <a:pt x="5942" y="6524"/>
                </a:lnTo>
                <a:lnTo>
                  <a:pt x="5899" y="6500"/>
                </a:lnTo>
                <a:lnTo>
                  <a:pt x="5878" y="6489"/>
                </a:lnTo>
                <a:lnTo>
                  <a:pt x="5855" y="6479"/>
                </a:lnTo>
                <a:lnTo>
                  <a:pt x="5832" y="6469"/>
                </a:lnTo>
                <a:lnTo>
                  <a:pt x="5808" y="6463"/>
                </a:lnTo>
                <a:lnTo>
                  <a:pt x="5796" y="6460"/>
                </a:lnTo>
                <a:lnTo>
                  <a:pt x="5784" y="6458"/>
                </a:lnTo>
                <a:lnTo>
                  <a:pt x="5770" y="6457"/>
                </a:lnTo>
                <a:lnTo>
                  <a:pt x="5757" y="6456"/>
                </a:lnTo>
                <a:lnTo>
                  <a:pt x="5738" y="6456"/>
                </a:lnTo>
                <a:lnTo>
                  <a:pt x="5718" y="6456"/>
                </a:lnTo>
                <a:lnTo>
                  <a:pt x="5678" y="6459"/>
                </a:lnTo>
                <a:lnTo>
                  <a:pt x="5638" y="6464"/>
                </a:lnTo>
                <a:lnTo>
                  <a:pt x="5598" y="6472"/>
                </a:lnTo>
                <a:lnTo>
                  <a:pt x="5558" y="6481"/>
                </a:lnTo>
                <a:lnTo>
                  <a:pt x="5519" y="6491"/>
                </a:lnTo>
                <a:lnTo>
                  <a:pt x="5479" y="6503"/>
                </a:lnTo>
                <a:lnTo>
                  <a:pt x="5440" y="6517"/>
                </a:lnTo>
                <a:lnTo>
                  <a:pt x="5401" y="6530"/>
                </a:lnTo>
                <a:lnTo>
                  <a:pt x="5363" y="6545"/>
                </a:lnTo>
                <a:lnTo>
                  <a:pt x="5287" y="6577"/>
                </a:lnTo>
                <a:lnTo>
                  <a:pt x="5213" y="6610"/>
                </a:lnTo>
                <a:lnTo>
                  <a:pt x="5141" y="6642"/>
                </a:lnTo>
                <a:lnTo>
                  <a:pt x="5068" y="6673"/>
                </a:lnTo>
                <a:lnTo>
                  <a:pt x="4997" y="6707"/>
                </a:lnTo>
                <a:lnTo>
                  <a:pt x="4961" y="6725"/>
                </a:lnTo>
                <a:lnTo>
                  <a:pt x="4925" y="6742"/>
                </a:lnTo>
                <a:lnTo>
                  <a:pt x="4889" y="6762"/>
                </a:lnTo>
                <a:lnTo>
                  <a:pt x="4854" y="6780"/>
                </a:lnTo>
                <a:lnTo>
                  <a:pt x="4819" y="6800"/>
                </a:lnTo>
                <a:lnTo>
                  <a:pt x="4786" y="6822"/>
                </a:lnTo>
                <a:lnTo>
                  <a:pt x="4753" y="6843"/>
                </a:lnTo>
                <a:lnTo>
                  <a:pt x="4720" y="6866"/>
                </a:lnTo>
                <a:lnTo>
                  <a:pt x="4688" y="6890"/>
                </a:lnTo>
                <a:lnTo>
                  <a:pt x="4658" y="6915"/>
                </a:lnTo>
                <a:lnTo>
                  <a:pt x="4628" y="6941"/>
                </a:lnTo>
                <a:lnTo>
                  <a:pt x="4599" y="6968"/>
                </a:lnTo>
                <a:lnTo>
                  <a:pt x="4588" y="6980"/>
                </a:lnTo>
                <a:lnTo>
                  <a:pt x="4577" y="6992"/>
                </a:lnTo>
                <a:lnTo>
                  <a:pt x="4567" y="7004"/>
                </a:lnTo>
                <a:lnTo>
                  <a:pt x="4558" y="7018"/>
                </a:lnTo>
                <a:lnTo>
                  <a:pt x="4549" y="7031"/>
                </a:lnTo>
                <a:lnTo>
                  <a:pt x="4542" y="7043"/>
                </a:lnTo>
                <a:lnTo>
                  <a:pt x="4527" y="7071"/>
                </a:lnTo>
                <a:lnTo>
                  <a:pt x="4514" y="7099"/>
                </a:lnTo>
                <a:lnTo>
                  <a:pt x="4503" y="7127"/>
                </a:lnTo>
                <a:lnTo>
                  <a:pt x="4493" y="7156"/>
                </a:lnTo>
                <a:lnTo>
                  <a:pt x="4482" y="7185"/>
                </a:lnTo>
                <a:lnTo>
                  <a:pt x="4463" y="7242"/>
                </a:lnTo>
                <a:lnTo>
                  <a:pt x="4453" y="7271"/>
                </a:lnTo>
                <a:lnTo>
                  <a:pt x="4441" y="7297"/>
                </a:lnTo>
                <a:lnTo>
                  <a:pt x="4430" y="7324"/>
                </a:lnTo>
                <a:lnTo>
                  <a:pt x="4416" y="7349"/>
                </a:lnTo>
                <a:lnTo>
                  <a:pt x="4409" y="7361"/>
                </a:lnTo>
                <a:lnTo>
                  <a:pt x="4400" y="7372"/>
                </a:lnTo>
                <a:lnTo>
                  <a:pt x="4392" y="7383"/>
                </a:lnTo>
                <a:lnTo>
                  <a:pt x="4383" y="7395"/>
                </a:lnTo>
                <a:lnTo>
                  <a:pt x="4395" y="7394"/>
                </a:lnTo>
                <a:lnTo>
                  <a:pt x="4408" y="7394"/>
                </a:lnTo>
                <a:lnTo>
                  <a:pt x="4420" y="7395"/>
                </a:lnTo>
                <a:lnTo>
                  <a:pt x="4432" y="7396"/>
                </a:lnTo>
                <a:lnTo>
                  <a:pt x="4457" y="7401"/>
                </a:lnTo>
                <a:lnTo>
                  <a:pt x="4481" y="7408"/>
                </a:lnTo>
                <a:lnTo>
                  <a:pt x="4507" y="7416"/>
                </a:lnTo>
                <a:lnTo>
                  <a:pt x="4532" y="7425"/>
                </a:lnTo>
                <a:lnTo>
                  <a:pt x="4582" y="7448"/>
                </a:lnTo>
                <a:lnTo>
                  <a:pt x="4607" y="7459"/>
                </a:lnTo>
                <a:lnTo>
                  <a:pt x="4633" y="7470"/>
                </a:lnTo>
                <a:lnTo>
                  <a:pt x="4660" y="7480"/>
                </a:lnTo>
                <a:lnTo>
                  <a:pt x="4686" y="7488"/>
                </a:lnTo>
                <a:lnTo>
                  <a:pt x="4713" y="7495"/>
                </a:lnTo>
                <a:lnTo>
                  <a:pt x="4741" y="7500"/>
                </a:lnTo>
                <a:lnTo>
                  <a:pt x="4755" y="7501"/>
                </a:lnTo>
                <a:lnTo>
                  <a:pt x="4769" y="7502"/>
                </a:lnTo>
                <a:lnTo>
                  <a:pt x="4784" y="7502"/>
                </a:lnTo>
                <a:lnTo>
                  <a:pt x="4798" y="7502"/>
                </a:lnTo>
                <a:lnTo>
                  <a:pt x="4842" y="7497"/>
                </a:lnTo>
                <a:lnTo>
                  <a:pt x="4886" y="7492"/>
                </a:lnTo>
                <a:lnTo>
                  <a:pt x="4930" y="7484"/>
                </a:lnTo>
                <a:lnTo>
                  <a:pt x="4973" y="7476"/>
                </a:lnTo>
                <a:lnTo>
                  <a:pt x="5017" y="7465"/>
                </a:lnTo>
                <a:lnTo>
                  <a:pt x="5059" y="7453"/>
                </a:lnTo>
                <a:lnTo>
                  <a:pt x="5102" y="7441"/>
                </a:lnTo>
                <a:lnTo>
                  <a:pt x="5144" y="7426"/>
                </a:lnTo>
                <a:lnTo>
                  <a:pt x="5186" y="7411"/>
                </a:lnTo>
                <a:lnTo>
                  <a:pt x="5227" y="7396"/>
                </a:lnTo>
                <a:lnTo>
                  <a:pt x="5268" y="7378"/>
                </a:lnTo>
                <a:lnTo>
                  <a:pt x="5309" y="7361"/>
                </a:lnTo>
                <a:lnTo>
                  <a:pt x="5350" y="7342"/>
                </a:lnTo>
                <a:lnTo>
                  <a:pt x="5390" y="7324"/>
                </a:lnTo>
                <a:lnTo>
                  <a:pt x="5470" y="7285"/>
                </a:lnTo>
                <a:lnTo>
                  <a:pt x="5553" y="7244"/>
                </a:lnTo>
                <a:lnTo>
                  <a:pt x="5604" y="7219"/>
                </a:lnTo>
                <a:lnTo>
                  <a:pt x="5660" y="7189"/>
                </a:lnTo>
                <a:lnTo>
                  <a:pt x="5717" y="7157"/>
                </a:lnTo>
                <a:lnTo>
                  <a:pt x="5776" y="7121"/>
                </a:lnTo>
                <a:lnTo>
                  <a:pt x="5806" y="7103"/>
                </a:lnTo>
                <a:lnTo>
                  <a:pt x="5835" y="7083"/>
                </a:lnTo>
                <a:lnTo>
                  <a:pt x="5864" y="7063"/>
                </a:lnTo>
                <a:lnTo>
                  <a:pt x="5892" y="7042"/>
                </a:lnTo>
                <a:lnTo>
                  <a:pt x="5919" y="7021"/>
                </a:lnTo>
                <a:lnTo>
                  <a:pt x="5945" y="6999"/>
                </a:lnTo>
                <a:lnTo>
                  <a:pt x="5969" y="6977"/>
                </a:lnTo>
                <a:lnTo>
                  <a:pt x="5993" y="6953"/>
                </a:lnTo>
                <a:lnTo>
                  <a:pt x="6013" y="6930"/>
                </a:lnTo>
                <a:lnTo>
                  <a:pt x="6033" y="6906"/>
                </a:lnTo>
                <a:lnTo>
                  <a:pt x="6050" y="6881"/>
                </a:lnTo>
                <a:lnTo>
                  <a:pt x="6064" y="6856"/>
                </a:lnTo>
                <a:lnTo>
                  <a:pt x="6071" y="6843"/>
                </a:lnTo>
                <a:lnTo>
                  <a:pt x="6077" y="6831"/>
                </a:lnTo>
                <a:lnTo>
                  <a:pt x="6082" y="6818"/>
                </a:lnTo>
                <a:lnTo>
                  <a:pt x="6086" y="6806"/>
                </a:lnTo>
                <a:lnTo>
                  <a:pt x="6090" y="6792"/>
                </a:lnTo>
                <a:lnTo>
                  <a:pt x="6093" y="6779"/>
                </a:lnTo>
                <a:lnTo>
                  <a:pt x="6095" y="6766"/>
                </a:lnTo>
                <a:lnTo>
                  <a:pt x="6096" y="6752"/>
                </a:lnTo>
                <a:lnTo>
                  <a:pt x="6096" y="6739"/>
                </a:lnTo>
                <a:lnTo>
                  <a:pt x="6096" y="6726"/>
                </a:lnTo>
                <a:lnTo>
                  <a:pt x="6095" y="6712"/>
                </a:lnTo>
                <a:lnTo>
                  <a:pt x="6092" y="6699"/>
                </a:lnTo>
                <a:lnTo>
                  <a:pt x="6089" y="6686"/>
                </a:lnTo>
                <a:lnTo>
                  <a:pt x="6085" y="6671"/>
                </a:lnTo>
                <a:lnTo>
                  <a:pt x="6080" y="6658"/>
                </a:lnTo>
                <a:lnTo>
                  <a:pt x="6074" y="6644"/>
                </a:lnTo>
                <a:lnTo>
                  <a:pt x="6082" y="6643"/>
                </a:lnTo>
                <a:lnTo>
                  <a:pt x="6090" y="6642"/>
                </a:lnTo>
                <a:lnTo>
                  <a:pt x="6106" y="6641"/>
                </a:lnTo>
                <a:lnTo>
                  <a:pt x="6123" y="6643"/>
                </a:lnTo>
                <a:lnTo>
                  <a:pt x="6140" y="6647"/>
                </a:lnTo>
                <a:lnTo>
                  <a:pt x="6158" y="6653"/>
                </a:lnTo>
                <a:lnTo>
                  <a:pt x="6176" y="6661"/>
                </a:lnTo>
                <a:lnTo>
                  <a:pt x="6193" y="6671"/>
                </a:lnTo>
                <a:lnTo>
                  <a:pt x="6212" y="6683"/>
                </a:lnTo>
                <a:lnTo>
                  <a:pt x="6230" y="6696"/>
                </a:lnTo>
                <a:lnTo>
                  <a:pt x="6249" y="6710"/>
                </a:lnTo>
                <a:lnTo>
                  <a:pt x="6267" y="6727"/>
                </a:lnTo>
                <a:lnTo>
                  <a:pt x="6287" y="6743"/>
                </a:lnTo>
                <a:lnTo>
                  <a:pt x="6305" y="6762"/>
                </a:lnTo>
                <a:lnTo>
                  <a:pt x="6324" y="6780"/>
                </a:lnTo>
                <a:lnTo>
                  <a:pt x="6361" y="6820"/>
                </a:lnTo>
                <a:lnTo>
                  <a:pt x="6396" y="6862"/>
                </a:lnTo>
                <a:lnTo>
                  <a:pt x="6432" y="6905"/>
                </a:lnTo>
                <a:lnTo>
                  <a:pt x="6466" y="6947"/>
                </a:lnTo>
                <a:lnTo>
                  <a:pt x="6498" y="6988"/>
                </a:lnTo>
                <a:lnTo>
                  <a:pt x="6555" y="7063"/>
                </a:lnTo>
                <a:lnTo>
                  <a:pt x="6581" y="7095"/>
                </a:lnTo>
                <a:lnTo>
                  <a:pt x="6602" y="7120"/>
                </a:lnTo>
                <a:lnTo>
                  <a:pt x="7076" y="7646"/>
                </a:lnTo>
                <a:lnTo>
                  <a:pt x="7095" y="7668"/>
                </a:lnTo>
                <a:lnTo>
                  <a:pt x="7115" y="7695"/>
                </a:lnTo>
                <a:lnTo>
                  <a:pt x="7135" y="7724"/>
                </a:lnTo>
                <a:lnTo>
                  <a:pt x="7157" y="7755"/>
                </a:lnTo>
                <a:lnTo>
                  <a:pt x="7203" y="7822"/>
                </a:lnTo>
                <a:lnTo>
                  <a:pt x="7250" y="7892"/>
                </a:lnTo>
                <a:lnTo>
                  <a:pt x="7274" y="7925"/>
                </a:lnTo>
                <a:lnTo>
                  <a:pt x="7300" y="7958"/>
                </a:lnTo>
                <a:lnTo>
                  <a:pt x="7326" y="7989"/>
                </a:lnTo>
                <a:lnTo>
                  <a:pt x="7351" y="8017"/>
                </a:lnTo>
                <a:lnTo>
                  <a:pt x="7364" y="8030"/>
                </a:lnTo>
                <a:lnTo>
                  <a:pt x="7377" y="8042"/>
                </a:lnTo>
                <a:lnTo>
                  <a:pt x="7389" y="8054"/>
                </a:lnTo>
                <a:lnTo>
                  <a:pt x="7403" y="8064"/>
                </a:lnTo>
                <a:lnTo>
                  <a:pt x="7416" y="8072"/>
                </a:lnTo>
                <a:lnTo>
                  <a:pt x="7428" y="8080"/>
                </a:lnTo>
                <a:lnTo>
                  <a:pt x="7442" y="8086"/>
                </a:lnTo>
                <a:lnTo>
                  <a:pt x="7455" y="8093"/>
                </a:lnTo>
                <a:lnTo>
                  <a:pt x="7469" y="8097"/>
                </a:lnTo>
                <a:lnTo>
                  <a:pt x="7484" y="8099"/>
                </a:lnTo>
                <a:lnTo>
                  <a:pt x="7497" y="8099"/>
                </a:lnTo>
                <a:lnTo>
                  <a:pt x="7509" y="8098"/>
                </a:lnTo>
                <a:lnTo>
                  <a:pt x="7521" y="8095"/>
                </a:lnTo>
                <a:lnTo>
                  <a:pt x="7533" y="8089"/>
                </a:lnTo>
                <a:lnTo>
                  <a:pt x="7543" y="8082"/>
                </a:lnTo>
                <a:lnTo>
                  <a:pt x="7553" y="8075"/>
                </a:lnTo>
                <a:lnTo>
                  <a:pt x="7562" y="8066"/>
                </a:lnTo>
                <a:lnTo>
                  <a:pt x="7571" y="8055"/>
                </a:lnTo>
                <a:lnTo>
                  <a:pt x="7579" y="8043"/>
                </a:lnTo>
                <a:lnTo>
                  <a:pt x="7586" y="8031"/>
                </a:lnTo>
                <a:lnTo>
                  <a:pt x="7592" y="8018"/>
                </a:lnTo>
                <a:lnTo>
                  <a:pt x="7597" y="8003"/>
                </a:lnTo>
                <a:lnTo>
                  <a:pt x="7602" y="7988"/>
                </a:lnTo>
                <a:lnTo>
                  <a:pt x="7606" y="7973"/>
                </a:lnTo>
                <a:lnTo>
                  <a:pt x="7610" y="7957"/>
                </a:lnTo>
                <a:lnTo>
                  <a:pt x="7613" y="7941"/>
                </a:lnTo>
                <a:lnTo>
                  <a:pt x="7615" y="7924"/>
                </a:lnTo>
                <a:lnTo>
                  <a:pt x="7616" y="7908"/>
                </a:lnTo>
                <a:lnTo>
                  <a:pt x="7617" y="7892"/>
                </a:lnTo>
                <a:lnTo>
                  <a:pt x="7617" y="7875"/>
                </a:lnTo>
                <a:lnTo>
                  <a:pt x="7616" y="7860"/>
                </a:lnTo>
                <a:lnTo>
                  <a:pt x="7614" y="7844"/>
                </a:lnTo>
                <a:lnTo>
                  <a:pt x="7611" y="7828"/>
                </a:lnTo>
                <a:lnTo>
                  <a:pt x="7607" y="7814"/>
                </a:lnTo>
                <a:lnTo>
                  <a:pt x="7603" y="7799"/>
                </a:lnTo>
                <a:lnTo>
                  <a:pt x="7598" y="7787"/>
                </a:lnTo>
                <a:lnTo>
                  <a:pt x="7593" y="7775"/>
                </a:lnTo>
                <a:lnTo>
                  <a:pt x="7587" y="7763"/>
                </a:lnTo>
                <a:lnTo>
                  <a:pt x="7580" y="7753"/>
                </a:lnTo>
                <a:lnTo>
                  <a:pt x="7572" y="7744"/>
                </a:lnTo>
                <a:lnTo>
                  <a:pt x="7512" y="7686"/>
                </a:lnTo>
                <a:lnTo>
                  <a:pt x="7453" y="7628"/>
                </a:lnTo>
                <a:lnTo>
                  <a:pt x="7333" y="7515"/>
                </a:lnTo>
                <a:lnTo>
                  <a:pt x="7213" y="7402"/>
                </a:lnTo>
                <a:lnTo>
                  <a:pt x="7091" y="7290"/>
                </a:lnTo>
                <a:lnTo>
                  <a:pt x="6970" y="7178"/>
                </a:lnTo>
                <a:lnTo>
                  <a:pt x="6850" y="7064"/>
                </a:lnTo>
                <a:lnTo>
                  <a:pt x="6791" y="7006"/>
                </a:lnTo>
                <a:lnTo>
                  <a:pt x="6731" y="6948"/>
                </a:lnTo>
                <a:lnTo>
                  <a:pt x="6673" y="6890"/>
                </a:lnTo>
                <a:lnTo>
                  <a:pt x="6615" y="6830"/>
                </a:lnTo>
                <a:lnTo>
                  <a:pt x="6384" y="6592"/>
                </a:lnTo>
                <a:lnTo>
                  <a:pt x="6269" y="6474"/>
                </a:lnTo>
                <a:lnTo>
                  <a:pt x="6156" y="6354"/>
                </a:lnTo>
                <a:lnTo>
                  <a:pt x="6135" y="6333"/>
                </a:lnTo>
                <a:lnTo>
                  <a:pt x="6113" y="6312"/>
                </a:lnTo>
                <a:lnTo>
                  <a:pt x="6063" y="6265"/>
                </a:lnTo>
                <a:lnTo>
                  <a:pt x="6037" y="6240"/>
                </a:lnTo>
                <a:lnTo>
                  <a:pt x="6011" y="6214"/>
                </a:lnTo>
                <a:lnTo>
                  <a:pt x="5987" y="6188"/>
                </a:lnTo>
                <a:lnTo>
                  <a:pt x="5963" y="6160"/>
                </a:lnTo>
                <a:lnTo>
                  <a:pt x="5941" y="6132"/>
                </a:lnTo>
                <a:lnTo>
                  <a:pt x="5932" y="6118"/>
                </a:lnTo>
                <a:lnTo>
                  <a:pt x="5924" y="6105"/>
                </a:lnTo>
                <a:lnTo>
                  <a:pt x="5916" y="6090"/>
                </a:lnTo>
                <a:lnTo>
                  <a:pt x="5909" y="6076"/>
                </a:lnTo>
                <a:lnTo>
                  <a:pt x="5904" y="6063"/>
                </a:lnTo>
                <a:lnTo>
                  <a:pt x="5898" y="6048"/>
                </a:lnTo>
                <a:lnTo>
                  <a:pt x="5895" y="6035"/>
                </a:lnTo>
                <a:lnTo>
                  <a:pt x="5893" y="6021"/>
                </a:lnTo>
                <a:lnTo>
                  <a:pt x="5893" y="6007"/>
                </a:lnTo>
                <a:lnTo>
                  <a:pt x="5894" y="5994"/>
                </a:lnTo>
                <a:lnTo>
                  <a:pt x="5896" y="5980"/>
                </a:lnTo>
                <a:lnTo>
                  <a:pt x="5900" y="5966"/>
                </a:lnTo>
                <a:lnTo>
                  <a:pt x="5907" y="5954"/>
                </a:lnTo>
                <a:lnTo>
                  <a:pt x="5915" y="5941"/>
                </a:lnTo>
                <a:lnTo>
                  <a:pt x="5930" y="5950"/>
                </a:lnTo>
                <a:lnTo>
                  <a:pt x="5947" y="5959"/>
                </a:lnTo>
                <a:lnTo>
                  <a:pt x="5962" y="5966"/>
                </a:lnTo>
                <a:lnTo>
                  <a:pt x="5978" y="5972"/>
                </a:lnTo>
                <a:lnTo>
                  <a:pt x="5995" y="5977"/>
                </a:lnTo>
                <a:lnTo>
                  <a:pt x="6011" y="5981"/>
                </a:lnTo>
                <a:lnTo>
                  <a:pt x="6028" y="5984"/>
                </a:lnTo>
                <a:lnTo>
                  <a:pt x="6044" y="5985"/>
                </a:lnTo>
                <a:lnTo>
                  <a:pt x="6060" y="5986"/>
                </a:lnTo>
                <a:lnTo>
                  <a:pt x="6077" y="5986"/>
                </a:lnTo>
                <a:lnTo>
                  <a:pt x="6094" y="5985"/>
                </a:lnTo>
                <a:lnTo>
                  <a:pt x="6111" y="5983"/>
                </a:lnTo>
                <a:lnTo>
                  <a:pt x="6128" y="5980"/>
                </a:lnTo>
                <a:lnTo>
                  <a:pt x="6144" y="5976"/>
                </a:lnTo>
                <a:lnTo>
                  <a:pt x="6162" y="5972"/>
                </a:lnTo>
                <a:lnTo>
                  <a:pt x="6178" y="5965"/>
                </a:lnTo>
                <a:lnTo>
                  <a:pt x="6196" y="5959"/>
                </a:lnTo>
                <a:lnTo>
                  <a:pt x="6212" y="5952"/>
                </a:lnTo>
                <a:lnTo>
                  <a:pt x="6229" y="5945"/>
                </a:lnTo>
                <a:lnTo>
                  <a:pt x="6246" y="5937"/>
                </a:lnTo>
                <a:lnTo>
                  <a:pt x="6280" y="5917"/>
                </a:lnTo>
                <a:lnTo>
                  <a:pt x="6313" y="5897"/>
                </a:lnTo>
                <a:lnTo>
                  <a:pt x="6346" y="5873"/>
                </a:lnTo>
                <a:lnTo>
                  <a:pt x="6379" y="5848"/>
                </a:lnTo>
                <a:lnTo>
                  <a:pt x="6412" y="5821"/>
                </a:lnTo>
                <a:lnTo>
                  <a:pt x="6444" y="5792"/>
                </a:lnTo>
                <a:lnTo>
                  <a:pt x="6475" y="5763"/>
                </a:lnTo>
                <a:lnTo>
                  <a:pt x="6506" y="5732"/>
                </a:lnTo>
                <a:lnTo>
                  <a:pt x="6537" y="5700"/>
                </a:lnTo>
                <a:lnTo>
                  <a:pt x="6565" y="5667"/>
                </a:lnTo>
                <a:lnTo>
                  <a:pt x="6594" y="5634"/>
                </a:lnTo>
                <a:lnTo>
                  <a:pt x="6622" y="5602"/>
                </a:lnTo>
                <a:lnTo>
                  <a:pt x="6648" y="5569"/>
                </a:lnTo>
                <a:lnTo>
                  <a:pt x="6674" y="5536"/>
                </a:lnTo>
                <a:lnTo>
                  <a:pt x="6722" y="5474"/>
                </a:lnTo>
                <a:lnTo>
                  <a:pt x="6765" y="5414"/>
                </a:lnTo>
                <a:lnTo>
                  <a:pt x="6802" y="5360"/>
                </a:lnTo>
                <a:lnTo>
                  <a:pt x="6834" y="5315"/>
                </a:lnTo>
                <a:lnTo>
                  <a:pt x="6879" y="5245"/>
                </a:lnTo>
                <a:lnTo>
                  <a:pt x="6923" y="5174"/>
                </a:lnTo>
                <a:lnTo>
                  <a:pt x="6965" y="5103"/>
                </a:lnTo>
                <a:lnTo>
                  <a:pt x="7006" y="5030"/>
                </a:lnTo>
                <a:lnTo>
                  <a:pt x="7045" y="4956"/>
                </a:lnTo>
                <a:lnTo>
                  <a:pt x="7082" y="4881"/>
                </a:lnTo>
                <a:lnTo>
                  <a:pt x="7099" y="4843"/>
                </a:lnTo>
                <a:lnTo>
                  <a:pt x="7117" y="4806"/>
                </a:lnTo>
                <a:lnTo>
                  <a:pt x="7132" y="4768"/>
                </a:lnTo>
                <a:lnTo>
                  <a:pt x="7148" y="4729"/>
                </a:lnTo>
                <a:lnTo>
                  <a:pt x="7160" y="4698"/>
                </a:lnTo>
                <a:lnTo>
                  <a:pt x="7171" y="4668"/>
                </a:lnTo>
                <a:lnTo>
                  <a:pt x="7180" y="4637"/>
                </a:lnTo>
                <a:lnTo>
                  <a:pt x="7188" y="4607"/>
                </a:lnTo>
                <a:lnTo>
                  <a:pt x="7196" y="4576"/>
                </a:lnTo>
                <a:lnTo>
                  <a:pt x="7201" y="4545"/>
                </a:lnTo>
                <a:lnTo>
                  <a:pt x="7203" y="4512"/>
                </a:lnTo>
                <a:lnTo>
                  <a:pt x="7204" y="4496"/>
                </a:lnTo>
                <a:lnTo>
                  <a:pt x="7203" y="4480"/>
                </a:lnTo>
                <a:lnTo>
                  <a:pt x="7202" y="4461"/>
                </a:lnTo>
                <a:lnTo>
                  <a:pt x="7200" y="4441"/>
                </a:lnTo>
                <a:lnTo>
                  <a:pt x="7197" y="4421"/>
                </a:lnTo>
                <a:lnTo>
                  <a:pt x="7193" y="4400"/>
                </a:lnTo>
                <a:lnTo>
                  <a:pt x="7183" y="4357"/>
                </a:lnTo>
                <a:lnTo>
                  <a:pt x="7174" y="4313"/>
                </a:lnTo>
                <a:lnTo>
                  <a:pt x="7171" y="4291"/>
                </a:lnTo>
                <a:lnTo>
                  <a:pt x="7168" y="4270"/>
                </a:lnTo>
                <a:lnTo>
                  <a:pt x="7166" y="4248"/>
                </a:lnTo>
                <a:lnTo>
                  <a:pt x="7165" y="4228"/>
                </a:lnTo>
                <a:lnTo>
                  <a:pt x="7166" y="4207"/>
                </a:lnTo>
                <a:lnTo>
                  <a:pt x="7169" y="4187"/>
                </a:lnTo>
                <a:lnTo>
                  <a:pt x="7173" y="4168"/>
                </a:lnTo>
                <a:lnTo>
                  <a:pt x="7176" y="4159"/>
                </a:lnTo>
                <a:lnTo>
                  <a:pt x="7180" y="4150"/>
                </a:lnTo>
                <a:lnTo>
                  <a:pt x="7166" y="4158"/>
                </a:lnTo>
                <a:lnTo>
                  <a:pt x="7149" y="4165"/>
                </a:lnTo>
                <a:lnTo>
                  <a:pt x="7133" y="4170"/>
                </a:lnTo>
                <a:lnTo>
                  <a:pt x="7117" y="4173"/>
                </a:lnTo>
                <a:lnTo>
                  <a:pt x="7098" y="4175"/>
                </a:lnTo>
                <a:lnTo>
                  <a:pt x="7080" y="4175"/>
                </a:lnTo>
                <a:lnTo>
                  <a:pt x="7061" y="4175"/>
                </a:lnTo>
                <a:lnTo>
                  <a:pt x="7043" y="4174"/>
                </a:lnTo>
                <a:lnTo>
                  <a:pt x="7005" y="4170"/>
                </a:lnTo>
                <a:lnTo>
                  <a:pt x="6967" y="4166"/>
                </a:lnTo>
                <a:lnTo>
                  <a:pt x="6932" y="4162"/>
                </a:lnTo>
                <a:lnTo>
                  <a:pt x="6915" y="4162"/>
                </a:lnTo>
                <a:lnTo>
                  <a:pt x="6899" y="4162"/>
                </a:lnTo>
                <a:lnTo>
                  <a:pt x="6878" y="4163"/>
                </a:lnTo>
                <a:lnTo>
                  <a:pt x="6856" y="4166"/>
                </a:lnTo>
                <a:lnTo>
                  <a:pt x="6836" y="4169"/>
                </a:lnTo>
                <a:lnTo>
                  <a:pt x="6816" y="4174"/>
                </a:lnTo>
                <a:lnTo>
                  <a:pt x="6797" y="4180"/>
                </a:lnTo>
                <a:lnTo>
                  <a:pt x="6778" y="4187"/>
                </a:lnTo>
                <a:lnTo>
                  <a:pt x="6759" y="4195"/>
                </a:lnTo>
                <a:lnTo>
                  <a:pt x="6742" y="4203"/>
                </a:lnTo>
                <a:lnTo>
                  <a:pt x="6723" y="4212"/>
                </a:lnTo>
                <a:lnTo>
                  <a:pt x="6706" y="4222"/>
                </a:lnTo>
                <a:lnTo>
                  <a:pt x="6689" y="4234"/>
                </a:lnTo>
                <a:lnTo>
                  <a:pt x="6672" y="4245"/>
                </a:lnTo>
                <a:lnTo>
                  <a:pt x="6639" y="4270"/>
                </a:lnTo>
                <a:lnTo>
                  <a:pt x="6607" y="4296"/>
                </a:lnTo>
                <a:lnTo>
                  <a:pt x="6574" y="4326"/>
                </a:lnTo>
                <a:lnTo>
                  <a:pt x="6541" y="4356"/>
                </a:lnTo>
                <a:lnTo>
                  <a:pt x="6508" y="4386"/>
                </a:lnTo>
                <a:lnTo>
                  <a:pt x="6476" y="4418"/>
                </a:lnTo>
                <a:lnTo>
                  <a:pt x="6445" y="4450"/>
                </a:lnTo>
                <a:lnTo>
                  <a:pt x="6414" y="4482"/>
                </a:lnTo>
                <a:lnTo>
                  <a:pt x="6352" y="4548"/>
                </a:lnTo>
                <a:lnTo>
                  <a:pt x="6293" y="4615"/>
                </a:lnTo>
                <a:lnTo>
                  <a:pt x="6234" y="4684"/>
                </a:lnTo>
                <a:lnTo>
                  <a:pt x="6177" y="4753"/>
                </a:lnTo>
                <a:lnTo>
                  <a:pt x="6122" y="4823"/>
                </a:lnTo>
                <a:lnTo>
                  <a:pt x="6070" y="4890"/>
                </a:lnTo>
                <a:lnTo>
                  <a:pt x="6018" y="4957"/>
                </a:lnTo>
                <a:lnTo>
                  <a:pt x="5994" y="4992"/>
                </a:lnTo>
                <a:lnTo>
                  <a:pt x="5969" y="5027"/>
                </a:lnTo>
                <a:lnTo>
                  <a:pt x="5945" y="5063"/>
                </a:lnTo>
                <a:lnTo>
                  <a:pt x="5921" y="5099"/>
                </a:lnTo>
                <a:lnTo>
                  <a:pt x="5898" y="5134"/>
                </a:lnTo>
                <a:lnTo>
                  <a:pt x="5877" y="5171"/>
                </a:lnTo>
                <a:lnTo>
                  <a:pt x="5856" y="5208"/>
                </a:lnTo>
                <a:lnTo>
                  <a:pt x="5837" y="5246"/>
                </a:lnTo>
                <a:lnTo>
                  <a:pt x="5820" y="5285"/>
                </a:lnTo>
                <a:lnTo>
                  <a:pt x="5803" y="5324"/>
                </a:lnTo>
                <a:lnTo>
                  <a:pt x="5788" y="5364"/>
                </a:lnTo>
                <a:lnTo>
                  <a:pt x="5774" y="5404"/>
                </a:lnTo>
                <a:lnTo>
                  <a:pt x="5762" y="5446"/>
                </a:lnTo>
                <a:lnTo>
                  <a:pt x="5757" y="5467"/>
                </a:lnTo>
                <a:lnTo>
                  <a:pt x="5753" y="5489"/>
                </a:lnTo>
                <a:lnTo>
                  <a:pt x="5749" y="5510"/>
                </a:lnTo>
                <a:lnTo>
                  <a:pt x="5746" y="5532"/>
                </a:lnTo>
                <a:lnTo>
                  <a:pt x="5744" y="5555"/>
                </a:lnTo>
                <a:lnTo>
                  <a:pt x="5742" y="5576"/>
                </a:lnTo>
                <a:lnTo>
                  <a:pt x="5742" y="5598"/>
                </a:lnTo>
                <a:lnTo>
                  <a:pt x="5742" y="5620"/>
                </a:lnTo>
                <a:lnTo>
                  <a:pt x="5743" y="5642"/>
                </a:lnTo>
                <a:lnTo>
                  <a:pt x="5745" y="5664"/>
                </a:lnTo>
                <a:lnTo>
                  <a:pt x="5748" y="5686"/>
                </a:lnTo>
                <a:lnTo>
                  <a:pt x="5752" y="5707"/>
                </a:lnTo>
                <a:lnTo>
                  <a:pt x="5757" y="5729"/>
                </a:lnTo>
                <a:lnTo>
                  <a:pt x="5763" y="5749"/>
                </a:lnTo>
                <a:lnTo>
                  <a:pt x="5771" y="5770"/>
                </a:lnTo>
                <a:lnTo>
                  <a:pt x="5780" y="5787"/>
                </a:lnTo>
                <a:lnTo>
                  <a:pt x="5789" y="5802"/>
                </a:lnTo>
                <a:lnTo>
                  <a:pt x="5798" y="5816"/>
                </a:lnTo>
                <a:lnTo>
                  <a:pt x="5815" y="5839"/>
                </a:lnTo>
                <a:lnTo>
                  <a:pt x="5824" y="5850"/>
                </a:lnTo>
                <a:lnTo>
                  <a:pt x="5830" y="5859"/>
                </a:lnTo>
                <a:lnTo>
                  <a:pt x="5836" y="5869"/>
                </a:lnTo>
                <a:lnTo>
                  <a:pt x="5840" y="5878"/>
                </a:lnTo>
                <a:lnTo>
                  <a:pt x="5841" y="5889"/>
                </a:lnTo>
                <a:lnTo>
                  <a:pt x="5841" y="5900"/>
                </a:lnTo>
                <a:lnTo>
                  <a:pt x="5839" y="5913"/>
                </a:lnTo>
                <a:lnTo>
                  <a:pt x="5833" y="5926"/>
                </a:lnTo>
                <a:lnTo>
                  <a:pt x="5825" y="5943"/>
                </a:lnTo>
                <a:lnTo>
                  <a:pt x="5812" y="5961"/>
                </a:lnTo>
                <a:lnTo>
                  <a:pt x="5783" y="5926"/>
                </a:lnTo>
                <a:lnTo>
                  <a:pt x="5748" y="5889"/>
                </a:lnTo>
                <a:lnTo>
                  <a:pt x="5672" y="5808"/>
                </a:lnTo>
                <a:lnTo>
                  <a:pt x="5631" y="5765"/>
                </a:lnTo>
                <a:lnTo>
                  <a:pt x="5590" y="5719"/>
                </a:lnTo>
                <a:lnTo>
                  <a:pt x="5550" y="5674"/>
                </a:lnTo>
                <a:lnTo>
                  <a:pt x="5512" y="5627"/>
                </a:lnTo>
                <a:lnTo>
                  <a:pt x="5494" y="5604"/>
                </a:lnTo>
                <a:lnTo>
                  <a:pt x="5476" y="5580"/>
                </a:lnTo>
                <a:lnTo>
                  <a:pt x="5460" y="5556"/>
                </a:lnTo>
                <a:lnTo>
                  <a:pt x="5446" y="5532"/>
                </a:lnTo>
                <a:lnTo>
                  <a:pt x="5431" y="5507"/>
                </a:lnTo>
                <a:lnTo>
                  <a:pt x="5418" y="5484"/>
                </a:lnTo>
                <a:lnTo>
                  <a:pt x="5407" y="5459"/>
                </a:lnTo>
                <a:lnTo>
                  <a:pt x="5397" y="5435"/>
                </a:lnTo>
                <a:lnTo>
                  <a:pt x="5389" y="5411"/>
                </a:lnTo>
                <a:lnTo>
                  <a:pt x="5382" y="5386"/>
                </a:lnTo>
                <a:lnTo>
                  <a:pt x="5378" y="5363"/>
                </a:lnTo>
                <a:lnTo>
                  <a:pt x="5376" y="5339"/>
                </a:lnTo>
                <a:lnTo>
                  <a:pt x="5376" y="5316"/>
                </a:lnTo>
                <a:lnTo>
                  <a:pt x="5378" y="5292"/>
                </a:lnTo>
                <a:lnTo>
                  <a:pt x="5379" y="5280"/>
                </a:lnTo>
                <a:lnTo>
                  <a:pt x="5382" y="5269"/>
                </a:lnTo>
                <a:lnTo>
                  <a:pt x="5385" y="5257"/>
                </a:lnTo>
                <a:lnTo>
                  <a:pt x="5389" y="5246"/>
                </a:lnTo>
                <a:lnTo>
                  <a:pt x="5408" y="5252"/>
                </a:lnTo>
                <a:lnTo>
                  <a:pt x="5426" y="5257"/>
                </a:lnTo>
                <a:lnTo>
                  <a:pt x="5443" y="5261"/>
                </a:lnTo>
                <a:lnTo>
                  <a:pt x="5462" y="5264"/>
                </a:lnTo>
                <a:lnTo>
                  <a:pt x="5479" y="5265"/>
                </a:lnTo>
                <a:lnTo>
                  <a:pt x="5498" y="5264"/>
                </a:lnTo>
                <a:lnTo>
                  <a:pt x="5515" y="5261"/>
                </a:lnTo>
                <a:lnTo>
                  <a:pt x="5533" y="5258"/>
                </a:lnTo>
                <a:lnTo>
                  <a:pt x="5550" y="5253"/>
                </a:lnTo>
                <a:lnTo>
                  <a:pt x="5567" y="5247"/>
                </a:lnTo>
                <a:lnTo>
                  <a:pt x="5585" y="5241"/>
                </a:lnTo>
                <a:lnTo>
                  <a:pt x="5602" y="5232"/>
                </a:lnTo>
                <a:lnTo>
                  <a:pt x="5619" y="5223"/>
                </a:lnTo>
                <a:lnTo>
                  <a:pt x="5636" y="5212"/>
                </a:lnTo>
                <a:lnTo>
                  <a:pt x="5652" y="5201"/>
                </a:lnTo>
                <a:lnTo>
                  <a:pt x="5669" y="5188"/>
                </a:lnTo>
                <a:lnTo>
                  <a:pt x="5685" y="5174"/>
                </a:lnTo>
                <a:lnTo>
                  <a:pt x="5702" y="5160"/>
                </a:lnTo>
                <a:lnTo>
                  <a:pt x="5718" y="5145"/>
                </a:lnTo>
                <a:lnTo>
                  <a:pt x="5734" y="5128"/>
                </a:lnTo>
                <a:lnTo>
                  <a:pt x="5750" y="5112"/>
                </a:lnTo>
                <a:lnTo>
                  <a:pt x="5765" y="5094"/>
                </a:lnTo>
                <a:lnTo>
                  <a:pt x="5796" y="5057"/>
                </a:lnTo>
                <a:lnTo>
                  <a:pt x="5827" y="5017"/>
                </a:lnTo>
                <a:lnTo>
                  <a:pt x="5856" y="4975"/>
                </a:lnTo>
                <a:lnTo>
                  <a:pt x="5885" y="4931"/>
                </a:lnTo>
                <a:lnTo>
                  <a:pt x="5913" y="4884"/>
                </a:lnTo>
                <a:lnTo>
                  <a:pt x="5940" y="4838"/>
                </a:lnTo>
                <a:lnTo>
                  <a:pt x="5966" y="4790"/>
                </a:lnTo>
                <a:lnTo>
                  <a:pt x="5992" y="4742"/>
                </a:lnTo>
                <a:lnTo>
                  <a:pt x="6016" y="4694"/>
                </a:lnTo>
                <a:lnTo>
                  <a:pt x="6041" y="4646"/>
                </a:lnTo>
                <a:lnTo>
                  <a:pt x="6063" y="4599"/>
                </a:lnTo>
                <a:lnTo>
                  <a:pt x="6106" y="4505"/>
                </a:lnTo>
                <a:lnTo>
                  <a:pt x="6181" y="4341"/>
                </a:lnTo>
                <a:lnTo>
                  <a:pt x="6213" y="4274"/>
                </a:lnTo>
                <a:lnTo>
                  <a:pt x="6226" y="4245"/>
                </a:lnTo>
                <a:lnTo>
                  <a:pt x="6240" y="4220"/>
                </a:lnTo>
                <a:lnTo>
                  <a:pt x="6279" y="4148"/>
                </a:lnTo>
                <a:lnTo>
                  <a:pt x="6317" y="4074"/>
                </a:lnTo>
                <a:lnTo>
                  <a:pt x="6336" y="4037"/>
                </a:lnTo>
                <a:lnTo>
                  <a:pt x="6354" y="3999"/>
                </a:lnTo>
                <a:lnTo>
                  <a:pt x="6371" y="3962"/>
                </a:lnTo>
                <a:lnTo>
                  <a:pt x="6387" y="3924"/>
                </a:lnTo>
                <a:lnTo>
                  <a:pt x="6403" y="3885"/>
                </a:lnTo>
                <a:lnTo>
                  <a:pt x="6416" y="3846"/>
                </a:lnTo>
                <a:lnTo>
                  <a:pt x="6428" y="3808"/>
                </a:lnTo>
                <a:lnTo>
                  <a:pt x="6438" y="3768"/>
                </a:lnTo>
                <a:lnTo>
                  <a:pt x="6448" y="3728"/>
                </a:lnTo>
                <a:lnTo>
                  <a:pt x="6455" y="3687"/>
                </a:lnTo>
                <a:lnTo>
                  <a:pt x="6459" y="3646"/>
                </a:lnTo>
                <a:lnTo>
                  <a:pt x="6461" y="3603"/>
                </a:lnTo>
                <a:lnTo>
                  <a:pt x="6461" y="3587"/>
                </a:lnTo>
                <a:lnTo>
                  <a:pt x="6461" y="3572"/>
                </a:lnTo>
                <a:lnTo>
                  <a:pt x="6459" y="3555"/>
                </a:lnTo>
                <a:lnTo>
                  <a:pt x="6457" y="3539"/>
                </a:lnTo>
                <a:lnTo>
                  <a:pt x="6450" y="3506"/>
                </a:lnTo>
                <a:lnTo>
                  <a:pt x="6441" y="3472"/>
                </a:lnTo>
                <a:lnTo>
                  <a:pt x="6431" y="3439"/>
                </a:lnTo>
                <a:lnTo>
                  <a:pt x="6420" y="3404"/>
                </a:lnTo>
                <a:lnTo>
                  <a:pt x="6397" y="3335"/>
                </a:lnTo>
                <a:lnTo>
                  <a:pt x="6386" y="3301"/>
                </a:lnTo>
                <a:lnTo>
                  <a:pt x="6377" y="3268"/>
                </a:lnTo>
                <a:lnTo>
                  <a:pt x="6368" y="3234"/>
                </a:lnTo>
                <a:lnTo>
                  <a:pt x="6362" y="3202"/>
                </a:lnTo>
                <a:lnTo>
                  <a:pt x="6359" y="3186"/>
                </a:lnTo>
                <a:lnTo>
                  <a:pt x="6358" y="3170"/>
                </a:lnTo>
                <a:lnTo>
                  <a:pt x="6357" y="3154"/>
                </a:lnTo>
                <a:lnTo>
                  <a:pt x="6357" y="3138"/>
                </a:lnTo>
                <a:lnTo>
                  <a:pt x="6358" y="3124"/>
                </a:lnTo>
                <a:lnTo>
                  <a:pt x="6361" y="3109"/>
                </a:lnTo>
                <a:lnTo>
                  <a:pt x="6364" y="3094"/>
                </a:lnTo>
                <a:lnTo>
                  <a:pt x="6368" y="3080"/>
                </a:lnTo>
                <a:lnTo>
                  <a:pt x="6353" y="3093"/>
                </a:lnTo>
                <a:lnTo>
                  <a:pt x="6337" y="3105"/>
                </a:lnTo>
                <a:lnTo>
                  <a:pt x="6321" y="3114"/>
                </a:lnTo>
                <a:lnTo>
                  <a:pt x="6304" y="3121"/>
                </a:lnTo>
                <a:lnTo>
                  <a:pt x="6287" y="3127"/>
                </a:lnTo>
                <a:lnTo>
                  <a:pt x="6268" y="3131"/>
                </a:lnTo>
                <a:lnTo>
                  <a:pt x="6251" y="3135"/>
                </a:lnTo>
                <a:lnTo>
                  <a:pt x="6232" y="3138"/>
                </a:lnTo>
                <a:lnTo>
                  <a:pt x="6196" y="3143"/>
                </a:lnTo>
                <a:lnTo>
                  <a:pt x="6158" y="3147"/>
                </a:lnTo>
                <a:lnTo>
                  <a:pt x="6121" y="3152"/>
                </a:lnTo>
                <a:lnTo>
                  <a:pt x="6102" y="3155"/>
                </a:lnTo>
                <a:lnTo>
                  <a:pt x="6084" y="3159"/>
                </a:lnTo>
                <a:lnTo>
                  <a:pt x="6063" y="3165"/>
                </a:lnTo>
                <a:lnTo>
                  <a:pt x="6045" y="3171"/>
                </a:lnTo>
                <a:lnTo>
                  <a:pt x="6026" y="3179"/>
                </a:lnTo>
                <a:lnTo>
                  <a:pt x="6008" y="3189"/>
                </a:lnTo>
                <a:lnTo>
                  <a:pt x="5991" y="3198"/>
                </a:lnTo>
                <a:lnTo>
                  <a:pt x="5973" y="3208"/>
                </a:lnTo>
                <a:lnTo>
                  <a:pt x="5957" y="3219"/>
                </a:lnTo>
                <a:lnTo>
                  <a:pt x="5941" y="3231"/>
                </a:lnTo>
                <a:lnTo>
                  <a:pt x="5926" y="3244"/>
                </a:lnTo>
                <a:lnTo>
                  <a:pt x="5911" y="3256"/>
                </a:lnTo>
                <a:lnTo>
                  <a:pt x="5896" y="3271"/>
                </a:lnTo>
                <a:lnTo>
                  <a:pt x="5882" y="3285"/>
                </a:lnTo>
                <a:lnTo>
                  <a:pt x="5855" y="3315"/>
                </a:lnTo>
                <a:lnTo>
                  <a:pt x="5830" y="3345"/>
                </a:lnTo>
                <a:lnTo>
                  <a:pt x="5796" y="3388"/>
                </a:lnTo>
                <a:lnTo>
                  <a:pt x="5764" y="3433"/>
                </a:lnTo>
                <a:lnTo>
                  <a:pt x="5733" y="3477"/>
                </a:lnTo>
                <a:lnTo>
                  <a:pt x="5704" y="3523"/>
                </a:lnTo>
                <a:lnTo>
                  <a:pt x="5675" y="3569"/>
                </a:lnTo>
                <a:lnTo>
                  <a:pt x="5647" y="3616"/>
                </a:lnTo>
                <a:lnTo>
                  <a:pt x="5620" y="3663"/>
                </a:lnTo>
                <a:lnTo>
                  <a:pt x="5594" y="3711"/>
                </a:lnTo>
                <a:lnTo>
                  <a:pt x="5568" y="3759"/>
                </a:lnTo>
                <a:lnTo>
                  <a:pt x="5543" y="3809"/>
                </a:lnTo>
                <a:lnTo>
                  <a:pt x="5519" y="3858"/>
                </a:lnTo>
                <a:lnTo>
                  <a:pt x="5495" y="3907"/>
                </a:lnTo>
                <a:lnTo>
                  <a:pt x="5450" y="4005"/>
                </a:lnTo>
                <a:lnTo>
                  <a:pt x="5405" y="4105"/>
                </a:lnTo>
                <a:lnTo>
                  <a:pt x="5363" y="4200"/>
                </a:lnTo>
                <a:lnTo>
                  <a:pt x="5318" y="4299"/>
                </a:lnTo>
                <a:lnTo>
                  <a:pt x="5298" y="4351"/>
                </a:lnTo>
                <a:lnTo>
                  <a:pt x="5276" y="4402"/>
                </a:lnTo>
                <a:lnTo>
                  <a:pt x="5257" y="4454"/>
                </a:lnTo>
                <a:lnTo>
                  <a:pt x="5239" y="4506"/>
                </a:lnTo>
                <a:lnTo>
                  <a:pt x="5221" y="4560"/>
                </a:lnTo>
                <a:lnTo>
                  <a:pt x="5206" y="4613"/>
                </a:lnTo>
                <a:lnTo>
                  <a:pt x="5193" y="4666"/>
                </a:lnTo>
                <a:lnTo>
                  <a:pt x="5182" y="4719"/>
                </a:lnTo>
                <a:lnTo>
                  <a:pt x="5177" y="4746"/>
                </a:lnTo>
                <a:lnTo>
                  <a:pt x="5174" y="4773"/>
                </a:lnTo>
                <a:lnTo>
                  <a:pt x="5170" y="4799"/>
                </a:lnTo>
                <a:lnTo>
                  <a:pt x="5168" y="4826"/>
                </a:lnTo>
                <a:lnTo>
                  <a:pt x="5167" y="4853"/>
                </a:lnTo>
                <a:lnTo>
                  <a:pt x="5166" y="4879"/>
                </a:lnTo>
                <a:lnTo>
                  <a:pt x="5166" y="4905"/>
                </a:lnTo>
                <a:lnTo>
                  <a:pt x="5167" y="4932"/>
                </a:lnTo>
                <a:lnTo>
                  <a:pt x="5169" y="4955"/>
                </a:lnTo>
                <a:lnTo>
                  <a:pt x="5172" y="4978"/>
                </a:lnTo>
                <a:lnTo>
                  <a:pt x="5176" y="5000"/>
                </a:lnTo>
                <a:lnTo>
                  <a:pt x="5182" y="5023"/>
                </a:lnTo>
                <a:lnTo>
                  <a:pt x="5189" y="5044"/>
                </a:lnTo>
                <a:lnTo>
                  <a:pt x="5199" y="5066"/>
                </a:lnTo>
                <a:lnTo>
                  <a:pt x="5210" y="5086"/>
                </a:lnTo>
                <a:lnTo>
                  <a:pt x="5222" y="5106"/>
                </a:lnTo>
                <a:lnTo>
                  <a:pt x="5247" y="5139"/>
                </a:lnTo>
                <a:lnTo>
                  <a:pt x="5266" y="5163"/>
                </a:lnTo>
                <a:lnTo>
                  <a:pt x="5281" y="5183"/>
                </a:lnTo>
                <a:lnTo>
                  <a:pt x="5287" y="5191"/>
                </a:lnTo>
                <a:lnTo>
                  <a:pt x="5291" y="5200"/>
                </a:lnTo>
                <a:lnTo>
                  <a:pt x="5295" y="5209"/>
                </a:lnTo>
                <a:lnTo>
                  <a:pt x="5297" y="5219"/>
                </a:lnTo>
                <a:lnTo>
                  <a:pt x="5299" y="5230"/>
                </a:lnTo>
                <a:lnTo>
                  <a:pt x="5299" y="5243"/>
                </a:lnTo>
                <a:lnTo>
                  <a:pt x="5299" y="5257"/>
                </a:lnTo>
                <a:lnTo>
                  <a:pt x="5297" y="5275"/>
                </a:lnTo>
                <a:lnTo>
                  <a:pt x="5292" y="5317"/>
                </a:lnTo>
                <a:lnTo>
                  <a:pt x="5258" y="5277"/>
                </a:lnTo>
                <a:lnTo>
                  <a:pt x="5217" y="5232"/>
                </a:lnTo>
                <a:lnTo>
                  <a:pt x="5123" y="5129"/>
                </a:lnTo>
                <a:lnTo>
                  <a:pt x="5071" y="5073"/>
                </a:lnTo>
                <a:lnTo>
                  <a:pt x="5017" y="5015"/>
                </a:lnTo>
                <a:lnTo>
                  <a:pt x="4965" y="4954"/>
                </a:lnTo>
                <a:lnTo>
                  <a:pt x="4913" y="4893"/>
                </a:lnTo>
                <a:lnTo>
                  <a:pt x="4888" y="4861"/>
                </a:lnTo>
                <a:lnTo>
                  <a:pt x="4865" y="4829"/>
                </a:lnTo>
                <a:lnTo>
                  <a:pt x="4841" y="4798"/>
                </a:lnTo>
                <a:lnTo>
                  <a:pt x="4819" y="4767"/>
                </a:lnTo>
                <a:lnTo>
                  <a:pt x="4799" y="4735"/>
                </a:lnTo>
                <a:lnTo>
                  <a:pt x="4781" y="4704"/>
                </a:lnTo>
                <a:lnTo>
                  <a:pt x="4763" y="4672"/>
                </a:lnTo>
                <a:lnTo>
                  <a:pt x="4748" y="4642"/>
                </a:lnTo>
                <a:lnTo>
                  <a:pt x="4734" y="4612"/>
                </a:lnTo>
                <a:lnTo>
                  <a:pt x="4723" y="4581"/>
                </a:lnTo>
                <a:lnTo>
                  <a:pt x="4715" y="4552"/>
                </a:lnTo>
                <a:lnTo>
                  <a:pt x="4709" y="4523"/>
                </a:lnTo>
                <a:lnTo>
                  <a:pt x="4707" y="4508"/>
                </a:lnTo>
                <a:lnTo>
                  <a:pt x="4705" y="4495"/>
                </a:lnTo>
                <a:lnTo>
                  <a:pt x="4704" y="4481"/>
                </a:lnTo>
                <a:lnTo>
                  <a:pt x="4704" y="4467"/>
                </a:lnTo>
                <a:lnTo>
                  <a:pt x="4705" y="4454"/>
                </a:lnTo>
                <a:lnTo>
                  <a:pt x="4707" y="4441"/>
                </a:lnTo>
                <a:lnTo>
                  <a:pt x="4709" y="4427"/>
                </a:lnTo>
                <a:lnTo>
                  <a:pt x="4712" y="4414"/>
                </a:lnTo>
                <a:lnTo>
                  <a:pt x="4726" y="4417"/>
                </a:lnTo>
                <a:lnTo>
                  <a:pt x="4741" y="4419"/>
                </a:lnTo>
                <a:lnTo>
                  <a:pt x="4755" y="4420"/>
                </a:lnTo>
                <a:lnTo>
                  <a:pt x="4768" y="4420"/>
                </a:lnTo>
                <a:lnTo>
                  <a:pt x="4783" y="4419"/>
                </a:lnTo>
                <a:lnTo>
                  <a:pt x="4796" y="4418"/>
                </a:lnTo>
                <a:lnTo>
                  <a:pt x="4809" y="4416"/>
                </a:lnTo>
                <a:lnTo>
                  <a:pt x="4823" y="4413"/>
                </a:lnTo>
                <a:lnTo>
                  <a:pt x="4836" y="4410"/>
                </a:lnTo>
                <a:lnTo>
                  <a:pt x="4849" y="4406"/>
                </a:lnTo>
                <a:lnTo>
                  <a:pt x="4863" y="4402"/>
                </a:lnTo>
                <a:lnTo>
                  <a:pt x="4875" y="4397"/>
                </a:lnTo>
                <a:lnTo>
                  <a:pt x="4900" y="4384"/>
                </a:lnTo>
                <a:lnTo>
                  <a:pt x="4925" y="4370"/>
                </a:lnTo>
                <a:lnTo>
                  <a:pt x="4950" y="4354"/>
                </a:lnTo>
                <a:lnTo>
                  <a:pt x="4972" y="4335"/>
                </a:lnTo>
                <a:lnTo>
                  <a:pt x="4996" y="4315"/>
                </a:lnTo>
                <a:lnTo>
                  <a:pt x="5018" y="4293"/>
                </a:lnTo>
                <a:lnTo>
                  <a:pt x="5040" y="4271"/>
                </a:lnTo>
                <a:lnTo>
                  <a:pt x="5060" y="4246"/>
                </a:lnTo>
                <a:lnTo>
                  <a:pt x="5081" y="4220"/>
                </a:lnTo>
                <a:lnTo>
                  <a:pt x="5101" y="4195"/>
                </a:lnTo>
                <a:lnTo>
                  <a:pt x="5120" y="4167"/>
                </a:lnTo>
                <a:lnTo>
                  <a:pt x="5138" y="4139"/>
                </a:lnTo>
                <a:lnTo>
                  <a:pt x="5157" y="4112"/>
                </a:lnTo>
                <a:lnTo>
                  <a:pt x="5173" y="4083"/>
                </a:lnTo>
                <a:lnTo>
                  <a:pt x="5190" y="4054"/>
                </a:lnTo>
                <a:lnTo>
                  <a:pt x="5206" y="4026"/>
                </a:lnTo>
                <a:lnTo>
                  <a:pt x="5235" y="3968"/>
                </a:lnTo>
                <a:lnTo>
                  <a:pt x="5262" y="3913"/>
                </a:lnTo>
                <a:lnTo>
                  <a:pt x="5286" y="3861"/>
                </a:lnTo>
                <a:lnTo>
                  <a:pt x="5306" y="3814"/>
                </a:lnTo>
                <a:lnTo>
                  <a:pt x="5325" y="3771"/>
                </a:lnTo>
                <a:lnTo>
                  <a:pt x="5376" y="3647"/>
                </a:lnTo>
                <a:lnTo>
                  <a:pt x="5400" y="3583"/>
                </a:lnTo>
                <a:lnTo>
                  <a:pt x="5425" y="3521"/>
                </a:lnTo>
                <a:lnTo>
                  <a:pt x="5450" y="3457"/>
                </a:lnTo>
                <a:lnTo>
                  <a:pt x="5472" y="3393"/>
                </a:lnTo>
                <a:lnTo>
                  <a:pt x="5494" y="3328"/>
                </a:lnTo>
                <a:lnTo>
                  <a:pt x="5515" y="3263"/>
                </a:lnTo>
                <a:lnTo>
                  <a:pt x="5534" y="3198"/>
                </a:lnTo>
                <a:lnTo>
                  <a:pt x="5551" y="3132"/>
                </a:lnTo>
                <a:lnTo>
                  <a:pt x="5567" y="3066"/>
                </a:lnTo>
                <a:lnTo>
                  <a:pt x="5581" y="3000"/>
                </a:lnTo>
                <a:lnTo>
                  <a:pt x="5592" y="2934"/>
                </a:lnTo>
                <a:lnTo>
                  <a:pt x="5597" y="2900"/>
                </a:lnTo>
                <a:lnTo>
                  <a:pt x="5601" y="2866"/>
                </a:lnTo>
                <a:lnTo>
                  <a:pt x="5604" y="2833"/>
                </a:lnTo>
                <a:lnTo>
                  <a:pt x="5607" y="2799"/>
                </a:lnTo>
                <a:lnTo>
                  <a:pt x="5609" y="2765"/>
                </a:lnTo>
                <a:lnTo>
                  <a:pt x="5612" y="2732"/>
                </a:lnTo>
                <a:lnTo>
                  <a:pt x="5612" y="2697"/>
                </a:lnTo>
                <a:lnTo>
                  <a:pt x="5612" y="2662"/>
                </a:lnTo>
                <a:lnTo>
                  <a:pt x="5610" y="2626"/>
                </a:lnTo>
                <a:lnTo>
                  <a:pt x="5608" y="2591"/>
                </a:lnTo>
                <a:lnTo>
                  <a:pt x="5603" y="2556"/>
                </a:lnTo>
                <a:lnTo>
                  <a:pt x="5597" y="2522"/>
                </a:lnTo>
                <a:lnTo>
                  <a:pt x="5593" y="2504"/>
                </a:lnTo>
                <a:lnTo>
                  <a:pt x="5589" y="2488"/>
                </a:lnTo>
                <a:lnTo>
                  <a:pt x="5584" y="2471"/>
                </a:lnTo>
                <a:lnTo>
                  <a:pt x="5578" y="2455"/>
                </a:lnTo>
                <a:lnTo>
                  <a:pt x="5568" y="2435"/>
                </a:lnTo>
                <a:lnTo>
                  <a:pt x="5556" y="2414"/>
                </a:lnTo>
                <a:lnTo>
                  <a:pt x="5543" y="2393"/>
                </a:lnTo>
                <a:lnTo>
                  <a:pt x="5527" y="2371"/>
                </a:lnTo>
                <a:lnTo>
                  <a:pt x="5494" y="2325"/>
                </a:lnTo>
                <a:lnTo>
                  <a:pt x="5459" y="2279"/>
                </a:lnTo>
                <a:lnTo>
                  <a:pt x="5441" y="2255"/>
                </a:lnTo>
                <a:lnTo>
                  <a:pt x="5425" y="2232"/>
                </a:lnTo>
                <a:lnTo>
                  <a:pt x="5411" y="2208"/>
                </a:lnTo>
                <a:lnTo>
                  <a:pt x="5397" y="2186"/>
                </a:lnTo>
                <a:lnTo>
                  <a:pt x="5387" y="2162"/>
                </a:lnTo>
                <a:lnTo>
                  <a:pt x="5382" y="2151"/>
                </a:lnTo>
                <a:lnTo>
                  <a:pt x="5379" y="2139"/>
                </a:lnTo>
                <a:lnTo>
                  <a:pt x="5376" y="2129"/>
                </a:lnTo>
                <a:lnTo>
                  <a:pt x="5374" y="2118"/>
                </a:lnTo>
                <a:lnTo>
                  <a:pt x="5373" y="2107"/>
                </a:lnTo>
                <a:lnTo>
                  <a:pt x="5372" y="2096"/>
                </a:lnTo>
                <a:lnTo>
                  <a:pt x="5360" y="2110"/>
                </a:lnTo>
                <a:lnTo>
                  <a:pt x="5347" y="2122"/>
                </a:lnTo>
                <a:lnTo>
                  <a:pt x="5333" y="2133"/>
                </a:lnTo>
                <a:lnTo>
                  <a:pt x="5317" y="2144"/>
                </a:lnTo>
                <a:lnTo>
                  <a:pt x="5301" y="2154"/>
                </a:lnTo>
                <a:lnTo>
                  <a:pt x="5285" y="2162"/>
                </a:lnTo>
                <a:lnTo>
                  <a:pt x="5266" y="2170"/>
                </a:lnTo>
                <a:lnTo>
                  <a:pt x="5249" y="2178"/>
                </a:lnTo>
                <a:lnTo>
                  <a:pt x="5175" y="2207"/>
                </a:lnTo>
                <a:lnTo>
                  <a:pt x="5141" y="2222"/>
                </a:lnTo>
                <a:lnTo>
                  <a:pt x="5125" y="2231"/>
                </a:lnTo>
                <a:lnTo>
                  <a:pt x="5109" y="2239"/>
                </a:lnTo>
                <a:lnTo>
                  <a:pt x="5091" y="2251"/>
                </a:lnTo>
                <a:lnTo>
                  <a:pt x="5074" y="2263"/>
                </a:lnTo>
                <a:lnTo>
                  <a:pt x="5057" y="2276"/>
                </a:lnTo>
                <a:lnTo>
                  <a:pt x="5041" y="2289"/>
                </a:lnTo>
                <a:lnTo>
                  <a:pt x="5025" y="2302"/>
                </a:lnTo>
                <a:lnTo>
                  <a:pt x="5011" y="2317"/>
                </a:lnTo>
                <a:lnTo>
                  <a:pt x="4998" y="2331"/>
                </a:lnTo>
                <a:lnTo>
                  <a:pt x="4984" y="2346"/>
                </a:lnTo>
                <a:lnTo>
                  <a:pt x="4971" y="2362"/>
                </a:lnTo>
                <a:lnTo>
                  <a:pt x="4959" y="2378"/>
                </a:lnTo>
                <a:lnTo>
                  <a:pt x="4948" y="2395"/>
                </a:lnTo>
                <a:lnTo>
                  <a:pt x="4936" y="2411"/>
                </a:lnTo>
                <a:lnTo>
                  <a:pt x="4915" y="2447"/>
                </a:lnTo>
                <a:lnTo>
                  <a:pt x="4894" y="2484"/>
                </a:lnTo>
                <a:lnTo>
                  <a:pt x="4875" y="2524"/>
                </a:lnTo>
                <a:lnTo>
                  <a:pt x="4855" y="2565"/>
                </a:lnTo>
                <a:lnTo>
                  <a:pt x="4818" y="2647"/>
                </a:lnTo>
                <a:lnTo>
                  <a:pt x="4784" y="2730"/>
                </a:lnTo>
                <a:lnTo>
                  <a:pt x="4751" y="2813"/>
                </a:lnTo>
                <a:lnTo>
                  <a:pt x="4719" y="2897"/>
                </a:lnTo>
                <a:lnTo>
                  <a:pt x="4688" y="2982"/>
                </a:lnTo>
                <a:lnTo>
                  <a:pt x="4659" y="3067"/>
                </a:lnTo>
                <a:lnTo>
                  <a:pt x="4629" y="3152"/>
                </a:lnTo>
                <a:lnTo>
                  <a:pt x="4579" y="3297"/>
                </a:lnTo>
                <a:lnTo>
                  <a:pt x="4554" y="3372"/>
                </a:lnTo>
                <a:lnTo>
                  <a:pt x="4531" y="3446"/>
                </a:lnTo>
                <a:lnTo>
                  <a:pt x="4508" y="3521"/>
                </a:lnTo>
                <a:lnTo>
                  <a:pt x="4498" y="3559"/>
                </a:lnTo>
                <a:lnTo>
                  <a:pt x="4489" y="3596"/>
                </a:lnTo>
                <a:lnTo>
                  <a:pt x="4479" y="3633"/>
                </a:lnTo>
                <a:lnTo>
                  <a:pt x="4471" y="3671"/>
                </a:lnTo>
                <a:lnTo>
                  <a:pt x="4463" y="3709"/>
                </a:lnTo>
                <a:lnTo>
                  <a:pt x="4457" y="3747"/>
                </a:lnTo>
                <a:lnTo>
                  <a:pt x="4450" y="3795"/>
                </a:lnTo>
                <a:lnTo>
                  <a:pt x="4444" y="3843"/>
                </a:lnTo>
                <a:lnTo>
                  <a:pt x="4440" y="3892"/>
                </a:lnTo>
                <a:lnTo>
                  <a:pt x="4439" y="3915"/>
                </a:lnTo>
                <a:lnTo>
                  <a:pt x="4439" y="3940"/>
                </a:lnTo>
                <a:lnTo>
                  <a:pt x="4439" y="3963"/>
                </a:lnTo>
                <a:lnTo>
                  <a:pt x="4440" y="3988"/>
                </a:lnTo>
                <a:lnTo>
                  <a:pt x="4442" y="4011"/>
                </a:lnTo>
                <a:lnTo>
                  <a:pt x="4444" y="4036"/>
                </a:lnTo>
                <a:lnTo>
                  <a:pt x="4449" y="4060"/>
                </a:lnTo>
                <a:lnTo>
                  <a:pt x="4453" y="4083"/>
                </a:lnTo>
                <a:lnTo>
                  <a:pt x="4458" y="4107"/>
                </a:lnTo>
                <a:lnTo>
                  <a:pt x="4464" y="4130"/>
                </a:lnTo>
                <a:lnTo>
                  <a:pt x="4468" y="4144"/>
                </a:lnTo>
                <a:lnTo>
                  <a:pt x="4473" y="4156"/>
                </a:lnTo>
                <a:lnTo>
                  <a:pt x="4483" y="4179"/>
                </a:lnTo>
                <a:lnTo>
                  <a:pt x="4496" y="4203"/>
                </a:lnTo>
                <a:lnTo>
                  <a:pt x="4509" y="4225"/>
                </a:lnTo>
                <a:lnTo>
                  <a:pt x="4523" y="4245"/>
                </a:lnTo>
                <a:lnTo>
                  <a:pt x="4538" y="4266"/>
                </a:lnTo>
                <a:lnTo>
                  <a:pt x="4567" y="4305"/>
                </a:lnTo>
                <a:lnTo>
                  <a:pt x="4581" y="4325"/>
                </a:lnTo>
                <a:lnTo>
                  <a:pt x="4593" y="4344"/>
                </a:lnTo>
                <a:lnTo>
                  <a:pt x="4604" y="4364"/>
                </a:lnTo>
                <a:lnTo>
                  <a:pt x="4614" y="4384"/>
                </a:lnTo>
                <a:lnTo>
                  <a:pt x="4618" y="4395"/>
                </a:lnTo>
                <a:lnTo>
                  <a:pt x="4622" y="4405"/>
                </a:lnTo>
                <a:lnTo>
                  <a:pt x="4624" y="4415"/>
                </a:lnTo>
                <a:lnTo>
                  <a:pt x="4626" y="4426"/>
                </a:lnTo>
                <a:lnTo>
                  <a:pt x="4627" y="4438"/>
                </a:lnTo>
                <a:lnTo>
                  <a:pt x="4628" y="4449"/>
                </a:lnTo>
                <a:lnTo>
                  <a:pt x="4628" y="4460"/>
                </a:lnTo>
                <a:lnTo>
                  <a:pt x="4626" y="4471"/>
                </a:lnTo>
                <a:lnTo>
                  <a:pt x="4495" y="4296"/>
                </a:lnTo>
                <a:lnTo>
                  <a:pt x="4428" y="4210"/>
                </a:lnTo>
                <a:lnTo>
                  <a:pt x="4360" y="4124"/>
                </a:lnTo>
                <a:lnTo>
                  <a:pt x="4340" y="4101"/>
                </a:lnTo>
                <a:lnTo>
                  <a:pt x="4316" y="4074"/>
                </a:lnTo>
                <a:lnTo>
                  <a:pt x="4260" y="4014"/>
                </a:lnTo>
                <a:lnTo>
                  <a:pt x="4196" y="3950"/>
                </a:lnTo>
                <a:lnTo>
                  <a:pt x="4164" y="3915"/>
                </a:lnTo>
                <a:lnTo>
                  <a:pt x="4132" y="3880"/>
                </a:lnTo>
                <a:lnTo>
                  <a:pt x="4101" y="3845"/>
                </a:lnTo>
                <a:lnTo>
                  <a:pt x="4073" y="3810"/>
                </a:lnTo>
                <a:lnTo>
                  <a:pt x="4046" y="3775"/>
                </a:lnTo>
                <a:lnTo>
                  <a:pt x="4034" y="3757"/>
                </a:lnTo>
                <a:lnTo>
                  <a:pt x="4022" y="3740"/>
                </a:lnTo>
                <a:lnTo>
                  <a:pt x="4013" y="3723"/>
                </a:lnTo>
                <a:lnTo>
                  <a:pt x="4004" y="3706"/>
                </a:lnTo>
                <a:lnTo>
                  <a:pt x="3996" y="3691"/>
                </a:lnTo>
                <a:lnTo>
                  <a:pt x="3990" y="3674"/>
                </a:lnTo>
                <a:lnTo>
                  <a:pt x="3984" y="3659"/>
                </a:lnTo>
                <a:lnTo>
                  <a:pt x="3980" y="3644"/>
                </a:lnTo>
                <a:lnTo>
                  <a:pt x="3978" y="3629"/>
                </a:lnTo>
                <a:lnTo>
                  <a:pt x="3977" y="3615"/>
                </a:lnTo>
                <a:lnTo>
                  <a:pt x="3978" y="3597"/>
                </a:lnTo>
                <a:lnTo>
                  <a:pt x="3979" y="3581"/>
                </a:lnTo>
                <a:lnTo>
                  <a:pt x="3982" y="3567"/>
                </a:lnTo>
                <a:lnTo>
                  <a:pt x="3985" y="3553"/>
                </a:lnTo>
                <a:lnTo>
                  <a:pt x="3990" y="3542"/>
                </a:lnTo>
                <a:lnTo>
                  <a:pt x="3994" y="3532"/>
                </a:lnTo>
                <a:lnTo>
                  <a:pt x="3999" y="3523"/>
                </a:lnTo>
                <a:lnTo>
                  <a:pt x="4005" y="3514"/>
                </a:lnTo>
                <a:lnTo>
                  <a:pt x="4012" y="3506"/>
                </a:lnTo>
                <a:lnTo>
                  <a:pt x="4019" y="3500"/>
                </a:lnTo>
                <a:lnTo>
                  <a:pt x="4026" y="3495"/>
                </a:lnTo>
                <a:lnTo>
                  <a:pt x="4035" y="3490"/>
                </a:lnTo>
                <a:lnTo>
                  <a:pt x="4044" y="3485"/>
                </a:lnTo>
                <a:lnTo>
                  <a:pt x="4053" y="3482"/>
                </a:lnTo>
                <a:lnTo>
                  <a:pt x="4073" y="3475"/>
                </a:lnTo>
                <a:lnTo>
                  <a:pt x="4094" y="3469"/>
                </a:lnTo>
                <a:lnTo>
                  <a:pt x="4117" y="3464"/>
                </a:lnTo>
                <a:lnTo>
                  <a:pt x="4140" y="3458"/>
                </a:lnTo>
                <a:lnTo>
                  <a:pt x="4165" y="3452"/>
                </a:lnTo>
                <a:lnTo>
                  <a:pt x="4190" y="3444"/>
                </a:lnTo>
                <a:lnTo>
                  <a:pt x="4203" y="3439"/>
                </a:lnTo>
                <a:lnTo>
                  <a:pt x="4216" y="3433"/>
                </a:lnTo>
                <a:lnTo>
                  <a:pt x="4228" y="3425"/>
                </a:lnTo>
                <a:lnTo>
                  <a:pt x="4242" y="3418"/>
                </a:lnTo>
                <a:lnTo>
                  <a:pt x="4254" y="3410"/>
                </a:lnTo>
                <a:lnTo>
                  <a:pt x="4266" y="3401"/>
                </a:lnTo>
                <a:lnTo>
                  <a:pt x="4291" y="3380"/>
                </a:lnTo>
                <a:lnTo>
                  <a:pt x="4314" y="3359"/>
                </a:lnTo>
                <a:lnTo>
                  <a:pt x="4337" y="3336"/>
                </a:lnTo>
                <a:lnTo>
                  <a:pt x="4358" y="3313"/>
                </a:lnTo>
                <a:lnTo>
                  <a:pt x="4379" y="3288"/>
                </a:lnTo>
                <a:lnTo>
                  <a:pt x="4399" y="3262"/>
                </a:lnTo>
                <a:lnTo>
                  <a:pt x="4418" y="3237"/>
                </a:lnTo>
                <a:lnTo>
                  <a:pt x="4436" y="3210"/>
                </a:lnTo>
                <a:lnTo>
                  <a:pt x="4453" y="3184"/>
                </a:lnTo>
                <a:lnTo>
                  <a:pt x="4470" y="3156"/>
                </a:lnTo>
                <a:lnTo>
                  <a:pt x="4485" y="3128"/>
                </a:lnTo>
                <a:lnTo>
                  <a:pt x="4501" y="3099"/>
                </a:lnTo>
                <a:lnTo>
                  <a:pt x="4515" y="3072"/>
                </a:lnTo>
                <a:lnTo>
                  <a:pt x="4529" y="3043"/>
                </a:lnTo>
                <a:lnTo>
                  <a:pt x="4556" y="2985"/>
                </a:lnTo>
                <a:lnTo>
                  <a:pt x="4579" y="2931"/>
                </a:lnTo>
                <a:lnTo>
                  <a:pt x="4601" y="2878"/>
                </a:lnTo>
                <a:lnTo>
                  <a:pt x="4624" y="2824"/>
                </a:lnTo>
                <a:lnTo>
                  <a:pt x="4645" y="2770"/>
                </a:lnTo>
                <a:lnTo>
                  <a:pt x="4666" y="2714"/>
                </a:lnTo>
                <a:lnTo>
                  <a:pt x="4685" y="2659"/>
                </a:lnTo>
                <a:lnTo>
                  <a:pt x="4704" y="2603"/>
                </a:lnTo>
                <a:lnTo>
                  <a:pt x="4722" y="2547"/>
                </a:lnTo>
                <a:lnTo>
                  <a:pt x="4740" y="2491"/>
                </a:lnTo>
                <a:lnTo>
                  <a:pt x="4755" y="2433"/>
                </a:lnTo>
                <a:lnTo>
                  <a:pt x="4770" y="2377"/>
                </a:lnTo>
                <a:lnTo>
                  <a:pt x="4785" y="2320"/>
                </a:lnTo>
                <a:lnTo>
                  <a:pt x="4797" y="2263"/>
                </a:lnTo>
                <a:lnTo>
                  <a:pt x="4809" y="2206"/>
                </a:lnTo>
                <a:lnTo>
                  <a:pt x="4819" y="2149"/>
                </a:lnTo>
                <a:lnTo>
                  <a:pt x="4829" y="2091"/>
                </a:lnTo>
                <a:lnTo>
                  <a:pt x="4833" y="2055"/>
                </a:lnTo>
                <a:lnTo>
                  <a:pt x="4836" y="2022"/>
                </a:lnTo>
                <a:lnTo>
                  <a:pt x="4837" y="1988"/>
                </a:lnTo>
                <a:lnTo>
                  <a:pt x="4837" y="1955"/>
                </a:lnTo>
                <a:lnTo>
                  <a:pt x="4836" y="1923"/>
                </a:lnTo>
                <a:lnTo>
                  <a:pt x="4833" y="1891"/>
                </a:lnTo>
                <a:lnTo>
                  <a:pt x="4828" y="1861"/>
                </a:lnTo>
                <a:lnTo>
                  <a:pt x="4823" y="1831"/>
                </a:lnTo>
                <a:lnTo>
                  <a:pt x="4816" y="1801"/>
                </a:lnTo>
                <a:lnTo>
                  <a:pt x="4808" y="1773"/>
                </a:lnTo>
                <a:lnTo>
                  <a:pt x="4800" y="1744"/>
                </a:lnTo>
                <a:lnTo>
                  <a:pt x="4791" y="1715"/>
                </a:lnTo>
                <a:lnTo>
                  <a:pt x="4781" y="1688"/>
                </a:lnTo>
                <a:lnTo>
                  <a:pt x="4769" y="1660"/>
                </a:lnTo>
                <a:lnTo>
                  <a:pt x="4746" y="1606"/>
                </a:lnTo>
                <a:lnTo>
                  <a:pt x="4721" y="1551"/>
                </a:lnTo>
                <a:lnTo>
                  <a:pt x="4694" y="1497"/>
                </a:lnTo>
                <a:lnTo>
                  <a:pt x="4668" y="1443"/>
                </a:lnTo>
                <a:lnTo>
                  <a:pt x="4642" y="1388"/>
                </a:lnTo>
                <a:lnTo>
                  <a:pt x="4617" y="1331"/>
                </a:lnTo>
                <a:lnTo>
                  <a:pt x="4604" y="1302"/>
                </a:lnTo>
                <a:lnTo>
                  <a:pt x="4593" y="1274"/>
                </a:lnTo>
                <a:lnTo>
                  <a:pt x="4582" y="1244"/>
                </a:lnTo>
                <a:lnTo>
                  <a:pt x="4572" y="1213"/>
                </a:lnTo>
                <a:lnTo>
                  <a:pt x="4561" y="1182"/>
                </a:lnTo>
                <a:lnTo>
                  <a:pt x="4552" y="1151"/>
                </a:lnTo>
                <a:lnTo>
                  <a:pt x="4539" y="1170"/>
                </a:lnTo>
                <a:lnTo>
                  <a:pt x="4523" y="1190"/>
                </a:lnTo>
                <a:lnTo>
                  <a:pt x="4508" y="1209"/>
                </a:lnTo>
                <a:lnTo>
                  <a:pt x="4493" y="1226"/>
                </a:lnTo>
                <a:lnTo>
                  <a:pt x="4475" y="1244"/>
                </a:lnTo>
                <a:lnTo>
                  <a:pt x="4458" y="1260"/>
                </a:lnTo>
                <a:lnTo>
                  <a:pt x="4440" y="1276"/>
                </a:lnTo>
                <a:lnTo>
                  <a:pt x="4422" y="1291"/>
                </a:lnTo>
                <a:lnTo>
                  <a:pt x="4385" y="1321"/>
                </a:lnTo>
                <a:lnTo>
                  <a:pt x="4347" y="1348"/>
                </a:lnTo>
                <a:lnTo>
                  <a:pt x="4269" y="1404"/>
                </a:lnTo>
                <a:lnTo>
                  <a:pt x="4230" y="1432"/>
                </a:lnTo>
                <a:lnTo>
                  <a:pt x="4192" y="1461"/>
                </a:lnTo>
                <a:lnTo>
                  <a:pt x="4156" y="1492"/>
                </a:lnTo>
                <a:lnTo>
                  <a:pt x="4138" y="1508"/>
                </a:lnTo>
                <a:lnTo>
                  <a:pt x="4121" y="1525"/>
                </a:lnTo>
                <a:lnTo>
                  <a:pt x="4104" y="1542"/>
                </a:lnTo>
                <a:lnTo>
                  <a:pt x="4088" y="1559"/>
                </a:lnTo>
                <a:lnTo>
                  <a:pt x="4073" y="1579"/>
                </a:lnTo>
                <a:lnTo>
                  <a:pt x="4057" y="1598"/>
                </a:lnTo>
                <a:lnTo>
                  <a:pt x="4043" y="1619"/>
                </a:lnTo>
                <a:lnTo>
                  <a:pt x="4029" y="1641"/>
                </a:lnTo>
                <a:lnTo>
                  <a:pt x="4017" y="1664"/>
                </a:lnTo>
                <a:lnTo>
                  <a:pt x="4006" y="1688"/>
                </a:lnTo>
                <a:lnTo>
                  <a:pt x="3982" y="1741"/>
                </a:lnTo>
                <a:lnTo>
                  <a:pt x="3960" y="1794"/>
                </a:lnTo>
                <a:lnTo>
                  <a:pt x="3938" y="1848"/>
                </a:lnTo>
                <a:lnTo>
                  <a:pt x="3918" y="1903"/>
                </a:lnTo>
                <a:lnTo>
                  <a:pt x="3898" y="1958"/>
                </a:lnTo>
                <a:lnTo>
                  <a:pt x="3880" y="2013"/>
                </a:lnTo>
                <a:lnTo>
                  <a:pt x="3862" y="2070"/>
                </a:lnTo>
                <a:lnTo>
                  <a:pt x="3846" y="2125"/>
                </a:lnTo>
                <a:lnTo>
                  <a:pt x="3830" y="2181"/>
                </a:lnTo>
                <a:lnTo>
                  <a:pt x="3814" y="2238"/>
                </a:lnTo>
                <a:lnTo>
                  <a:pt x="3800" y="2295"/>
                </a:lnTo>
                <a:lnTo>
                  <a:pt x="3786" y="2352"/>
                </a:lnTo>
                <a:lnTo>
                  <a:pt x="3760" y="2465"/>
                </a:lnTo>
                <a:lnTo>
                  <a:pt x="3735" y="2578"/>
                </a:lnTo>
                <a:close/>
                <a:moveTo>
                  <a:pt x="2476" y="2582"/>
                </a:moveTo>
                <a:lnTo>
                  <a:pt x="2476" y="2582"/>
                </a:lnTo>
                <a:lnTo>
                  <a:pt x="2465" y="2562"/>
                </a:lnTo>
                <a:lnTo>
                  <a:pt x="2452" y="2542"/>
                </a:lnTo>
                <a:lnTo>
                  <a:pt x="2436" y="2522"/>
                </a:lnTo>
                <a:lnTo>
                  <a:pt x="2419" y="2502"/>
                </a:lnTo>
                <a:lnTo>
                  <a:pt x="2449" y="2520"/>
                </a:lnTo>
                <a:lnTo>
                  <a:pt x="2483" y="2540"/>
                </a:lnTo>
                <a:lnTo>
                  <a:pt x="2561" y="2588"/>
                </a:lnTo>
                <a:lnTo>
                  <a:pt x="2536" y="2584"/>
                </a:lnTo>
                <a:lnTo>
                  <a:pt x="2513" y="2582"/>
                </a:lnTo>
                <a:lnTo>
                  <a:pt x="2493" y="2582"/>
                </a:lnTo>
                <a:lnTo>
                  <a:pt x="2476" y="2582"/>
                </a:lnTo>
                <a:close/>
              </a:path>
            </a:pathLst>
          </a:custGeom>
          <a:solidFill>
            <a:schemeClr val="accent1">
              <a:lumMod val="20000"/>
              <a:lumOff val="8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latin typeface="黑体" panose="02010609060101010101" pitchFamily="49" charset="-122"/>
              <a:ea typeface="黑体" panose="02010609060101010101" pitchFamily="49" charset="-122"/>
            </a:endParaRPr>
          </a:p>
        </p:txBody>
      </p:sp>
      <p:sp>
        <p:nvSpPr>
          <p:cNvPr id="5122" name="标题 1"/>
          <p:cNvSpPr txBox="1"/>
          <p:nvPr/>
        </p:nvSpPr>
        <p:spPr bwMode="auto">
          <a:xfrm>
            <a:off x="1002836" y="1109663"/>
            <a:ext cx="4001212"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Narrow" panose="020B05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5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5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9pPr>
          </a:lstStyle>
          <a:p>
            <a:pPr eaLnBrk="1" hangingPunct="1">
              <a:spcBef>
                <a:spcPct val="0"/>
              </a:spcBef>
              <a:buClrTx/>
              <a:buFontTx/>
              <a:buNone/>
            </a:pPr>
            <a:r>
              <a:rPr lang="en-US" altLang="zh-CN" dirty="0" smtClean="0">
                <a:latin typeface="华文琥珀" panose="02010800040101010101" pitchFamily="2" charset="-122"/>
                <a:ea typeface="华文琥珀" panose="02010800040101010101" pitchFamily="2" charset="-122"/>
                <a:cs typeface="+mj-cs"/>
              </a:rPr>
              <a:t>8.1</a:t>
            </a:r>
            <a:r>
              <a:rPr lang="zh-CN" altLang="en-US" dirty="0">
                <a:latin typeface="华文琥珀" panose="02010800040101010101" pitchFamily="2" charset="-122"/>
                <a:ea typeface="华文琥珀" panose="02010800040101010101" pitchFamily="2" charset="-122"/>
              </a:rPr>
              <a:t>索引的基本概念</a:t>
            </a:r>
            <a:endParaRPr lang="en-US" altLang="zh-CN" dirty="0">
              <a:latin typeface="华文琥珀" panose="02010800040101010101" pitchFamily="2" charset="-122"/>
              <a:ea typeface="华文琥珀" panose="02010800040101010101" pitchFamily="2" charset="-122"/>
            </a:endParaRPr>
          </a:p>
        </p:txBody>
      </p:sp>
      <p:cxnSp>
        <p:nvCxnSpPr>
          <p:cNvPr id="25" name="直接连接符 24"/>
          <p:cNvCxnSpPr/>
          <p:nvPr/>
        </p:nvCxnSpPr>
        <p:spPr>
          <a:xfrm>
            <a:off x="3330575" y="1666453"/>
            <a:ext cx="0" cy="4714875"/>
          </a:xfrm>
          <a:prstGeom prst="line">
            <a:avLst/>
          </a:prstGeom>
          <a:noFill/>
          <a:ln w="38100" cap="flat" cmpd="sng" algn="ctr">
            <a:solidFill>
              <a:schemeClr val="bg1">
                <a:lumMod val="85000"/>
              </a:schemeClr>
            </a:solidFill>
            <a:prstDash val="solid"/>
          </a:ln>
          <a:effectLst/>
        </p:spPr>
      </p:cxnSp>
      <p:cxnSp>
        <p:nvCxnSpPr>
          <p:cNvPr id="26" name="直接连接符 25"/>
          <p:cNvCxnSpPr/>
          <p:nvPr/>
        </p:nvCxnSpPr>
        <p:spPr>
          <a:xfrm>
            <a:off x="1016000" y="1663700"/>
            <a:ext cx="3268663" cy="0"/>
          </a:xfrm>
          <a:prstGeom prst="line">
            <a:avLst/>
          </a:prstGeom>
          <a:noFill/>
          <a:ln w="57150" cap="flat" cmpd="sng" algn="ctr">
            <a:solidFill>
              <a:schemeClr val="bg1">
                <a:lumMod val="85000"/>
              </a:schemeClr>
            </a:solidFill>
            <a:prstDash val="solid"/>
          </a:ln>
          <a:effectLst/>
        </p:spPr>
      </p:cxnSp>
      <p:sp>
        <p:nvSpPr>
          <p:cNvPr id="8200" name="矩形 22"/>
          <p:cNvSpPr>
            <a:spLocks noChangeArrowheads="1"/>
          </p:cNvSpPr>
          <p:nvPr/>
        </p:nvSpPr>
        <p:spPr bwMode="auto">
          <a:xfrm>
            <a:off x="3330575" y="2205038"/>
            <a:ext cx="3603625" cy="431800"/>
          </a:xfrm>
          <a:prstGeom prst="rect">
            <a:avLst/>
          </a:prstGeom>
          <a:solidFill>
            <a:schemeClr val="bg2">
              <a:lumMod val="20000"/>
              <a:lumOff val="80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endParaRPr lang="zh-CN" altLang="zh-CN" sz="2400">
              <a:solidFill>
                <a:schemeClr val="tx1"/>
              </a:solidFill>
              <a:latin typeface="黑体" panose="02010609060101010101" pitchFamily="49" charset="-122"/>
              <a:ea typeface="黑体" panose="02010609060101010101" pitchFamily="49" charset="-122"/>
            </a:endParaRPr>
          </a:p>
        </p:txBody>
      </p:sp>
      <p:sp>
        <p:nvSpPr>
          <p:cNvPr id="8201" name="矩形 16"/>
          <p:cNvSpPr>
            <a:spLocks noChangeArrowheads="1"/>
          </p:cNvSpPr>
          <p:nvPr/>
        </p:nvSpPr>
        <p:spPr bwMode="auto">
          <a:xfrm>
            <a:off x="3330575" y="2930525"/>
            <a:ext cx="3603625" cy="431800"/>
          </a:xfrm>
          <a:prstGeom prst="rect">
            <a:avLst/>
          </a:prstGeom>
          <a:solidFill>
            <a:schemeClr val="bg2">
              <a:lumMod val="20000"/>
              <a:lumOff val="80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endParaRPr lang="zh-CN" altLang="zh-CN" sz="2400">
              <a:solidFill>
                <a:schemeClr val="tx1"/>
              </a:solidFill>
              <a:latin typeface="黑体" panose="02010609060101010101" pitchFamily="49" charset="-122"/>
              <a:ea typeface="黑体" panose="02010609060101010101" pitchFamily="49" charset="-122"/>
            </a:endParaRPr>
          </a:p>
        </p:txBody>
      </p:sp>
      <p:sp>
        <p:nvSpPr>
          <p:cNvPr id="8202" name="标题 2"/>
          <p:cNvSpPr>
            <a:spLocks noGrp="1"/>
          </p:cNvSpPr>
          <p:nvPr>
            <p:ph type="title"/>
          </p:nvPr>
        </p:nvSpPr>
        <p:spPr/>
        <p:txBody>
          <a:bodyPr/>
          <a:lstStyle/>
          <a:p>
            <a:endParaRPr lang="zh-CN" altLang="en-US" smtClean="0"/>
          </a:p>
        </p:txBody>
      </p:sp>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KSO_Shape"/>
          <p:cNvSpPr/>
          <p:nvPr/>
        </p:nvSpPr>
        <p:spPr bwMode="auto">
          <a:xfrm flipH="1">
            <a:off x="6919707" y="2036763"/>
            <a:ext cx="460375" cy="476250"/>
          </a:xfrm>
          <a:custGeom>
            <a:avLst/>
            <a:gdLst>
              <a:gd name="T0" fmla="*/ 215713171 w 7617"/>
              <a:gd name="T1" fmla="*/ 194912619 h 8099"/>
              <a:gd name="T2" fmla="*/ 186862848 w 7617"/>
              <a:gd name="T3" fmla="*/ 154137527 h 8099"/>
              <a:gd name="T4" fmla="*/ 209688925 w 7617"/>
              <a:gd name="T5" fmla="*/ 69433828 h 8099"/>
              <a:gd name="T6" fmla="*/ 185536456 w 7617"/>
              <a:gd name="T7" fmla="*/ 27220166 h 8099"/>
              <a:gd name="T8" fmla="*/ 159173412 w 7617"/>
              <a:gd name="T9" fmla="*/ 113639048 h 8099"/>
              <a:gd name="T10" fmla="*/ 173487962 w 7617"/>
              <a:gd name="T11" fmla="*/ 157291045 h 8099"/>
              <a:gd name="T12" fmla="*/ 148009101 w 7617"/>
              <a:gd name="T13" fmla="*/ 113251885 h 8099"/>
              <a:gd name="T14" fmla="*/ 130157348 w 7617"/>
              <a:gd name="T15" fmla="*/ 20193847 h 8099"/>
              <a:gd name="T16" fmla="*/ 94785557 w 7617"/>
              <a:gd name="T17" fmla="*/ 22794140 h 8099"/>
              <a:gd name="T18" fmla="*/ 118551064 w 7617"/>
              <a:gd name="T19" fmla="*/ 108493737 h 8099"/>
              <a:gd name="T20" fmla="*/ 105397165 w 7617"/>
              <a:gd name="T21" fmla="*/ 111149305 h 8099"/>
              <a:gd name="T22" fmla="*/ 73175614 w 7617"/>
              <a:gd name="T23" fmla="*/ 41328315 h 8099"/>
              <a:gd name="T24" fmla="*/ 6300716 w 7617"/>
              <a:gd name="T25" fmla="*/ 3706741 h 8099"/>
              <a:gd name="T26" fmla="*/ 35427038 w 7617"/>
              <a:gd name="T27" fmla="*/ 76349596 h 8099"/>
              <a:gd name="T28" fmla="*/ 100865051 w 7617"/>
              <a:gd name="T29" fmla="*/ 116018005 h 8099"/>
              <a:gd name="T30" fmla="*/ 31281886 w 7617"/>
              <a:gd name="T31" fmla="*/ 115686117 h 8099"/>
              <a:gd name="T32" fmla="*/ 3813436 w 7617"/>
              <a:gd name="T33" fmla="*/ 138148370 h 8099"/>
              <a:gd name="T34" fmla="*/ 78039209 w 7617"/>
              <a:gd name="T35" fmla="*/ 170845970 h 8099"/>
              <a:gd name="T36" fmla="*/ 138337158 w 7617"/>
              <a:gd name="T37" fmla="*/ 150264725 h 8099"/>
              <a:gd name="T38" fmla="*/ 180120158 w 7617"/>
              <a:gd name="T39" fmla="*/ 177872289 h 8099"/>
              <a:gd name="T40" fmla="*/ 81852645 w 7617"/>
              <a:gd name="T41" fmla="*/ 181191868 h 8099"/>
              <a:gd name="T42" fmla="*/ 73175614 w 7617"/>
              <a:gd name="T43" fmla="*/ 210403828 h 8099"/>
              <a:gd name="T44" fmla="*/ 170116500 w 7617"/>
              <a:gd name="T45" fmla="*/ 209684543 h 8099"/>
              <a:gd name="T46" fmla="*/ 202006570 w 7617"/>
              <a:gd name="T47" fmla="*/ 191980203 h 8099"/>
              <a:gd name="T48" fmla="*/ 204327874 w 7617"/>
              <a:gd name="T49" fmla="*/ 216544801 h 8099"/>
              <a:gd name="T50" fmla="*/ 104789216 w 7617"/>
              <a:gd name="T51" fmla="*/ 244705824 h 8099"/>
              <a:gd name="T52" fmla="*/ 120595899 w 7617"/>
              <a:gd name="T53" fmla="*/ 275300843 h 8099"/>
              <a:gd name="T54" fmla="*/ 222621601 w 7617"/>
              <a:gd name="T55" fmla="*/ 246088883 h 8099"/>
              <a:gd name="T56" fmla="*/ 253737982 w 7617"/>
              <a:gd name="T57" fmla="*/ 256268720 h 8099"/>
              <a:gd name="T58" fmla="*/ 218310709 w 7617"/>
              <a:gd name="T59" fmla="*/ 266891229 h 8099"/>
              <a:gd name="T60" fmla="*/ 141487399 w 7617"/>
              <a:gd name="T61" fmla="*/ 311428572 h 8099"/>
              <a:gd name="T62" fmla="*/ 186697108 w 7617"/>
              <a:gd name="T63" fmla="*/ 327141117 h 8099"/>
              <a:gd name="T64" fmla="*/ 264294108 w 7617"/>
              <a:gd name="T65" fmla="*/ 289740880 h 8099"/>
              <a:gd name="T66" fmla="*/ 304308506 w 7617"/>
              <a:gd name="T67" fmla="*/ 323323591 h 8099"/>
              <a:gd name="T68" fmla="*/ 251416678 w 7617"/>
              <a:gd name="T69" fmla="*/ 319561339 h 8099"/>
              <a:gd name="T70" fmla="*/ 181723019 w 7617"/>
              <a:gd name="T71" fmla="*/ 363434672 h 8099"/>
              <a:gd name="T72" fmla="*/ 226490519 w 7617"/>
              <a:gd name="T73" fmla="*/ 376546924 h 8099"/>
              <a:gd name="T74" fmla="*/ 303755804 w 7617"/>
              <a:gd name="T75" fmla="*/ 335827108 h 8099"/>
              <a:gd name="T76" fmla="*/ 334706209 w 7617"/>
              <a:gd name="T77" fmla="*/ 363545458 h 8099"/>
              <a:gd name="T78" fmla="*/ 264515330 w 7617"/>
              <a:gd name="T79" fmla="*/ 377432035 h 8099"/>
              <a:gd name="T80" fmla="*/ 256059051 w 7617"/>
              <a:gd name="T81" fmla="*/ 413283152 h 8099"/>
              <a:gd name="T82" fmla="*/ 332329658 w 7617"/>
              <a:gd name="T83" fmla="*/ 383407418 h 8099"/>
              <a:gd name="T84" fmla="*/ 357366310 w 7617"/>
              <a:gd name="T85" fmla="*/ 384347804 h 8099"/>
              <a:gd name="T86" fmla="*/ 419598836 w 7617"/>
              <a:gd name="T87" fmla="*/ 443601795 h 8099"/>
              <a:gd name="T88" fmla="*/ 335093171 w 7617"/>
              <a:gd name="T89" fmla="*/ 346615679 h 8099"/>
              <a:gd name="T90" fmla="*/ 344267658 w 7617"/>
              <a:gd name="T91" fmla="*/ 328911575 h 8099"/>
              <a:gd name="T92" fmla="*/ 398154634 w 7617"/>
              <a:gd name="T93" fmla="*/ 248744452 h 8099"/>
              <a:gd name="T94" fmla="*/ 373559956 w 7617"/>
              <a:gd name="T95" fmla="*/ 232091520 h 8099"/>
              <a:gd name="T96" fmla="*/ 317738874 w 7617"/>
              <a:gd name="T97" fmla="*/ 304844691 h 8099"/>
              <a:gd name="T98" fmla="*/ 300992526 w 7617"/>
              <a:gd name="T99" fmla="*/ 306061924 h 8099"/>
              <a:gd name="T100" fmla="*/ 322049766 w 7617"/>
              <a:gd name="T101" fmla="*/ 277569249 h 8099"/>
              <a:gd name="T102" fmla="*/ 353552874 w 7617"/>
              <a:gd name="T103" fmla="*/ 184511211 h 8099"/>
              <a:gd name="T104" fmla="*/ 325089513 w 7617"/>
              <a:gd name="T105" fmla="*/ 181745091 h 8099"/>
              <a:gd name="T106" fmla="*/ 285848804 w 7617"/>
              <a:gd name="T107" fmla="*/ 275411394 h 8099"/>
              <a:gd name="T108" fmla="*/ 260259449 w 7617"/>
              <a:gd name="T109" fmla="*/ 250238297 h 8099"/>
              <a:gd name="T110" fmla="*/ 290823127 w 7617"/>
              <a:gd name="T111" fmla="*/ 216489525 h 8099"/>
              <a:gd name="T112" fmla="*/ 303645310 w 7617"/>
              <a:gd name="T113" fmla="*/ 128632308 h 8099"/>
              <a:gd name="T114" fmla="*/ 271644982 w 7617"/>
              <a:gd name="T115" fmla="*/ 135382016 h 8099"/>
              <a:gd name="T116" fmla="*/ 247216279 w 7617"/>
              <a:gd name="T117" fmla="*/ 229933665 h 8099"/>
              <a:gd name="T118" fmla="*/ 220189804 w 7617"/>
              <a:gd name="T119" fmla="*/ 202436887 h 8099"/>
              <a:gd name="T120" fmla="*/ 245171209 w 7617"/>
              <a:gd name="T121" fmla="*/ 177595677 h 8099"/>
              <a:gd name="T122" fmla="*/ 263575665 w 7617"/>
              <a:gd name="T123" fmla="*/ 91840805 h 8099"/>
              <a:gd name="T124" fmla="*/ 220079310 w 7617"/>
              <a:gd name="T125" fmla="*/ 96322106 h 80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617" h="8099">
                <a:moveTo>
                  <a:pt x="3735" y="2578"/>
                </a:moveTo>
                <a:lnTo>
                  <a:pt x="3735" y="2578"/>
                </a:lnTo>
                <a:lnTo>
                  <a:pt x="3721" y="2650"/>
                </a:lnTo>
                <a:lnTo>
                  <a:pt x="3709" y="2721"/>
                </a:lnTo>
                <a:lnTo>
                  <a:pt x="3704" y="2758"/>
                </a:lnTo>
                <a:lnTo>
                  <a:pt x="3699" y="2794"/>
                </a:lnTo>
                <a:lnTo>
                  <a:pt x="3695" y="2831"/>
                </a:lnTo>
                <a:lnTo>
                  <a:pt x="3692" y="2868"/>
                </a:lnTo>
                <a:lnTo>
                  <a:pt x="3690" y="2905"/>
                </a:lnTo>
                <a:lnTo>
                  <a:pt x="3689" y="2942"/>
                </a:lnTo>
                <a:lnTo>
                  <a:pt x="3689" y="2978"/>
                </a:lnTo>
                <a:lnTo>
                  <a:pt x="3691" y="3014"/>
                </a:lnTo>
                <a:lnTo>
                  <a:pt x="3694" y="3051"/>
                </a:lnTo>
                <a:lnTo>
                  <a:pt x="3700" y="3087"/>
                </a:lnTo>
                <a:lnTo>
                  <a:pt x="3706" y="3123"/>
                </a:lnTo>
                <a:lnTo>
                  <a:pt x="3714" y="3159"/>
                </a:lnTo>
                <a:lnTo>
                  <a:pt x="3720" y="3185"/>
                </a:lnTo>
                <a:lnTo>
                  <a:pt x="3728" y="3210"/>
                </a:lnTo>
                <a:lnTo>
                  <a:pt x="3737" y="3236"/>
                </a:lnTo>
                <a:lnTo>
                  <a:pt x="3748" y="3260"/>
                </a:lnTo>
                <a:lnTo>
                  <a:pt x="3759" y="3285"/>
                </a:lnTo>
                <a:lnTo>
                  <a:pt x="3772" y="3309"/>
                </a:lnTo>
                <a:lnTo>
                  <a:pt x="3787" y="3332"/>
                </a:lnTo>
                <a:lnTo>
                  <a:pt x="3802" y="3354"/>
                </a:lnTo>
                <a:lnTo>
                  <a:pt x="3819" y="3375"/>
                </a:lnTo>
                <a:lnTo>
                  <a:pt x="3836" y="3393"/>
                </a:lnTo>
                <a:lnTo>
                  <a:pt x="3849" y="3407"/>
                </a:lnTo>
                <a:lnTo>
                  <a:pt x="3861" y="3418"/>
                </a:lnTo>
                <a:lnTo>
                  <a:pt x="3882" y="3437"/>
                </a:lnTo>
                <a:lnTo>
                  <a:pt x="3889" y="3444"/>
                </a:lnTo>
                <a:lnTo>
                  <a:pt x="3895" y="3451"/>
                </a:lnTo>
                <a:lnTo>
                  <a:pt x="3899" y="3458"/>
                </a:lnTo>
                <a:lnTo>
                  <a:pt x="3902" y="3466"/>
                </a:lnTo>
                <a:lnTo>
                  <a:pt x="3904" y="3477"/>
                </a:lnTo>
                <a:lnTo>
                  <a:pt x="3905" y="3489"/>
                </a:lnTo>
                <a:lnTo>
                  <a:pt x="3905" y="3504"/>
                </a:lnTo>
                <a:lnTo>
                  <a:pt x="3903" y="3523"/>
                </a:lnTo>
                <a:lnTo>
                  <a:pt x="3898" y="3574"/>
                </a:lnTo>
                <a:lnTo>
                  <a:pt x="3811" y="3475"/>
                </a:lnTo>
                <a:lnTo>
                  <a:pt x="3724" y="3376"/>
                </a:lnTo>
                <a:lnTo>
                  <a:pt x="3680" y="3327"/>
                </a:lnTo>
                <a:lnTo>
                  <a:pt x="3635" y="3280"/>
                </a:lnTo>
                <a:lnTo>
                  <a:pt x="3590" y="3232"/>
                </a:lnTo>
                <a:lnTo>
                  <a:pt x="3544" y="3186"/>
                </a:lnTo>
                <a:lnTo>
                  <a:pt x="3525" y="3168"/>
                </a:lnTo>
                <a:lnTo>
                  <a:pt x="3502" y="3148"/>
                </a:lnTo>
                <a:lnTo>
                  <a:pt x="3444" y="3098"/>
                </a:lnTo>
                <a:lnTo>
                  <a:pt x="3414" y="3071"/>
                </a:lnTo>
                <a:lnTo>
                  <a:pt x="3382" y="3042"/>
                </a:lnTo>
                <a:lnTo>
                  <a:pt x="3352" y="3012"/>
                </a:lnTo>
                <a:lnTo>
                  <a:pt x="3338" y="2997"/>
                </a:lnTo>
                <a:lnTo>
                  <a:pt x="3325" y="2982"/>
                </a:lnTo>
                <a:lnTo>
                  <a:pt x="3312" y="2966"/>
                </a:lnTo>
                <a:lnTo>
                  <a:pt x="3301" y="2952"/>
                </a:lnTo>
                <a:lnTo>
                  <a:pt x="3291" y="2938"/>
                </a:lnTo>
                <a:lnTo>
                  <a:pt x="3283" y="2922"/>
                </a:lnTo>
                <a:lnTo>
                  <a:pt x="3276" y="2909"/>
                </a:lnTo>
                <a:lnTo>
                  <a:pt x="3271" y="2895"/>
                </a:lnTo>
                <a:lnTo>
                  <a:pt x="3268" y="2881"/>
                </a:lnTo>
                <a:lnTo>
                  <a:pt x="3267" y="2869"/>
                </a:lnTo>
                <a:lnTo>
                  <a:pt x="3268" y="2857"/>
                </a:lnTo>
                <a:lnTo>
                  <a:pt x="3270" y="2851"/>
                </a:lnTo>
                <a:lnTo>
                  <a:pt x="3272" y="2845"/>
                </a:lnTo>
                <a:lnTo>
                  <a:pt x="3275" y="2839"/>
                </a:lnTo>
                <a:lnTo>
                  <a:pt x="3278" y="2834"/>
                </a:lnTo>
                <a:lnTo>
                  <a:pt x="3283" y="2829"/>
                </a:lnTo>
                <a:lnTo>
                  <a:pt x="3288" y="2824"/>
                </a:lnTo>
                <a:lnTo>
                  <a:pt x="3293" y="2820"/>
                </a:lnTo>
                <a:lnTo>
                  <a:pt x="3300" y="2815"/>
                </a:lnTo>
                <a:lnTo>
                  <a:pt x="3315" y="2806"/>
                </a:lnTo>
                <a:lnTo>
                  <a:pt x="3334" y="2799"/>
                </a:lnTo>
                <a:lnTo>
                  <a:pt x="3355" y="2793"/>
                </a:lnTo>
                <a:lnTo>
                  <a:pt x="3381" y="2786"/>
                </a:lnTo>
                <a:lnTo>
                  <a:pt x="3405" y="2777"/>
                </a:lnTo>
                <a:lnTo>
                  <a:pt x="3429" y="2765"/>
                </a:lnTo>
                <a:lnTo>
                  <a:pt x="3452" y="2752"/>
                </a:lnTo>
                <a:lnTo>
                  <a:pt x="3473" y="2738"/>
                </a:lnTo>
                <a:lnTo>
                  <a:pt x="3494" y="2721"/>
                </a:lnTo>
                <a:lnTo>
                  <a:pt x="3512" y="2704"/>
                </a:lnTo>
                <a:lnTo>
                  <a:pt x="3530" y="2685"/>
                </a:lnTo>
                <a:lnTo>
                  <a:pt x="3548" y="2665"/>
                </a:lnTo>
                <a:lnTo>
                  <a:pt x="3563" y="2644"/>
                </a:lnTo>
                <a:lnTo>
                  <a:pt x="3579" y="2621"/>
                </a:lnTo>
                <a:lnTo>
                  <a:pt x="3593" y="2597"/>
                </a:lnTo>
                <a:lnTo>
                  <a:pt x="3606" y="2573"/>
                </a:lnTo>
                <a:lnTo>
                  <a:pt x="3620" y="2547"/>
                </a:lnTo>
                <a:lnTo>
                  <a:pt x="3631" y="2522"/>
                </a:lnTo>
                <a:lnTo>
                  <a:pt x="3642" y="2495"/>
                </a:lnTo>
                <a:lnTo>
                  <a:pt x="3652" y="2468"/>
                </a:lnTo>
                <a:lnTo>
                  <a:pt x="3663" y="2441"/>
                </a:lnTo>
                <a:lnTo>
                  <a:pt x="3672" y="2413"/>
                </a:lnTo>
                <a:lnTo>
                  <a:pt x="3680" y="2385"/>
                </a:lnTo>
                <a:lnTo>
                  <a:pt x="3695" y="2329"/>
                </a:lnTo>
                <a:lnTo>
                  <a:pt x="3709" y="2274"/>
                </a:lnTo>
                <a:lnTo>
                  <a:pt x="3720" y="2219"/>
                </a:lnTo>
                <a:lnTo>
                  <a:pt x="3729" y="2167"/>
                </a:lnTo>
                <a:lnTo>
                  <a:pt x="3747" y="2071"/>
                </a:lnTo>
                <a:lnTo>
                  <a:pt x="3756" y="2014"/>
                </a:lnTo>
                <a:lnTo>
                  <a:pt x="3764" y="1957"/>
                </a:lnTo>
                <a:lnTo>
                  <a:pt x="3772" y="1899"/>
                </a:lnTo>
                <a:lnTo>
                  <a:pt x="3779" y="1841"/>
                </a:lnTo>
                <a:lnTo>
                  <a:pt x="3786" y="1783"/>
                </a:lnTo>
                <a:lnTo>
                  <a:pt x="3791" y="1724"/>
                </a:lnTo>
                <a:lnTo>
                  <a:pt x="3796" y="1665"/>
                </a:lnTo>
                <a:lnTo>
                  <a:pt x="3799" y="1607"/>
                </a:lnTo>
                <a:lnTo>
                  <a:pt x="3801" y="1548"/>
                </a:lnTo>
                <a:lnTo>
                  <a:pt x="3802" y="1489"/>
                </a:lnTo>
                <a:lnTo>
                  <a:pt x="3802" y="1430"/>
                </a:lnTo>
                <a:lnTo>
                  <a:pt x="3801" y="1372"/>
                </a:lnTo>
                <a:lnTo>
                  <a:pt x="3798" y="1314"/>
                </a:lnTo>
                <a:lnTo>
                  <a:pt x="3794" y="1255"/>
                </a:lnTo>
                <a:lnTo>
                  <a:pt x="3788" y="1198"/>
                </a:lnTo>
                <a:lnTo>
                  <a:pt x="3779" y="1140"/>
                </a:lnTo>
                <a:lnTo>
                  <a:pt x="3775" y="1110"/>
                </a:lnTo>
                <a:lnTo>
                  <a:pt x="3769" y="1080"/>
                </a:lnTo>
                <a:lnTo>
                  <a:pt x="3762" y="1049"/>
                </a:lnTo>
                <a:lnTo>
                  <a:pt x="3754" y="1020"/>
                </a:lnTo>
                <a:lnTo>
                  <a:pt x="3746" y="990"/>
                </a:lnTo>
                <a:lnTo>
                  <a:pt x="3736" y="960"/>
                </a:lnTo>
                <a:lnTo>
                  <a:pt x="3725" y="931"/>
                </a:lnTo>
                <a:lnTo>
                  <a:pt x="3714" y="903"/>
                </a:lnTo>
                <a:lnTo>
                  <a:pt x="3702" y="874"/>
                </a:lnTo>
                <a:lnTo>
                  <a:pt x="3689" y="846"/>
                </a:lnTo>
                <a:lnTo>
                  <a:pt x="3676" y="819"/>
                </a:lnTo>
                <a:lnTo>
                  <a:pt x="3662" y="791"/>
                </a:lnTo>
                <a:lnTo>
                  <a:pt x="3646" y="764"/>
                </a:lnTo>
                <a:lnTo>
                  <a:pt x="3631" y="738"/>
                </a:lnTo>
                <a:lnTo>
                  <a:pt x="3615" y="711"/>
                </a:lnTo>
                <a:lnTo>
                  <a:pt x="3597" y="685"/>
                </a:lnTo>
                <a:lnTo>
                  <a:pt x="3586" y="668"/>
                </a:lnTo>
                <a:lnTo>
                  <a:pt x="3572" y="652"/>
                </a:lnTo>
                <a:lnTo>
                  <a:pt x="3546" y="618"/>
                </a:lnTo>
                <a:lnTo>
                  <a:pt x="3516" y="583"/>
                </a:lnTo>
                <a:lnTo>
                  <a:pt x="3487" y="548"/>
                </a:lnTo>
                <a:lnTo>
                  <a:pt x="3460" y="512"/>
                </a:lnTo>
                <a:lnTo>
                  <a:pt x="3446" y="495"/>
                </a:lnTo>
                <a:lnTo>
                  <a:pt x="3434" y="476"/>
                </a:lnTo>
                <a:lnTo>
                  <a:pt x="3423" y="457"/>
                </a:lnTo>
                <a:lnTo>
                  <a:pt x="3414" y="439"/>
                </a:lnTo>
                <a:lnTo>
                  <a:pt x="3405" y="419"/>
                </a:lnTo>
                <a:lnTo>
                  <a:pt x="3398" y="400"/>
                </a:lnTo>
                <a:lnTo>
                  <a:pt x="3394" y="416"/>
                </a:lnTo>
                <a:lnTo>
                  <a:pt x="3389" y="431"/>
                </a:lnTo>
                <a:lnTo>
                  <a:pt x="3382" y="447"/>
                </a:lnTo>
                <a:lnTo>
                  <a:pt x="3375" y="462"/>
                </a:lnTo>
                <a:lnTo>
                  <a:pt x="3367" y="476"/>
                </a:lnTo>
                <a:lnTo>
                  <a:pt x="3357" y="492"/>
                </a:lnTo>
                <a:lnTo>
                  <a:pt x="3347" y="506"/>
                </a:lnTo>
                <a:lnTo>
                  <a:pt x="3336" y="521"/>
                </a:lnTo>
                <a:lnTo>
                  <a:pt x="3312" y="549"/>
                </a:lnTo>
                <a:lnTo>
                  <a:pt x="3286" y="577"/>
                </a:lnTo>
                <a:lnTo>
                  <a:pt x="3259" y="605"/>
                </a:lnTo>
                <a:lnTo>
                  <a:pt x="3230" y="633"/>
                </a:lnTo>
                <a:lnTo>
                  <a:pt x="3172" y="689"/>
                </a:lnTo>
                <a:lnTo>
                  <a:pt x="3144" y="717"/>
                </a:lnTo>
                <a:lnTo>
                  <a:pt x="3118" y="746"/>
                </a:lnTo>
                <a:lnTo>
                  <a:pt x="3092" y="775"/>
                </a:lnTo>
                <a:lnTo>
                  <a:pt x="3081" y="790"/>
                </a:lnTo>
                <a:lnTo>
                  <a:pt x="3069" y="805"/>
                </a:lnTo>
                <a:lnTo>
                  <a:pt x="3059" y="821"/>
                </a:lnTo>
                <a:lnTo>
                  <a:pt x="3049" y="837"/>
                </a:lnTo>
                <a:lnTo>
                  <a:pt x="3041" y="852"/>
                </a:lnTo>
                <a:lnTo>
                  <a:pt x="3033" y="869"/>
                </a:lnTo>
                <a:lnTo>
                  <a:pt x="3013" y="915"/>
                </a:lnTo>
                <a:lnTo>
                  <a:pt x="2996" y="960"/>
                </a:lnTo>
                <a:lnTo>
                  <a:pt x="2979" y="1006"/>
                </a:lnTo>
                <a:lnTo>
                  <a:pt x="2965" y="1053"/>
                </a:lnTo>
                <a:lnTo>
                  <a:pt x="2952" y="1099"/>
                </a:lnTo>
                <a:lnTo>
                  <a:pt x="2939" y="1147"/>
                </a:lnTo>
                <a:lnTo>
                  <a:pt x="2928" y="1193"/>
                </a:lnTo>
                <a:lnTo>
                  <a:pt x="2919" y="1241"/>
                </a:lnTo>
                <a:lnTo>
                  <a:pt x="2911" y="1288"/>
                </a:lnTo>
                <a:lnTo>
                  <a:pt x="2903" y="1335"/>
                </a:lnTo>
                <a:lnTo>
                  <a:pt x="2896" y="1383"/>
                </a:lnTo>
                <a:lnTo>
                  <a:pt x="2891" y="1431"/>
                </a:lnTo>
                <a:lnTo>
                  <a:pt x="2887" y="1480"/>
                </a:lnTo>
                <a:lnTo>
                  <a:pt x="2883" y="1529"/>
                </a:lnTo>
                <a:lnTo>
                  <a:pt x="2881" y="1578"/>
                </a:lnTo>
                <a:lnTo>
                  <a:pt x="2879" y="1627"/>
                </a:lnTo>
                <a:lnTo>
                  <a:pt x="2876" y="1712"/>
                </a:lnTo>
                <a:lnTo>
                  <a:pt x="2875" y="1797"/>
                </a:lnTo>
                <a:lnTo>
                  <a:pt x="2875" y="1883"/>
                </a:lnTo>
                <a:lnTo>
                  <a:pt x="2877" y="1969"/>
                </a:lnTo>
                <a:lnTo>
                  <a:pt x="2880" y="2054"/>
                </a:lnTo>
                <a:lnTo>
                  <a:pt x="2883" y="2097"/>
                </a:lnTo>
                <a:lnTo>
                  <a:pt x="2886" y="2139"/>
                </a:lnTo>
                <a:lnTo>
                  <a:pt x="2890" y="2182"/>
                </a:lnTo>
                <a:lnTo>
                  <a:pt x="2895" y="2224"/>
                </a:lnTo>
                <a:lnTo>
                  <a:pt x="2900" y="2268"/>
                </a:lnTo>
                <a:lnTo>
                  <a:pt x="2906" y="2310"/>
                </a:lnTo>
                <a:lnTo>
                  <a:pt x="2914" y="2354"/>
                </a:lnTo>
                <a:lnTo>
                  <a:pt x="2924" y="2397"/>
                </a:lnTo>
                <a:lnTo>
                  <a:pt x="2936" y="2439"/>
                </a:lnTo>
                <a:lnTo>
                  <a:pt x="2943" y="2460"/>
                </a:lnTo>
                <a:lnTo>
                  <a:pt x="2951" y="2481"/>
                </a:lnTo>
                <a:lnTo>
                  <a:pt x="2959" y="2501"/>
                </a:lnTo>
                <a:lnTo>
                  <a:pt x="2968" y="2522"/>
                </a:lnTo>
                <a:lnTo>
                  <a:pt x="2977" y="2541"/>
                </a:lnTo>
                <a:lnTo>
                  <a:pt x="2987" y="2561"/>
                </a:lnTo>
                <a:lnTo>
                  <a:pt x="2998" y="2580"/>
                </a:lnTo>
                <a:lnTo>
                  <a:pt x="3009" y="2599"/>
                </a:lnTo>
                <a:lnTo>
                  <a:pt x="3021" y="2618"/>
                </a:lnTo>
                <a:lnTo>
                  <a:pt x="3035" y="2636"/>
                </a:lnTo>
                <a:lnTo>
                  <a:pt x="3051" y="2658"/>
                </a:lnTo>
                <a:lnTo>
                  <a:pt x="3068" y="2677"/>
                </a:lnTo>
                <a:lnTo>
                  <a:pt x="3085" y="2693"/>
                </a:lnTo>
                <a:lnTo>
                  <a:pt x="3100" y="2707"/>
                </a:lnTo>
                <a:lnTo>
                  <a:pt x="3129" y="2731"/>
                </a:lnTo>
                <a:lnTo>
                  <a:pt x="3142" y="2742"/>
                </a:lnTo>
                <a:lnTo>
                  <a:pt x="3154" y="2752"/>
                </a:lnTo>
                <a:lnTo>
                  <a:pt x="3166" y="2763"/>
                </a:lnTo>
                <a:lnTo>
                  <a:pt x="3175" y="2775"/>
                </a:lnTo>
                <a:lnTo>
                  <a:pt x="3183" y="2787"/>
                </a:lnTo>
                <a:lnTo>
                  <a:pt x="3190" y="2802"/>
                </a:lnTo>
                <a:lnTo>
                  <a:pt x="3195" y="2819"/>
                </a:lnTo>
                <a:lnTo>
                  <a:pt x="3200" y="2839"/>
                </a:lnTo>
                <a:lnTo>
                  <a:pt x="3201" y="2862"/>
                </a:lnTo>
                <a:lnTo>
                  <a:pt x="3201" y="2888"/>
                </a:lnTo>
                <a:lnTo>
                  <a:pt x="3176" y="2870"/>
                </a:lnTo>
                <a:lnTo>
                  <a:pt x="3139" y="2843"/>
                </a:lnTo>
                <a:lnTo>
                  <a:pt x="3034" y="2770"/>
                </a:lnTo>
                <a:lnTo>
                  <a:pt x="2971" y="2726"/>
                </a:lnTo>
                <a:lnTo>
                  <a:pt x="2903" y="2677"/>
                </a:lnTo>
                <a:lnTo>
                  <a:pt x="2835" y="2626"/>
                </a:lnTo>
                <a:lnTo>
                  <a:pt x="2767" y="2573"/>
                </a:lnTo>
                <a:lnTo>
                  <a:pt x="2735" y="2546"/>
                </a:lnTo>
                <a:lnTo>
                  <a:pt x="2704" y="2520"/>
                </a:lnTo>
                <a:lnTo>
                  <a:pt x="2673" y="2494"/>
                </a:lnTo>
                <a:lnTo>
                  <a:pt x="2644" y="2467"/>
                </a:lnTo>
                <a:lnTo>
                  <a:pt x="2618" y="2442"/>
                </a:lnTo>
                <a:lnTo>
                  <a:pt x="2593" y="2417"/>
                </a:lnTo>
                <a:lnTo>
                  <a:pt x="2571" y="2393"/>
                </a:lnTo>
                <a:lnTo>
                  <a:pt x="2552" y="2369"/>
                </a:lnTo>
                <a:lnTo>
                  <a:pt x="2537" y="2346"/>
                </a:lnTo>
                <a:lnTo>
                  <a:pt x="2529" y="2336"/>
                </a:lnTo>
                <a:lnTo>
                  <a:pt x="2524" y="2325"/>
                </a:lnTo>
                <a:lnTo>
                  <a:pt x="2519" y="2315"/>
                </a:lnTo>
                <a:lnTo>
                  <a:pt x="2515" y="2305"/>
                </a:lnTo>
                <a:lnTo>
                  <a:pt x="2512" y="2295"/>
                </a:lnTo>
                <a:lnTo>
                  <a:pt x="2511" y="2286"/>
                </a:lnTo>
                <a:lnTo>
                  <a:pt x="2510" y="2278"/>
                </a:lnTo>
                <a:lnTo>
                  <a:pt x="2510" y="2270"/>
                </a:lnTo>
                <a:lnTo>
                  <a:pt x="2512" y="2261"/>
                </a:lnTo>
                <a:lnTo>
                  <a:pt x="2514" y="2254"/>
                </a:lnTo>
                <a:lnTo>
                  <a:pt x="2518" y="2247"/>
                </a:lnTo>
                <a:lnTo>
                  <a:pt x="2523" y="2241"/>
                </a:lnTo>
                <a:lnTo>
                  <a:pt x="2530" y="2235"/>
                </a:lnTo>
                <a:lnTo>
                  <a:pt x="2538" y="2229"/>
                </a:lnTo>
                <a:lnTo>
                  <a:pt x="2557" y="2216"/>
                </a:lnTo>
                <a:lnTo>
                  <a:pt x="2574" y="2202"/>
                </a:lnTo>
                <a:lnTo>
                  <a:pt x="2591" y="2186"/>
                </a:lnTo>
                <a:lnTo>
                  <a:pt x="2606" y="2169"/>
                </a:lnTo>
                <a:lnTo>
                  <a:pt x="2622" y="2151"/>
                </a:lnTo>
                <a:lnTo>
                  <a:pt x="2634" y="2132"/>
                </a:lnTo>
                <a:lnTo>
                  <a:pt x="2646" y="2112"/>
                </a:lnTo>
                <a:lnTo>
                  <a:pt x="2657" y="2091"/>
                </a:lnTo>
                <a:lnTo>
                  <a:pt x="2668" y="2070"/>
                </a:lnTo>
                <a:lnTo>
                  <a:pt x="2678" y="2047"/>
                </a:lnTo>
                <a:lnTo>
                  <a:pt x="2686" y="2024"/>
                </a:lnTo>
                <a:lnTo>
                  <a:pt x="2693" y="2000"/>
                </a:lnTo>
                <a:lnTo>
                  <a:pt x="2701" y="1975"/>
                </a:lnTo>
                <a:lnTo>
                  <a:pt x="2707" y="1951"/>
                </a:lnTo>
                <a:lnTo>
                  <a:pt x="2712" y="1925"/>
                </a:lnTo>
                <a:lnTo>
                  <a:pt x="2717" y="1900"/>
                </a:lnTo>
                <a:lnTo>
                  <a:pt x="2721" y="1874"/>
                </a:lnTo>
                <a:lnTo>
                  <a:pt x="2724" y="1848"/>
                </a:lnTo>
                <a:lnTo>
                  <a:pt x="2729" y="1796"/>
                </a:lnTo>
                <a:lnTo>
                  <a:pt x="2732" y="1745"/>
                </a:lnTo>
                <a:lnTo>
                  <a:pt x="2733" y="1694"/>
                </a:lnTo>
                <a:lnTo>
                  <a:pt x="2733" y="1645"/>
                </a:lnTo>
                <a:lnTo>
                  <a:pt x="2732" y="1597"/>
                </a:lnTo>
                <a:lnTo>
                  <a:pt x="2730" y="1553"/>
                </a:lnTo>
                <a:lnTo>
                  <a:pt x="2727" y="1512"/>
                </a:lnTo>
                <a:lnTo>
                  <a:pt x="2722" y="1453"/>
                </a:lnTo>
                <a:lnTo>
                  <a:pt x="2716" y="1395"/>
                </a:lnTo>
                <a:lnTo>
                  <a:pt x="2708" y="1335"/>
                </a:lnTo>
                <a:lnTo>
                  <a:pt x="2697" y="1277"/>
                </a:lnTo>
                <a:lnTo>
                  <a:pt x="2685" y="1218"/>
                </a:lnTo>
                <a:lnTo>
                  <a:pt x="2673" y="1160"/>
                </a:lnTo>
                <a:lnTo>
                  <a:pt x="2657" y="1101"/>
                </a:lnTo>
                <a:lnTo>
                  <a:pt x="2642" y="1043"/>
                </a:lnTo>
                <a:lnTo>
                  <a:pt x="2625" y="986"/>
                </a:lnTo>
                <a:lnTo>
                  <a:pt x="2606" y="928"/>
                </a:lnTo>
                <a:lnTo>
                  <a:pt x="2587" y="871"/>
                </a:lnTo>
                <a:lnTo>
                  <a:pt x="2566" y="815"/>
                </a:lnTo>
                <a:lnTo>
                  <a:pt x="2546" y="759"/>
                </a:lnTo>
                <a:lnTo>
                  <a:pt x="2523" y="704"/>
                </a:lnTo>
                <a:lnTo>
                  <a:pt x="2501" y="650"/>
                </a:lnTo>
                <a:lnTo>
                  <a:pt x="2477" y="595"/>
                </a:lnTo>
                <a:lnTo>
                  <a:pt x="2455" y="548"/>
                </a:lnTo>
                <a:lnTo>
                  <a:pt x="2432" y="501"/>
                </a:lnTo>
                <a:lnTo>
                  <a:pt x="2409" y="455"/>
                </a:lnTo>
                <a:lnTo>
                  <a:pt x="2383" y="409"/>
                </a:lnTo>
                <a:lnTo>
                  <a:pt x="2370" y="386"/>
                </a:lnTo>
                <a:lnTo>
                  <a:pt x="2355" y="365"/>
                </a:lnTo>
                <a:lnTo>
                  <a:pt x="2341" y="343"/>
                </a:lnTo>
                <a:lnTo>
                  <a:pt x="2326" y="322"/>
                </a:lnTo>
                <a:lnTo>
                  <a:pt x="2309" y="301"/>
                </a:lnTo>
                <a:lnTo>
                  <a:pt x="2293" y="281"/>
                </a:lnTo>
                <a:lnTo>
                  <a:pt x="2275" y="261"/>
                </a:lnTo>
                <a:lnTo>
                  <a:pt x="2258" y="242"/>
                </a:lnTo>
                <a:lnTo>
                  <a:pt x="2240" y="225"/>
                </a:lnTo>
                <a:lnTo>
                  <a:pt x="2222" y="210"/>
                </a:lnTo>
                <a:lnTo>
                  <a:pt x="2203" y="196"/>
                </a:lnTo>
                <a:lnTo>
                  <a:pt x="2182" y="181"/>
                </a:lnTo>
                <a:lnTo>
                  <a:pt x="2140" y="154"/>
                </a:lnTo>
                <a:lnTo>
                  <a:pt x="2096" y="126"/>
                </a:lnTo>
                <a:lnTo>
                  <a:pt x="2053" y="98"/>
                </a:lnTo>
                <a:lnTo>
                  <a:pt x="2033" y="84"/>
                </a:lnTo>
                <a:lnTo>
                  <a:pt x="2013" y="69"/>
                </a:lnTo>
                <a:lnTo>
                  <a:pt x="1995" y="53"/>
                </a:lnTo>
                <a:lnTo>
                  <a:pt x="1978" y="36"/>
                </a:lnTo>
                <a:lnTo>
                  <a:pt x="1963" y="18"/>
                </a:lnTo>
                <a:lnTo>
                  <a:pt x="1948" y="0"/>
                </a:lnTo>
                <a:lnTo>
                  <a:pt x="1949" y="10"/>
                </a:lnTo>
                <a:lnTo>
                  <a:pt x="1949" y="22"/>
                </a:lnTo>
                <a:lnTo>
                  <a:pt x="1947" y="34"/>
                </a:lnTo>
                <a:lnTo>
                  <a:pt x="1944" y="46"/>
                </a:lnTo>
                <a:lnTo>
                  <a:pt x="1940" y="59"/>
                </a:lnTo>
                <a:lnTo>
                  <a:pt x="1935" y="73"/>
                </a:lnTo>
                <a:lnTo>
                  <a:pt x="1929" y="86"/>
                </a:lnTo>
                <a:lnTo>
                  <a:pt x="1921" y="100"/>
                </a:lnTo>
                <a:lnTo>
                  <a:pt x="1903" y="130"/>
                </a:lnTo>
                <a:lnTo>
                  <a:pt x="1884" y="161"/>
                </a:lnTo>
                <a:lnTo>
                  <a:pt x="1861" y="192"/>
                </a:lnTo>
                <a:lnTo>
                  <a:pt x="1839" y="224"/>
                </a:lnTo>
                <a:lnTo>
                  <a:pt x="1791" y="288"/>
                </a:lnTo>
                <a:lnTo>
                  <a:pt x="1768" y="321"/>
                </a:lnTo>
                <a:lnTo>
                  <a:pt x="1748" y="351"/>
                </a:lnTo>
                <a:lnTo>
                  <a:pt x="1729" y="382"/>
                </a:lnTo>
                <a:lnTo>
                  <a:pt x="1722" y="398"/>
                </a:lnTo>
                <a:lnTo>
                  <a:pt x="1715" y="412"/>
                </a:lnTo>
                <a:lnTo>
                  <a:pt x="1709" y="426"/>
                </a:lnTo>
                <a:lnTo>
                  <a:pt x="1704" y="441"/>
                </a:lnTo>
                <a:lnTo>
                  <a:pt x="1699" y="454"/>
                </a:lnTo>
                <a:lnTo>
                  <a:pt x="1697" y="467"/>
                </a:lnTo>
                <a:lnTo>
                  <a:pt x="1692" y="511"/>
                </a:lnTo>
                <a:lnTo>
                  <a:pt x="1689" y="555"/>
                </a:lnTo>
                <a:lnTo>
                  <a:pt x="1688" y="599"/>
                </a:lnTo>
                <a:lnTo>
                  <a:pt x="1689" y="643"/>
                </a:lnTo>
                <a:lnTo>
                  <a:pt x="1692" y="689"/>
                </a:lnTo>
                <a:lnTo>
                  <a:pt x="1696" y="734"/>
                </a:lnTo>
                <a:lnTo>
                  <a:pt x="1702" y="779"/>
                </a:lnTo>
                <a:lnTo>
                  <a:pt x="1708" y="824"/>
                </a:lnTo>
                <a:lnTo>
                  <a:pt x="1716" y="869"/>
                </a:lnTo>
                <a:lnTo>
                  <a:pt x="1724" y="914"/>
                </a:lnTo>
                <a:lnTo>
                  <a:pt x="1734" y="958"/>
                </a:lnTo>
                <a:lnTo>
                  <a:pt x="1744" y="1002"/>
                </a:lnTo>
                <a:lnTo>
                  <a:pt x="1765" y="1089"/>
                </a:lnTo>
                <a:lnTo>
                  <a:pt x="1788" y="1173"/>
                </a:lnTo>
                <a:lnTo>
                  <a:pt x="1801" y="1220"/>
                </a:lnTo>
                <a:lnTo>
                  <a:pt x="1815" y="1267"/>
                </a:lnTo>
                <a:lnTo>
                  <a:pt x="1830" y="1314"/>
                </a:lnTo>
                <a:lnTo>
                  <a:pt x="1846" y="1360"/>
                </a:lnTo>
                <a:lnTo>
                  <a:pt x="1862" y="1405"/>
                </a:lnTo>
                <a:lnTo>
                  <a:pt x="1880" y="1450"/>
                </a:lnTo>
                <a:lnTo>
                  <a:pt x="1898" y="1495"/>
                </a:lnTo>
                <a:lnTo>
                  <a:pt x="1917" y="1540"/>
                </a:lnTo>
                <a:lnTo>
                  <a:pt x="1937" y="1584"/>
                </a:lnTo>
                <a:lnTo>
                  <a:pt x="1958" y="1628"/>
                </a:lnTo>
                <a:lnTo>
                  <a:pt x="1978" y="1671"/>
                </a:lnTo>
                <a:lnTo>
                  <a:pt x="2001" y="1714"/>
                </a:lnTo>
                <a:lnTo>
                  <a:pt x="2023" y="1757"/>
                </a:lnTo>
                <a:lnTo>
                  <a:pt x="2047" y="1800"/>
                </a:lnTo>
                <a:lnTo>
                  <a:pt x="2071" y="1842"/>
                </a:lnTo>
                <a:lnTo>
                  <a:pt x="2096" y="1884"/>
                </a:lnTo>
                <a:lnTo>
                  <a:pt x="2121" y="1922"/>
                </a:lnTo>
                <a:lnTo>
                  <a:pt x="2145" y="1961"/>
                </a:lnTo>
                <a:lnTo>
                  <a:pt x="2171" y="1999"/>
                </a:lnTo>
                <a:lnTo>
                  <a:pt x="2197" y="2036"/>
                </a:lnTo>
                <a:lnTo>
                  <a:pt x="2225" y="2072"/>
                </a:lnTo>
                <a:lnTo>
                  <a:pt x="2254" y="2107"/>
                </a:lnTo>
                <a:lnTo>
                  <a:pt x="2285" y="2140"/>
                </a:lnTo>
                <a:lnTo>
                  <a:pt x="2301" y="2156"/>
                </a:lnTo>
                <a:lnTo>
                  <a:pt x="2317" y="2172"/>
                </a:lnTo>
                <a:lnTo>
                  <a:pt x="2349" y="2201"/>
                </a:lnTo>
                <a:lnTo>
                  <a:pt x="2373" y="2221"/>
                </a:lnTo>
                <a:lnTo>
                  <a:pt x="2391" y="2239"/>
                </a:lnTo>
                <a:lnTo>
                  <a:pt x="2398" y="2247"/>
                </a:lnTo>
                <a:lnTo>
                  <a:pt x="2405" y="2255"/>
                </a:lnTo>
                <a:lnTo>
                  <a:pt x="2412" y="2263"/>
                </a:lnTo>
                <a:lnTo>
                  <a:pt x="2418" y="2273"/>
                </a:lnTo>
                <a:lnTo>
                  <a:pt x="2423" y="2284"/>
                </a:lnTo>
                <a:lnTo>
                  <a:pt x="2428" y="2296"/>
                </a:lnTo>
                <a:lnTo>
                  <a:pt x="2440" y="2326"/>
                </a:lnTo>
                <a:lnTo>
                  <a:pt x="2455" y="2368"/>
                </a:lnTo>
                <a:lnTo>
                  <a:pt x="2429" y="2355"/>
                </a:lnTo>
                <a:lnTo>
                  <a:pt x="2396" y="2339"/>
                </a:lnTo>
                <a:lnTo>
                  <a:pt x="2314" y="2300"/>
                </a:lnTo>
                <a:lnTo>
                  <a:pt x="2268" y="2278"/>
                </a:lnTo>
                <a:lnTo>
                  <a:pt x="2219" y="2253"/>
                </a:lnTo>
                <a:lnTo>
                  <a:pt x="2170" y="2228"/>
                </a:lnTo>
                <a:lnTo>
                  <a:pt x="2121" y="2200"/>
                </a:lnTo>
                <a:lnTo>
                  <a:pt x="2073" y="2172"/>
                </a:lnTo>
                <a:lnTo>
                  <a:pt x="2051" y="2157"/>
                </a:lnTo>
                <a:lnTo>
                  <a:pt x="2029" y="2142"/>
                </a:lnTo>
                <a:lnTo>
                  <a:pt x="2009" y="2128"/>
                </a:lnTo>
                <a:lnTo>
                  <a:pt x="1990" y="2113"/>
                </a:lnTo>
                <a:lnTo>
                  <a:pt x="1973" y="2098"/>
                </a:lnTo>
                <a:lnTo>
                  <a:pt x="1957" y="2083"/>
                </a:lnTo>
                <a:lnTo>
                  <a:pt x="1942" y="2068"/>
                </a:lnTo>
                <a:lnTo>
                  <a:pt x="1931" y="2053"/>
                </a:lnTo>
                <a:lnTo>
                  <a:pt x="1921" y="2038"/>
                </a:lnTo>
                <a:lnTo>
                  <a:pt x="1913" y="2024"/>
                </a:lnTo>
                <a:lnTo>
                  <a:pt x="1907" y="2009"/>
                </a:lnTo>
                <a:lnTo>
                  <a:pt x="1906" y="2002"/>
                </a:lnTo>
                <a:lnTo>
                  <a:pt x="1905" y="1995"/>
                </a:lnTo>
                <a:lnTo>
                  <a:pt x="1904" y="1988"/>
                </a:lnTo>
                <a:lnTo>
                  <a:pt x="1905" y="1981"/>
                </a:lnTo>
                <a:lnTo>
                  <a:pt x="1906" y="1973"/>
                </a:lnTo>
                <a:lnTo>
                  <a:pt x="1908" y="1966"/>
                </a:lnTo>
                <a:lnTo>
                  <a:pt x="1916" y="1943"/>
                </a:lnTo>
                <a:lnTo>
                  <a:pt x="1921" y="1918"/>
                </a:lnTo>
                <a:lnTo>
                  <a:pt x="1925" y="1894"/>
                </a:lnTo>
                <a:lnTo>
                  <a:pt x="1927" y="1869"/>
                </a:lnTo>
                <a:lnTo>
                  <a:pt x="1928" y="1843"/>
                </a:lnTo>
                <a:lnTo>
                  <a:pt x="1927" y="1819"/>
                </a:lnTo>
                <a:lnTo>
                  <a:pt x="1926" y="1792"/>
                </a:lnTo>
                <a:lnTo>
                  <a:pt x="1923" y="1766"/>
                </a:lnTo>
                <a:lnTo>
                  <a:pt x="1919" y="1741"/>
                </a:lnTo>
                <a:lnTo>
                  <a:pt x="1914" y="1714"/>
                </a:lnTo>
                <a:lnTo>
                  <a:pt x="1906" y="1688"/>
                </a:lnTo>
                <a:lnTo>
                  <a:pt x="1899" y="1662"/>
                </a:lnTo>
                <a:lnTo>
                  <a:pt x="1891" y="1635"/>
                </a:lnTo>
                <a:lnTo>
                  <a:pt x="1883" y="1609"/>
                </a:lnTo>
                <a:lnTo>
                  <a:pt x="1873" y="1583"/>
                </a:lnTo>
                <a:lnTo>
                  <a:pt x="1862" y="1556"/>
                </a:lnTo>
                <a:lnTo>
                  <a:pt x="1840" y="1505"/>
                </a:lnTo>
                <a:lnTo>
                  <a:pt x="1815" y="1454"/>
                </a:lnTo>
                <a:lnTo>
                  <a:pt x="1789" y="1405"/>
                </a:lnTo>
                <a:lnTo>
                  <a:pt x="1762" y="1357"/>
                </a:lnTo>
                <a:lnTo>
                  <a:pt x="1735" y="1310"/>
                </a:lnTo>
                <a:lnTo>
                  <a:pt x="1708" y="1266"/>
                </a:lnTo>
                <a:lnTo>
                  <a:pt x="1656" y="1187"/>
                </a:lnTo>
                <a:lnTo>
                  <a:pt x="1620" y="1130"/>
                </a:lnTo>
                <a:lnTo>
                  <a:pt x="1581" y="1074"/>
                </a:lnTo>
                <a:lnTo>
                  <a:pt x="1541" y="1018"/>
                </a:lnTo>
                <a:lnTo>
                  <a:pt x="1500" y="963"/>
                </a:lnTo>
                <a:lnTo>
                  <a:pt x="1457" y="908"/>
                </a:lnTo>
                <a:lnTo>
                  <a:pt x="1414" y="854"/>
                </a:lnTo>
                <a:lnTo>
                  <a:pt x="1370" y="800"/>
                </a:lnTo>
                <a:lnTo>
                  <a:pt x="1324" y="747"/>
                </a:lnTo>
                <a:lnTo>
                  <a:pt x="1278" y="696"/>
                </a:lnTo>
                <a:lnTo>
                  <a:pt x="1231" y="643"/>
                </a:lnTo>
                <a:lnTo>
                  <a:pt x="1184" y="593"/>
                </a:lnTo>
                <a:lnTo>
                  <a:pt x="1135" y="544"/>
                </a:lnTo>
                <a:lnTo>
                  <a:pt x="1086" y="496"/>
                </a:lnTo>
                <a:lnTo>
                  <a:pt x="1037" y="449"/>
                </a:lnTo>
                <a:lnTo>
                  <a:pt x="985" y="403"/>
                </a:lnTo>
                <a:lnTo>
                  <a:pt x="935" y="358"/>
                </a:lnTo>
                <a:lnTo>
                  <a:pt x="894" y="323"/>
                </a:lnTo>
                <a:lnTo>
                  <a:pt x="852" y="290"/>
                </a:lnTo>
                <a:lnTo>
                  <a:pt x="809" y="257"/>
                </a:lnTo>
                <a:lnTo>
                  <a:pt x="764" y="226"/>
                </a:lnTo>
                <a:lnTo>
                  <a:pt x="741" y="212"/>
                </a:lnTo>
                <a:lnTo>
                  <a:pt x="719" y="198"/>
                </a:lnTo>
                <a:lnTo>
                  <a:pt x="695" y="184"/>
                </a:lnTo>
                <a:lnTo>
                  <a:pt x="672" y="172"/>
                </a:lnTo>
                <a:lnTo>
                  <a:pt x="648" y="160"/>
                </a:lnTo>
                <a:lnTo>
                  <a:pt x="624" y="149"/>
                </a:lnTo>
                <a:lnTo>
                  <a:pt x="599" y="137"/>
                </a:lnTo>
                <a:lnTo>
                  <a:pt x="573" y="128"/>
                </a:lnTo>
                <a:lnTo>
                  <a:pt x="545" y="118"/>
                </a:lnTo>
                <a:lnTo>
                  <a:pt x="516" y="110"/>
                </a:lnTo>
                <a:lnTo>
                  <a:pt x="486" y="103"/>
                </a:lnTo>
                <a:lnTo>
                  <a:pt x="457" y="98"/>
                </a:lnTo>
                <a:lnTo>
                  <a:pt x="427" y="93"/>
                </a:lnTo>
                <a:lnTo>
                  <a:pt x="396" y="90"/>
                </a:lnTo>
                <a:lnTo>
                  <a:pt x="336" y="84"/>
                </a:lnTo>
                <a:lnTo>
                  <a:pt x="276" y="77"/>
                </a:lnTo>
                <a:lnTo>
                  <a:pt x="246" y="73"/>
                </a:lnTo>
                <a:lnTo>
                  <a:pt x="217" y="68"/>
                </a:lnTo>
                <a:lnTo>
                  <a:pt x="187" y="61"/>
                </a:lnTo>
                <a:lnTo>
                  <a:pt x="158" y="53"/>
                </a:lnTo>
                <a:lnTo>
                  <a:pt x="130" y="44"/>
                </a:lnTo>
                <a:lnTo>
                  <a:pt x="102" y="33"/>
                </a:lnTo>
                <a:lnTo>
                  <a:pt x="109" y="49"/>
                </a:lnTo>
                <a:lnTo>
                  <a:pt x="114" y="67"/>
                </a:lnTo>
                <a:lnTo>
                  <a:pt x="117" y="84"/>
                </a:lnTo>
                <a:lnTo>
                  <a:pt x="119" y="101"/>
                </a:lnTo>
                <a:lnTo>
                  <a:pt x="119" y="119"/>
                </a:lnTo>
                <a:lnTo>
                  <a:pt x="118" y="137"/>
                </a:lnTo>
                <a:lnTo>
                  <a:pt x="116" y="156"/>
                </a:lnTo>
                <a:lnTo>
                  <a:pt x="113" y="173"/>
                </a:lnTo>
                <a:lnTo>
                  <a:pt x="106" y="210"/>
                </a:lnTo>
                <a:lnTo>
                  <a:pt x="97" y="246"/>
                </a:lnTo>
                <a:lnTo>
                  <a:pt x="89" y="282"/>
                </a:lnTo>
                <a:lnTo>
                  <a:pt x="83" y="316"/>
                </a:lnTo>
                <a:lnTo>
                  <a:pt x="78" y="345"/>
                </a:lnTo>
                <a:lnTo>
                  <a:pt x="76" y="375"/>
                </a:lnTo>
                <a:lnTo>
                  <a:pt x="75" y="406"/>
                </a:lnTo>
                <a:lnTo>
                  <a:pt x="75" y="435"/>
                </a:lnTo>
                <a:lnTo>
                  <a:pt x="77" y="465"/>
                </a:lnTo>
                <a:lnTo>
                  <a:pt x="81" y="495"/>
                </a:lnTo>
                <a:lnTo>
                  <a:pt x="85" y="525"/>
                </a:lnTo>
                <a:lnTo>
                  <a:pt x="91" y="554"/>
                </a:lnTo>
                <a:lnTo>
                  <a:pt x="98" y="583"/>
                </a:lnTo>
                <a:lnTo>
                  <a:pt x="106" y="612"/>
                </a:lnTo>
                <a:lnTo>
                  <a:pt x="115" y="640"/>
                </a:lnTo>
                <a:lnTo>
                  <a:pt x="126" y="668"/>
                </a:lnTo>
                <a:lnTo>
                  <a:pt x="138" y="696"/>
                </a:lnTo>
                <a:lnTo>
                  <a:pt x="150" y="723"/>
                </a:lnTo>
                <a:lnTo>
                  <a:pt x="165" y="750"/>
                </a:lnTo>
                <a:lnTo>
                  <a:pt x="179" y="776"/>
                </a:lnTo>
                <a:lnTo>
                  <a:pt x="208" y="822"/>
                </a:lnTo>
                <a:lnTo>
                  <a:pt x="237" y="868"/>
                </a:lnTo>
                <a:lnTo>
                  <a:pt x="267" y="913"/>
                </a:lnTo>
                <a:lnTo>
                  <a:pt x="299" y="957"/>
                </a:lnTo>
                <a:lnTo>
                  <a:pt x="331" y="1001"/>
                </a:lnTo>
                <a:lnTo>
                  <a:pt x="363" y="1044"/>
                </a:lnTo>
                <a:lnTo>
                  <a:pt x="396" y="1087"/>
                </a:lnTo>
                <a:lnTo>
                  <a:pt x="430" y="1130"/>
                </a:lnTo>
                <a:lnTo>
                  <a:pt x="500" y="1215"/>
                </a:lnTo>
                <a:lnTo>
                  <a:pt x="570" y="1298"/>
                </a:lnTo>
                <a:lnTo>
                  <a:pt x="641" y="1380"/>
                </a:lnTo>
                <a:lnTo>
                  <a:pt x="712" y="1461"/>
                </a:lnTo>
                <a:lnTo>
                  <a:pt x="782" y="1541"/>
                </a:lnTo>
                <a:lnTo>
                  <a:pt x="854" y="1620"/>
                </a:lnTo>
                <a:lnTo>
                  <a:pt x="890" y="1658"/>
                </a:lnTo>
                <a:lnTo>
                  <a:pt x="927" y="1696"/>
                </a:lnTo>
                <a:lnTo>
                  <a:pt x="965" y="1733"/>
                </a:lnTo>
                <a:lnTo>
                  <a:pt x="1003" y="1770"/>
                </a:lnTo>
                <a:lnTo>
                  <a:pt x="1042" y="1804"/>
                </a:lnTo>
                <a:lnTo>
                  <a:pt x="1082" y="1838"/>
                </a:lnTo>
                <a:lnTo>
                  <a:pt x="1123" y="1872"/>
                </a:lnTo>
                <a:lnTo>
                  <a:pt x="1165" y="1904"/>
                </a:lnTo>
                <a:lnTo>
                  <a:pt x="1209" y="1933"/>
                </a:lnTo>
                <a:lnTo>
                  <a:pt x="1253" y="1963"/>
                </a:lnTo>
                <a:lnTo>
                  <a:pt x="1299" y="1990"/>
                </a:lnTo>
                <a:lnTo>
                  <a:pt x="1346" y="2016"/>
                </a:lnTo>
                <a:lnTo>
                  <a:pt x="1393" y="2040"/>
                </a:lnTo>
                <a:lnTo>
                  <a:pt x="1418" y="2051"/>
                </a:lnTo>
                <a:lnTo>
                  <a:pt x="1443" y="2062"/>
                </a:lnTo>
                <a:lnTo>
                  <a:pt x="1469" y="2072"/>
                </a:lnTo>
                <a:lnTo>
                  <a:pt x="1496" y="2082"/>
                </a:lnTo>
                <a:lnTo>
                  <a:pt x="1522" y="2090"/>
                </a:lnTo>
                <a:lnTo>
                  <a:pt x="1549" y="2097"/>
                </a:lnTo>
                <a:lnTo>
                  <a:pt x="1577" y="2104"/>
                </a:lnTo>
                <a:lnTo>
                  <a:pt x="1603" y="2109"/>
                </a:lnTo>
                <a:lnTo>
                  <a:pt x="1631" y="2112"/>
                </a:lnTo>
                <a:lnTo>
                  <a:pt x="1657" y="2113"/>
                </a:lnTo>
                <a:lnTo>
                  <a:pt x="1685" y="2113"/>
                </a:lnTo>
                <a:lnTo>
                  <a:pt x="1712" y="2110"/>
                </a:lnTo>
                <a:lnTo>
                  <a:pt x="1738" y="2106"/>
                </a:lnTo>
                <a:lnTo>
                  <a:pt x="1752" y="2103"/>
                </a:lnTo>
                <a:lnTo>
                  <a:pt x="1765" y="2098"/>
                </a:lnTo>
                <a:lnTo>
                  <a:pt x="1776" y="2095"/>
                </a:lnTo>
                <a:lnTo>
                  <a:pt x="1789" y="2094"/>
                </a:lnTo>
                <a:lnTo>
                  <a:pt x="1801" y="2094"/>
                </a:lnTo>
                <a:lnTo>
                  <a:pt x="1813" y="2095"/>
                </a:lnTo>
                <a:lnTo>
                  <a:pt x="1825" y="2097"/>
                </a:lnTo>
                <a:lnTo>
                  <a:pt x="1839" y="2102"/>
                </a:lnTo>
                <a:lnTo>
                  <a:pt x="1852" y="2106"/>
                </a:lnTo>
                <a:lnTo>
                  <a:pt x="1865" y="2112"/>
                </a:lnTo>
                <a:lnTo>
                  <a:pt x="1879" y="2118"/>
                </a:lnTo>
                <a:lnTo>
                  <a:pt x="1892" y="2125"/>
                </a:lnTo>
                <a:lnTo>
                  <a:pt x="1920" y="2142"/>
                </a:lnTo>
                <a:lnTo>
                  <a:pt x="1947" y="2162"/>
                </a:lnTo>
                <a:lnTo>
                  <a:pt x="1975" y="2183"/>
                </a:lnTo>
                <a:lnTo>
                  <a:pt x="2003" y="2207"/>
                </a:lnTo>
                <a:lnTo>
                  <a:pt x="2029" y="2231"/>
                </a:lnTo>
                <a:lnTo>
                  <a:pt x="2082" y="2278"/>
                </a:lnTo>
                <a:lnTo>
                  <a:pt x="2131" y="2321"/>
                </a:lnTo>
                <a:lnTo>
                  <a:pt x="2153" y="2340"/>
                </a:lnTo>
                <a:lnTo>
                  <a:pt x="2174" y="2356"/>
                </a:lnTo>
                <a:lnTo>
                  <a:pt x="2099" y="2332"/>
                </a:lnTo>
                <a:lnTo>
                  <a:pt x="2024" y="2310"/>
                </a:lnTo>
                <a:lnTo>
                  <a:pt x="1948" y="2288"/>
                </a:lnTo>
                <a:lnTo>
                  <a:pt x="1872" y="2268"/>
                </a:lnTo>
                <a:lnTo>
                  <a:pt x="1795" y="2249"/>
                </a:lnTo>
                <a:lnTo>
                  <a:pt x="1717" y="2232"/>
                </a:lnTo>
                <a:lnTo>
                  <a:pt x="1639" y="2215"/>
                </a:lnTo>
                <a:lnTo>
                  <a:pt x="1561" y="2200"/>
                </a:lnTo>
                <a:lnTo>
                  <a:pt x="1483" y="2186"/>
                </a:lnTo>
                <a:lnTo>
                  <a:pt x="1404" y="2172"/>
                </a:lnTo>
                <a:lnTo>
                  <a:pt x="1325" y="2160"/>
                </a:lnTo>
                <a:lnTo>
                  <a:pt x="1248" y="2149"/>
                </a:lnTo>
                <a:lnTo>
                  <a:pt x="1169" y="2137"/>
                </a:lnTo>
                <a:lnTo>
                  <a:pt x="1091" y="2127"/>
                </a:lnTo>
                <a:lnTo>
                  <a:pt x="935" y="2109"/>
                </a:lnTo>
                <a:lnTo>
                  <a:pt x="868" y="2100"/>
                </a:lnTo>
                <a:lnTo>
                  <a:pt x="801" y="2094"/>
                </a:lnTo>
                <a:lnTo>
                  <a:pt x="734" y="2089"/>
                </a:lnTo>
                <a:lnTo>
                  <a:pt x="700" y="2088"/>
                </a:lnTo>
                <a:lnTo>
                  <a:pt x="667" y="2087"/>
                </a:lnTo>
                <a:lnTo>
                  <a:pt x="633" y="2087"/>
                </a:lnTo>
                <a:lnTo>
                  <a:pt x="600" y="2089"/>
                </a:lnTo>
                <a:lnTo>
                  <a:pt x="566" y="2091"/>
                </a:lnTo>
                <a:lnTo>
                  <a:pt x="532" y="2095"/>
                </a:lnTo>
                <a:lnTo>
                  <a:pt x="500" y="2100"/>
                </a:lnTo>
                <a:lnTo>
                  <a:pt x="467" y="2107"/>
                </a:lnTo>
                <a:lnTo>
                  <a:pt x="434" y="2115"/>
                </a:lnTo>
                <a:lnTo>
                  <a:pt x="401" y="2125"/>
                </a:lnTo>
                <a:lnTo>
                  <a:pt x="364" y="2138"/>
                </a:lnTo>
                <a:lnTo>
                  <a:pt x="329" y="2154"/>
                </a:lnTo>
                <a:lnTo>
                  <a:pt x="311" y="2163"/>
                </a:lnTo>
                <a:lnTo>
                  <a:pt x="294" y="2171"/>
                </a:lnTo>
                <a:lnTo>
                  <a:pt x="276" y="2181"/>
                </a:lnTo>
                <a:lnTo>
                  <a:pt x="260" y="2192"/>
                </a:lnTo>
                <a:lnTo>
                  <a:pt x="244" y="2202"/>
                </a:lnTo>
                <a:lnTo>
                  <a:pt x="228" y="2213"/>
                </a:lnTo>
                <a:lnTo>
                  <a:pt x="213" y="2225"/>
                </a:lnTo>
                <a:lnTo>
                  <a:pt x="198" y="2238"/>
                </a:lnTo>
                <a:lnTo>
                  <a:pt x="184" y="2251"/>
                </a:lnTo>
                <a:lnTo>
                  <a:pt x="171" y="2265"/>
                </a:lnTo>
                <a:lnTo>
                  <a:pt x="157" y="2280"/>
                </a:lnTo>
                <a:lnTo>
                  <a:pt x="144" y="2295"/>
                </a:lnTo>
                <a:lnTo>
                  <a:pt x="130" y="2316"/>
                </a:lnTo>
                <a:lnTo>
                  <a:pt x="115" y="2337"/>
                </a:lnTo>
                <a:lnTo>
                  <a:pt x="100" y="2359"/>
                </a:lnTo>
                <a:lnTo>
                  <a:pt x="84" y="2379"/>
                </a:lnTo>
                <a:lnTo>
                  <a:pt x="75" y="2389"/>
                </a:lnTo>
                <a:lnTo>
                  <a:pt x="66" y="2399"/>
                </a:lnTo>
                <a:lnTo>
                  <a:pt x="57" y="2407"/>
                </a:lnTo>
                <a:lnTo>
                  <a:pt x="47" y="2415"/>
                </a:lnTo>
                <a:lnTo>
                  <a:pt x="35" y="2421"/>
                </a:lnTo>
                <a:lnTo>
                  <a:pt x="24" y="2426"/>
                </a:lnTo>
                <a:lnTo>
                  <a:pt x="12" y="2430"/>
                </a:lnTo>
                <a:lnTo>
                  <a:pt x="0" y="2432"/>
                </a:lnTo>
                <a:lnTo>
                  <a:pt x="16" y="2442"/>
                </a:lnTo>
                <a:lnTo>
                  <a:pt x="31" y="2454"/>
                </a:lnTo>
                <a:lnTo>
                  <a:pt x="45" y="2466"/>
                </a:lnTo>
                <a:lnTo>
                  <a:pt x="58" y="2481"/>
                </a:lnTo>
                <a:lnTo>
                  <a:pt x="69" y="2497"/>
                </a:lnTo>
                <a:lnTo>
                  <a:pt x="81" y="2513"/>
                </a:lnTo>
                <a:lnTo>
                  <a:pt x="91" y="2531"/>
                </a:lnTo>
                <a:lnTo>
                  <a:pt x="101" y="2548"/>
                </a:lnTo>
                <a:lnTo>
                  <a:pt x="119" y="2585"/>
                </a:lnTo>
                <a:lnTo>
                  <a:pt x="138" y="2621"/>
                </a:lnTo>
                <a:lnTo>
                  <a:pt x="148" y="2638"/>
                </a:lnTo>
                <a:lnTo>
                  <a:pt x="157" y="2656"/>
                </a:lnTo>
                <a:lnTo>
                  <a:pt x="169" y="2671"/>
                </a:lnTo>
                <a:lnTo>
                  <a:pt x="179" y="2687"/>
                </a:lnTo>
                <a:lnTo>
                  <a:pt x="193" y="2702"/>
                </a:lnTo>
                <a:lnTo>
                  <a:pt x="208" y="2717"/>
                </a:lnTo>
                <a:lnTo>
                  <a:pt x="222" y="2732"/>
                </a:lnTo>
                <a:lnTo>
                  <a:pt x="237" y="2745"/>
                </a:lnTo>
                <a:lnTo>
                  <a:pt x="254" y="2758"/>
                </a:lnTo>
                <a:lnTo>
                  <a:pt x="270" y="2771"/>
                </a:lnTo>
                <a:lnTo>
                  <a:pt x="288" y="2782"/>
                </a:lnTo>
                <a:lnTo>
                  <a:pt x="305" y="2793"/>
                </a:lnTo>
                <a:lnTo>
                  <a:pt x="341" y="2814"/>
                </a:lnTo>
                <a:lnTo>
                  <a:pt x="378" y="2833"/>
                </a:lnTo>
                <a:lnTo>
                  <a:pt x="415" y="2851"/>
                </a:lnTo>
                <a:lnTo>
                  <a:pt x="452" y="2867"/>
                </a:lnTo>
                <a:lnTo>
                  <a:pt x="509" y="2890"/>
                </a:lnTo>
                <a:lnTo>
                  <a:pt x="566" y="2912"/>
                </a:lnTo>
                <a:lnTo>
                  <a:pt x="625" y="2932"/>
                </a:lnTo>
                <a:lnTo>
                  <a:pt x="683" y="2952"/>
                </a:lnTo>
                <a:lnTo>
                  <a:pt x="742" y="2969"/>
                </a:lnTo>
                <a:lnTo>
                  <a:pt x="803" y="2986"/>
                </a:lnTo>
                <a:lnTo>
                  <a:pt x="862" y="3001"/>
                </a:lnTo>
                <a:lnTo>
                  <a:pt x="923" y="3015"/>
                </a:lnTo>
                <a:lnTo>
                  <a:pt x="984" y="3029"/>
                </a:lnTo>
                <a:lnTo>
                  <a:pt x="1045" y="3040"/>
                </a:lnTo>
                <a:lnTo>
                  <a:pt x="1106" y="3050"/>
                </a:lnTo>
                <a:lnTo>
                  <a:pt x="1168" y="3061"/>
                </a:lnTo>
                <a:lnTo>
                  <a:pt x="1228" y="3069"/>
                </a:lnTo>
                <a:lnTo>
                  <a:pt x="1290" y="3076"/>
                </a:lnTo>
                <a:lnTo>
                  <a:pt x="1351" y="3082"/>
                </a:lnTo>
                <a:lnTo>
                  <a:pt x="1412" y="3088"/>
                </a:lnTo>
                <a:lnTo>
                  <a:pt x="1464" y="3091"/>
                </a:lnTo>
                <a:lnTo>
                  <a:pt x="1529" y="3094"/>
                </a:lnTo>
                <a:lnTo>
                  <a:pt x="1606" y="3095"/>
                </a:lnTo>
                <a:lnTo>
                  <a:pt x="1647" y="3094"/>
                </a:lnTo>
                <a:lnTo>
                  <a:pt x="1691" y="3094"/>
                </a:lnTo>
                <a:lnTo>
                  <a:pt x="1736" y="3092"/>
                </a:lnTo>
                <a:lnTo>
                  <a:pt x="1782" y="3090"/>
                </a:lnTo>
                <a:lnTo>
                  <a:pt x="1830" y="3087"/>
                </a:lnTo>
                <a:lnTo>
                  <a:pt x="1878" y="3082"/>
                </a:lnTo>
                <a:lnTo>
                  <a:pt x="1926" y="3077"/>
                </a:lnTo>
                <a:lnTo>
                  <a:pt x="1975" y="3071"/>
                </a:lnTo>
                <a:lnTo>
                  <a:pt x="2023" y="3063"/>
                </a:lnTo>
                <a:lnTo>
                  <a:pt x="2070" y="3053"/>
                </a:lnTo>
                <a:lnTo>
                  <a:pt x="2116" y="3043"/>
                </a:lnTo>
                <a:lnTo>
                  <a:pt x="2163" y="3031"/>
                </a:lnTo>
                <a:lnTo>
                  <a:pt x="2207" y="3018"/>
                </a:lnTo>
                <a:lnTo>
                  <a:pt x="2249" y="3002"/>
                </a:lnTo>
                <a:lnTo>
                  <a:pt x="2268" y="2994"/>
                </a:lnTo>
                <a:lnTo>
                  <a:pt x="2289" y="2985"/>
                </a:lnTo>
                <a:lnTo>
                  <a:pt x="2307" y="2976"/>
                </a:lnTo>
                <a:lnTo>
                  <a:pt x="2326" y="2966"/>
                </a:lnTo>
                <a:lnTo>
                  <a:pt x="2344" y="2956"/>
                </a:lnTo>
                <a:lnTo>
                  <a:pt x="2360" y="2945"/>
                </a:lnTo>
                <a:lnTo>
                  <a:pt x="2377" y="2934"/>
                </a:lnTo>
                <a:lnTo>
                  <a:pt x="2392" y="2922"/>
                </a:lnTo>
                <a:lnTo>
                  <a:pt x="2406" y="2910"/>
                </a:lnTo>
                <a:lnTo>
                  <a:pt x="2421" y="2897"/>
                </a:lnTo>
                <a:lnTo>
                  <a:pt x="2433" y="2883"/>
                </a:lnTo>
                <a:lnTo>
                  <a:pt x="2445" y="2870"/>
                </a:lnTo>
                <a:lnTo>
                  <a:pt x="2457" y="2856"/>
                </a:lnTo>
                <a:lnTo>
                  <a:pt x="2466" y="2840"/>
                </a:lnTo>
                <a:lnTo>
                  <a:pt x="2475" y="2824"/>
                </a:lnTo>
                <a:lnTo>
                  <a:pt x="2482" y="2807"/>
                </a:lnTo>
                <a:lnTo>
                  <a:pt x="2489" y="2791"/>
                </a:lnTo>
                <a:lnTo>
                  <a:pt x="2495" y="2774"/>
                </a:lnTo>
                <a:lnTo>
                  <a:pt x="2499" y="2755"/>
                </a:lnTo>
                <a:lnTo>
                  <a:pt x="2502" y="2737"/>
                </a:lnTo>
                <a:lnTo>
                  <a:pt x="2503" y="2716"/>
                </a:lnTo>
                <a:lnTo>
                  <a:pt x="2503" y="2697"/>
                </a:lnTo>
                <a:lnTo>
                  <a:pt x="2502" y="2675"/>
                </a:lnTo>
                <a:lnTo>
                  <a:pt x="2500" y="2654"/>
                </a:lnTo>
                <a:lnTo>
                  <a:pt x="2532" y="2655"/>
                </a:lnTo>
                <a:lnTo>
                  <a:pt x="2565" y="2658"/>
                </a:lnTo>
                <a:lnTo>
                  <a:pt x="2598" y="2662"/>
                </a:lnTo>
                <a:lnTo>
                  <a:pt x="2631" y="2670"/>
                </a:lnTo>
                <a:lnTo>
                  <a:pt x="2664" y="2678"/>
                </a:lnTo>
                <a:lnTo>
                  <a:pt x="2697" y="2690"/>
                </a:lnTo>
                <a:lnTo>
                  <a:pt x="2730" y="2703"/>
                </a:lnTo>
                <a:lnTo>
                  <a:pt x="2764" y="2717"/>
                </a:lnTo>
                <a:lnTo>
                  <a:pt x="2797" y="2734"/>
                </a:lnTo>
                <a:lnTo>
                  <a:pt x="2830" y="2751"/>
                </a:lnTo>
                <a:lnTo>
                  <a:pt x="2862" y="2770"/>
                </a:lnTo>
                <a:lnTo>
                  <a:pt x="2895" y="2790"/>
                </a:lnTo>
                <a:lnTo>
                  <a:pt x="2928" y="2812"/>
                </a:lnTo>
                <a:lnTo>
                  <a:pt x="2961" y="2834"/>
                </a:lnTo>
                <a:lnTo>
                  <a:pt x="2993" y="2857"/>
                </a:lnTo>
                <a:lnTo>
                  <a:pt x="3024" y="2881"/>
                </a:lnTo>
                <a:lnTo>
                  <a:pt x="3056" y="2906"/>
                </a:lnTo>
                <a:lnTo>
                  <a:pt x="3087" y="2931"/>
                </a:lnTo>
                <a:lnTo>
                  <a:pt x="3147" y="2983"/>
                </a:lnTo>
                <a:lnTo>
                  <a:pt x="3206" y="3036"/>
                </a:lnTo>
                <a:lnTo>
                  <a:pt x="3262" y="3089"/>
                </a:lnTo>
                <a:lnTo>
                  <a:pt x="3315" y="3142"/>
                </a:lnTo>
                <a:lnTo>
                  <a:pt x="3367" y="3193"/>
                </a:lnTo>
                <a:lnTo>
                  <a:pt x="3458" y="3286"/>
                </a:lnTo>
                <a:lnTo>
                  <a:pt x="3445" y="3285"/>
                </a:lnTo>
                <a:lnTo>
                  <a:pt x="3432" y="3284"/>
                </a:lnTo>
                <a:lnTo>
                  <a:pt x="3419" y="3282"/>
                </a:lnTo>
                <a:lnTo>
                  <a:pt x="3405" y="3278"/>
                </a:lnTo>
                <a:lnTo>
                  <a:pt x="3391" y="3275"/>
                </a:lnTo>
                <a:lnTo>
                  <a:pt x="3377" y="3270"/>
                </a:lnTo>
                <a:lnTo>
                  <a:pt x="3348" y="3259"/>
                </a:lnTo>
                <a:lnTo>
                  <a:pt x="3319" y="3246"/>
                </a:lnTo>
                <a:lnTo>
                  <a:pt x="3290" y="3232"/>
                </a:lnTo>
                <a:lnTo>
                  <a:pt x="3259" y="3215"/>
                </a:lnTo>
                <a:lnTo>
                  <a:pt x="3228" y="3199"/>
                </a:lnTo>
                <a:lnTo>
                  <a:pt x="3166" y="3165"/>
                </a:lnTo>
                <a:lnTo>
                  <a:pt x="3134" y="3149"/>
                </a:lnTo>
                <a:lnTo>
                  <a:pt x="3103" y="3133"/>
                </a:lnTo>
                <a:lnTo>
                  <a:pt x="3071" y="3119"/>
                </a:lnTo>
                <a:lnTo>
                  <a:pt x="3041" y="3107"/>
                </a:lnTo>
                <a:lnTo>
                  <a:pt x="3010" y="3097"/>
                </a:lnTo>
                <a:lnTo>
                  <a:pt x="2995" y="3093"/>
                </a:lnTo>
                <a:lnTo>
                  <a:pt x="2980" y="3090"/>
                </a:lnTo>
                <a:lnTo>
                  <a:pt x="2926" y="3081"/>
                </a:lnTo>
                <a:lnTo>
                  <a:pt x="2873" y="3074"/>
                </a:lnTo>
                <a:lnTo>
                  <a:pt x="2818" y="3069"/>
                </a:lnTo>
                <a:lnTo>
                  <a:pt x="2764" y="3065"/>
                </a:lnTo>
                <a:lnTo>
                  <a:pt x="2710" y="3063"/>
                </a:lnTo>
                <a:lnTo>
                  <a:pt x="2655" y="3062"/>
                </a:lnTo>
                <a:lnTo>
                  <a:pt x="2600" y="3063"/>
                </a:lnTo>
                <a:lnTo>
                  <a:pt x="2546" y="3064"/>
                </a:lnTo>
                <a:lnTo>
                  <a:pt x="2490" y="3067"/>
                </a:lnTo>
                <a:lnTo>
                  <a:pt x="2436" y="3070"/>
                </a:lnTo>
                <a:lnTo>
                  <a:pt x="2381" y="3074"/>
                </a:lnTo>
                <a:lnTo>
                  <a:pt x="2327" y="3079"/>
                </a:lnTo>
                <a:lnTo>
                  <a:pt x="2218" y="3090"/>
                </a:lnTo>
                <a:lnTo>
                  <a:pt x="2111" y="3103"/>
                </a:lnTo>
                <a:lnTo>
                  <a:pt x="2030" y="3113"/>
                </a:lnTo>
                <a:lnTo>
                  <a:pt x="1948" y="3124"/>
                </a:lnTo>
                <a:lnTo>
                  <a:pt x="1907" y="3131"/>
                </a:lnTo>
                <a:lnTo>
                  <a:pt x="1868" y="3138"/>
                </a:lnTo>
                <a:lnTo>
                  <a:pt x="1827" y="3148"/>
                </a:lnTo>
                <a:lnTo>
                  <a:pt x="1787" y="3157"/>
                </a:lnTo>
                <a:lnTo>
                  <a:pt x="1747" y="3166"/>
                </a:lnTo>
                <a:lnTo>
                  <a:pt x="1707" y="3178"/>
                </a:lnTo>
                <a:lnTo>
                  <a:pt x="1668" y="3191"/>
                </a:lnTo>
                <a:lnTo>
                  <a:pt x="1629" y="3204"/>
                </a:lnTo>
                <a:lnTo>
                  <a:pt x="1591" y="3219"/>
                </a:lnTo>
                <a:lnTo>
                  <a:pt x="1554" y="3236"/>
                </a:lnTo>
                <a:lnTo>
                  <a:pt x="1517" y="3254"/>
                </a:lnTo>
                <a:lnTo>
                  <a:pt x="1481" y="3275"/>
                </a:lnTo>
                <a:lnTo>
                  <a:pt x="1452" y="3292"/>
                </a:lnTo>
                <a:lnTo>
                  <a:pt x="1422" y="3312"/>
                </a:lnTo>
                <a:lnTo>
                  <a:pt x="1392" y="3333"/>
                </a:lnTo>
                <a:lnTo>
                  <a:pt x="1364" y="3355"/>
                </a:lnTo>
                <a:lnTo>
                  <a:pt x="1337" y="3378"/>
                </a:lnTo>
                <a:lnTo>
                  <a:pt x="1311" y="3404"/>
                </a:lnTo>
                <a:lnTo>
                  <a:pt x="1299" y="3417"/>
                </a:lnTo>
                <a:lnTo>
                  <a:pt x="1288" y="3430"/>
                </a:lnTo>
                <a:lnTo>
                  <a:pt x="1277" y="3444"/>
                </a:lnTo>
                <a:lnTo>
                  <a:pt x="1266" y="3458"/>
                </a:lnTo>
                <a:lnTo>
                  <a:pt x="1256" y="3473"/>
                </a:lnTo>
                <a:lnTo>
                  <a:pt x="1247" y="3491"/>
                </a:lnTo>
                <a:lnTo>
                  <a:pt x="1227" y="3527"/>
                </a:lnTo>
                <a:lnTo>
                  <a:pt x="1208" y="3564"/>
                </a:lnTo>
                <a:lnTo>
                  <a:pt x="1197" y="3582"/>
                </a:lnTo>
                <a:lnTo>
                  <a:pt x="1187" y="3600"/>
                </a:lnTo>
                <a:lnTo>
                  <a:pt x="1176" y="3617"/>
                </a:lnTo>
                <a:lnTo>
                  <a:pt x="1164" y="3634"/>
                </a:lnTo>
                <a:lnTo>
                  <a:pt x="1151" y="3650"/>
                </a:lnTo>
                <a:lnTo>
                  <a:pt x="1137" y="3664"/>
                </a:lnTo>
                <a:lnTo>
                  <a:pt x="1123" y="3676"/>
                </a:lnTo>
                <a:lnTo>
                  <a:pt x="1106" y="3688"/>
                </a:lnTo>
                <a:lnTo>
                  <a:pt x="1097" y="3693"/>
                </a:lnTo>
                <a:lnTo>
                  <a:pt x="1088" y="3697"/>
                </a:lnTo>
                <a:lnTo>
                  <a:pt x="1079" y="3701"/>
                </a:lnTo>
                <a:lnTo>
                  <a:pt x="1069" y="3704"/>
                </a:lnTo>
                <a:lnTo>
                  <a:pt x="1088" y="3707"/>
                </a:lnTo>
                <a:lnTo>
                  <a:pt x="1107" y="3711"/>
                </a:lnTo>
                <a:lnTo>
                  <a:pt x="1126" y="3716"/>
                </a:lnTo>
                <a:lnTo>
                  <a:pt x="1145" y="3721"/>
                </a:lnTo>
                <a:lnTo>
                  <a:pt x="1164" y="3728"/>
                </a:lnTo>
                <a:lnTo>
                  <a:pt x="1182" y="3735"/>
                </a:lnTo>
                <a:lnTo>
                  <a:pt x="1218" y="3750"/>
                </a:lnTo>
                <a:lnTo>
                  <a:pt x="1254" y="3767"/>
                </a:lnTo>
                <a:lnTo>
                  <a:pt x="1290" y="3785"/>
                </a:lnTo>
                <a:lnTo>
                  <a:pt x="1324" y="3803"/>
                </a:lnTo>
                <a:lnTo>
                  <a:pt x="1360" y="3823"/>
                </a:lnTo>
                <a:lnTo>
                  <a:pt x="1431" y="3863"/>
                </a:lnTo>
                <a:lnTo>
                  <a:pt x="1467" y="3881"/>
                </a:lnTo>
                <a:lnTo>
                  <a:pt x="1503" y="3900"/>
                </a:lnTo>
                <a:lnTo>
                  <a:pt x="1540" y="3916"/>
                </a:lnTo>
                <a:lnTo>
                  <a:pt x="1577" y="3930"/>
                </a:lnTo>
                <a:lnTo>
                  <a:pt x="1596" y="3938"/>
                </a:lnTo>
                <a:lnTo>
                  <a:pt x="1615" y="3943"/>
                </a:lnTo>
                <a:lnTo>
                  <a:pt x="1634" y="3949"/>
                </a:lnTo>
                <a:lnTo>
                  <a:pt x="1654" y="3953"/>
                </a:lnTo>
                <a:lnTo>
                  <a:pt x="1697" y="3961"/>
                </a:lnTo>
                <a:lnTo>
                  <a:pt x="1741" y="3968"/>
                </a:lnTo>
                <a:lnTo>
                  <a:pt x="1785" y="3975"/>
                </a:lnTo>
                <a:lnTo>
                  <a:pt x="1829" y="3979"/>
                </a:lnTo>
                <a:lnTo>
                  <a:pt x="1874" y="3982"/>
                </a:lnTo>
                <a:lnTo>
                  <a:pt x="1918" y="3984"/>
                </a:lnTo>
                <a:lnTo>
                  <a:pt x="1962" y="3985"/>
                </a:lnTo>
                <a:lnTo>
                  <a:pt x="2006" y="3985"/>
                </a:lnTo>
                <a:lnTo>
                  <a:pt x="2051" y="3984"/>
                </a:lnTo>
                <a:lnTo>
                  <a:pt x="2095" y="3983"/>
                </a:lnTo>
                <a:lnTo>
                  <a:pt x="2139" y="3980"/>
                </a:lnTo>
                <a:lnTo>
                  <a:pt x="2184" y="3977"/>
                </a:lnTo>
                <a:lnTo>
                  <a:pt x="2272" y="3969"/>
                </a:lnTo>
                <a:lnTo>
                  <a:pt x="2359" y="3960"/>
                </a:lnTo>
                <a:lnTo>
                  <a:pt x="2407" y="3954"/>
                </a:lnTo>
                <a:lnTo>
                  <a:pt x="2470" y="3945"/>
                </a:lnTo>
                <a:lnTo>
                  <a:pt x="2547" y="3931"/>
                </a:lnTo>
                <a:lnTo>
                  <a:pt x="2635" y="3915"/>
                </a:lnTo>
                <a:lnTo>
                  <a:pt x="2681" y="3906"/>
                </a:lnTo>
                <a:lnTo>
                  <a:pt x="2729" y="3895"/>
                </a:lnTo>
                <a:lnTo>
                  <a:pt x="2778" y="3883"/>
                </a:lnTo>
                <a:lnTo>
                  <a:pt x="2829" y="3871"/>
                </a:lnTo>
                <a:lnTo>
                  <a:pt x="2879" y="3857"/>
                </a:lnTo>
                <a:lnTo>
                  <a:pt x="2929" y="3841"/>
                </a:lnTo>
                <a:lnTo>
                  <a:pt x="2980" y="3826"/>
                </a:lnTo>
                <a:lnTo>
                  <a:pt x="3029" y="3809"/>
                </a:lnTo>
                <a:lnTo>
                  <a:pt x="3078" y="3790"/>
                </a:lnTo>
                <a:lnTo>
                  <a:pt x="3125" y="3771"/>
                </a:lnTo>
                <a:lnTo>
                  <a:pt x="3171" y="3750"/>
                </a:lnTo>
                <a:lnTo>
                  <a:pt x="3214" y="3729"/>
                </a:lnTo>
                <a:lnTo>
                  <a:pt x="3255" y="3705"/>
                </a:lnTo>
                <a:lnTo>
                  <a:pt x="3274" y="3693"/>
                </a:lnTo>
                <a:lnTo>
                  <a:pt x="3293" y="3680"/>
                </a:lnTo>
                <a:lnTo>
                  <a:pt x="3311" y="3668"/>
                </a:lnTo>
                <a:lnTo>
                  <a:pt x="3328" y="3655"/>
                </a:lnTo>
                <a:lnTo>
                  <a:pt x="3344" y="3642"/>
                </a:lnTo>
                <a:lnTo>
                  <a:pt x="3359" y="3627"/>
                </a:lnTo>
                <a:lnTo>
                  <a:pt x="3374" y="3614"/>
                </a:lnTo>
                <a:lnTo>
                  <a:pt x="3387" y="3600"/>
                </a:lnTo>
                <a:lnTo>
                  <a:pt x="3398" y="3584"/>
                </a:lnTo>
                <a:lnTo>
                  <a:pt x="3410" y="3570"/>
                </a:lnTo>
                <a:lnTo>
                  <a:pt x="3420" y="3553"/>
                </a:lnTo>
                <a:lnTo>
                  <a:pt x="3428" y="3538"/>
                </a:lnTo>
                <a:lnTo>
                  <a:pt x="3435" y="3522"/>
                </a:lnTo>
                <a:lnTo>
                  <a:pt x="3441" y="3505"/>
                </a:lnTo>
                <a:lnTo>
                  <a:pt x="3446" y="3489"/>
                </a:lnTo>
                <a:lnTo>
                  <a:pt x="3450" y="3471"/>
                </a:lnTo>
                <a:lnTo>
                  <a:pt x="3452" y="3454"/>
                </a:lnTo>
                <a:lnTo>
                  <a:pt x="3453" y="3436"/>
                </a:lnTo>
                <a:lnTo>
                  <a:pt x="3452" y="3417"/>
                </a:lnTo>
                <a:lnTo>
                  <a:pt x="3449" y="3399"/>
                </a:lnTo>
                <a:lnTo>
                  <a:pt x="3444" y="3379"/>
                </a:lnTo>
                <a:lnTo>
                  <a:pt x="3438" y="3360"/>
                </a:lnTo>
                <a:lnTo>
                  <a:pt x="3450" y="3361"/>
                </a:lnTo>
                <a:lnTo>
                  <a:pt x="3462" y="3362"/>
                </a:lnTo>
                <a:lnTo>
                  <a:pt x="3473" y="3364"/>
                </a:lnTo>
                <a:lnTo>
                  <a:pt x="3485" y="3367"/>
                </a:lnTo>
                <a:lnTo>
                  <a:pt x="3498" y="3370"/>
                </a:lnTo>
                <a:lnTo>
                  <a:pt x="3509" y="3374"/>
                </a:lnTo>
                <a:lnTo>
                  <a:pt x="3534" y="3384"/>
                </a:lnTo>
                <a:lnTo>
                  <a:pt x="3557" y="3398"/>
                </a:lnTo>
                <a:lnTo>
                  <a:pt x="3582" y="3412"/>
                </a:lnTo>
                <a:lnTo>
                  <a:pt x="3606" y="3429"/>
                </a:lnTo>
                <a:lnTo>
                  <a:pt x="3631" y="3449"/>
                </a:lnTo>
                <a:lnTo>
                  <a:pt x="3655" y="3470"/>
                </a:lnTo>
                <a:lnTo>
                  <a:pt x="3680" y="3493"/>
                </a:lnTo>
                <a:lnTo>
                  <a:pt x="3705" y="3518"/>
                </a:lnTo>
                <a:lnTo>
                  <a:pt x="3729" y="3544"/>
                </a:lnTo>
                <a:lnTo>
                  <a:pt x="3754" y="3571"/>
                </a:lnTo>
                <a:lnTo>
                  <a:pt x="3778" y="3598"/>
                </a:lnTo>
                <a:lnTo>
                  <a:pt x="3802" y="3628"/>
                </a:lnTo>
                <a:lnTo>
                  <a:pt x="3826" y="3657"/>
                </a:lnTo>
                <a:lnTo>
                  <a:pt x="3872" y="3718"/>
                </a:lnTo>
                <a:lnTo>
                  <a:pt x="3917" y="3780"/>
                </a:lnTo>
                <a:lnTo>
                  <a:pt x="3960" y="3840"/>
                </a:lnTo>
                <a:lnTo>
                  <a:pt x="4001" y="3900"/>
                </a:lnTo>
                <a:lnTo>
                  <a:pt x="4074" y="4006"/>
                </a:lnTo>
                <a:lnTo>
                  <a:pt x="4106" y="4051"/>
                </a:lnTo>
                <a:lnTo>
                  <a:pt x="4135" y="4089"/>
                </a:lnTo>
                <a:lnTo>
                  <a:pt x="4124" y="4090"/>
                </a:lnTo>
                <a:lnTo>
                  <a:pt x="4112" y="4090"/>
                </a:lnTo>
                <a:lnTo>
                  <a:pt x="4101" y="4089"/>
                </a:lnTo>
                <a:lnTo>
                  <a:pt x="4091" y="4087"/>
                </a:lnTo>
                <a:lnTo>
                  <a:pt x="4071" y="4083"/>
                </a:lnTo>
                <a:lnTo>
                  <a:pt x="4052" y="4077"/>
                </a:lnTo>
                <a:lnTo>
                  <a:pt x="4034" y="4069"/>
                </a:lnTo>
                <a:lnTo>
                  <a:pt x="4016" y="4060"/>
                </a:lnTo>
                <a:lnTo>
                  <a:pt x="4000" y="4048"/>
                </a:lnTo>
                <a:lnTo>
                  <a:pt x="3982" y="4037"/>
                </a:lnTo>
                <a:lnTo>
                  <a:pt x="3949" y="4012"/>
                </a:lnTo>
                <a:lnTo>
                  <a:pt x="3931" y="4000"/>
                </a:lnTo>
                <a:lnTo>
                  <a:pt x="3913" y="3988"/>
                </a:lnTo>
                <a:lnTo>
                  <a:pt x="3894" y="3976"/>
                </a:lnTo>
                <a:lnTo>
                  <a:pt x="3874" y="3964"/>
                </a:lnTo>
                <a:lnTo>
                  <a:pt x="3852" y="3954"/>
                </a:lnTo>
                <a:lnTo>
                  <a:pt x="3830" y="3945"/>
                </a:lnTo>
                <a:lnTo>
                  <a:pt x="3808" y="3938"/>
                </a:lnTo>
                <a:lnTo>
                  <a:pt x="3786" y="3931"/>
                </a:lnTo>
                <a:lnTo>
                  <a:pt x="3764" y="3926"/>
                </a:lnTo>
                <a:lnTo>
                  <a:pt x="3742" y="3921"/>
                </a:lnTo>
                <a:lnTo>
                  <a:pt x="3720" y="3917"/>
                </a:lnTo>
                <a:lnTo>
                  <a:pt x="3697" y="3914"/>
                </a:lnTo>
                <a:lnTo>
                  <a:pt x="3675" y="3912"/>
                </a:lnTo>
                <a:lnTo>
                  <a:pt x="3652" y="3910"/>
                </a:lnTo>
                <a:lnTo>
                  <a:pt x="3607" y="3908"/>
                </a:lnTo>
                <a:lnTo>
                  <a:pt x="3562" y="3908"/>
                </a:lnTo>
                <a:lnTo>
                  <a:pt x="3517" y="3909"/>
                </a:lnTo>
                <a:lnTo>
                  <a:pt x="3472" y="3912"/>
                </a:lnTo>
                <a:lnTo>
                  <a:pt x="3422" y="3916"/>
                </a:lnTo>
                <a:lnTo>
                  <a:pt x="3372" y="3921"/>
                </a:lnTo>
                <a:lnTo>
                  <a:pt x="3272" y="3933"/>
                </a:lnTo>
                <a:lnTo>
                  <a:pt x="3173" y="3947"/>
                </a:lnTo>
                <a:lnTo>
                  <a:pt x="3073" y="3962"/>
                </a:lnTo>
                <a:lnTo>
                  <a:pt x="2974" y="3980"/>
                </a:lnTo>
                <a:lnTo>
                  <a:pt x="2876" y="3999"/>
                </a:lnTo>
                <a:lnTo>
                  <a:pt x="2777" y="4020"/>
                </a:lnTo>
                <a:lnTo>
                  <a:pt x="2680" y="4042"/>
                </a:lnTo>
                <a:lnTo>
                  <a:pt x="2605" y="4059"/>
                </a:lnTo>
                <a:lnTo>
                  <a:pt x="2526" y="4076"/>
                </a:lnTo>
                <a:lnTo>
                  <a:pt x="2444" y="4094"/>
                </a:lnTo>
                <a:lnTo>
                  <a:pt x="2403" y="4105"/>
                </a:lnTo>
                <a:lnTo>
                  <a:pt x="2362" y="4116"/>
                </a:lnTo>
                <a:lnTo>
                  <a:pt x="2322" y="4128"/>
                </a:lnTo>
                <a:lnTo>
                  <a:pt x="2282" y="4142"/>
                </a:lnTo>
                <a:lnTo>
                  <a:pt x="2244" y="4157"/>
                </a:lnTo>
                <a:lnTo>
                  <a:pt x="2206" y="4173"/>
                </a:lnTo>
                <a:lnTo>
                  <a:pt x="2169" y="4191"/>
                </a:lnTo>
                <a:lnTo>
                  <a:pt x="2151" y="4200"/>
                </a:lnTo>
                <a:lnTo>
                  <a:pt x="2135" y="4210"/>
                </a:lnTo>
                <a:lnTo>
                  <a:pt x="2118" y="4220"/>
                </a:lnTo>
                <a:lnTo>
                  <a:pt x="2102" y="4232"/>
                </a:lnTo>
                <a:lnTo>
                  <a:pt x="2087" y="4243"/>
                </a:lnTo>
                <a:lnTo>
                  <a:pt x="2071" y="4254"/>
                </a:lnTo>
                <a:lnTo>
                  <a:pt x="2030" y="4289"/>
                </a:lnTo>
                <a:lnTo>
                  <a:pt x="1989" y="4326"/>
                </a:lnTo>
                <a:lnTo>
                  <a:pt x="1950" y="4364"/>
                </a:lnTo>
                <a:lnTo>
                  <a:pt x="1914" y="4403"/>
                </a:lnTo>
                <a:lnTo>
                  <a:pt x="1896" y="4423"/>
                </a:lnTo>
                <a:lnTo>
                  <a:pt x="1879" y="4444"/>
                </a:lnTo>
                <a:lnTo>
                  <a:pt x="1861" y="4465"/>
                </a:lnTo>
                <a:lnTo>
                  <a:pt x="1845" y="4487"/>
                </a:lnTo>
                <a:lnTo>
                  <a:pt x="1830" y="4508"/>
                </a:lnTo>
                <a:lnTo>
                  <a:pt x="1814" y="4531"/>
                </a:lnTo>
                <a:lnTo>
                  <a:pt x="1799" y="4553"/>
                </a:lnTo>
                <a:lnTo>
                  <a:pt x="1786" y="4577"/>
                </a:lnTo>
                <a:lnTo>
                  <a:pt x="1773" y="4599"/>
                </a:lnTo>
                <a:lnTo>
                  <a:pt x="1762" y="4621"/>
                </a:lnTo>
                <a:lnTo>
                  <a:pt x="1750" y="4644"/>
                </a:lnTo>
                <a:lnTo>
                  <a:pt x="1736" y="4665"/>
                </a:lnTo>
                <a:lnTo>
                  <a:pt x="1722" y="4685"/>
                </a:lnTo>
                <a:lnTo>
                  <a:pt x="1714" y="4695"/>
                </a:lnTo>
                <a:lnTo>
                  <a:pt x="1705" y="4704"/>
                </a:lnTo>
                <a:lnTo>
                  <a:pt x="1696" y="4712"/>
                </a:lnTo>
                <a:lnTo>
                  <a:pt x="1686" y="4719"/>
                </a:lnTo>
                <a:lnTo>
                  <a:pt x="1676" y="4727"/>
                </a:lnTo>
                <a:lnTo>
                  <a:pt x="1665" y="4733"/>
                </a:lnTo>
                <a:lnTo>
                  <a:pt x="1686" y="4741"/>
                </a:lnTo>
                <a:lnTo>
                  <a:pt x="1708" y="4749"/>
                </a:lnTo>
                <a:lnTo>
                  <a:pt x="1728" y="4758"/>
                </a:lnTo>
                <a:lnTo>
                  <a:pt x="1750" y="4768"/>
                </a:lnTo>
                <a:lnTo>
                  <a:pt x="1790" y="4788"/>
                </a:lnTo>
                <a:lnTo>
                  <a:pt x="1829" y="4811"/>
                </a:lnTo>
                <a:lnTo>
                  <a:pt x="1868" y="4833"/>
                </a:lnTo>
                <a:lnTo>
                  <a:pt x="1905" y="4856"/>
                </a:lnTo>
                <a:lnTo>
                  <a:pt x="1943" y="4878"/>
                </a:lnTo>
                <a:lnTo>
                  <a:pt x="1981" y="4900"/>
                </a:lnTo>
                <a:lnTo>
                  <a:pt x="2019" y="4920"/>
                </a:lnTo>
                <a:lnTo>
                  <a:pt x="2039" y="4929"/>
                </a:lnTo>
                <a:lnTo>
                  <a:pt x="2058" y="4938"/>
                </a:lnTo>
                <a:lnTo>
                  <a:pt x="2078" y="4946"/>
                </a:lnTo>
                <a:lnTo>
                  <a:pt x="2098" y="4954"/>
                </a:lnTo>
                <a:lnTo>
                  <a:pt x="2119" y="4960"/>
                </a:lnTo>
                <a:lnTo>
                  <a:pt x="2139" y="4966"/>
                </a:lnTo>
                <a:lnTo>
                  <a:pt x="2161" y="4971"/>
                </a:lnTo>
                <a:lnTo>
                  <a:pt x="2182" y="4976"/>
                </a:lnTo>
                <a:lnTo>
                  <a:pt x="2205" y="4979"/>
                </a:lnTo>
                <a:lnTo>
                  <a:pt x="2227" y="4981"/>
                </a:lnTo>
                <a:lnTo>
                  <a:pt x="2250" y="4982"/>
                </a:lnTo>
                <a:lnTo>
                  <a:pt x="2274" y="4982"/>
                </a:lnTo>
                <a:lnTo>
                  <a:pt x="2298" y="4980"/>
                </a:lnTo>
                <a:lnTo>
                  <a:pt x="2323" y="4977"/>
                </a:lnTo>
                <a:lnTo>
                  <a:pt x="2369" y="4969"/>
                </a:lnTo>
                <a:lnTo>
                  <a:pt x="2414" y="4962"/>
                </a:lnTo>
                <a:lnTo>
                  <a:pt x="2503" y="4945"/>
                </a:lnTo>
                <a:lnTo>
                  <a:pt x="2593" y="4926"/>
                </a:lnTo>
                <a:lnTo>
                  <a:pt x="2682" y="4906"/>
                </a:lnTo>
                <a:lnTo>
                  <a:pt x="2771" y="4884"/>
                </a:lnTo>
                <a:lnTo>
                  <a:pt x="2859" y="4862"/>
                </a:lnTo>
                <a:lnTo>
                  <a:pt x="3037" y="4817"/>
                </a:lnTo>
                <a:lnTo>
                  <a:pt x="3089" y="4803"/>
                </a:lnTo>
                <a:lnTo>
                  <a:pt x="3156" y="4789"/>
                </a:lnTo>
                <a:lnTo>
                  <a:pt x="3235" y="4772"/>
                </a:lnTo>
                <a:lnTo>
                  <a:pt x="3324" y="4751"/>
                </a:lnTo>
                <a:lnTo>
                  <a:pt x="3418" y="4728"/>
                </a:lnTo>
                <a:lnTo>
                  <a:pt x="3467" y="4714"/>
                </a:lnTo>
                <a:lnTo>
                  <a:pt x="3516" y="4701"/>
                </a:lnTo>
                <a:lnTo>
                  <a:pt x="3565" y="4686"/>
                </a:lnTo>
                <a:lnTo>
                  <a:pt x="3616" y="4670"/>
                </a:lnTo>
                <a:lnTo>
                  <a:pt x="3664" y="4653"/>
                </a:lnTo>
                <a:lnTo>
                  <a:pt x="3713" y="4634"/>
                </a:lnTo>
                <a:lnTo>
                  <a:pt x="3760" y="4616"/>
                </a:lnTo>
                <a:lnTo>
                  <a:pt x="3805" y="4595"/>
                </a:lnTo>
                <a:lnTo>
                  <a:pt x="3849" y="4574"/>
                </a:lnTo>
                <a:lnTo>
                  <a:pt x="3890" y="4551"/>
                </a:lnTo>
                <a:lnTo>
                  <a:pt x="3911" y="4539"/>
                </a:lnTo>
                <a:lnTo>
                  <a:pt x="3930" y="4528"/>
                </a:lnTo>
                <a:lnTo>
                  <a:pt x="3949" y="4515"/>
                </a:lnTo>
                <a:lnTo>
                  <a:pt x="3966" y="4502"/>
                </a:lnTo>
                <a:lnTo>
                  <a:pt x="3983" y="4489"/>
                </a:lnTo>
                <a:lnTo>
                  <a:pt x="3999" y="4476"/>
                </a:lnTo>
                <a:lnTo>
                  <a:pt x="4014" y="4462"/>
                </a:lnTo>
                <a:lnTo>
                  <a:pt x="4028" y="4448"/>
                </a:lnTo>
                <a:lnTo>
                  <a:pt x="4042" y="4434"/>
                </a:lnTo>
                <a:lnTo>
                  <a:pt x="4054" y="4418"/>
                </a:lnTo>
                <a:lnTo>
                  <a:pt x="4065" y="4403"/>
                </a:lnTo>
                <a:lnTo>
                  <a:pt x="4076" y="4387"/>
                </a:lnTo>
                <a:lnTo>
                  <a:pt x="4085" y="4372"/>
                </a:lnTo>
                <a:lnTo>
                  <a:pt x="4092" y="4356"/>
                </a:lnTo>
                <a:lnTo>
                  <a:pt x="4099" y="4339"/>
                </a:lnTo>
                <a:lnTo>
                  <a:pt x="4104" y="4322"/>
                </a:lnTo>
                <a:lnTo>
                  <a:pt x="4107" y="4304"/>
                </a:lnTo>
                <a:lnTo>
                  <a:pt x="4110" y="4286"/>
                </a:lnTo>
                <a:lnTo>
                  <a:pt x="4111" y="4269"/>
                </a:lnTo>
                <a:lnTo>
                  <a:pt x="4111" y="4249"/>
                </a:lnTo>
                <a:lnTo>
                  <a:pt x="4109" y="4231"/>
                </a:lnTo>
                <a:lnTo>
                  <a:pt x="4106" y="4211"/>
                </a:lnTo>
                <a:lnTo>
                  <a:pt x="4101" y="4191"/>
                </a:lnTo>
                <a:lnTo>
                  <a:pt x="4095" y="4171"/>
                </a:lnTo>
                <a:lnTo>
                  <a:pt x="4105" y="4170"/>
                </a:lnTo>
                <a:lnTo>
                  <a:pt x="4116" y="4170"/>
                </a:lnTo>
                <a:lnTo>
                  <a:pt x="4127" y="4172"/>
                </a:lnTo>
                <a:lnTo>
                  <a:pt x="4138" y="4174"/>
                </a:lnTo>
                <a:lnTo>
                  <a:pt x="4149" y="4177"/>
                </a:lnTo>
                <a:lnTo>
                  <a:pt x="4161" y="4180"/>
                </a:lnTo>
                <a:lnTo>
                  <a:pt x="4172" y="4186"/>
                </a:lnTo>
                <a:lnTo>
                  <a:pt x="4184" y="4191"/>
                </a:lnTo>
                <a:lnTo>
                  <a:pt x="4208" y="4204"/>
                </a:lnTo>
                <a:lnTo>
                  <a:pt x="4232" y="4220"/>
                </a:lnTo>
                <a:lnTo>
                  <a:pt x="4257" y="4240"/>
                </a:lnTo>
                <a:lnTo>
                  <a:pt x="4283" y="4261"/>
                </a:lnTo>
                <a:lnTo>
                  <a:pt x="4308" y="4285"/>
                </a:lnTo>
                <a:lnTo>
                  <a:pt x="4335" y="4311"/>
                </a:lnTo>
                <a:lnTo>
                  <a:pt x="4360" y="4337"/>
                </a:lnTo>
                <a:lnTo>
                  <a:pt x="4387" y="4367"/>
                </a:lnTo>
                <a:lnTo>
                  <a:pt x="4413" y="4398"/>
                </a:lnTo>
                <a:lnTo>
                  <a:pt x="4439" y="4429"/>
                </a:lnTo>
                <a:lnTo>
                  <a:pt x="4465" y="4461"/>
                </a:lnTo>
                <a:lnTo>
                  <a:pt x="4491" y="4495"/>
                </a:lnTo>
                <a:lnTo>
                  <a:pt x="4542" y="4564"/>
                </a:lnTo>
                <a:lnTo>
                  <a:pt x="4591" y="4632"/>
                </a:lnTo>
                <a:lnTo>
                  <a:pt x="4638" y="4701"/>
                </a:lnTo>
                <a:lnTo>
                  <a:pt x="4682" y="4766"/>
                </a:lnTo>
                <a:lnTo>
                  <a:pt x="4761" y="4881"/>
                </a:lnTo>
                <a:lnTo>
                  <a:pt x="4794" y="4928"/>
                </a:lnTo>
                <a:lnTo>
                  <a:pt x="4822" y="4965"/>
                </a:lnTo>
                <a:lnTo>
                  <a:pt x="4806" y="4966"/>
                </a:lnTo>
                <a:lnTo>
                  <a:pt x="4791" y="4966"/>
                </a:lnTo>
                <a:lnTo>
                  <a:pt x="4776" y="4965"/>
                </a:lnTo>
                <a:lnTo>
                  <a:pt x="4762" y="4963"/>
                </a:lnTo>
                <a:lnTo>
                  <a:pt x="4748" y="4960"/>
                </a:lnTo>
                <a:lnTo>
                  <a:pt x="4734" y="4957"/>
                </a:lnTo>
                <a:lnTo>
                  <a:pt x="4720" y="4952"/>
                </a:lnTo>
                <a:lnTo>
                  <a:pt x="4707" y="4948"/>
                </a:lnTo>
                <a:lnTo>
                  <a:pt x="4680" y="4936"/>
                </a:lnTo>
                <a:lnTo>
                  <a:pt x="4655" y="4922"/>
                </a:lnTo>
                <a:lnTo>
                  <a:pt x="4629" y="4908"/>
                </a:lnTo>
                <a:lnTo>
                  <a:pt x="4603" y="4892"/>
                </a:lnTo>
                <a:lnTo>
                  <a:pt x="4550" y="4860"/>
                </a:lnTo>
                <a:lnTo>
                  <a:pt x="4523" y="4844"/>
                </a:lnTo>
                <a:lnTo>
                  <a:pt x="4495" y="4830"/>
                </a:lnTo>
                <a:lnTo>
                  <a:pt x="4465" y="4817"/>
                </a:lnTo>
                <a:lnTo>
                  <a:pt x="4451" y="4812"/>
                </a:lnTo>
                <a:lnTo>
                  <a:pt x="4434" y="4807"/>
                </a:lnTo>
                <a:lnTo>
                  <a:pt x="4419" y="4801"/>
                </a:lnTo>
                <a:lnTo>
                  <a:pt x="4402" y="4798"/>
                </a:lnTo>
                <a:lnTo>
                  <a:pt x="4385" y="4795"/>
                </a:lnTo>
                <a:lnTo>
                  <a:pt x="4368" y="4793"/>
                </a:lnTo>
                <a:lnTo>
                  <a:pt x="4342" y="4791"/>
                </a:lnTo>
                <a:lnTo>
                  <a:pt x="4316" y="4789"/>
                </a:lnTo>
                <a:lnTo>
                  <a:pt x="4290" y="4788"/>
                </a:lnTo>
                <a:lnTo>
                  <a:pt x="4264" y="4788"/>
                </a:lnTo>
                <a:lnTo>
                  <a:pt x="4212" y="4789"/>
                </a:lnTo>
                <a:lnTo>
                  <a:pt x="4160" y="4793"/>
                </a:lnTo>
                <a:lnTo>
                  <a:pt x="4107" y="4798"/>
                </a:lnTo>
                <a:lnTo>
                  <a:pt x="4055" y="4806"/>
                </a:lnTo>
                <a:lnTo>
                  <a:pt x="4002" y="4814"/>
                </a:lnTo>
                <a:lnTo>
                  <a:pt x="3950" y="4824"/>
                </a:lnTo>
                <a:lnTo>
                  <a:pt x="3897" y="4835"/>
                </a:lnTo>
                <a:lnTo>
                  <a:pt x="3845" y="4848"/>
                </a:lnTo>
                <a:lnTo>
                  <a:pt x="3794" y="4860"/>
                </a:lnTo>
                <a:lnTo>
                  <a:pt x="3742" y="4873"/>
                </a:lnTo>
                <a:lnTo>
                  <a:pt x="3640" y="4902"/>
                </a:lnTo>
                <a:lnTo>
                  <a:pt x="3542" y="4929"/>
                </a:lnTo>
                <a:lnTo>
                  <a:pt x="3455" y="4954"/>
                </a:lnTo>
                <a:lnTo>
                  <a:pt x="3367" y="4981"/>
                </a:lnTo>
                <a:lnTo>
                  <a:pt x="3322" y="4995"/>
                </a:lnTo>
                <a:lnTo>
                  <a:pt x="3279" y="5009"/>
                </a:lnTo>
                <a:lnTo>
                  <a:pt x="3236" y="5025"/>
                </a:lnTo>
                <a:lnTo>
                  <a:pt x="3193" y="5041"/>
                </a:lnTo>
                <a:lnTo>
                  <a:pt x="3150" y="5059"/>
                </a:lnTo>
                <a:lnTo>
                  <a:pt x="3108" y="5076"/>
                </a:lnTo>
                <a:lnTo>
                  <a:pt x="3066" y="5095"/>
                </a:lnTo>
                <a:lnTo>
                  <a:pt x="3025" y="5116"/>
                </a:lnTo>
                <a:lnTo>
                  <a:pt x="2985" y="5137"/>
                </a:lnTo>
                <a:lnTo>
                  <a:pt x="2945" y="5160"/>
                </a:lnTo>
                <a:lnTo>
                  <a:pt x="2908" y="5185"/>
                </a:lnTo>
                <a:lnTo>
                  <a:pt x="2870" y="5210"/>
                </a:lnTo>
                <a:lnTo>
                  <a:pt x="2834" y="5236"/>
                </a:lnTo>
                <a:lnTo>
                  <a:pt x="2800" y="5264"/>
                </a:lnTo>
                <a:lnTo>
                  <a:pt x="2767" y="5293"/>
                </a:lnTo>
                <a:lnTo>
                  <a:pt x="2735" y="5324"/>
                </a:lnTo>
                <a:lnTo>
                  <a:pt x="2706" y="5356"/>
                </a:lnTo>
                <a:lnTo>
                  <a:pt x="2691" y="5373"/>
                </a:lnTo>
                <a:lnTo>
                  <a:pt x="2678" y="5391"/>
                </a:lnTo>
                <a:lnTo>
                  <a:pt x="2665" y="5408"/>
                </a:lnTo>
                <a:lnTo>
                  <a:pt x="2652" y="5426"/>
                </a:lnTo>
                <a:lnTo>
                  <a:pt x="2640" y="5445"/>
                </a:lnTo>
                <a:lnTo>
                  <a:pt x="2629" y="5463"/>
                </a:lnTo>
                <a:lnTo>
                  <a:pt x="2622" y="5478"/>
                </a:lnTo>
                <a:lnTo>
                  <a:pt x="2614" y="5493"/>
                </a:lnTo>
                <a:lnTo>
                  <a:pt x="2601" y="5526"/>
                </a:lnTo>
                <a:lnTo>
                  <a:pt x="2574" y="5594"/>
                </a:lnTo>
                <a:lnTo>
                  <a:pt x="2560" y="5629"/>
                </a:lnTo>
                <a:lnTo>
                  <a:pt x="2553" y="5646"/>
                </a:lnTo>
                <a:lnTo>
                  <a:pt x="2545" y="5661"/>
                </a:lnTo>
                <a:lnTo>
                  <a:pt x="2536" y="5675"/>
                </a:lnTo>
                <a:lnTo>
                  <a:pt x="2525" y="5690"/>
                </a:lnTo>
                <a:lnTo>
                  <a:pt x="2514" y="5702"/>
                </a:lnTo>
                <a:lnTo>
                  <a:pt x="2503" y="5713"/>
                </a:lnTo>
                <a:lnTo>
                  <a:pt x="2512" y="5714"/>
                </a:lnTo>
                <a:lnTo>
                  <a:pt x="2522" y="5715"/>
                </a:lnTo>
                <a:lnTo>
                  <a:pt x="2541" y="5720"/>
                </a:lnTo>
                <a:lnTo>
                  <a:pt x="2559" y="5727"/>
                </a:lnTo>
                <a:lnTo>
                  <a:pt x="2577" y="5735"/>
                </a:lnTo>
                <a:lnTo>
                  <a:pt x="2593" y="5745"/>
                </a:lnTo>
                <a:lnTo>
                  <a:pt x="2609" y="5755"/>
                </a:lnTo>
                <a:lnTo>
                  <a:pt x="2625" y="5768"/>
                </a:lnTo>
                <a:lnTo>
                  <a:pt x="2640" y="5780"/>
                </a:lnTo>
                <a:lnTo>
                  <a:pt x="2671" y="5807"/>
                </a:lnTo>
                <a:lnTo>
                  <a:pt x="2701" y="5832"/>
                </a:lnTo>
                <a:lnTo>
                  <a:pt x="2716" y="5844"/>
                </a:lnTo>
                <a:lnTo>
                  <a:pt x="2732" y="5856"/>
                </a:lnTo>
                <a:lnTo>
                  <a:pt x="2749" y="5866"/>
                </a:lnTo>
                <a:lnTo>
                  <a:pt x="2765" y="5875"/>
                </a:lnTo>
                <a:lnTo>
                  <a:pt x="2792" y="5886"/>
                </a:lnTo>
                <a:lnTo>
                  <a:pt x="2818" y="5897"/>
                </a:lnTo>
                <a:lnTo>
                  <a:pt x="2846" y="5904"/>
                </a:lnTo>
                <a:lnTo>
                  <a:pt x="2875" y="5911"/>
                </a:lnTo>
                <a:lnTo>
                  <a:pt x="2903" y="5916"/>
                </a:lnTo>
                <a:lnTo>
                  <a:pt x="2932" y="5920"/>
                </a:lnTo>
                <a:lnTo>
                  <a:pt x="2961" y="5924"/>
                </a:lnTo>
                <a:lnTo>
                  <a:pt x="2989" y="5927"/>
                </a:lnTo>
                <a:lnTo>
                  <a:pt x="3045" y="5931"/>
                </a:lnTo>
                <a:lnTo>
                  <a:pt x="3100" y="5933"/>
                </a:lnTo>
                <a:lnTo>
                  <a:pt x="3156" y="5933"/>
                </a:lnTo>
                <a:lnTo>
                  <a:pt x="3212" y="5931"/>
                </a:lnTo>
                <a:lnTo>
                  <a:pt x="3267" y="5926"/>
                </a:lnTo>
                <a:lnTo>
                  <a:pt x="3322" y="5920"/>
                </a:lnTo>
                <a:lnTo>
                  <a:pt x="3378" y="5913"/>
                </a:lnTo>
                <a:lnTo>
                  <a:pt x="3433" y="5904"/>
                </a:lnTo>
                <a:lnTo>
                  <a:pt x="3487" y="5895"/>
                </a:lnTo>
                <a:lnTo>
                  <a:pt x="3543" y="5882"/>
                </a:lnTo>
                <a:lnTo>
                  <a:pt x="3597" y="5870"/>
                </a:lnTo>
                <a:lnTo>
                  <a:pt x="3651" y="5857"/>
                </a:lnTo>
                <a:lnTo>
                  <a:pt x="3705" y="5842"/>
                </a:lnTo>
                <a:lnTo>
                  <a:pt x="3759" y="5827"/>
                </a:lnTo>
                <a:lnTo>
                  <a:pt x="3812" y="5811"/>
                </a:lnTo>
                <a:lnTo>
                  <a:pt x="3865" y="5794"/>
                </a:lnTo>
                <a:lnTo>
                  <a:pt x="3983" y="5757"/>
                </a:lnTo>
                <a:lnTo>
                  <a:pt x="4058" y="5734"/>
                </a:lnTo>
                <a:lnTo>
                  <a:pt x="4138" y="5705"/>
                </a:lnTo>
                <a:lnTo>
                  <a:pt x="4181" y="5690"/>
                </a:lnTo>
                <a:lnTo>
                  <a:pt x="4224" y="5673"/>
                </a:lnTo>
                <a:lnTo>
                  <a:pt x="4267" y="5656"/>
                </a:lnTo>
                <a:lnTo>
                  <a:pt x="4311" y="5638"/>
                </a:lnTo>
                <a:lnTo>
                  <a:pt x="4354" y="5618"/>
                </a:lnTo>
                <a:lnTo>
                  <a:pt x="4397" y="5598"/>
                </a:lnTo>
                <a:lnTo>
                  <a:pt x="4439" y="5576"/>
                </a:lnTo>
                <a:lnTo>
                  <a:pt x="4481" y="5553"/>
                </a:lnTo>
                <a:lnTo>
                  <a:pt x="4521" y="5530"/>
                </a:lnTo>
                <a:lnTo>
                  <a:pt x="4559" y="5505"/>
                </a:lnTo>
                <a:lnTo>
                  <a:pt x="4596" y="5480"/>
                </a:lnTo>
                <a:lnTo>
                  <a:pt x="4630" y="5453"/>
                </a:lnTo>
                <a:lnTo>
                  <a:pt x="4646" y="5439"/>
                </a:lnTo>
                <a:lnTo>
                  <a:pt x="4662" y="5425"/>
                </a:lnTo>
                <a:lnTo>
                  <a:pt x="4676" y="5411"/>
                </a:lnTo>
                <a:lnTo>
                  <a:pt x="4690" y="5397"/>
                </a:lnTo>
                <a:lnTo>
                  <a:pt x="4704" y="5381"/>
                </a:lnTo>
                <a:lnTo>
                  <a:pt x="4716" y="5367"/>
                </a:lnTo>
                <a:lnTo>
                  <a:pt x="4727" y="5352"/>
                </a:lnTo>
                <a:lnTo>
                  <a:pt x="4739" y="5336"/>
                </a:lnTo>
                <a:lnTo>
                  <a:pt x="4748" y="5320"/>
                </a:lnTo>
                <a:lnTo>
                  <a:pt x="4757" y="5303"/>
                </a:lnTo>
                <a:lnTo>
                  <a:pt x="4764" y="5287"/>
                </a:lnTo>
                <a:lnTo>
                  <a:pt x="4771" y="5271"/>
                </a:lnTo>
                <a:lnTo>
                  <a:pt x="4776" y="5254"/>
                </a:lnTo>
                <a:lnTo>
                  <a:pt x="4782" y="5237"/>
                </a:lnTo>
                <a:lnTo>
                  <a:pt x="4785" y="5219"/>
                </a:lnTo>
                <a:lnTo>
                  <a:pt x="4787" y="5202"/>
                </a:lnTo>
                <a:lnTo>
                  <a:pt x="4788" y="5184"/>
                </a:lnTo>
                <a:lnTo>
                  <a:pt x="4788" y="5165"/>
                </a:lnTo>
                <a:lnTo>
                  <a:pt x="4786" y="5147"/>
                </a:lnTo>
                <a:lnTo>
                  <a:pt x="4783" y="5128"/>
                </a:lnTo>
                <a:lnTo>
                  <a:pt x="4778" y="5109"/>
                </a:lnTo>
                <a:lnTo>
                  <a:pt x="4772" y="5089"/>
                </a:lnTo>
                <a:lnTo>
                  <a:pt x="4765" y="5070"/>
                </a:lnTo>
                <a:lnTo>
                  <a:pt x="4756" y="5049"/>
                </a:lnTo>
                <a:lnTo>
                  <a:pt x="4767" y="5047"/>
                </a:lnTo>
                <a:lnTo>
                  <a:pt x="4780" y="5047"/>
                </a:lnTo>
                <a:lnTo>
                  <a:pt x="4791" y="5047"/>
                </a:lnTo>
                <a:lnTo>
                  <a:pt x="4803" y="5048"/>
                </a:lnTo>
                <a:lnTo>
                  <a:pt x="4814" y="5050"/>
                </a:lnTo>
                <a:lnTo>
                  <a:pt x="4827" y="5053"/>
                </a:lnTo>
                <a:lnTo>
                  <a:pt x="4840" y="5058"/>
                </a:lnTo>
                <a:lnTo>
                  <a:pt x="4852" y="5062"/>
                </a:lnTo>
                <a:lnTo>
                  <a:pt x="4865" y="5068"/>
                </a:lnTo>
                <a:lnTo>
                  <a:pt x="4878" y="5075"/>
                </a:lnTo>
                <a:lnTo>
                  <a:pt x="4891" y="5082"/>
                </a:lnTo>
                <a:lnTo>
                  <a:pt x="4905" y="5090"/>
                </a:lnTo>
                <a:lnTo>
                  <a:pt x="4931" y="5109"/>
                </a:lnTo>
                <a:lnTo>
                  <a:pt x="4958" y="5130"/>
                </a:lnTo>
                <a:lnTo>
                  <a:pt x="4985" y="5155"/>
                </a:lnTo>
                <a:lnTo>
                  <a:pt x="5013" y="5182"/>
                </a:lnTo>
                <a:lnTo>
                  <a:pt x="5041" y="5210"/>
                </a:lnTo>
                <a:lnTo>
                  <a:pt x="5069" y="5241"/>
                </a:lnTo>
                <a:lnTo>
                  <a:pt x="5097" y="5273"/>
                </a:lnTo>
                <a:lnTo>
                  <a:pt x="5125" y="5307"/>
                </a:lnTo>
                <a:lnTo>
                  <a:pt x="5152" y="5341"/>
                </a:lnTo>
                <a:lnTo>
                  <a:pt x="5180" y="5376"/>
                </a:lnTo>
                <a:lnTo>
                  <a:pt x="5234" y="5450"/>
                </a:lnTo>
                <a:lnTo>
                  <a:pt x="5288" y="5524"/>
                </a:lnTo>
                <a:lnTo>
                  <a:pt x="5338" y="5598"/>
                </a:lnTo>
                <a:lnTo>
                  <a:pt x="5386" y="5668"/>
                </a:lnTo>
                <a:lnTo>
                  <a:pt x="5470" y="5793"/>
                </a:lnTo>
                <a:lnTo>
                  <a:pt x="5506" y="5844"/>
                </a:lnTo>
                <a:lnTo>
                  <a:pt x="5537" y="5885"/>
                </a:lnTo>
                <a:lnTo>
                  <a:pt x="5520" y="5886"/>
                </a:lnTo>
                <a:lnTo>
                  <a:pt x="5505" y="5886"/>
                </a:lnTo>
                <a:lnTo>
                  <a:pt x="5491" y="5885"/>
                </a:lnTo>
                <a:lnTo>
                  <a:pt x="5475" y="5884"/>
                </a:lnTo>
                <a:lnTo>
                  <a:pt x="5461" y="5882"/>
                </a:lnTo>
                <a:lnTo>
                  <a:pt x="5447" y="5879"/>
                </a:lnTo>
                <a:lnTo>
                  <a:pt x="5432" y="5875"/>
                </a:lnTo>
                <a:lnTo>
                  <a:pt x="5418" y="5871"/>
                </a:lnTo>
                <a:lnTo>
                  <a:pt x="5391" y="5862"/>
                </a:lnTo>
                <a:lnTo>
                  <a:pt x="5365" y="5850"/>
                </a:lnTo>
                <a:lnTo>
                  <a:pt x="5338" y="5836"/>
                </a:lnTo>
                <a:lnTo>
                  <a:pt x="5311" y="5822"/>
                </a:lnTo>
                <a:lnTo>
                  <a:pt x="5258" y="5792"/>
                </a:lnTo>
                <a:lnTo>
                  <a:pt x="5230" y="5777"/>
                </a:lnTo>
                <a:lnTo>
                  <a:pt x="5203" y="5763"/>
                </a:lnTo>
                <a:lnTo>
                  <a:pt x="5174" y="5749"/>
                </a:lnTo>
                <a:lnTo>
                  <a:pt x="5144" y="5737"/>
                </a:lnTo>
                <a:lnTo>
                  <a:pt x="5114" y="5727"/>
                </a:lnTo>
                <a:lnTo>
                  <a:pt x="5097" y="5723"/>
                </a:lnTo>
                <a:lnTo>
                  <a:pt x="5081" y="5718"/>
                </a:lnTo>
                <a:lnTo>
                  <a:pt x="5057" y="5713"/>
                </a:lnTo>
                <a:lnTo>
                  <a:pt x="5034" y="5710"/>
                </a:lnTo>
                <a:lnTo>
                  <a:pt x="5010" y="5707"/>
                </a:lnTo>
                <a:lnTo>
                  <a:pt x="4986" y="5705"/>
                </a:lnTo>
                <a:lnTo>
                  <a:pt x="4963" y="5704"/>
                </a:lnTo>
                <a:lnTo>
                  <a:pt x="4938" y="5704"/>
                </a:lnTo>
                <a:lnTo>
                  <a:pt x="4914" y="5705"/>
                </a:lnTo>
                <a:lnTo>
                  <a:pt x="4890" y="5706"/>
                </a:lnTo>
                <a:lnTo>
                  <a:pt x="4866" y="5708"/>
                </a:lnTo>
                <a:lnTo>
                  <a:pt x="4841" y="5710"/>
                </a:lnTo>
                <a:lnTo>
                  <a:pt x="4793" y="5717"/>
                </a:lnTo>
                <a:lnTo>
                  <a:pt x="4744" y="5726"/>
                </a:lnTo>
                <a:lnTo>
                  <a:pt x="4694" y="5737"/>
                </a:lnTo>
                <a:lnTo>
                  <a:pt x="4645" y="5748"/>
                </a:lnTo>
                <a:lnTo>
                  <a:pt x="4597" y="5761"/>
                </a:lnTo>
                <a:lnTo>
                  <a:pt x="4549" y="5776"/>
                </a:lnTo>
                <a:lnTo>
                  <a:pt x="4501" y="5790"/>
                </a:lnTo>
                <a:lnTo>
                  <a:pt x="4408" y="5818"/>
                </a:lnTo>
                <a:lnTo>
                  <a:pt x="4361" y="5832"/>
                </a:lnTo>
                <a:lnTo>
                  <a:pt x="4316" y="5844"/>
                </a:lnTo>
                <a:lnTo>
                  <a:pt x="4221" y="5872"/>
                </a:lnTo>
                <a:lnTo>
                  <a:pt x="4125" y="5900"/>
                </a:lnTo>
                <a:lnTo>
                  <a:pt x="4077" y="5915"/>
                </a:lnTo>
                <a:lnTo>
                  <a:pt x="4029" y="5932"/>
                </a:lnTo>
                <a:lnTo>
                  <a:pt x="3981" y="5948"/>
                </a:lnTo>
                <a:lnTo>
                  <a:pt x="3934" y="5965"/>
                </a:lnTo>
                <a:lnTo>
                  <a:pt x="3887" y="5985"/>
                </a:lnTo>
                <a:lnTo>
                  <a:pt x="3841" y="6004"/>
                </a:lnTo>
                <a:lnTo>
                  <a:pt x="3796" y="6026"/>
                </a:lnTo>
                <a:lnTo>
                  <a:pt x="3751" y="6048"/>
                </a:lnTo>
                <a:lnTo>
                  <a:pt x="3707" y="6073"/>
                </a:lnTo>
                <a:lnTo>
                  <a:pt x="3665" y="6099"/>
                </a:lnTo>
                <a:lnTo>
                  <a:pt x="3623" y="6125"/>
                </a:lnTo>
                <a:lnTo>
                  <a:pt x="3583" y="6155"/>
                </a:lnTo>
                <a:lnTo>
                  <a:pt x="3563" y="6170"/>
                </a:lnTo>
                <a:lnTo>
                  <a:pt x="3546" y="6186"/>
                </a:lnTo>
                <a:lnTo>
                  <a:pt x="3527" y="6201"/>
                </a:lnTo>
                <a:lnTo>
                  <a:pt x="3510" y="6217"/>
                </a:lnTo>
                <a:lnTo>
                  <a:pt x="3494" y="6235"/>
                </a:lnTo>
                <a:lnTo>
                  <a:pt x="3477" y="6252"/>
                </a:lnTo>
                <a:lnTo>
                  <a:pt x="3462" y="6271"/>
                </a:lnTo>
                <a:lnTo>
                  <a:pt x="3446" y="6289"/>
                </a:lnTo>
                <a:lnTo>
                  <a:pt x="3431" y="6309"/>
                </a:lnTo>
                <a:lnTo>
                  <a:pt x="3417" y="6327"/>
                </a:lnTo>
                <a:lnTo>
                  <a:pt x="3390" y="6367"/>
                </a:lnTo>
                <a:lnTo>
                  <a:pt x="3364" y="6408"/>
                </a:lnTo>
                <a:lnTo>
                  <a:pt x="3341" y="6450"/>
                </a:lnTo>
                <a:lnTo>
                  <a:pt x="3332" y="6471"/>
                </a:lnTo>
                <a:lnTo>
                  <a:pt x="3321" y="6494"/>
                </a:lnTo>
                <a:lnTo>
                  <a:pt x="3311" y="6519"/>
                </a:lnTo>
                <a:lnTo>
                  <a:pt x="3300" y="6544"/>
                </a:lnTo>
                <a:lnTo>
                  <a:pt x="3288" y="6569"/>
                </a:lnTo>
                <a:lnTo>
                  <a:pt x="3281" y="6580"/>
                </a:lnTo>
                <a:lnTo>
                  <a:pt x="3273" y="6591"/>
                </a:lnTo>
                <a:lnTo>
                  <a:pt x="3266" y="6601"/>
                </a:lnTo>
                <a:lnTo>
                  <a:pt x="3257" y="6610"/>
                </a:lnTo>
                <a:lnTo>
                  <a:pt x="3248" y="6617"/>
                </a:lnTo>
                <a:lnTo>
                  <a:pt x="3238" y="6623"/>
                </a:lnTo>
                <a:lnTo>
                  <a:pt x="3254" y="6625"/>
                </a:lnTo>
                <a:lnTo>
                  <a:pt x="3270" y="6627"/>
                </a:lnTo>
                <a:lnTo>
                  <a:pt x="3287" y="6630"/>
                </a:lnTo>
                <a:lnTo>
                  <a:pt x="3302" y="6634"/>
                </a:lnTo>
                <a:lnTo>
                  <a:pt x="3317" y="6640"/>
                </a:lnTo>
                <a:lnTo>
                  <a:pt x="3333" y="6645"/>
                </a:lnTo>
                <a:lnTo>
                  <a:pt x="3348" y="6651"/>
                </a:lnTo>
                <a:lnTo>
                  <a:pt x="3363" y="6658"/>
                </a:lnTo>
                <a:lnTo>
                  <a:pt x="3393" y="6673"/>
                </a:lnTo>
                <a:lnTo>
                  <a:pt x="3423" y="6691"/>
                </a:lnTo>
                <a:lnTo>
                  <a:pt x="3482" y="6728"/>
                </a:lnTo>
                <a:lnTo>
                  <a:pt x="3512" y="6747"/>
                </a:lnTo>
                <a:lnTo>
                  <a:pt x="3543" y="6765"/>
                </a:lnTo>
                <a:lnTo>
                  <a:pt x="3574" y="6782"/>
                </a:lnTo>
                <a:lnTo>
                  <a:pt x="3605" y="6797"/>
                </a:lnTo>
                <a:lnTo>
                  <a:pt x="3621" y="6805"/>
                </a:lnTo>
                <a:lnTo>
                  <a:pt x="3637" y="6811"/>
                </a:lnTo>
                <a:lnTo>
                  <a:pt x="3654" y="6817"/>
                </a:lnTo>
                <a:lnTo>
                  <a:pt x="3671" y="6822"/>
                </a:lnTo>
                <a:lnTo>
                  <a:pt x="3688" y="6826"/>
                </a:lnTo>
                <a:lnTo>
                  <a:pt x="3706" y="6829"/>
                </a:lnTo>
                <a:lnTo>
                  <a:pt x="3723" y="6831"/>
                </a:lnTo>
                <a:lnTo>
                  <a:pt x="3742" y="6832"/>
                </a:lnTo>
                <a:lnTo>
                  <a:pt x="3786" y="6833"/>
                </a:lnTo>
                <a:lnTo>
                  <a:pt x="3831" y="6833"/>
                </a:lnTo>
                <a:lnTo>
                  <a:pt x="3875" y="6831"/>
                </a:lnTo>
                <a:lnTo>
                  <a:pt x="3920" y="6828"/>
                </a:lnTo>
                <a:lnTo>
                  <a:pt x="3964" y="6824"/>
                </a:lnTo>
                <a:lnTo>
                  <a:pt x="4009" y="6819"/>
                </a:lnTo>
                <a:lnTo>
                  <a:pt x="4053" y="6813"/>
                </a:lnTo>
                <a:lnTo>
                  <a:pt x="4098" y="6806"/>
                </a:lnTo>
                <a:lnTo>
                  <a:pt x="4142" y="6798"/>
                </a:lnTo>
                <a:lnTo>
                  <a:pt x="4186" y="6789"/>
                </a:lnTo>
                <a:lnTo>
                  <a:pt x="4230" y="6780"/>
                </a:lnTo>
                <a:lnTo>
                  <a:pt x="4274" y="6770"/>
                </a:lnTo>
                <a:lnTo>
                  <a:pt x="4361" y="6748"/>
                </a:lnTo>
                <a:lnTo>
                  <a:pt x="4447" y="6724"/>
                </a:lnTo>
                <a:lnTo>
                  <a:pt x="4495" y="6709"/>
                </a:lnTo>
                <a:lnTo>
                  <a:pt x="4558" y="6689"/>
                </a:lnTo>
                <a:lnTo>
                  <a:pt x="4634" y="6662"/>
                </a:lnTo>
                <a:lnTo>
                  <a:pt x="4719" y="6629"/>
                </a:lnTo>
                <a:lnTo>
                  <a:pt x="4764" y="6612"/>
                </a:lnTo>
                <a:lnTo>
                  <a:pt x="4811" y="6592"/>
                </a:lnTo>
                <a:lnTo>
                  <a:pt x="4858" y="6572"/>
                </a:lnTo>
                <a:lnTo>
                  <a:pt x="4908" y="6550"/>
                </a:lnTo>
                <a:lnTo>
                  <a:pt x="4956" y="6529"/>
                </a:lnTo>
                <a:lnTo>
                  <a:pt x="5004" y="6505"/>
                </a:lnTo>
                <a:lnTo>
                  <a:pt x="5052" y="6481"/>
                </a:lnTo>
                <a:lnTo>
                  <a:pt x="5100" y="6455"/>
                </a:lnTo>
                <a:lnTo>
                  <a:pt x="5146" y="6430"/>
                </a:lnTo>
                <a:lnTo>
                  <a:pt x="5191" y="6403"/>
                </a:lnTo>
                <a:lnTo>
                  <a:pt x="5234" y="6375"/>
                </a:lnTo>
                <a:lnTo>
                  <a:pt x="5275" y="6347"/>
                </a:lnTo>
                <a:lnTo>
                  <a:pt x="5314" y="6318"/>
                </a:lnTo>
                <a:lnTo>
                  <a:pt x="5350" y="6288"/>
                </a:lnTo>
                <a:lnTo>
                  <a:pt x="5368" y="6274"/>
                </a:lnTo>
                <a:lnTo>
                  <a:pt x="5383" y="6258"/>
                </a:lnTo>
                <a:lnTo>
                  <a:pt x="5398" y="6243"/>
                </a:lnTo>
                <a:lnTo>
                  <a:pt x="5413" y="6228"/>
                </a:lnTo>
                <a:lnTo>
                  <a:pt x="5426" y="6212"/>
                </a:lnTo>
                <a:lnTo>
                  <a:pt x="5438" y="6197"/>
                </a:lnTo>
                <a:lnTo>
                  <a:pt x="5450" y="6182"/>
                </a:lnTo>
                <a:lnTo>
                  <a:pt x="5460" y="6165"/>
                </a:lnTo>
                <a:lnTo>
                  <a:pt x="5469" y="6150"/>
                </a:lnTo>
                <a:lnTo>
                  <a:pt x="5476" y="6133"/>
                </a:lnTo>
                <a:lnTo>
                  <a:pt x="5483" y="6118"/>
                </a:lnTo>
                <a:lnTo>
                  <a:pt x="5489" y="6102"/>
                </a:lnTo>
                <a:lnTo>
                  <a:pt x="5493" y="6085"/>
                </a:lnTo>
                <a:lnTo>
                  <a:pt x="5496" y="6070"/>
                </a:lnTo>
                <a:lnTo>
                  <a:pt x="5497" y="6053"/>
                </a:lnTo>
                <a:lnTo>
                  <a:pt x="5497" y="6037"/>
                </a:lnTo>
                <a:lnTo>
                  <a:pt x="5496" y="6021"/>
                </a:lnTo>
                <a:lnTo>
                  <a:pt x="5493" y="6004"/>
                </a:lnTo>
                <a:lnTo>
                  <a:pt x="5488" y="5988"/>
                </a:lnTo>
                <a:lnTo>
                  <a:pt x="5481" y="5972"/>
                </a:lnTo>
                <a:lnTo>
                  <a:pt x="5491" y="5969"/>
                </a:lnTo>
                <a:lnTo>
                  <a:pt x="5501" y="5968"/>
                </a:lnTo>
                <a:lnTo>
                  <a:pt x="5510" y="5968"/>
                </a:lnTo>
                <a:lnTo>
                  <a:pt x="5520" y="5969"/>
                </a:lnTo>
                <a:lnTo>
                  <a:pt x="5531" y="5971"/>
                </a:lnTo>
                <a:lnTo>
                  <a:pt x="5541" y="5972"/>
                </a:lnTo>
                <a:lnTo>
                  <a:pt x="5561" y="5978"/>
                </a:lnTo>
                <a:lnTo>
                  <a:pt x="5582" y="5986"/>
                </a:lnTo>
                <a:lnTo>
                  <a:pt x="5602" y="5996"/>
                </a:lnTo>
                <a:lnTo>
                  <a:pt x="5624" y="6009"/>
                </a:lnTo>
                <a:lnTo>
                  <a:pt x="5645" y="6024"/>
                </a:lnTo>
                <a:lnTo>
                  <a:pt x="5667" y="6040"/>
                </a:lnTo>
                <a:lnTo>
                  <a:pt x="5689" y="6059"/>
                </a:lnTo>
                <a:lnTo>
                  <a:pt x="5711" y="6078"/>
                </a:lnTo>
                <a:lnTo>
                  <a:pt x="5733" y="6100"/>
                </a:lnTo>
                <a:lnTo>
                  <a:pt x="5755" y="6122"/>
                </a:lnTo>
                <a:lnTo>
                  <a:pt x="5776" y="6146"/>
                </a:lnTo>
                <a:lnTo>
                  <a:pt x="5799" y="6170"/>
                </a:lnTo>
                <a:lnTo>
                  <a:pt x="5821" y="6196"/>
                </a:lnTo>
                <a:lnTo>
                  <a:pt x="5863" y="6247"/>
                </a:lnTo>
                <a:lnTo>
                  <a:pt x="5905" y="6300"/>
                </a:lnTo>
                <a:lnTo>
                  <a:pt x="5945" y="6354"/>
                </a:lnTo>
                <a:lnTo>
                  <a:pt x="5982" y="6405"/>
                </a:lnTo>
                <a:lnTo>
                  <a:pt x="6052" y="6498"/>
                </a:lnTo>
                <a:lnTo>
                  <a:pt x="6083" y="6537"/>
                </a:lnTo>
                <a:lnTo>
                  <a:pt x="6109" y="6570"/>
                </a:lnTo>
                <a:lnTo>
                  <a:pt x="6099" y="6572"/>
                </a:lnTo>
                <a:lnTo>
                  <a:pt x="6088" y="6573"/>
                </a:lnTo>
                <a:lnTo>
                  <a:pt x="6078" y="6573"/>
                </a:lnTo>
                <a:lnTo>
                  <a:pt x="6066" y="6573"/>
                </a:lnTo>
                <a:lnTo>
                  <a:pt x="6056" y="6571"/>
                </a:lnTo>
                <a:lnTo>
                  <a:pt x="6046" y="6569"/>
                </a:lnTo>
                <a:lnTo>
                  <a:pt x="6024" y="6564"/>
                </a:lnTo>
                <a:lnTo>
                  <a:pt x="6004" y="6556"/>
                </a:lnTo>
                <a:lnTo>
                  <a:pt x="5983" y="6546"/>
                </a:lnTo>
                <a:lnTo>
                  <a:pt x="5963" y="6535"/>
                </a:lnTo>
                <a:lnTo>
                  <a:pt x="5942" y="6524"/>
                </a:lnTo>
                <a:lnTo>
                  <a:pt x="5899" y="6500"/>
                </a:lnTo>
                <a:lnTo>
                  <a:pt x="5878" y="6489"/>
                </a:lnTo>
                <a:lnTo>
                  <a:pt x="5855" y="6479"/>
                </a:lnTo>
                <a:lnTo>
                  <a:pt x="5832" y="6469"/>
                </a:lnTo>
                <a:lnTo>
                  <a:pt x="5808" y="6463"/>
                </a:lnTo>
                <a:lnTo>
                  <a:pt x="5796" y="6460"/>
                </a:lnTo>
                <a:lnTo>
                  <a:pt x="5784" y="6458"/>
                </a:lnTo>
                <a:lnTo>
                  <a:pt x="5770" y="6457"/>
                </a:lnTo>
                <a:lnTo>
                  <a:pt x="5757" y="6456"/>
                </a:lnTo>
                <a:lnTo>
                  <a:pt x="5738" y="6456"/>
                </a:lnTo>
                <a:lnTo>
                  <a:pt x="5718" y="6456"/>
                </a:lnTo>
                <a:lnTo>
                  <a:pt x="5678" y="6459"/>
                </a:lnTo>
                <a:lnTo>
                  <a:pt x="5638" y="6464"/>
                </a:lnTo>
                <a:lnTo>
                  <a:pt x="5598" y="6472"/>
                </a:lnTo>
                <a:lnTo>
                  <a:pt x="5558" y="6481"/>
                </a:lnTo>
                <a:lnTo>
                  <a:pt x="5519" y="6491"/>
                </a:lnTo>
                <a:lnTo>
                  <a:pt x="5479" y="6503"/>
                </a:lnTo>
                <a:lnTo>
                  <a:pt x="5440" y="6517"/>
                </a:lnTo>
                <a:lnTo>
                  <a:pt x="5401" y="6530"/>
                </a:lnTo>
                <a:lnTo>
                  <a:pt x="5363" y="6545"/>
                </a:lnTo>
                <a:lnTo>
                  <a:pt x="5287" y="6577"/>
                </a:lnTo>
                <a:lnTo>
                  <a:pt x="5213" y="6610"/>
                </a:lnTo>
                <a:lnTo>
                  <a:pt x="5141" y="6642"/>
                </a:lnTo>
                <a:lnTo>
                  <a:pt x="5068" y="6673"/>
                </a:lnTo>
                <a:lnTo>
                  <a:pt x="4997" y="6707"/>
                </a:lnTo>
                <a:lnTo>
                  <a:pt x="4961" y="6725"/>
                </a:lnTo>
                <a:lnTo>
                  <a:pt x="4925" y="6742"/>
                </a:lnTo>
                <a:lnTo>
                  <a:pt x="4889" y="6762"/>
                </a:lnTo>
                <a:lnTo>
                  <a:pt x="4854" y="6780"/>
                </a:lnTo>
                <a:lnTo>
                  <a:pt x="4819" y="6800"/>
                </a:lnTo>
                <a:lnTo>
                  <a:pt x="4786" y="6822"/>
                </a:lnTo>
                <a:lnTo>
                  <a:pt x="4753" y="6843"/>
                </a:lnTo>
                <a:lnTo>
                  <a:pt x="4720" y="6866"/>
                </a:lnTo>
                <a:lnTo>
                  <a:pt x="4688" y="6890"/>
                </a:lnTo>
                <a:lnTo>
                  <a:pt x="4658" y="6915"/>
                </a:lnTo>
                <a:lnTo>
                  <a:pt x="4628" y="6941"/>
                </a:lnTo>
                <a:lnTo>
                  <a:pt x="4599" y="6968"/>
                </a:lnTo>
                <a:lnTo>
                  <a:pt x="4588" y="6980"/>
                </a:lnTo>
                <a:lnTo>
                  <a:pt x="4577" y="6992"/>
                </a:lnTo>
                <a:lnTo>
                  <a:pt x="4567" y="7004"/>
                </a:lnTo>
                <a:lnTo>
                  <a:pt x="4558" y="7018"/>
                </a:lnTo>
                <a:lnTo>
                  <a:pt x="4549" y="7031"/>
                </a:lnTo>
                <a:lnTo>
                  <a:pt x="4542" y="7043"/>
                </a:lnTo>
                <a:lnTo>
                  <a:pt x="4527" y="7071"/>
                </a:lnTo>
                <a:lnTo>
                  <a:pt x="4514" y="7099"/>
                </a:lnTo>
                <a:lnTo>
                  <a:pt x="4503" y="7127"/>
                </a:lnTo>
                <a:lnTo>
                  <a:pt x="4493" y="7156"/>
                </a:lnTo>
                <a:lnTo>
                  <a:pt x="4482" y="7185"/>
                </a:lnTo>
                <a:lnTo>
                  <a:pt x="4463" y="7242"/>
                </a:lnTo>
                <a:lnTo>
                  <a:pt x="4453" y="7271"/>
                </a:lnTo>
                <a:lnTo>
                  <a:pt x="4441" y="7297"/>
                </a:lnTo>
                <a:lnTo>
                  <a:pt x="4430" y="7324"/>
                </a:lnTo>
                <a:lnTo>
                  <a:pt x="4416" y="7349"/>
                </a:lnTo>
                <a:lnTo>
                  <a:pt x="4409" y="7361"/>
                </a:lnTo>
                <a:lnTo>
                  <a:pt x="4400" y="7372"/>
                </a:lnTo>
                <a:lnTo>
                  <a:pt x="4392" y="7383"/>
                </a:lnTo>
                <a:lnTo>
                  <a:pt x="4383" y="7395"/>
                </a:lnTo>
                <a:lnTo>
                  <a:pt x="4395" y="7394"/>
                </a:lnTo>
                <a:lnTo>
                  <a:pt x="4408" y="7394"/>
                </a:lnTo>
                <a:lnTo>
                  <a:pt x="4420" y="7395"/>
                </a:lnTo>
                <a:lnTo>
                  <a:pt x="4432" y="7396"/>
                </a:lnTo>
                <a:lnTo>
                  <a:pt x="4457" y="7401"/>
                </a:lnTo>
                <a:lnTo>
                  <a:pt x="4481" y="7408"/>
                </a:lnTo>
                <a:lnTo>
                  <a:pt x="4507" y="7416"/>
                </a:lnTo>
                <a:lnTo>
                  <a:pt x="4532" y="7425"/>
                </a:lnTo>
                <a:lnTo>
                  <a:pt x="4582" y="7448"/>
                </a:lnTo>
                <a:lnTo>
                  <a:pt x="4607" y="7459"/>
                </a:lnTo>
                <a:lnTo>
                  <a:pt x="4633" y="7470"/>
                </a:lnTo>
                <a:lnTo>
                  <a:pt x="4660" y="7480"/>
                </a:lnTo>
                <a:lnTo>
                  <a:pt x="4686" y="7488"/>
                </a:lnTo>
                <a:lnTo>
                  <a:pt x="4713" y="7495"/>
                </a:lnTo>
                <a:lnTo>
                  <a:pt x="4741" y="7500"/>
                </a:lnTo>
                <a:lnTo>
                  <a:pt x="4755" y="7501"/>
                </a:lnTo>
                <a:lnTo>
                  <a:pt x="4769" y="7502"/>
                </a:lnTo>
                <a:lnTo>
                  <a:pt x="4784" y="7502"/>
                </a:lnTo>
                <a:lnTo>
                  <a:pt x="4798" y="7502"/>
                </a:lnTo>
                <a:lnTo>
                  <a:pt x="4842" y="7497"/>
                </a:lnTo>
                <a:lnTo>
                  <a:pt x="4886" y="7492"/>
                </a:lnTo>
                <a:lnTo>
                  <a:pt x="4930" y="7484"/>
                </a:lnTo>
                <a:lnTo>
                  <a:pt x="4973" y="7476"/>
                </a:lnTo>
                <a:lnTo>
                  <a:pt x="5017" y="7465"/>
                </a:lnTo>
                <a:lnTo>
                  <a:pt x="5059" y="7453"/>
                </a:lnTo>
                <a:lnTo>
                  <a:pt x="5102" y="7441"/>
                </a:lnTo>
                <a:lnTo>
                  <a:pt x="5144" y="7426"/>
                </a:lnTo>
                <a:lnTo>
                  <a:pt x="5186" y="7411"/>
                </a:lnTo>
                <a:lnTo>
                  <a:pt x="5227" y="7396"/>
                </a:lnTo>
                <a:lnTo>
                  <a:pt x="5268" y="7378"/>
                </a:lnTo>
                <a:lnTo>
                  <a:pt x="5309" y="7361"/>
                </a:lnTo>
                <a:lnTo>
                  <a:pt x="5350" y="7342"/>
                </a:lnTo>
                <a:lnTo>
                  <a:pt x="5390" y="7324"/>
                </a:lnTo>
                <a:lnTo>
                  <a:pt x="5470" y="7285"/>
                </a:lnTo>
                <a:lnTo>
                  <a:pt x="5553" y="7244"/>
                </a:lnTo>
                <a:lnTo>
                  <a:pt x="5604" y="7219"/>
                </a:lnTo>
                <a:lnTo>
                  <a:pt x="5660" y="7189"/>
                </a:lnTo>
                <a:lnTo>
                  <a:pt x="5717" y="7157"/>
                </a:lnTo>
                <a:lnTo>
                  <a:pt x="5776" y="7121"/>
                </a:lnTo>
                <a:lnTo>
                  <a:pt x="5806" y="7103"/>
                </a:lnTo>
                <a:lnTo>
                  <a:pt x="5835" y="7083"/>
                </a:lnTo>
                <a:lnTo>
                  <a:pt x="5864" y="7063"/>
                </a:lnTo>
                <a:lnTo>
                  <a:pt x="5892" y="7042"/>
                </a:lnTo>
                <a:lnTo>
                  <a:pt x="5919" y="7021"/>
                </a:lnTo>
                <a:lnTo>
                  <a:pt x="5945" y="6999"/>
                </a:lnTo>
                <a:lnTo>
                  <a:pt x="5969" y="6977"/>
                </a:lnTo>
                <a:lnTo>
                  <a:pt x="5993" y="6953"/>
                </a:lnTo>
                <a:lnTo>
                  <a:pt x="6013" y="6930"/>
                </a:lnTo>
                <a:lnTo>
                  <a:pt x="6033" y="6906"/>
                </a:lnTo>
                <a:lnTo>
                  <a:pt x="6050" y="6881"/>
                </a:lnTo>
                <a:lnTo>
                  <a:pt x="6064" y="6856"/>
                </a:lnTo>
                <a:lnTo>
                  <a:pt x="6071" y="6843"/>
                </a:lnTo>
                <a:lnTo>
                  <a:pt x="6077" y="6831"/>
                </a:lnTo>
                <a:lnTo>
                  <a:pt x="6082" y="6818"/>
                </a:lnTo>
                <a:lnTo>
                  <a:pt x="6086" y="6806"/>
                </a:lnTo>
                <a:lnTo>
                  <a:pt x="6090" y="6792"/>
                </a:lnTo>
                <a:lnTo>
                  <a:pt x="6093" y="6779"/>
                </a:lnTo>
                <a:lnTo>
                  <a:pt x="6095" y="6766"/>
                </a:lnTo>
                <a:lnTo>
                  <a:pt x="6096" y="6752"/>
                </a:lnTo>
                <a:lnTo>
                  <a:pt x="6096" y="6739"/>
                </a:lnTo>
                <a:lnTo>
                  <a:pt x="6096" y="6726"/>
                </a:lnTo>
                <a:lnTo>
                  <a:pt x="6095" y="6712"/>
                </a:lnTo>
                <a:lnTo>
                  <a:pt x="6092" y="6699"/>
                </a:lnTo>
                <a:lnTo>
                  <a:pt x="6089" y="6686"/>
                </a:lnTo>
                <a:lnTo>
                  <a:pt x="6085" y="6671"/>
                </a:lnTo>
                <a:lnTo>
                  <a:pt x="6080" y="6658"/>
                </a:lnTo>
                <a:lnTo>
                  <a:pt x="6074" y="6644"/>
                </a:lnTo>
                <a:lnTo>
                  <a:pt x="6082" y="6643"/>
                </a:lnTo>
                <a:lnTo>
                  <a:pt x="6090" y="6642"/>
                </a:lnTo>
                <a:lnTo>
                  <a:pt x="6106" y="6641"/>
                </a:lnTo>
                <a:lnTo>
                  <a:pt x="6123" y="6643"/>
                </a:lnTo>
                <a:lnTo>
                  <a:pt x="6140" y="6647"/>
                </a:lnTo>
                <a:lnTo>
                  <a:pt x="6158" y="6653"/>
                </a:lnTo>
                <a:lnTo>
                  <a:pt x="6176" y="6661"/>
                </a:lnTo>
                <a:lnTo>
                  <a:pt x="6193" y="6671"/>
                </a:lnTo>
                <a:lnTo>
                  <a:pt x="6212" y="6683"/>
                </a:lnTo>
                <a:lnTo>
                  <a:pt x="6230" y="6696"/>
                </a:lnTo>
                <a:lnTo>
                  <a:pt x="6249" y="6710"/>
                </a:lnTo>
                <a:lnTo>
                  <a:pt x="6267" y="6727"/>
                </a:lnTo>
                <a:lnTo>
                  <a:pt x="6287" y="6743"/>
                </a:lnTo>
                <a:lnTo>
                  <a:pt x="6305" y="6762"/>
                </a:lnTo>
                <a:lnTo>
                  <a:pt x="6324" y="6780"/>
                </a:lnTo>
                <a:lnTo>
                  <a:pt x="6361" y="6820"/>
                </a:lnTo>
                <a:lnTo>
                  <a:pt x="6396" y="6862"/>
                </a:lnTo>
                <a:lnTo>
                  <a:pt x="6432" y="6905"/>
                </a:lnTo>
                <a:lnTo>
                  <a:pt x="6466" y="6947"/>
                </a:lnTo>
                <a:lnTo>
                  <a:pt x="6498" y="6988"/>
                </a:lnTo>
                <a:lnTo>
                  <a:pt x="6555" y="7063"/>
                </a:lnTo>
                <a:lnTo>
                  <a:pt x="6581" y="7095"/>
                </a:lnTo>
                <a:lnTo>
                  <a:pt x="6602" y="7120"/>
                </a:lnTo>
                <a:lnTo>
                  <a:pt x="7076" y="7646"/>
                </a:lnTo>
                <a:lnTo>
                  <a:pt x="7095" y="7668"/>
                </a:lnTo>
                <a:lnTo>
                  <a:pt x="7115" y="7695"/>
                </a:lnTo>
                <a:lnTo>
                  <a:pt x="7135" y="7724"/>
                </a:lnTo>
                <a:lnTo>
                  <a:pt x="7157" y="7755"/>
                </a:lnTo>
                <a:lnTo>
                  <a:pt x="7203" y="7822"/>
                </a:lnTo>
                <a:lnTo>
                  <a:pt x="7250" y="7892"/>
                </a:lnTo>
                <a:lnTo>
                  <a:pt x="7274" y="7925"/>
                </a:lnTo>
                <a:lnTo>
                  <a:pt x="7300" y="7958"/>
                </a:lnTo>
                <a:lnTo>
                  <a:pt x="7326" y="7989"/>
                </a:lnTo>
                <a:lnTo>
                  <a:pt x="7351" y="8017"/>
                </a:lnTo>
                <a:lnTo>
                  <a:pt x="7364" y="8030"/>
                </a:lnTo>
                <a:lnTo>
                  <a:pt x="7377" y="8042"/>
                </a:lnTo>
                <a:lnTo>
                  <a:pt x="7389" y="8054"/>
                </a:lnTo>
                <a:lnTo>
                  <a:pt x="7403" y="8064"/>
                </a:lnTo>
                <a:lnTo>
                  <a:pt x="7416" y="8072"/>
                </a:lnTo>
                <a:lnTo>
                  <a:pt x="7428" y="8080"/>
                </a:lnTo>
                <a:lnTo>
                  <a:pt x="7442" y="8086"/>
                </a:lnTo>
                <a:lnTo>
                  <a:pt x="7455" y="8093"/>
                </a:lnTo>
                <a:lnTo>
                  <a:pt x="7469" y="8097"/>
                </a:lnTo>
                <a:lnTo>
                  <a:pt x="7484" y="8099"/>
                </a:lnTo>
                <a:lnTo>
                  <a:pt x="7497" y="8099"/>
                </a:lnTo>
                <a:lnTo>
                  <a:pt x="7509" y="8098"/>
                </a:lnTo>
                <a:lnTo>
                  <a:pt x="7521" y="8095"/>
                </a:lnTo>
                <a:lnTo>
                  <a:pt x="7533" y="8089"/>
                </a:lnTo>
                <a:lnTo>
                  <a:pt x="7543" y="8082"/>
                </a:lnTo>
                <a:lnTo>
                  <a:pt x="7553" y="8075"/>
                </a:lnTo>
                <a:lnTo>
                  <a:pt x="7562" y="8066"/>
                </a:lnTo>
                <a:lnTo>
                  <a:pt x="7571" y="8055"/>
                </a:lnTo>
                <a:lnTo>
                  <a:pt x="7579" y="8043"/>
                </a:lnTo>
                <a:lnTo>
                  <a:pt x="7586" y="8031"/>
                </a:lnTo>
                <a:lnTo>
                  <a:pt x="7592" y="8018"/>
                </a:lnTo>
                <a:lnTo>
                  <a:pt x="7597" y="8003"/>
                </a:lnTo>
                <a:lnTo>
                  <a:pt x="7602" y="7988"/>
                </a:lnTo>
                <a:lnTo>
                  <a:pt x="7606" y="7973"/>
                </a:lnTo>
                <a:lnTo>
                  <a:pt x="7610" y="7957"/>
                </a:lnTo>
                <a:lnTo>
                  <a:pt x="7613" y="7941"/>
                </a:lnTo>
                <a:lnTo>
                  <a:pt x="7615" y="7924"/>
                </a:lnTo>
                <a:lnTo>
                  <a:pt x="7616" y="7908"/>
                </a:lnTo>
                <a:lnTo>
                  <a:pt x="7617" y="7892"/>
                </a:lnTo>
                <a:lnTo>
                  <a:pt x="7617" y="7875"/>
                </a:lnTo>
                <a:lnTo>
                  <a:pt x="7616" y="7860"/>
                </a:lnTo>
                <a:lnTo>
                  <a:pt x="7614" y="7844"/>
                </a:lnTo>
                <a:lnTo>
                  <a:pt x="7611" y="7828"/>
                </a:lnTo>
                <a:lnTo>
                  <a:pt x="7607" y="7814"/>
                </a:lnTo>
                <a:lnTo>
                  <a:pt x="7603" y="7799"/>
                </a:lnTo>
                <a:lnTo>
                  <a:pt x="7598" y="7787"/>
                </a:lnTo>
                <a:lnTo>
                  <a:pt x="7593" y="7775"/>
                </a:lnTo>
                <a:lnTo>
                  <a:pt x="7587" y="7763"/>
                </a:lnTo>
                <a:lnTo>
                  <a:pt x="7580" y="7753"/>
                </a:lnTo>
                <a:lnTo>
                  <a:pt x="7572" y="7744"/>
                </a:lnTo>
                <a:lnTo>
                  <a:pt x="7512" y="7686"/>
                </a:lnTo>
                <a:lnTo>
                  <a:pt x="7453" y="7628"/>
                </a:lnTo>
                <a:lnTo>
                  <a:pt x="7333" y="7515"/>
                </a:lnTo>
                <a:lnTo>
                  <a:pt x="7213" y="7402"/>
                </a:lnTo>
                <a:lnTo>
                  <a:pt x="7091" y="7290"/>
                </a:lnTo>
                <a:lnTo>
                  <a:pt x="6970" y="7178"/>
                </a:lnTo>
                <a:lnTo>
                  <a:pt x="6850" y="7064"/>
                </a:lnTo>
                <a:lnTo>
                  <a:pt x="6791" y="7006"/>
                </a:lnTo>
                <a:lnTo>
                  <a:pt x="6731" y="6948"/>
                </a:lnTo>
                <a:lnTo>
                  <a:pt x="6673" y="6890"/>
                </a:lnTo>
                <a:lnTo>
                  <a:pt x="6615" y="6830"/>
                </a:lnTo>
                <a:lnTo>
                  <a:pt x="6384" y="6592"/>
                </a:lnTo>
                <a:lnTo>
                  <a:pt x="6269" y="6474"/>
                </a:lnTo>
                <a:lnTo>
                  <a:pt x="6156" y="6354"/>
                </a:lnTo>
                <a:lnTo>
                  <a:pt x="6135" y="6333"/>
                </a:lnTo>
                <a:lnTo>
                  <a:pt x="6113" y="6312"/>
                </a:lnTo>
                <a:lnTo>
                  <a:pt x="6063" y="6265"/>
                </a:lnTo>
                <a:lnTo>
                  <a:pt x="6037" y="6240"/>
                </a:lnTo>
                <a:lnTo>
                  <a:pt x="6011" y="6214"/>
                </a:lnTo>
                <a:lnTo>
                  <a:pt x="5987" y="6188"/>
                </a:lnTo>
                <a:lnTo>
                  <a:pt x="5963" y="6160"/>
                </a:lnTo>
                <a:lnTo>
                  <a:pt x="5941" y="6132"/>
                </a:lnTo>
                <a:lnTo>
                  <a:pt x="5932" y="6118"/>
                </a:lnTo>
                <a:lnTo>
                  <a:pt x="5924" y="6105"/>
                </a:lnTo>
                <a:lnTo>
                  <a:pt x="5916" y="6090"/>
                </a:lnTo>
                <a:lnTo>
                  <a:pt x="5909" y="6076"/>
                </a:lnTo>
                <a:lnTo>
                  <a:pt x="5904" y="6063"/>
                </a:lnTo>
                <a:lnTo>
                  <a:pt x="5898" y="6048"/>
                </a:lnTo>
                <a:lnTo>
                  <a:pt x="5895" y="6035"/>
                </a:lnTo>
                <a:lnTo>
                  <a:pt x="5893" y="6021"/>
                </a:lnTo>
                <a:lnTo>
                  <a:pt x="5893" y="6007"/>
                </a:lnTo>
                <a:lnTo>
                  <a:pt x="5894" y="5994"/>
                </a:lnTo>
                <a:lnTo>
                  <a:pt x="5896" y="5980"/>
                </a:lnTo>
                <a:lnTo>
                  <a:pt x="5900" y="5966"/>
                </a:lnTo>
                <a:lnTo>
                  <a:pt x="5907" y="5954"/>
                </a:lnTo>
                <a:lnTo>
                  <a:pt x="5915" y="5941"/>
                </a:lnTo>
                <a:lnTo>
                  <a:pt x="5930" y="5950"/>
                </a:lnTo>
                <a:lnTo>
                  <a:pt x="5947" y="5959"/>
                </a:lnTo>
                <a:lnTo>
                  <a:pt x="5962" y="5966"/>
                </a:lnTo>
                <a:lnTo>
                  <a:pt x="5978" y="5972"/>
                </a:lnTo>
                <a:lnTo>
                  <a:pt x="5995" y="5977"/>
                </a:lnTo>
                <a:lnTo>
                  <a:pt x="6011" y="5981"/>
                </a:lnTo>
                <a:lnTo>
                  <a:pt x="6028" y="5984"/>
                </a:lnTo>
                <a:lnTo>
                  <a:pt x="6044" y="5985"/>
                </a:lnTo>
                <a:lnTo>
                  <a:pt x="6060" y="5986"/>
                </a:lnTo>
                <a:lnTo>
                  <a:pt x="6077" y="5986"/>
                </a:lnTo>
                <a:lnTo>
                  <a:pt x="6094" y="5985"/>
                </a:lnTo>
                <a:lnTo>
                  <a:pt x="6111" y="5983"/>
                </a:lnTo>
                <a:lnTo>
                  <a:pt x="6128" y="5980"/>
                </a:lnTo>
                <a:lnTo>
                  <a:pt x="6144" y="5976"/>
                </a:lnTo>
                <a:lnTo>
                  <a:pt x="6162" y="5972"/>
                </a:lnTo>
                <a:lnTo>
                  <a:pt x="6178" y="5965"/>
                </a:lnTo>
                <a:lnTo>
                  <a:pt x="6196" y="5959"/>
                </a:lnTo>
                <a:lnTo>
                  <a:pt x="6212" y="5952"/>
                </a:lnTo>
                <a:lnTo>
                  <a:pt x="6229" y="5945"/>
                </a:lnTo>
                <a:lnTo>
                  <a:pt x="6246" y="5937"/>
                </a:lnTo>
                <a:lnTo>
                  <a:pt x="6280" y="5917"/>
                </a:lnTo>
                <a:lnTo>
                  <a:pt x="6313" y="5897"/>
                </a:lnTo>
                <a:lnTo>
                  <a:pt x="6346" y="5873"/>
                </a:lnTo>
                <a:lnTo>
                  <a:pt x="6379" y="5848"/>
                </a:lnTo>
                <a:lnTo>
                  <a:pt x="6412" y="5821"/>
                </a:lnTo>
                <a:lnTo>
                  <a:pt x="6444" y="5792"/>
                </a:lnTo>
                <a:lnTo>
                  <a:pt x="6475" y="5763"/>
                </a:lnTo>
                <a:lnTo>
                  <a:pt x="6506" y="5732"/>
                </a:lnTo>
                <a:lnTo>
                  <a:pt x="6537" y="5700"/>
                </a:lnTo>
                <a:lnTo>
                  <a:pt x="6565" y="5667"/>
                </a:lnTo>
                <a:lnTo>
                  <a:pt x="6594" y="5634"/>
                </a:lnTo>
                <a:lnTo>
                  <a:pt x="6622" y="5602"/>
                </a:lnTo>
                <a:lnTo>
                  <a:pt x="6648" y="5569"/>
                </a:lnTo>
                <a:lnTo>
                  <a:pt x="6674" y="5536"/>
                </a:lnTo>
                <a:lnTo>
                  <a:pt x="6722" y="5474"/>
                </a:lnTo>
                <a:lnTo>
                  <a:pt x="6765" y="5414"/>
                </a:lnTo>
                <a:lnTo>
                  <a:pt x="6802" y="5360"/>
                </a:lnTo>
                <a:lnTo>
                  <a:pt x="6834" y="5315"/>
                </a:lnTo>
                <a:lnTo>
                  <a:pt x="6879" y="5245"/>
                </a:lnTo>
                <a:lnTo>
                  <a:pt x="6923" y="5174"/>
                </a:lnTo>
                <a:lnTo>
                  <a:pt x="6965" y="5103"/>
                </a:lnTo>
                <a:lnTo>
                  <a:pt x="7006" y="5030"/>
                </a:lnTo>
                <a:lnTo>
                  <a:pt x="7045" y="4956"/>
                </a:lnTo>
                <a:lnTo>
                  <a:pt x="7082" y="4881"/>
                </a:lnTo>
                <a:lnTo>
                  <a:pt x="7099" y="4843"/>
                </a:lnTo>
                <a:lnTo>
                  <a:pt x="7117" y="4806"/>
                </a:lnTo>
                <a:lnTo>
                  <a:pt x="7132" y="4768"/>
                </a:lnTo>
                <a:lnTo>
                  <a:pt x="7148" y="4729"/>
                </a:lnTo>
                <a:lnTo>
                  <a:pt x="7160" y="4698"/>
                </a:lnTo>
                <a:lnTo>
                  <a:pt x="7171" y="4668"/>
                </a:lnTo>
                <a:lnTo>
                  <a:pt x="7180" y="4637"/>
                </a:lnTo>
                <a:lnTo>
                  <a:pt x="7188" y="4607"/>
                </a:lnTo>
                <a:lnTo>
                  <a:pt x="7196" y="4576"/>
                </a:lnTo>
                <a:lnTo>
                  <a:pt x="7201" y="4545"/>
                </a:lnTo>
                <a:lnTo>
                  <a:pt x="7203" y="4512"/>
                </a:lnTo>
                <a:lnTo>
                  <a:pt x="7204" y="4496"/>
                </a:lnTo>
                <a:lnTo>
                  <a:pt x="7203" y="4480"/>
                </a:lnTo>
                <a:lnTo>
                  <a:pt x="7202" y="4461"/>
                </a:lnTo>
                <a:lnTo>
                  <a:pt x="7200" y="4441"/>
                </a:lnTo>
                <a:lnTo>
                  <a:pt x="7197" y="4421"/>
                </a:lnTo>
                <a:lnTo>
                  <a:pt x="7193" y="4400"/>
                </a:lnTo>
                <a:lnTo>
                  <a:pt x="7183" y="4357"/>
                </a:lnTo>
                <a:lnTo>
                  <a:pt x="7174" y="4313"/>
                </a:lnTo>
                <a:lnTo>
                  <a:pt x="7171" y="4291"/>
                </a:lnTo>
                <a:lnTo>
                  <a:pt x="7168" y="4270"/>
                </a:lnTo>
                <a:lnTo>
                  <a:pt x="7166" y="4248"/>
                </a:lnTo>
                <a:lnTo>
                  <a:pt x="7165" y="4228"/>
                </a:lnTo>
                <a:lnTo>
                  <a:pt x="7166" y="4207"/>
                </a:lnTo>
                <a:lnTo>
                  <a:pt x="7169" y="4187"/>
                </a:lnTo>
                <a:lnTo>
                  <a:pt x="7173" y="4168"/>
                </a:lnTo>
                <a:lnTo>
                  <a:pt x="7176" y="4159"/>
                </a:lnTo>
                <a:lnTo>
                  <a:pt x="7180" y="4150"/>
                </a:lnTo>
                <a:lnTo>
                  <a:pt x="7166" y="4158"/>
                </a:lnTo>
                <a:lnTo>
                  <a:pt x="7149" y="4165"/>
                </a:lnTo>
                <a:lnTo>
                  <a:pt x="7133" y="4170"/>
                </a:lnTo>
                <a:lnTo>
                  <a:pt x="7117" y="4173"/>
                </a:lnTo>
                <a:lnTo>
                  <a:pt x="7098" y="4175"/>
                </a:lnTo>
                <a:lnTo>
                  <a:pt x="7080" y="4175"/>
                </a:lnTo>
                <a:lnTo>
                  <a:pt x="7061" y="4175"/>
                </a:lnTo>
                <a:lnTo>
                  <a:pt x="7043" y="4174"/>
                </a:lnTo>
                <a:lnTo>
                  <a:pt x="7005" y="4170"/>
                </a:lnTo>
                <a:lnTo>
                  <a:pt x="6967" y="4166"/>
                </a:lnTo>
                <a:lnTo>
                  <a:pt x="6932" y="4162"/>
                </a:lnTo>
                <a:lnTo>
                  <a:pt x="6915" y="4162"/>
                </a:lnTo>
                <a:lnTo>
                  <a:pt x="6899" y="4162"/>
                </a:lnTo>
                <a:lnTo>
                  <a:pt x="6878" y="4163"/>
                </a:lnTo>
                <a:lnTo>
                  <a:pt x="6856" y="4166"/>
                </a:lnTo>
                <a:lnTo>
                  <a:pt x="6836" y="4169"/>
                </a:lnTo>
                <a:lnTo>
                  <a:pt x="6816" y="4174"/>
                </a:lnTo>
                <a:lnTo>
                  <a:pt x="6797" y="4180"/>
                </a:lnTo>
                <a:lnTo>
                  <a:pt x="6778" y="4187"/>
                </a:lnTo>
                <a:lnTo>
                  <a:pt x="6759" y="4195"/>
                </a:lnTo>
                <a:lnTo>
                  <a:pt x="6742" y="4203"/>
                </a:lnTo>
                <a:lnTo>
                  <a:pt x="6723" y="4212"/>
                </a:lnTo>
                <a:lnTo>
                  <a:pt x="6706" y="4222"/>
                </a:lnTo>
                <a:lnTo>
                  <a:pt x="6689" y="4234"/>
                </a:lnTo>
                <a:lnTo>
                  <a:pt x="6672" y="4245"/>
                </a:lnTo>
                <a:lnTo>
                  <a:pt x="6639" y="4270"/>
                </a:lnTo>
                <a:lnTo>
                  <a:pt x="6607" y="4296"/>
                </a:lnTo>
                <a:lnTo>
                  <a:pt x="6574" y="4326"/>
                </a:lnTo>
                <a:lnTo>
                  <a:pt x="6541" y="4356"/>
                </a:lnTo>
                <a:lnTo>
                  <a:pt x="6508" y="4386"/>
                </a:lnTo>
                <a:lnTo>
                  <a:pt x="6476" y="4418"/>
                </a:lnTo>
                <a:lnTo>
                  <a:pt x="6445" y="4450"/>
                </a:lnTo>
                <a:lnTo>
                  <a:pt x="6414" y="4482"/>
                </a:lnTo>
                <a:lnTo>
                  <a:pt x="6352" y="4548"/>
                </a:lnTo>
                <a:lnTo>
                  <a:pt x="6293" y="4615"/>
                </a:lnTo>
                <a:lnTo>
                  <a:pt x="6234" y="4684"/>
                </a:lnTo>
                <a:lnTo>
                  <a:pt x="6177" y="4753"/>
                </a:lnTo>
                <a:lnTo>
                  <a:pt x="6122" y="4823"/>
                </a:lnTo>
                <a:lnTo>
                  <a:pt x="6070" y="4890"/>
                </a:lnTo>
                <a:lnTo>
                  <a:pt x="6018" y="4957"/>
                </a:lnTo>
                <a:lnTo>
                  <a:pt x="5994" y="4992"/>
                </a:lnTo>
                <a:lnTo>
                  <a:pt x="5969" y="5027"/>
                </a:lnTo>
                <a:lnTo>
                  <a:pt x="5945" y="5063"/>
                </a:lnTo>
                <a:lnTo>
                  <a:pt x="5921" y="5099"/>
                </a:lnTo>
                <a:lnTo>
                  <a:pt x="5898" y="5134"/>
                </a:lnTo>
                <a:lnTo>
                  <a:pt x="5877" y="5171"/>
                </a:lnTo>
                <a:lnTo>
                  <a:pt x="5856" y="5208"/>
                </a:lnTo>
                <a:lnTo>
                  <a:pt x="5837" y="5246"/>
                </a:lnTo>
                <a:lnTo>
                  <a:pt x="5820" y="5285"/>
                </a:lnTo>
                <a:lnTo>
                  <a:pt x="5803" y="5324"/>
                </a:lnTo>
                <a:lnTo>
                  <a:pt x="5788" y="5364"/>
                </a:lnTo>
                <a:lnTo>
                  <a:pt x="5774" y="5404"/>
                </a:lnTo>
                <a:lnTo>
                  <a:pt x="5762" y="5446"/>
                </a:lnTo>
                <a:lnTo>
                  <a:pt x="5757" y="5467"/>
                </a:lnTo>
                <a:lnTo>
                  <a:pt x="5753" y="5489"/>
                </a:lnTo>
                <a:lnTo>
                  <a:pt x="5749" y="5510"/>
                </a:lnTo>
                <a:lnTo>
                  <a:pt x="5746" y="5532"/>
                </a:lnTo>
                <a:lnTo>
                  <a:pt x="5744" y="5555"/>
                </a:lnTo>
                <a:lnTo>
                  <a:pt x="5742" y="5576"/>
                </a:lnTo>
                <a:lnTo>
                  <a:pt x="5742" y="5598"/>
                </a:lnTo>
                <a:lnTo>
                  <a:pt x="5742" y="5620"/>
                </a:lnTo>
                <a:lnTo>
                  <a:pt x="5743" y="5642"/>
                </a:lnTo>
                <a:lnTo>
                  <a:pt x="5745" y="5664"/>
                </a:lnTo>
                <a:lnTo>
                  <a:pt x="5748" y="5686"/>
                </a:lnTo>
                <a:lnTo>
                  <a:pt x="5752" y="5707"/>
                </a:lnTo>
                <a:lnTo>
                  <a:pt x="5757" y="5729"/>
                </a:lnTo>
                <a:lnTo>
                  <a:pt x="5763" y="5749"/>
                </a:lnTo>
                <a:lnTo>
                  <a:pt x="5771" y="5770"/>
                </a:lnTo>
                <a:lnTo>
                  <a:pt x="5780" y="5787"/>
                </a:lnTo>
                <a:lnTo>
                  <a:pt x="5789" y="5802"/>
                </a:lnTo>
                <a:lnTo>
                  <a:pt x="5798" y="5816"/>
                </a:lnTo>
                <a:lnTo>
                  <a:pt x="5815" y="5839"/>
                </a:lnTo>
                <a:lnTo>
                  <a:pt x="5824" y="5850"/>
                </a:lnTo>
                <a:lnTo>
                  <a:pt x="5830" y="5859"/>
                </a:lnTo>
                <a:lnTo>
                  <a:pt x="5836" y="5869"/>
                </a:lnTo>
                <a:lnTo>
                  <a:pt x="5840" y="5878"/>
                </a:lnTo>
                <a:lnTo>
                  <a:pt x="5841" y="5889"/>
                </a:lnTo>
                <a:lnTo>
                  <a:pt x="5841" y="5900"/>
                </a:lnTo>
                <a:lnTo>
                  <a:pt x="5839" y="5913"/>
                </a:lnTo>
                <a:lnTo>
                  <a:pt x="5833" y="5926"/>
                </a:lnTo>
                <a:lnTo>
                  <a:pt x="5825" y="5943"/>
                </a:lnTo>
                <a:lnTo>
                  <a:pt x="5812" y="5961"/>
                </a:lnTo>
                <a:lnTo>
                  <a:pt x="5783" y="5926"/>
                </a:lnTo>
                <a:lnTo>
                  <a:pt x="5748" y="5889"/>
                </a:lnTo>
                <a:lnTo>
                  <a:pt x="5672" y="5808"/>
                </a:lnTo>
                <a:lnTo>
                  <a:pt x="5631" y="5765"/>
                </a:lnTo>
                <a:lnTo>
                  <a:pt x="5590" y="5719"/>
                </a:lnTo>
                <a:lnTo>
                  <a:pt x="5550" y="5674"/>
                </a:lnTo>
                <a:lnTo>
                  <a:pt x="5512" y="5627"/>
                </a:lnTo>
                <a:lnTo>
                  <a:pt x="5494" y="5604"/>
                </a:lnTo>
                <a:lnTo>
                  <a:pt x="5476" y="5580"/>
                </a:lnTo>
                <a:lnTo>
                  <a:pt x="5460" y="5556"/>
                </a:lnTo>
                <a:lnTo>
                  <a:pt x="5446" y="5532"/>
                </a:lnTo>
                <a:lnTo>
                  <a:pt x="5431" y="5507"/>
                </a:lnTo>
                <a:lnTo>
                  <a:pt x="5418" y="5484"/>
                </a:lnTo>
                <a:lnTo>
                  <a:pt x="5407" y="5459"/>
                </a:lnTo>
                <a:lnTo>
                  <a:pt x="5397" y="5435"/>
                </a:lnTo>
                <a:lnTo>
                  <a:pt x="5389" y="5411"/>
                </a:lnTo>
                <a:lnTo>
                  <a:pt x="5382" y="5386"/>
                </a:lnTo>
                <a:lnTo>
                  <a:pt x="5378" y="5363"/>
                </a:lnTo>
                <a:lnTo>
                  <a:pt x="5376" y="5339"/>
                </a:lnTo>
                <a:lnTo>
                  <a:pt x="5376" y="5316"/>
                </a:lnTo>
                <a:lnTo>
                  <a:pt x="5378" y="5292"/>
                </a:lnTo>
                <a:lnTo>
                  <a:pt x="5379" y="5280"/>
                </a:lnTo>
                <a:lnTo>
                  <a:pt x="5382" y="5269"/>
                </a:lnTo>
                <a:lnTo>
                  <a:pt x="5385" y="5257"/>
                </a:lnTo>
                <a:lnTo>
                  <a:pt x="5389" y="5246"/>
                </a:lnTo>
                <a:lnTo>
                  <a:pt x="5408" y="5252"/>
                </a:lnTo>
                <a:lnTo>
                  <a:pt x="5426" y="5257"/>
                </a:lnTo>
                <a:lnTo>
                  <a:pt x="5443" y="5261"/>
                </a:lnTo>
                <a:lnTo>
                  <a:pt x="5462" y="5264"/>
                </a:lnTo>
                <a:lnTo>
                  <a:pt x="5479" y="5265"/>
                </a:lnTo>
                <a:lnTo>
                  <a:pt x="5498" y="5264"/>
                </a:lnTo>
                <a:lnTo>
                  <a:pt x="5515" y="5261"/>
                </a:lnTo>
                <a:lnTo>
                  <a:pt x="5533" y="5258"/>
                </a:lnTo>
                <a:lnTo>
                  <a:pt x="5550" y="5253"/>
                </a:lnTo>
                <a:lnTo>
                  <a:pt x="5567" y="5247"/>
                </a:lnTo>
                <a:lnTo>
                  <a:pt x="5585" y="5241"/>
                </a:lnTo>
                <a:lnTo>
                  <a:pt x="5602" y="5232"/>
                </a:lnTo>
                <a:lnTo>
                  <a:pt x="5619" y="5223"/>
                </a:lnTo>
                <a:lnTo>
                  <a:pt x="5636" y="5212"/>
                </a:lnTo>
                <a:lnTo>
                  <a:pt x="5652" y="5201"/>
                </a:lnTo>
                <a:lnTo>
                  <a:pt x="5669" y="5188"/>
                </a:lnTo>
                <a:lnTo>
                  <a:pt x="5685" y="5174"/>
                </a:lnTo>
                <a:lnTo>
                  <a:pt x="5702" y="5160"/>
                </a:lnTo>
                <a:lnTo>
                  <a:pt x="5718" y="5145"/>
                </a:lnTo>
                <a:lnTo>
                  <a:pt x="5734" y="5128"/>
                </a:lnTo>
                <a:lnTo>
                  <a:pt x="5750" y="5112"/>
                </a:lnTo>
                <a:lnTo>
                  <a:pt x="5765" y="5094"/>
                </a:lnTo>
                <a:lnTo>
                  <a:pt x="5796" y="5057"/>
                </a:lnTo>
                <a:lnTo>
                  <a:pt x="5827" y="5017"/>
                </a:lnTo>
                <a:lnTo>
                  <a:pt x="5856" y="4975"/>
                </a:lnTo>
                <a:lnTo>
                  <a:pt x="5885" y="4931"/>
                </a:lnTo>
                <a:lnTo>
                  <a:pt x="5913" y="4884"/>
                </a:lnTo>
                <a:lnTo>
                  <a:pt x="5940" y="4838"/>
                </a:lnTo>
                <a:lnTo>
                  <a:pt x="5966" y="4790"/>
                </a:lnTo>
                <a:lnTo>
                  <a:pt x="5992" y="4742"/>
                </a:lnTo>
                <a:lnTo>
                  <a:pt x="6016" y="4694"/>
                </a:lnTo>
                <a:lnTo>
                  <a:pt x="6041" y="4646"/>
                </a:lnTo>
                <a:lnTo>
                  <a:pt x="6063" y="4599"/>
                </a:lnTo>
                <a:lnTo>
                  <a:pt x="6106" y="4505"/>
                </a:lnTo>
                <a:lnTo>
                  <a:pt x="6181" y="4341"/>
                </a:lnTo>
                <a:lnTo>
                  <a:pt x="6213" y="4274"/>
                </a:lnTo>
                <a:lnTo>
                  <a:pt x="6226" y="4245"/>
                </a:lnTo>
                <a:lnTo>
                  <a:pt x="6240" y="4220"/>
                </a:lnTo>
                <a:lnTo>
                  <a:pt x="6279" y="4148"/>
                </a:lnTo>
                <a:lnTo>
                  <a:pt x="6317" y="4074"/>
                </a:lnTo>
                <a:lnTo>
                  <a:pt x="6336" y="4037"/>
                </a:lnTo>
                <a:lnTo>
                  <a:pt x="6354" y="3999"/>
                </a:lnTo>
                <a:lnTo>
                  <a:pt x="6371" y="3962"/>
                </a:lnTo>
                <a:lnTo>
                  <a:pt x="6387" y="3924"/>
                </a:lnTo>
                <a:lnTo>
                  <a:pt x="6403" y="3885"/>
                </a:lnTo>
                <a:lnTo>
                  <a:pt x="6416" y="3846"/>
                </a:lnTo>
                <a:lnTo>
                  <a:pt x="6428" y="3808"/>
                </a:lnTo>
                <a:lnTo>
                  <a:pt x="6438" y="3768"/>
                </a:lnTo>
                <a:lnTo>
                  <a:pt x="6448" y="3728"/>
                </a:lnTo>
                <a:lnTo>
                  <a:pt x="6455" y="3687"/>
                </a:lnTo>
                <a:lnTo>
                  <a:pt x="6459" y="3646"/>
                </a:lnTo>
                <a:lnTo>
                  <a:pt x="6461" y="3603"/>
                </a:lnTo>
                <a:lnTo>
                  <a:pt x="6461" y="3587"/>
                </a:lnTo>
                <a:lnTo>
                  <a:pt x="6461" y="3572"/>
                </a:lnTo>
                <a:lnTo>
                  <a:pt x="6459" y="3555"/>
                </a:lnTo>
                <a:lnTo>
                  <a:pt x="6457" y="3539"/>
                </a:lnTo>
                <a:lnTo>
                  <a:pt x="6450" y="3506"/>
                </a:lnTo>
                <a:lnTo>
                  <a:pt x="6441" y="3472"/>
                </a:lnTo>
                <a:lnTo>
                  <a:pt x="6431" y="3439"/>
                </a:lnTo>
                <a:lnTo>
                  <a:pt x="6420" y="3404"/>
                </a:lnTo>
                <a:lnTo>
                  <a:pt x="6397" y="3335"/>
                </a:lnTo>
                <a:lnTo>
                  <a:pt x="6386" y="3301"/>
                </a:lnTo>
                <a:lnTo>
                  <a:pt x="6377" y="3268"/>
                </a:lnTo>
                <a:lnTo>
                  <a:pt x="6368" y="3234"/>
                </a:lnTo>
                <a:lnTo>
                  <a:pt x="6362" y="3202"/>
                </a:lnTo>
                <a:lnTo>
                  <a:pt x="6359" y="3186"/>
                </a:lnTo>
                <a:lnTo>
                  <a:pt x="6358" y="3170"/>
                </a:lnTo>
                <a:lnTo>
                  <a:pt x="6357" y="3154"/>
                </a:lnTo>
                <a:lnTo>
                  <a:pt x="6357" y="3138"/>
                </a:lnTo>
                <a:lnTo>
                  <a:pt x="6358" y="3124"/>
                </a:lnTo>
                <a:lnTo>
                  <a:pt x="6361" y="3109"/>
                </a:lnTo>
                <a:lnTo>
                  <a:pt x="6364" y="3094"/>
                </a:lnTo>
                <a:lnTo>
                  <a:pt x="6368" y="3080"/>
                </a:lnTo>
                <a:lnTo>
                  <a:pt x="6353" y="3093"/>
                </a:lnTo>
                <a:lnTo>
                  <a:pt x="6337" y="3105"/>
                </a:lnTo>
                <a:lnTo>
                  <a:pt x="6321" y="3114"/>
                </a:lnTo>
                <a:lnTo>
                  <a:pt x="6304" y="3121"/>
                </a:lnTo>
                <a:lnTo>
                  <a:pt x="6287" y="3127"/>
                </a:lnTo>
                <a:lnTo>
                  <a:pt x="6268" y="3131"/>
                </a:lnTo>
                <a:lnTo>
                  <a:pt x="6251" y="3135"/>
                </a:lnTo>
                <a:lnTo>
                  <a:pt x="6232" y="3138"/>
                </a:lnTo>
                <a:lnTo>
                  <a:pt x="6196" y="3143"/>
                </a:lnTo>
                <a:lnTo>
                  <a:pt x="6158" y="3147"/>
                </a:lnTo>
                <a:lnTo>
                  <a:pt x="6121" y="3152"/>
                </a:lnTo>
                <a:lnTo>
                  <a:pt x="6102" y="3155"/>
                </a:lnTo>
                <a:lnTo>
                  <a:pt x="6084" y="3159"/>
                </a:lnTo>
                <a:lnTo>
                  <a:pt x="6063" y="3165"/>
                </a:lnTo>
                <a:lnTo>
                  <a:pt x="6045" y="3171"/>
                </a:lnTo>
                <a:lnTo>
                  <a:pt x="6026" y="3179"/>
                </a:lnTo>
                <a:lnTo>
                  <a:pt x="6008" y="3189"/>
                </a:lnTo>
                <a:lnTo>
                  <a:pt x="5991" y="3198"/>
                </a:lnTo>
                <a:lnTo>
                  <a:pt x="5973" y="3208"/>
                </a:lnTo>
                <a:lnTo>
                  <a:pt x="5957" y="3219"/>
                </a:lnTo>
                <a:lnTo>
                  <a:pt x="5941" y="3231"/>
                </a:lnTo>
                <a:lnTo>
                  <a:pt x="5926" y="3244"/>
                </a:lnTo>
                <a:lnTo>
                  <a:pt x="5911" y="3256"/>
                </a:lnTo>
                <a:lnTo>
                  <a:pt x="5896" y="3271"/>
                </a:lnTo>
                <a:lnTo>
                  <a:pt x="5882" y="3285"/>
                </a:lnTo>
                <a:lnTo>
                  <a:pt x="5855" y="3315"/>
                </a:lnTo>
                <a:lnTo>
                  <a:pt x="5830" y="3345"/>
                </a:lnTo>
                <a:lnTo>
                  <a:pt x="5796" y="3388"/>
                </a:lnTo>
                <a:lnTo>
                  <a:pt x="5764" y="3433"/>
                </a:lnTo>
                <a:lnTo>
                  <a:pt x="5733" y="3477"/>
                </a:lnTo>
                <a:lnTo>
                  <a:pt x="5704" y="3523"/>
                </a:lnTo>
                <a:lnTo>
                  <a:pt x="5675" y="3569"/>
                </a:lnTo>
                <a:lnTo>
                  <a:pt x="5647" y="3616"/>
                </a:lnTo>
                <a:lnTo>
                  <a:pt x="5620" y="3663"/>
                </a:lnTo>
                <a:lnTo>
                  <a:pt x="5594" y="3711"/>
                </a:lnTo>
                <a:lnTo>
                  <a:pt x="5568" y="3759"/>
                </a:lnTo>
                <a:lnTo>
                  <a:pt x="5543" y="3809"/>
                </a:lnTo>
                <a:lnTo>
                  <a:pt x="5519" y="3858"/>
                </a:lnTo>
                <a:lnTo>
                  <a:pt x="5495" y="3907"/>
                </a:lnTo>
                <a:lnTo>
                  <a:pt x="5450" y="4005"/>
                </a:lnTo>
                <a:lnTo>
                  <a:pt x="5405" y="4105"/>
                </a:lnTo>
                <a:lnTo>
                  <a:pt x="5363" y="4200"/>
                </a:lnTo>
                <a:lnTo>
                  <a:pt x="5318" y="4299"/>
                </a:lnTo>
                <a:lnTo>
                  <a:pt x="5298" y="4351"/>
                </a:lnTo>
                <a:lnTo>
                  <a:pt x="5276" y="4402"/>
                </a:lnTo>
                <a:lnTo>
                  <a:pt x="5257" y="4454"/>
                </a:lnTo>
                <a:lnTo>
                  <a:pt x="5239" y="4506"/>
                </a:lnTo>
                <a:lnTo>
                  <a:pt x="5221" y="4560"/>
                </a:lnTo>
                <a:lnTo>
                  <a:pt x="5206" y="4613"/>
                </a:lnTo>
                <a:lnTo>
                  <a:pt x="5193" y="4666"/>
                </a:lnTo>
                <a:lnTo>
                  <a:pt x="5182" y="4719"/>
                </a:lnTo>
                <a:lnTo>
                  <a:pt x="5177" y="4746"/>
                </a:lnTo>
                <a:lnTo>
                  <a:pt x="5174" y="4773"/>
                </a:lnTo>
                <a:lnTo>
                  <a:pt x="5170" y="4799"/>
                </a:lnTo>
                <a:lnTo>
                  <a:pt x="5168" y="4826"/>
                </a:lnTo>
                <a:lnTo>
                  <a:pt x="5167" y="4853"/>
                </a:lnTo>
                <a:lnTo>
                  <a:pt x="5166" y="4879"/>
                </a:lnTo>
                <a:lnTo>
                  <a:pt x="5166" y="4905"/>
                </a:lnTo>
                <a:lnTo>
                  <a:pt x="5167" y="4932"/>
                </a:lnTo>
                <a:lnTo>
                  <a:pt x="5169" y="4955"/>
                </a:lnTo>
                <a:lnTo>
                  <a:pt x="5172" y="4978"/>
                </a:lnTo>
                <a:lnTo>
                  <a:pt x="5176" y="5000"/>
                </a:lnTo>
                <a:lnTo>
                  <a:pt x="5182" y="5023"/>
                </a:lnTo>
                <a:lnTo>
                  <a:pt x="5189" y="5044"/>
                </a:lnTo>
                <a:lnTo>
                  <a:pt x="5199" y="5066"/>
                </a:lnTo>
                <a:lnTo>
                  <a:pt x="5210" y="5086"/>
                </a:lnTo>
                <a:lnTo>
                  <a:pt x="5222" y="5106"/>
                </a:lnTo>
                <a:lnTo>
                  <a:pt x="5247" y="5139"/>
                </a:lnTo>
                <a:lnTo>
                  <a:pt x="5266" y="5163"/>
                </a:lnTo>
                <a:lnTo>
                  <a:pt x="5281" y="5183"/>
                </a:lnTo>
                <a:lnTo>
                  <a:pt x="5287" y="5191"/>
                </a:lnTo>
                <a:lnTo>
                  <a:pt x="5291" y="5200"/>
                </a:lnTo>
                <a:lnTo>
                  <a:pt x="5295" y="5209"/>
                </a:lnTo>
                <a:lnTo>
                  <a:pt x="5297" y="5219"/>
                </a:lnTo>
                <a:lnTo>
                  <a:pt x="5299" y="5230"/>
                </a:lnTo>
                <a:lnTo>
                  <a:pt x="5299" y="5243"/>
                </a:lnTo>
                <a:lnTo>
                  <a:pt x="5299" y="5257"/>
                </a:lnTo>
                <a:lnTo>
                  <a:pt x="5297" y="5275"/>
                </a:lnTo>
                <a:lnTo>
                  <a:pt x="5292" y="5317"/>
                </a:lnTo>
                <a:lnTo>
                  <a:pt x="5258" y="5277"/>
                </a:lnTo>
                <a:lnTo>
                  <a:pt x="5217" y="5232"/>
                </a:lnTo>
                <a:lnTo>
                  <a:pt x="5123" y="5129"/>
                </a:lnTo>
                <a:lnTo>
                  <a:pt x="5071" y="5073"/>
                </a:lnTo>
                <a:lnTo>
                  <a:pt x="5017" y="5015"/>
                </a:lnTo>
                <a:lnTo>
                  <a:pt x="4965" y="4954"/>
                </a:lnTo>
                <a:lnTo>
                  <a:pt x="4913" y="4893"/>
                </a:lnTo>
                <a:lnTo>
                  <a:pt x="4888" y="4861"/>
                </a:lnTo>
                <a:lnTo>
                  <a:pt x="4865" y="4829"/>
                </a:lnTo>
                <a:lnTo>
                  <a:pt x="4841" y="4798"/>
                </a:lnTo>
                <a:lnTo>
                  <a:pt x="4819" y="4767"/>
                </a:lnTo>
                <a:lnTo>
                  <a:pt x="4799" y="4735"/>
                </a:lnTo>
                <a:lnTo>
                  <a:pt x="4781" y="4704"/>
                </a:lnTo>
                <a:lnTo>
                  <a:pt x="4763" y="4672"/>
                </a:lnTo>
                <a:lnTo>
                  <a:pt x="4748" y="4642"/>
                </a:lnTo>
                <a:lnTo>
                  <a:pt x="4734" y="4612"/>
                </a:lnTo>
                <a:lnTo>
                  <a:pt x="4723" y="4581"/>
                </a:lnTo>
                <a:lnTo>
                  <a:pt x="4715" y="4552"/>
                </a:lnTo>
                <a:lnTo>
                  <a:pt x="4709" y="4523"/>
                </a:lnTo>
                <a:lnTo>
                  <a:pt x="4707" y="4508"/>
                </a:lnTo>
                <a:lnTo>
                  <a:pt x="4705" y="4495"/>
                </a:lnTo>
                <a:lnTo>
                  <a:pt x="4704" y="4481"/>
                </a:lnTo>
                <a:lnTo>
                  <a:pt x="4704" y="4467"/>
                </a:lnTo>
                <a:lnTo>
                  <a:pt x="4705" y="4454"/>
                </a:lnTo>
                <a:lnTo>
                  <a:pt x="4707" y="4441"/>
                </a:lnTo>
                <a:lnTo>
                  <a:pt x="4709" y="4427"/>
                </a:lnTo>
                <a:lnTo>
                  <a:pt x="4712" y="4414"/>
                </a:lnTo>
                <a:lnTo>
                  <a:pt x="4726" y="4417"/>
                </a:lnTo>
                <a:lnTo>
                  <a:pt x="4741" y="4419"/>
                </a:lnTo>
                <a:lnTo>
                  <a:pt x="4755" y="4420"/>
                </a:lnTo>
                <a:lnTo>
                  <a:pt x="4768" y="4420"/>
                </a:lnTo>
                <a:lnTo>
                  <a:pt x="4783" y="4419"/>
                </a:lnTo>
                <a:lnTo>
                  <a:pt x="4796" y="4418"/>
                </a:lnTo>
                <a:lnTo>
                  <a:pt x="4809" y="4416"/>
                </a:lnTo>
                <a:lnTo>
                  <a:pt x="4823" y="4413"/>
                </a:lnTo>
                <a:lnTo>
                  <a:pt x="4836" y="4410"/>
                </a:lnTo>
                <a:lnTo>
                  <a:pt x="4849" y="4406"/>
                </a:lnTo>
                <a:lnTo>
                  <a:pt x="4863" y="4402"/>
                </a:lnTo>
                <a:lnTo>
                  <a:pt x="4875" y="4397"/>
                </a:lnTo>
                <a:lnTo>
                  <a:pt x="4900" y="4384"/>
                </a:lnTo>
                <a:lnTo>
                  <a:pt x="4925" y="4370"/>
                </a:lnTo>
                <a:lnTo>
                  <a:pt x="4950" y="4354"/>
                </a:lnTo>
                <a:lnTo>
                  <a:pt x="4972" y="4335"/>
                </a:lnTo>
                <a:lnTo>
                  <a:pt x="4996" y="4315"/>
                </a:lnTo>
                <a:lnTo>
                  <a:pt x="5018" y="4293"/>
                </a:lnTo>
                <a:lnTo>
                  <a:pt x="5040" y="4271"/>
                </a:lnTo>
                <a:lnTo>
                  <a:pt x="5060" y="4246"/>
                </a:lnTo>
                <a:lnTo>
                  <a:pt x="5081" y="4220"/>
                </a:lnTo>
                <a:lnTo>
                  <a:pt x="5101" y="4195"/>
                </a:lnTo>
                <a:lnTo>
                  <a:pt x="5120" y="4167"/>
                </a:lnTo>
                <a:lnTo>
                  <a:pt x="5138" y="4139"/>
                </a:lnTo>
                <a:lnTo>
                  <a:pt x="5157" y="4112"/>
                </a:lnTo>
                <a:lnTo>
                  <a:pt x="5173" y="4083"/>
                </a:lnTo>
                <a:lnTo>
                  <a:pt x="5190" y="4054"/>
                </a:lnTo>
                <a:lnTo>
                  <a:pt x="5206" y="4026"/>
                </a:lnTo>
                <a:lnTo>
                  <a:pt x="5235" y="3968"/>
                </a:lnTo>
                <a:lnTo>
                  <a:pt x="5262" y="3913"/>
                </a:lnTo>
                <a:lnTo>
                  <a:pt x="5286" y="3861"/>
                </a:lnTo>
                <a:lnTo>
                  <a:pt x="5306" y="3814"/>
                </a:lnTo>
                <a:lnTo>
                  <a:pt x="5325" y="3771"/>
                </a:lnTo>
                <a:lnTo>
                  <a:pt x="5376" y="3647"/>
                </a:lnTo>
                <a:lnTo>
                  <a:pt x="5400" y="3583"/>
                </a:lnTo>
                <a:lnTo>
                  <a:pt x="5425" y="3521"/>
                </a:lnTo>
                <a:lnTo>
                  <a:pt x="5450" y="3457"/>
                </a:lnTo>
                <a:lnTo>
                  <a:pt x="5472" y="3393"/>
                </a:lnTo>
                <a:lnTo>
                  <a:pt x="5494" y="3328"/>
                </a:lnTo>
                <a:lnTo>
                  <a:pt x="5515" y="3263"/>
                </a:lnTo>
                <a:lnTo>
                  <a:pt x="5534" y="3198"/>
                </a:lnTo>
                <a:lnTo>
                  <a:pt x="5551" y="3132"/>
                </a:lnTo>
                <a:lnTo>
                  <a:pt x="5567" y="3066"/>
                </a:lnTo>
                <a:lnTo>
                  <a:pt x="5581" y="3000"/>
                </a:lnTo>
                <a:lnTo>
                  <a:pt x="5592" y="2934"/>
                </a:lnTo>
                <a:lnTo>
                  <a:pt x="5597" y="2900"/>
                </a:lnTo>
                <a:lnTo>
                  <a:pt x="5601" y="2866"/>
                </a:lnTo>
                <a:lnTo>
                  <a:pt x="5604" y="2833"/>
                </a:lnTo>
                <a:lnTo>
                  <a:pt x="5607" y="2799"/>
                </a:lnTo>
                <a:lnTo>
                  <a:pt x="5609" y="2765"/>
                </a:lnTo>
                <a:lnTo>
                  <a:pt x="5612" y="2732"/>
                </a:lnTo>
                <a:lnTo>
                  <a:pt x="5612" y="2697"/>
                </a:lnTo>
                <a:lnTo>
                  <a:pt x="5612" y="2662"/>
                </a:lnTo>
                <a:lnTo>
                  <a:pt x="5610" y="2626"/>
                </a:lnTo>
                <a:lnTo>
                  <a:pt x="5608" y="2591"/>
                </a:lnTo>
                <a:lnTo>
                  <a:pt x="5603" y="2556"/>
                </a:lnTo>
                <a:lnTo>
                  <a:pt x="5597" y="2522"/>
                </a:lnTo>
                <a:lnTo>
                  <a:pt x="5593" y="2504"/>
                </a:lnTo>
                <a:lnTo>
                  <a:pt x="5589" y="2488"/>
                </a:lnTo>
                <a:lnTo>
                  <a:pt x="5584" y="2471"/>
                </a:lnTo>
                <a:lnTo>
                  <a:pt x="5578" y="2455"/>
                </a:lnTo>
                <a:lnTo>
                  <a:pt x="5568" y="2435"/>
                </a:lnTo>
                <a:lnTo>
                  <a:pt x="5556" y="2414"/>
                </a:lnTo>
                <a:lnTo>
                  <a:pt x="5543" y="2393"/>
                </a:lnTo>
                <a:lnTo>
                  <a:pt x="5527" y="2371"/>
                </a:lnTo>
                <a:lnTo>
                  <a:pt x="5494" y="2325"/>
                </a:lnTo>
                <a:lnTo>
                  <a:pt x="5459" y="2279"/>
                </a:lnTo>
                <a:lnTo>
                  <a:pt x="5441" y="2255"/>
                </a:lnTo>
                <a:lnTo>
                  <a:pt x="5425" y="2232"/>
                </a:lnTo>
                <a:lnTo>
                  <a:pt x="5411" y="2208"/>
                </a:lnTo>
                <a:lnTo>
                  <a:pt x="5397" y="2186"/>
                </a:lnTo>
                <a:lnTo>
                  <a:pt x="5387" y="2162"/>
                </a:lnTo>
                <a:lnTo>
                  <a:pt x="5382" y="2151"/>
                </a:lnTo>
                <a:lnTo>
                  <a:pt x="5379" y="2139"/>
                </a:lnTo>
                <a:lnTo>
                  <a:pt x="5376" y="2129"/>
                </a:lnTo>
                <a:lnTo>
                  <a:pt x="5374" y="2118"/>
                </a:lnTo>
                <a:lnTo>
                  <a:pt x="5373" y="2107"/>
                </a:lnTo>
                <a:lnTo>
                  <a:pt x="5372" y="2096"/>
                </a:lnTo>
                <a:lnTo>
                  <a:pt x="5360" y="2110"/>
                </a:lnTo>
                <a:lnTo>
                  <a:pt x="5347" y="2122"/>
                </a:lnTo>
                <a:lnTo>
                  <a:pt x="5333" y="2133"/>
                </a:lnTo>
                <a:lnTo>
                  <a:pt x="5317" y="2144"/>
                </a:lnTo>
                <a:lnTo>
                  <a:pt x="5301" y="2154"/>
                </a:lnTo>
                <a:lnTo>
                  <a:pt x="5285" y="2162"/>
                </a:lnTo>
                <a:lnTo>
                  <a:pt x="5266" y="2170"/>
                </a:lnTo>
                <a:lnTo>
                  <a:pt x="5249" y="2178"/>
                </a:lnTo>
                <a:lnTo>
                  <a:pt x="5175" y="2207"/>
                </a:lnTo>
                <a:lnTo>
                  <a:pt x="5141" y="2222"/>
                </a:lnTo>
                <a:lnTo>
                  <a:pt x="5125" y="2231"/>
                </a:lnTo>
                <a:lnTo>
                  <a:pt x="5109" y="2239"/>
                </a:lnTo>
                <a:lnTo>
                  <a:pt x="5091" y="2251"/>
                </a:lnTo>
                <a:lnTo>
                  <a:pt x="5074" y="2263"/>
                </a:lnTo>
                <a:lnTo>
                  <a:pt x="5057" y="2276"/>
                </a:lnTo>
                <a:lnTo>
                  <a:pt x="5041" y="2289"/>
                </a:lnTo>
                <a:lnTo>
                  <a:pt x="5025" y="2302"/>
                </a:lnTo>
                <a:lnTo>
                  <a:pt x="5011" y="2317"/>
                </a:lnTo>
                <a:lnTo>
                  <a:pt x="4998" y="2331"/>
                </a:lnTo>
                <a:lnTo>
                  <a:pt x="4984" y="2346"/>
                </a:lnTo>
                <a:lnTo>
                  <a:pt x="4971" y="2362"/>
                </a:lnTo>
                <a:lnTo>
                  <a:pt x="4959" y="2378"/>
                </a:lnTo>
                <a:lnTo>
                  <a:pt x="4948" y="2395"/>
                </a:lnTo>
                <a:lnTo>
                  <a:pt x="4936" y="2411"/>
                </a:lnTo>
                <a:lnTo>
                  <a:pt x="4915" y="2447"/>
                </a:lnTo>
                <a:lnTo>
                  <a:pt x="4894" y="2484"/>
                </a:lnTo>
                <a:lnTo>
                  <a:pt x="4875" y="2524"/>
                </a:lnTo>
                <a:lnTo>
                  <a:pt x="4855" y="2565"/>
                </a:lnTo>
                <a:lnTo>
                  <a:pt x="4818" y="2647"/>
                </a:lnTo>
                <a:lnTo>
                  <a:pt x="4784" y="2730"/>
                </a:lnTo>
                <a:lnTo>
                  <a:pt x="4751" y="2813"/>
                </a:lnTo>
                <a:lnTo>
                  <a:pt x="4719" y="2897"/>
                </a:lnTo>
                <a:lnTo>
                  <a:pt x="4688" y="2982"/>
                </a:lnTo>
                <a:lnTo>
                  <a:pt x="4659" y="3067"/>
                </a:lnTo>
                <a:lnTo>
                  <a:pt x="4629" y="3152"/>
                </a:lnTo>
                <a:lnTo>
                  <a:pt x="4579" y="3297"/>
                </a:lnTo>
                <a:lnTo>
                  <a:pt x="4554" y="3372"/>
                </a:lnTo>
                <a:lnTo>
                  <a:pt x="4531" y="3446"/>
                </a:lnTo>
                <a:lnTo>
                  <a:pt x="4508" y="3521"/>
                </a:lnTo>
                <a:lnTo>
                  <a:pt x="4498" y="3559"/>
                </a:lnTo>
                <a:lnTo>
                  <a:pt x="4489" y="3596"/>
                </a:lnTo>
                <a:lnTo>
                  <a:pt x="4479" y="3633"/>
                </a:lnTo>
                <a:lnTo>
                  <a:pt x="4471" y="3671"/>
                </a:lnTo>
                <a:lnTo>
                  <a:pt x="4463" y="3709"/>
                </a:lnTo>
                <a:lnTo>
                  <a:pt x="4457" y="3747"/>
                </a:lnTo>
                <a:lnTo>
                  <a:pt x="4450" y="3795"/>
                </a:lnTo>
                <a:lnTo>
                  <a:pt x="4444" y="3843"/>
                </a:lnTo>
                <a:lnTo>
                  <a:pt x="4440" y="3892"/>
                </a:lnTo>
                <a:lnTo>
                  <a:pt x="4439" y="3915"/>
                </a:lnTo>
                <a:lnTo>
                  <a:pt x="4439" y="3940"/>
                </a:lnTo>
                <a:lnTo>
                  <a:pt x="4439" y="3963"/>
                </a:lnTo>
                <a:lnTo>
                  <a:pt x="4440" y="3988"/>
                </a:lnTo>
                <a:lnTo>
                  <a:pt x="4442" y="4011"/>
                </a:lnTo>
                <a:lnTo>
                  <a:pt x="4444" y="4036"/>
                </a:lnTo>
                <a:lnTo>
                  <a:pt x="4449" y="4060"/>
                </a:lnTo>
                <a:lnTo>
                  <a:pt x="4453" y="4083"/>
                </a:lnTo>
                <a:lnTo>
                  <a:pt x="4458" y="4107"/>
                </a:lnTo>
                <a:lnTo>
                  <a:pt x="4464" y="4130"/>
                </a:lnTo>
                <a:lnTo>
                  <a:pt x="4468" y="4144"/>
                </a:lnTo>
                <a:lnTo>
                  <a:pt x="4473" y="4156"/>
                </a:lnTo>
                <a:lnTo>
                  <a:pt x="4483" y="4179"/>
                </a:lnTo>
                <a:lnTo>
                  <a:pt x="4496" y="4203"/>
                </a:lnTo>
                <a:lnTo>
                  <a:pt x="4509" y="4225"/>
                </a:lnTo>
                <a:lnTo>
                  <a:pt x="4523" y="4245"/>
                </a:lnTo>
                <a:lnTo>
                  <a:pt x="4538" y="4266"/>
                </a:lnTo>
                <a:lnTo>
                  <a:pt x="4567" y="4305"/>
                </a:lnTo>
                <a:lnTo>
                  <a:pt x="4581" y="4325"/>
                </a:lnTo>
                <a:lnTo>
                  <a:pt x="4593" y="4344"/>
                </a:lnTo>
                <a:lnTo>
                  <a:pt x="4604" y="4364"/>
                </a:lnTo>
                <a:lnTo>
                  <a:pt x="4614" y="4384"/>
                </a:lnTo>
                <a:lnTo>
                  <a:pt x="4618" y="4395"/>
                </a:lnTo>
                <a:lnTo>
                  <a:pt x="4622" y="4405"/>
                </a:lnTo>
                <a:lnTo>
                  <a:pt x="4624" y="4415"/>
                </a:lnTo>
                <a:lnTo>
                  <a:pt x="4626" y="4426"/>
                </a:lnTo>
                <a:lnTo>
                  <a:pt x="4627" y="4438"/>
                </a:lnTo>
                <a:lnTo>
                  <a:pt x="4628" y="4449"/>
                </a:lnTo>
                <a:lnTo>
                  <a:pt x="4628" y="4460"/>
                </a:lnTo>
                <a:lnTo>
                  <a:pt x="4626" y="4471"/>
                </a:lnTo>
                <a:lnTo>
                  <a:pt x="4495" y="4296"/>
                </a:lnTo>
                <a:lnTo>
                  <a:pt x="4428" y="4210"/>
                </a:lnTo>
                <a:lnTo>
                  <a:pt x="4360" y="4124"/>
                </a:lnTo>
                <a:lnTo>
                  <a:pt x="4340" y="4101"/>
                </a:lnTo>
                <a:lnTo>
                  <a:pt x="4316" y="4074"/>
                </a:lnTo>
                <a:lnTo>
                  <a:pt x="4260" y="4014"/>
                </a:lnTo>
                <a:lnTo>
                  <a:pt x="4196" y="3950"/>
                </a:lnTo>
                <a:lnTo>
                  <a:pt x="4164" y="3915"/>
                </a:lnTo>
                <a:lnTo>
                  <a:pt x="4132" y="3880"/>
                </a:lnTo>
                <a:lnTo>
                  <a:pt x="4101" y="3845"/>
                </a:lnTo>
                <a:lnTo>
                  <a:pt x="4073" y="3810"/>
                </a:lnTo>
                <a:lnTo>
                  <a:pt x="4046" y="3775"/>
                </a:lnTo>
                <a:lnTo>
                  <a:pt x="4034" y="3757"/>
                </a:lnTo>
                <a:lnTo>
                  <a:pt x="4022" y="3740"/>
                </a:lnTo>
                <a:lnTo>
                  <a:pt x="4013" y="3723"/>
                </a:lnTo>
                <a:lnTo>
                  <a:pt x="4004" y="3706"/>
                </a:lnTo>
                <a:lnTo>
                  <a:pt x="3996" y="3691"/>
                </a:lnTo>
                <a:lnTo>
                  <a:pt x="3990" y="3674"/>
                </a:lnTo>
                <a:lnTo>
                  <a:pt x="3984" y="3659"/>
                </a:lnTo>
                <a:lnTo>
                  <a:pt x="3980" y="3644"/>
                </a:lnTo>
                <a:lnTo>
                  <a:pt x="3978" y="3629"/>
                </a:lnTo>
                <a:lnTo>
                  <a:pt x="3977" y="3615"/>
                </a:lnTo>
                <a:lnTo>
                  <a:pt x="3978" y="3597"/>
                </a:lnTo>
                <a:lnTo>
                  <a:pt x="3979" y="3581"/>
                </a:lnTo>
                <a:lnTo>
                  <a:pt x="3982" y="3567"/>
                </a:lnTo>
                <a:lnTo>
                  <a:pt x="3985" y="3553"/>
                </a:lnTo>
                <a:lnTo>
                  <a:pt x="3990" y="3542"/>
                </a:lnTo>
                <a:lnTo>
                  <a:pt x="3994" y="3532"/>
                </a:lnTo>
                <a:lnTo>
                  <a:pt x="3999" y="3523"/>
                </a:lnTo>
                <a:lnTo>
                  <a:pt x="4005" y="3514"/>
                </a:lnTo>
                <a:lnTo>
                  <a:pt x="4012" y="3506"/>
                </a:lnTo>
                <a:lnTo>
                  <a:pt x="4019" y="3500"/>
                </a:lnTo>
                <a:lnTo>
                  <a:pt x="4026" y="3495"/>
                </a:lnTo>
                <a:lnTo>
                  <a:pt x="4035" y="3490"/>
                </a:lnTo>
                <a:lnTo>
                  <a:pt x="4044" y="3485"/>
                </a:lnTo>
                <a:lnTo>
                  <a:pt x="4053" y="3482"/>
                </a:lnTo>
                <a:lnTo>
                  <a:pt x="4073" y="3475"/>
                </a:lnTo>
                <a:lnTo>
                  <a:pt x="4094" y="3469"/>
                </a:lnTo>
                <a:lnTo>
                  <a:pt x="4117" y="3464"/>
                </a:lnTo>
                <a:lnTo>
                  <a:pt x="4140" y="3458"/>
                </a:lnTo>
                <a:lnTo>
                  <a:pt x="4165" y="3452"/>
                </a:lnTo>
                <a:lnTo>
                  <a:pt x="4190" y="3444"/>
                </a:lnTo>
                <a:lnTo>
                  <a:pt x="4203" y="3439"/>
                </a:lnTo>
                <a:lnTo>
                  <a:pt x="4216" y="3433"/>
                </a:lnTo>
                <a:lnTo>
                  <a:pt x="4228" y="3425"/>
                </a:lnTo>
                <a:lnTo>
                  <a:pt x="4242" y="3418"/>
                </a:lnTo>
                <a:lnTo>
                  <a:pt x="4254" y="3410"/>
                </a:lnTo>
                <a:lnTo>
                  <a:pt x="4266" y="3401"/>
                </a:lnTo>
                <a:lnTo>
                  <a:pt x="4291" y="3380"/>
                </a:lnTo>
                <a:lnTo>
                  <a:pt x="4314" y="3359"/>
                </a:lnTo>
                <a:lnTo>
                  <a:pt x="4337" y="3336"/>
                </a:lnTo>
                <a:lnTo>
                  <a:pt x="4358" y="3313"/>
                </a:lnTo>
                <a:lnTo>
                  <a:pt x="4379" y="3288"/>
                </a:lnTo>
                <a:lnTo>
                  <a:pt x="4399" y="3262"/>
                </a:lnTo>
                <a:lnTo>
                  <a:pt x="4418" y="3237"/>
                </a:lnTo>
                <a:lnTo>
                  <a:pt x="4436" y="3210"/>
                </a:lnTo>
                <a:lnTo>
                  <a:pt x="4453" y="3184"/>
                </a:lnTo>
                <a:lnTo>
                  <a:pt x="4470" y="3156"/>
                </a:lnTo>
                <a:lnTo>
                  <a:pt x="4485" y="3128"/>
                </a:lnTo>
                <a:lnTo>
                  <a:pt x="4501" y="3099"/>
                </a:lnTo>
                <a:lnTo>
                  <a:pt x="4515" y="3072"/>
                </a:lnTo>
                <a:lnTo>
                  <a:pt x="4529" y="3043"/>
                </a:lnTo>
                <a:lnTo>
                  <a:pt x="4556" y="2985"/>
                </a:lnTo>
                <a:lnTo>
                  <a:pt x="4579" y="2931"/>
                </a:lnTo>
                <a:lnTo>
                  <a:pt x="4601" y="2878"/>
                </a:lnTo>
                <a:lnTo>
                  <a:pt x="4624" y="2824"/>
                </a:lnTo>
                <a:lnTo>
                  <a:pt x="4645" y="2770"/>
                </a:lnTo>
                <a:lnTo>
                  <a:pt x="4666" y="2714"/>
                </a:lnTo>
                <a:lnTo>
                  <a:pt x="4685" y="2659"/>
                </a:lnTo>
                <a:lnTo>
                  <a:pt x="4704" y="2603"/>
                </a:lnTo>
                <a:lnTo>
                  <a:pt x="4722" y="2547"/>
                </a:lnTo>
                <a:lnTo>
                  <a:pt x="4740" y="2491"/>
                </a:lnTo>
                <a:lnTo>
                  <a:pt x="4755" y="2433"/>
                </a:lnTo>
                <a:lnTo>
                  <a:pt x="4770" y="2377"/>
                </a:lnTo>
                <a:lnTo>
                  <a:pt x="4785" y="2320"/>
                </a:lnTo>
                <a:lnTo>
                  <a:pt x="4797" y="2263"/>
                </a:lnTo>
                <a:lnTo>
                  <a:pt x="4809" y="2206"/>
                </a:lnTo>
                <a:lnTo>
                  <a:pt x="4819" y="2149"/>
                </a:lnTo>
                <a:lnTo>
                  <a:pt x="4829" y="2091"/>
                </a:lnTo>
                <a:lnTo>
                  <a:pt x="4833" y="2055"/>
                </a:lnTo>
                <a:lnTo>
                  <a:pt x="4836" y="2022"/>
                </a:lnTo>
                <a:lnTo>
                  <a:pt x="4837" y="1988"/>
                </a:lnTo>
                <a:lnTo>
                  <a:pt x="4837" y="1955"/>
                </a:lnTo>
                <a:lnTo>
                  <a:pt x="4836" y="1923"/>
                </a:lnTo>
                <a:lnTo>
                  <a:pt x="4833" y="1891"/>
                </a:lnTo>
                <a:lnTo>
                  <a:pt x="4828" y="1861"/>
                </a:lnTo>
                <a:lnTo>
                  <a:pt x="4823" y="1831"/>
                </a:lnTo>
                <a:lnTo>
                  <a:pt x="4816" y="1801"/>
                </a:lnTo>
                <a:lnTo>
                  <a:pt x="4808" y="1773"/>
                </a:lnTo>
                <a:lnTo>
                  <a:pt x="4800" y="1744"/>
                </a:lnTo>
                <a:lnTo>
                  <a:pt x="4791" y="1715"/>
                </a:lnTo>
                <a:lnTo>
                  <a:pt x="4781" y="1688"/>
                </a:lnTo>
                <a:lnTo>
                  <a:pt x="4769" y="1660"/>
                </a:lnTo>
                <a:lnTo>
                  <a:pt x="4746" y="1606"/>
                </a:lnTo>
                <a:lnTo>
                  <a:pt x="4721" y="1551"/>
                </a:lnTo>
                <a:lnTo>
                  <a:pt x="4694" y="1497"/>
                </a:lnTo>
                <a:lnTo>
                  <a:pt x="4668" y="1443"/>
                </a:lnTo>
                <a:lnTo>
                  <a:pt x="4642" y="1388"/>
                </a:lnTo>
                <a:lnTo>
                  <a:pt x="4617" y="1331"/>
                </a:lnTo>
                <a:lnTo>
                  <a:pt x="4604" y="1302"/>
                </a:lnTo>
                <a:lnTo>
                  <a:pt x="4593" y="1274"/>
                </a:lnTo>
                <a:lnTo>
                  <a:pt x="4582" y="1244"/>
                </a:lnTo>
                <a:lnTo>
                  <a:pt x="4572" y="1213"/>
                </a:lnTo>
                <a:lnTo>
                  <a:pt x="4561" y="1182"/>
                </a:lnTo>
                <a:lnTo>
                  <a:pt x="4552" y="1151"/>
                </a:lnTo>
                <a:lnTo>
                  <a:pt x="4539" y="1170"/>
                </a:lnTo>
                <a:lnTo>
                  <a:pt x="4523" y="1190"/>
                </a:lnTo>
                <a:lnTo>
                  <a:pt x="4508" y="1209"/>
                </a:lnTo>
                <a:lnTo>
                  <a:pt x="4493" y="1226"/>
                </a:lnTo>
                <a:lnTo>
                  <a:pt x="4475" y="1244"/>
                </a:lnTo>
                <a:lnTo>
                  <a:pt x="4458" y="1260"/>
                </a:lnTo>
                <a:lnTo>
                  <a:pt x="4440" y="1276"/>
                </a:lnTo>
                <a:lnTo>
                  <a:pt x="4422" y="1291"/>
                </a:lnTo>
                <a:lnTo>
                  <a:pt x="4385" y="1321"/>
                </a:lnTo>
                <a:lnTo>
                  <a:pt x="4347" y="1348"/>
                </a:lnTo>
                <a:lnTo>
                  <a:pt x="4269" y="1404"/>
                </a:lnTo>
                <a:lnTo>
                  <a:pt x="4230" y="1432"/>
                </a:lnTo>
                <a:lnTo>
                  <a:pt x="4192" y="1461"/>
                </a:lnTo>
                <a:lnTo>
                  <a:pt x="4156" y="1492"/>
                </a:lnTo>
                <a:lnTo>
                  <a:pt x="4138" y="1508"/>
                </a:lnTo>
                <a:lnTo>
                  <a:pt x="4121" y="1525"/>
                </a:lnTo>
                <a:lnTo>
                  <a:pt x="4104" y="1542"/>
                </a:lnTo>
                <a:lnTo>
                  <a:pt x="4088" y="1559"/>
                </a:lnTo>
                <a:lnTo>
                  <a:pt x="4073" y="1579"/>
                </a:lnTo>
                <a:lnTo>
                  <a:pt x="4057" y="1598"/>
                </a:lnTo>
                <a:lnTo>
                  <a:pt x="4043" y="1619"/>
                </a:lnTo>
                <a:lnTo>
                  <a:pt x="4029" y="1641"/>
                </a:lnTo>
                <a:lnTo>
                  <a:pt x="4017" y="1664"/>
                </a:lnTo>
                <a:lnTo>
                  <a:pt x="4006" y="1688"/>
                </a:lnTo>
                <a:lnTo>
                  <a:pt x="3982" y="1741"/>
                </a:lnTo>
                <a:lnTo>
                  <a:pt x="3960" y="1794"/>
                </a:lnTo>
                <a:lnTo>
                  <a:pt x="3938" y="1848"/>
                </a:lnTo>
                <a:lnTo>
                  <a:pt x="3918" y="1903"/>
                </a:lnTo>
                <a:lnTo>
                  <a:pt x="3898" y="1958"/>
                </a:lnTo>
                <a:lnTo>
                  <a:pt x="3880" y="2013"/>
                </a:lnTo>
                <a:lnTo>
                  <a:pt x="3862" y="2070"/>
                </a:lnTo>
                <a:lnTo>
                  <a:pt x="3846" y="2125"/>
                </a:lnTo>
                <a:lnTo>
                  <a:pt x="3830" y="2181"/>
                </a:lnTo>
                <a:lnTo>
                  <a:pt x="3814" y="2238"/>
                </a:lnTo>
                <a:lnTo>
                  <a:pt x="3800" y="2295"/>
                </a:lnTo>
                <a:lnTo>
                  <a:pt x="3786" y="2352"/>
                </a:lnTo>
                <a:lnTo>
                  <a:pt x="3760" y="2465"/>
                </a:lnTo>
                <a:lnTo>
                  <a:pt x="3735" y="2578"/>
                </a:lnTo>
                <a:close/>
                <a:moveTo>
                  <a:pt x="2476" y="2582"/>
                </a:moveTo>
                <a:lnTo>
                  <a:pt x="2476" y="2582"/>
                </a:lnTo>
                <a:lnTo>
                  <a:pt x="2465" y="2562"/>
                </a:lnTo>
                <a:lnTo>
                  <a:pt x="2452" y="2542"/>
                </a:lnTo>
                <a:lnTo>
                  <a:pt x="2436" y="2522"/>
                </a:lnTo>
                <a:lnTo>
                  <a:pt x="2419" y="2502"/>
                </a:lnTo>
                <a:lnTo>
                  <a:pt x="2449" y="2520"/>
                </a:lnTo>
                <a:lnTo>
                  <a:pt x="2483" y="2540"/>
                </a:lnTo>
                <a:lnTo>
                  <a:pt x="2561" y="2588"/>
                </a:lnTo>
                <a:lnTo>
                  <a:pt x="2536" y="2584"/>
                </a:lnTo>
                <a:lnTo>
                  <a:pt x="2513" y="2582"/>
                </a:lnTo>
                <a:lnTo>
                  <a:pt x="2493" y="2582"/>
                </a:lnTo>
                <a:lnTo>
                  <a:pt x="2476" y="2582"/>
                </a:lnTo>
                <a:close/>
              </a:path>
            </a:pathLst>
          </a:custGeom>
          <a:solidFill>
            <a:srgbClr val="92D05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latin typeface="黑体" panose="02010609060101010101" pitchFamily="49" charset="-122"/>
              <a:ea typeface="黑体" panose="02010609060101010101" pitchFamily="49" charset="-122"/>
            </a:endParaRPr>
          </a:p>
        </p:txBody>
      </p:sp>
      <p:sp>
        <p:nvSpPr>
          <p:cNvPr id="5122" name="标题 1"/>
          <p:cNvSpPr txBox="1"/>
          <p:nvPr/>
        </p:nvSpPr>
        <p:spPr bwMode="auto">
          <a:xfrm>
            <a:off x="714804" y="1109663"/>
            <a:ext cx="4289244"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Narrow" panose="020B05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5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5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9pPr>
          </a:lstStyle>
          <a:p>
            <a:pPr algn="ctr">
              <a:spcBef>
                <a:spcPct val="0"/>
              </a:spcBef>
              <a:buFontTx/>
              <a:buNone/>
              <a:defRPr/>
            </a:pPr>
            <a:r>
              <a:rPr lang="en-US" altLang="zh-CN" dirty="0" smtClean="0">
                <a:latin typeface="华文琥珀" panose="02010800040101010101" pitchFamily="2" charset="-122"/>
                <a:ea typeface="华文琥珀" panose="02010800040101010101" pitchFamily="2" charset="-122"/>
                <a:cs typeface="+mj-cs"/>
              </a:rPr>
              <a:t>8.7</a:t>
            </a:r>
            <a:r>
              <a:rPr lang="zh-CN" altLang="en-US" dirty="0">
                <a:latin typeface="华文琥珀" panose="02010800040101010101" pitchFamily="2" charset="-122"/>
                <a:ea typeface="华文琥珀" panose="02010800040101010101" pitchFamily="2" charset="-122"/>
                <a:cs typeface="+mj-cs"/>
              </a:rPr>
              <a:t>散列表的查找技术</a:t>
            </a:r>
            <a:endParaRPr lang="zh-CN" altLang="en-US" dirty="0">
              <a:latin typeface="华文琥珀" panose="02010800040101010101" pitchFamily="2" charset="-122"/>
              <a:ea typeface="华文琥珀" panose="02010800040101010101" pitchFamily="2" charset="-122"/>
              <a:cs typeface="+mj-cs"/>
            </a:endParaRPr>
          </a:p>
        </p:txBody>
      </p:sp>
      <p:cxnSp>
        <p:nvCxnSpPr>
          <p:cNvPr id="25" name="直接连接符 24"/>
          <p:cNvCxnSpPr/>
          <p:nvPr/>
        </p:nvCxnSpPr>
        <p:spPr>
          <a:xfrm>
            <a:off x="3330575" y="1666453"/>
            <a:ext cx="0" cy="4714875"/>
          </a:xfrm>
          <a:prstGeom prst="line">
            <a:avLst/>
          </a:prstGeom>
          <a:noFill/>
          <a:ln w="38100" cap="flat" cmpd="sng" algn="ctr">
            <a:solidFill>
              <a:schemeClr val="bg1">
                <a:lumMod val="85000"/>
              </a:schemeClr>
            </a:solidFill>
            <a:prstDash val="solid"/>
          </a:ln>
          <a:effectLst/>
        </p:spPr>
      </p:cxnSp>
      <p:cxnSp>
        <p:nvCxnSpPr>
          <p:cNvPr id="26" name="直接连接符 25"/>
          <p:cNvCxnSpPr/>
          <p:nvPr/>
        </p:nvCxnSpPr>
        <p:spPr>
          <a:xfrm>
            <a:off x="1016000" y="1663700"/>
            <a:ext cx="3268663" cy="0"/>
          </a:xfrm>
          <a:prstGeom prst="line">
            <a:avLst/>
          </a:prstGeom>
          <a:noFill/>
          <a:ln w="57150" cap="flat" cmpd="sng" algn="ctr">
            <a:solidFill>
              <a:schemeClr val="bg1">
                <a:lumMod val="85000"/>
              </a:schemeClr>
            </a:solidFill>
            <a:prstDash val="solid"/>
          </a:ln>
          <a:effectLst/>
        </p:spPr>
      </p:cxnSp>
      <p:sp>
        <p:nvSpPr>
          <p:cNvPr id="34" name="TextBox 33"/>
          <p:cNvSpPr txBox="1"/>
          <p:nvPr/>
        </p:nvSpPr>
        <p:spPr>
          <a:xfrm>
            <a:off x="2060575" y="2232025"/>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a:latin typeface="黑体" panose="02010609060101010101" pitchFamily="49" charset="-122"/>
                <a:ea typeface="黑体" panose="02010609060101010101" pitchFamily="49" charset="-122"/>
                <a:cs typeface="Verdana" panose="020B0604030504040204" pitchFamily="34" charset="0"/>
              </a:rPr>
              <a:t>8.7.1</a:t>
            </a:r>
            <a:endParaRPr lang="en-US" sz="2400" b="1" i="1" kern="0" dirty="0">
              <a:latin typeface="黑体" panose="02010609060101010101" pitchFamily="49" charset="-122"/>
              <a:ea typeface="黑体" panose="02010609060101010101" pitchFamily="49" charset="-122"/>
              <a:cs typeface="Verdana" panose="020B0604030504040204" pitchFamily="34" charset="0"/>
            </a:endParaRPr>
          </a:p>
        </p:txBody>
      </p:sp>
      <p:sp>
        <p:nvSpPr>
          <p:cNvPr id="35" name="TextBox 34"/>
          <p:cNvSpPr txBox="1"/>
          <p:nvPr/>
        </p:nvSpPr>
        <p:spPr>
          <a:xfrm>
            <a:off x="2060575" y="2924175"/>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a:latin typeface="黑体" panose="02010609060101010101" pitchFamily="49" charset="-122"/>
                <a:ea typeface="黑体" panose="02010609060101010101" pitchFamily="49" charset="-122"/>
                <a:cs typeface="Verdana" panose="020B0604030504040204" pitchFamily="34" charset="0"/>
              </a:rPr>
              <a:t>8.7.2</a:t>
            </a:r>
            <a:endParaRPr lang="en-US" sz="2400" b="1" i="1" kern="0" dirty="0">
              <a:latin typeface="黑体" panose="02010609060101010101" pitchFamily="49" charset="-122"/>
              <a:ea typeface="黑体" panose="02010609060101010101" pitchFamily="49" charset="-122"/>
              <a:cs typeface="Verdana" panose="020B0604030504040204" pitchFamily="34" charset="0"/>
            </a:endParaRPr>
          </a:p>
        </p:txBody>
      </p:sp>
      <p:sp>
        <p:nvSpPr>
          <p:cNvPr id="8200" name="矩形 22"/>
          <p:cNvSpPr>
            <a:spLocks noChangeArrowheads="1"/>
          </p:cNvSpPr>
          <p:nvPr/>
        </p:nvSpPr>
        <p:spPr bwMode="auto">
          <a:xfrm>
            <a:off x="3360071" y="2205038"/>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a:solidFill>
                  <a:schemeClr val="tx1"/>
                </a:solidFill>
                <a:latin typeface="黑体" panose="02010609060101010101" pitchFamily="49" charset="-122"/>
                <a:ea typeface="黑体" panose="02010609060101010101" pitchFamily="49" charset="-122"/>
              </a:rPr>
              <a:t>散列概述</a:t>
            </a:r>
            <a:endParaRPr lang="zh-CN" altLang="zh-CN" sz="2400" dirty="0">
              <a:solidFill>
                <a:schemeClr val="tx1"/>
              </a:solidFill>
              <a:latin typeface="黑体" panose="02010609060101010101" pitchFamily="49" charset="-122"/>
              <a:ea typeface="黑体" panose="02010609060101010101" pitchFamily="49" charset="-122"/>
            </a:endParaRPr>
          </a:p>
        </p:txBody>
      </p:sp>
      <p:sp>
        <p:nvSpPr>
          <p:cNvPr id="8201" name="矩形 16"/>
          <p:cNvSpPr>
            <a:spLocks noChangeArrowheads="1"/>
          </p:cNvSpPr>
          <p:nvPr/>
        </p:nvSpPr>
        <p:spPr bwMode="auto">
          <a:xfrm>
            <a:off x="3360071" y="2930525"/>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a:solidFill>
                  <a:schemeClr val="tx1"/>
                </a:solidFill>
                <a:latin typeface="黑体" panose="02010609060101010101" pitchFamily="49" charset="-122"/>
                <a:ea typeface="黑体" panose="02010609060101010101" pitchFamily="49" charset="-122"/>
              </a:rPr>
              <a:t>散列函数的设计</a:t>
            </a:r>
            <a:endParaRPr lang="zh-CN" altLang="zh-CN" sz="2400" dirty="0">
              <a:solidFill>
                <a:schemeClr val="tx1"/>
              </a:solidFill>
              <a:latin typeface="黑体" panose="02010609060101010101" pitchFamily="49" charset="-122"/>
              <a:ea typeface="黑体" panose="02010609060101010101" pitchFamily="49" charset="-122"/>
            </a:endParaRPr>
          </a:p>
        </p:txBody>
      </p:sp>
      <p:sp>
        <p:nvSpPr>
          <p:cNvPr id="8202" name="标题 2"/>
          <p:cNvSpPr>
            <a:spLocks noGrp="1"/>
          </p:cNvSpPr>
          <p:nvPr>
            <p:ph type="title"/>
          </p:nvPr>
        </p:nvSpPr>
        <p:spPr/>
        <p:txBody>
          <a:bodyPr/>
          <a:lstStyle/>
          <a:p>
            <a:endParaRPr lang="zh-CN" altLang="en-US" smtClean="0"/>
          </a:p>
        </p:txBody>
      </p:sp>
      <p:sp>
        <p:nvSpPr>
          <p:cNvPr id="11" name="TextBox 34"/>
          <p:cNvSpPr txBox="1"/>
          <p:nvPr/>
        </p:nvSpPr>
        <p:spPr>
          <a:xfrm>
            <a:off x="2060575" y="3595117"/>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smtClean="0">
                <a:latin typeface="黑体" panose="02010609060101010101" pitchFamily="49" charset="-122"/>
                <a:ea typeface="黑体" panose="02010609060101010101" pitchFamily="49" charset="-122"/>
                <a:cs typeface="Verdana" panose="020B0604030504040204" pitchFamily="34" charset="0"/>
              </a:rPr>
              <a:t>8.7.3</a:t>
            </a:r>
            <a:endParaRPr lang="en-US" sz="2400" b="1" i="1" kern="0" dirty="0">
              <a:latin typeface="黑体" panose="02010609060101010101" pitchFamily="49" charset="-122"/>
              <a:ea typeface="黑体" panose="02010609060101010101" pitchFamily="49" charset="-122"/>
              <a:cs typeface="Verdana" panose="020B0604030504040204" pitchFamily="34" charset="0"/>
            </a:endParaRPr>
          </a:p>
        </p:txBody>
      </p:sp>
      <p:sp>
        <p:nvSpPr>
          <p:cNvPr id="12" name="矩形 16"/>
          <p:cNvSpPr>
            <a:spLocks noChangeArrowheads="1"/>
          </p:cNvSpPr>
          <p:nvPr/>
        </p:nvSpPr>
        <p:spPr bwMode="auto">
          <a:xfrm>
            <a:off x="3360071" y="3601467"/>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smtClean="0">
                <a:solidFill>
                  <a:schemeClr val="tx1"/>
                </a:solidFill>
                <a:latin typeface="黑体" panose="02010609060101010101" pitchFamily="49" charset="-122"/>
                <a:ea typeface="黑体" panose="02010609060101010101" pitchFamily="49" charset="-122"/>
              </a:rPr>
              <a:t>处理冲突的方法</a:t>
            </a:r>
            <a:endParaRPr lang="zh-CN" altLang="zh-CN" sz="2400" dirty="0">
              <a:solidFill>
                <a:schemeClr val="tx1"/>
              </a:solidFill>
              <a:latin typeface="黑体" panose="02010609060101010101" pitchFamily="49" charset="-122"/>
              <a:ea typeface="黑体" panose="02010609060101010101" pitchFamily="49" charset="-122"/>
            </a:endParaRPr>
          </a:p>
        </p:txBody>
      </p:sp>
      <p:sp>
        <p:nvSpPr>
          <p:cNvPr id="13" name="TextBox 34"/>
          <p:cNvSpPr txBox="1"/>
          <p:nvPr/>
        </p:nvSpPr>
        <p:spPr>
          <a:xfrm>
            <a:off x="2045143" y="4293096"/>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a:latin typeface="黑体" panose="02010609060101010101" pitchFamily="49" charset="-122"/>
                <a:ea typeface="黑体" panose="02010609060101010101" pitchFamily="49" charset="-122"/>
                <a:cs typeface="Verdana" panose="020B0604030504040204" pitchFamily="34" charset="0"/>
              </a:rPr>
              <a:t>8.7.4</a:t>
            </a:r>
            <a:endParaRPr lang="en-US" sz="2400" b="1" i="1" kern="0" dirty="0">
              <a:latin typeface="黑体" panose="02010609060101010101" pitchFamily="49" charset="-122"/>
              <a:ea typeface="黑体" panose="02010609060101010101" pitchFamily="49" charset="-122"/>
              <a:cs typeface="Verdana" panose="020B0604030504040204" pitchFamily="34" charset="0"/>
            </a:endParaRPr>
          </a:p>
        </p:txBody>
      </p:sp>
      <p:sp>
        <p:nvSpPr>
          <p:cNvPr id="14" name="矩形 16"/>
          <p:cNvSpPr>
            <a:spLocks noChangeArrowheads="1"/>
          </p:cNvSpPr>
          <p:nvPr/>
        </p:nvSpPr>
        <p:spPr bwMode="auto">
          <a:xfrm>
            <a:off x="3344639" y="4299446"/>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a:solidFill>
                  <a:schemeClr val="tx1"/>
                </a:solidFill>
                <a:latin typeface="黑体" panose="02010609060101010101" pitchFamily="49" charset="-122"/>
                <a:ea typeface="黑体" panose="02010609060101010101" pitchFamily="49" charset="-122"/>
              </a:rPr>
              <a:t>散列查找的性能分析</a:t>
            </a:r>
            <a:endParaRPr lang="zh-CN" altLang="zh-CN"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KSO_Shape"/>
          <p:cNvSpPr/>
          <p:nvPr/>
        </p:nvSpPr>
        <p:spPr bwMode="auto">
          <a:xfrm flipH="1">
            <a:off x="6919707" y="2036763"/>
            <a:ext cx="460375" cy="476250"/>
          </a:xfrm>
          <a:custGeom>
            <a:avLst/>
            <a:gdLst>
              <a:gd name="T0" fmla="*/ 215713171 w 7617"/>
              <a:gd name="T1" fmla="*/ 194912619 h 8099"/>
              <a:gd name="T2" fmla="*/ 186862848 w 7617"/>
              <a:gd name="T3" fmla="*/ 154137527 h 8099"/>
              <a:gd name="T4" fmla="*/ 209688925 w 7617"/>
              <a:gd name="T5" fmla="*/ 69433828 h 8099"/>
              <a:gd name="T6" fmla="*/ 185536456 w 7617"/>
              <a:gd name="T7" fmla="*/ 27220166 h 8099"/>
              <a:gd name="T8" fmla="*/ 159173412 w 7617"/>
              <a:gd name="T9" fmla="*/ 113639048 h 8099"/>
              <a:gd name="T10" fmla="*/ 173487962 w 7617"/>
              <a:gd name="T11" fmla="*/ 157291045 h 8099"/>
              <a:gd name="T12" fmla="*/ 148009101 w 7617"/>
              <a:gd name="T13" fmla="*/ 113251885 h 8099"/>
              <a:gd name="T14" fmla="*/ 130157348 w 7617"/>
              <a:gd name="T15" fmla="*/ 20193847 h 8099"/>
              <a:gd name="T16" fmla="*/ 94785557 w 7617"/>
              <a:gd name="T17" fmla="*/ 22794140 h 8099"/>
              <a:gd name="T18" fmla="*/ 118551064 w 7617"/>
              <a:gd name="T19" fmla="*/ 108493737 h 8099"/>
              <a:gd name="T20" fmla="*/ 105397165 w 7617"/>
              <a:gd name="T21" fmla="*/ 111149305 h 8099"/>
              <a:gd name="T22" fmla="*/ 73175614 w 7617"/>
              <a:gd name="T23" fmla="*/ 41328315 h 8099"/>
              <a:gd name="T24" fmla="*/ 6300716 w 7617"/>
              <a:gd name="T25" fmla="*/ 3706741 h 8099"/>
              <a:gd name="T26" fmla="*/ 35427038 w 7617"/>
              <a:gd name="T27" fmla="*/ 76349596 h 8099"/>
              <a:gd name="T28" fmla="*/ 100865051 w 7617"/>
              <a:gd name="T29" fmla="*/ 116018005 h 8099"/>
              <a:gd name="T30" fmla="*/ 31281886 w 7617"/>
              <a:gd name="T31" fmla="*/ 115686117 h 8099"/>
              <a:gd name="T32" fmla="*/ 3813436 w 7617"/>
              <a:gd name="T33" fmla="*/ 138148370 h 8099"/>
              <a:gd name="T34" fmla="*/ 78039209 w 7617"/>
              <a:gd name="T35" fmla="*/ 170845970 h 8099"/>
              <a:gd name="T36" fmla="*/ 138337158 w 7617"/>
              <a:gd name="T37" fmla="*/ 150264725 h 8099"/>
              <a:gd name="T38" fmla="*/ 180120158 w 7617"/>
              <a:gd name="T39" fmla="*/ 177872289 h 8099"/>
              <a:gd name="T40" fmla="*/ 81852645 w 7617"/>
              <a:gd name="T41" fmla="*/ 181191868 h 8099"/>
              <a:gd name="T42" fmla="*/ 73175614 w 7617"/>
              <a:gd name="T43" fmla="*/ 210403828 h 8099"/>
              <a:gd name="T44" fmla="*/ 170116500 w 7617"/>
              <a:gd name="T45" fmla="*/ 209684543 h 8099"/>
              <a:gd name="T46" fmla="*/ 202006570 w 7617"/>
              <a:gd name="T47" fmla="*/ 191980203 h 8099"/>
              <a:gd name="T48" fmla="*/ 204327874 w 7617"/>
              <a:gd name="T49" fmla="*/ 216544801 h 8099"/>
              <a:gd name="T50" fmla="*/ 104789216 w 7617"/>
              <a:gd name="T51" fmla="*/ 244705824 h 8099"/>
              <a:gd name="T52" fmla="*/ 120595899 w 7617"/>
              <a:gd name="T53" fmla="*/ 275300843 h 8099"/>
              <a:gd name="T54" fmla="*/ 222621601 w 7617"/>
              <a:gd name="T55" fmla="*/ 246088883 h 8099"/>
              <a:gd name="T56" fmla="*/ 253737982 w 7617"/>
              <a:gd name="T57" fmla="*/ 256268720 h 8099"/>
              <a:gd name="T58" fmla="*/ 218310709 w 7617"/>
              <a:gd name="T59" fmla="*/ 266891229 h 8099"/>
              <a:gd name="T60" fmla="*/ 141487399 w 7617"/>
              <a:gd name="T61" fmla="*/ 311428572 h 8099"/>
              <a:gd name="T62" fmla="*/ 186697108 w 7617"/>
              <a:gd name="T63" fmla="*/ 327141117 h 8099"/>
              <a:gd name="T64" fmla="*/ 264294108 w 7617"/>
              <a:gd name="T65" fmla="*/ 289740880 h 8099"/>
              <a:gd name="T66" fmla="*/ 304308506 w 7617"/>
              <a:gd name="T67" fmla="*/ 323323591 h 8099"/>
              <a:gd name="T68" fmla="*/ 251416678 w 7617"/>
              <a:gd name="T69" fmla="*/ 319561339 h 8099"/>
              <a:gd name="T70" fmla="*/ 181723019 w 7617"/>
              <a:gd name="T71" fmla="*/ 363434672 h 8099"/>
              <a:gd name="T72" fmla="*/ 226490519 w 7617"/>
              <a:gd name="T73" fmla="*/ 376546924 h 8099"/>
              <a:gd name="T74" fmla="*/ 303755804 w 7617"/>
              <a:gd name="T75" fmla="*/ 335827108 h 8099"/>
              <a:gd name="T76" fmla="*/ 334706209 w 7617"/>
              <a:gd name="T77" fmla="*/ 363545458 h 8099"/>
              <a:gd name="T78" fmla="*/ 264515330 w 7617"/>
              <a:gd name="T79" fmla="*/ 377432035 h 8099"/>
              <a:gd name="T80" fmla="*/ 256059051 w 7617"/>
              <a:gd name="T81" fmla="*/ 413283152 h 8099"/>
              <a:gd name="T82" fmla="*/ 332329658 w 7617"/>
              <a:gd name="T83" fmla="*/ 383407418 h 8099"/>
              <a:gd name="T84" fmla="*/ 357366310 w 7617"/>
              <a:gd name="T85" fmla="*/ 384347804 h 8099"/>
              <a:gd name="T86" fmla="*/ 419598836 w 7617"/>
              <a:gd name="T87" fmla="*/ 443601795 h 8099"/>
              <a:gd name="T88" fmla="*/ 335093171 w 7617"/>
              <a:gd name="T89" fmla="*/ 346615679 h 8099"/>
              <a:gd name="T90" fmla="*/ 344267658 w 7617"/>
              <a:gd name="T91" fmla="*/ 328911575 h 8099"/>
              <a:gd name="T92" fmla="*/ 398154634 w 7617"/>
              <a:gd name="T93" fmla="*/ 248744452 h 8099"/>
              <a:gd name="T94" fmla="*/ 373559956 w 7617"/>
              <a:gd name="T95" fmla="*/ 232091520 h 8099"/>
              <a:gd name="T96" fmla="*/ 317738874 w 7617"/>
              <a:gd name="T97" fmla="*/ 304844691 h 8099"/>
              <a:gd name="T98" fmla="*/ 300992526 w 7617"/>
              <a:gd name="T99" fmla="*/ 306061924 h 8099"/>
              <a:gd name="T100" fmla="*/ 322049766 w 7617"/>
              <a:gd name="T101" fmla="*/ 277569249 h 8099"/>
              <a:gd name="T102" fmla="*/ 353552874 w 7617"/>
              <a:gd name="T103" fmla="*/ 184511211 h 8099"/>
              <a:gd name="T104" fmla="*/ 325089513 w 7617"/>
              <a:gd name="T105" fmla="*/ 181745091 h 8099"/>
              <a:gd name="T106" fmla="*/ 285848804 w 7617"/>
              <a:gd name="T107" fmla="*/ 275411394 h 8099"/>
              <a:gd name="T108" fmla="*/ 260259449 w 7617"/>
              <a:gd name="T109" fmla="*/ 250238297 h 8099"/>
              <a:gd name="T110" fmla="*/ 290823127 w 7617"/>
              <a:gd name="T111" fmla="*/ 216489525 h 8099"/>
              <a:gd name="T112" fmla="*/ 303645310 w 7617"/>
              <a:gd name="T113" fmla="*/ 128632308 h 8099"/>
              <a:gd name="T114" fmla="*/ 271644982 w 7617"/>
              <a:gd name="T115" fmla="*/ 135382016 h 8099"/>
              <a:gd name="T116" fmla="*/ 247216279 w 7617"/>
              <a:gd name="T117" fmla="*/ 229933665 h 8099"/>
              <a:gd name="T118" fmla="*/ 220189804 w 7617"/>
              <a:gd name="T119" fmla="*/ 202436887 h 8099"/>
              <a:gd name="T120" fmla="*/ 245171209 w 7617"/>
              <a:gd name="T121" fmla="*/ 177595677 h 8099"/>
              <a:gd name="T122" fmla="*/ 263575665 w 7617"/>
              <a:gd name="T123" fmla="*/ 91840805 h 8099"/>
              <a:gd name="T124" fmla="*/ 220079310 w 7617"/>
              <a:gd name="T125" fmla="*/ 96322106 h 80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617" h="8099">
                <a:moveTo>
                  <a:pt x="3735" y="2578"/>
                </a:moveTo>
                <a:lnTo>
                  <a:pt x="3735" y="2578"/>
                </a:lnTo>
                <a:lnTo>
                  <a:pt x="3721" y="2650"/>
                </a:lnTo>
                <a:lnTo>
                  <a:pt x="3709" y="2721"/>
                </a:lnTo>
                <a:lnTo>
                  <a:pt x="3704" y="2758"/>
                </a:lnTo>
                <a:lnTo>
                  <a:pt x="3699" y="2794"/>
                </a:lnTo>
                <a:lnTo>
                  <a:pt x="3695" y="2831"/>
                </a:lnTo>
                <a:lnTo>
                  <a:pt x="3692" y="2868"/>
                </a:lnTo>
                <a:lnTo>
                  <a:pt x="3690" y="2905"/>
                </a:lnTo>
                <a:lnTo>
                  <a:pt x="3689" y="2942"/>
                </a:lnTo>
                <a:lnTo>
                  <a:pt x="3689" y="2978"/>
                </a:lnTo>
                <a:lnTo>
                  <a:pt x="3691" y="3014"/>
                </a:lnTo>
                <a:lnTo>
                  <a:pt x="3694" y="3051"/>
                </a:lnTo>
                <a:lnTo>
                  <a:pt x="3700" y="3087"/>
                </a:lnTo>
                <a:lnTo>
                  <a:pt x="3706" y="3123"/>
                </a:lnTo>
                <a:lnTo>
                  <a:pt x="3714" y="3159"/>
                </a:lnTo>
                <a:lnTo>
                  <a:pt x="3720" y="3185"/>
                </a:lnTo>
                <a:lnTo>
                  <a:pt x="3728" y="3210"/>
                </a:lnTo>
                <a:lnTo>
                  <a:pt x="3737" y="3236"/>
                </a:lnTo>
                <a:lnTo>
                  <a:pt x="3748" y="3260"/>
                </a:lnTo>
                <a:lnTo>
                  <a:pt x="3759" y="3285"/>
                </a:lnTo>
                <a:lnTo>
                  <a:pt x="3772" y="3309"/>
                </a:lnTo>
                <a:lnTo>
                  <a:pt x="3787" y="3332"/>
                </a:lnTo>
                <a:lnTo>
                  <a:pt x="3802" y="3354"/>
                </a:lnTo>
                <a:lnTo>
                  <a:pt x="3819" y="3375"/>
                </a:lnTo>
                <a:lnTo>
                  <a:pt x="3836" y="3393"/>
                </a:lnTo>
                <a:lnTo>
                  <a:pt x="3849" y="3407"/>
                </a:lnTo>
                <a:lnTo>
                  <a:pt x="3861" y="3418"/>
                </a:lnTo>
                <a:lnTo>
                  <a:pt x="3882" y="3437"/>
                </a:lnTo>
                <a:lnTo>
                  <a:pt x="3889" y="3444"/>
                </a:lnTo>
                <a:lnTo>
                  <a:pt x="3895" y="3451"/>
                </a:lnTo>
                <a:lnTo>
                  <a:pt x="3899" y="3458"/>
                </a:lnTo>
                <a:lnTo>
                  <a:pt x="3902" y="3466"/>
                </a:lnTo>
                <a:lnTo>
                  <a:pt x="3904" y="3477"/>
                </a:lnTo>
                <a:lnTo>
                  <a:pt x="3905" y="3489"/>
                </a:lnTo>
                <a:lnTo>
                  <a:pt x="3905" y="3504"/>
                </a:lnTo>
                <a:lnTo>
                  <a:pt x="3903" y="3523"/>
                </a:lnTo>
                <a:lnTo>
                  <a:pt x="3898" y="3574"/>
                </a:lnTo>
                <a:lnTo>
                  <a:pt x="3811" y="3475"/>
                </a:lnTo>
                <a:lnTo>
                  <a:pt x="3724" y="3376"/>
                </a:lnTo>
                <a:lnTo>
                  <a:pt x="3680" y="3327"/>
                </a:lnTo>
                <a:lnTo>
                  <a:pt x="3635" y="3280"/>
                </a:lnTo>
                <a:lnTo>
                  <a:pt x="3590" y="3232"/>
                </a:lnTo>
                <a:lnTo>
                  <a:pt x="3544" y="3186"/>
                </a:lnTo>
                <a:lnTo>
                  <a:pt x="3525" y="3168"/>
                </a:lnTo>
                <a:lnTo>
                  <a:pt x="3502" y="3148"/>
                </a:lnTo>
                <a:lnTo>
                  <a:pt x="3444" y="3098"/>
                </a:lnTo>
                <a:lnTo>
                  <a:pt x="3414" y="3071"/>
                </a:lnTo>
                <a:lnTo>
                  <a:pt x="3382" y="3042"/>
                </a:lnTo>
                <a:lnTo>
                  <a:pt x="3352" y="3012"/>
                </a:lnTo>
                <a:lnTo>
                  <a:pt x="3338" y="2997"/>
                </a:lnTo>
                <a:lnTo>
                  <a:pt x="3325" y="2982"/>
                </a:lnTo>
                <a:lnTo>
                  <a:pt x="3312" y="2966"/>
                </a:lnTo>
                <a:lnTo>
                  <a:pt x="3301" y="2952"/>
                </a:lnTo>
                <a:lnTo>
                  <a:pt x="3291" y="2938"/>
                </a:lnTo>
                <a:lnTo>
                  <a:pt x="3283" y="2922"/>
                </a:lnTo>
                <a:lnTo>
                  <a:pt x="3276" y="2909"/>
                </a:lnTo>
                <a:lnTo>
                  <a:pt x="3271" y="2895"/>
                </a:lnTo>
                <a:lnTo>
                  <a:pt x="3268" y="2881"/>
                </a:lnTo>
                <a:lnTo>
                  <a:pt x="3267" y="2869"/>
                </a:lnTo>
                <a:lnTo>
                  <a:pt x="3268" y="2857"/>
                </a:lnTo>
                <a:lnTo>
                  <a:pt x="3270" y="2851"/>
                </a:lnTo>
                <a:lnTo>
                  <a:pt x="3272" y="2845"/>
                </a:lnTo>
                <a:lnTo>
                  <a:pt x="3275" y="2839"/>
                </a:lnTo>
                <a:lnTo>
                  <a:pt x="3278" y="2834"/>
                </a:lnTo>
                <a:lnTo>
                  <a:pt x="3283" y="2829"/>
                </a:lnTo>
                <a:lnTo>
                  <a:pt x="3288" y="2824"/>
                </a:lnTo>
                <a:lnTo>
                  <a:pt x="3293" y="2820"/>
                </a:lnTo>
                <a:lnTo>
                  <a:pt x="3300" y="2815"/>
                </a:lnTo>
                <a:lnTo>
                  <a:pt x="3315" y="2806"/>
                </a:lnTo>
                <a:lnTo>
                  <a:pt x="3334" y="2799"/>
                </a:lnTo>
                <a:lnTo>
                  <a:pt x="3355" y="2793"/>
                </a:lnTo>
                <a:lnTo>
                  <a:pt x="3381" y="2786"/>
                </a:lnTo>
                <a:lnTo>
                  <a:pt x="3405" y="2777"/>
                </a:lnTo>
                <a:lnTo>
                  <a:pt x="3429" y="2765"/>
                </a:lnTo>
                <a:lnTo>
                  <a:pt x="3452" y="2752"/>
                </a:lnTo>
                <a:lnTo>
                  <a:pt x="3473" y="2738"/>
                </a:lnTo>
                <a:lnTo>
                  <a:pt x="3494" y="2721"/>
                </a:lnTo>
                <a:lnTo>
                  <a:pt x="3512" y="2704"/>
                </a:lnTo>
                <a:lnTo>
                  <a:pt x="3530" y="2685"/>
                </a:lnTo>
                <a:lnTo>
                  <a:pt x="3548" y="2665"/>
                </a:lnTo>
                <a:lnTo>
                  <a:pt x="3563" y="2644"/>
                </a:lnTo>
                <a:lnTo>
                  <a:pt x="3579" y="2621"/>
                </a:lnTo>
                <a:lnTo>
                  <a:pt x="3593" y="2597"/>
                </a:lnTo>
                <a:lnTo>
                  <a:pt x="3606" y="2573"/>
                </a:lnTo>
                <a:lnTo>
                  <a:pt x="3620" y="2547"/>
                </a:lnTo>
                <a:lnTo>
                  <a:pt x="3631" y="2522"/>
                </a:lnTo>
                <a:lnTo>
                  <a:pt x="3642" y="2495"/>
                </a:lnTo>
                <a:lnTo>
                  <a:pt x="3652" y="2468"/>
                </a:lnTo>
                <a:lnTo>
                  <a:pt x="3663" y="2441"/>
                </a:lnTo>
                <a:lnTo>
                  <a:pt x="3672" y="2413"/>
                </a:lnTo>
                <a:lnTo>
                  <a:pt x="3680" y="2385"/>
                </a:lnTo>
                <a:lnTo>
                  <a:pt x="3695" y="2329"/>
                </a:lnTo>
                <a:lnTo>
                  <a:pt x="3709" y="2274"/>
                </a:lnTo>
                <a:lnTo>
                  <a:pt x="3720" y="2219"/>
                </a:lnTo>
                <a:lnTo>
                  <a:pt x="3729" y="2167"/>
                </a:lnTo>
                <a:lnTo>
                  <a:pt x="3747" y="2071"/>
                </a:lnTo>
                <a:lnTo>
                  <a:pt x="3756" y="2014"/>
                </a:lnTo>
                <a:lnTo>
                  <a:pt x="3764" y="1957"/>
                </a:lnTo>
                <a:lnTo>
                  <a:pt x="3772" y="1899"/>
                </a:lnTo>
                <a:lnTo>
                  <a:pt x="3779" y="1841"/>
                </a:lnTo>
                <a:lnTo>
                  <a:pt x="3786" y="1783"/>
                </a:lnTo>
                <a:lnTo>
                  <a:pt x="3791" y="1724"/>
                </a:lnTo>
                <a:lnTo>
                  <a:pt x="3796" y="1665"/>
                </a:lnTo>
                <a:lnTo>
                  <a:pt x="3799" y="1607"/>
                </a:lnTo>
                <a:lnTo>
                  <a:pt x="3801" y="1548"/>
                </a:lnTo>
                <a:lnTo>
                  <a:pt x="3802" y="1489"/>
                </a:lnTo>
                <a:lnTo>
                  <a:pt x="3802" y="1430"/>
                </a:lnTo>
                <a:lnTo>
                  <a:pt x="3801" y="1372"/>
                </a:lnTo>
                <a:lnTo>
                  <a:pt x="3798" y="1314"/>
                </a:lnTo>
                <a:lnTo>
                  <a:pt x="3794" y="1255"/>
                </a:lnTo>
                <a:lnTo>
                  <a:pt x="3788" y="1198"/>
                </a:lnTo>
                <a:lnTo>
                  <a:pt x="3779" y="1140"/>
                </a:lnTo>
                <a:lnTo>
                  <a:pt x="3775" y="1110"/>
                </a:lnTo>
                <a:lnTo>
                  <a:pt x="3769" y="1080"/>
                </a:lnTo>
                <a:lnTo>
                  <a:pt x="3762" y="1049"/>
                </a:lnTo>
                <a:lnTo>
                  <a:pt x="3754" y="1020"/>
                </a:lnTo>
                <a:lnTo>
                  <a:pt x="3746" y="990"/>
                </a:lnTo>
                <a:lnTo>
                  <a:pt x="3736" y="960"/>
                </a:lnTo>
                <a:lnTo>
                  <a:pt x="3725" y="931"/>
                </a:lnTo>
                <a:lnTo>
                  <a:pt x="3714" y="903"/>
                </a:lnTo>
                <a:lnTo>
                  <a:pt x="3702" y="874"/>
                </a:lnTo>
                <a:lnTo>
                  <a:pt x="3689" y="846"/>
                </a:lnTo>
                <a:lnTo>
                  <a:pt x="3676" y="819"/>
                </a:lnTo>
                <a:lnTo>
                  <a:pt x="3662" y="791"/>
                </a:lnTo>
                <a:lnTo>
                  <a:pt x="3646" y="764"/>
                </a:lnTo>
                <a:lnTo>
                  <a:pt x="3631" y="738"/>
                </a:lnTo>
                <a:lnTo>
                  <a:pt x="3615" y="711"/>
                </a:lnTo>
                <a:lnTo>
                  <a:pt x="3597" y="685"/>
                </a:lnTo>
                <a:lnTo>
                  <a:pt x="3586" y="668"/>
                </a:lnTo>
                <a:lnTo>
                  <a:pt x="3572" y="652"/>
                </a:lnTo>
                <a:lnTo>
                  <a:pt x="3546" y="618"/>
                </a:lnTo>
                <a:lnTo>
                  <a:pt x="3516" y="583"/>
                </a:lnTo>
                <a:lnTo>
                  <a:pt x="3487" y="548"/>
                </a:lnTo>
                <a:lnTo>
                  <a:pt x="3460" y="512"/>
                </a:lnTo>
                <a:lnTo>
                  <a:pt x="3446" y="495"/>
                </a:lnTo>
                <a:lnTo>
                  <a:pt x="3434" y="476"/>
                </a:lnTo>
                <a:lnTo>
                  <a:pt x="3423" y="457"/>
                </a:lnTo>
                <a:lnTo>
                  <a:pt x="3414" y="439"/>
                </a:lnTo>
                <a:lnTo>
                  <a:pt x="3405" y="419"/>
                </a:lnTo>
                <a:lnTo>
                  <a:pt x="3398" y="400"/>
                </a:lnTo>
                <a:lnTo>
                  <a:pt x="3394" y="416"/>
                </a:lnTo>
                <a:lnTo>
                  <a:pt x="3389" y="431"/>
                </a:lnTo>
                <a:lnTo>
                  <a:pt x="3382" y="447"/>
                </a:lnTo>
                <a:lnTo>
                  <a:pt x="3375" y="462"/>
                </a:lnTo>
                <a:lnTo>
                  <a:pt x="3367" y="476"/>
                </a:lnTo>
                <a:lnTo>
                  <a:pt x="3357" y="492"/>
                </a:lnTo>
                <a:lnTo>
                  <a:pt x="3347" y="506"/>
                </a:lnTo>
                <a:lnTo>
                  <a:pt x="3336" y="521"/>
                </a:lnTo>
                <a:lnTo>
                  <a:pt x="3312" y="549"/>
                </a:lnTo>
                <a:lnTo>
                  <a:pt x="3286" y="577"/>
                </a:lnTo>
                <a:lnTo>
                  <a:pt x="3259" y="605"/>
                </a:lnTo>
                <a:lnTo>
                  <a:pt x="3230" y="633"/>
                </a:lnTo>
                <a:lnTo>
                  <a:pt x="3172" y="689"/>
                </a:lnTo>
                <a:lnTo>
                  <a:pt x="3144" y="717"/>
                </a:lnTo>
                <a:lnTo>
                  <a:pt x="3118" y="746"/>
                </a:lnTo>
                <a:lnTo>
                  <a:pt x="3092" y="775"/>
                </a:lnTo>
                <a:lnTo>
                  <a:pt x="3081" y="790"/>
                </a:lnTo>
                <a:lnTo>
                  <a:pt x="3069" y="805"/>
                </a:lnTo>
                <a:lnTo>
                  <a:pt x="3059" y="821"/>
                </a:lnTo>
                <a:lnTo>
                  <a:pt x="3049" y="837"/>
                </a:lnTo>
                <a:lnTo>
                  <a:pt x="3041" y="852"/>
                </a:lnTo>
                <a:lnTo>
                  <a:pt x="3033" y="869"/>
                </a:lnTo>
                <a:lnTo>
                  <a:pt x="3013" y="915"/>
                </a:lnTo>
                <a:lnTo>
                  <a:pt x="2996" y="960"/>
                </a:lnTo>
                <a:lnTo>
                  <a:pt x="2979" y="1006"/>
                </a:lnTo>
                <a:lnTo>
                  <a:pt x="2965" y="1053"/>
                </a:lnTo>
                <a:lnTo>
                  <a:pt x="2952" y="1099"/>
                </a:lnTo>
                <a:lnTo>
                  <a:pt x="2939" y="1147"/>
                </a:lnTo>
                <a:lnTo>
                  <a:pt x="2928" y="1193"/>
                </a:lnTo>
                <a:lnTo>
                  <a:pt x="2919" y="1241"/>
                </a:lnTo>
                <a:lnTo>
                  <a:pt x="2911" y="1288"/>
                </a:lnTo>
                <a:lnTo>
                  <a:pt x="2903" y="1335"/>
                </a:lnTo>
                <a:lnTo>
                  <a:pt x="2896" y="1383"/>
                </a:lnTo>
                <a:lnTo>
                  <a:pt x="2891" y="1431"/>
                </a:lnTo>
                <a:lnTo>
                  <a:pt x="2887" y="1480"/>
                </a:lnTo>
                <a:lnTo>
                  <a:pt x="2883" y="1529"/>
                </a:lnTo>
                <a:lnTo>
                  <a:pt x="2881" y="1578"/>
                </a:lnTo>
                <a:lnTo>
                  <a:pt x="2879" y="1627"/>
                </a:lnTo>
                <a:lnTo>
                  <a:pt x="2876" y="1712"/>
                </a:lnTo>
                <a:lnTo>
                  <a:pt x="2875" y="1797"/>
                </a:lnTo>
                <a:lnTo>
                  <a:pt x="2875" y="1883"/>
                </a:lnTo>
                <a:lnTo>
                  <a:pt x="2877" y="1969"/>
                </a:lnTo>
                <a:lnTo>
                  <a:pt x="2880" y="2054"/>
                </a:lnTo>
                <a:lnTo>
                  <a:pt x="2883" y="2097"/>
                </a:lnTo>
                <a:lnTo>
                  <a:pt x="2886" y="2139"/>
                </a:lnTo>
                <a:lnTo>
                  <a:pt x="2890" y="2182"/>
                </a:lnTo>
                <a:lnTo>
                  <a:pt x="2895" y="2224"/>
                </a:lnTo>
                <a:lnTo>
                  <a:pt x="2900" y="2268"/>
                </a:lnTo>
                <a:lnTo>
                  <a:pt x="2906" y="2310"/>
                </a:lnTo>
                <a:lnTo>
                  <a:pt x="2914" y="2354"/>
                </a:lnTo>
                <a:lnTo>
                  <a:pt x="2924" y="2397"/>
                </a:lnTo>
                <a:lnTo>
                  <a:pt x="2936" y="2439"/>
                </a:lnTo>
                <a:lnTo>
                  <a:pt x="2943" y="2460"/>
                </a:lnTo>
                <a:lnTo>
                  <a:pt x="2951" y="2481"/>
                </a:lnTo>
                <a:lnTo>
                  <a:pt x="2959" y="2501"/>
                </a:lnTo>
                <a:lnTo>
                  <a:pt x="2968" y="2522"/>
                </a:lnTo>
                <a:lnTo>
                  <a:pt x="2977" y="2541"/>
                </a:lnTo>
                <a:lnTo>
                  <a:pt x="2987" y="2561"/>
                </a:lnTo>
                <a:lnTo>
                  <a:pt x="2998" y="2580"/>
                </a:lnTo>
                <a:lnTo>
                  <a:pt x="3009" y="2599"/>
                </a:lnTo>
                <a:lnTo>
                  <a:pt x="3021" y="2618"/>
                </a:lnTo>
                <a:lnTo>
                  <a:pt x="3035" y="2636"/>
                </a:lnTo>
                <a:lnTo>
                  <a:pt x="3051" y="2658"/>
                </a:lnTo>
                <a:lnTo>
                  <a:pt x="3068" y="2677"/>
                </a:lnTo>
                <a:lnTo>
                  <a:pt x="3085" y="2693"/>
                </a:lnTo>
                <a:lnTo>
                  <a:pt x="3100" y="2707"/>
                </a:lnTo>
                <a:lnTo>
                  <a:pt x="3129" y="2731"/>
                </a:lnTo>
                <a:lnTo>
                  <a:pt x="3142" y="2742"/>
                </a:lnTo>
                <a:lnTo>
                  <a:pt x="3154" y="2752"/>
                </a:lnTo>
                <a:lnTo>
                  <a:pt x="3166" y="2763"/>
                </a:lnTo>
                <a:lnTo>
                  <a:pt x="3175" y="2775"/>
                </a:lnTo>
                <a:lnTo>
                  <a:pt x="3183" y="2787"/>
                </a:lnTo>
                <a:lnTo>
                  <a:pt x="3190" y="2802"/>
                </a:lnTo>
                <a:lnTo>
                  <a:pt x="3195" y="2819"/>
                </a:lnTo>
                <a:lnTo>
                  <a:pt x="3200" y="2839"/>
                </a:lnTo>
                <a:lnTo>
                  <a:pt x="3201" y="2862"/>
                </a:lnTo>
                <a:lnTo>
                  <a:pt x="3201" y="2888"/>
                </a:lnTo>
                <a:lnTo>
                  <a:pt x="3176" y="2870"/>
                </a:lnTo>
                <a:lnTo>
                  <a:pt x="3139" y="2843"/>
                </a:lnTo>
                <a:lnTo>
                  <a:pt x="3034" y="2770"/>
                </a:lnTo>
                <a:lnTo>
                  <a:pt x="2971" y="2726"/>
                </a:lnTo>
                <a:lnTo>
                  <a:pt x="2903" y="2677"/>
                </a:lnTo>
                <a:lnTo>
                  <a:pt x="2835" y="2626"/>
                </a:lnTo>
                <a:lnTo>
                  <a:pt x="2767" y="2573"/>
                </a:lnTo>
                <a:lnTo>
                  <a:pt x="2735" y="2546"/>
                </a:lnTo>
                <a:lnTo>
                  <a:pt x="2704" y="2520"/>
                </a:lnTo>
                <a:lnTo>
                  <a:pt x="2673" y="2494"/>
                </a:lnTo>
                <a:lnTo>
                  <a:pt x="2644" y="2467"/>
                </a:lnTo>
                <a:lnTo>
                  <a:pt x="2618" y="2442"/>
                </a:lnTo>
                <a:lnTo>
                  <a:pt x="2593" y="2417"/>
                </a:lnTo>
                <a:lnTo>
                  <a:pt x="2571" y="2393"/>
                </a:lnTo>
                <a:lnTo>
                  <a:pt x="2552" y="2369"/>
                </a:lnTo>
                <a:lnTo>
                  <a:pt x="2537" y="2346"/>
                </a:lnTo>
                <a:lnTo>
                  <a:pt x="2529" y="2336"/>
                </a:lnTo>
                <a:lnTo>
                  <a:pt x="2524" y="2325"/>
                </a:lnTo>
                <a:lnTo>
                  <a:pt x="2519" y="2315"/>
                </a:lnTo>
                <a:lnTo>
                  <a:pt x="2515" y="2305"/>
                </a:lnTo>
                <a:lnTo>
                  <a:pt x="2512" y="2295"/>
                </a:lnTo>
                <a:lnTo>
                  <a:pt x="2511" y="2286"/>
                </a:lnTo>
                <a:lnTo>
                  <a:pt x="2510" y="2278"/>
                </a:lnTo>
                <a:lnTo>
                  <a:pt x="2510" y="2270"/>
                </a:lnTo>
                <a:lnTo>
                  <a:pt x="2512" y="2261"/>
                </a:lnTo>
                <a:lnTo>
                  <a:pt x="2514" y="2254"/>
                </a:lnTo>
                <a:lnTo>
                  <a:pt x="2518" y="2247"/>
                </a:lnTo>
                <a:lnTo>
                  <a:pt x="2523" y="2241"/>
                </a:lnTo>
                <a:lnTo>
                  <a:pt x="2530" y="2235"/>
                </a:lnTo>
                <a:lnTo>
                  <a:pt x="2538" y="2229"/>
                </a:lnTo>
                <a:lnTo>
                  <a:pt x="2557" y="2216"/>
                </a:lnTo>
                <a:lnTo>
                  <a:pt x="2574" y="2202"/>
                </a:lnTo>
                <a:lnTo>
                  <a:pt x="2591" y="2186"/>
                </a:lnTo>
                <a:lnTo>
                  <a:pt x="2606" y="2169"/>
                </a:lnTo>
                <a:lnTo>
                  <a:pt x="2622" y="2151"/>
                </a:lnTo>
                <a:lnTo>
                  <a:pt x="2634" y="2132"/>
                </a:lnTo>
                <a:lnTo>
                  <a:pt x="2646" y="2112"/>
                </a:lnTo>
                <a:lnTo>
                  <a:pt x="2657" y="2091"/>
                </a:lnTo>
                <a:lnTo>
                  <a:pt x="2668" y="2070"/>
                </a:lnTo>
                <a:lnTo>
                  <a:pt x="2678" y="2047"/>
                </a:lnTo>
                <a:lnTo>
                  <a:pt x="2686" y="2024"/>
                </a:lnTo>
                <a:lnTo>
                  <a:pt x="2693" y="2000"/>
                </a:lnTo>
                <a:lnTo>
                  <a:pt x="2701" y="1975"/>
                </a:lnTo>
                <a:lnTo>
                  <a:pt x="2707" y="1951"/>
                </a:lnTo>
                <a:lnTo>
                  <a:pt x="2712" y="1925"/>
                </a:lnTo>
                <a:lnTo>
                  <a:pt x="2717" y="1900"/>
                </a:lnTo>
                <a:lnTo>
                  <a:pt x="2721" y="1874"/>
                </a:lnTo>
                <a:lnTo>
                  <a:pt x="2724" y="1848"/>
                </a:lnTo>
                <a:lnTo>
                  <a:pt x="2729" y="1796"/>
                </a:lnTo>
                <a:lnTo>
                  <a:pt x="2732" y="1745"/>
                </a:lnTo>
                <a:lnTo>
                  <a:pt x="2733" y="1694"/>
                </a:lnTo>
                <a:lnTo>
                  <a:pt x="2733" y="1645"/>
                </a:lnTo>
                <a:lnTo>
                  <a:pt x="2732" y="1597"/>
                </a:lnTo>
                <a:lnTo>
                  <a:pt x="2730" y="1553"/>
                </a:lnTo>
                <a:lnTo>
                  <a:pt x="2727" y="1512"/>
                </a:lnTo>
                <a:lnTo>
                  <a:pt x="2722" y="1453"/>
                </a:lnTo>
                <a:lnTo>
                  <a:pt x="2716" y="1395"/>
                </a:lnTo>
                <a:lnTo>
                  <a:pt x="2708" y="1335"/>
                </a:lnTo>
                <a:lnTo>
                  <a:pt x="2697" y="1277"/>
                </a:lnTo>
                <a:lnTo>
                  <a:pt x="2685" y="1218"/>
                </a:lnTo>
                <a:lnTo>
                  <a:pt x="2673" y="1160"/>
                </a:lnTo>
                <a:lnTo>
                  <a:pt x="2657" y="1101"/>
                </a:lnTo>
                <a:lnTo>
                  <a:pt x="2642" y="1043"/>
                </a:lnTo>
                <a:lnTo>
                  <a:pt x="2625" y="986"/>
                </a:lnTo>
                <a:lnTo>
                  <a:pt x="2606" y="928"/>
                </a:lnTo>
                <a:lnTo>
                  <a:pt x="2587" y="871"/>
                </a:lnTo>
                <a:lnTo>
                  <a:pt x="2566" y="815"/>
                </a:lnTo>
                <a:lnTo>
                  <a:pt x="2546" y="759"/>
                </a:lnTo>
                <a:lnTo>
                  <a:pt x="2523" y="704"/>
                </a:lnTo>
                <a:lnTo>
                  <a:pt x="2501" y="650"/>
                </a:lnTo>
                <a:lnTo>
                  <a:pt x="2477" y="595"/>
                </a:lnTo>
                <a:lnTo>
                  <a:pt x="2455" y="548"/>
                </a:lnTo>
                <a:lnTo>
                  <a:pt x="2432" y="501"/>
                </a:lnTo>
                <a:lnTo>
                  <a:pt x="2409" y="455"/>
                </a:lnTo>
                <a:lnTo>
                  <a:pt x="2383" y="409"/>
                </a:lnTo>
                <a:lnTo>
                  <a:pt x="2370" y="386"/>
                </a:lnTo>
                <a:lnTo>
                  <a:pt x="2355" y="365"/>
                </a:lnTo>
                <a:lnTo>
                  <a:pt x="2341" y="343"/>
                </a:lnTo>
                <a:lnTo>
                  <a:pt x="2326" y="322"/>
                </a:lnTo>
                <a:lnTo>
                  <a:pt x="2309" y="301"/>
                </a:lnTo>
                <a:lnTo>
                  <a:pt x="2293" y="281"/>
                </a:lnTo>
                <a:lnTo>
                  <a:pt x="2275" y="261"/>
                </a:lnTo>
                <a:lnTo>
                  <a:pt x="2258" y="242"/>
                </a:lnTo>
                <a:lnTo>
                  <a:pt x="2240" y="225"/>
                </a:lnTo>
                <a:lnTo>
                  <a:pt x="2222" y="210"/>
                </a:lnTo>
                <a:lnTo>
                  <a:pt x="2203" y="196"/>
                </a:lnTo>
                <a:lnTo>
                  <a:pt x="2182" y="181"/>
                </a:lnTo>
                <a:lnTo>
                  <a:pt x="2140" y="154"/>
                </a:lnTo>
                <a:lnTo>
                  <a:pt x="2096" y="126"/>
                </a:lnTo>
                <a:lnTo>
                  <a:pt x="2053" y="98"/>
                </a:lnTo>
                <a:lnTo>
                  <a:pt x="2033" y="84"/>
                </a:lnTo>
                <a:lnTo>
                  <a:pt x="2013" y="69"/>
                </a:lnTo>
                <a:lnTo>
                  <a:pt x="1995" y="53"/>
                </a:lnTo>
                <a:lnTo>
                  <a:pt x="1978" y="36"/>
                </a:lnTo>
                <a:lnTo>
                  <a:pt x="1963" y="18"/>
                </a:lnTo>
                <a:lnTo>
                  <a:pt x="1948" y="0"/>
                </a:lnTo>
                <a:lnTo>
                  <a:pt x="1949" y="10"/>
                </a:lnTo>
                <a:lnTo>
                  <a:pt x="1949" y="22"/>
                </a:lnTo>
                <a:lnTo>
                  <a:pt x="1947" y="34"/>
                </a:lnTo>
                <a:lnTo>
                  <a:pt x="1944" y="46"/>
                </a:lnTo>
                <a:lnTo>
                  <a:pt x="1940" y="59"/>
                </a:lnTo>
                <a:lnTo>
                  <a:pt x="1935" y="73"/>
                </a:lnTo>
                <a:lnTo>
                  <a:pt x="1929" y="86"/>
                </a:lnTo>
                <a:lnTo>
                  <a:pt x="1921" y="100"/>
                </a:lnTo>
                <a:lnTo>
                  <a:pt x="1903" y="130"/>
                </a:lnTo>
                <a:lnTo>
                  <a:pt x="1884" y="161"/>
                </a:lnTo>
                <a:lnTo>
                  <a:pt x="1861" y="192"/>
                </a:lnTo>
                <a:lnTo>
                  <a:pt x="1839" y="224"/>
                </a:lnTo>
                <a:lnTo>
                  <a:pt x="1791" y="288"/>
                </a:lnTo>
                <a:lnTo>
                  <a:pt x="1768" y="321"/>
                </a:lnTo>
                <a:lnTo>
                  <a:pt x="1748" y="351"/>
                </a:lnTo>
                <a:lnTo>
                  <a:pt x="1729" y="382"/>
                </a:lnTo>
                <a:lnTo>
                  <a:pt x="1722" y="398"/>
                </a:lnTo>
                <a:lnTo>
                  <a:pt x="1715" y="412"/>
                </a:lnTo>
                <a:lnTo>
                  <a:pt x="1709" y="426"/>
                </a:lnTo>
                <a:lnTo>
                  <a:pt x="1704" y="441"/>
                </a:lnTo>
                <a:lnTo>
                  <a:pt x="1699" y="454"/>
                </a:lnTo>
                <a:lnTo>
                  <a:pt x="1697" y="467"/>
                </a:lnTo>
                <a:lnTo>
                  <a:pt x="1692" y="511"/>
                </a:lnTo>
                <a:lnTo>
                  <a:pt x="1689" y="555"/>
                </a:lnTo>
                <a:lnTo>
                  <a:pt x="1688" y="599"/>
                </a:lnTo>
                <a:lnTo>
                  <a:pt x="1689" y="643"/>
                </a:lnTo>
                <a:lnTo>
                  <a:pt x="1692" y="689"/>
                </a:lnTo>
                <a:lnTo>
                  <a:pt x="1696" y="734"/>
                </a:lnTo>
                <a:lnTo>
                  <a:pt x="1702" y="779"/>
                </a:lnTo>
                <a:lnTo>
                  <a:pt x="1708" y="824"/>
                </a:lnTo>
                <a:lnTo>
                  <a:pt x="1716" y="869"/>
                </a:lnTo>
                <a:lnTo>
                  <a:pt x="1724" y="914"/>
                </a:lnTo>
                <a:lnTo>
                  <a:pt x="1734" y="958"/>
                </a:lnTo>
                <a:lnTo>
                  <a:pt x="1744" y="1002"/>
                </a:lnTo>
                <a:lnTo>
                  <a:pt x="1765" y="1089"/>
                </a:lnTo>
                <a:lnTo>
                  <a:pt x="1788" y="1173"/>
                </a:lnTo>
                <a:lnTo>
                  <a:pt x="1801" y="1220"/>
                </a:lnTo>
                <a:lnTo>
                  <a:pt x="1815" y="1267"/>
                </a:lnTo>
                <a:lnTo>
                  <a:pt x="1830" y="1314"/>
                </a:lnTo>
                <a:lnTo>
                  <a:pt x="1846" y="1360"/>
                </a:lnTo>
                <a:lnTo>
                  <a:pt x="1862" y="1405"/>
                </a:lnTo>
                <a:lnTo>
                  <a:pt x="1880" y="1450"/>
                </a:lnTo>
                <a:lnTo>
                  <a:pt x="1898" y="1495"/>
                </a:lnTo>
                <a:lnTo>
                  <a:pt x="1917" y="1540"/>
                </a:lnTo>
                <a:lnTo>
                  <a:pt x="1937" y="1584"/>
                </a:lnTo>
                <a:lnTo>
                  <a:pt x="1958" y="1628"/>
                </a:lnTo>
                <a:lnTo>
                  <a:pt x="1978" y="1671"/>
                </a:lnTo>
                <a:lnTo>
                  <a:pt x="2001" y="1714"/>
                </a:lnTo>
                <a:lnTo>
                  <a:pt x="2023" y="1757"/>
                </a:lnTo>
                <a:lnTo>
                  <a:pt x="2047" y="1800"/>
                </a:lnTo>
                <a:lnTo>
                  <a:pt x="2071" y="1842"/>
                </a:lnTo>
                <a:lnTo>
                  <a:pt x="2096" y="1884"/>
                </a:lnTo>
                <a:lnTo>
                  <a:pt x="2121" y="1922"/>
                </a:lnTo>
                <a:lnTo>
                  <a:pt x="2145" y="1961"/>
                </a:lnTo>
                <a:lnTo>
                  <a:pt x="2171" y="1999"/>
                </a:lnTo>
                <a:lnTo>
                  <a:pt x="2197" y="2036"/>
                </a:lnTo>
                <a:lnTo>
                  <a:pt x="2225" y="2072"/>
                </a:lnTo>
                <a:lnTo>
                  <a:pt x="2254" y="2107"/>
                </a:lnTo>
                <a:lnTo>
                  <a:pt x="2285" y="2140"/>
                </a:lnTo>
                <a:lnTo>
                  <a:pt x="2301" y="2156"/>
                </a:lnTo>
                <a:lnTo>
                  <a:pt x="2317" y="2172"/>
                </a:lnTo>
                <a:lnTo>
                  <a:pt x="2349" y="2201"/>
                </a:lnTo>
                <a:lnTo>
                  <a:pt x="2373" y="2221"/>
                </a:lnTo>
                <a:lnTo>
                  <a:pt x="2391" y="2239"/>
                </a:lnTo>
                <a:lnTo>
                  <a:pt x="2398" y="2247"/>
                </a:lnTo>
                <a:lnTo>
                  <a:pt x="2405" y="2255"/>
                </a:lnTo>
                <a:lnTo>
                  <a:pt x="2412" y="2263"/>
                </a:lnTo>
                <a:lnTo>
                  <a:pt x="2418" y="2273"/>
                </a:lnTo>
                <a:lnTo>
                  <a:pt x="2423" y="2284"/>
                </a:lnTo>
                <a:lnTo>
                  <a:pt x="2428" y="2296"/>
                </a:lnTo>
                <a:lnTo>
                  <a:pt x="2440" y="2326"/>
                </a:lnTo>
                <a:lnTo>
                  <a:pt x="2455" y="2368"/>
                </a:lnTo>
                <a:lnTo>
                  <a:pt x="2429" y="2355"/>
                </a:lnTo>
                <a:lnTo>
                  <a:pt x="2396" y="2339"/>
                </a:lnTo>
                <a:lnTo>
                  <a:pt x="2314" y="2300"/>
                </a:lnTo>
                <a:lnTo>
                  <a:pt x="2268" y="2278"/>
                </a:lnTo>
                <a:lnTo>
                  <a:pt x="2219" y="2253"/>
                </a:lnTo>
                <a:lnTo>
                  <a:pt x="2170" y="2228"/>
                </a:lnTo>
                <a:lnTo>
                  <a:pt x="2121" y="2200"/>
                </a:lnTo>
                <a:lnTo>
                  <a:pt x="2073" y="2172"/>
                </a:lnTo>
                <a:lnTo>
                  <a:pt x="2051" y="2157"/>
                </a:lnTo>
                <a:lnTo>
                  <a:pt x="2029" y="2142"/>
                </a:lnTo>
                <a:lnTo>
                  <a:pt x="2009" y="2128"/>
                </a:lnTo>
                <a:lnTo>
                  <a:pt x="1990" y="2113"/>
                </a:lnTo>
                <a:lnTo>
                  <a:pt x="1973" y="2098"/>
                </a:lnTo>
                <a:lnTo>
                  <a:pt x="1957" y="2083"/>
                </a:lnTo>
                <a:lnTo>
                  <a:pt x="1942" y="2068"/>
                </a:lnTo>
                <a:lnTo>
                  <a:pt x="1931" y="2053"/>
                </a:lnTo>
                <a:lnTo>
                  <a:pt x="1921" y="2038"/>
                </a:lnTo>
                <a:lnTo>
                  <a:pt x="1913" y="2024"/>
                </a:lnTo>
                <a:lnTo>
                  <a:pt x="1907" y="2009"/>
                </a:lnTo>
                <a:lnTo>
                  <a:pt x="1906" y="2002"/>
                </a:lnTo>
                <a:lnTo>
                  <a:pt x="1905" y="1995"/>
                </a:lnTo>
                <a:lnTo>
                  <a:pt x="1904" y="1988"/>
                </a:lnTo>
                <a:lnTo>
                  <a:pt x="1905" y="1981"/>
                </a:lnTo>
                <a:lnTo>
                  <a:pt x="1906" y="1973"/>
                </a:lnTo>
                <a:lnTo>
                  <a:pt x="1908" y="1966"/>
                </a:lnTo>
                <a:lnTo>
                  <a:pt x="1916" y="1943"/>
                </a:lnTo>
                <a:lnTo>
                  <a:pt x="1921" y="1918"/>
                </a:lnTo>
                <a:lnTo>
                  <a:pt x="1925" y="1894"/>
                </a:lnTo>
                <a:lnTo>
                  <a:pt x="1927" y="1869"/>
                </a:lnTo>
                <a:lnTo>
                  <a:pt x="1928" y="1843"/>
                </a:lnTo>
                <a:lnTo>
                  <a:pt x="1927" y="1819"/>
                </a:lnTo>
                <a:lnTo>
                  <a:pt x="1926" y="1792"/>
                </a:lnTo>
                <a:lnTo>
                  <a:pt x="1923" y="1766"/>
                </a:lnTo>
                <a:lnTo>
                  <a:pt x="1919" y="1741"/>
                </a:lnTo>
                <a:lnTo>
                  <a:pt x="1914" y="1714"/>
                </a:lnTo>
                <a:lnTo>
                  <a:pt x="1906" y="1688"/>
                </a:lnTo>
                <a:lnTo>
                  <a:pt x="1899" y="1662"/>
                </a:lnTo>
                <a:lnTo>
                  <a:pt x="1891" y="1635"/>
                </a:lnTo>
                <a:lnTo>
                  <a:pt x="1883" y="1609"/>
                </a:lnTo>
                <a:lnTo>
                  <a:pt x="1873" y="1583"/>
                </a:lnTo>
                <a:lnTo>
                  <a:pt x="1862" y="1556"/>
                </a:lnTo>
                <a:lnTo>
                  <a:pt x="1840" y="1505"/>
                </a:lnTo>
                <a:lnTo>
                  <a:pt x="1815" y="1454"/>
                </a:lnTo>
                <a:lnTo>
                  <a:pt x="1789" y="1405"/>
                </a:lnTo>
                <a:lnTo>
                  <a:pt x="1762" y="1357"/>
                </a:lnTo>
                <a:lnTo>
                  <a:pt x="1735" y="1310"/>
                </a:lnTo>
                <a:lnTo>
                  <a:pt x="1708" y="1266"/>
                </a:lnTo>
                <a:lnTo>
                  <a:pt x="1656" y="1187"/>
                </a:lnTo>
                <a:lnTo>
                  <a:pt x="1620" y="1130"/>
                </a:lnTo>
                <a:lnTo>
                  <a:pt x="1581" y="1074"/>
                </a:lnTo>
                <a:lnTo>
                  <a:pt x="1541" y="1018"/>
                </a:lnTo>
                <a:lnTo>
                  <a:pt x="1500" y="963"/>
                </a:lnTo>
                <a:lnTo>
                  <a:pt x="1457" y="908"/>
                </a:lnTo>
                <a:lnTo>
                  <a:pt x="1414" y="854"/>
                </a:lnTo>
                <a:lnTo>
                  <a:pt x="1370" y="800"/>
                </a:lnTo>
                <a:lnTo>
                  <a:pt x="1324" y="747"/>
                </a:lnTo>
                <a:lnTo>
                  <a:pt x="1278" y="696"/>
                </a:lnTo>
                <a:lnTo>
                  <a:pt x="1231" y="643"/>
                </a:lnTo>
                <a:lnTo>
                  <a:pt x="1184" y="593"/>
                </a:lnTo>
                <a:lnTo>
                  <a:pt x="1135" y="544"/>
                </a:lnTo>
                <a:lnTo>
                  <a:pt x="1086" y="496"/>
                </a:lnTo>
                <a:lnTo>
                  <a:pt x="1037" y="449"/>
                </a:lnTo>
                <a:lnTo>
                  <a:pt x="985" y="403"/>
                </a:lnTo>
                <a:lnTo>
                  <a:pt x="935" y="358"/>
                </a:lnTo>
                <a:lnTo>
                  <a:pt x="894" y="323"/>
                </a:lnTo>
                <a:lnTo>
                  <a:pt x="852" y="290"/>
                </a:lnTo>
                <a:lnTo>
                  <a:pt x="809" y="257"/>
                </a:lnTo>
                <a:lnTo>
                  <a:pt x="764" y="226"/>
                </a:lnTo>
                <a:lnTo>
                  <a:pt x="741" y="212"/>
                </a:lnTo>
                <a:lnTo>
                  <a:pt x="719" y="198"/>
                </a:lnTo>
                <a:lnTo>
                  <a:pt x="695" y="184"/>
                </a:lnTo>
                <a:lnTo>
                  <a:pt x="672" y="172"/>
                </a:lnTo>
                <a:lnTo>
                  <a:pt x="648" y="160"/>
                </a:lnTo>
                <a:lnTo>
                  <a:pt x="624" y="149"/>
                </a:lnTo>
                <a:lnTo>
                  <a:pt x="599" y="137"/>
                </a:lnTo>
                <a:lnTo>
                  <a:pt x="573" y="128"/>
                </a:lnTo>
                <a:lnTo>
                  <a:pt x="545" y="118"/>
                </a:lnTo>
                <a:lnTo>
                  <a:pt x="516" y="110"/>
                </a:lnTo>
                <a:lnTo>
                  <a:pt x="486" y="103"/>
                </a:lnTo>
                <a:lnTo>
                  <a:pt x="457" y="98"/>
                </a:lnTo>
                <a:lnTo>
                  <a:pt x="427" y="93"/>
                </a:lnTo>
                <a:lnTo>
                  <a:pt x="396" y="90"/>
                </a:lnTo>
                <a:lnTo>
                  <a:pt x="336" y="84"/>
                </a:lnTo>
                <a:lnTo>
                  <a:pt x="276" y="77"/>
                </a:lnTo>
                <a:lnTo>
                  <a:pt x="246" y="73"/>
                </a:lnTo>
                <a:lnTo>
                  <a:pt x="217" y="68"/>
                </a:lnTo>
                <a:lnTo>
                  <a:pt x="187" y="61"/>
                </a:lnTo>
                <a:lnTo>
                  <a:pt x="158" y="53"/>
                </a:lnTo>
                <a:lnTo>
                  <a:pt x="130" y="44"/>
                </a:lnTo>
                <a:lnTo>
                  <a:pt x="102" y="33"/>
                </a:lnTo>
                <a:lnTo>
                  <a:pt x="109" y="49"/>
                </a:lnTo>
                <a:lnTo>
                  <a:pt x="114" y="67"/>
                </a:lnTo>
                <a:lnTo>
                  <a:pt x="117" y="84"/>
                </a:lnTo>
                <a:lnTo>
                  <a:pt x="119" y="101"/>
                </a:lnTo>
                <a:lnTo>
                  <a:pt x="119" y="119"/>
                </a:lnTo>
                <a:lnTo>
                  <a:pt x="118" y="137"/>
                </a:lnTo>
                <a:lnTo>
                  <a:pt x="116" y="156"/>
                </a:lnTo>
                <a:lnTo>
                  <a:pt x="113" y="173"/>
                </a:lnTo>
                <a:lnTo>
                  <a:pt x="106" y="210"/>
                </a:lnTo>
                <a:lnTo>
                  <a:pt x="97" y="246"/>
                </a:lnTo>
                <a:lnTo>
                  <a:pt x="89" y="282"/>
                </a:lnTo>
                <a:lnTo>
                  <a:pt x="83" y="316"/>
                </a:lnTo>
                <a:lnTo>
                  <a:pt x="78" y="345"/>
                </a:lnTo>
                <a:lnTo>
                  <a:pt x="76" y="375"/>
                </a:lnTo>
                <a:lnTo>
                  <a:pt x="75" y="406"/>
                </a:lnTo>
                <a:lnTo>
                  <a:pt x="75" y="435"/>
                </a:lnTo>
                <a:lnTo>
                  <a:pt x="77" y="465"/>
                </a:lnTo>
                <a:lnTo>
                  <a:pt x="81" y="495"/>
                </a:lnTo>
                <a:lnTo>
                  <a:pt x="85" y="525"/>
                </a:lnTo>
                <a:lnTo>
                  <a:pt x="91" y="554"/>
                </a:lnTo>
                <a:lnTo>
                  <a:pt x="98" y="583"/>
                </a:lnTo>
                <a:lnTo>
                  <a:pt x="106" y="612"/>
                </a:lnTo>
                <a:lnTo>
                  <a:pt x="115" y="640"/>
                </a:lnTo>
                <a:lnTo>
                  <a:pt x="126" y="668"/>
                </a:lnTo>
                <a:lnTo>
                  <a:pt x="138" y="696"/>
                </a:lnTo>
                <a:lnTo>
                  <a:pt x="150" y="723"/>
                </a:lnTo>
                <a:lnTo>
                  <a:pt x="165" y="750"/>
                </a:lnTo>
                <a:lnTo>
                  <a:pt x="179" y="776"/>
                </a:lnTo>
                <a:lnTo>
                  <a:pt x="208" y="822"/>
                </a:lnTo>
                <a:lnTo>
                  <a:pt x="237" y="868"/>
                </a:lnTo>
                <a:lnTo>
                  <a:pt x="267" y="913"/>
                </a:lnTo>
                <a:lnTo>
                  <a:pt x="299" y="957"/>
                </a:lnTo>
                <a:lnTo>
                  <a:pt x="331" y="1001"/>
                </a:lnTo>
                <a:lnTo>
                  <a:pt x="363" y="1044"/>
                </a:lnTo>
                <a:lnTo>
                  <a:pt x="396" y="1087"/>
                </a:lnTo>
                <a:lnTo>
                  <a:pt x="430" y="1130"/>
                </a:lnTo>
                <a:lnTo>
                  <a:pt x="500" y="1215"/>
                </a:lnTo>
                <a:lnTo>
                  <a:pt x="570" y="1298"/>
                </a:lnTo>
                <a:lnTo>
                  <a:pt x="641" y="1380"/>
                </a:lnTo>
                <a:lnTo>
                  <a:pt x="712" y="1461"/>
                </a:lnTo>
                <a:lnTo>
                  <a:pt x="782" y="1541"/>
                </a:lnTo>
                <a:lnTo>
                  <a:pt x="854" y="1620"/>
                </a:lnTo>
                <a:lnTo>
                  <a:pt x="890" y="1658"/>
                </a:lnTo>
                <a:lnTo>
                  <a:pt x="927" y="1696"/>
                </a:lnTo>
                <a:lnTo>
                  <a:pt x="965" y="1733"/>
                </a:lnTo>
                <a:lnTo>
                  <a:pt x="1003" y="1770"/>
                </a:lnTo>
                <a:lnTo>
                  <a:pt x="1042" y="1804"/>
                </a:lnTo>
                <a:lnTo>
                  <a:pt x="1082" y="1838"/>
                </a:lnTo>
                <a:lnTo>
                  <a:pt x="1123" y="1872"/>
                </a:lnTo>
                <a:lnTo>
                  <a:pt x="1165" y="1904"/>
                </a:lnTo>
                <a:lnTo>
                  <a:pt x="1209" y="1933"/>
                </a:lnTo>
                <a:lnTo>
                  <a:pt x="1253" y="1963"/>
                </a:lnTo>
                <a:lnTo>
                  <a:pt x="1299" y="1990"/>
                </a:lnTo>
                <a:lnTo>
                  <a:pt x="1346" y="2016"/>
                </a:lnTo>
                <a:lnTo>
                  <a:pt x="1393" y="2040"/>
                </a:lnTo>
                <a:lnTo>
                  <a:pt x="1418" y="2051"/>
                </a:lnTo>
                <a:lnTo>
                  <a:pt x="1443" y="2062"/>
                </a:lnTo>
                <a:lnTo>
                  <a:pt x="1469" y="2072"/>
                </a:lnTo>
                <a:lnTo>
                  <a:pt x="1496" y="2082"/>
                </a:lnTo>
                <a:lnTo>
                  <a:pt x="1522" y="2090"/>
                </a:lnTo>
                <a:lnTo>
                  <a:pt x="1549" y="2097"/>
                </a:lnTo>
                <a:lnTo>
                  <a:pt x="1577" y="2104"/>
                </a:lnTo>
                <a:lnTo>
                  <a:pt x="1603" y="2109"/>
                </a:lnTo>
                <a:lnTo>
                  <a:pt x="1631" y="2112"/>
                </a:lnTo>
                <a:lnTo>
                  <a:pt x="1657" y="2113"/>
                </a:lnTo>
                <a:lnTo>
                  <a:pt x="1685" y="2113"/>
                </a:lnTo>
                <a:lnTo>
                  <a:pt x="1712" y="2110"/>
                </a:lnTo>
                <a:lnTo>
                  <a:pt x="1738" y="2106"/>
                </a:lnTo>
                <a:lnTo>
                  <a:pt x="1752" y="2103"/>
                </a:lnTo>
                <a:lnTo>
                  <a:pt x="1765" y="2098"/>
                </a:lnTo>
                <a:lnTo>
                  <a:pt x="1776" y="2095"/>
                </a:lnTo>
                <a:lnTo>
                  <a:pt x="1789" y="2094"/>
                </a:lnTo>
                <a:lnTo>
                  <a:pt x="1801" y="2094"/>
                </a:lnTo>
                <a:lnTo>
                  <a:pt x="1813" y="2095"/>
                </a:lnTo>
                <a:lnTo>
                  <a:pt x="1825" y="2097"/>
                </a:lnTo>
                <a:lnTo>
                  <a:pt x="1839" y="2102"/>
                </a:lnTo>
                <a:lnTo>
                  <a:pt x="1852" y="2106"/>
                </a:lnTo>
                <a:lnTo>
                  <a:pt x="1865" y="2112"/>
                </a:lnTo>
                <a:lnTo>
                  <a:pt x="1879" y="2118"/>
                </a:lnTo>
                <a:lnTo>
                  <a:pt x="1892" y="2125"/>
                </a:lnTo>
                <a:lnTo>
                  <a:pt x="1920" y="2142"/>
                </a:lnTo>
                <a:lnTo>
                  <a:pt x="1947" y="2162"/>
                </a:lnTo>
                <a:lnTo>
                  <a:pt x="1975" y="2183"/>
                </a:lnTo>
                <a:lnTo>
                  <a:pt x="2003" y="2207"/>
                </a:lnTo>
                <a:lnTo>
                  <a:pt x="2029" y="2231"/>
                </a:lnTo>
                <a:lnTo>
                  <a:pt x="2082" y="2278"/>
                </a:lnTo>
                <a:lnTo>
                  <a:pt x="2131" y="2321"/>
                </a:lnTo>
                <a:lnTo>
                  <a:pt x="2153" y="2340"/>
                </a:lnTo>
                <a:lnTo>
                  <a:pt x="2174" y="2356"/>
                </a:lnTo>
                <a:lnTo>
                  <a:pt x="2099" y="2332"/>
                </a:lnTo>
                <a:lnTo>
                  <a:pt x="2024" y="2310"/>
                </a:lnTo>
                <a:lnTo>
                  <a:pt x="1948" y="2288"/>
                </a:lnTo>
                <a:lnTo>
                  <a:pt x="1872" y="2268"/>
                </a:lnTo>
                <a:lnTo>
                  <a:pt x="1795" y="2249"/>
                </a:lnTo>
                <a:lnTo>
                  <a:pt x="1717" y="2232"/>
                </a:lnTo>
                <a:lnTo>
                  <a:pt x="1639" y="2215"/>
                </a:lnTo>
                <a:lnTo>
                  <a:pt x="1561" y="2200"/>
                </a:lnTo>
                <a:lnTo>
                  <a:pt x="1483" y="2186"/>
                </a:lnTo>
                <a:lnTo>
                  <a:pt x="1404" y="2172"/>
                </a:lnTo>
                <a:lnTo>
                  <a:pt x="1325" y="2160"/>
                </a:lnTo>
                <a:lnTo>
                  <a:pt x="1248" y="2149"/>
                </a:lnTo>
                <a:lnTo>
                  <a:pt x="1169" y="2137"/>
                </a:lnTo>
                <a:lnTo>
                  <a:pt x="1091" y="2127"/>
                </a:lnTo>
                <a:lnTo>
                  <a:pt x="935" y="2109"/>
                </a:lnTo>
                <a:lnTo>
                  <a:pt x="868" y="2100"/>
                </a:lnTo>
                <a:lnTo>
                  <a:pt x="801" y="2094"/>
                </a:lnTo>
                <a:lnTo>
                  <a:pt x="734" y="2089"/>
                </a:lnTo>
                <a:lnTo>
                  <a:pt x="700" y="2088"/>
                </a:lnTo>
                <a:lnTo>
                  <a:pt x="667" y="2087"/>
                </a:lnTo>
                <a:lnTo>
                  <a:pt x="633" y="2087"/>
                </a:lnTo>
                <a:lnTo>
                  <a:pt x="600" y="2089"/>
                </a:lnTo>
                <a:lnTo>
                  <a:pt x="566" y="2091"/>
                </a:lnTo>
                <a:lnTo>
                  <a:pt x="532" y="2095"/>
                </a:lnTo>
                <a:lnTo>
                  <a:pt x="500" y="2100"/>
                </a:lnTo>
                <a:lnTo>
                  <a:pt x="467" y="2107"/>
                </a:lnTo>
                <a:lnTo>
                  <a:pt x="434" y="2115"/>
                </a:lnTo>
                <a:lnTo>
                  <a:pt x="401" y="2125"/>
                </a:lnTo>
                <a:lnTo>
                  <a:pt x="364" y="2138"/>
                </a:lnTo>
                <a:lnTo>
                  <a:pt x="329" y="2154"/>
                </a:lnTo>
                <a:lnTo>
                  <a:pt x="311" y="2163"/>
                </a:lnTo>
                <a:lnTo>
                  <a:pt x="294" y="2171"/>
                </a:lnTo>
                <a:lnTo>
                  <a:pt x="276" y="2181"/>
                </a:lnTo>
                <a:lnTo>
                  <a:pt x="260" y="2192"/>
                </a:lnTo>
                <a:lnTo>
                  <a:pt x="244" y="2202"/>
                </a:lnTo>
                <a:lnTo>
                  <a:pt x="228" y="2213"/>
                </a:lnTo>
                <a:lnTo>
                  <a:pt x="213" y="2225"/>
                </a:lnTo>
                <a:lnTo>
                  <a:pt x="198" y="2238"/>
                </a:lnTo>
                <a:lnTo>
                  <a:pt x="184" y="2251"/>
                </a:lnTo>
                <a:lnTo>
                  <a:pt x="171" y="2265"/>
                </a:lnTo>
                <a:lnTo>
                  <a:pt x="157" y="2280"/>
                </a:lnTo>
                <a:lnTo>
                  <a:pt x="144" y="2295"/>
                </a:lnTo>
                <a:lnTo>
                  <a:pt x="130" y="2316"/>
                </a:lnTo>
                <a:lnTo>
                  <a:pt x="115" y="2337"/>
                </a:lnTo>
                <a:lnTo>
                  <a:pt x="100" y="2359"/>
                </a:lnTo>
                <a:lnTo>
                  <a:pt x="84" y="2379"/>
                </a:lnTo>
                <a:lnTo>
                  <a:pt x="75" y="2389"/>
                </a:lnTo>
                <a:lnTo>
                  <a:pt x="66" y="2399"/>
                </a:lnTo>
                <a:lnTo>
                  <a:pt x="57" y="2407"/>
                </a:lnTo>
                <a:lnTo>
                  <a:pt x="47" y="2415"/>
                </a:lnTo>
                <a:lnTo>
                  <a:pt x="35" y="2421"/>
                </a:lnTo>
                <a:lnTo>
                  <a:pt x="24" y="2426"/>
                </a:lnTo>
                <a:lnTo>
                  <a:pt x="12" y="2430"/>
                </a:lnTo>
                <a:lnTo>
                  <a:pt x="0" y="2432"/>
                </a:lnTo>
                <a:lnTo>
                  <a:pt x="16" y="2442"/>
                </a:lnTo>
                <a:lnTo>
                  <a:pt x="31" y="2454"/>
                </a:lnTo>
                <a:lnTo>
                  <a:pt x="45" y="2466"/>
                </a:lnTo>
                <a:lnTo>
                  <a:pt x="58" y="2481"/>
                </a:lnTo>
                <a:lnTo>
                  <a:pt x="69" y="2497"/>
                </a:lnTo>
                <a:lnTo>
                  <a:pt x="81" y="2513"/>
                </a:lnTo>
                <a:lnTo>
                  <a:pt x="91" y="2531"/>
                </a:lnTo>
                <a:lnTo>
                  <a:pt x="101" y="2548"/>
                </a:lnTo>
                <a:lnTo>
                  <a:pt x="119" y="2585"/>
                </a:lnTo>
                <a:lnTo>
                  <a:pt x="138" y="2621"/>
                </a:lnTo>
                <a:lnTo>
                  <a:pt x="148" y="2638"/>
                </a:lnTo>
                <a:lnTo>
                  <a:pt x="157" y="2656"/>
                </a:lnTo>
                <a:lnTo>
                  <a:pt x="169" y="2671"/>
                </a:lnTo>
                <a:lnTo>
                  <a:pt x="179" y="2687"/>
                </a:lnTo>
                <a:lnTo>
                  <a:pt x="193" y="2702"/>
                </a:lnTo>
                <a:lnTo>
                  <a:pt x="208" y="2717"/>
                </a:lnTo>
                <a:lnTo>
                  <a:pt x="222" y="2732"/>
                </a:lnTo>
                <a:lnTo>
                  <a:pt x="237" y="2745"/>
                </a:lnTo>
                <a:lnTo>
                  <a:pt x="254" y="2758"/>
                </a:lnTo>
                <a:lnTo>
                  <a:pt x="270" y="2771"/>
                </a:lnTo>
                <a:lnTo>
                  <a:pt x="288" y="2782"/>
                </a:lnTo>
                <a:lnTo>
                  <a:pt x="305" y="2793"/>
                </a:lnTo>
                <a:lnTo>
                  <a:pt x="341" y="2814"/>
                </a:lnTo>
                <a:lnTo>
                  <a:pt x="378" y="2833"/>
                </a:lnTo>
                <a:lnTo>
                  <a:pt x="415" y="2851"/>
                </a:lnTo>
                <a:lnTo>
                  <a:pt x="452" y="2867"/>
                </a:lnTo>
                <a:lnTo>
                  <a:pt x="509" y="2890"/>
                </a:lnTo>
                <a:lnTo>
                  <a:pt x="566" y="2912"/>
                </a:lnTo>
                <a:lnTo>
                  <a:pt x="625" y="2932"/>
                </a:lnTo>
                <a:lnTo>
                  <a:pt x="683" y="2952"/>
                </a:lnTo>
                <a:lnTo>
                  <a:pt x="742" y="2969"/>
                </a:lnTo>
                <a:lnTo>
                  <a:pt x="803" y="2986"/>
                </a:lnTo>
                <a:lnTo>
                  <a:pt x="862" y="3001"/>
                </a:lnTo>
                <a:lnTo>
                  <a:pt x="923" y="3015"/>
                </a:lnTo>
                <a:lnTo>
                  <a:pt x="984" y="3029"/>
                </a:lnTo>
                <a:lnTo>
                  <a:pt x="1045" y="3040"/>
                </a:lnTo>
                <a:lnTo>
                  <a:pt x="1106" y="3050"/>
                </a:lnTo>
                <a:lnTo>
                  <a:pt x="1168" y="3061"/>
                </a:lnTo>
                <a:lnTo>
                  <a:pt x="1228" y="3069"/>
                </a:lnTo>
                <a:lnTo>
                  <a:pt x="1290" y="3076"/>
                </a:lnTo>
                <a:lnTo>
                  <a:pt x="1351" y="3082"/>
                </a:lnTo>
                <a:lnTo>
                  <a:pt x="1412" y="3088"/>
                </a:lnTo>
                <a:lnTo>
                  <a:pt x="1464" y="3091"/>
                </a:lnTo>
                <a:lnTo>
                  <a:pt x="1529" y="3094"/>
                </a:lnTo>
                <a:lnTo>
                  <a:pt x="1606" y="3095"/>
                </a:lnTo>
                <a:lnTo>
                  <a:pt x="1647" y="3094"/>
                </a:lnTo>
                <a:lnTo>
                  <a:pt x="1691" y="3094"/>
                </a:lnTo>
                <a:lnTo>
                  <a:pt x="1736" y="3092"/>
                </a:lnTo>
                <a:lnTo>
                  <a:pt x="1782" y="3090"/>
                </a:lnTo>
                <a:lnTo>
                  <a:pt x="1830" y="3087"/>
                </a:lnTo>
                <a:lnTo>
                  <a:pt x="1878" y="3082"/>
                </a:lnTo>
                <a:lnTo>
                  <a:pt x="1926" y="3077"/>
                </a:lnTo>
                <a:lnTo>
                  <a:pt x="1975" y="3071"/>
                </a:lnTo>
                <a:lnTo>
                  <a:pt x="2023" y="3063"/>
                </a:lnTo>
                <a:lnTo>
                  <a:pt x="2070" y="3053"/>
                </a:lnTo>
                <a:lnTo>
                  <a:pt x="2116" y="3043"/>
                </a:lnTo>
                <a:lnTo>
                  <a:pt x="2163" y="3031"/>
                </a:lnTo>
                <a:lnTo>
                  <a:pt x="2207" y="3018"/>
                </a:lnTo>
                <a:lnTo>
                  <a:pt x="2249" y="3002"/>
                </a:lnTo>
                <a:lnTo>
                  <a:pt x="2268" y="2994"/>
                </a:lnTo>
                <a:lnTo>
                  <a:pt x="2289" y="2985"/>
                </a:lnTo>
                <a:lnTo>
                  <a:pt x="2307" y="2976"/>
                </a:lnTo>
                <a:lnTo>
                  <a:pt x="2326" y="2966"/>
                </a:lnTo>
                <a:lnTo>
                  <a:pt x="2344" y="2956"/>
                </a:lnTo>
                <a:lnTo>
                  <a:pt x="2360" y="2945"/>
                </a:lnTo>
                <a:lnTo>
                  <a:pt x="2377" y="2934"/>
                </a:lnTo>
                <a:lnTo>
                  <a:pt x="2392" y="2922"/>
                </a:lnTo>
                <a:lnTo>
                  <a:pt x="2406" y="2910"/>
                </a:lnTo>
                <a:lnTo>
                  <a:pt x="2421" y="2897"/>
                </a:lnTo>
                <a:lnTo>
                  <a:pt x="2433" y="2883"/>
                </a:lnTo>
                <a:lnTo>
                  <a:pt x="2445" y="2870"/>
                </a:lnTo>
                <a:lnTo>
                  <a:pt x="2457" y="2856"/>
                </a:lnTo>
                <a:lnTo>
                  <a:pt x="2466" y="2840"/>
                </a:lnTo>
                <a:lnTo>
                  <a:pt x="2475" y="2824"/>
                </a:lnTo>
                <a:lnTo>
                  <a:pt x="2482" y="2807"/>
                </a:lnTo>
                <a:lnTo>
                  <a:pt x="2489" y="2791"/>
                </a:lnTo>
                <a:lnTo>
                  <a:pt x="2495" y="2774"/>
                </a:lnTo>
                <a:lnTo>
                  <a:pt x="2499" y="2755"/>
                </a:lnTo>
                <a:lnTo>
                  <a:pt x="2502" y="2737"/>
                </a:lnTo>
                <a:lnTo>
                  <a:pt x="2503" y="2716"/>
                </a:lnTo>
                <a:lnTo>
                  <a:pt x="2503" y="2697"/>
                </a:lnTo>
                <a:lnTo>
                  <a:pt x="2502" y="2675"/>
                </a:lnTo>
                <a:lnTo>
                  <a:pt x="2500" y="2654"/>
                </a:lnTo>
                <a:lnTo>
                  <a:pt x="2532" y="2655"/>
                </a:lnTo>
                <a:lnTo>
                  <a:pt x="2565" y="2658"/>
                </a:lnTo>
                <a:lnTo>
                  <a:pt x="2598" y="2662"/>
                </a:lnTo>
                <a:lnTo>
                  <a:pt x="2631" y="2670"/>
                </a:lnTo>
                <a:lnTo>
                  <a:pt x="2664" y="2678"/>
                </a:lnTo>
                <a:lnTo>
                  <a:pt x="2697" y="2690"/>
                </a:lnTo>
                <a:lnTo>
                  <a:pt x="2730" y="2703"/>
                </a:lnTo>
                <a:lnTo>
                  <a:pt x="2764" y="2717"/>
                </a:lnTo>
                <a:lnTo>
                  <a:pt x="2797" y="2734"/>
                </a:lnTo>
                <a:lnTo>
                  <a:pt x="2830" y="2751"/>
                </a:lnTo>
                <a:lnTo>
                  <a:pt x="2862" y="2770"/>
                </a:lnTo>
                <a:lnTo>
                  <a:pt x="2895" y="2790"/>
                </a:lnTo>
                <a:lnTo>
                  <a:pt x="2928" y="2812"/>
                </a:lnTo>
                <a:lnTo>
                  <a:pt x="2961" y="2834"/>
                </a:lnTo>
                <a:lnTo>
                  <a:pt x="2993" y="2857"/>
                </a:lnTo>
                <a:lnTo>
                  <a:pt x="3024" y="2881"/>
                </a:lnTo>
                <a:lnTo>
                  <a:pt x="3056" y="2906"/>
                </a:lnTo>
                <a:lnTo>
                  <a:pt x="3087" y="2931"/>
                </a:lnTo>
                <a:lnTo>
                  <a:pt x="3147" y="2983"/>
                </a:lnTo>
                <a:lnTo>
                  <a:pt x="3206" y="3036"/>
                </a:lnTo>
                <a:lnTo>
                  <a:pt x="3262" y="3089"/>
                </a:lnTo>
                <a:lnTo>
                  <a:pt x="3315" y="3142"/>
                </a:lnTo>
                <a:lnTo>
                  <a:pt x="3367" y="3193"/>
                </a:lnTo>
                <a:lnTo>
                  <a:pt x="3458" y="3286"/>
                </a:lnTo>
                <a:lnTo>
                  <a:pt x="3445" y="3285"/>
                </a:lnTo>
                <a:lnTo>
                  <a:pt x="3432" y="3284"/>
                </a:lnTo>
                <a:lnTo>
                  <a:pt x="3419" y="3282"/>
                </a:lnTo>
                <a:lnTo>
                  <a:pt x="3405" y="3278"/>
                </a:lnTo>
                <a:lnTo>
                  <a:pt x="3391" y="3275"/>
                </a:lnTo>
                <a:lnTo>
                  <a:pt x="3377" y="3270"/>
                </a:lnTo>
                <a:lnTo>
                  <a:pt x="3348" y="3259"/>
                </a:lnTo>
                <a:lnTo>
                  <a:pt x="3319" y="3246"/>
                </a:lnTo>
                <a:lnTo>
                  <a:pt x="3290" y="3232"/>
                </a:lnTo>
                <a:lnTo>
                  <a:pt x="3259" y="3215"/>
                </a:lnTo>
                <a:lnTo>
                  <a:pt x="3228" y="3199"/>
                </a:lnTo>
                <a:lnTo>
                  <a:pt x="3166" y="3165"/>
                </a:lnTo>
                <a:lnTo>
                  <a:pt x="3134" y="3149"/>
                </a:lnTo>
                <a:lnTo>
                  <a:pt x="3103" y="3133"/>
                </a:lnTo>
                <a:lnTo>
                  <a:pt x="3071" y="3119"/>
                </a:lnTo>
                <a:lnTo>
                  <a:pt x="3041" y="3107"/>
                </a:lnTo>
                <a:lnTo>
                  <a:pt x="3010" y="3097"/>
                </a:lnTo>
                <a:lnTo>
                  <a:pt x="2995" y="3093"/>
                </a:lnTo>
                <a:lnTo>
                  <a:pt x="2980" y="3090"/>
                </a:lnTo>
                <a:lnTo>
                  <a:pt x="2926" y="3081"/>
                </a:lnTo>
                <a:lnTo>
                  <a:pt x="2873" y="3074"/>
                </a:lnTo>
                <a:lnTo>
                  <a:pt x="2818" y="3069"/>
                </a:lnTo>
                <a:lnTo>
                  <a:pt x="2764" y="3065"/>
                </a:lnTo>
                <a:lnTo>
                  <a:pt x="2710" y="3063"/>
                </a:lnTo>
                <a:lnTo>
                  <a:pt x="2655" y="3062"/>
                </a:lnTo>
                <a:lnTo>
                  <a:pt x="2600" y="3063"/>
                </a:lnTo>
                <a:lnTo>
                  <a:pt x="2546" y="3064"/>
                </a:lnTo>
                <a:lnTo>
                  <a:pt x="2490" y="3067"/>
                </a:lnTo>
                <a:lnTo>
                  <a:pt x="2436" y="3070"/>
                </a:lnTo>
                <a:lnTo>
                  <a:pt x="2381" y="3074"/>
                </a:lnTo>
                <a:lnTo>
                  <a:pt x="2327" y="3079"/>
                </a:lnTo>
                <a:lnTo>
                  <a:pt x="2218" y="3090"/>
                </a:lnTo>
                <a:lnTo>
                  <a:pt x="2111" y="3103"/>
                </a:lnTo>
                <a:lnTo>
                  <a:pt x="2030" y="3113"/>
                </a:lnTo>
                <a:lnTo>
                  <a:pt x="1948" y="3124"/>
                </a:lnTo>
                <a:lnTo>
                  <a:pt x="1907" y="3131"/>
                </a:lnTo>
                <a:lnTo>
                  <a:pt x="1868" y="3138"/>
                </a:lnTo>
                <a:lnTo>
                  <a:pt x="1827" y="3148"/>
                </a:lnTo>
                <a:lnTo>
                  <a:pt x="1787" y="3157"/>
                </a:lnTo>
                <a:lnTo>
                  <a:pt x="1747" y="3166"/>
                </a:lnTo>
                <a:lnTo>
                  <a:pt x="1707" y="3178"/>
                </a:lnTo>
                <a:lnTo>
                  <a:pt x="1668" y="3191"/>
                </a:lnTo>
                <a:lnTo>
                  <a:pt x="1629" y="3204"/>
                </a:lnTo>
                <a:lnTo>
                  <a:pt x="1591" y="3219"/>
                </a:lnTo>
                <a:lnTo>
                  <a:pt x="1554" y="3236"/>
                </a:lnTo>
                <a:lnTo>
                  <a:pt x="1517" y="3254"/>
                </a:lnTo>
                <a:lnTo>
                  <a:pt x="1481" y="3275"/>
                </a:lnTo>
                <a:lnTo>
                  <a:pt x="1452" y="3292"/>
                </a:lnTo>
                <a:lnTo>
                  <a:pt x="1422" y="3312"/>
                </a:lnTo>
                <a:lnTo>
                  <a:pt x="1392" y="3333"/>
                </a:lnTo>
                <a:lnTo>
                  <a:pt x="1364" y="3355"/>
                </a:lnTo>
                <a:lnTo>
                  <a:pt x="1337" y="3378"/>
                </a:lnTo>
                <a:lnTo>
                  <a:pt x="1311" y="3404"/>
                </a:lnTo>
                <a:lnTo>
                  <a:pt x="1299" y="3417"/>
                </a:lnTo>
                <a:lnTo>
                  <a:pt x="1288" y="3430"/>
                </a:lnTo>
                <a:lnTo>
                  <a:pt x="1277" y="3444"/>
                </a:lnTo>
                <a:lnTo>
                  <a:pt x="1266" y="3458"/>
                </a:lnTo>
                <a:lnTo>
                  <a:pt x="1256" y="3473"/>
                </a:lnTo>
                <a:lnTo>
                  <a:pt x="1247" y="3491"/>
                </a:lnTo>
                <a:lnTo>
                  <a:pt x="1227" y="3527"/>
                </a:lnTo>
                <a:lnTo>
                  <a:pt x="1208" y="3564"/>
                </a:lnTo>
                <a:lnTo>
                  <a:pt x="1197" y="3582"/>
                </a:lnTo>
                <a:lnTo>
                  <a:pt x="1187" y="3600"/>
                </a:lnTo>
                <a:lnTo>
                  <a:pt x="1176" y="3617"/>
                </a:lnTo>
                <a:lnTo>
                  <a:pt x="1164" y="3634"/>
                </a:lnTo>
                <a:lnTo>
                  <a:pt x="1151" y="3650"/>
                </a:lnTo>
                <a:lnTo>
                  <a:pt x="1137" y="3664"/>
                </a:lnTo>
                <a:lnTo>
                  <a:pt x="1123" y="3676"/>
                </a:lnTo>
                <a:lnTo>
                  <a:pt x="1106" y="3688"/>
                </a:lnTo>
                <a:lnTo>
                  <a:pt x="1097" y="3693"/>
                </a:lnTo>
                <a:lnTo>
                  <a:pt x="1088" y="3697"/>
                </a:lnTo>
                <a:lnTo>
                  <a:pt x="1079" y="3701"/>
                </a:lnTo>
                <a:lnTo>
                  <a:pt x="1069" y="3704"/>
                </a:lnTo>
                <a:lnTo>
                  <a:pt x="1088" y="3707"/>
                </a:lnTo>
                <a:lnTo>
                  <a:pt x="1107" y="3711"/>
                </a:lnTo>
                <a:lnTo>
                  <a:pt x="1126" y="3716"/>
                </a:lnTo>
                <a:lnTo>
                  <a:pt x="1145" y="3721"/>
                </a:lnTo>
                <a:lnTo>
                  <a:pt x="1164" y="3728"/>
                </a:lnTo>
                <a:lnTo>
                  <a:pt x="1182" y="3735"/>
                </a:lnTo>
                <a:lnTo>
                  <a:pt x="1218" y="3750"/>
                </a:lnTo>
                <a:lnTo>
                  <a:pt x="1254" y="3767"/>
                </a:lnTo>
                <a:lnTo>
                  <a:pt x="1290" y="3785"/>
                </a:lnTo>
                <a:lnTo>
                  <a:pt x="1324" y="3803"/>
                </a:lnTo>
                <a:lnTo>
                  <a:pt x="1360" y="3823"/>
                </a:lnTo>
                <a:lnTo>
                  <a:pt x="1431" y="3863"/>
                </a:lnTo>
                <a:lnTo>
                  <a:pt x="1467" y="3881"/>
                </a:lnTo>
                <a:lnTo>
                  <a:pt x="1503" y="3900"/>
                </a:lnTo>
                <a:lnTo>
                  <a:pt x="1540" y="3916"/>
                </a:lnTo>
                <a:lnTo>
                  <a:pt x="1577" y="3930"/>
                </a:lnTo>
                <a:lnTo>
                  <a:pt x="1596" y="3938"/>
                </a:lnTo>
                <a:lnTo>
                  <a:pt x="1615" y="3943"/>
                </a:lnTo>
                <a:lnTo>
                  <a:pt x="1634" y="3949"/>
                </a:lnTo>
                <a:lnTo>
                  <a:pt x="1654" y="3953"/>
                </a:lnTo>
                <a:lnTo>
                  <a:pt x="1697" y="3961"/>
                </a:lnTo>
                <a:lnTo>
                  <a:pt x="1741" y="3968"/>
                </a:lnTo>
                <a:lnTo>
                  <a:pt x="1785" y="3975"/>
                </a:lnTo>
                <a:lnTo>
                  <a:pt x="1829" y="3979"/>
                </a:lnTo>
                <a:lnTo>
                  <a:pt x="1874" y="3982"/>
                </a:lnTo>
                <a:lnTo>
                  <a:pt x="1918" y="3984"/>
                </a:lnTo>
                <a:lnTo>
                  <a:pt x="1962" y="3985"/>
                </a:lnTo>
                <a:lnTo>
                  <a:pt x="2006" y="3985"/>
                </a:lnTo>
                <a:lnTo>
                  <a:pt x="2051" y="3984"/>
                </a:lnTo>
                <a:lnTo>
                  <a:pt x="2095" y="3983"/>
                </a:lnTo>
                <a:lnTo>
                  <a:pt x="2139" y="3980"/>
                </a:lnTo>
                <a:lnTo>
                  <a:pt x="2184" y="3977"/>
                </a:lnTo>
                <a:lnTo>
                  <a:pt x="2272" y="3969"/>
                </a:lnTo>
                <a:lnTo>
                  <a:pt x="2359" y="3960"/>
                </a:lnTo>
                <a:lnTo>
                  <a:pt x="2407" y="3954"/>
                </a:lnTo>
                <a:lnTo>
                  <a:pt x="2470" y="3945"/>
                </a:lnTo>
                <a:lnTo>
                  <a:pt x="2547" y="3931"/>
                </a:lnTo>
                <a:lnTo>
                  <a:pt x="2635" y="3915"/>
                </a:lnTo>
                <a:lnTo>
                  <a:pt x="2681" y="3906"/>
                </a:lnTo>
                <a:lnTo>
                  <a:pt x="2729" y="3895"/>
                </a:lnTo>
                <a:lnTo>
                  <a:pt x="2778" y="3883"/>
                </a:lnTo>
                <a:lnTo>
                  <a:pt x="2829" y="3871"/>
                </a:lnTo>
                <a:lnTo>
                  <a:pt x="2879" y="3857"/>
                </a:lnTo>
                <a:lnTo>
                  <a:pt x="2929" y="3841"/>
                </a:lnTo>
                <a:lnTo>
                  <a:pt x="2980" y="3826"/>
                </a:lnTo>
                <a:lnTo>
                  <a:pt x="3029" y="3809"/>
                </a:lnTo>
                <a:lnTo>
                  <a:pt x="3078" y="3790"/>
                </a:lnTo>
                <a:lnTo>
                  <a:pt x="3125" y="3771"/>
                </a:lnTo>
                <a:lnTo>
                  <a:pt x="3171" y="3750"/>
                </a:lnTo>
                <a:lnTo>
                  <a:pt x="3214" y="3729"/>
                </a:lnTo>
                <a:lnTo>
                  <a:pt x="3255" y="3705"/>
                </a:lnTo>
                <a:lnTo>
                  <a:pt x="3274" y="3693"/>
                </a:lnTo>
                <a:lnTo>
                  <a:pt x="3293" y="3680"/>
                </a:lnTo>
                <a:lnTo>
                  <a:pt x="3311" y="3668"/>
                </a:lnTo>
                <a:lnTo>
                  <a:pt x="3328" y="3655"/>
                </a:lnTo>
                <a:lnTo>
                  <a:pt x="3344" y="3642"/>
                </a:lnTo>
                <a:lnTo>
                  <a:pt x="3359" y="3627"/>
                </a:lnTo>
                <a:lnTo>
                  <a:pt x="3374" y="3614"/>
                </a:lnTo>
                <a:lnTo>
                  <a:pt x="3387" y="3600"/>
                </a:lnTo>
                <a:lnTo>
                  <a:pt x="3398" y="3584"/>
                </a:lnTo>
                <a:lnTo>
                  <a:pt x="3410" y="3570"/>
                </a:lnTo>
                <a:lnTo>
                  <a:pt x="3420" y="3553"/>
                </a:lnTo>
                <a:lnTo>
                  <a:pt x="3428" y="3538"/>
                </a:lnTo>
                <a:lnTo>
                  <a:pt x="3435" y="3522"/>
                </a:lnTo>
                <a:lnTo>
                  <a:pt x="3441" y="3505"/>
                </a:lnTo>
                <a:lnTo>
                  <a:pt x="3446" y="3489"/>
                </a:lnTo>
                <a:lnTo>
                  <a:pt x="3450" y="3471"/>
                </a:lnTo>
                <a:lnTo>
                  <a:pt x="3452" y="3454"/>
                </a:lnTo>
                <a:lnTo>
                  <a:pt x="3453" y="3436"/>
                </a:lnTo>
                <a:lnTo>
                  <a:pt x="3452" y="3417"/>
                </a:lnTo>
                <a:lnTo>
                  <a:pt x="3449" y="3399"/>
                </a:lnTo>
                <a:lnTo>
                  <a:pt x="3444" y="3379"/>
                </a:lnTo>
                <a:lnTo>
                  <a:pt x="3438" y="3360"/>
                </a:lnTo>
                <a:lnTo>
                  <a:pt x="3450" y="3361"/>
                </a:lnTo>
                <a:lnTo>
                  <a:pt x="3462" y="3362"/>
                </a:lnTo>
                <a:lnTo>
                  <a:pt x="3473" y="3364"/>
                </a:lnTo>
                <a:lnTo>
                  <a:pt x="3485" y="3367"/>
                </a:lnTo>
                <a:lnTo>
                  <a:pt x="3498" y="3370"/>
                </a:lnTo>
                <a:lnTo>
                  <a:pt x="3509" y="3374"/>
                </a:lnTo>
                <a:lnTo>
                  <a:pt x="3534" y="3384"/>
                </a:lnTo>
                <a:lnTo>
                  <a:pt x="3557" y="3398"/>
                </a:lnTo>
                <a:lnTo>
                  <a:pt x="3582" y="3412"/>
                </a:lnTo>
                <a:lnTo>
                  <a:pt x="3606" y="3429"/>
                </a:lnTo>
                <a:lnTo>
                  <a:pt x="3631" y="3449"/>
                </a:lnTo>
                <a:lnTo>
                  <a:pt x="3655" y="3470"/>
                </a:lnTo>
                <a:lnTo>
                  <a:pt x="3680" y="3493"/>
                </a:lnTo>
                <a:lnTo>
                  <a:pt x="3705" y="3518"/>
                </a:lnTo>
                <a:lnTo>
                  <a:pt x="3729" y="3544"/>
                </a:lnTo>
                <a:lnTo>
                  <a:pt x="3754" y="3571"/>
                </a:lnTo>
                <a:lnTo>
                  <a:pt x="3778" y="3598"/>
                </a:lnTo>
                <a:lnTo>
                  <a:pt x="3802" y="3628"/>
                </a:lnTo>
                <a:lnTo>
                  <a:pt x="3826" y="3657"/>
                </a:lnTo>
                <a:lnTo>
                  <a:pt x="3872" y="3718"/>
                </a:lnTo>
                <a:lnTo>
                  <a:pt x="3917" y="3780"/>
                </a:lnTo>
                <a:lnTo>
                  <a:pt x="3960" y="3840"/>
                </a:lnTo>
                <a:lnTo>
                  <a:pt x="4001" y="3900"/>
                </a:lnTo>
                <a:lnTo>
                  <a:pt x="4074" y="4006"/>
                </a:lnTo>
                <a:lnTo>
                  <a:pt x="4106" y="4051"/>
                </a:lnTo>
                <a:lnTo>
                  <a:pt x="4135" y="4089"/>
                </a:lnTo>
                <a:lnTo>
                  <a:pt x="4124" y="4090"/>
                </a:lnTo>
                <a:lnTo>
                  <a:pt x="4112" y="4090"/>
                </a:lnTo>
                <a:lnTo>
                  <a:pt x="4101" y="4089"/>
                </a:lnTo>
                <a:lnTo>
                  <a:pt x="4091" y="4087"/>
                </a:lnTo>
                <a:lnTo>
                  <a:pt x="4071" y="4083"/>
                </a:lnTo>
                <a:lnTo>
                  <a:pt x="4052" y="4077"/>
                </a:lnTo>
                <a:lnTo>
                  <a:pt x="4034" y="4069"/>
                </a:lnTo>
                <a:lnTo>
                  <a:pt x="4016" y="4060"/>
                </a:lnTo>
                <a:lnTo>
                  <a:pt x="4000" y="4048"/>
                </a:lnTo>
                <a:lnTo>
                  <a:pt x="3982" y="4037"/>
                </a:lnTo>
                <a:lnTo>
                  <a:pt x="3949" y="4012"/>
                </a:lnTo>
                <a:lnTo>
                  <a:pt x="3931" y="4000"/>
                </a:lnTo>
                <a:lnTo>
                  <a:pt x="3913" y="3988"/>
                </a:lnTo>
                <a:lnTo>
                  <a:pt x="3894" y="3976"/>
                </a:lnTo>
                <a:lnTo>
                  <a:pt x="3874" y="3964"/>
                </a:lnTo>
                <a:lnTo>
                  <a:pt x="3852" y="3954"/>
                </a:lnTo>
                <a:lnTo>
                  <a:pt x="3830" y="3945"/>
                </a:lnTo>
                <a:lnTo>
                  <a:pt x="3808" y="3938"/>
                </a:lnTo>
                <a:lnTo>
                  <a:pt x="3786" y="3931"/>
                </a:lnTo>
                <a:lnTo>
                  <a:pt x="3764" y="3926"/>
                </a:lnTo>
                <a:lnTo>
                  <a:pt x="3742" y="3921"/>
                </a:lnTo>
                <a:lnTo>
                  <a:pt x="3720" y="3917"/>
                </a:lnTo>
                <a:lnTo>
                  <a:pt x="3697" y="3914"/>
                </a:lnTo>
                <a:lnTo>
                  <a:pt x="3675" y="3912"/>
                </a:lnTo>
                <a:lnTo>
                  <a:pt x="3652" y="3910"/>
                </a:lnTo>
                <a:lnTo>
                  <a:pt x="3607" y="3908"/>
                </a:lnTo>
                <a:lnTo>
                  <a:pt x="3562" y="3908"/>
                </a:lnTo>
                <a:lnTo>
                  <a:pt x="3517" y="3909"/>
                </a:lnTo>
                <a:lnTo>
                  <a:pt x="3472" y="3912"/>
                </a:lnTo>
                <a:lnTo>
                  <a:pt x="3422" y="3916"/>
                </a:lnTo>
                <a:lnTo>
                  <a:pt x="3372" y="3921"/>
                </a:lnTo>
                <a:lnTo>
                  <a:pt x="3272" y="3933"/>
                </a:lnTo>
                <a:lnTo>
                  <a:pt x="3173" y="3947"/>
                </a:lnTo>
                <a:lnTo>
                  <a:pt x="3073" y="3962"/>
                </a:lnTo>
                <a:lnTo>
                  <a:pt x="2974" y="3980"/>
                </a:lnTo>
                <a:lnTo>
                  <a:pt x="2876" y="3999"/>
                </a:lnTo>
                <a:lnTo>
                  <a:pt x="2777" y="4020"/>
                </a:lnTo>
                <a:lnTo>
                  <a:pt x="2680" y="4042"/>
                </a:lnTo>
                <a:lnTo>
                  <a:pt x="2605" y="4059"/>
                </a:lnTo>
                <a:lnTo>
                  <a:pt x="2526" y="4076"/>
                </a:lnTo>
                <a:lnTo>
                  <a:pt x="2444" y="4094"/>
                </a:lnTo>
                <a:lnTo>
                  <a:pt x="2403" y="4105"/>
                </a:lnTo>
                <a:lnTo>
                  <a:pt x="2362" y="4116"/>
                </a:lnTo>
                <a:lnTo>
                  <a:pt x="2322" y="4128"/>
                </a:lnTo>
                <a:lnTo>
                  <a:pt x="2282" y="4142"/>
                </a:lnTo>
                <a:lnTo>
                  <a:pt x="2244" y="4157"/>
                </a:lnTo>
                <a:lnTo>
                  <a:pt x="2206" y="4173"/>
                </a:lnTo>
                <a:lnTo>
                  <a:pt x="2169" y="4191"/>
                </a:lnTo>
                <a:lnTo>
                  <a:pt x="2151" y="4200"/>
                </a:lnTo>
                <a:lnTo>
                  <a:pt x="2135" y="4210"/>
                </a:lnTo>
                <a:lnTo>
                  <a:pt x="2118" y="4220"/>
                </a:lnTo>
                <a:lnTo>
                  <a:pt x="2102" y="4232"/>
                </a:lnTo>
                <a:lnTo>
                  <a:pt x="2087" y="4243"/>
                </a:lnTo>
                <a:lnTo>
                  <a:pt x="2071" y="4254"/>
                </a:lnTo>
                <a:lnTo>
                  <a:pt x="2030" y="4289"/>
                </a:lnTo>
                <a:lnTo>
                  <a:pt x="1989" y="4326"/>
                </a:lnTo>
                <a:lnTo>
                  <a:pt x="1950" y="4364"/>
                </a:lnTo>
                <a:lnTo>
                  <a:pt x="1914" y="4403"/>
                </a:lnTo>
                <a:lnTo>
                  <a:pt x="1896" y="4423"/>
                </a:lnTo>
                <a:lnTo>
                  <a:pt x="1879" y="4444"/>
                </a:lnTo>
                <a:lnTo>
                  <a:pt x="1861" y="4465"/>
                </a:lnTo>
                <a:lnTo>
                  <a:pt x="1845" y="4487"/>
                </a:lnTo>
                <a:lnTo>
                  <a:pt x="1830" y="4508"/>
                </a:lnTo>
                <a:lnTo>
                  <a:pt x="1814" y="4531"/>
                </a:lnTo>
                <a:lnTo>
                  <a:pt x="1799" y="4553"/>
                </a:lnTo>
                <a:lnTo>
                  <a:pt x="1786" y="4577"/>
                </a:lnTo>
                <a:lnTo>
                  <a:pt x="1773" y="4599"/>
                </a:lnTo>
                <a:lnTo>
                  <a:pt x="1762" y="4621"/>
                </a:lnTo>
                <a:lnTo>
                  <a:pt x="1750" y="4644"/>
                </a:lnTo>
                <a:lnTo>
                  <a:pt x="1736" y="4665"/>
                </a:lnTo>
                <a:lnTo>
                  <a:pt x="1722" y="4685"/>
                </a:lnTo>
                <a:lnTo>
                  <a:pt x="1714" y="4695"/>
                </a:lnTo>
                <a:lnTo>
                  <a:pt x="1705" y="4704"/>
                </a:lnTo>
                <a:lnTo>
                  <a:pt x="1696" y="4712"/>
                </a:lnTo>
                <a:lnTo>
                  <a:pt x="1686" y="4719"/>
                </a:lnTo>
                <a:lnTo>
                  <a:pt x="1676" y="4727"/>
                </a:lnTo>
                <a:lnTo>
                  <a:pt x="1665" y="4733"/>
                </a:lnTo>
                <a:lnTo>
                  <a:pt x="1686" y="4741"/>
                </a:lnTo>
                <a:lnTo>
                  <a:pt x="1708" y="4749"/>
                </a:lnTo>
                <a:lnTo>
                  <a:pt x="1728" y="4758"/>
                </a:lnTo>
                <a:lnTo>
                  <a:pt x="1750" y="4768"/>
                </a:lnTo>
                <a:lnTo>
                  <a:pt x="1790" y="4788"/>
                </a:lnTo>
                <a:lnTo>
                  <a:pt x="1829" y="4811"/>
                </a:lnTo>
                <a:lnTo>
                  <a:pt x="1868" y="4833"/>
                </a:lnTo>
                <a:lnTo>
                  <a:pt x="1905" y="4856"/>
                </a:lnTo>
                <a:lnTo>
                  <a:pt x="1943" y="4878"/>
                </a:lnTo>
                <a:lnTo>
                  <a:pt x="1981" y="4900"/>
                </a:lnTo>
                <a:lnTo>
                  <a:pt x="2019" y="4920"/>
                </a:lnTo>
                <a:lnTo>
                  <a:pt x="2039" y="4929"/>
                </a:lnTo>
                <a:lnTo>
                  <a:pt x="2058" y="4938"/>
                </a:lnTo>
                <a:lnTo>
                  <a:pt x="2078" y="4946"/>
                </a:lnTo>
                <a:lnTo>
                  <a:pt x="2098" y="4954"/>
                </a:lnTo>
                <a:lnTo>
                  <a:pt x="2119" y="4960"/>
                </a:lnTo>
                <a:lnTo>
                  <a:pt x="2139" y="4966"/>
                </a:lnTo>
                <a:lnTo>
                  <a:pt x="2161" y="4971"/>
                </a:lnTo>
                <a:lnTo>
                  <a:pt x="2182" y="4976"/>
                </a:lnTo>
                <a:lnTo>
                  <a:pt x="2205" y="4979"/>
                </a:lnTo>
                <a:lnTo>
                  <a:pt x="2227" y="4981"/>
                </a:lnTo>
                <a:lnTo>
                  <a:pt x="2250" y="4982"/>
                </a:lnTo>
                <a:lnTo>
                  <a:pt x="2274" y="4982"/>
                </a:lnTo>
                <a:lnTo>
                  <a:pt x="2298" y="4980"/>
                </a:lnTo>
                <a:lnTo>
                  <a:pt x="2323" y="4977"/>
                </a:lnTo>
                <a:lnTo>
                  <a:pt x="2369" y="4969"/>
                </a:lnTo>
                <a:lnTo>
                  <a:pt x="2414" y="4962"/>
                </a:lnTo>
                <a:lnTo>
                  <a:pt x="2503" y="4945"/>
                </a:lnTo>
                <a:lnTo>
                  <a:pt x="2593" y="4926"/>
                </a:lnTo>
                <a:lnTo>
                  <a:pt x="2682" y="4906"/>
                </a:lnTo>
                <a:lnTo>
                  <a:pt x="2771" y="4884"/>
                </a:lnTo>
                <a:lnTo>
                  <a:pt x="2859" y="4862"/>
                </a:lnTo>
                <a:lnTo>
                  <a:pt x="3037" y="4817"/>
                </a:lnTo>
                <a:lnTo>
                  <a:pt x="3089" y="4803"/>
                </a:lnTo>
                <a:lnTo>
                  <a:pt x="3156" y="4789"/>
                </a:lnTo>
                <a:lnTo>
                  <a:pt x="3235" y="4772"/>
                </a:lnTo>
                <a:lnTo>
                  <a:pt x="3324" y="4751"/>
                </a:lnTo>
                <a:lnTo>
                  <a:pt x="3418" y="4728"/>
                </a:lnTo>
                <a:lnTo>
                  <a:pt x="3467" y="4714"/>
                </a:lnTo>
                <a:lnTo>
                  <a:pt x="3516" y="4701"/>
                </a:lnTo>
                <a:lnTo>
                  <a:pt x="3565" y="4686"/>
                </a:lnTo>
                <a:lnTo>
                  <a:pt x="3616" y="4670"/>
                </a:lnTo>
                <a:lnTo>
                  <a:pt x="3664" y="4653"/>
                </a:lnTo>
                <a:lnTo>
                  <a:pt x="3713" y="4634"/>
                </a:lnTo>
                <a:lnTo>
                  <a:pt x="3760" y="4616"/>
                </a:lnTo>
                <a:lnTo>
                  <a:pt x="3805" y="4595"/>
                </a:lnTo>
                <a:lnTo>
                  <a:pt x="3849" y="4574"/>
                </a:lnTo>
                <a:lnTo>
                  <a:pt x="3890" y="4551"/>
                </a:lnTo>
                <a:lnTo>
                  <a:pt x="3911" y="4539"/>
                </a:lnTo>
                <a:lnTo>
                  <a:pt x="3930" y="4528"/>
                </a:lnTo>
                <a:lnTo>
                  <a:pt x="3949" y="4515"/>
                </a:lnTo>
                <a:lnTo>
                  <a:pt x="3966" y="4502"/>
                </a:lnTo>
                <a:lnTo>
                  <a:pt x="3983" y="4489"/>
                </a:lnTo>
                <a:lnTo>
                  <a:pt x="3999" y="4476"/>
                </a:lnTo>
                <a:lnTo>
                  <a:pt x="4014" y="4462"/>
                </a:lnTo>
                <a:lnTo>
                  <a:pt x="4028" y="4448"/>
                </a:lnTo>
                <a:lnTo>
                  <a:pt x="4042" y="4434"/>
                </a:lnTo>
                <a:lnTo>
                  <a:pt x="4054" y="4418"/>
                </a:lnTo>
                <a:lnTo>
                  <a:pt x="4065" y="4403"/>
                </a:lnTo>
                <a:lnTo>
                  <a:pt x="4076" y="4387"/>
                </a:lnTo>
                <a:lnTo>
                  <a:pt x="4085" y="4372"/>
                </a:lnTo>
                <a:lnTo>
                  <a:pt x="4092" y="4356"/>
                </a:lnTo>
                <a:lnTo>
                  <a:pt x="4099" y="4339"/>
                </a:lnTo>
                <a:lnTo>
                  <a:pt x="4104" y="4322"/>
                </a:lnTo>
                <a:lnTo>
                  <a:pt x="4107" y="4304"/>
                </a:lnTo>
                <a:lnTo>
                  <a:pt x="4110" y="4286"/>
                </a:lnTo>
                <a:lnTo>
                  <a:pt x="4111" y="4269"/>
                </a:lnTo>
                <a:lnTo>
                  <a:pt x="4111" y="4249"/>
                </a:lnTo>
                <a:lnTo>
                  <a:pt x="4109" y="4231"/>
                </a:lnTo>
                <a:lnTo>
                  <a:pt x="4106" y="4211"/>
                </a:lnTo>
                <a:lnTo>
                  <a:pt x="4101" y="4191"/>
                </a:lnTo>
                <a:lnTo>
                  <a:pt x="4095" y="4171"/>
                </a:lnTo>
                <a:lnTo>
                  <a:pt x="4105" y="4170"/>
                </a:lnTo>
                <a:lnTo>
                  <a:pt x="4116" y="4170"/>
                </a:lnTo>
                <a:lnTo>
                  <a:pt x="4127" y="4172"/>
                </a:lnTo>
                <a:lnTo>
                  <a:pt x="4138" y="4174"/>
                </a:lnTo>
                <a:lnTo>
                  <a:pt x="4149" y="4177"/>
                </a:lnTo>
                <a:lnTo>
                  <a:pt x="4161" y="4180"/>
                </a:lnTo>
                <a:lnTo>
                  <a:pt x="4172" y="4186"/>
                </a:lnTo>
                <a:lnTo>
                  <a:pt x="4184" y="4191"/>
                </a:lnTo>
                <a:lnTo>
                  <a:pt x="4208" y="4204"/>
                </a:lnTo>
                <a:lnTo>
                  <a:pt x="4232" y="4220"/>
                </a:lnTo>
                <a:lnTo>
                  <a:pt x="4257" y="4240"/>
                </a:lnTo>
                <a:lnTo>
                  <a:pt x="4283" y="4261"/>
                </a:lnTo>
                <a:lnTo>
                  <a:pt x="4308" y="4285"/>
                </a:lnTo>
                <a:lnTo>
                  <a:pt x="4335" y="4311"/>
                </a:lnTo>
                <a:lnTo>
                  <a:pt x="4360" y="4337"/>
                </a:lnTo>
                <a:lnTo>
                  <a:pt x="4387" y="4367"/>
                </a:lnTo>
                <a:lnTo>
                  <a:pt x="4413" y="4398"/>
                </a:lnTo>
                <a:lnTo>
                  <a:pt x="4439" y="4429"/>
                </a:lnTo>
                <a:lnTo>
                  <a:pt x="4465" y="4461"/>
                </a:lnTo>
                <a:lnTo>
                  <a:pt x="4491" y="4495"/>
                </a:lnTo>
                <a:lnTo>
                  <a:pt x="4542" y="4564"/>
                </a:lnTo>
                <a:lnTo>
                  <a:pt x="4591" y="4632"/>
                </a:lnTo>
                <a:lnTo>
                  <a:pt x="4638" y="4701"/>
                </a:lnTo>
                <a:lnTo>
                  <a:pt x="4682" y="4766"/>
                </a:lnTo>
                <a:lnTo>
                  <a:pt x="4761" y="4881"/>
                </a:lnTo>
                <a:lnTo>
                  <a:pt x="4794" y="4928"/>
                </a:lnTo>
                <a:lnTo>
                  <a:pt x="4822" y="4965"/>
                </a:lnTo>
                <a:lnTo>
                  <a:pt x="4806" y="4966"/>
                </a:lnTo>
                <a:lnTo>
                  <a:pt x="4791" y="4966"/>
                </a:lnTo>
                <a:lnTo>
                  <a:pt x="4776" y="4965"/>
                </a:lnTo>
                <a:lnTo>
                  <a:pt x="4762" y="4963"/>
                </a:lnTo>
                <a:lnTo>
                  <a:pt x="4748" y="4960"/>
                </a:lnTo>
                <a:lnTo>
                  <a:pt x="4734" y="4957"/>
                </a:lnTo>
                <a:lnTo>
                  <a:pt x="4720" y="4952"/>
                </a:lnTo>
                <a:lnTo>
                  <a:pt x="4707" y="4948"/>
                </a:lnTo>
                <a:lnTo>
                  <a:pt x="4680" y="4936"/>
                </a:lnTo>
                <a:lnTo>
                  <a:pt x="4655" y="4922"/>
                </a:lnTo>
                <a:lnTo>
                  <a:pt x="4629" y="4908"/>
                </a:lnTo>
                <a:lnTo>
                  <a:pt x="4603" y="4892"/>
                </a:lnTo>
                <a:lnTo>
                  <a:pt x="4550" y="4860"/>
                </a:lnTo>
                <a:lnTo>
                  <a:pt x="4523" y="4844"/>
                </a:lnTo>
                <a:lnTo>
                  <a:pt x="4495" y="4830"/>
                </a:lnTo>
                <a:lnTo>
                  <a:pt x="4465" y="4817"/>
                </a:lnTo>
                <a:lnTo>
                  <a:pt x="4451" y="4812"/>
                </a:lnTo>
                <a:lnTo>
                  <a:pt x="4434" y="4807"/>
                </a:lnTo>
                <a:lnTo>
                  <a:pt x="4419" y="4801"/>
                </a:lnTo>
                <a:lnTo>
                  <a:pt x="4402" y="4798"/>
                </a:lnTo>
                <a:lnTo>
                  <a:pt x="4385" y="4795"/>
                </a:lnTo>
                <a:lnTo>
                  <a:pt x="4368" y="4793"/>
                </a:lnTo>
                <a:lnTo>
                  <a:pt x="4342" y="4791"/>
                </a:lnTo>
                <a:lnTo>
                  <a:pt x="4316" y="4789"/>
                </a:lnTo>
                <a:lnTo>
                  <a:pt x="4290" y="4788"/>
                </a:lnTo>
                <a:lnTo>
                  <a:pt x="4264" y="4788"/>
                </a:lnTo>
                <a:lnTo>
                  <a:pt x="4212" y="4789"/>
                </a:lnTo>
                <a:lnTo>
                  <a:pt x="4160" y="4793"/>
                </a:lnTo>
                <a:lnTo>
                  <a:pt x="4107" y="4798"/>
                </a:lnTo>
                <a:lnTo>
                  <a:pt x="4055" y="4806"/>
                </a:lnTo>
                <a:lnTo>
                  <a:pt x="4002" y="4814"/>
                </a:lnTo>
                <a:lnTo>
                  <a:pt x="3950" y="4824"/>
                </a:lnTo>
                <a:lnTo>
                  <a:pt x="3897" y="4835"/>
                </a:lnTo>
                <a:lnTo>
                  <a:pt x="3845" y="4848"/>
                </a:lnTo>
                <a:lnTo>
                  <a:pt x="3794" y="4860"/>
                </a:lnTo>
                <a:lnTo>
                  <a:pt x="3742" y="4873"/>
                </a:lnTo>
                <a:lnTo>
                  <a:pt x="3640" y="4902"/>
                </a:lnTo>
                <a:lnTo>
                  <a:pt x="3542" y="4929"/>
                </a:lnTo>
                <a:lnTo>
                  <a:pt x="3455" y="4954"/>
                </a:lnTo>
                <a:lnTo>
                  <a:pt x="3367" y="4981"/>
                </a:lnTo>
                <a:lnTo>
                  <a:pt x="3322" y="4995"/>
                </a:lnTo>
                <a:lnTo>
                  <a:pt x="3279" y="5009"/>
                </a:lnTo>
                <a:lnTo>
                  <a:pt x="3236" y="5025"/>
                </a:lnTo>
                <a:lnTo>
                  <a:pt x="3193" y="5041"/>
                </a:lnTo>
                <a:lnTo>
                  <a:pt x="3150" y="5059"/>
                </a:lnTo>
                <a:lnTo>
                  <a:pt x="3108" y="5076"/>
                </a:lnTo>
                <a:lnTo>
                  <a:pt x="3066" y="5095"/>
                </a:lnTo>
                <a:lnTo>
                  <a:pt x="3025" y="5116"/>
                </a:lnTo>
                <a:lnTo>
                  <a:pt x="2985" y="5137"/>
                </a:lnTo>
                <a:lnTo>
                  <a:pt x="2945" y="5160"/>
                </a:lnTo>
                <a:lnTo>
                  <a:pt x="2908" y="5185"/>
                </a:lnTo>
                <a:lnTo>
                  <a:pt x="2870" y="5210"/>
                </a:lnTo>
                <a:lnTo>
                  <a:pt x="2834" y="5236"/>
                </a:lnTo>
                <a:lnTo>
                  <a:pt x="2800" y="5264"/>
                </a:lnTo>
                <a:lnTo>
                  <a:pt x="2767" y="5293"/>
                </a:lnTo>
                <a:lnTo>
                  <a:pt x="2735" y="5324"/>
                </a:lnTo>
                <a:lnTo>
                  <a:pt x="2706" y="5356"/>
                </a:lnTo>
                <a:lnTo>
                  <a:pt x="2691" y="5373"/>
                </a:lnTo>
                <a:lnTo>
                  <a:pt x="2678" y="5391"/>
                </a:lnTo>
                <a:lnTo>
                  <a:pt x="2665" y="5408"/>
                </a:lnTo>
                <a:lnTo>
                  <a:pt x="2652" y="5426"/>
                </a:lnTo>
                <a:lnTo>
                  <a:pt x="2640" y="5445"/>
                </a:lnTo>
                <a:lnTo>
                  <a:pt x="2629" y="5463"/>
                </a:lnTo>
                <a:lnTo>
                  <a:pt x="2622" y="5478"/>
                </a:lnTo>
                <a:lnTo>
                  <a:pt x="2614" y="5493"/>
                </a:lnTo>
                <a:lnTo>
                  <a:pt x="2601" y="5526"/>
                </a:lnTo>
                <a:lnTo>
                  <a:pt x="2574" y="5594"/>
                </a:lnTo>
                <a:lnTo>
                  <a:pt x="2560" y="5629"/>
                </a:lnTo>
                <a:lnTo>
                  <a:pt x="2553" y="5646"/>
                </a:lnTo>
                <a:lnTo>
                  <a:pt x="2545" y="5661"/>
                </a:lnTo>
                <a:lnTo>
                  <a:pt x="2536" y="5675"/>
                </a:lnTo>
                <a:lnTo>
                  <a:pt x="2525" y="5690"/>
                </a:lnTo>
                <a:lnTo>
                  <a:pt x="2514" y="5702"/>
                </a:lnTo>
                <a:lnTo>
                  <a:pt x="2503" y="5713"/>
                </a:lnTo>
                <a:lnTo>
                  <a:pt x="2512" y="5714"/>
                </a:lnTo>
                <a:lnTo>
                  <a:pt x="2522" y="5715"/>
                </a:lnTo>
                <a:lnTo>
                  <a:pt x="2541" y="5720"/>
                </a:lnTo>
                <a:lnTo>
                  <a:pt x="2559" y="5727"/>
                </a:lnTo>
                <a:lnTo>
                  <a:pt x="2577" y="5735"/>
                </a:lnTo>
                <a:lnTo>
                  <a:pt x="2593" y="5745"/>
                </a:lnTo>
                <a:lnTo>
                  <a:pt x="2609" y="5755"/>
                </a:lnTo>
                <a:lnTo>
                  <a:pt x="2625" y="5768"/>
                </a:lnTo>
                <a:lnTo>
                  <a:pt x="2640" y="5780"/>
                </a:lnTo>
                <a:lnTo>
                  <a:pt x="2671" y="5807"/>
                </a:lnTo>
                <a:lnTo>
                  <a:pt x="2701" y="5832"/>
                </a:lnTo>
                <a:lnTo>
                  <a:pt x="2716" y="5844"/>
                </a:lnTo>
                <a:lnTo>
                  <a:pt x="2732" y="5856"/>
                </a:lnTo>
                <a:lnTo>
                  <a:pt x="2749" y="5866"/>
                </a:lnTo>
                <a:lnTo>
                  <a:pt x="2765" y="5875"/>
                </a:lnTo>
                <a:lnTo>
                  <a:pt x="2792" y="5886"/>
                </a:lnTo>
                <a:lnTo>
                  <a:pt x="2818" y="5897"/>
                </a:lnTo>
                <a:lnTo>
                  <a:pt x="2846" y="5904"/>
                </a:lnTo>
                <a:lnTo>
                  <a:pt x="2875" y="5911"/>
                </a:lnTo>
                <a:lnTo>
                  <a:pt x="2903" y="5916"/>
                </a:lnTo>
                <a:lnTo>
                  <a:pt x="2932" y="5920"/>
                </a:lnTo>
                <a:lnTo>
                  <a:pt x="2961" y="5924"/>
                </a:lnTo>
                <a:lnTo>
                  <a:pt x="2989" y="5927"/>
                </a:lnTo>
                <a:lnTo>
                  <a:pt x="3045" y="5931"/>
                </a:lnTo>
                <a:lnTo>
                  <a:pt x="3100" y="5933"/>
                </a:lnTo>
                <a:lnTo>
                  <a:pt x="3156" y="5933"/>
                </a:lnTo>
                <a:lnTo>
                  <a:pt x="3212" y="5931"/>
                </a:lnTo>
                <a:lnTo>
                  <a:pt x="3267" y="5926"/>
                </a:lnTo>
                <a:lnTo>
                  <a:pt x="3322" y="5920"/>
                </a:lnTo>
                <a:lnTo>
                  <a:pt x="3378" y="5913"/>
                </a:lnTo>
                <a:lnTo>
                  <a:pt x="3433" y="5904"/>
                </a:lnTo>
                <a:lnTo>
                  <a:pt x="3487" y="5895"/>
                </a:lnTo>
                <a:lnTo>
                  <a:pt x="3543" y="5882"/>
                </a:lnTo>
                <a:lnTo>
                  <a:pt x="3597" y="5870"/>
                </a:lnTo>
                <a:lnTo>
                  <a:pt x="3651" y="5857"/>
                </a:lnTo>
                <a:lnTo>
                  <a:pt x="3705" y="5842"/>
                </a:lnTo>
                <a:lnTo>
                  <a:pt x="3759" y="5827"/>
                </a:lnTo>
                <a:lnTo>
                  <a:pt x="3812" y="5811"/>
                </a:lnTo>
                <a:lnTo>
                  <a:pt x="3865" y="5794"/>
                </a:lnTo>
                <a:lnTo>
                  <a:pt x="3983" y="5757"/>
                </a:lnTo>
                <a:lnTo>
                  <a:pt x="4058" y="5734"/>
                </a:lnTo>
                <a:lnTo>
                  <a:pt x="4138" y="5705"/>
                </a:lnTo>
                <a:lnTo>
                  <a:pt x="4181" y="5690"/>
                </a:lnTo>
                <a:lnTo>
                  <a:pt x="4224" y="5673"/>
                </a:lnTo>
                <a:lnTo>
                  <a:pt x="4267" y="5656"/>
                </a:lnTo>
                <a:lnTo>
                  <a:pt x="4311" y="5638"/>
                </a:lnTo>
                <a:lnTo>
                  <a:pt x="4354" y="5618"/>
                </a:lnTo>
                <a:lnTo>
                  <a:pt x="4397" y="5598"/>
                </a:lnTo>
                <a:lnTo>
                  <a:pt x="4439" y="5576"/>
                </a:lnTo>
                <a:lnTo>
                  <a:pt x="4481" y="5553"/>
                </a:lnTo>
                <a:lnTo>
                  <a:pt x="4521" y="5530"/>
                </a:lnTo>
                <a:lnTo>
                  <a:pt x="4559" y="5505"/>
                </a:lnTo>
                <a:lnTo>
                  <a:pt x="4596" y="5480"/>
                </a:lnTo>
                <a:lnTo>
                  <a:pt x="4630" y="5453"/>
                </a:lnTo>
                <a:lnTo>
                  <a:pt x="4646" y="5439"/>
                </a:lnTo>
                <a:lnTo>
                  <a:pt x="4662" y="5425"/>
                </a:lnTo>
                <a:lnTo>
                  <a:pt x="4676" y="5411"/>
                </a:lnTo>
                <a:lnTo>
                  <a:pt x="4690" y="5397"/>
                </a:lnTo>
                <a:lnTo>
                  <a:pt x="4704" y="5381"/>
                </a:lnTo>
                <a:lnTo>
                  <a:pt x="4716" y="5367"/>
                </a:lnTo>
                <a:lnTo>
                  <a:pt x="4727" y="5352"/>
                </a:lnTo>
                <a:lnTo>
                  <a:pt x="4739" y="5336"/>
                </a:lnTo>
                <a:lnTo>
                  <a:pt x="4748" y="5320"/>
                </a:lnTo>
                <a:lnTo>
                  <a:pt x="4757" y="5303"/>
                </a:lnTo>
                <a:lnTo>
                  <a:pt x="4764" y="5287"/>
                </a:lnTo>
                <a:lnTo>
                  <a:pt x="4771" y="5271"/>
                </a:lnTo>
                <a:lnTo>
                  <a:pt x="4776" y="5254"/>
                </a:lnTo>
                <a:lnTo>
                  <a:pt x="4782" y="5237"/>
                </a:lnTo>
                <a:lnTo>
                  <a:pt x="4785" y="5219"/>
                </a:lnTo>
                <a:lnTo>
                  <a:pt x="4787" y="5202"/>
                </a:lnTo>
                <a:lnTo>
                  <a:pt x="4788" y="5184"/>
                </a:lnTo>
                <a:lnTo>
                  <a:pt x="4788" y="5165"/>
                </a:lnTo>
                <a:lnTo>
                  <a:pt x="4786" y="5147"/>
                </a:lnTo>
                <a:lnTo>
                  <a:pt x="4783" y="5128"/>
                </a:lnTo>
                <a:lnTo>
                  <a:pt x="4778" y="5109"/>
                </a:lnTo>
                <a:lnTo>
                  <a:pt x="4772" y="5089"/>
                </a:lnTo>
                <a:lnTo>
                  <a:pt x="4765" y="5070"/>
                </a:lnTo>
                <a:lnTo>
                  <a:pt x="4756" y="5049"/>
                </a:lnTo>
                <a:lnTo>
                  <a:pt x="4767" y="5047"/>
                </a:lnTo>
                <a:lnTo>
                  <a:pt x="4780" y="5047"/>
                </a:lnTo>
                <a:lnTo>
                  <a:pt x="4791" y="5047"/>
                </a:lnTo>
                <a:lnTo>
                  <a:pt x="4803" y="5048"/>
                </a:lnTo>
                <a:lnTo>
                  <a:pt x="4814" y="5050"/>
                </a:lnTo>
                <a:lnTo>
                  <a:pt x="4827" y="5053"/>
                </a:lnTo>
                <a:lnTo>
                  <a:pt x="4840" y="5058"/>
                </a:lnTo>
                <a:lnTo>
                  <a:pt x="4852" y="5062"/>
                </a:lnTo>
                <a:lnTo>
                  <a:pt x="4865" y="5068"/>
                </a:lnTo>
                <a:lnTo>
                  <a:pt x="4878" y="5075"/>
                </a:lnTo>
                <a:lnTo>
                  <a:pt x="4891" y="5082"/>
                </a:lnTo>
                <a:lnTo>
                  <a:pt x="4905" y="5090"/>
                </a:lnTo>
                <a:lnTo>
                  <a:pt x="4931" y="5109"/>
                </a:lnTo>
                <a:lnTo>
                  <a:pt x="4958" y="5130"/>
                </a:lnTo>
                <a:lnTo>
                  <a:pt x="4985" y="5155"/>
                </a:lnTo>
                <a:lnTo>
                  <a:pt x="5013" y="5182"/>
                </a:lnTo>
                <a:lnTo>
                  <a:pt x="5041" y="5210"/>
                </a:lnTo>
                <a:lnTo>
                  <a:pt x="5069" y="5241"/>
                </a:lnTo>
                <a:lnTo>
                  <a:pt x="5097" y="5273"/>
                </a:lnTo>
                <a:lnTo>
                  <a:pt x="5125" y="5307"/>
                </a:lnTo>
                <a:lnTo>
                  <a:pt x="5152" y="5341"/>
                </a:lnTo>
                <a:lnTo>
                  <a:pt x="5180" y="5376"/>
                </a:lnTo>
                <a:lnTo>
                  <a:pt x="5234" y="5450"/>
                </a:lnTo>
                <a:lnTo>
                  <a:pt x="5288" y="5524"/>
                </a:lnTo>
                <a:lnTo>
                  <a:pt x="5338" y="5598"/>
                </a:lnTo>
                <a:lnTo>
                  <a:pt x="5386" y="5668"/>
                </a:lnTo>
                <a:lnTo>
                  <a:pt x="5470" y="5793"/>
                </a:lnTo>
                <a:lnTo>
                  <a:pt x="5506" y="5844"/>
                </a:lnTo>
                <a:lnTo>
                  <a:pt x="5537" y="5885"/>
                </a:lnTo>
                <a:lnTo>
                  <a:pt x="5520" y="5886"/>
                </a:lnTo>
                <a:lnTo>
                  <a:pt x="5505" y="5886"/>
                </a:lnTo>
                <a:lnTo>
                  <a:pt x="5491" y="5885"/>
                </a:lnTo>
                <a:lnTo>
                  <a:pt x="5475" y="5884"/>
                </a:lnTo>
                <a:lnTo>
                  <a:pt x="5461" y="5882"/>
                </a:lnTo>
                <a:lnTo>
                  <a:pt x="5447" y="5879"/>
                </a:lnTo>
                <a:lnTo>
                  <a:pt x="5432" y="5875"/>
                </a:lnTo>
                <a:lnTo>
                  <a:pt x="5418" y="5871"/>
                </a:lnTo>
                <a:lnTo>
                  <a:pt x="5391" y="5862"/>
                </a:lnTo>
                <a:lnTo>
                  <a:pt x="5365" y="5850"/>
                </a:lnTo>
                <a:lnTo>
                  <a:pt x="5338" y="5836"/>
                </a:lnTo>
                <a:lnTo>
                  <a:pt x="5311" y="5822"/>
                </a:lnTo>
                <a:lnTo>
                  <a:pt x="5258" y="5792"/>
                </a:lnTo>
                <a:lnTo>
                  <a:pt x="5230" y="5777"/>
                </a:lnTo>
                <a:lnTo>
                  <a:pt x="5203" y="5763"/>
                </a:lnTo>
                <a:lnTo>
                  <a:pt x="5174" y="5749"/>
                </a:lnTo>
                <a:lnTo>
                  <a:pt x="5144" y="5737"/>
                </a:lnTo>
                <a:lnTo>
                  <a:pt x="5114" y="5727"/>
                </a:lnTo>
                <a:lnTo>
                  <a:pt x="5097" y="5723"/>
                </a:lnTo>
                <a:lnTo>
                  <a:pt x="5081" y="5718"/>
                </a:lnTo>
                <a:lnTo>
                  <a:pt x="5057" y="5713"/>
                </a:lnTo>
                <a:lnTo>
                  <a:pt x="5034" y="5710"/>
                </a:lnTo>
                <a:lnTo>
                  <a:pt x="5010" y="5707"/>
                </a:lnTo>
                <a:lnTo>
                  <a:pt x="4986" y="5705"/>
                </a:lnTo>
                <a:lnTo>
                  <a:pt x="4963" y="5704"/>
                </a:lnTo>
                <a:lnTo>
                  <a:pt x="4938" y="5704"/>
                </a:lnTo>
                <a:lnTo>
                  <a:pt x="4914" y="5705"/>
                </a:lnTo>
                <a:lnTo>
                  <a:pt x="4890" y="5706"/>
                </a:lnTo>
                <a:lnTo>
                  <a:pt x="4866" y="5708"/>
                </a:lnTo>
                <a:lnTo>
                  <a:pt x="4841" y="5710"/>
                </a:lnTo>
                <a:lnTo>
                  <a:pt x="4793" y="5717"/>
                </a:lnTo>
                <a:lnTo>
                  <a:pt x="4744" y="5726"/>
                </a:lnTo>
                <a:lnTo>
                  <a:pt x="4694" y="5737"/>
                </a:lnTo>
                <a:lnTo>
                  <a:pt x="4645" y="5748"/>
                </a:lnTo>
                <a:lnTo>
                  <a:pt x="4597" y="5761"/>
                </a:lnTo>
                <a:lnTo>
                  <a:pt x="4549" y="5776"/>
                </a:lnTo>
                <a:lnTo>
                  <a:pt x="4501" y="5790"/>
                </a:lnTo>
                <a:lnTo>
                  <a:pt x="4408" y="5818"/>
                </a:lnTo>
                <a:lnTo>
                  <a:pt x="4361" y="5832"/>
                </a:lnTo>
                <a:lnTo>
                  <a:pt x="4316" y="5844"/>
                </a:lnTo>
                <a:lnTo>
                  <a:pt x="4221" y="5872"/>
                </a:lnTo>
                <a:lnTo>
                  <a:pt x="4125" y="5900"/>
                </a:lnTo>
                <a:lnTo>
                  <a:pt x="4077" y="5915"/>
                </a:lnTo>
                <a:lnTo>
                  <a:pt x="4029" y="5932"/>
                </a:lnTo>
                <a:lnTo>
                  <a:pt x="3981" y="5948"/>
                </a:lnTo>
                <a:lnTo>
                  <a:pt x="3934" y="5965"/>
                </a:lnTo>
                <a:lnTo>
                  <a:pt x="3887" y="5985"/>
                </a:lnTo>
                <a:lnTo>
                  <a:pt x="3841" y="6004"/>
                </a:lnTo>
                <a:lnTo>
                  <a:pt x="3796" y="6026"/>
                </a:lnTo>
                <a:lnTo>
                  <a:pt x="3751" y="6048"/>
                </a:lnTo>
                <a:lnTo>
                  <a:pt x="3707" y="6073"/>
                </a:lnTo>
                <a:lnTo>
                  <a:pt x="3665" y="6099"/>
                </a:lnTo>
                <a:lnTo>
                  <a:pt x="3623" y="6125"/>
                </a:lnTo>
                <a:lnTo>
                  <a:pt x="3583" y="6155"/>
                </a:lnTo>
                <a:lnTo>
                  <a:pt x="3563" y="6170"/>
                </a:lnTo>
                <a:lnTo>
                  <a:pt x="3546" y="6186"/>
                </a:lnTo>
                <a:lnTo>
                  <a:pt x="3527" y="6201"/>
                </a:lnTo>
                <a:lnTo>
                  <a:pt x="3510" y="6217"/>
                </a:lnTo>
                <a:lnTo>
                  <a:pt x="3494" y="6235"/>
                </a:lnTo>
                <a:lnTo>
                  <a:pt x="3477" y="6252"/>
                </a:lnTo>
                <a:lnTo>
                  <a:pt x="3462" y="6271"/>
                </a:lnTo>
                <a:lnTo>
                  <a:pt x="3446" y="6289"/>
                </a:lnTo>
                <a:lnTo>
                  <a:pt x="3431" y="6309"/>
                </a:lnTo>
                <a:lnTo>
                  <a:pt x="3417" y="6327"/>
                </a:lnTo>
                <a:lnTo>
                  <a:pt x="3390" y="6367"/>
                </a:lnTo>
                <a:lnTo>
                  <a:pt x="3364" y="6408"/>
                </a:lnTo>
                <a:lnTo>
                  <a:pt x="3341" y="6450"/>
                </a:lnTo>
                <a:lnTo>
                  <a:pt x="3332" y="6471"/>
                </a:lnTo>
                <a:lnTo>
                  <a:pt x="3321" y="6494"/>
                </a:lnTo>
                <a:lnTo>
                  <a:pt x="3311" y="6519"/>
                </a:lnTo>
                <a:lnTo>
                  <a:pt x="3300" y="6544"/>
                </a:lnTo>
                <a:lnTo>
                  <a:pt x="3288" y="6569"/>
                </a:lnTo>
                <a:lnTo>
                  <a:pt x="3281" y="6580"/>
                </a:lnTo>
                <a:lnTo>
                  <a:pt x="3273" y="6591"/>
                </a:lnTo>
                <a:lnTo>
                  <a:pt x="3266" y="6601"/>
                </a:lnTo>
                <a:lnTo>
                  <a:pt x="3257" y="6610"/>
                </a:lnTo>
                <a:lnTo>
                  <a:pt x="3248" y="6617"/>
                </a:lnTo>
                <a:lnTo>
                  <a:pt x="3238" y="6623"/>
                </a:lnTo>
                <a:lnTo>
                  <a:pt x="3254" y="6625"/>
                </a:lnTo>
                <a:lnTo>
                  <a:pt x="3270" y="6627"/>
                </a:lnTo>
                <a:lnTo>
                  <a:pt x="3287" y="6630"/>
                </a:lnTo>
                <a:lnTo>
                  <a:pt x="3302" y="6634"/>
                </a:lnTo>
                <a:lnTo>
                  <a:pt x="3317" y="6640"/>
                </a:lnTo>
                <a:lnTo>
                  <a:pt x="3333" y="6645"/>
                </a:lnTo>
                <a:lnTo>
                  <a:pt x="3348" y="6651"/>
                </a:lnTo>
                <a:lnTo>
                  <a:pt x="3363" y="6658"/>
                </a:lnTo>
                <a:lnTo>
                  <a:pt x="3393" y="6673"/>
                </a:lnTo>
                <a:lnTo>
                  <a:pt x="3423" y="6691"/>
                </a:lnTo>
                <a:lnTo>
                  <a:pt x="3482" y="6728"/>
                </a:lnTo>
                <a:lnTo>
                  <a:pt x="3512" y="6747"/>
                </a:lnTo>
                <a:lnTo>
                  <a:pt x="3543" y="6765"/>
                </a:lnTo>
                <a:lnTo>
                  <a:pt x="3574" y="6782"/>
                </a:lnTo>
                <a:lnTo>
                  <a:pt x="3605" y="6797"/>
                </a:lnTo>
                <a:lnTo>
                  <a:pt x="3621" y="6805"/>
                </a:lnTo>
                <a:lnTo>
                  <a:pt x="3637" y="6811"/>
                </a:lnTo>
                <a:lnTo>
                  <a:pt x="3654" y="6817"/>
                </a:lnTo>
                <a:lnTo>
                  <a:pt x="3671" y="6822"/>
                </a:lnTo>
                <a:lnTo>
                  <a:pt x="3688" y="6826"/>
                </a:lnTo>
                <a:lnTo>
                  <a:pt x="3706" y="6829"/>
                </a:lnTo>
                <a:lnTo>
                  <a:pt x="3723" y="6831"/>
                </a:lnTo>
                <a:lnTo>
                  <a:pt x="3742" y="6832"/>
                </a:lnTo>
                <a:lnTo>
                  <a:pt x="3786" y="6833"/>
                </a:lnTo>
                <a:lnTo>
                  <a:pt x="3831" y="6833"/>
                </a:lnTo>
                <a:lnTo>
                  <a:pt x="3875" y="6831"/>
                </a:lnTo>
                <a:lnTo>
                  <a:pt x="3920" y="6828"/>
                </a:lnTo>
                <a:lnTo>
                  <a:pt x="3964" y="6824"/>
                </a:lnTo>
                <a:lnTo>
                  <a:pt x="4009" y="6819"/>
                </a:lnTo>
                <a:lnTo>
                  <a:pt x="4053" y="6813"/>
                </a:lnTo>
                <a:lnTo>
                  <a:pt x="4098" y="6806"/>
                </a:lnTo>
                <a:lnTo>
                  <a:pt x="4142" y="6798"/>
                </a:lnTo>
                <a:lnTo>
                  <a:pt x="4186" y="6789"/>
                </a:lnTo>
                <a:lnTo>
                  <a:pt x="4230" y="6780"/>
                </a:lnTo>
                <a:lnTo>
                  <a:pt x="4274" y="6770"/>
                </a:lnTo>
                <a:lnTo>
                  <a:pt x="4361" y="6748"/>
                </a:lnTo>
                <a:lnTo>
                  <a:pt x="4447" y="6724"/>
                </a:lnTo>
                <a:lnTo>
                  <a:pt x="4495" y="6709"/>
                </a:lnTo>
                <a:lnTo>
                  <a:pt x="4558" y="6689"/>
                </a:lnTo>
                <a:lnTo>
                  <a:pt x="4634" y="6662"/>
                </a:lnTo>
                <a:lnTo>
                  <a:pt x="4719" y="6629"/>
                </a:lnTo>
                <a:lnTo>
                  <a:pt x="4764" y="6612"/>
                </a:lnTo>
                <a:lnTo>
                  <a:pt x="4811" y="6592"/>
                </a:lnTo>
                <a:lnTo>
                  <a:pt x="4858" y="6572"/>
                </a:lnTo>
                <a:lnTo>
                  <a:pt x="4908" y="6550"/>
                </a:lnTo>
                <a:lnTo>
                  <a:pt x="4956" y="6529"/>
                </a:lnTo>
                <a:lnTo>
                  <a:pt x="5004" y="6505"/>
                </a:lnTo>
                <a:lnTo>
                  <a:pt x="5052" y="6481"/>
                </a:lnTo>
                <a:lnTo>
                  <a:pt x="5100" y="6455"/>
                </a:lnTo>
                <a:lnTo>
                  <a:pt x="5146" y="6430"/>
                </a:lnTo>
                <a:lnTo>
                  <a:pt x="5191" y="6403"/>
                </a:lnTo>
                <a:lnTo>
                  <a:pt x="5234" y="6375"/>
                </a:lnTo>
                <a:lnTo>
                  <a:pt x="5275" y="6347"/>
                </a:lnTo>
                <a:lnTo>
                  <a:pt x="5314" y="6318"/>
                </a:lnTo>
                <a:lnTo>
                  <a:pt x="5350" y="6288"/>
                </a:lnTo>
                <a:lnTo>
                  <a:pt x="5368" y="6274"/>
                </a:lnTo>
                <a:lnTo>
                  <a:pt x="5383" y="6258"/>
                </a:lnTo>
                <a:lnTo>
                  <a:pt x="5398" y="6243"/>
                </a:lnTo>
                <a:lnTo>
                  <a:pt x="5413" y="6228"/>
                </a:lnTo>
                <a:lnTo>
                  <a:pt x="5426" y="6212"/>
                </a:lnTo>
                <a:lnTo>
                  <a:pt x="5438" y="6197"/>
                </a:lnTo>
                <a:lnTo>
                  <a:pt x="5450" y="6182"/>
                </a:lnTo>
                <a:lnTo>
                  <a:pt x="5460" y="6165"/>
                </a:lnTo>
                <a:lnTo>
                  <a:pt x="5469" y="6150"/>
                </a:lnTo>
                <a:lnTo>
                  <a:pt x="5476" y="6133"/>
                </a:lnTo>
                <a:lnTo>
                  <a:pt x="5483" y="6118"/>
                </a:lnTo>
                <a:lnTo>
                  <a:pt x="5489" y="6102"/>
                </a:lnTo>
                <a:lnTo>
                  <a:pt x="5493" y="6085"/>
                </a:lnTo>
                <a:lnTo>
                  <a:pt x="5496" y="6070"/>
                </a:lnTo>
                <a:lnTo>
                  <a:pt x="5497" y="6053"/>
                </a:lnTo>
                <a:lnTo>
                  <a:pt x="5497" y="6037"/>
                </a:lnTo>
                <a:lnTo>
                  <a:pt x="5496" y="6021"/>
                </a:lnTo>
                <a:lnTo>
                  <a:pt x="5493" y="6004"/>
                </a:lnTo>
                <a:lnTo>
                  <a:pt x="5488" y="5988"/>
                </a:lnTo>
                <a:lnTo>
                  <a:pt x="5481" y="5972"/>
                </a:lnTo>
                <a:lnTo>
                  <a:pt x="5491" y="5969"/>
                </a:lnTo>
                <a:lnTo>
                  <a:pt x="5501" y="5968"/>
                </a:lnTo>
                <a:lnTo>
                  <a:pt x="5510" y="5968"/>
                </a:lnTo>
                <a:lnTo>
                  <a:pt x="5520" y="5969"/>
                </a:lnTo>
                <a:lnTo>
                  <a:pt x="5531" y="5971"/>
                </a:lnTo>
                <a:lnTo>
                  <a:pt x="5541" y="5972"/>
                </a:lnTo>
                <a:lnTo>
                  <a:pt x="5561" y="5978"/>
                </a:lnTo>
                <a:lnTo>
                  <a:pt x="5582" y="5986"/>
                </a:lnTo>
                <a:lnTo>
                  <a:pt x="5602" y="5996"/>
                </a:lnTo>
                <a:lnTo>
                  <a:pt x="5624" y="6009"/>
                </a:lnTo>
                <a:lnTo>
                  <a:pt x="5645" y="6024"/>
                </a:lnTo>
                <a:lnTo>
                  <a:pt x="5667" y="6040"/>
                </a:lnTo>
                <a:lnTo>
                  <a:pt x="5689" y="6059"/>
                </a:lnTo>
                <a:lnTo>
                  <a:pt x="5711" y="6078"/>
                </a:lnTo>
                <a:lnTo>
                  <a:pt x="5733" y="6100"/>
                </a:lnTo>
                <a:lnTo>
                  <a:pt x="5755" y="6122"/>
                </a:lnTo>
                <a:lnTo>
                  <a:pt x="5776" y="6146"/>
                </a:lnTo>
                <a:lnTo>
                  <a:pt x="5799" y="6170"/>
                </a:lnTo>
                <a:lnTo>
                  <a:pt x="5821" y="6196"/>
                </a:lnTo>
                <a:lnTo>
                  <a:pt x="5863" y="6247"/>
                </a:lnTo>
                <a:lnTo>
                  <a:pt x="5905" y="6300"/>
                </a:lnTo>
                <a:lnTo>
                  <a:pt x="5945" y="6354"/>
                </a:lnTo>
                <a:lnTo>
                  <a:pt x="5982" y="6405"/>
                </a:lnTo>
                <a:lnTo>
                  <a:pt x="6052" y="6498"/>
                </a:lnTo>
                <a:lnTo>
                  <a:pt x="6083" y="6537"/>
                </a:lnTo>
                <a:lnTo>
                  <a:pt x="6109" y="6570"/>
                </a:lnTo>
                <a:lnTo>
                  <a:pt x="6099" y="6572"/>
                </a:lnTo>
                <a:lnTo>
                  <a:pt x="6088" y="6573"/>
                </a:lnTo>
                <a:lnTo>
                  <a:pt x="6078" y="6573"/>
                </a:lnTo>
                <a:lnTo>
                  <a:pt x="6066" y="6573"/>
                </a:lnTo>
                <a:lnTo>
                  <a:pt x="6056" y="6571"/>
                </a:lnTo>
                <a:lnTo>
                  <a:pt x="6046" y="6569"/>
                </a:lnTo>
                <a:lnTo>
                  <a:pt x="6024" y="6564"/>
                </a:lnTo>
                <a:lnTo>
                  <a:pt x="6004" y="6556"/>
                </a:lnTo>
                <a:lnTo>
                  <a:pt x="5983" y="6546"/>
                </a:lnTo>
                <a:lnTo>
                  <a:pt x="5963" y="6535"/>
                </a:lnTo>
                <a:lnTo>
                  <a:pt x="5942" y="6524"/>
                </a:lnTo>
                <a:lnTo>
                  <a:pt x="5899" y="6500"/>
                </a:lnTo>
                <a:lnTo>
                  <a:pt x="5878" y="6489"/>
                </a:lnTo>
                <a:lnTo>
                  <a:pt x="5855" y="6479"/>
                </a:lnTo>
                <a:lnTo>
                  <a:pt x="5832" y="6469"/>
                </a:lnTo>
                <a:lnTo>
                  <a:pt x="5808" y="6463"/>
                </a:lnTo>
                <a:lnTo>
                  <a:pt x="5796" y="6460"/>
                </a:lnTo>
                <a:lnTo>
                  <a:pt x="5784" y="6458"/>
                </a:lnTo>
                <a:lnTo>
                  <a:pt x="5770" y="6457"/>
                </a:lnTo>
                <a:lnTo>
                  <a:pt x="5757" y="6456"/>
                </a:lnTo>
                <a:lnTo>
                  <a:pt x="5738" y="6456"/>
                </a:lnTo>
                <a:lnTo>
                  <a:pt x="5718" y="6456"/>
                </a:lnTo>
                <a:lnTo>
                  <a:pt x="5678" y="6459"/>
                </a:lnTo>
                <a:lnTo>
                  <a:pt x="5638" y="6464"/>
                </a:lnTo>
                <a:lnTo>
                  <a:pt x="5598" y="6472"/>
                </a:lnTo>
                <a:lnTo>
                  <a:pt x="5558" y="6481"/>
                </a:lnTo>
                <a:lnTo>
                  <a:pt x="5519" y="6491"/>
                </a:lnTo>
                <a:lnTo>
                  <a:pt x="5479" y="6503"/>
                </a:lnTo>
                <a:lnTo>
                  <a:pt x="5440" y="6517"/>
                </a:lnTo>
                <a:lnTo>
                  <a:pt x="5401" y="6530"/>
                </a:lnTo>
                <a:lnTo>
                  <a:pt x="5363" y="6545"/>
                </a:lnTo>
                <a:lnTo>
                  <a:pt x="5287" y="6577"/>
                </a:lnTo>
                <a:lnTo>
                  <a:pt x="5213" y="6610"/>
                </a:lnTo>
                <a:lnTo>
                  <a:pt x="5141" y="6642"/>
                </a:lnTo>
                <a:lnTo>
                  <a:pt x="5068" y="6673"/>
                </a:lnTo>
                <a:lnTo>
                  <a:pt x="4997" y="6707"/>
                </a:lnTo>
                <a:lnTo>
                  <a:pt x="4961" y="6725"/>
                </a:lnTo>
                <a:lnTo>
                  <a:pt x="4925" y="6742"/>
                </a:lnTo>
                <a:lnTo>
                  <a:pt x="4889" y="6762"/>
                </a:lnTo>
                <a:lnTo>
                  <a:pt x="4854" y="6780"/>
                </a:lnTo>
                <a:lnTo>
                  <a:pt x="4819" y="6800"/>
                </a:lnTo>
                <a:lnTo>
                  <a:pt x="4786" y="6822"/>
                </a:lnTo>
                <a:lnTo>
                  <a:pt x="4753" y="6843"/>
                </a:lnTo>
                <a:lnTo>
                  <a:pt x="4720" y="6866"/>
                </a:lnTo>
                <a:lnTo>
                  <a:pt x="4688" y="6890"/>
                </a:lnTo>
                <a:lnTo>
                  <a:pt x="4658" y="6915"/>
                </a:lnTo>
                <a:lnTo>
                  <a:pt x="4628" y="6941"/>
                </a:lnTo>
                <a:lnTo>
                  <a:pt x="4599" y="6968"/>
                </a:lnTo>
                <a:lnTo>
                  <a:pt x="4588" y="6980"/>
                </a:lnTo>
                <a:lnTo>
                  <a:pt x="4577" y="6992"/>
                </a:lnTo>
                <a:lnTo>
                  <a:pt x="4567" y="7004"/>
                </a:lnTo>
                <a:lnTo>
                  <a:pt x="4558" y="7018"/>
                </a:lnTo>
                <a:lnTo>
                  <a:pt x="4549" y="7031"/>
                </a:lnTo>
                <a:lnTo>
                  <a:pt x="4542" y="7043"/>
                </a:lnTo>
                <a:lnTo>
                  <a:pt x="4527" y="7071"/>
                </a:lnTo>
                <a:lnTo>
                  <a:pt x="4514" y="7099"/>
                </a:lnTo>
                <a:lnTo>
                  <a:pt x="4503" y="7127"/>
                </a:lnTo>
                <a:lnTo>
                  <a:pt x="4493" y="7156"/>
                </a:lnTo>
                <a:lnTo>
                  <a:pt x="4482" y="7185"/>
                </a:lnTo>
                <a:lnTo>
                  <a:pt x="4463" y="7242"/>
                </a:lnTo>
                <a:lnTo>
                  <a:pt x="4453" y="7271"/>
                </a:lnTo>
                <a:lnTo>
                  <a:pt x="4441" y="7297"/>
                </a:lnTo>
                <a:lnTo>
                  <a:pt x="4430" y="7324"/>
                </a:lnTo>
                <a:lnTo>
                  <a:pt x="4416" y="7349"/>
                </a:lnTo>
                <a:lnTo>
                  <a:pt x="4409" y="7361"/>
                </a:lnTo>
                <a:lnTo>
                  <a:pt x="4400" y="7372"/>
                </a:lnTo>
                <a:lnTo>
                  <a:pt x="4392" y="7383"/>
                </a:lnTo>
                <a:lnTo>
                  <a:pt x="4383" y="7395"/>
                </a:lnTo>
                <a:lnTo>
                  <a:pt x="4395" y="7394"/>
                </a:lnTo>
                <a:lnTo>
                  <a:pt x="4408" y="7394"/>
                </a:lnTo>
                <a:lnTo>
                  <a:pt x="4420" y="7395"/>
                </a:lnTo>
                <a:lnTo>
                  <a:pt x="4432" y="7396"/>
                </a:lnTo>
                <a:lnTo>
                  <a:pt x="4457" y="7401"/>
                </a:lnTo>
                <a:lnTo>
                  <a:pt x="4481" y="7408"/>
                </a:lnTo>
                <a:lnTo>
                  <a:pt x="4507" y="7416"/>
                </a:lnTo>
                <a:lnTo>
                  <a:pt x="4532" y="7425"/>
                </a:lnTo>
                <a:lnTo>
                  <a:pt x="4582" y="7448"/>
                </a:lnTo>
                <a:lnTo>
                  <a:pt x="4607" y="7459"/>
                </a:lnTo>
                <a:lnTo>
                  <a:pt x="4633" y="7470"/>
                </a:lnTo>
                <a:lnTo>
                  <a:pt x="4660" y="7480"/>
                </a:lnTo>
                <a:lnTo>
                  <a:pt x="4686" y="7488"/>
                </a:lnTo>
                <a:lnTo>
                  <a:pt x="4713" y="7495"/>
                </a:lnTo>
                <a:lnTo>
                  <a:pt x="4741" y="7500"/>
                </a:lnTo>
                <a:lnTo>
                  <a:pt x="4755" y="7501"/>
                </a:lnTo>
                <a:lnTo>
                  <a:pt x="4769" y="7502"/>
                </a:lnTo>
                <a:lnTo>
                  <a:pt x="4784" y="7502"/>
                </a:lnTo>
                <a:lnTo>
                  <a:pt x="4798" y="7502"/>
                </a:lnTo>
                <a:lnTo>
                  <a:pt x="4842" y="7497"/>
                </a:lnTo>
                <a:lnTo>
                  <a:pt x="4886" y="7492"/>
                </a:lnTo>
                <a:lnTo>
                  <a:pt x="4930" y="7484"/>
                </a:lnTo>
                <a:lnTo>
                  <a:pt x="4973" y="7476"/>
                </a:lnTo>
                <a:lnTo>
                  <a:pt x="5017" y="7465"/>
                </a:lnTo>
                <a:lnTo>
                  <a:pt x="5059" y="7453"/>
                </a:lnTo>
                <a:lnTo>
                  <a:pt x="5102" y="7441"/>
                </a:lnTo>
                <a:lnTo>
                  <a:pt x="5144" y="7426"/>
                </a:lnTo>
                <a:lnTo>
                  <a:pt x="5186" y="7411"/>
                </a:lnTo>
                <a:lnTo>
                  <a:pt x="5227" y="7396"/>
                </a:lnTo>
                <a:lnTo>
                  <a:pt x="5268" y="7378"/>
                </a:lnTo>
                <a:lnTo>
                  <a:pt x="5309" y="7361"/>
                </a:lnTo>
                <a:lnTo>
                  <a:pt x="5350" y="7342"/>
                </a:lnTo>
                <a:lnTo>
                  <a:pt x="5390" y="7324"/>
                </a:lnTo>
                <a:lnTo>
                  <a:pt x="5470" y="7285"/>
                </a:lnTo>
                <a:lnTo>
                  <a:pt x="5553" y="7244"/>
                </a:lnTo>
                <a:lnTo>
                  <a:pt x="5604" y="7219"/>
                </a:lnTo>
                <a:lnTo>
                  <a:pt x="5660" y="7189"/>
                </a:lnTo>
                <a:lnTo>
                  <a:pt x="5717" y="7157"/>
                </a:lnTo>
                <a:lnTo>
                  <a:pt x="5776" y="7121"/>
                </a:lnTo>
                <a:lnTo>
                  <a:pt x="5806" y="7103"/>
                </a:lnTo>
                <a:lnTo>
                  <a:pt x="5835" y="7083"/>
                </a:lnTo>
                <a:lnTo>
                  <a:pt x="5864" y="7063"/>
                </a:lnTo>
                <a:lnTo>
                  <a:pt x="5892" y="7042"/>
                </a:lnTo>
                <a:lnTo>
                  <a:pt x="5919" y="7021"/>
                </a:lnTo>
                <a:lnTo>
                  <a:pt x="5945" y="6999"/>
                </a:lnTo>
                <a:lnTo>
                  <a:pt x="5969" y="6977"/>
                </a:lnTo>
                <a:lnTo>
                  <a:pt x="5993" y="6953"/>
                </a:lnTo>
                <a:lnTo>
                  <a:pt x="6013" y="6930"/>
                </a:lnTo>
                <a:lnTo>
                  <a:pt x="6033" y="6906"/>
                </a:lnTo>
                <a:lnTo>
                  <a:pt x="6050" y="6881"/>
                </a:lnTo>
                <a:lnTo>
                  <a:pt x="6064" y="6856"/>
                </a:lnTo>
                <a:lnTo>
                  <a:pt x="6071" y="6843"/>
                </a:lnTo>
                <a:lnTo>
                  <a:pt x="6077" y="6831"/>
                </a:lnTo>
                <a:lnTo>
                  <a:pt x="6082" y="6818"/>
                </a:lnTo>
                <a:lnTo>
                  <a:pt x="6086" y="6806"/>
                </a:lnTo>
                <a:lnTo>
                  <a:pt x="6090" y="6792"/>
                </a:lnTo>
                <a:lnTo>
                  <a:pt x="6093" y="6779"/>
                </a:lnTo>
                <a:lnTo>
                  <a:pt x="6095" y="6766"/>
                </a:lnTo>
                <a:lnTo>
                  <a:pt x="6096" y="6752"/>
                </a:lnTo>
                <a:lnTo>
                  <a:pt x="6096" y="6739"/>
                </a:lnTo>
                <a:lnTo>
                  <a:pt x="6096" y="6726"/>
                </a:lnTo>
                <a:lnTo>
                  <a:pt x="6095" y="6712"/>
                </a:lnTo>
                <a:lnTo>
                  <a:pt x="6092" y="6699"/>
                </a:lnTo>
                <a:lnTo>
                  <a:pt x="6089" y="6686"/>
                </a:lnTo>
                <a:lnTo>
                  <a:pt x="6085" y="6671"/>
                </a:lnTo>
                <a:lnTo>
                  <a:pt x="6080" y="6658"/>
                </a:lnTo>
                <a:lnTo>
                  <a:pt x="6074" y="6644"/>
                </a:lnTo>
                <a:lnTo>
                  <a:pt x="6082" y="6643"/>
                </a:lnTo>
                <a:lnTo>
                  <a:pt x="6090" y="6642"/>
                </a:lnTo>
                <a:lnTo>
                  <a:pt x="6106" y="6641"/>
                </a:lnTo>
                <a:lnTo>
                  <a:pt x="6123" y="6643"/>
                </a:lnTo>
                <a:lnTo>
                  <a:pt x="6140" y="6647"/>
                </a:lnTo>
                <a:lnTo>
                  <a:pt x="6158" y="6653"/>
                </a:lnTo>
                <a:lnTo>
                  <a:pt x="6176" y="6661"/>
                </a:lnTo>
                <a:lnTo>
                  <a:pt x="6193" y="6671"/>
                </a:lnTo>
                <a:lnTo>
                  <a:pt x="6212" y="6683"/>
                </a:lnTo>
                <a:lnTo>
                  <a:pt x="6230" y="6696"/>
                </a:lnTo>
                <a:lnTo>
                  <a:pt x="6249" y="6710"/>
                </a:lnTo>
                <a:lnTo>
                  <a:pt x="6267" y="6727"/>
                </a:lnTo>
                <a:lnTo>
                  <a:pt x="6287" y="6743"/>
                </a:lnTo>
                <a:lnTo>
                  <a:pt x="6305" y="6762"/>
                </a:lnTo>
                <a:lnTo>
                  <a:pt x="6324" y="6780"/>
                </a:lnTo>
                <a:lnTo>
                  <a:pt x="6361" y="6820"/>
                </a:lnTo>
                <a:lnTo>
                  <a:pt x="6396" y="6862"/>
                </a:lnTo>
                <a:lnTo>
                  <a:pt x="6432" y="6905"/>
                </a:lnTo>
                <a:lnTo>
                  <a:pt x="6466" y="6947"/>
                </a:lnTo>
                <a:lnTo>
                  <a:pt x="6498" y="6988"/>
                </a:lnTo>
                <a:lnTo>
                  <a:pt x="6555" y="7063"/>
                </a:lnTo>
                <a:lnTo>
                  <a:pt x="6581" y="7095"/>
                </a:lnTo>
                <a:lnTo>
                  <a:pt x="6602" y="7120"/>
                </a:lnTo>
                <a:lnTo>
                  <a:pt x="7076" y="7646"/>
                </a:lnTo>
                <a:lnTo>
                  <a:pt x="7095" y="7668"/>
                </a:lnTo>
                <a:lnTo>
                  <a:pt x="7115" y="7695"/>
                </a:lnTo>
                <a:lnTo>
                  <a:pt x="7135" y="7724"/>
                </a:lnTo>
                <a:lnTo>
                  <a:pt x="7157" y="7755"/>
                </a:lnTo>
                <a:lnTo>
                  <a:pt x="7203" y="7822"/>
                </a:lnTo>
                <a:lnTo>
                  <a:pt x="7250" y="7892"/>
                </a:lnTo>
                <a:lnTo>
                  <a:pt x="7274" y="7925"/>
                </a:lnTo>
                <a:lnTo>
                  <a:pt x="7300" y="7958"/>
                </a:lnTo>
                <a:lnTo>
                  <a:pt x="7326" y="7989"/>
                </a:lnTo>
                <a:lnTo>
                  <a:pt x="7351" y="8017"/>
                </a:lnTo>
                <a:lnTo>
                  <a:pt x="7364" y="8030"/>
                </a:lnTo>
                <a:lnTo>
                  <a:pt x="7377" y="8042"/>
                </a:lnTo>
                <a:lnTo>
                  <a:pt x="7389" y="8054"/>
                </a:lnTo>
                <a:lnTo>
                  <a:pt x="7403" y="8064"/>
                </a:lnTo>
                <a:lnTo>
                  <a:pt x="7416" y="8072"/>
                </a:lnTo>
                <a:lnTo>
                  <a:pt x="7428" y="8080"/>
                </a:lnTo>
                <a:lnTo>
                  <a:pt x="7442" y="8086"/>
                </a:lnTo>
                <a:lnTo>
                  <a:pt x="7455" y="8093"/>
                </a:lnTo>
                <a:lnTo>
                  <a:pt x="7469" y="8097"/>
                </a:lnTo>
                <a:lnTo>
                  <a:pt x="7484" y="8099"/>
                </a:lnTo>
                <a:lnTo>
                  <a:pt x="7497" y="8099"/>
                </a:lnTo>
                <a:lnTo>
                  <a:pt x="7509" y="8098"/>
                </a:lnTo>
                <a:lnTo>
                  <a:pt x="7521" y="8095"/>
                </a:lnTo>
                <a:lnTo>
                  <a:pt x="7533" y="8089"/>
                </a:lnTo>
                <a:lnTo>
                  <a:pt x="7543" y="8082"/>
                </a:lnTo>
                <a:lnTo>
                  <a:pt x="7553" y="8075"/>
                </a:lnTo>
                <a:lnTo>
                  <a:pt x="7562" y="8066"/>
                </a:lnTo>
                <a:lnTo>
                  <a:pt x="7571" y="8055"/>
                </a:lnTo>
                <a:lnTo>
                  <a:pt x="7579" y="8043"/>
                </a:lnTo>
                <a:lnTo>
                  <a:pt x="7586" y="8031"/>
                </a:lnTo>
                <a:lnTo>
                  <a:pt x="7592" y="8018"/>
                </a:lnTo>
                <a:lnTo>
                  <a:pt x="7597" y="8003"/>
                </a:lnTo>
                <a:lnTo>
                  <a:pt x="7602" y="7988"/>
                </a:lnTo>
                <a:lnTo>
                  <a:pt x="7606" y="7973"/>
                </a:lnTo>
                <a:lnTo>
                  <a:pt x="7610" y="7957"/>
                </a:lnTo>
                <a:lnTo>
                  <a:pt x="7613" y="7941"/>
                </a:lnTo>
                <a:lnTo>
                  <a:pt x="7615" y="7924"/>
                </a:lnTo>
                <a:lnTo>
                  <a:pt x="7616" y="7908"/>
                </a:lnTo>
                <a:lnTo>
                  <a:pt x="7617" y="7892"/>
                </a:lnTo>
                <a:lnTo>
                  <a:pt x="7617" y="7875"/>
                </a:lnTo>
                <a:lnTo>
                  <a:pt x="7616" y="7860"/>
                </a:lnTo>
                <a:lnTo>
                  <a:pt x="7614" y="7844"/>
                </a:lnTo>
                <a:lnTo>
                  <a:pt x="7611" y="7828"/>
                </a:lnTo>
                <a:lnTo>
                  <a:pt x="7607" y="7814"/>
                </a:lnTo>
                <a:lnTo>
                  <a:pt x="7603" y="7799"/>
                </a:lnTo>
                <a:lnTo>
                  <a:pt x="7598" y="7787"/>
                </a:lnTo>
                <a:lnTo>
                  <a:pt x="7593" y="7775"/>
                </a:lnTo>
                <a:lnTo>
                  <a:pt x="7587" y="7763"/>
                </a:lnTo>
                <a:lnTo>
                  <a:pt x="7580" y="7753"/>
                </a:lnTo>
                <a:lnTo>
                  <a:pt x="7572" y="7744"/>
                </a:lnTo>
                <a:lnTo>
                  <a:pt x="7512" y="7686"/>
                </a:lnTo>
                <a:lnTo>
                  <a:pt x="7453" y="7628"/>
                </a:lnTo>
                <a:lnTo>
                  <a:pt x="7333" y="7515"/>
                </a:lnTo>
                <a:lnTo>
                  <a:pt x="7213" y="7402"/>
                </a:lnTo>
                <a:lnTo>
                  <a:pt x="7091" y="7290"/>
                </a:lnTo>
                <a:lnTo>
                  <a:pt x="6970" y="7178"/>
                </a:lnTo>
                <a:lnTo>
                  <a:pt x="6850" y="7064"/>
                </a:lnTo>
                <a:lnTo>
                  <a:pt x="6791" y="7006"/>
                </a:lnTo>
                <a:lnTo>
                  <a:pt x="6731" y="6948"/>
                </a:lnTo>
                <a:lnTo>
                  <a:pt x="6673" y="6890"/>
                </a:lnTo>
                <a:lnTo>
                  <a:pt x="6615" y="6830"/>
                </a:lnTo>
                <a:lnTo>
                  <a:pt x="6384" y="6592"/>
                </a:lnTo>
                <a:lnTo>
                  <a:pt x="6269" y="6474"/>
                </a:lnTo>
                <a:lnTo>
                  <a:pt x="6156" y="6354"/>
                </a:lnTo>
                <a:lnTo>
                  <a:pt x="6135" y="6333"/>
                </a:lnTo>
                <a:lnTo>
                  <a:pt x="6113" y="6312"/>
                </a:lnTo>
                <a:lnTo>
                  <a:pt x="6063" y="6265"/>
                </a:lnTo>
                <a:lnTo>
                  <a:pt x="6037" y="6240"/>
                </a:lnTo>
                <a:lnTo>
                  <a:pt x="6011" y="6214"/>
                </a:lnTo>
                <a:lnTo>
                  <a:pt x="5987" y="6188"/>
                </a:lnTo>
                <a:lnTo>
                  <a:pt x="5963" y="6160"/>
                </a:lnTo>
                <a:lnTo>
                  <a:pt x="5941" y="6132"/>
                </a:lnTo>
                <a:lnTo>
                  <a:pt x="5932" y="6118"/>
                </a:lnTo>
                <a:lnTo>
                  <a:pt x="5924" y="6105"/>
                </a:lnTo>
                <a:lnTo>
                  <a:pt x="5916" y="6090"/>
                </a:lnTo>
                <a:lnTo>
                  <a:pt x="5909" y="6076"/>
                </a:lnTo>
                <a:lnTo>
                  <a:pt x="5904" y="6063"/>
                </a:lnTo>
                <a:lnTo>
                  <a:pt x="5898" y="6048"/>
                </a:lnTo>
                <a:lnTo>
                  <a:pt x="5895" y="6035"/>
                </a:lnTo>
                <a:lnTo>
                  <a:pt x="5893" y="6021"/>
                </a:lnTo>
                <a:lnTo>
                  <a:pt x="5893" y="6007"/>
                </a:lnTo>
                <a:lnTo>
                  <a:pt x="5894" y="5994"/>
                </a:lnTo>
                <a:lnTo>
                  <a:pt x="5896" y="5980"/>
                </a:lnTo>
                <a:lnTo>
                  <a:pt x="5900" y="5966"/>
                </a:lnTo>
                <a:lnTo>
                  <a:pt x="5907" y="5954"/>
                </a:lnTo>
                <a:lnTo>
                  <a:pt x="5915" y="5941"/>
                </a:lnTo>
                <a:lnTo>
                  <a:pt x="5930" y="5950"/>
                </a:lnTo>
                <a:lnTo>
                  <a:pt x="5947" y="5959"/>
                </a:lnTo>
                <a:lnTo>
                  <a:pt x="5962" y="5966"/>
                </a:lnTo>
                <a:lnTo>
                  <a:pt x="5978" y="5972"/>
                </a:lnTo>
                <a:lnTo>
                  <a:pt x="5995" y="5977"/>
                </a:lnTo>
                <a:lnTo>
                  <a:pt x="6011" y="5981"/>
                </a:lnTo>
                <a:lnTo>
                  <a:pt x="6028" y="5984"/>
                </a:lnTo>
                <a:lnTo>
                  <a:pt x="6044" y="5985"/>
                </a:lnTo>
                <a:lnTo>
                  <a:pt x="6060" y="5986"/>
                </a:lnTo>
                <a:lnTo>
                  <a:pt x="6077" y="5986"/>
                </a:lnTo>
                <a:lnTo>
                  <a:pt x="6094" y="5985"/>
                </a:lnTo>
                <a:lnTo>
                  <a:pt x="6111" y="5983"/>
                </a:lnTo>
                <a:lnTo>
                  <a:pt x="6128" y="5980"/>
                </a:lnTo>
                <a:lnTo>
                  <a:pt x="6144" y="5976"/>
                </a:lnTo>
                <a:lnTo>
                  <a:pt x="6162" y="5972"/>
                </a:lnTo>
                <a:lnTo>
                  <a:pt x="6178" y="5965"/>
                </a:lnTo>
                <a:lnTo>
                  <a:pt x="6196" y="5959"/>
                </a:lnTo>
                <a:lnTo>
                  <a:pt x="6212" y="5952"/>
                </a:lnTo>
                <a:lnTo>
                  <a:pt x="6229" y="5945"/>
                </a:lnTo>
                <a:lnTo>
                  <a:pt x="6246" y="5937"/>
                </a:lnTo>
                <a:lnTo>
                  <a:pt x="6280" y="5917"/>
                </a:lnTo>
                <a:lnTo>
                  <a:pt x="6313" y="5897"/>
                </a:lnTo>
                <a:lnTo>
                  <a:pt x="6346" y="5873"/>
                </a:lnTo>
                <a:lnTo>
                  <a:pt x="6379" y="5848"/>
                </a:lnTo>
                <a:lnTo>
                  <a:pt x="6412" y="5821"/>
                </a:lnTo>
                <a:lnTo>
                  <a:pt x="6444" y="5792"/>
                </a:lnTo>
                <a:lnTo>
                  <a:pt x="6475" y="5763"/>
                </a:lnTo>
                <a:lnTo>
                  <a:pt x="6506" y="5732"/>
                </a:lnTo>
                <a:lnTo>
                  <a:pt x="6537" y="5700"/>
                </a:lnTo>
                <a:lnTo>
                  <a:pt x="6565" y="5667"/>
                </a:lnTo>
                <a:lnTo>
                  <a:pt x="6594" y="5634"/>
                </a:lnTo>
                <a:lnTo>
                  <a:pt x="6622" y="5602"/>
                </a:lnTo>
                <a:lnTo>
                  <a:pt x="6648" y="5569"/>
                </a:lnTo>
                <a:lnTo>
                  <a:pt x="6674" y="5536"/>
                </a:lnTo>
                <a:lnTo>
                  <a:pt x="6722" y="5474"/>
                </a:lnTo>
                <a:lnTo>
                  <a:pt x="6765" y="5414"/>
                </a:lnTo>
                <a:lnTo>
                  <a:pt x="6802" y="5360"/>
                </a:lnTo>
                <a:lnTo>
                  <a:pt x="6834" y="5315"/>
                </a:lnTo>
                <a:lnTo>
                  <a:pt x="6879" y="5245"/>
                </a:lnTo>
                <a:lnTo>
                  <a:pt x="6923" y="5174"/>
                </a:lnTo>
                <a:lnTo>
                  <a:pt x="6965" y="5103"/>
                </a:lnTo>
                <a:lnTo>
                  <a:pt x="7006" y="5030"/>
                </a:lnTo>
                <a:lnTo>
                  <a:pt x="7045" y="4956"/>
                </a:lnTo>
                <a:lnTo>
                  <a:pt x="7082" y="4881"/>
                </a:lnTo>
                <a:lnTo>
                  <a:pt x="7099" y="4843"/>
                </a:lnTo>
                <a:lnTo>
                  <a:pt x="7117" y="4806"/>
                </a:lnTo>
                <a:lnTo>
                  <a:pt x="7132" y="4768"/>
                </a:lnTo>
                <a:lnTo>
                  <a:pt x="7148" y="4729"/>
                </a:lnTo>
                <a:lnTo>
                  <a:pt x="7160" y="4698"/>
                </a:lnTo>
                <a:lnTo>
                  <a:pt x="7171" y="4668"/>
                </a:lnTo>
                <a:lnTo>
                  <a:pt x="7180" y="4637"/>
                </a:lnTo>
                <a:lnTo>
                  <a:pt x="7188" y="4607"/>
                </a:lnTo>
                <a:lnTo>
                  <a:pt x="7196" y="4576"/>
                </a:lnTo>
                <a:lnTo>
                  <a:pt x="7201" y="4545"/>
                </a:lnTo>
                <a:lnTo>
                  <a:pt x="7203" y="4512"/>
                </a:lnTo>
                <a:lnTo>
                  <a:pt x="7204" y="4496"/>
                </a:lnTo>
                <a:lnTo>
                  <a:pt x="7203" y="4480"/>
                </a:lnTo>
                <a:lnTo>
                  <a:pt x="7202" y="4461"/>
                </a:lnTo>
                <a:lnTo>
                  <a:pt x="7200" y="4441"/>
                </a:lnTo>
                <a:lnTo>
                  <a:pt x="7197" y="4421"/>
                </a:lnTo>
                <a:lnTo>
                  <a:pt x="7193" y="4400"/>
                </a:lnTo>
                <a:lnTo>
                  <a:pt x="7183" y="4357"/>
                </a:lnTo>
                <a:lnTo>
                  <a:pt x="7174" y="4313"/>
                </a:lnTo>
                <a:lnTo>
                  <a:pt x="7171" y="4291"/>
                </a:lnTo>
                <a:lnTo>
                  <a:pt x="7168" y="4270"/>
                </a:lnTo>
                <a:lnTo>
                  <a:pt x="7166" y="4248"/>
                </a:lnTo>
                <a:lnTo>
                  <a:pt x="7165" y="4228"/>
                </a:lnTo>
                <a:lnTo>
                  <a:pt x="7166" y="4207"/>
                </a:lnTo>
                <a:lnTo>
                  <a:pt x="7169" y="4187"/>
                </a:lnTo>
                <a:lnTo>
                  <a:pt x="7173" y="4168"/>
                </a:lnTo>
                <a:lnTo>
                  <a:pt x="7176" y="4159"/>
                </a:lnTo>
                <a:lnTo>
                  <a:pt x="7180" y="4150"/>
                </a:lnTo>
                <a:lnTo>
                  <a:pt x="7166" y="4158"/>
                </a:lnTo>
                <a:lnTo>
                  <a:pt x="7149" y="4165"/>
                </a:lnTo>
                <a:lnTo>
                  <a:pt x="7133" y="4170"/>
                </a:lnTo>
                <a:lnTo>
                  <a:pt x="7117" y="4173"/>
                </a:lnTo>
                <a:lnTo>
                  <a:pt x="7098" y="4175"/>
                </a:lnTo>
                <a:lnTo>
                  <a:pt x="7080" y="4175"/>
                </a:lnTo>
                <a:lnTo>
                  <a:pt x="7061" y="4175"/>
                </a:lnTo>
                <a:lnTo>
                  <a:pt x="7043" y="4174"/>
                </a:lnTo>
                <a:lnTo>
                  <a:pt x="7005" y="4170"/>
                </a:lnTo>
                <a:lnTo>
                  <a:pt x="6967" y="4166"/>
                </a:lnTo>
                <a:lnTo>
                  <a:pt x="6932" y="4162"/>
                </a:lnTo>
                <a:lnTo>
                  <a:pt x="6915" y="4162"/>
                </a:lnTo>
                <a:lnTo>
                  <a:pt x="6899" y="4162"/>
                </a:lnTo>
                <a:lnTo>
                  <a:pt x="6878" y="4163"/>
                </a:lnTo>
                <a:lnTo>
                  <a:pt x="6856" y="4166"/>
                </a:lnTo>
                <a:lnTo>
                  <a:pt x="6836" y="4169"/>
                </a:lnTo>
                <a:lnTo>
                  <a:pt x="6816" y="4174"/>
                </a:lnTo>
                <a:lnTo>
                  <a:pt x="6797" y="4180"/>
                </a:lnTo>
                <a:lnTo>
                  <a:pt x="6778" y="4187"/>
                </a:lnTo>
                <a:lnTo>
                  <a:pt x="6759" y="4195"/>
                </a:lnTo>
                <a:lnTo>
                  <a:pt x="6742" y="4203"/>
                </a:lnTo>
                <a:lnTo>
                  <a:pt x="6723" y="4212"/>
                </a:lnTo>
                <a:lnTo>
                  <a:pt x="6706" y="4222"/>
                </a:lnTo>
                <a:lnTo>
                  <a:pt x="6689" y="4234"/>
                </a:lnTo>
                <a:lnTo>
                  <a:pt x="6672" y="4245"/>
                </a:lnTo>
                <a:lnTo>
                  <a:pt x="6639" y="4270"/>
                </a:lnTo>
                <a:lnTo>
                  <a:pt x="6607" y="4296"/>
                </a:lnTo>
                <a:lnTo>
                  <a:pt x="6574" y="4326"/>
                </a:lnTo>
                <a:lnTo>
                  <a:pt x="6541" y="4356"/>
                </a:lnTo>
                <a:lnTo>
                  <a:pt x="6508" y="4386"/>
                </a:lnTo>
                <a:lnTo>
                  <a:pt x="6476" y="4418"/>
                </a:lnTo>
                <a:lnTo>
                  <a:pt x="6445" y="4450"/>
                </a:lnTo>
                <a:lnTo>
                  <a:pt x="6414" y="4482"/>
                </a:lnTo>
                <a:lnTo>
                  <a:pt x="6352" y="4548"/>
                </a:lnTo>
                <a:lnTo>
                  <a:pt x="6293" y="4615"/>
                </a:lnTo>
                <a:lnTo>
                  <a:pt x="6234" y="4684"/>
                </a:lnTo>
                <a:lnTo>
                  <a:pt x="6177" y="4753"/>
                </a:lnTo>
                <a:lnTo>
                  <a:pt x="6122" y="4823"/>
                </a:lnTo>
                <a:lnTo>
                  <a:pt x="6070" y="4890"/>
                </a:lnTo>
                <a:lnTo>
                  <a:pt x="6018" y="4957"/>
                </a:lnTo>
                <a:lnTo>
                  <a:pt x="5994" y="4992"/>
                </a:lnTo>
                <a:lnTo>
                  <a:pt x="5969" y="5027"/>
                </a:lnTo>
                <a:lnTo>
                  <a:pt x="5945" y="5063"/>
                </a:lnTo>
                <a:lnTo>
                  <a:pt x="5921" y="5099"/>
                </a:lnTo>
                <a:lnTo>
                  <a:pt x="5898" y="5134"/>
                </a:lnTo>
                <a:lnTo>
                  <a:pt x="5877" y="5171"/>
                </a:lnTo>
                <a:lnTo>
                  <a:pt x="5856" y="5208"/>
                </a:lnTo>
                <a:lnTo>
                  <a:pt x="5837" y="5246"/>
                </a:lnTo>
                <a:lnTo>
                  <a:pt x="5820" y="5285"/>
                </a:lnTo>
                <a:lnTo>
                  <a:pt x="5803" y="5324"/>
                </a:lnTo>
                <a:lnTo>
                  <a:pt x="5788" y="5364"/>
                </a:lnTo>
                <a:lnTo>
                  <a:pt x="5774" y="5404"/>
                </a:lnTo>
                <a:lnTo>
                  <a:pt x="5762" y="5446"/>
                </a:lnTo>
                <a:lnTo>
                  <a:pt x="5757" y="5467"/>
                </a:lnTo>
                <a:lnTo>
                  <a:pt x="5753" y="5489"/>
                </a:lnTo>
                <a:lnTo>
                  <a:pt x="5749" y="5510"/>
                </a:lnTo>
                <a:lnTo>
                  <a:pt x="5746" y="5532"/>
                </a:lnTo>
                <a:lnTo>
                  <a:pt x="5744" y="5555"/>
                </a:lnTo>
                <a:lnTo>
                  <a:pt x="5742" y="5576"/>
                </a:lnTo>
                <a:lnTo>
                  <a:pt x="5742" y="5598"/>
                </a:lnTo>
                <a:lnTo>
                  <a:pt x="5742" y="5620"/>
                </a:lnTo>
                <a:lnTo>
                  <a:pt x="5743" y="5642"/>
                </a:lnTo>
                <a:lnTo>
                  <a:pt x="5745" y="5664"/>
                </a:lnTo>
                <a:lnTo>
                  <a:pt x="5748" y="5686"/>
                </a:lnTo>
                <a:lnTo>
                  <a:pt x="5752" y="5707"/>
                </a:lnTo>
                <a:lnTo>
                  <a:pt x="5757" y="5729"/>
                </a:lnTo>
                <a:lnTo>
                  <a:pt x="5763" y="5749"/>
                </a:lnTo>
                <a:lnTo>
                  <a:pt x="5771" y="5770"/>
                </a:lnTo>
                <a:lnTo>
                  <a:pt x="5780" y="5787"/>
                </a:lnTo>
                <a:lnTo>
                  <a:pt x="5789" y="5802"/>
                </a:lnTo>
                <a:lnTo>
                  <a:pt x="5798" y="5816"/>
                </a:lnTo>
                <a:lnTo>
                  <a:pt x="5815" y="5839"/>
                </a:lnTo>
                <a:lnTo>
                  <a:pt x="5824" y="5850"/>
                </a:lnTo>
                <a:lnTo>
                  <a:pt x="5830" y="5859"/>
                </a:lnTo>
                <a:lnTo>
                  <a:pt x="5836" y="5869"/>
                </a:lnTo>
                <a:lnTo>
                  <a:pt x="5840" y="5878"/>
                </a:lnTo>
                <a:lnTo>
                  <a:pt x="5841" y="5889"/>
                </a:lnTo>
                <a:lnTo>
                  <a:pt x="5841" y="5900"/>
                </a:lnTo>
                <a:lnTo>
                  <a:pt x="5839" y="5913"/>
                </a:lnTo>
                <a:lnTo>
                  <a:pt x="5833" y="5926"/>
                </a:lnTo>
                <a:lnTo>
                  <a:pt x="5825" y="5943"/>
                </a:lnTo>
                <a:lnTo>
                  <a:pt x="5812" y="5961"/>
                </a:lnTo>
                <a:lnTo>
                  <a:pt x="5783" y="5926"/>
                </a:lnTo>
                <a:lnTo>
                  <a:pt x="5748" y="5889"/>
                </a:lnTo>
                <a:lnTo>
                  <a:pt x="5672" y="5808"/>
                </a:lnTo>
                <a:lnTo>
                  <a:pt x="5631" y="5765"/>
                </a:lnTo>
                <a:lnTo>
                  <a:pt x="5590" y="5719"/>
                </a:lnTo>
                <a:lnTo>
                  <a:pt x="5550" y="5674"/>
                </a:lnTo>
                <a:lnTo>
                  <a:pt x="5512" y="5627"/>
                </a:lnTo>
                <a:lnTo>
                  <a:pt x="5494" y="5604"/>
                </a:lnTo>
                <a:lnTo>
                  <a:pt x="5476" y="5580"/>
                </a:lnTo>
                <a:lnTo>
                  <a:pt x="5460" y="5556"/>
                </a:lnTo>
                <a:lnTo>
                  <a:pt x="5446" y="5532"/>
                </a:lnTo>
                <a:lnTo>
                  <a:pt x="5431" y="5507"/>
                </a:lnTo>
                <a:lnTo>
                  <a:pt x="5418" y="5484"/>
                </a:lnTo>
                <a:lnTo>
                  <a:pt x="5407" y="5459"/>
                </a:lnTo>
                <a:lnTo>
                  <a:pt x="5397" y="5435"/>
                </a:lnTo>
                <a:lnTo>
                  <a:pt x="5389" y="5411"/>
                </a:lnTo>
                <a:lnTo>
                  <a:pt x="5382" y="5386"/>
                </a:lnTo>
                <a:lnTo>
                  <a:pt x="5378" y="5363"/>
                </a:lnTo>
                <a:lnTo>
                  <a:pt x="5376" y="5339"/>
                </a:lnTo>
                <a:lnTo>
                  <a:pt x="5376" y="5316"/>
                </a:lnTo>
                <a:lnTo>
                  <a:pt x="5378" y="5292"/>
                </a:lnTo>
                <a:lnTo>
                  <a:pt x="5379" y="5280"/>
                </a:lnTo>
                <a:lnTo>
                  <a:pt x="5382" y="5269"/>
                </a:lnTo>
                <a:lnTo>
                  <a:pt x="5385" y="5257"/>
                </a:lnTo>
                <a:lnTo>
                  <a:pt x="5389" y="5246"/>
                </a:lnTo>
                <a:lnTo>
                  <a:pt x="5408" y="5252"/>
                </a:lnTo>
                <a:lnTo>
                  <a:pt x="5426" y="5257"/>
                </a:lnTo>
                <a:lnTo>
                  <a:pt x="5443" y="5261"/>
                </a:lnTo>
                <a:lnTo>
                  <a:pt x="5462" y="5264"/>
                </a:lnTo>
                <a:lnTo>
                  <a:pt x="5479" y="5265"/>
                </a:lnTo>
                <a:lnTo>
                  <a:pt x="5498" y="5264"/>
                </a:lnTo>
                <a:lnTo>
                  <a:pt x="5515" y="5261"/>
                </a:lnTo>
                <a:lnTo>
                  <a:pt x="5533" y="5258"/>
                </a:lnTo>
                <a:lnTo>
                  <a:pt x="5550" y="5253"/>
                </a:lnTo>
                <a:lnTo>
                  <a:pt x="5567" y="5247"/>
                </a:lnTo>
                <a:lnTo>
                  <a:pt x="5585" y="5241"/>
                </a:lnTo>
                <a:lnTo>
                  <a:pt x="5602" y="5232"/>
                </a:lnTo>
                <a:lnTo>
                  <a:pt x="5619" y="5223"/>
                </a:lnTo>
                <a:lnTo>
                  <a:pt x="5636" y="5212"/>
                </a:lnTo>
                <a:lnTo>
                  <a:pt x="5652" y="5201"/>
                </a:lnTo>
                <a:lnTo>
                  <a:pt x="5669" y="5188"/>
                </a:lnTo>
                <a:lnTo>
                  <a:pt x="5685" y="5174"/>
                </a:lnTo>
                <a:lnTo>
                  <a:pt x="5702" y="5160"/>
                </a:lnTo>
                <a:lnTo>
                  <a:pt x="5718" y="5145"/>
                </a:lnTo>
                <a:lnTo>
                  <a:pt x="5734" y="5128"/>
                </a:lnTo>
                <a:lnTo>
                  <a:pt x="5750" y="5112"/>
                </a:lnTo>
                <a:lnTo>
                  <a:pt x="5765" y="5094"/>
                </a:lnTo>
                <a:lnTo>
                  <a:pt x="5796" y="5057"/>
                </a:lnTo>
                <a:lnTo>
                  <a:pt x="5827" y="5017"/>
                </a:lnTo>
                <a:lnTo>
                  <a:pt x="5856" y="4975"/>
                </a:lnTo>
                <a:lnTo>
                  <a:pt x="5885" y="4931"/>
                </a:lnTo>
                <a:lnTo>
                  <a:pt x="5913" y="4884"/>
                </a:lnTo>
                <a:lnTo>
                  <a:pt x="5940" y="4838"/>
                </a:lnTo>
                <a:lnTo>
                  <a:pt x="5966" y="4790"/>
                </a:lnTo>
                <a:lnTo>
                  <a:pt x="5992" y="4742"/>
                </a:lnTo>
                <a:lnTo>
                  <a:pt x="6016" y="4694"/>
                </a:lnTo>
                <a:lnTo>
                  <a:pt x="6041" y="4646"/>
                </a:lnTo>
                <a:lnTo>
                  <a:pt x="6063" y="4599"/>
                </a:lnTo>
                <a:lnTo>
                  <a:pt x="6106" y="4505"/>
                </a:lnTo>
                <a:lnTo>
                  <a:pt x="6181" y="4341"/>
                </a:lnTo>
                <a:lnTo>
                  <a:pt x="6213" y="4274"/>
                </a:lnTo>
                <a:lnTo>
                  <a:pt x="6226" y="4245"/>
                </a:lnTo>
                <a:lnTo>
                  <a:pt x="6240" y="4220"/>
                </a:lnTo>
                <a:lnTo>
                  <a:pt x="6279" y="4148"/>
                </a:lnTo>
                <a:lnTo>
                  <a:pt x="6317" y="4074"/>
                </a:lnTo>
                <a:lnTo>
                  <a:pt x="6336" y="4037"/>
                </a:lnTo>
                <a:lnTo>
                  <a:pt x="6354" y="3999"/>
                </a:lnTo>
                <a:lnTo>
                  <a:pt x="6371" y="3962"/>
                </a:lnTo>
                <a:lnTo>
                  <a:pt x="6387" y="3924"/>
                </a:lnTo>
                <a:lnTo>
                  <a:pt x="6403" y="3885"/>
                </a:lnTo>
                <a:lnTo>
                  <a:pt x="6416" y="3846"/>
                </a:lnTo>
                <a:lnTo>
                  <a:pt x="6428" y="3808"/>
                </a:lnTo>
                <a:lnTo>
                  <a:pt x="6438" y="3768"/>
                </a:lnTo>
                <a:lnTo>
                  <a:pt x="6448" y="3728"/>
                </a:lnTo>
                <a:lnTo>
                  <a:pt x="6455" y="3687"/>
                </a:lnTo>
                <a:lnTo>
                  <a:pt x="6459" y="3646"/>
                </a:lnTo>
                <a:lnTo>
                  <a:pt x="6461" y="3603"/>
                </a:lnTo>
                <a:lnTo>
                  <a:pt x="6461" y="3587"/>
                </a:lnTo>
                <a:lnTo>
                  <a:pt x="6461" y="3572"/>
                </a:lnTo>
                <a:lnTo>
                  <a:pt x="6459" y="3555"/>
                </a:lnTo>
                <a:lnTo>
                  <a:pt x="6457" y="3539"/>
                </a:lnTo>
                <a:lnTo>
                  <a:pt x="6450" y="3506"/>
                </a:lnTo>
                <a:lnTo>
                  <a:pt x="6441" y="3472"/>
                </a:lnTo>
                <a:lnTo>
                  <a:pt x="6431" y="3439"/>
                </a:lnTo>
                <a:lnTo>
                  <a:pt x="6420" y="3404"/>
                </a:lnTo>
                <a:lnTo>
                  <a:pt x="6397" y="3335"/>
                </a:lnTo>
                <a:lnTo>
                  <a:pt x="6386" y="3301"/>
                </a:lnTo>
                <a:lnTo>
                  <a:pt x="6377" y="3268"/>
                </a:lnTo>
                <a:lnTo>
                  <a:pt x="6368" y="3234"/>
                </a:lnTo>
                <a:lnTo>
                  <a:pt x="6362" y="3202"/>
                </a:lnTo>
                <a:lnTo>
                  <a:pt x="6359" y="3186"/>
                </a:lnTo>
                <a:lnTo>
                  <a:pt x="6358" y="3170"/>
                </a:lnTo>
                <a:lnTo>
                  <a:pt x="6357" y="3154"/>
                </a:lnTo>
                <a:lnTo>
                  <a:pt x="6357" y="3138"/>
                </a:lnTo>
                <a:lnTo>
                  <a:pt x="6358" y="3124"/>
                </a:lnTo>
                <a:lnTo>
                  <a:pt x="6361" y="3109"/>
                </a:lnTo>
                <a:lnTo>
                  <a:pt x="6364" y="3094"/>
                </a:lnTo>
                <a:lnTo>
                  <a:pt x="6368" y="3080"/>
                </a:lnTo>
                <a:lnTo>
                  <a:pt x="6353" y="3093"/>
                </a:lnTo>
                <a:lnTo>
                  <a:pt x="6337" y="3105"/>
                </a:lnTo>
                <a:lnTo>
                  <a:pt x="6321" y="3114"/>
                </a:lnTo>
                <a:lnTo>
                  <a:pt x="6304" y="3121"/>
                </a:lnTo>
                <a:lnTo>
                  <a:pt x="6287" y="3127"/>
                </a:lnTo>
                <a:lnTo>
                  <a:pt x="6268" y="3131"/>
                </a:lnTo>
                <a:lnTo>
                  <a:pt x="6251" y="3135"/>
                </a:lnTo>
                <a:lnTo>
                  <a:pt x="6232" y="3138"/>
                </a:lnTo>
                <a:lnTo>
                  <a:pt x="6196" y="3143"/>
                </a:lnTo>
                <a:lnTo>
                  <a:pt x="6158" y="3147"/>
                </a:lnTo>
                <a:lnTo>
                  <a:pt x="6121" y="3152"/>
                </a:lnTo>
                <a:lnTo>
                  <a:pt x="6102" y="3155"/>
                </a:lnTo>
                <a:lnTo>
                  <a:pt x="6084" y="3159"/>
                </a:lnTo>
                <a:lnTo>
                  <a:pt x="6063" y="3165"/>
                </a:lnTo>
                <a:lnTo>
                  <a:pt x="6045" y="3171"/>
                </a:lnTo>
                <a:lnTo>
                  <a:pt x="6026" y="3179"/>
                </a:lnTo>
                <a:lnTo>
                  <a:pt x="6008" y="3189"/>
                </a:lnTo>
                <a:lnTo>
                  <a:pt x="5991" y="3198"/>
                </a:lnTo>
                <a:lnTo>
                  <a:pt x="5973" y="3208"/>
                </a:lnTo>
                <a:lnTo>
                  <a:pt x="5957" y="3219"/>
                </a:lnTo>
                <a:lnTo>
                  <a:pt x="5941" y="3231"/>
                </a:lnTo>
                <a:lnTo>
                  <a:pt x="5926" y="3244"/>
                </a:lnTo>
                <a:lnTo>
                  <a:pt x="5911" y="3256"/>
                </a:lnTo>
                <a:lnTo>
                  <a:pt x="5896" y="3271"/>
                </a:lnTo>
                <a:lnTo>
                  <a:pt x="5882" y="3285"/>
                </a:lnTo>
                <a:lnTo>
                  <a:pt x="5855" y="3315"/>
                </a:lnTo>
                <a:lnTo>
                  <a:pt x="5830" y="3345"/>
                </a:lnTo>
                <a:lnTo>
                  <a:pt x="5796" y="3388"/>
                </a:lnTo>
                <a:lnTo>
                  <a:pt x="5764" y="3433"/>
                </a:lnTo>
                <a:lnTo>
                  <a:pt x="5733" y="3477"/>
                </a:lnTo>
                <a:lnTo>
                  <a:pt x="5704" y="3523"/>
                </a:lnTo>
                <a:lnTo>
                  <a:pt x="5675" y="3569"/>
                </a:lnTo>
                <a:lnTo>
                  <a:pt x="5647" y="3616"/>
                </a:lnTo>
                <a:lnTo>
                  <a:pt x="5620" y="3663"/>
                </a:lnTo>
                <a:lnTo>
                  <a:pt x="5594" y="3711"/>
                </a:lnTo>
                <a:lnTo>
                  <a:pt x="5568" y="3759"/>
                </a:lnTo>
                <a:lnTo>
                  <a:pt x="5543" y="3809"/>
                </a:lnTo>
                <a:lnTo>
                  <a:pt x="5519" y="3858"/>
                </a:lnTo>
                <a:lnTo>
                  <a:pt x="5495" y="3907"/>
                </a:lnTo>
                <a:lnTo>
                  <a:pt x="5450" y="4005"/>
                </a:lnTo>
                <a:lnTo>
                  <a:pt x="5405" y="4105"/>
                </a:lnTo>
                <a:lnTo>
                  <a:pt x="5363" y="4200"/>
                </a:lnTo>
                <a:lnTo>
                  <a:pt x="5318" y="4299"/>
                </a:lnTo>
                <a:lnTo>
                  <a:pt x="5298" y="4351"/>
                </a:lnTo>
                <a:lnTo>
                  <a:pt x="5276" y="4402"/>
                </a:lnTo>
                <a:lnTo>
                  <a:pt x="5257" y="4454"/>
                </a:lnTo>
                <a:lnTo>
                  <a:pt x="5239" y="4506"/>
                </a:lnTo>
                <a:lnTo>
                  <a:pt x="5221" y="4560"/>
                </a:lnTo>
                <a:lnTo>
                  <a:pt x="5206" y="4613"/>
                </a:lnTo>
                <a:lnTo>
                  <a:pt x="5193" y="4666"/>
                </a:lnTo>
                <a:lnTo>
                  <a:pt x="5182" y="4719"/>
                </a:lnTo>
                <a:lnTo>
                  <a:pt x="5177" y="4746"/>
                </a:lnTo>
                <a:lnTo>
                  <a:pt x="5174" y="4773"/>
                </a:lnTo>
                <a:lnTo>
                  <a:pt x="5170" y="4799"/>
                </a:lnTo>
                <a:lnTo>
                  <a:pt x="5168" y="4826"/>
                </a:lnTo>
                <a:lnTo>
                  <a:pt x="5167" y="4853"/>
                </a:lnTo>
                <a:lnTo>
                  <a:pt x="5166" y="4879"/>
                </a:lnTo>
                <a:lnTo>
                  <a:pt x="5166" y="4905"/>
                </a:lnTo>
                <a:lnTo>
                  <a:pt x="5167" y="4932"/>
                </a:lnTo>
                <a:lnTo>
                  <a:pt x="5169" y="4955"/>
                </a:lnTo>
                <a:lnTo>
                  <a:pt x="5172" y="4978"/>
                </a:lnTo>
                <a:lnTo>
                  <a:pt x="5176" y="5000"/>
                </a:lnTo>
                <a:lnTo>
                  <a:pt x="5182" y="5023"/>
                </a:lnTo>
                <a:lnTo>
                  <a:pt x="5189" y="5044"/>
                </a:lnTo>
                <a:lnTo>
                  <a:pt x="5199" y="5066"/>
                </a:lnTo>
                <a:lnTo>
                  <a:pt x="5210" y="5086"/>
                </a:lnTo>
                <a:lnTo>
                  <a:pt x="5222" y="5106"/>
                </a:lnTo>
                <a:lnTo>
                  <a:pt x="5247" y="5139"/>
                </a:lnTo>
                <a:lnTo>
                  <a:pt x="5266" y="5163"/>
                </a:lnTo>
                <a:lnTo>
                  <a:pt x="5281" y="5183"/>
                </a:lnTo>
                <a:lnTo>
                  <a:pt x="5287" y="5191"/>
                </a:lnTo>
                <a:lnTo>
                  <a:pt x="5291" y="5200"/>
                </a:lnTo>
                <a:lnTo>
                  <a:pt x="5295" y="5209"/>
                </a:lnTo>
                <a:lnTo>
                  <a:pt x="5297" y="5219"/>
                </a:lnTo>
                <a:lnTo>
                  <a:pt x="5299" y="5230"/>
                </a:lnTo>
                <a:lnTo>
                  <a:pt x="5299" y="5243"/>
                </a:lnTo>
                <a:lnTo>
                  <a:pt x="5299" y="5257"/>
                </a:lnTo>
                <a:lnTo>
                  <a:pt x="5297" y="5275"/>
                </a:lnTo>
                <a:lnTo>
                  <a:pt x="5292" y="5317"/>
                </a:lnTo>
                <a:lnTo>
                  <a:pt x="5258" y="5277"/>
                </a:lnTo>
                <a:lnTo>
                  <a:pt x="5217" y="5232"/>
                </a:lnTo>
                <a:lnTo>
                  <a:pt x="5123" y="5129"/>
                </a:lnTo>
                <a:lnTo>
                  <a:pt x="5071" y="5073"/>
                </a:lnTo>
                <a:lnTo>
                  <a:pt x="5017" y="5015"/>
                </a:lnTo>
                <a:lnTo>
                  <a:pt x="4965" y="4954"/>
                </a:lnTo>
                <a:lnTo>
                  <a:pt x="4913" y="4893"/>
                </a:lnTo>
                <a:lnTo>
                  <a:pt x="4888" y="4861"/>
                </a:lnTo>
                <a:lnTo>
                  <a:pt x="4865" y="4829"/>
                </a:lnTo>
                <a:lnTo>
                  <a:pt x="4841" y="4798"/>
                </a:lnTo>
                <a:lnTo>
                  <a:pt x="4819" y="4767"/>
                </a:lnTo>
                <a:lnTo>
                  <a:pt x="4799" y="4735"/>
                </a:lnTo>
                <a:lnTo>
                  <a:pt x="4781" y="4704"/>
                </a:lnTo>
                <a:lnTo>
                  <a:pt x="4763" y="4672"/>
                </a:lnTo>
                <a:lnTo>
                  <a:pt x="4748" y="4642"/>
                </a:lnTo>
                <a:lnTo>
                  <a:pt x="4734" y="4612"/>
                </a:lnTo>
                <a:lnTo>
                  <a:pt x="4723" y="4581"/>
                </a:lnTo>
                <a:lnTo>
                  <a:pt x="4715" y="4552"/>
                </a:lnTo>
                <a:lnTo>
                  <a:pt x="4709" y="4523"/>
                </a:lnTo>
                <a:lnTo>
                  <a:pt x="4707" y="4508"/>
                </a:lnTo>
                <a:lnTo>
                  <a:pt x="4705" y="4495"/>
                </a:lnTo>
                <a:lnTo>
                  <a:pt x="4704" y="4481"/>
                </a:lnTo>
                <a:lnTo>
                  <a:pt x="4704" y="4467"/>
                </a:lnTo>
                <a:lnTo>
                  <a:pt x="4705" y="4454"/>
                </a:lnTo>
                <a:lnTo>
                  <a:pt x="4707" y="4441"/>
                </a:lnTo>
                <a:lnTo>
                  <a:pt x="4709" y="4427"/>
                </a:lnTo>
                <a:lnTo>
                  <a:pt x="4712" y="4414"/>
                </a:lnTo>
                <a:lnTo>
                  <a:pt x="4726" y="4417"/>
                </a:lnTo>
                <a:lnTo>
                  <a:pt x="4741" y="4419"/>
                </a:lnTo>
                <a:lnTo>
                  <a:pt x="4755" y="4420"/>
                </a:lnTo>
                <a:lnTo>
                  <a:pt x="4768" y="4420"/>
                </a:lnTo>
                <a:lnTo>
                  <a:pt x="4783" y="4419"/>
                </a:lnTo>
                <a:lnTo>
                  <a:pt x="4796" y="4418"/>
                </a:lnTo>
                <a:lnTo>
                  <a:pt x="4809" y="4416"/>
                </a:lnTo>
                <a:lnTo>
                  <a:pt x="4823" y="4413"/>
                </a:lnTo>
                <a:lnTo>
                  <a:pt x="4836" y="4410"/>
                </a:lnTo>
                <a:lnTo>
                  <a:pt x="4849" y="4406"/>
                </a:lnTo>
                <a:lnTo>
                  <a:pt x="4863" y="4402"/>
                </a:lnTo>
                <a:lnTo>
                  <a:pt x="4875" y="4397"/>
                </a:lnTo>
                <a:lnTo>
                  <a:pt x="4900" y="4384"/>
                </a:lnTo>
                <a:lnTo>
                  <a:pt x="4925" y="4370"/>
                </a:lnTo>
                <a:lnTo>
                  <a:pt x="4950" y="4354"/>
                </a:lnTo>
                <a:lnTo>
                  <a:pt x="4972" y="4335"/>
                </a:lnTo>
                <a:lnTo>
                  <a:pt x="4996" y="4315"/>
                </a:lnTo>
                <a:lnTo>
                  <a:pt x="5018" y="4293"/>
                </a:lnTo>
                <a:lnTo>
                  <a:pt x="5040" y="4271"/>
                </a:lnTo>
                <a:lnTo>
                  <a:pt x="5060" y="4246"/>
                </a:lnTo>
                <a:lnTo>
                  <a:pt x="5081" y="4220"/>
                </a:lnTo>
                <a:lnTo>
                  <a:pt x="5101" y="4195"/>
                </a:lnTo>
                <a:lnTo>
                  <a:pt x="5120" y="4167"/>
                </a:lnTo>
                <a:lnTo>
                  <a:pt x="5138" y="4139"/>
                </a:lnTo>
                <a:lnTo>
                  <a:pt x="5157" y="4112"/>
                </a:lnTo>
                <a:lnTo>
                  <a:pt x="5173" y="4083"/>
                </a:lnTo>
                <a:lnTo>
                  <a:pt x="5190" y="4054"/>
                </a:lnTo>
                <a:lnTo>
                  <a:pt x="5206" y="4026"/>
                </a:lnTo>
                <a:lnTo>
                  <a:pt x="5235" y="3968"/>
                </a:lnTo>
                <a:lnTo>
                  <a:pt x="5262" y="3913"/>
                </a:lnTo>
                <a:lnTo>
                  <a:pt x="5286" y="3861"/>
                </a:lnTo>
                <a:lnTo>
                  <a:pt x="5306" y="3814"/>
                </a:lnTo>
                <a:lnTo>
                  <a:pt x="5325" y="3771"/>
                </a:lnTo>
                <a:lnTo>
                  <a:pt x="5376" y="3647"/>
                </a:lnTo>
                <a:lnTo>
                  <a:pt x="5400" y="3583"/>
                </a:lnTo>
                <a:lnTo>
                  <a:pt x="5425" y="3521"/>
                </a:lnTo>
                <a:lnTo>
                  <a:pt x="5450" y="3457"/>
                </a:lnTo>
                <a:lnTo>
                  <a:pt x="5472" y="3393"/>
                </a:lnTo>
                <a:lnTo>
                  <a:pt x="5494" y="3328"/>
                </a:lnTo>
                <a:lnTo>
                  <a:pt x="5515" y="3263"/>
                </a:lnTo>
                <a:lnTo>
                  <a:pt x="5534" y="3198"/>
                </a:lnTo>
                <a:lnTo>
                  <a:pt x="5551" y="3132"/>
                </a:lnTo>
                <a:lnTo>
                  <a:pt x="5567" y="3066"/>
                </a:lnTo>
                <a:lnTo>
                  <a:pt x="5581" y="3000"/>
                </a:lnTo>
                <a:lnTo>
                  <a:pt x="5592" y="2934"/>
                </a:lnTo>
                <a:lnTo>
                  <a:pt x="5597" y="2900"/>
                </a:lnTo>
                <a:lnTo>
                  <a:pt x="5601" y="2866"/>
                </a:lnTo>
                <a:lnTo>
                  <a:pt x="5604" y="2833"/>
                </a:lnTo>
                <a:lnTo>
                  <a:pt x="5607" y="2799"/>
                </a:lnTo>
                <a:lnTo>
                  <a:pt x="5609" y="2765"/>
                </a:lnTo>
                <a:lnTo>
                  <a:pt x="5612" y="2732"/>
                </a:lnTo>
                <a:lnTo>
                  <a:pt x="5612" y="2697"/>
                </a:lnTo>
                <a:lnTo>
                  <a:pt x="5612" y="2662"/>
                </a:lnTo>
                <a:lnTo>
                  <a:pt x="5610" y="2626"/>
                </a:lnTo>
                <a:lnTo>
                  <a:pt x="5608" y="2591"/>
                </a:lnTo>
                <a:lnTo>
                  <a:pt x="5603" y="2556"/>
                </a:lnTo>
                <a:lnTo>
                  <a:pt x="5597" y="2522"/>
                </a:lnTo>
                <a:lnTo>
                  <a:pt x="5593" y="2504"/>
                </a:lnTo>
                <a:lnTo>
                  <a:pt x="5589" y="2488"/>
                </a:lnTo>
                <a:lnTo>
                  <a:pt x="5584" y="2471"/>
                </a:lnTo>
                <a:lnTo>
                  <a:pt x="5578" y="2455"/>
                </a:lnTo>
                <a:lnTo>
                  <a:pt x="5568" y="2435"/>
                </a:lnTo>
                <a:lnTo>
                  <a:pt x="5556" y="2414"/>
                </a:lnTo>
                <a:lnTo>
                  <a:pt x="5543" y="2393"/>
                </a:lnTo>
                <a:lnTo>
                  <a:pt x="5527" y="2371"/>
                </a:lnTo>
                <a:lnTo>
                  <a:pt x="5494" y="2325"/>
                </a:lnTo>
                <a:lnTo>
                  <a:pt x="5459" y="2279"/>
                </a:lnTo>
                <a:lnTo>
                  <a:pt x="5441" y="2255"/>
                </a:lnTo>
                <a:lnTo>
                  <a:pt x="5425" y="2232"/>
                </a:lnTo>
                <a:lnTo>
                  <a:pt x="5411" y="2208"/>
                </a:lnTo>
                <a:lnTo>
                  <a:pt x="5397" y="2186"/>
                </a:lnTo>
                <a:lnTo>
                  <a:pt x="5387" y="2162"/>
                </a:lnTo>
                <a:lnTo>
                  <a:pt x="5382" y="2151"/>
                </a:lnTo>
                <a:lnTo>
                  <a:pt x="5379" y="2139"/>
                </a:lnTo>
                <a:lnTo>
                  <a:pt x="5376" y="2129"/>
                </a:lnTo>
                <a:lnTo>
                  <a:pt x="5374" y="2118"/>
                </a:lnTo>
                <a:lnTo>
                  <a:pt x="5373" y="2107"/>
                </a:lnTo>
                <a:lnTo>
                  <a:pt x="5372" y="2096"/>
                </a:lnTo>
                <a:lnTo>
                  <a:pt x="5360" y="2110"/>
                </a:lnTo>
                <a:lnTo>
                  <a:pt x="5347" y="2122"/>
                </a:lnTo>
                <a:lnTo>
                  <a:pt x="5333" y="2133"/>
                </a:lnTo>
                <a:lnTo>
                  <a:pt x="5317" y="2144"/>
                </a:lnTo>
                <a:lnTo>
                  <a:pt x="5301" y="2154"/>
                </a:lnTo>
                <a:lnTo>
                  <a:pt x="5285" y="2162"/>
                </a:lnTo>
                <a:lnTo>
                  <a:pt x="5266" y="2170"/>
                </a:lnTo>
                <a:lnTo>
                  <a:pt x="5249" y="2178"/>
                </a:lnTo>
                <a:lnTo>
                  <a:pt x="5175" y="2207"/>
                </a:lnTo>
                <a:lnTo>
                  <a:pt x="5141" y="2222"/>
                </a:lnTo>
                <a:lnTo>
                  <a:pt x="5125" y="2231"/>
                </a:lnTo>
                <a:lnTo>
                  <a:pt x="5109" y="2239"/>
                </a:lnTo>
                <a:lnTo>
                  <a:pt x="5091" y="2251"/>
                </a:lnTo>
                <a:lnTo>
                  <a:pt x="5074" y="2263"/>
                </a:lnTo>
                <a:lnTo>
                  <a:pt x="5057" y="2276"/>
                </a:lnTo>
                <a:lnTo>
                  <a:pt x="5041" y="2289"/>
                </a:lnTo>
                <a:lnTo>
                  <a:pt x="5025" y="2302"/>
                </a:lnTo>
                <a:lnTo>
                  <a:pt x="5011" y="2317"/>
                </a:lnTo>
                <a:lnTo>
                  <a:pt x="4998" y="2331"/>
                </a:lnTo>
                <a:lnTo>
                  <a:pt x="4984" y="2346"/>
                </a:lnTo>
                <a:lnTo>
                  <a:pt x="4971" y="2362"/>
                </a:lnTo>
                <a:lnTo>
                  <a:pt x="4959" y="2378"/>
                </a:lnTo>
                <a:lnTo>
                  <a:pt x="4948" y="2395"/>
                </a:lnTo>
                <a:lnTo>
                  <a:pt x="4936" y="2411"/>
                </a:lnTo>
                <a:lnTo>
                  <a:pt x="4915" y="2447"/>
                </a:lnTo>
                <a:lnTo>
                  <a:pt x="4894" y="2484"/>
                </a:lnTo>
                <a:lnTo>
                  <a:pt x="4875" y="2524"/>
                </a:lnTo>
                <a:lnTo>
                  <a:pt x="4855" y="2565"/>
                </a:lnTo>
                <a:lnTo>
                  <a:pt x="4818" y="2647"/>
                </a:lnTo>
                <a:lnTo>
                  <a:pt x="4784" y="2730"/>
                </a:lnTo>
                <a:lnTo>
                  <a:pt x="4751" y="2813"/>
                </a:lnTo>
                <a:lnTo>
                  <a:pt x="4719" y="2897"/>
                </a:lnTo>
                <a:lnTo>
                  <a:pt x="4688" y="2982"/>
                </a:lnTo>
                <a:lnTo>
                  <a:pt x="4659" y="3067"/>
                </a:lnTo>
                <a:lnTo>
                  <a:pt x="4629" y="3152"/>
                </a:lnTo>
                <a:lnTo>
                  <a:pt x="4579" y="3297"/>
                </a:lnTo>
                <a:lnTo>
                  <a:pt x="4554" y="3372"/>
                </a:lnTo>
                <a:lnTo>
                  <a:pt x="4531" y="3446"/>
                </a:lnTo>
                <a:lnTo>
                  <a:pt x="4508" y="3521"/>
                </a:lnTo>
                <a:lnTo>
                  <a:pt x="4498" y="3559"/>
                </a:lnTo>
                <a:lnTo>
                  <a:pt x="4489" y="3596"/>
                </a:lnTo>
                <a:lnTo>
                  <a:pt x="4479" y="3633"/>
                </a:lnTo>
                <a:lnTo>
                  <a:pt x="4471" y="3671"/>
                </a:lnTo>
                <a:lnTo>
                  <a:pt x="4463" y="3709"/>
                </a:lnTo>
                <a:lnTo>
                  <a:pt x="4457" y="3747"/>
                </a:lnTo>
                <a:lnTo>
                  <a:pt x="4450" y="3795"/>
                </a:lnTo>
                <a:lnTo>
                  <a:pt x="4444" y="3843"/>
                </a:lnTo>
                <a:lnTo>
                  <a:pt x="4440" y="3892"/>
                </a:lnTo>
                <a:lnTo>
                  <a:pt x="4439" y="3915"/>
                </a:lnTo>
                <a:lnTo>
                  <a:pt x="4439" y="3940"/>
                </a:lnTo>
                <a:lnTo>
                  <a:pt x="4439" y="3963"/>
                </a:lnTo>
                <a:lnTo>
                  <a:pt x="4440" y="3988"/>
                </a:lnTo>
                <a:lnTo>
                  <a:pt x="4442" y="4011"/>
                </a:lnTo>
                <a:lnTo>
                  <a:pt x="4444" y="4036"/>
                </a:lnTo>
                <a:lnTo>
                  <a:pt x="4449" y="4060"/>
                </a:lnTo>
                <a:lnTo>
                  <a:pt x="4453" y="4083"/>
                </a:lnTo>
                <a:lnTo>
                  <a:pt x="4458" y="4107"/>
                </a:lnTo>
                <a:lnTo>
                  <a:pt x="4464" y="4130"/>
                </a:lnTo>
                <a:lnTo>
                  <a:pt x="4468" y="4144"/>
                </a:lnTo>
                <a:lnTo>
                  <a:pt x="4473" y="4156"/>
                </a:lnTo>
                <a:lnTo>
                  <a:pt x="4483" y="4179"/>
                </a:lnTo>
                <a:lnTo>
                  <a:pt x="4496" y="4203"/>
                </a:lnTo>
                <a:lnTo>
                  <a:pt x="4509" y="4225"/>
                </a:lnTo>
                <a:lnTo>
                  <a:pt x="4523" y="4245"/>
                </a:lnTo>
                <a:lnTo>
                  <a:pt x="4538" y="4266"/>
                </a:lnTo>
                <a:lnTo>
                  <a:pt x="4567" y="4305"/>
                </a:lnTo>
                <a:lnTo>
                  <a:pt x="4581" y="4325"/>
                </a:lnTo>
                <a:lnTo>
                  <a:pt x="4593" y="4344"/>
                </a:lnTo>
                <a:lnTo>
                  <a:pt x="4604" y="4364"/>
                </a:lnTo>
                <a:lnTo>
                  <a:pt x="4614" y="4384"/>
                </a:lnTo>
                <a:lnTo>
                  <a:pt x="4618" y="4395"/>
                </a:lnTo>
                <a:lnTo>
                  <a:pt x="4622" y="4405"/>
                </a:lnTo>
                <a:lnTo>
                  <a:pt x="4624" y="4415"/>
                </a:lnTo>
                <a:lnTo>
                  <a:pt x="4626" y="4426"/>
                </a:lnTo>
                <a:lnTo>
                  <a:pt x="4627" y="4438"/>
                </a:lnTo>
                <a:lnTo>
                  <a:pt x="4628" y="4449"/>
                </a:lnTo>
                <a:lnTo>
                  <a:pt x="4628" y="4460"/>
                </a:lnTo>
                <a:lnTo>
                  <a:pt x="4626" y="4471"/>
                </a:lnTo>
                <a:lnTo>
                  <a:pt x="4495" y="4296"/>
                </a:lnTo>
                <a:lnTo>
                  <a:pt x="4428" y="4210"/>
                </a:lnTo>
                <a:lnTo>
                  <a:pt x="4360" y="4124"/>
                </a:lnTo>
                <a:lnTo>
                  <a:pt x="4340" y="4101"/>
                </a:lnTo>
                <a:lnTo>
                  <a:pt x="4316" y="4074"/>
                </a:lnTo>
                <a:lnTo>
                  <a:pt x="4260" y="4014"/>
                </a:lnTo>
                <a:lnTo>
                  <a:pt x="4196" y="3950"/>
                </a:lnTo>
                <a:lnTo>
                  <a:pt x="4164" y="3915"/>
                </a:lnTo>
                <a:lnTo>
                  <a:pt x="4132" y="3880"/>
                </a:lnTo>
                <a:lnTo>
                  <a:pt x="4101" y="3845"/>
                </a:lnTo>
                <a:lnTo>
                  <a:pt x="4073" y="3810"/>
                </a:lnTo>
                <a:lnTo>
                  <a:pt x="4046" y="3775"/>
                </a:lnTo>
                <a:lnTo>
                  <a:pt x="4034" y="3757"/>
                </a:lnTo>
                <a:lnTo>
                  <a:pt x="4022" y="3740"/>
                </a:lnTo>
                <a:lnTo>
                  <a:pt x="4013" y="3723"/>
                </a:lnTo>
                <a:lnTo>
                  <a:pt x="4004" y="3706"/>
                </a:lnTo>
                <a:lnTo>
                  <a:pt x="3996" y="3691"/>
                </a:lnTo>
                <a:lnTo>
                  <a:pt x="3990" y="3674"/>
                </a:lnTo>
                <a:lnTo>
                  <a:pt x="3984" y="3659"/>
                </a:lnTo>
                <a:lnTo>
                  <a:pt x="3980" y="3644"/>
                </a:lnTo>
                <a:lnTo>
                  <a:pt x="3978" y="3629"/>
                </a:lnTo>
                <a:lnTo>
                  <a:pt x="3977" y="3615"/>
                </a:lnTo>
                <a:lnTo>
                  <a:pt x="3978" y="3597"/>
                </a:lnTo>
                <a:lnTo>
                  <a:pt x="3979" y="3581"/>
                </a:lnTo>
                <a:lnTo>
                  <a:pt x="3982" y="3567"/>
                </a:lnTo>
                <a:lnTo>
                  <a:pt x="3985" y="3553"/>
                </a:lnTo>
                <a:lnTo>
                  <a:pt x="3990" y="3542"/>
                </a:lnTo>
                <a:lnTo>
                  <a:pt x="3994" y="3532"/>
                </a:lnTo>
                <a:lnTo>
                  <a:pt x="3999" y="3523"/>
                </a:lnTo>
                <a:lnTo>
                  <a:pt x="4005" y="3514"/>
                </a:lnTo>
                <a:lnTo>
                  <a:pt x="4012" y="3506"/>
                </a:lnTo>
                <a:lnTo>
                  <a:pt x="4019" y="3500"/>
                </a:lnTo>
                <a:lnTo>
                  <a:pt x="4026" y="3495"/>
                </a:lnTo>
                <a:lnTo>
                  <a:pt x="4035" y="3490"/>
                </a:lnTo>
                <a:lnTo>
                  <a:pt x="4044" y="3485"/>
                </a:lnTo>
                <a:lnTo>
                  <a:pt x="4053" y="3482"/>
                </a:lnTo>
                <a:lnTo>
                  <a:pt x="4073" y="3475"/>
                </a:lnTo>
                <a:lnTo>
                  <a:pt x="4094" y="3469"/>
                </a:lnTo>
                <a:lnTo>
                  <a:pt x="4117" y="3464"/>
                </a:lnTo>
                <a:lnTo>
                  <a:pt x="4140" y="3458"/>
                </a:lnTo>
                <a:lnTo>
                  <a:pt x="4165" y="3452"/>
                </a:lnTo>
                <a:lnTo>
                  <a:pt x="4190" y="3444"/>
                </a:lnTo>
                <a:lnTo>
                  <a:pt x="4203" y="3439"/>
                </a:lnTo>
                <a:lnTo>
                  <a:pt x="4216" y="3433"/>
                </a:lnTo>
                <a:lnTo>
                  <a:pt x="4228" y="3425"/>
                </a:lnTo>
                <a:lnTo>
                  <a:pt x="4242" y="3418"/>
                </a:lnTo>
                <a:lnTo>
                  <a:pt x="4254" y="3410"/>
                </a:lnTo>
                <a:lnTo>
                  <a:pt x="4266" y="3401"/>
                </a:lnTo>
                <a:lnTo>
                  <a:pt x="4291" y="3380"/>
                </a:lnTo>
                <a:lnTo>
                  <a:pt x="4314" y="3359"/>
                </a:lnTo>
                <a:lnTo>
                  <a:pt x="4337" y="3336"/>
                </a:lnTo>
                <a:lnTo>
                  <a:pt x="4358" y="3313"/>
                </a:lnTo>
                <a:lnTo>
                  <a:pt x="4379" y="3288"/>
                </a:lnTo>
                <a:lnTo>
                  <a:pt x="4399" y="3262"/>
                </a:lnTo>
                <a:lnTo>
                  <a:pt x="4418" y="3237"/>
                </a:lnTo>
                <a:lnTo>
                  <a:pt x="4436" y="3210"/>
                </a:lnTo>
                <a:lnTo>
                  <a:pt x="4453" y="3184"/>
                </a:lnTo>
                <a:lnTo>
                  <a:pt x="4470" y="3156"/>
                </a:lnTo>
                <a:lnTo>
                  <a:pt x="4485" y="3128"/>
                </a:lnTo>
                <a:lnTo>
                  <a:pt x="4501" y="3099"/>
                </a:lnTo>
                <a:lnTo>
                  <a:pt x="4515" y="3072"/>
                </a:lnTo>
                <a:lnTo>
                  <a:pt x="4529" y="3043"/>
                </a:lnTo>
                <a:lnTo>
                  <a:pt x="4556" y="2985"/>
                </a:lnTo>
                <a:lnTo>
                  <a:pt x="4579" y="2931"/>
                </a:lnTo>
                <a:lnTo>
                  <a:pt x="4601" y="2878"/>
                </a:lnTo>
                <a:lnTo>
                  <a:pt x="4624" y="2824"/>
                </a:lnTo>
                <a:lnTo>
                  <a:pt x="4645" y="2770"/>
                </a:lnTo>
                <a:lnTo>
                  <a:pt x="4666" y="2714"/>
                </a:lnTo>
                <a:lnTo>
                  <a:pt x="4685" y="2659"/>
                </a:lnTo>
                <a:lnTo>
                  <a:pt x="4704" y="2603"/>
                </a:lnTo>
                <a:lnTo>
                  <a:pt x="4722" y="2547"/>
                </a:lnTo>
                <a:lnTo>
                  <a:pt x="4740" y="2491"/>
                </a:lnTo>
                <a:lnTo>
                  <a:pt x="4755" y="2433"/>
                </a:lnTo>
                <a:lnTo>
                  <a:pt x="4770" y="2377"/>
                </a:lnTo>
                <a:lnTo>
                  <a:pt x="4785" y="2320"/>
                </a:lnTo>
                <a:lnTo>
                  <a:pt x="4797" y="2263"/>
                </a:lnTo>
                <a:lnTo>
                  <a:pt x="4809" y="2206"/>
                </a:lnTo>
                <a:lnTo>
                  <a:pt x="4819" y="2149"/>
                </a:lnTo>
                <a:lnTo>
                  <a:pt x="4829" y="2091"/>
                </a:lnTo>
                <a:lnTo>
                  <a:pt x="4833" y="2055"/>
                </a:lnTo>
                <a:lnTo>
                  <a:pt x="4836" y="2022"/>
                </a:lnTo>
                <a:lnTo>
                  <a:pt x="4837" y="1988"/>
                </a:lnTo>
                <a:lnTo>
                  <a:pt x="4837" y="1955"/>
                </a:lnTo>
                <a:lnTo>
                  <a:pt x="4836" y="1923"/>
                </a:lnTo>
                <a:lnTo>
                  <a:pt x="4833" y="1891"/>
                </a:lnTo>
                <a:lnTo>
                  <a:pt x="4828" y="1861"/>
                </a:lnTo>
                <a:lnTo>
                  <a:pt x="4823" y="1831"/>
                </a:lnTo>
                <a:lnTo>
                  <a:pt x="4816" y="1801"/>
                </a:lnTo>
                <a:lnTo>
                  <a:pt x="4808" y="1773"/>
                </a:lnTo>
                <a:lnTo>
                  <a:pt x="4800" y="1744"/>
                </a:lnTo>
                <a:lnTo>
                  <a:pt x="4791" y="1715"/>
                </a:lnTo>
                <a:lnTo>
                  <a:pt x="4781" y="1688"/>
                </a:lnTo>
                <a:lnTo>
                  <a:pt x="4769" y="1660"/>
                </a:lnTo>
                <a:lnTo>
                  <a:pt x="4746" y="1606"/>
                </a:lnTo>
                <a:lnTo>
                  <a:pt x="4721" y="1551"/>
                </a:lnTo>
                <a:lnTo>
                  <a:pt x="4694" y="1497"/>
                </a:lnTo>
                <a:lnTo>
                  <a:pt x="4668" y="1443"/>
                </a:lnTo>
                <a:lnTo>
                  <a:pt x="4642" y="1388"/>
                </a:lnTo>
                <a:lnTo>
                  <a:pt x="4617" y="1331"/>
                </a:lnTo>
                <a:lnTo>
                  <a:pt x="4604" y="1302"/>
                </a:lnTo>
                <a:lnTo>
                  <a:pt x="4593" y="1274"/>
                </a:lnTo>
                <a:lnTo>
                  <a:pt x="4582" y="1244"/>
                </a:lnTo>
                <a:lnTo>
                  <a:pt x="4572" y="1213"/>
                </a:lnTo>
                <a:lnTo>
                  <a:pt x="4561" y="1182"/>
                </a:lnTo>
                <a:lnTo>
                  <a:pt x="4552" y="1151"/>
                </a:lnTo>
                <a:lnTo>
                  <a:pt x="4539" y="1170"/>
                </a:lnTo>
                <a:lnTo>
                  <a:pt x="4523" y="1190"/>
                </a:lnTo>
                <a:lnTo>
                  <a:pt x="4508" y="1209"/>
                </a:lnTo>
                <a:lnTo>
                  <a:pt x="4493" y="1226"/>
                </a:lnTo>
                <a:lnTo>
                  <a:pt x="4475" y="1244"/>
                </a:lnTo>
                <a:lnTo>
                  <a:pt x="4458" y="1260"/>
                </a:lnTo>
                <a:lnTo>
                  <a:pt x="4440" y="1276"/>
                </a:lnTo>
                <a:lnTo>
                  <a:pt x="4422" y="1291"/>
                </a:lnTo>
                <a:lnTo>
                  <a:pt x="4385" y="1321"/>
                </a:lnTo>
                <a:lnTo>
                  <a:pt x="4347" y="1348"/>
                </a:lnTo>
                <a:lnTo>
                  <a:pt x="4269" y="1404"/>
                </a:lnTo>
                <a:lnTo>
                  <a:pt x="4230" y="1432"/>
                </a:lnTo>
                <a:lnTo>
                  <a:pt x="4192" y="1461"/>
                </a:lnTo>
                <a:lnTo>
                  <a:pt x="4156" y="1492"/>
                </a:lnTo>
                <a:lnTo>
                  <a:pt x="4138" y="1508"/>
                </a:lnTo>
                <a:lnTo>
                  <a:pt x="4121" y="1525"/>
                </a:lnTo>
                <a:lnTo>
                  <a:pt x="4104" y="1542"/>
                </a:lnTo>
                <a:lnTo>
                  <a:pt x="4088" y="1559"/>
                </a:lnTo>
                <a:lnTo>
                  <a:pt x="4073" y="1579"/>
                </a:lnTo>
                <a:lnTo>
                  <a:pt x="4057" y="1598"/>
                </a:lnTo>
                <a:lnTo>
                  <a:pt x="4043" y="1619"/>
                </a:lnTo>
                <a:lnTo>
                  <a:pt x="4029" y="1641"/>
                </a:lnTo>
                <a:lnTo>
                  <a:pt x="4017" y="1664"/>
                </a:lnTo>
                <a:lnTo>
                  <a:pt x="4006" y="1688"/>
                </a:lnTo>
                <a:lnTo>
                  <a:pt x="3982" y="1741"/>
                </a:lnTo>
                <a:lnTo>
                  <a:pt x="3960" y="1794"/>
                </a:lnTo>
                <a:lnTo>
                  <a:pt x="3938" y="1848"/>
                </a:lnTo>
                <a:lnTo>
                  <a:pt x="3918" y="1903"/>
                </a:lnTo>
                <a:lnTo>
                  <a:pt x="3898" y="1958"/>
                </a:lnTo>
                <a:lnTo>
                  <a:pt x="3880" y="2013"/>
                </a:lnTo>
                <a:lnTo>
                  <a:pt x="3862" y="2070"/>
                </a:lnTo>
                <a:lnTo>
                  <a:pt x="3846" y="2125"/>
                </a:lnTo>
                <a:lnTo>
                  <a:pt x="3830" y="2181"/>
                </a:lnTo>
                <a:lnTo>
                  <a:pt x="3814" y="2238"/>
                </a:lnTo>
                <a:lnTo>
                  <a:pt x="3800" y="2295"/>
                </a:lnTo>
                <a:lnTo>
                  <a:pt x="3786" y="2352"/>
                </a:lnTo>
                <a:lnTo>
                  <a:pt x="3760" y="2465"/>
                </a:lnTo>
                <a:lnTo>
                  <a:pt x="3735" y="2578"/>
                </a:lnTo>
                <a:close/>
                <a:moveTo>
                  <a:pt x="2476" y="2582"/>
                </a:moveTo>
                <a:lnTo>
                  <a:pt x="2476" y="2582"/>
                </a:lnTo>
                <a:lnTo>
                  <a:pt x="2465" y="2562"/>
                </a:lnTo>
                <a:lnTo>
                  <a:pt x="2452" y="2542"/>
                </a:lnTo>
                <a:lnTo>
                  <a:pt x="2436" y="2522"/>
                </a:lnTo>
                <a:lnTo>
                  <a:pt x="2419" y="2502"/>
                </a:lnTo>
                <a:lnTo>
                  <a:pt x="2449" y="2520"/>
                </a:lnTo>
                <a:lnTo>
                  <a:pt x="2483" y="2540"/>
                </a:lnTo>
                <a:lnTo>
                  <a:pt x="2561" y="2588"/>
                </a:lnTo>
                <a:lnTo>
                  <a:pt x="2536" y="2584"/>
                </a:lnTo>
                <a:lnTo>
                  <a:pt x="2513" y="2582"/>
                </a:lnTo>
                <a:lnTo>
                  <a:pt x="2493" y="2582"/>
                </a:lnTo>
                <a:lnTo>
                  <a:pt x="2476" y="2582"/>
                </a:lnTo>
                <a:close/>
              </a:path>
            </a:pathLst>
          </a:custGeom>
          <a:solidFill>
            <a:srgbClr val="92D05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latin typeface="黑体" panose="02010609060101010101" pitchFamily="49" charset="-122"/>
              <a:ea typeface="黑体" panose="02010609060101010101" pitchFamily="49" charset="-122"/>
            </a:endParaRPr>
          </a:p>
        </p:txBody>
      </p:sp>
      <p:sp>
        <p:nvSpPr>
          <p:cNvPr id="5122" name="标题 1"/>
          <p:cNvSpPr txBox="1"/>
          <p:nvPr/>
        </p:nvSpPr>
        <p:spPr bwMode="auto">
          <a:xfrm>
            <a:off x="714804" y="1109663"/>
            <a:ext cx="4289244"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Narrow" panose="020B05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5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5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9pPr>
          </a:lstStyle>
          <a:p>
            <a:pPr algn="ctr">
              <a:spcBef>
                <a:spcPct val="0"/>
              </a:spcBef>
              <a:buFontTx/>
              <a:buNone/>
              <a:defRPr/>
            </a:pPr>
            <a:r>
              <a:rPr lang="en-US" altLang="zh-CN" dirty="0" smtClean="0">
                <a:latin typeface="华文琥珀" panose="02010800040101010101" pitchFamily="2" charset="-122"/>
                <a:ea typeface="华文琥珀" panose="02010800040101010101" pitchFamily="2" charset="-122"/>
                <a:cs typeface="+mj-cs"/>
              </a:rPr>
              <a:t>8.7</a:t>
            </a:r>
            <a:r>
              <a:rPr lang="zh-CN" altLang="en-US" dirty="0">
                <a:latin typeface="华文琥珀" panose="02010800040101010101" pitchFamily="2" charset="-122"/>
                <a:ea typeface="华文琥珀" panose="02010800040101010101" pitchFamily="2" charset="-122"/>
                <a:cs typeface="+mj-cs"/>
              </a:rPr>
              <a:t>散列表的查找技术</a:t>
            </a:r>
            <a:endParaRPr lang="zh-CN" altLang="en-US" dirty="0">
              <a:latin typeface="华文琥珀" panose="02010800040101010101" pitchFamily="2" charset="-122"/>
              <a:ea typeface="华文琥珀" panose="02010800040101010101" pitchFamily="2" charset="-122"/>
              <a:cs typeface="+mj-cs"/>
            </a:endParaRPr>
          </a:p>
        </p:txBody>
      </p:sp>
      <p:cxnSp>
        <p:nvCxnSpPr>
          <p:cNvPr id="25" name="直接连接符 24"/>
          <p:cNvCxnSpPr/>
          <p:nvPr/>
        </p:nvCxnSpPr>
        <p:spPr>
          <a:xfrm>
            <a:off x="3330575" y="1666453"/>
            <a:ext cx="0" cy="4714875"/>
          </a:xfrm>
          <a:prstGeom prst="line">
            <a:avLst/>
          </a:prstGeom>
          <a:noFill/>
          <a:ln w="38100" cap="flat" cmpd="sng" algn="ctr">
            <a:solidFill>
              <a:schemeClr val="bg1">
                <a:lumMod val="85000"/>
              </a:schemeClr>
            </a:solidFill>
            <a:prstDash val="solid"/>
          </a:ln>
          <a:effectLst/>
        </p:spPr>
      </p:cxnSp>
      <p:cxnSp>
        <p:nvCxnSpPr>
          <p:cNvPr id="26" name="直接连接符 25"/>
          <p:cNvCxnSpPr/>
          <p:nvPr/>
        </p:nvCxnSpPr>
        <p:spPr>
          <a:xfrm>
            <a:off x="1016000" y="1663700"/>
            <a:ext cx="3268663" cy="0"/>
          </a:xfrm>
          <a:prstGeom prst="line">
            <a:avLst/>
          </a:prstGeom>
          <a:noFill/>
          <a:ln w="57150" cap="flat" cmpd="sng" algn="ctr">
            <a:solidFill>
              <a:schemeClr val="bg1">
                <a:lumMod val="85000"/>
              </a:schemeClr>
            </a:solidFill>
            <a:prstDash val="solid"/>
          </a:ln>
          <a:effectLst/>
        </p:spPr>
      </p:cxnSp>
      <p:sp>
        <p:nvSpPr>
          <p:cNvPr id="34" name="TextBox 33"/>
          <p:cNvSpPr txBox="1"/>
          <p:nvPr/>
        </p:nvSpPr>
        <p:spPr>
          <a:xfrm>
            <a:off x="2060575" y="2232025"/>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a:latin typeface="黑体" panose="02010609060101010101" pitchFamily="49" charset="-122"/>
                <a:ea typeface="黑体" panose="02010609060101010101" pitchFamily="49" charset="-122"/>
                <a:cs typeface="Verdana" panose="020B0604030504040204" pitchFamily="34" charset="0"/>
              </a:rPr>
              <a:t>8.7.1</a:t>
            </a:r>
            <a:endParaRPr lang="en-US" sz="2400" b="1" i="1" kern="0" dirty="0">
              <a:latin typeface="黑体" panose="02010609060101010101" pitchFamily="49" charset="-122"/>
              <a:ea typeface="黑体" panose="02010609060101010101" pitchFamily="49" charset="-122"/>
              <a:cs typeface="Verdana" panose="020B0604030504040204" pitchFamily="34" charset="0"/>
            </a:endParaRPr>
          </a:p>
        </p:txBody>
      </p:sp>
      <p:sp>
        <p:nvSpPr>
          <p:cNvPr id="8200" name="矩形 22"/>
          <p:cNvSpPr>
            <a:spLocks noChangeArrowheads="1"/>
          </p:cNvSpPr>
          <p:nvPr/>
        </p:nvSpPr>
        <p:spPr bwMode="auto">
          <a:xfrm>
            <a:off x="3360071" y="2205038"/>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a:solidFill>
                  <a:schemeClr val="tx1"/>
                </a:solidFill>
                <a:latin typeface="黑体" panose="02010609060101010101" pitchFamily="49" charset="-122"/>
                <a:ea typeface="黑体" panose="02010609060101010101" pitchFamily="49" charset="-122"/>
              </a:rPr>
              <a:t>散列概述</a:t>
            </a:r>
            <a:endParaRPr lang="zh-CN" altLang="zh-CN" sz="2400" dirty="0">
              <a:solidFill>
                <a:schemeClr val="tx1"/>
              </a:solidFill>
              <a:latin typeface="黑体" panose="02010609060101010101" pitchFamily="49" charset="-122"/>
              <a:ea typeface="黑体" panose="02010609060101010101" pitchFamily="49" charset="-122"/>
            </a:endParaRPr>
          </a:p>
        </p:txBody>
      </p:sp>
      <p:sp>
        <p:nvSpPr>
          <p:cNvPr id="8202" name="标题 2"/>
          <p:cNvSpPr>
            <a:spLocks noGrp="1"/>
          </p:cNvSpPr>
          <p:nvPr>
            <p:ph type="title"/>
          </p:nvPr>
        </p:nvSpPr>
        <p:spPr/>
        <p:txBody>
          <a:bodyPr/>
          <a:lstStyle/>
          <a:p>
            <a:endParaRPr lang="zh-CN" altLang="en-US" smtClean="0"/>
          </a:p>
        </p:txBody>
      </p:sp>
      <p:sp>
        <p:nvSpPr>
          <p:cNvPr id="15" name="TextBox 34"/>
          <p:cNvSpPr txBox="1"/>
          <p:nvPr/>
        </p:nvSpPr>
        <p:spPr>
          <a:xfrm>
            <a:off x="2060575" y="2924175"/>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smtClean="0">
                <a:solidFill>
                  <a:schemeClr val="bg2"/>
                </a:solidFill>
                <a:latin typeface="黑体" panose="02010609060101010101" pitchFamily="49" charset="-122"/>
                <a:ea typeface="黑体" panose="02010609060101010101" pitchFamily="49" charset="-122"/>
                <a:cs typeface="Verdana" panose="020B0604030504040204" pitchFamily="34" charset="0"/>
              </a:rPr>
              <a:t>8.7.2</a:t>
            </a:r>
            <a:endPar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endParaRPr>
          </a:p>
        </p:txBody>
      </p:sp>
      <p:sp>
        <p:nvSpPr>
          <p:cNvPr id="16" name="矩形 16"/>
          <p:cNvSpPr>
            <a:spLocks noChangeArrowheads="1"/>
          </p:cNvSpPr>
          <p:nvPr/>
        </p:nvSpPr>
        <p:spPr bwMode="auto">
          <a:xfrm>
            <a:off x="3360071" y="2930525"/>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a:solidFill>
                  <a:schemeClr val="bg2"/>
                </a:solidFill>
                <a:latin typeface="黑体" panose="02010609060101010101" pitchFamily="49" charset="-122"/>
                <a:ea typeface="黑体" panose="02010609060101010101" pitchFamily="49" charset="-122"/>
              </a:rPr>
              <a:t>散</a:t>
            </a:r>
            <a:r>
              <a:rPr lang="zh-CN" altLang="en-US" sz="2400" dirty="0" smtClean="0">
                <a:solidFill>
                  <a:schemeClr val="bg2"/>
                </a:solidFill>
                <a:latin typeface="黑体" panose="02010609060101010101" pitchFamily="49" charset="-122"/>
                <a:ea typeface="黑体" panose="02010609060101010101" pitchFamily="49" charset="-122"/>
              </a:rPr>
              <a:t>列函数的设计</a:t>
            </a:r>
            <a:endParaRPr lang="zh-CN" altLang="zh-CN" sz="2400" dirty="0">
              <a:solidFill>
                <a:schemeClr val="bg2"/>
              </a:solidFill>
              <a:latin typeface="黑体" panose="02010609060101010101" pitchFamily="49" charset="-122"/>
              <a:ea typeface="黑体" panose="02010609060101010101" pitchFamily="49" charset="-122"/>
            </a:endParaRPr>
          </a:p>
        </p:txBody>
      </p:sp>
      <p:sp>
        <p:nvSpPr>
          <p:cNvPr id="17" name="TextBox 34"/>
          <p:cNvSpPr txBox="1"/>
          <p:nvPr/>
        </p:nvSpPr>
        <p:spPr>
          <a:xfrm>
            <a:off x="2060575" y="3595117"/>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rPr>
              <a:t>8.7.3</a:t>
            </a:r>
            <a:endPar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endParaRPr>
          </a:p>
        </p:txBody>
      </p:sp>
      <p:sp>
        <p:nvSpPr>
          <p:cNvPr id="18" name="矩形 16"/>
          <p:cNvSpPr>
            <a:spLocks noChangeArrowheads="1"/>
          </p:cNvSpPr>
          <p:nvPr/>
        </p:nvSpPr>
        <p:spPr bwMode="auto">
          <a:xfrm>
            <a:off x="3360071" y="3601467"/>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a:solidFill>
                  <a:schemeClr val="bg2"/>
                </a:solidFill>
                <a:latin typeface="黑体" panose="02010609060101010101" pitchFamily="49" charset="-122"/>
                <a:ea typeface="黑体" panose="02010609060101010101" pitchFamily="49" charset="-122"/>
              </a:rPr>
              <a:t>处理冲突的方法</a:t>
            </a:r>
            <a:endParaRPr lang="zh-CN" altLang="zh-CN" sz="2400" dirty="0">
              <a:solidFill>
                <a:schemeClr val="bg2"/>
              </a:solidFill>
              <a:latin typeface="黑体" panose="02010609060101010101" pitchFamily="49" charset="-122"/>
              <a:ea typeface="黑体" panose="02010609060101010101" pitchFamily="49" charset="-122"/>
            </a:endParaRPr>
          </a:p>
        </p:txBody>
      </p:sp>
      <p:sp>
        <p:nvSpPr>
          <p:cNvPr id="19" name="TextBox 34"/>
          <p:cNvSpPr txBox="1"/>
          <p:nvPr/>
        </p:nvSpPr>
        <p:spPr>
          <a:xfrm>
            <a:off x="2045143" y="4293096"/>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smtClean="0">
                <a:solidFill>
                  <a:schemeClr val="bg2"/>
                </a:solidFill>
                <a:latin typeface="黑体" panose="02010609060101010101" pitchFamily="49" charset="-122"/>
                <a:ea typeface="黑体" panose="02010609060101010101" pitchFamily="49" charset="-122"/>
                <a:cs typeface="Verdana" panose="020B0604030504040204" pitchFamily="34" charset="0"/>
              </a:rPr>
              <a:t>8.7.4</a:t>
            </a:r>
            <a:endPar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endParaRPr>
          </a:p>
        </p:txBody>
      </p:sp>
      <p:sp>
        <p:nvSpPr>
          <p:cNvPr id="20" name="矩形 16"/>
          <p:cNvSpPr>
            <a:spLocks noChangeArrowheads="1"/>
          </p:cNvSpPr>
          <p:nvPr/>
        </p:nvSpPr>
        <p:spPr bwMode="auto">
          <a:xfrm>
            <a:off x="3344639" y="4299446"/>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smtClean="0">
                <a:solidFill>
                  <a:schemeClr val="bg2"/>
                </a:solidFill>
                <a:latin typeface="黑体" panose="02010609060101010101" pitchFamily="49" charset="-122"/>
                <a:ea typeface="黑体" panose="02010609060101010101" pitchFamily="49" charset="-122"/>
              </a:rPr>
              <a:t>散列查找的性能分析</a:t>
            </a:r>
            <a:endParaRPr lang="zh-CN" altLang="zh-CN" sz="2400" dirty="0">
              <a:solidFill>
                <a:schemeClr val="bg2"/>
              </a:solidFill>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最理想的运算复杂度</a:t>
            </a:r>
            <a:endParaRPr lang="zh-CN" altLang="en-US" dirty="0"/>
          </a:p>
        </p:txBody>
      </p:sp>
      <p:sp>
        <p:nvSpPr>
          <p:cNvPr id="4" name="内容占位符 3"/>
          <p:cNvSpPr>
            <a:spLocks noGrp="1"/>
          </p:cNvSpPr>
          <p:nvPr>
            <p:ph idx="1"/>
          </p:nvPr>
        </p:nvSpPr>
        <p:spPr/>
        <p:txBody>
          <a:bodyPr/>
          <a:lstStyle/>
          <a:p>
            <a:pPr>
              <a:buNone/>
            </a:pPr>
            <a:r>
              <a:rPr lang="zh-CN" altLang="en-US" dirty="0" smtClean="0">
                <a:solidFill>
                  <a:srgbClr val="FF0000"/>
                </a:solidFill>
              </a:rPr>
              <a:t>目前最佳：</a:t>
            </a:r>
            <a:endParaRPr lang="en-US" altLang="zh-CN" dirty="0" smtClean="0">
              <a:solidFill>
                <a:srgbClr val="FF0000"/>
              </a:solidFill>
            </a:endParaRPr>
          </a:p>
          <a:p>
            <a:pPr>
              <a:buNone/>
            </a:pPr>
            <a:endParaRPr lang="en-US" altLang="zh-CN" dirty="0" smtClean="0">
              <a:solidFill>
                <a:srgbClr val="FF0000"/>
              </a:solidFill>
            </a:endParaRPr>
          </a:p>
          <a:p>
            <a:r>
              <a:rPr lang="zh-CN" altLang="en-US" sz="2000" dirty="0" smtClean="0"/>
              <a:t>顺序表按</a:t>
            </a:r>
            <a:r>
              <a:rPr lang="zh-CN" altLang="en-US" sz="2000" u="sng" dirty="0" smtClean="0">
                <a:solidFill>
                  <a:srgbClr val="FF0000"/>
                </a:solidFill>
              </a:rPr>
              <a:t>序号</a:t>
            </a:r>
            <a:r>
              <a:rPr lang="zh-CN" altLang="en-US" sz="2000" dirty="0" smtClean="0"/>
              <a:t>查找 </a:t>
            </a:r>
            <a:r>
              <a:rPr lang="en-US" altLang="zh-CN" sz="2000" dirty="0" smtClean="0"/>
              <a:t>——</a:t>
            </a:r>
            <a:r>
              <a:rPr lang="zh-CN" altLang="en-US" sz="2000" dirty="0" smtClean="0"/>
              <a:t>随机查找    </a:t>
            </a:r>
            <a:r>
              <a:rPr lang="zh-CN" altLang="en-US" sz="2000" dirty="0" smtClean="0">
                <a:solidFill>
                  <a:srgbClr val="FF0000"/>
                </a:solidFill>
              </a:rPr>
              <a:t>复杂度为</a:t>
            </a:r>
            <a:r>
              <a:rPr lang="en-US" altLang="zh-CN" sz="2000" dirty="0" smtClean="0">
                <a:solidFill>
                  <a:srgbClr val="FF0000"/>
                </a:solidFill>
              </a:rPr>
              <a:t>O(1)</a:t>
            </a:r>
            <a:endParaRPr lang="en-US" altLang="zh-CN" sz="2000" dirty="0" smtClean="0"/>
          </a:p>
          <a:p>
            <a:pPr lvl="1"/>
            <a:r>
              <a:rPr lang="en-US" altLang="zh-CN" sz="2000" dirty="0" err="1" smtClean="0"/>
              <a:t>Addr</a:t>
            </a:r>
            <a:r>
              <a:rPr lang="en-US" altLang="zh-CN" sz="2000" dirty="0" smtClean="0"/>
              <a:t>(Index) = </a:t>
            </a:r>
            <a:r>
              <a:rPr lang="en-US" altLang="zh-CN" sz="2000" dirty="0" err="1" smtClean="0"/>
              <a:t>Addr</a:t>
            </a:r>
            <a:r>
              <a:rPr lang="en-US" altLang="zh-CN" sz="2000" dirty="0" smtClean="0"/>
              <a:t>(0) + Index * </a:t>
            </a:r>
            <a:r>
              <a:rPr lang="en-US" altLang="zh-CN" sz="2000" dirty="0" err="1" smtClean="0"/>
              <a:t>Sizeof</a:t>
            </a:r>
            <a:r>
              <a:rPr lang="en-US" altLang="zh-CN" sz="2000" dirty="0" smtClean="0"/>
              <a:t>(Node)</a:t>
            </a:r>
            <a:endParaRPr lang="en-US" altLang="zh-CN" sz="2000" dirty="0" smtClean="0"/>
          </a:p>
          <a:p>
            <a:pPr lvl="1"/>
            <a:r>
              <a:rPr lang="zh-CN" altLang="en-US" sz="2000" dirty="0" smtClean="0"/>
              <a:t>可以通过一次性计算得到存储地址</a:t>
            </a:r>
            <a:endParaRPr lang="en-US" altLang="zh-CN" sz="2000" dirty="0" smtClean="0"/>
          </a:p>
          <a:p>
            <a:endParaRPr lang="en-US" altLang="zh-CN" sz="2000" dirty="0" smtClean="0"/>
          </a:p>
          <a:p>
            <a:r>
              <a:rPr lang="zh-CN" altLang="en-US" sz="2000" dirty="0" smtClean="0"/>
              <a:t>按</a:t>
            </a:r>
            <a:r>
              <a:rPr lang="zh-CN" altLang="en-US" sz="2000" u="sng" dirty="0" smtClean="0">
                <a:solidFill>
                  <a:srgbClr val="FF0000"/>
                </a:solidFill>
              </a:rPr>
              <a:t>关键字</a:t>
            </a:r>
            <a:r>
              <a:rPr lang="zh-CN" altLang="en-US" sz="2000" dirty="0" smtClean="0"/>
              <a:t>查找也</a:t>
            </a:r>
            <a:r>
              <a:rPr lang="en-US" altLang="zh-CN" sz="2000" dirty="0" smtClean="0"/>
              <a:t>O(1)?   </a:t>
            </a:r>
            <a:endParaRPr lang="en-US" altLang="zh-CN" sz="2000" dirty="0" smtClean="0"/>
          </a:p>
          <a:p>
            <a:pPr lvl="1"/>
            <a:r>
              <a:rPr lang="zh-CN" altLang="en-US" sz="2000" dirty="0" smtClean="0"/>
              <a:t>直接计算地址的思路扩展</a:t>
            </a:r>
            <a:endParaRPr lang="en-US" altLang="zh-CN" sz="2000" dirty="0" smtClean="0"/>
          </a:p>
          <a:p>
            <a:pPr lvl="1"/>
            <a:r>
              <a:rPr lang="en-US" altLang="zh-CN" sz="2000" dirty="0" err="1" smtClean="0"/>
              <a:t>Addr</a:t>
            </a:r>
            <a:r>
              <a:rPr lang="en-US" altLang="zh-CN" sz="2000" dirty="0" smtClean="0"/>
              <a:t>(Key) = H(Key)</a:t>
            </a:r>
            <a:r>
              <a:rPr lang="zh-CN" altLang="en-US" sz="2000" dirty="0" smtClean="0"/>
              <a:t>，</a:t>
            </a:r>
            <a:r>
              <a:rPr lang="en-US" altLang="zh-CN" sz="2000" dirty="0" smtClean="0"/>
              <a:t>H()</a:t>
            </a:r>
            <a:r>
              <a:rPr lang="zh-CN" altLang="en-US" sz="2000" dirty="0" smtClean="0"/>
              <a:t>为一函数</a:t>
            </a:r>
            <a:endParaRPr lang="zh-CN" altLang="en-US" sz="2000" dirty="0"/>
          </a:p>
        </p:txBody>
      </p:sp>
      <p:sp>
        <p:nvSpPr>
          <p:cNvPr id="2" name="页脚占位符 1"/>
          <p:cNvSpPr>
            <a:spLocks noGrp="1"/>
          </p:cNvSpPr>
          <p:nvPr>
            <p:ph type="ftr" sz="quarter" idx="10"/>
          </p:nvPr>
        </p:nvSpPr>
        <p:spPr/>
        <p:txBody>
          <a:bodyPr/>
          <a:lstStyle/>
          <a:p>
            <a:pPr>
              <a:defRPr/>
            </a:pPr>
            <a:fld id="{80C62007-5132-48EC-94DE-A1A7E948C29B}" type="slidenum">
              <a:rPr lang="zh-CN" altLang="en-US" smtClean="0">
                <a:ea typeface="黑体" panose="02010609060101010101" pitchFamily="49" charset="-122"/>
              </a:rPr>
            </a:fld>
            <a:endParaRPr lang="en-US" altLang="zh-CN">
              <a:ea typeface="黑体" panose="02010609060101010101" pitchFamily="49" charset="-122"/>
            </a:endParaRPr>
          </a:p>
        </p:txBody>
      </p:sp>
      <p:sp>
        <p:nvSpPr>
          <p:cNvPr id="5" name="AutoShape 70"/>
          <p:cNvSpPr>
            <a:spLocks noChangeArrowheads="1"/>
          </p:cNvSpPr>
          <p:nvPr/>
        </p:nvSpPr>
        <p:spPr bwMode="auto">
          <a:xfrm>
            <a:off x="3059832" y="5805264"/>
            <a:ext cx="5192518" cy="866051"/>
          </a:xfrm>
          <a:prstGeom prst="wedgeEllipseCallout">
            <a:avLst>
              <a:gd name="adj1" fmla="val -40626"/>
              <a:gd name="adj2" fmla="val -141093"/>
            </a:avLst>
          </a:prstGeom>
          <a:solidFill>
            <a:schemeClr val="bg1"/>
          </a:solidFill>
          <a:ln w="19050" algn="ctr">
            <a:solidFill>
              <a:schemeClr val="bg2"/>
            </a:solidFill>
            <a:miter lim="800000"/>
          </a:ln>
          <a:effectLst/>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chemeClr val="tx1"/>
                </a:solidFill>
                <a:latin typeface="幼圆" panose="02010509060101010101" pitchFamily="49" charset="-122"/>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chemeClr val="tx1"/>
                </a:solidFill>
                <a:latin typeface="幼圆" panose="02010509060101010101" pitchFamily="49" charset="-122"/>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chemeClr val="tx1"/>
                </a:solidFill>
                <a:latin typeface="幼圆" panose="02010509060101010101" pitchFamily="49" charset="-122"/>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chemeClr val="tx1"/>
                </a:solidFill>
                <a:latin typeface="幼圆" panose="02010509060101010101" pitchFamily="49" charset="-122"/>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9pPr>
          </a:lstStyle>
          <a:p>
            <a:pPr algn="ctr" eaLnBrk="1" hangingPunct="1">
              <a:lnSpc>
                <a:spcPct val="100000"/>
              </a:lnSpc>
              <a:spcBef>
                <a:spcPct val="0"/>
              </a:spcBef>
              <a:buClrTx/>
              <a:buFontTx/>
              <a:buNone/>
            </a:pPr>
            <a:r>
              <a:rPr kumimoji="1" lang="zh-CN" altLang="en-US" sz="2000" b="0" dirty="0">
                <a:solidFill>
                  <a:srgbClr val="333333"/>
                </a:solidFill>
                <a:latin typeface="Arial" panose="020B0604020202020204" pitchFamily="34" charset="0"/>
                <a:ea typeface="黑体" panose="02010609060101010101" pitchFamily="49" charset="-122"/>
              </a:rPr>
              <a:t>散</a:t>
            </a:r>
            <a:r>
              <a:rPr kumimoji="1" lang="zh-CN" altLang="en-US" sz="2000" b="0" dirty="0" smtClean="0">
                <a:solidFill>
                  <a:srgbClr val="333333"/>
                </a:solidFill>
                <a:latin typeface="Arial" panose="020B0604020202020204" pitchFamily="34" charset="0"/>
                <a:ea typeface="黑体" panose="02010609060101010101" pitchFamily="49" charset="-122"/>
              </a:rPr>
              <a:t>列！</a:t>
            </a:r>
            <a:endParaRPr kumimoji="1" lang="zh-CN" altLang="en-US" sz="2000" b="0" dirty="0">
              <a:solidFill>
                <a:srgbClr val="333333"/>
              </a:solidFill>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散列</a:t>
            </a:r>
            <a:endParaRPr lang="zh-CN" altLang="en-US" dirty="0"/>
          </a:p>
        </p:txBody>
      </p:sp>
      <p:sp>
        <p:nvSpPr>
          <p:cNvPr id="3" name="内容占位符 2"/>
          <p:cNvSpPr>
            <a:spLocks noGrp="1"/>
          </p:cNvSpPr>
          <p:nvPr>
            <p:ph idx="1"/>
          </p:nvPr>
        </p:nvSpPr>
        <p:spPr>
          <a:xfrm>
            <a:off x="395536" y="1052736"/>
            <a:ext cx="8229600" cy="4525962"/>
          </a:xfrm>
        </p:spPr>
        <p:txBody>
          <a:bodyPr/>
          <a:lstStyle/>
          <a:p>
            <a:r>
              <a:rPr lang="zh-CN" altLang="en-US" sz="2400" dirty="0" smtClean="0"/>
              <a:t>散列技术：根据</a:t>
            </a:r>
            <a:r>
              <a:rPr lang="zh-CN" altLang="en-US" sz="2400" dirty="0">
                <a:solidFill>
                  <a:srgbClr val="FF0000"/>
                </a:solidFill>
              </a:rPr>
              <a:t>设定的散列函数</a:t>
            </a:r>
            <a:r>
              <a:rPr lang="en-US" altLang="zh-CN" sz="2400" dirty="0">
                <a:solidFill>
                  <a:srgbClr val="FF0000"/>
                </a:solidFill>
              </a:rPr>
              <a:t>H</a:t>
            </a:r>
            <a:r>
              <a:rPr lang="en-US" altLang="zh-CN" sz="2400" dirty="0"/>
              <a:t>(</a:t>
            </a:r>
            <a:r>
              <a:rPr lang="en-US" altLang="zh-CN" sz="2400" dirty="0" err="1"/>
              <a:t>keyWord</a:t>
            </a:r>
            <a:r>
              <a:rPr lang="en-US" altLang="zh-CN" sz="2400" dirty="0"/>
              <a:t>)</a:t>
            </a:r>
            <a:r>
              <a:rPr lang="zh-CN" altLang="en-US" sz="2400" dirty="0"/>
              <a:t>和</a:t>
            </a:r>
            <a:r>
              <a:rPr lang="zh-CN" altLang="en-US" sz="2400" dirty="0">
                <a:solidFill>
                  <a:srgbClr val="FF0000"/>
                </a:solidFill>
              </a:rPr>
              <a:t>处理冲突的方法</a:t>
            </a:r>
            <a:r>
              <a:rPr lang="zh-CN" altLang="en-US" sz="2400" dirty="0"/>
              <a:t>，</a:t>
            </a:r>
            <a:r>
              <a:rPr lang="zh-CN" altLang="en-US" sz="2400" dirty="0" smtClean="0"/>
              <a:t>将任意长度的一</a:t>
            </a:r>
            <a:r>
              <a:rPr lang="zh-CN" altLang="en-US" sz="2400" dirty="0"/>
              <a:t>组关键字映像到一个</a:t>
            </a:r>
            <a:r>
              <a:rPr lang="zh-CN" altLang="en-US" sz="2400" u="sng" dirty="0">
                <a:solidFill>
                  <a:srgbClr val="7030A0"/>
                </a:solidFill>
              </a:rPr>
              <a:t>有限的、连续的地址集</a:t>
            </a:r>
            <a:r>
              <a:rPr lang="zh-CN" altLang="en-US" sz="2400" dirty="0"/>
              <a:t>（区间）上</a:t>
            </a:r>
            <a:r>
              <a:rPr lang="zh-CN" altLang="en-US" sz="2400" dirty="0" smtClean="0"/>
              <a:t>。</a:t>
            </a:r>
            <a:endParaRPr lang="en-US" altLang="zh-CN" sz="2400" dirty="0" smtClean="0"/>
          </a:p>
          <a:p>
            <a:r>
              <a:rPr lang="zh-CN" altLang="en-US" sz="2400" dirty="0" smtClean="0"/>
              <a:t>散列表：利用散列技术进行存储建立的表</a:t>
            </a:r>
            <a:endParaRPr lang="zh-CN" altLang="en-US" sz="2400" dirty="0"/>
          </a:p>
          <a:p>
            <a:endParaRPr lang="zh-CN" altLang="en-US" sz="2000" dirty="0"/>
          </a:p>
        </p:txBody>
      </p:sp>
      <p:sp>
        <p:nvSpPr>
          <p:cNvPr id="4" name="页脚占位符 3"/>
          <p:cNvSpPr>
            <a:spLocks noGrp="1"/>
          </p:cNvSpPr>
          <p:nvPr>
            <p:ph type="ftr" sz="quarter" idx="10"/>
          </p:nvPr>
        </p:nvSpPr>
        <p:spPr/>
        <p:txBody>
          <a:bodyPr/>
          <a:lstStyle/>
          <a:p>
            <a:pPr>
              <a:defRPr/>
            </a:pPr>
            <a:fld id="{773FAED9-12B9-4EF5-9F78-54423B07624A}" type="slidenum">
              <a:rPr lang="zh-CN" altLang="en-US" smtClean="0">
                <a:ea typeface="黑体" panose="02010609060101010101" pitchFamily="49" charset="-122"/>
              </a:rPr>
            </a:fld>
            <a:endParaRPr lang="en-US" altLang="zh-CN">
              <a:ea typeface="黑体" panose="02010609060101010101" pitchFamily="49" charset="-122"/>
            </a:endParaRPr>
          </a:p>
        </p:txBody>
      </p:sp>
      <p:pic>
        <p:nvPicPr>
          <p:cNvPr id="16384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99399" y="2636912"/>
            <a:ext cx="6120854" cy="367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组合 8"/>
          <p:cNvGrpSpPr/>
          <p:nvPr/>
        </p:nvGrpSpPr>
        <p:grpSpPr>
          <a:xfrm>
            <a:off x="6300192" y="3212976"/>
            <a:ext cx="2352842" cy="483466"/>
            <a:chOff x="6300192" y="3212976"/>
            <a:chExt cx="2352842" cy="483466"/>
          </a:xfrm>
        </p:grpSpPr>
        <p:sp>
          <p:nvSpPr>
            <p:cNvPr id="5" name="椭圆 4"/>
            <p:cNvSpPr/>
            <p:nvPr/>
          </p:nvSpPr>
          <p:spPr bwMode="auto">
            <a:xfrm>
              <a:off x="6300192" y="3212976"/>
              <a:ext cx="1020061" cy="483466"/>
            </a:xfrm>
            <a:prstGeom prst="ellipse">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cxnSp>
          <p:nvCxnSpPr>
            <p:cNvPr id="7" name="直接连接符 6"/>
            <p:cNvCxnSpPr/>
            <p:nvPr/>
          </p:nvCxnSpPr>
          <p:spPr bwMode="auto">
            <a:xfrm>
              <a:off x="7320253" y="3429000"/>
              <a:ext cx="492107" cy="0"/>
            </a:xfrm>
            <a:prstGeom prst="line">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矩形 7"/>
            <p:cNvSpPr/>
            <p:nvPr/>
          </p:nvSpPr>
          <p:spPr>
            <a:xfrm>
              <a:off x="7775871" y="3303392"/>
              <a:ext cx="877163" cy="341632"/>
            </a:xfrm>
            <a:prstGeom prst="rect">
              <a:avLst/>
            </a:prstGeom>
          </p:spPr>
          <p:txBody>
            <a:bodyPr wrap="none">
              <a:spAutoFit/>
            </a:bodyPr>
            <a:lstStyle/>
            <a:p>
              <a:pPr>
                <a:buNone/>
              </a:pPr>
              <a:r>
                <a:rPr lang="zh-CN" altLang="en-US" dirty="0" smtClean="0">
                  <a:solidFill>
                    <a:srgbClr val="FF0000"/>
                  </a:solidFill>
                  <a:latin typeface="+mn-ea"/>
                  <a:ea typeface="+mn-ea"/>
                </a:rPr>
                <a:t>冲突！</a:t>
              </a:r>
              <a:endParaRPr lang="zh-CN" altLang="en-US" dirty="0">
                <a:solidFill>
                  <a:srgbClr val="FF0000"/>
                </a:solidFill>
                <a:latin typeface="+mn-ea"/>
                <a:ea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42"/>
                                        </p:tgtEl>
                                        <p:attrNameLst>
                                          <p:attrName>style.visibility</p:attrName>
                                        </p:attrNameLst>
                                      </p:cBhvr>
                                      <p:to>
                                        <p:strVal val="visible"/>
                                      </p:to>
                                    </p:set>
                                    <p:anim calcmode="lin" valueType="num">
                                      <p:cBhvr additive="base">
                                        <p:cTn id="7" dur="500" fill="hold"/>
                                        <p:tgtEl>
                                          <p:spTgt spid="163842"/>
                                        </p:tgtEl>
                                        <p:attrNameLst>
                                          <p:attrName>ppt_x</p:attrName>
                                        </p:attrNameLst>
                                      </p:cBhvr>
                                      <p:tavLst>
                                        <p:tav tm="0">
                                          <p:val>
                                            <p:strVal val="#ppt_x"/>
                                          </p:val>
                                        </p:tav>
                                        <p:tav tm="100000">
                                          <p:val>
                                            <p:strVal val="#ppt_x"/>
                                          </p:val>
                                        </p:tav>
                                      </p:tavLst>
                                    </p:anim>
                                    <p:anim calcmode="lin" valueType="num">
                                      <p:cBhvr additive="base">
                                        <p:cTn id="8" dur="500" fill="hold"/>
                                        <p:tgtEl>
                                          <p:spTgt spid="163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linds(horizont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blinds(horizontal)">
                                      <p:cBhvr>
                                        <p:cTn id="2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散列</a:t>
            </a:r>
            <a:endParaRPr lang="zh-CN" altLang="en-US" dirty="0"/>
          </a:p>
        </p:txBody>
      </p:sp>
      <p:sp>
        <p:nvSpPr>
          <p:cNvPr id="3" name="内容占位符 2"/>
          <p:cNvSpPr>
            <a:spLocks noGrp="1"/>
          </p:cNvSpPr>
          <p:nvPr>
            <p:ph idx="1"/>
          </p:nvPr>
        </p:nvSpPr>
        <p:spPr/>
        <p:txBody>
          <a:bodyPr/>
          <a:lstStyle/>
          <a:p>
            <a:r>
              <a:rPr lang="zh-CN" altLang="en-US" sz="2000" dirty="0"/>
              <a:t>以序号为关键字</a:t>
            </a:r>
            <a:r>
              <a:rPr lang="en-US" altLang="zh-CN" sz="2000" dirty="0"/>
              <a:t>key</a:t>
            </a:r>
            <a:r>
              <a:rPr lang="zh-CN" altLang="en-US" sz="2000" dirty="0"/>
              <a:t>，同时有</a:t>
            </a:r>
            <a:r>
              <a:rPr lang="en-US" altLang="zh-CN" sz="2000" dirty="0"/>
              <a:t>H(Key)=</a:t>
            </a:r>
            <a:r>
              <a:rPr lang="en-US" altLang="zh-CN" sz="2000" dirty="0" smtClean="0"/>
              <a:t>Key</a:t>
            </a:r>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r>
              <a:rPr lang="zh-CN" altLang="en-US" sz="2000" dirty="0" smtClean="0"/>
              <a:t>现实中难有这样理想的一对一存储。</a:t>
            </a:r>
            <a:endParaRPr lang="en-US" altLang="zh-CN" sz="2000" dirty="0" smtClean="0"/>
          </a:p>
          <a:p>
            <a:pPr lvl="1"/>
            <a:r>
              <a:rPr lang="zh-CN" altLang="en-US" sz="2000" dirty="0" smtClean="0"/>
              <a:t>数据动态变化</a:t>
            </a:r>
            <a:endParaRPr lang="en-US" altLang="zh-CN" sz="2000" dirty="0" smtClean="0"/>
          </a:p>
          <a:p>
            <a:pPr lvl="1"/>
            <a:r>
              <a:rPr lang="zh-CN" altLang="en-US" sz="2000" dirty="0" smtClean="0"/>
              <a:t>大的取样空间向小的存储空间映射</a:t>
            </a:r>
            <a:endParaRPr lang="zh-CN" altLang="en-US" sz="2000" dirty="0"/>
          </a:p>
        </p:txBody>
      </p:sp>
      <p:sp>
        <p:nvSpPr>
          <p:cNvPr id="4" name="页脚占位符 3"/>
          <p:cNvSpPr>
            <a:spLocks noGrp="1"/>
          </p:cNvSpPr>
          <p:nvPr>
            <p:ph type="ftr" sz="quarter" idx="10"/>
          </p:nvPr>
        </p:nvSpPr>
        <p:spPr/>
        <p:txBody>
          <a:bodyPr/>
          <a:lstStyle/>
          <a:p>
            <a:pPr>
              <a:defRPr/>
            </a:pPr>
            <a:fld id="{773FAED9-12B9-4EF5-9F78-54423B07624A}" type="slidenum">
              <a:rPr lang="zh-CN" altLang="en-US" smtClean="0">
                <a:ea typeface="黑体" panose="02010609060101010101" pitchFamily="49" charset="-122"/>
              </a:rPr>
            </a:fld>
            <a:endParaRPr lang="en-US" altLang="zh-CN">
              <a:ea typeface="黑体" panose="02010609060101010101" pitchFamily="49" charset="-122"/>
            </a:endParaRPr>
          </a:p>
        </p:txBody>
      </p:sp>
      <p:sp>
        <p:nvSpPr>
          <p:cNvPr id="5" name="椭圆 4"/>
          <p:cNvSpPr/>
          <p:nvPr/>
        </p:nvSpPr>
        <p:spPr bwMode="auto">
          <a:xfrm>
            <a:off x="395536" y="961703"/>
            <a:ext cx="680054" cy="678223"/>
          </a:xfrm>
          <a:prstGeom prst="ellipse">
            <a:avLst/>
          </a:prstGeom>
          <a:solidFill>
            <a:schemeClr val="tx1"/>
          </a:solidFill>
          <a:ln w="19050" cap="flat" cmpd="sng" algn="ctr">
            <a:solidFill>
              <a:schemeClr val="bg2"/>
            </a:solid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None/>
            </a:pPr>
            <a:r>
              <a:rPr kumimoji="0" lang="zh-CN" altLang="en-US" sz="28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rPr>
              <a:t>例</a:t>
            </a:r>
            <a:endParaRPr kumimoji="0" lang="zh-CN" altLang="en-US" sz="28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endParaRPr>
          </a:p>
        </p:txBody>
      </p:sp>
      <p:pic>
        <p:nvPicPr>
          <p:cNvPr id="164866" name="Picture 2" descr="计算机生成了可选文字: …下标&#10;0&#10;1&#10;Z&#10;3&#10;4&#10;5&#10;…值&#10;O&#10;1&#10;2&#10;3&#10;4&#10;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271593" y="2420888"/>
            <a:ext cx="3469057" cy="811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0786" y="4575627"/>
            <a:ext cx="3259467" cy="1957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散列的设计</a:t>
            </a:r>
            <a:endParaRPr lang="zh-CN" altLang="en-US" dirty="0"/>
          </a:p>
        </p:txBody>
      </p:sp>
      <p:sp>
        <p:nvSpPr>
          <p:cNvPr id="3" name="内容占位符 2"/>
          <p:cNvSpPr>
            <a:spLocks noGrp="1"/>
          </p:cNvSpPr>
          <p:nvPr>
            <p:ph idx="1"/>
          </p:nvPr>
        </p:nvSpPr>
        <p:spPr/>
        <p:txBody>
          <a:bodyPr/>
          <a:lstStyle/>
          <a:p>
            <a:r>
              <a:rPr lang="zh-CN" altLang="en-US" sz="2400" u="sng" dirty="0" smtClean="0">
                <a:solidFill>
                  <a:srgbClr val="FF0000"/>
                </a:solidFill>
              </a:rPr>
              <a:t>原则：</a:t>
            </a:r>
            <a:r>
              <a:rPr lang="zh-CN" altLang="en-US" sz="2400" dirty="0" smtClean="0"/>
              <a:t>容纳数据，解决冲突！</a:t>
            </a:r>
            <a:endParaRPr lang="en-US" altLang="zh-CN" sz="2400" dirty="0" smtClean="0"/>
          </a:p>
          <a:p>
            <a:pPr lvl="1"/>
            <a:r>
              <a:rPr lang="zh-CN" altLang="en-US" sz="2400" dirty="0" smtClean="0"/>
              <a:t>有限连续地址空间</a:t>
            </a:r>
            <a:r>
              <a:rPr lang="en-US" altLang="zh-CN" sz="2400" dirty="0" smtClean="0"/>
              <a:t>——</a:t>
            </a:r>
            <a:r>
              <a:rPr lang="zh-CN" altLang="en-US" sz="2400" dirty="0" smtClean="0"/>
              <a:t>装填因子</a:t>
            </a:r>
            <a:endParaRPr lang="en-US" altLang="zh-CN" sz="2400" dirty="0" smtClean="0"/>
          </a:p>
          <a:p>
            <a:pPr lvl="1"/>
            <a:r>
              <a:rPr lang="zh-CN" altLang="en-US" sz="2400" dirty="0"/>
              <a:t>散</a:t>
            </a:r>
            <a:r>
              <a:rPr lang="zh-CN" altLang="en-US" sz="2400" dirty="0" smtClean="0"/>
              <a:t>列函数的设计合理</a:t>
            </a:r>
            <a:endParaRPr lang="en-US" altLang="zh-CN" sz="2400" dirty="0" smtClean="0"/>
          </a:p>
          <a:p>
            <a:pPr lvl="1"/>
            <a:r>
              <a:rPr lang="zh-CN" altLang="en-US" sz="2400" dirty="0" smtClean="0"/>
              <a:t>发生冲突能够处理</a:t>
            </a:r>
            <a:endParaRPr lang="zh-CN" altLang="en-US" sz="2400" dirty="0"/>
          </a:p>
        </p:txBody>
      </p:sp>
      <p:sp>
        <p:nvSpPr>
          <p:cNvPr id="4" name="页脚占位符 3"/>
          <p:cNvSpPr>
            <a:spLocks noGrp="1"/>
          </p:cNvSpPr>
          <p:nvPr>
            <p:ph type="ftr" sz="quarter" idx="10"/>
          </p:nvPr>
        </p:nvSpPr>
        <p:spPr/>
        <p:txBody>
          <a:bodyPr/>
          <a:lstStyle/>
          <a:p>
            <a:pPr>
              <a:defRPr/>
            </a:pPr>
            <a:fld id="{773FAED9-12B9-4EF5-9F78-54423B07624A}" type="slidenum">
              <a:rPr lang="zh-CN" altLang="en-US" smtClean="0">
                <a:ea typeface="黑体" panose="02010609060101010101" pitchFamily="49" charset="-122"/>
              </a:rPr>
            </a:fld>
            <a:endParaRPr lang="en-US" altLang="zh-CN">
              <a:ea typeface="黑体" panose="02010609060101010101" pitchFamily="49" charset="-122"/>
            </a:endParaRPr>
          </a:p>
        </p:txBody>
      </p:sp>
      <p:sp>
        <p:nvSpPr>
          <p:cNvPr id="5" name="矩形 4"/>
          <p:cNvSpPr/>
          <p:nvPr/>
        </p:nvSpPr>
        <p:spPr>
          <a:xfrm>
            <a:off x="1225550" y="3933056"/>
            <a:ext cx="6715125" cy="1089529"/>
          </a:xfrm>
          <a:prstGeom prst="rect">
            <a:avLst/>
          </a:prstGeom>
          <a:solidFill>
            <a:srgbClr val="00B0F0"/>
          </a:solidFill>
        </p:spPr>
        <p:style>
          <a:lnRef idx="2">
            <a:schemeClr val="accent6">
              <a:shade val="50000"/>
            </a:schemeClr>
          </a:lnRef>
          <a:fillRef idx="1">
            <a:schemeClr val="accent6"/>
          </a:fillRef>
          <a:effectRef idx="0">
            <a:schemeClr val="accent6"/>
          </a:effectRef>
          <a:fontRef idx="minor">
            <a:schemeClr val="lt1"/>
          </a:fontRef>
        </p:style>
        <p:txBody>
          <a:bodyPr>
            <a:spAutoFit/>
          </a:bodyPr>
          <a:lstStyle/>
          <a:p>
            <a:pPr eaLnBrk="1" hangingPunct="1">
              <a:defRPr/>
            </a:pPr>
            <a:r>
              <a:rPr lang="zh-CN" altLang="en-US" sz="2400" dirty="0">
                <a:solidFill>
                  <a:schemeClr val="bg1"/>
                </a:solidFill>
              </a:rPr>
              <a:t>装填因子：</a:t>
            </a:r>
            <a:endParaRPr lang="en-US" altLang="zh-CN" sz="2400" dirty="0">
              <a:solidFill>
                <a:schemeClr val="bg1"/>
              </a:solidFill>
            </a:endParaRPr>
          </a:p>
          <a:p>
            <a:pPr lvl="2" eaLnBrk="1" hangingPunct="1">
              <a:defRPr/>
            </a:pPr>
            <a:r>
              <a:rPr lang="zh-CN" altLang="en-US" sz="2400" dirty="0">
                <a:solidFill>
                  <a:schemeClr val="bg1"/>
                </a:solidFill>
              </a:rPr>
              <a:t>填满程度，记为</a:t>
            </a:r>
            <a:r>
              <a:rPr lang="el-GR" altLang="zh-CN" sz="2400" dirty="0">
                <a:solidFill>
                  <a:srgbClr val="FFFF00"/>
                </a:solidFill>
              </a:rPr>
              <a:t>α</a:t>
            </a:r>
            <a:endParaRPr lang="en-US" altLang="zh-CN" sz="2400" dirty="0">
              <a:solidFill>
                <a:srgbClr val="FFFF00"/>
              </a:solidFill>
            </a:endParaRPr>
          </a:p>
          <a:p>
            <a:pPr lvl="2" eaLnBrk="1" hangingPunct="1">
              <a:defRPr/>
            </a:pPr>
            <a:r>
              <a:rPr lang="zh-CN" altLang="en-US" sz="2400" dirty="0">
                <a:solidFill>
                  <a:schemeClr val="bg1"/>
                </a:solidFill>
              </a:rPr>
              <a:t>常取值于</a:t>
            </a:r>
            <a:r>
              <a:rPr lang="en-US" altLang="zh-CN" sz="2400" dirty="0">
                <a:solidFill>
                  <a:srgbClr val="FFFF00"/>
                </a:solidFill>
              </a:rPr>
              <a:t>[0.65,0.9]</a:t>
            </a:r>
            <a:endParaRPr lang="zh-CN" altLang="en-US" sz="24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KSO_Shape"/>
          <p:cNvSpPr/>
          <p:nvPr/>
        </p:nvSpPr>
        <p:spPr bwMode="auto">
          <a:xfrm flipH="1">
            <a:off x="6919707" y="2036763"/>
            <a:ext cx="460375" cy="476250"/>
          </a:xfrm>
          <a:custGeom>
            <a:avLst/>
            <a:gdLst>
              <a:gd name="T0" fmla="*/ 215713171 w 7617"/>
              <a:gd name="T1" fmla="*/ 194912619 h 8099"/>
              <a:gd name="T2" fmla="*/ 186862848 w 7617"/>
              <a:gd name="T3" fmla="*/ 154137527 h 8099"/>
              <a:gd name="T4" fmla="*/ 209688925 w 7617"/>
              <a:gd name="T5" fmla="*/ 69433828 h 8099"/>
              <a:gd name="T6" fmla="*/ 185536456 w 7617"/>
              <a:gd name="T7" fmla="*/ 27220166 h 8099"/>
              <a:gd name="T8" fmla="*/ 159173412 w 7617"/>
              <a:gd name="T9" fmla="*/ 113639048 h 8099"/>
              <a:gd name="T10" fmla="*/ 173487962 w 7617"/>
              <a:gd name="T11" fmla="*/ 157291045 h 8099"/>
              <a:gd name="T12" fmla="*/ 148009101 w 7617"/>
              <a:gd name="T13" fmla="*/ 113251885 h 8099"/>
              <a:gd name="T14" fmla="*/ 130157348 w 7617"/>
              <a:gd name="T15" fmla="*/ 20193847 h 8099"/>
              <a:gd name="T16" fmla="*/ 94785557 w 7617"/>
              <a:gd name="T17" fmla="*/ 22794140 h 8099"/>
              <a:gd name="T18" fmla="*/ 118551064 w 7617"/>
              <a:gd name="T19" fmla="*/ 108493737 h 8099"/>
              <a:gd name="T20" fmla="*/ 105397165 w 7617"/>
              <a:gd name="T21" fmla="*/ 111149305 h 8099"/>
              <a:gd name="T22" fmla="*/ 73175614 w 7617"/>
              <a:gd name="T23" fmla="*/ 41328315 h 8099"/>
              <a:gd name="T24" fmla="*/ 6300716 w 7617"/>
              <a:gd name="T25" fmla="*/ 3706741 h 8099"/>
              <a:gd name="T26" fmla="*/ 35427038 w 7617"/>
              <a:gd name="T27" fmla="*/ 76349596 h 8099"/>
              <a:gd name="T28" fmla="*/ 100865051 w 7617"/>
              <a:gd name="T29" fmla="*/ 116018005 h 8099"/>
              <a:gd name="T30" fmla="*/ 31281886 w 7617"/>
              <a:gd name="T31" fmla="*/ 115686117 h 8099"/>
              <a:gd name="T32" fmla="*/ 3813436 w 7617"/>
              <a:gd name="T33" fmla="*/ 138148370 h 8099"/>
              <a:gd name="T34" fmla="*/ 78039209 w 7617"/>
              <a:gd name="T35" fmla="*/ 170845970 h 8099"/>
              <a:gd name="T36" fmla="*/ 138337158 w 7617"/>
              <a:gd name="T37" fmla="*/ 150264725 h 8099"/>
              <a:gd name="T38" fmla="*/ 180120158 w 7617"/>
              <a:gd name="T39" fmla="*/ 177872289 h 8099"/>
              <a:gd name="T40" fmla="*/ 81852645 w 7617"/>
              <a:gd name="T41" fmla="*/ 181191868 h 8099"/>
              <a:gd name="T42" fmla="*/ 73175614 w 7617"/>
              <a:gd name="T43" fmla="*/ 210403828 h 8099"/>
              <a:gd name="T44" fmla="*/ 170116500 w 7617"/>
              <a:gd name="T45" fmla="*/ 209684543 h 8099"/>
              <a:gd name="T46" fmla="*/ 202006570 w 7617"/>
              <a:gd name="T47" fmla="*/ 191980203 h 8099"/>
              <a:gd name="T48" fmla="*/ 204327874 w 7617"/>
              <a:gd name="T49" fmla="*/ 216544801 h 8099"/>
              <a:gd name="T50" fmla="*/ 104789216 w 7617"/>
              <a:gd name="T51" fmla="*/ 244705824 h 8099"/>
              <a:gd name="T52" fmla="*/ 120595899 w 7617"/>
              <a:gd name="T53" fmla="*/ 275300843 h 8099"/>
              <a:gd name="T54" fmla="*/ 222621601 w 7617"/>
              <a:gd name="T55" fmla="*/ 246088883 h 8099"/>
              <a:gd name="T56" fmla="*/ 253737982 w 7617"/>
              <a:gd name="T57" fmla="*/ 256268720 h 8099"/>
              <a:gd name="T58" fmla="*/ 218310709 w 7617"/>
              <a:gd name="T59" fmla="*/ 266891229 h 8099"/>
              <a:gd name="T60" fmla="*/ 141487399 w 7617"/>
              <a:gd name="T61" fmla="*/ 311428572 h 8099"/>
              <a:gd name="T62" fmla="*/ 186697108 w 7617"/>
              <a:gd name="T63" fmla="*/ 327141117 h 8099"/>
              <a:gd name="T64" fmla="*/ 264294108 w 7617"/>
              <a:gd name="T65" fmla="*/ 289740880 h 8099"/>
              <a:gd name="T66" fmla="*/ 304308506 w 7617"/>
              <a:gd name="T67" fmla="*/ 323323591 h 8099"/>
              <a:gd name="T68" fmla="*/ 251416678 w 7617"/>
              <a:gd name="T69" fmla="*/ 319561339 h 8099"/>
              <a:gd name="T70" fmla="*/ 181723019 w 7617"/>
              <a:gd name="T71" fmla="*/ 363434672 h 8099"/>
              <a:gd name="T72" fmla="*/ 226490519 w 7617"/>
              <a:gd name="T73" fmla="*/ 376546924 h 8099"/>
              <a:gd name="T74" fmla="*/ 303755804 w 7617"/>
              <a:gd name="T75" fmla="*/ 335827108 h 8099"/>
              <a:gd name="T76" fmla="*/ 334706209 w 7617"/>
              <a:gd name="T77" fmla="*/ 363545458 h 8099"/>
              <a:gd name="T78" fmla="*/ 264515330 w 7617"/>
              <a:gd name="T79" fmla="*/ 377432035 h 8099"/>
              <a:gd name="T80" fmla="*/ 256059051 w 7617"/>
              <a:gd name="T81" fmla="*/ 413283152 h 8099"/>
              <a:gd name="T82" fmla="*/ 332329658 w 7617"/>
              <a:gd name="T83" fmla="*/ 383407418 h 8099"/>
              <a:gd name="T84" fmla="*/ 357366310 w 7617"/>
              <a:gd name="T85" fmla="*/ 384347804 h 8099"/>
              <a:gd name="T86" fmla="*/ 419598836 w 7617"/>
              <a:gd name="T87" fmla="*/ 443601795 h 8099"/>
              <a:gd name="T88" fmla="*/ 335093171 w 7617"/>
              <a:gd name="T89" fmla="*/ 346615679 h 8099"/>
              <a:gd name="T90" fmla="*/ 344267658 w 7617"/>
              <a:gd name="T91" fmla="*/ 328911575 h 8099"/>
              <a:gd name="T92" fmla="*/ 398154634 w 7617"/>
              <a:gd name="T93" fmla="*/ 248744452 h 8099"/>
              <a:gd name="T94" fmla="*/ 373559956 w 7617"/>
              <a:gd name="T95" fmla="*/ 232091520 h 8099"/>
              <a:gd name="T96" fmla="*/ 317738874 w 7617"/>
              <a:gd name="T97" fmla="*/ 304844691 h 8099"/>
              <a:gd name="T98" fmla="*/ 300992526 w 7617"/>
              <a:gd name="T99" fmla="*/ 306061924 h 8099"/>
              <a:gd name="T100" fmla="*/ 322049766 w 7617"/>
              <a:gd name="T101" fmla="*/ 277569249 h 8099"/>
              <a:gd name="T102" fmla="*/ 353552874 w 7617"/>
              <a:gd name="T103" fmla="*/ 184511211 h 8099"/>
              <a:gd name="T104" fmla="*/ 325089513 w 7617"/>
              <a:gd name="T105" fmla="*/ 181745091 h 8099"/>
              <a:gd name="T106" fmla="*/ 285848804 w 7617"/>
              <a:gd name="T107" fmla="*/ 275411394 h 8099"/>
              <a:gd name="T108" fmla="*/ 260259449 w 7617"/>
              <a:gd name="T109" fmla="*/ 250238297 h 8099"/>
              <a:gd name="T110" fmla="*/ 290823127 w 7617"/>
              <a:gd name="T111" fmla="*/ 216489525 h 8099"/>
              <a:gd name="T112" fmla="*/ 303645310 w 7617"/>
              <a:gd name="T113" fmla="*/ 128632308 h 8099"/>
              <a:gd name="T114" fmla="*/ 271644982 w 7617"/>
              <a:gd name="T115" fmla="*/ 135382016 h 8099"/>
              <a:gd name="T116" fmla="*/ 247216279 w 7617"/>
              <a:gd name="T117" fmla="*/ 229933665 h 8099"/>
              <a:gd name="T118" fmla="*/ 220189804 w 7617"/>
              <a:gd name="T119" fmla="*/ 202436887 h 8099"/>
              <a:gd name="T120" fmla="*/ 245171209 w 7617"/>
              <a:gd name="T121" fmla="*/ 177595677 h 8099"/>
              <a:gd name="T122" fmla="*/ 263575665 w 7617"/>
              <a:gd name="T123" fmla="*/ 91840805 h 8099"/>
              <a:gd name="T124" fmla="*/ 220079310 w 7617"/>
              <a:gd name="T125" fmla="*/ 96322106 h 80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617" h="8099">
                <a:moveTo>
                  <a:pt x="3735" y="2578"/>
                </a:moveTo>
                <a:lnTo>
                  <a:pt x="3735" y="2578"/>
                </a:lnTo>
                <a:lnTo>
                  <a:pt x="3721" y="2650"/>
                </a:lnTo>
                <a:lnTo>
                  <a:pt x="3709" y="2721"/>
                </a:lnTo>
                <a:lnTo>
                  <a:pt x="3704" y="2758"/>
                </a:lnTo>
                <a:lnTo>
                  <a:pt x="3699" y="2794"/>
                </a:lnTo>
                <a:lnTo>
                  <a:pt x="3695" y="2831"/>
                </a:lnTo>
                <a:lnTo>
                  <a:pt x="3692" y="2868"/>
                </a:lnTo>
                <a:lnTo>
                  <a:pt x="3690" y="2905"/>
                </a:lnTo>
                <a:lnTo>
                  <a:pt x="3689" y="2942"/>
                </a:lnTo>
                <a:lnTo>
                  <a:pt x="3689" y="2978"/>
                </a:lnTo>
                <a:lnTo>
                  <a:pt x="3691" y="3014"/>
                </a:lnTo>
                <a:lnTo>
                  <a:pt x="3694" y="3051"/>
                </a:lnTo>
                <a:lnTo>
                  <a:pt x="3700" y="3087"/>
                </a:lnTo>
                <a:lnTo>
                  <a:pt x="3706" y="3123"/>
                </a:lnTo>
                <a:lnTo>
                  <a:pt x="3714" y="3159"/>
                </a:lnTo>
                <a:lnTo>
                  <a:pt x="3720" y="3185"/>
                </a:lnTo>
                <a:lnTo>
                  <a:pt x="3728" y="3210"/>
                </a:lnTo>
                <a:lnTo>
                  <a:pt x="3737" y="3236"/>
                </a:lnTo>
                <a:lnTo>
                  <a:pt x="3748" y="3260"/>
                </a:lnTo>
                <a:lnTo>
                  <a:pt x="3759" y="3285"/>
                </a:lnTo>
                <a:lnTo>
                  <a:pt x="3772" y="3309"/>
                </a:lnTo>
                <a:lnTo>
                  <a:pt x="3787" y="3332"/>
                </a:lnTo>
                <a:lnTo>
                  <a:pt x="3802" y="3354"/>
                </a:lnTo>
                <a:lnTo>
                  <a:pt x="3819" y="3375"/>
                </a:lnTo>
                <a:lnTo>
                  <a:pt x="3836" y="3393"/>
                </a:lnTo>
                <a:lnTo>
                  <a:pt x="3849" y="3407"/>
                </a:lnTo>
                <a:lnTo>
                  <a:pt x="3861" y="3418"/>
                </a:lnTo>
                <a:lnTo>
                  <a:pt x="3882" y="3437"/>
                </a:lnTo>
                <a:lnTo>
                  <a:pt x="3889" y="3444"/>
                </a:lnTo>
                <a:lnTo>
                  <a:pt x="3895" y="3451"/>
                </a:lnTo>
                <a:lnTo>
                  <a:pt x="3899" y="3458"/>
                </a:lnTo>
                <a:lnTo>
                  <a:pt x="3902" y="3466"/>
                </a:lnTo>
                <a:lnTo>
                  <a:pt x="3904" y="3477"/>
                </a:lnTo>
                <a:lnTo>
                  <a:pt x="3905" y="3489"/>
                </a:lnTo>
                <a:lnTo>
                  <a:pt x="3905" y="3504"/>
                </a:lnTo>
                <a:lnTo>
                  <a:pt x="3903" y="3523"/>
                </a:lnTo>
                <a:lnTo>
                  <a:pt x="3898" y="3574"/>
                </a:lnTo>
                <a:lnTo>
                  <a:pt x="3811" y="3475"/>
                </a:lnTo>
                <a:lnTo>
                  <a:pt x="3724" y="3376"/>
                </a:lnTo>
                <a:lnTo>
                  <a:pt x="3680" y="3327"/>
                </a:lnTo>
                <a:lnTo>
                  <a:pt x="3635" y="3280"/>
                </a:lnTo>
                <a:lnTo>
                  <a:pt x="3590" y="3232"/>
                </a:lnTo>
                <a:lnTo>
                  <a:pt x="3544" y="3186"/>
                </a:lnTo>
                <a:lnTo>
                  <a:pt x="3525" y="3168"/>
                </a:lnTo>
                <a:lnTo>
                  <a:pt x="3502" y="3148"/>
                </a:lnTo>
                <a:lnTo>
                  <a:pt x="3444" y="3098"/>
                </a:lnTo>
                <a:lnTo>
                  <a:pt x="3414" y="3071"/>
                </a:lnTo>
                <a:lnTo>
                  <a:pt x="3382" y="3042"/>
                </a:lnTo>
                <a:lnTo>
                  <a:pt x="3352" y="3012"/>
                </a:lnTo>
                <a:lnTo>
                  <a:pt x="3338" y="2997"/>
                </a:lnTo>
                <a:lnTo>
                  <a:pt x="3325" y="2982"/>
                </a:lnTo>
                <a:lnTo>
                  <a:pt x="3312" y="2966"/>
                </a:lnTo>
                <a:lnTo>
                  <a:pt x="3301" y="2952"/>
                </a:lnTo>
                <a:lnTo>
                  <a:pt x="3291" y="2938"/>
                </a:lnTo>
                <a:lnTo>
                  <a:pt x="3283" y="2922"/>
                </a:lnTo>
                <a:lnTo>
                  <a:pt x="3276" y="2909"/>
                </a:lnTo>
                <a:lnTo>
                  <a:pt x="3271" y="2895"/>
                </a:lnTo>
                <a:lnTo>
                  <a:pt x="3268" y="2881"/>
                </a:lnTo>
                <a:lnTo>
                  <a:pt x="3267" y="2869"/>
                </a:lnTo>
                <a:lnTo>
                  <a:pt x="3268" y="2857"/>
                </a:lnTo>
                <a:lnTo>
                  <a:pt x="3270" y="2851"/>
                </a:lnTo>
                <a:lnTo>
                  <a:pt x="3272" y="2845"/>
                </a:lnTo>
                <a:lnTo>
                  <a:pt x="3275" y="2839"/>
                </a:lnTo>
                <a:lnTo>
                  <a:pt x="3278" y="2834"/>
                </a:lnTo>
                <a:lnTo>
                  <a:pt x="3283" y="2829"/>
                </a:lnTo>
                <a:lnTo>
                  <a:pt x="3288" y="2824"/>
                </a:lnTo>
                <a:lnTo>
                  <a:pt x="3293" y="2820"/>
                </a:lnTo>
                <a:lnTo>
                  <a:pt x="3300" y="2815"/>
                </a:lnTo>
                <a:lnTo>
                  <a:pt x="3315" y="2806"/>
                </a:lnTo>
                <a:lnTo>
                  <a:pt x="3334" y="2799"/>
                </a:lnTo>
                <a:lnTo>
                  <a:pt x="3355" y="2793"/>
                </a:lnTo>
                <a:lnTo>
                  <a:pt x="3381" y="2786"/>
                </a:lnTo>
                <a:lnTo>
                  <a:pt x="3405" y="2777"/>
                </a:lnTo>
                <a:lnTo>
                  <a:pt x="3429" y="2765"/>
                </a:lnTo>
                <a:lnTo>
                  <a:pt x="3452" y="2752"/>
                </a:lnTo>
                <a:lnTo>
                  <a:pt x="3473" y="2738"/>
                </a:lnTo>
                <a:lnTo>
                  <a:pt x="3494" y="2721"/>
                </a:lnTo>
                <a:lnTo>
                  <a:pt x="3512" y="2704"/>
                </a:lnTo>
                <a:lnTo>
                  <a:pt x="3530" y="2685"/>
                </a:lnTo>
                <a:lnTo>
                  <a:pt x="3548" y="2665"/>
                </a:lnTo>
                <a:lnTo>
                  <a:pt x="3563" y="2644"/>
                </a:lnTo>
                <a:lnTo>
                  <a:pt x="3579" y="2621"/>
                </a:lnTo>
                <a:lnTo>
                  <a:pt x="3593" y="2597"/>
                </a:lnTo>
                <a:lnTo>
                  <a:pt x="3606" y="2573"/>
                </a:lnTo>
                <a:lnTo>
                  <a:pt x="3620" y="2547"/>
                </a:lnTo>
                <a:lnTo>
                  <a:pt x="3631" y="2522"/>
                </a:lnTo>
                <a:lnTo>
                  <a:pt x="3642" y="2495"/>
                </a:lnTo>
                <a:lnTo>
                  <a:pt x="3652" y="2468"/>
                </a:lnTo>
                <a:lnTo>
                  <a:pt x="3663" y="2441"/>
                </a:lnTo>
                <a:lnTo>
                  <a:pt x="3672" y="2413"/>
                </a:lnTo>
                <a:lnTo>
                  <a:pt x="3680" y="2385"/>
                </a:lnTo>
                <a:lnTo>
                  <a:pt x="3695" y="2329"/>
                </a:lnTo>
                <a:lnTo>
                  <a:pt x="3709" y="2274"/>
                </a:lnTo>
                <a:lnTo>
                  <a:pt x="3720" y="2219"/>
                </a:lnTo>
                <a:lnTo>
                  <a:pt x="3729" y="2167"/>
                </a:lnTo>
                <a:lnTo>
                  <a:pt x="3747" y="2071"/>
                </a:lnTo>
                <a:lnTo>
                  <a:pt x="3756" y="2014"/>
                </a:lnTo>
                <a:lnTo>
                  <a:pt x="3764" y="1957"/>
                </a:lnTo>
                <a:lnTo>
                  <a:pt x="3772" y="1899"/>
                </a:lnTo>
                <a:lnTo>
                  <a:pt x="3779" y="1841"/>
                </a:lnTo>
                <a:lnTo>
                  <a:pt x="3786" y="1783"/>
                </a:lnTo>
                <a:lnTo>
                  <a:pt x="3791" y="1724"/>
                </a:lnTo>
                <a:lnTo>
                  <a:pt x="3796" y="1665"/>
                </a:lnTo>
                <a:lnTo>
                  <a:pt x="3799" y="1607"/>
                </a:lnTo>
                <a:lnTo>
                  <a:pt x="3801" y="1548"/>
                </a:lnTo>
                <a:lnTo>
                  <a:pt x="3802" y="1489"/>
                </a:lnTo>
                <a:lnTo>
                  <a:pt x="3802" y="1430"/>
                </a:lnTo>
                <a:lnTo>
                  <a:pt x="3801" y="1372"/>
                </a:lnTo>
                <a:lnTo>
                  <a:pt x="3798" y="1314"/>
                </a:lnTo>
                <a:lnTo>
                  <a:pt x="3794" y="1255"/>
                </a:lnTo>
                <a:lnTo>
                  <a:pt x="3788" y="1198"/>
                </a:lnTo>
                <a:lnTo>
                  <a:pt x="3779" y="1140"/>
                </a:lnTo>
                <a:lnTo>
                  <a:pt x="3775" y="1110"/>
                </a:lnTo>
                <a:lnTo>
                  <a:pt x="3769" y="1080"/>
                </a:lnTo>
                <a:lnTo>
                  <a:pt x="3762" y="1049"/>
                </a:lnTo>
                <a:lnTo>
                  <a:pt x="3754" y="1020"/>
                </a:lnTo>
                <a:lnTo>
                  <a:pt x="3746" y="990"/>
                </a:lnTo>
                <a:lnTo>
                  <a:pt x="3736" y="960"/>
                </a:lnTo>
                <a:lnTo>
                  <a:pt x="3725" y="931"/>
                </a:lnTo>
                <a:lnTo>
                  <a:pt x="3714" y="903"/>
                </a:lnTo>
                <a:lnTo>
                  <a:pt x="3702" y="874"/>
                </a:lnTo>
                <a:lnTo>
                  <a:pt x="3689" y="846"/>
                </a:lnTo>
                <a:lnTo>
                  <a:pt x="3676" y="819"/>
                </a:lnTo>
                <a:lnTo>
                  <a:pt x="3662" y="791"/>
                </a:lnTo>
                <a:lnTo>
                  <a:pt x="3646" y="764"/>
                </a:lnTo>
                <a:lnTo>
                  <a:pt x="3631" y="738"/>
                </a:lnTo>
                <a:lnTo>
                  <a:pt x="3615" y="711"/>
                </a:lnTo>
                <a:lnTo>
                  <a:pt x="3597" y="685"/>
                </a:lnTo>
                <a:lnTo>
                  <a:pt x="3586" y="668"/>
                </a:lnTo>
                <a:lnTo>
                  <a:pt x="3572" y="652"/>
                </a:lnTo>
                <a:lnTo>
                  <a:pt x="3546" y="618"/>
                </a:lnTo>
                <a:lnTo>
                  <a:pt x="3516" y="583"/>
                </a:lnTo>
                <a:lnTo>
                  <a:pt x="3487" y="548"/>
                </a:lnTo>
                <a:lnTo>
                  <a:pt x="3460" y="512"/>
                </a:lnTo>
                <a:lnTo>
                  <a:pt x="3446" y="495"/>
                </a:lnTo>
                <a:lnTo>
                  <a:pt x="3434" y="476"/>
                </a:lnTo>
                <a:lnTo>
                  <a:pt x="3423" y="457"/>
                </a:lnTo>
                <a:lnTo>
                  <a:pt x="3414" y="439"/>
                </a:lnTo>
                <a:lnTo>
                  <a:pt x="3405" y="419"/>
                </a:lnTo>
                <a:lnTo>
                  <a:pt x="3398" y="400"/>
                </a:lnTo>
                <a:lnTo>
                  <a:pt x="3394" y="416"/>
                </a:lnTo>
                <a:lnTo>
                  <a:pt x="3389" y="431"/>
                </a:lnTo>
                <a:lnTo>
                  <a:pt x="3382" y="447"/>
                </a:lnTo>
                <a:lnTo>
                  <a:pt x="3375" y="462"/>
                </a:lnTo>
                <a:lnTo>
                  <a:pt x="3367" y="476"/>
                </a:lnTo>
                <a:lnTo>
                  <a:pt x="3357" y="492"/>
                </a:lnTo>
                <a:lnTo>
                  <a:pt x="3347" y="506"/>
                </a:lnTo>
                <a:lnTo>
                  <a:pt x="3336" y="521"/>
                </a:lnTo>
                <a:lnTo>
                  <a:pt x="3312" y="549"/>
                </a:lnTo>
                <a:lnTo>
                  <a:pt x="3286" y="577"/>
                </a:lnTo>
                <a:lnTo>
                  <a:pt x="3259" y="605"/>
                </a:lnTo>
                <a:lnTo>
                  <a:pt x="3230" y="633"/>
                </a:lnTo>
                <a:lnTo>
                  <a:pt x="3172" y="689"/>
                </a:lnTo>
                <a:lnTo>
                  <a:pt x="3144" y="717"/>
                </a:lnTo>
                <a:lnTo>
                  <a:pt x="3118" y="746"/>
                </a:lnTo>
                <a:lnTo>
                  <a:pt x="3092" y="775"/>
                </a:lnTo>
                <a:lnTo>
                  <a:pt x="3081" y="790"/>
                </a:lnTo>
                <a:lnTo>
                  <a:pt x="3069" y="805"/>
                </a:lnTo>
                <a:lnTo>
                  <a:pt x="3059" y="821"/>
                </a:lnTo>
                <a:lnTo>
                  <a:pt x="3049" y="837"/>
                </a:lnTo>
                <a:lnTo>
                  <a:pt x="3041" y="852"/>
                </a:lnTo>
                <a:lnTo>
                  <a:pt x="3033" y="869"/>
                </a:lnTo>
                <a:lnTo>
                  <a:pt x="3013" y="915"/>
                </a:lnTo>
                <a:lnTo>
                  <a:pt x="2996" y="960"/>
                </a:lnTo>
                <a:lnTo>
                  <a:pt x="2979" y="1006"/>
                </a:lnTo>
                <a:lnTo>
                  <a:pt x="2965" y="1053"/>
                </a:lnTo>
                <a:lnTo>
                  <a:pt x="2952" y="1099"/>
                </a:lnTo>
                <a:lnTo>
                  <a:pt x="2939" y="1147"/>
                </a:lnTo>
                <a:lnTo>
                  <a:pt x="2928" y="1193"/>
                </a:lnTo>
                <a:lnTo>
                  <a:pt x="2919" y="1241"/>
                </a:lnTo>
                <a:lnTo>
                  <a:pt x="2911" y="1288"/>
                </a:lnTo>
                <a:lnTo>
                  <a:pt x="2903" y="1335"/>
                </a:lnTo>
                <a:lnTo>
                  <a:pt x="2896" y="1383"/>
                </a:lnTo>
                <a:lnTo>
                  <a:pt x="2891" y="1431"/>
                </a:lnTo>
                <a:lnTo>
                  <a:pt x="2887" y="1480"/>
                </a:lnTo>
                <a:lnTo>
                  <a:pt x="2883" y="1529"/>
                </a:lnTo>
                <a:lnTo>
                  <a:pt x="2881" y="1578"/>
                </a:lnTo>
                <a:lnTo>
                  <a:pt x="2879" y="1627"/>
                </a:lnTo>
                <a:lnTo>
                  <a:pt x="2876" y="1712"/>
                </a:lnTo>
                <a:lnTo>
                  <a:pt x="2875" y="1797"/>
                </a:lnTo>
                <a:lnTo>
                  <a:pt x="2875" y="1883"/>
                </a:lnTo>
                <a:lnTo>
                  <a:pt x="2877" y="1969"/>
                </a:lnTo>
                <a:lnTo>
                  <a:pt x="2880" y="2054"/>
                </a:lnTo>
                <a:lnTo>
                  <a:pt x="2883" y="2097"/>
                </a:lnTo>
                <a:lnTo>
                  <a:pt x="2886" y="2139"/>
                </a:lnTo>
                <a:lnTo>
                  <a:pt x="2890" y="2182"/>
                </a:lnTo>
                <a:lnTo>
                  <a:pt x="2895" y="2224"/>
                </a:lnTo>
                <a:lnTo>
                  <a:pt x="2900" y="2268"/>
                </a:lnTo>
                <a:lnTo>
                  <a:pt x="2906" y="2310"/>
                </a:lnTo>
                <a:lnTo>
                  <a:pt x="2914" y="2354"/>
                </a:lnTo>
                <a:lnTo>
                  <a:pt x="2924" y="2397"/>
                </a:lnTo>
                <a:lnTo>
                  <a:pt x="2936" y="2439"/>
                </a:lnTo>
                <a:lnTo>
                  <a:pt x="2943" y="2460"/>
                </a:lnTo>
                <a:lnTo>
                  <a:pt x="2951" y="2481"/>
                </a:lnTo>
                <a:lnTo>
                  <a:pt x="2959" y="2501"/>
                </a:lnTo>
                <a:lnTo>
                  <a:pt x="2968" y="2522"/>
                </a:lnTo>
                <a:lnTo>
                  <a:pt x="2977" y="2541"/>
                </a:lnTo>
                <a:lnTo>
                  <a:pt x="2987" y="2561"/>
                </a:lnTo>
                <a:lnTo>
                  <a:pt x="2998" y="2580"/>
                </a:lnTo>
                <a:lnTo>
                  <a:pt x="3009" y="2599"/>
                </a:lnTo>
                <a:lnTo>
                  <a:pt x="3021" y="2618"/>
                </a:lnTo>
                <a:lnTo>
                  <a:pt x="3035" y="2636"/>
                </a:lnTo>
                <a:lnTo>
                  <a:pt x="3051" y="2658"/>
                </a:lnTo>
                <a:lnTo>
                  <a:pt x="3068" y="2677"/>
                </a:lnTo>
                <a:lnTo>
                  <a:pt x="3085" y="2693"/>
                </a:lnTo>
                <a:lnTo>
                  <a:pt x="3100" y="2707"/>
                </a:lnTo>
                <a:lnTo>
                  <a:pt x="3129" y="2731"/>
                </a:lnTo>
                <a:lnTo>
                  <a:pt x="3142" y="2742"/>
                </a:lnTo>
                <a:lnTo>
                  <a:pt x="3154" y="2752"/>
                </a:lnTo>
                <a:lnTo>
                  <a:pt x="3166" y="2763"/>
                </a:lnTo>
                <a:lnTo>
                  <a:pt x="3175" y="2775"/>
                </a:lnTo>
                <a:lnTo>
                  <a:pt x="3183" y="2787"/>
                </a:lnTo>
                <a:lnTo>
                  <a:pt x="3190" y="2802"/>
                </a:lnTo>
                <a:lnTo>
                  <a:pt x="3195" y="2819"/>
                </a:lnTo>
                <a:lnTo>
                  <a:pt x="3200" y="2839"/>
                </a:lnTo>
                <a:lnTo>
                  <a:pt x="3201" y="2862"/>
                </a:lnTo>
                <a:lnTo>
                  <a:pt x="3201" y="2888"/>
                </a:lnTo>
                <a:lnTo>
                  <a:pt x="3176" y="2870"/>
                </a:lnTo>
                <a:lnTo>
                  <a:pt x="3139" y="2843"/>
                </a:lnTo>
                <a:lnTo>
                  <a:pt x="3034" y="2770"/>
                </a:lnTo>
                <a:lnTo>
                  <a:pt x="2971" y="2726"/>
                </a:lnTo>
                <a:lnTo>
                  <a:pt x="2903" y="2677"/>
                </a:lnTo>
                <a:lnTo>
                  <a:pt x="2835" y="2626"/>
                </a:lnTo>
                <a:lnTo>
                  <a:pt x="2767" y="2573"/>
                </a:lnTo>
                <a:lnTo>
                  <a:pt x="2735" y="2546"/>
                </a:lnTo>
                <a:lnTo>
                  <a:pt x="2704" y="2520"/>
                </a:lnTo>
                <a:lnTo>
                  <a:pt x="2673" y="2494"/>
                </a:lnTo>
                <a:lnTo>
                  <a:pt x="2644" y="2467"/>
                </a:lnTo>
                <a:lnTo>
                  <a:pt x="2618" y="2442"/>
                </a:lnTo>
                <a:lnTo>
                  <a:pt x="2593" y="2417"/>
                </a:lnTo>
                <a:lnTo>
                  <a:pt x="2571" y="2393"/>
                </a:lnTo>
                <a:lnTo>
                  <a:pt x="2552" y="2369"/>
                </a:lnTo>
                <a:lnTo>
                  <a:pt x="2537" y="2346"/>
                </a:lnTo>
                <a:lnTo>
                  <a:pt x="2529" y="2336"/>
                </a:lnTo>
                <a:lnTo>
                  <a:pt x="2524" y="2325"/>
                </a:lnTo>
                <a:lnTo>
                  <a:pt x="2519" y="2315"/>
                </a:lnTo>
                <a:lnTo>
                  <a:pt x="2515" y="2305"/>
                </a:lnTo>
                <a:lnTo>
                  <a:pt x="2512" y="2295"/>
                </a:lnTo>
                <a:lnTo>
                  <a:pt x="2511" y="2286"/>
                </a:lnTo>
                <a:lnTo>
                  <a:pt x="2510" y="2278"/>
                </a:lnTo>
                <a:lnTo>
                  <a:pt x="2510" y="2270"/>
                </a:lnTo>
                <a:lnTo>
                  <a:pt x="2512" y="2261"/>
                </a:lnTo>
                <a:lnTo>
                  <a:pt x="2514" y="2254"/>
                </a:lnTo>
                <a:lnTo>
                  <a:pt x="2518" y="2247"/>
                </a:lnTo>
                <a:lnTo>
                  <a:pt x="2523" y="2241"/>
                </a:lnTo>
                <a:lnTo>
                  <a:pt x="2530" y="2235"/>
                </a:lnTo>
                <a:lnTo>
                  <a:pt x="2538" y="2229"/>
                </a:lnTo>
                <a:lnTo>
                  <a:pt x="2557" y="2216"/>
                </a:lnTo>
                <a:lnTo>
                  <a:pt x="2574" y="2202"/>
                </a:lnTo>
                <a:lnTo>
                  <a:pt x="2591" y="2186"/>
                </a:lnTo>
                <a:lnTo>
                  <a:pt x="2606" y="2169"/>
                </a:lnTo>
                <a:lnTo>
                  <a:pt x="2622" y="2151"/>
                </a:lnTo>
                <a:lnTo>
                  <a:pt x="2634" y="2132"/>
                </a:lnTo>
                <a:lnTo>
                  <a:pt x="2646" y="2112"/>
                </a:lnTo>
                <a:lnTo>
                  <a:pt x="2657" y="2091"/>
                </a:lnTo>
                <a:lnTo>
                  <a:pt x="2668" y="2070"/>
                </a:lnTo>
                <a:lnTo>
                  <a:pt x="2678" y="2047"/>
                </a:lnTo>
                <a:lnTo>
                  <a:pt x="2686" y="2024"/>
                </a:lnTo>
                <a:lnTo>
                  <a:pt x="2693" y="2000"/>
                </a:lnTo>
                <a:lnTo>
                  <a:pt x="2701" y="1975"/>
                </a:lnTo>
                <a:lnTo>
                  <a:pt x="2707" y="1951"/>
                </a:lnTo>
                <a:lnTo>
                  <a:pt x="2712" y="1925"/>
                </a:lnTo>
                <a:lnTo>
                  <a:pt x="2717" y="1900"/>
                </a:lnTo>
                <a:lnTo>
                  <a:pt x="2721" y="1874"/>
                </a:lnTo>
                <a:lnTo>
                  <a:pt x="2724" y="1848"/>
                </a:lnTo>
                <a:lnTo>
                  <a:pt x="2729" y="1796"/>
                </a:lnTo>
                <a:lnTo>
                  <a:pt x="2732" y="1745"/>
                </a:lnTo>
                <a:lnTo>
                  <a:pt x="2733" y="1694"/>
                </a:lnTo>
                <a:lnTo>
                  <a:pt x="2733" y="1645"/>
                </a:lnTo>
                <a:lnTo>
                  <a:pt x="2732" y="1597"/>
                </a:lnTo>
                <a:lnTo>
                  <a:pt x="2730" y="1553"/>
                </a:lnTo>
                <a:lnTo>
                  <a:pt x="2727" y="1512"/>
                </a:lnTo>
                <a:lnTo>
                  <a:pt x="2722" y="1453"/>
                </a:lnTo>
                <a:lnTo>
                  <a:pt x="2716" y="1395"/>
                </a:lnTo>
                <a:lnTo>
                  <a:pt x="2708" y="1335"/>
                </a:lnTo>
                <a:lnTo>
                  <a:pt x="2697" y="1277"/>
                </a:lnTo>
                <a:lnTo>
                  <a:pt x="2685" y="1218"/>
                </a:lnTo>
                <a:lnTo>
                  <a:pt x="2673" y="1160"/>
                </a:lnTo>
                <a:lnTo>
                  <a:pt x="2657" y="1101"/>
                </a:lnTo>
                <a:lnTo>
                  <a:pt x="2642" y="1043"/>
                </a:lnTo>
                <a:lnTo>
                  <a:pt x="2625" y="986"/>
                </a:lnTo>
                <a:lnTo>
                  <a:pt x="2606" y="928"/>
                </a:lnTo>
                <a:lnTo>
                  <a:pt x="2587" y="871"/>
                </a:lnTo>
                <a:lnTo>
                  <a:pt x="2566" y="815"/>
                </a:lnTo>
                <a:lnTo>
                  <a:pt x="2546" y="759"/>
                </a:lnTo>
                <a:lnTo>
                  <a:pt x="2523" y="704"/>
                </a:lnTo>
                <a:lnTo>
                  <a:pt x="2501" y="650"/>
                </a:lnTo>
                <a:lnTo>
                  <a:pt x="2477" y="595"/>
                </a:lnTo>
                <a:lnTo>
                  <a:pt x="2455" y="548"/>
                </a:lnTo>
                <a:lnTo>
                  <a:pt x="2432" y="501"/>
                </a:lnTo>
                <a:lnTo>
                  <a:pt x="2409" y="455"/>
                </a:lnTo>
                <a:lnTo>
                  <a:pt x="2383" y="409"/>
                </a:lnTo>
                <a:lnTo>
                  <a:pt x="2370" y="386"/>
                </a:lnTo>
                <a:lnTo>
                  <a:pt x="2355" y="365"/>
                </a:lnTo>
                <a:lnTo>
                  <a:pt x="2341" y="343"/>
                </a:lnTo>
                <a:lnTo>
                  <a:pt x="2326" y="322"/>
                </a:lnTo>
                <a:lnTo>
                  <a:pt x="2309" y="301"/>
                </a:lnTo>
                <a:lnTo>
                  <a:pt x="2293" y="281"/>
                </a:lnTo>
                <a:lnTo>
                  <a:pt x="2275" y="261"/>
                </a:lnTo>
                <a:lnTo>
                  <a:pt x="2258" y="242"/>
                </a:lnTo>
                <a:lnTo>
                  <a:pt x="2240" y="225"/>
                </a:lnTo>
                <a:lnTo>
                  <a:pt x="2222" y="210"/>
                </a:lnTo>
                <a:lnTo>
                  <a:pt x="2203" y="196"/>
                </a:lnTo>
                <a:lnTo>
                  <a:pt x="2182" y="181"/>
                </a:lnTo>
                <a:lnTo>
                  <a:pt x="2140" y="154"/>
                </a:lnTo>
                <a:lnTo>
                  <a:pt x="2096" y="126"/>
                </a:lnTo>
                <a:lnTo>
                  <a:pt x="2053" y="98"/>
                </a:lnTo>
                <a:lnTo>
                  <a:pt x="2033" y="84"/>
                </a:lnTo>
                <a:lnTo>
                  <a:pt x="2013" y="69"/>
                </a:lnTo>
                <a:lnTo>
                  <a:pt x="1995" y="53"/>
                </a:lnTo>
                <a:lnTo>
                  <a:pt x="1978" y="36"/>
                </a:lnTo>
                <a:lnTo>
                  <a:pt x="1963" y="18"/>
                </a:lnTo>
                <a:lnTo>
                  <a:pt x="1948" y="0"/>
                </a:lnTo>
                <a:lnTo>
                  <a:pt x="1949" y="10"/>
                </a:lnTo>
                <a:lnTo>
                  <a:pt x="1949" y="22"/>
                </a:lnTo>
                <a:lnTo>
                  <a:pt x="1947" y="34"/>
                </a:lnTo>
                <a:lnTo>
                  <a:pt x="1944" y="46"/>
                </a:lnTo>
                <a:lnTo>
                  <a:pt x="1940" y="59"/>
                </a:lnTo>
                <a:lnTo>
                  <a:pt x="1935" y="73"/>
                </a:lnTo>
                <a:lnTo>
                  <a:pt x="1929" y="86"/>
                </a:lnTo>
                <a:lnTo>
                  <a:pt x="1921" y="100"/>
                </a:lnTo>
                <a:lnTo>
                  <a:pt x="1903" y="130"/>
                </a:lnTo>
                <a:lnTo>
                  <a:pt x="1884" y="161"/>
                </a:lnTo>
                <a:lnTo>
                  <a:pt x="1861" y="192"/>
                </a:lnTo>
                <a:lnTo>
                  <a:pt x="1839" y="224"/>
                </a:lnTo>
                <a:lnTo>
                  <a:pt x="1791" y="288"/>
                </a:lnTo>
                <a:lnTo>
                  <a:pt x="1768" y="321"/>
                </a:lnTo>
                <a:lnTo>
                  <a:pt x="1748" y="351"/>
                </a:lnTo>
                <a:lnTo>
                  <a:pt x="1729" y="382"/>
                </a:lnTo>
                <a:lnTo>
                  <a:pt x="1722" y="398"/>
                </a:lnTo>
                <a:lnTo>
                  <a:pt x="1715" y="412"/>
                </a:lnTo>
                <a:lnTo>
                  <a:pt x="1709" y="426"/>
                </a:lnTo>
                <a:lnTo>
                  <a:pt x="1704" y="441"/>
                </a:lnTo>
                <a:lnTo>
                  <a:pt x="1699" y="454"/>
                </a:lnTo>
                <a:lnTo>
                  <a:pt x="1697" y="467"/>
                </a:lnTo>
                <a:lnTo>
                  <a:pt x="1692" y="511"/>
                </a:lnTo>
                <a:lnTo>
                  <a:pt x="1689" y="555"/>
                </a:lnTo>
                <a:lnTo>
                  <a:pt x="1688" y="599"/>
                </a:lnTo>
                <a:lnTo>
                  <a:pt x="1689" y="643"/>
                </a:lnTo>
                <a:lnTo>
                  <a:pt x="1692" y="689"/>
                </a:lnTo>
                <a:lnTo>
                  <a:pt x="1696" y="734"/>
                </a:lnTo>
                <a:lnTo>
                  <a:pt x="1702" y="779"/>
                </a:lnTo>
                <a:lnTo>
                  <a:pt x="1708" y="824"/>
                </a:lnTo>
                <a:lnTo>
                  <a:pt x="1716" y="869"/>
                </a:lnTo>
                <a:lnTo>
                  <a:pt x="1724" y="914"/>
                </a:lnTo>
                <a:lnTo>
                  <a:pt x="1734" y="958"/>
                </a:lnTo>
                <a:lnTo>
                  <a:pt x="1744" y="1002"/>
                </a:lnTo>
                <a:lnTo>
                  <a:pt x="1765" y="1089"/>
                </a:lnTo>
                <a:lnTo>
                  <a:pt x="1788" y="1173"/>
                </a:lnTo>
                <a:lnTo>
                  <a:pt x="1801" y="1220"/>
                </a:lnTo>
                <a:lnTo>
                  <a:pt x="1815" y="1267"/>
                </a:lnTo>
                <a:lnTo>
                  <a:pt x="1830" y="1314"/>
                </a:lnTo>
                <a:lnTo>
                  <a:pt x="1846" y="1360"/>
                </a:lnTo>
                <a:lnTo>
                  <a:pt x="1862" y="1405"/>
                </a:lnTo>
                <a:lnTo>
                  <a:pt x="1880" y="1450"/>
                </a:lnTo>
                <a:lnTo>
                  <a:pt x="1898" y="1495"/>
                </a:lnTo>
                <a:lnTo>
                  <a:pt x="1917" y="1540"/>
                </a:lnTo>
                <a:lnTo>
                  <a:pt x="1937" y="1584"/>
                </a:lnTo>
                <a:lnTo>
                  <a:pt x="1958" y="1628"/>
                </a:lnTo>
                <a:lnTo>
                  <a:pt x="1978" y="1671"/>
                </a:lnTo>
                <a:lnTo>
                  <a:pt x="2001" y="1714"/>
                </a:lnTo>
                <a:lnTo>
                  <a:pt x="2023" y="1757"/>
                </a:lnTo>
                <a:lnTo>
                  <a:pt x="2047" y="1800"/>
                </a:lnTo>
                <a:lnTo>
                  <a:pt x="2071" y="1842"/>
                </a:lnTo>
                <a:lnTo>
                  <a:pt x="2096" y="1884"/>
                </a:lnTo>
                <a:lnTo>
                  <a:pt x="2121" y="1922"/>
                </a:lnTo>
                <a:lnTo>
                  <a:pt x="2145" y="1961"/>
                </a:lnTo>
                <a:lnTo>
                  <a:pt x="2171" y="1999"/>
                </a:lnTo>
                <a:lnTo>
                  <a:pt x="2197" y="2036"/>
                </a:lnTo>
                <a:lnTo>
                  <a:pt x="2225" y="2072"/>
                </a:lnTo>
                <a:lnTo>
                  <a:pt x="2254" y="2107"/>
                </a:lnTo>
                <a:lnTo>
                  <a:pt x="2285" y="2140"/>
                </a:lnTo>
                <a:lnTo>
                  <a:pt x="2301" y="2156"/>
                </a:lnTo>
                <a:lnTo>
                  <a:pt x="2317" y="2172"/>
                </a:lnTo>
                <a:lnTo>
                  <a:pt x="2349" y="2201"/>
                </a:lnTo>
                <a:lnTo>
                  <a:pt x="2373" y="2221"/>
                </a:lnTo>
                <a:lnTo>
                  <a:pt x="2391" y="2239"/>
                </a:lnTo>
                <a:lnTo>
                  <a:pt x="2398" y="2247"/>
                </a:lnTo>
                <a:lnTo>
                  <a:pt x="2405" y="2255"/>
                </a:lnTo>
                <a:lnTo>
                  <a:pt x="2412" y="2263"/>
                </a:lnTo>
                <a:lnTo>
                  <a:pt x="2418" y="2273"/>
                </a:lnTo>
                <a:lnTo>
                  <a:pt x="2423" y="2284"/>
                </a:lnTo>
                <a:lnTo>
                  <a:pt x="2428" y="2296"/>
                </a:lnTo>
                <a:lnTo>
                  <a:pt x="2440" y="2326"/>
                </a:lnTo>
                <a:lnTo>
                  <a:pt x="2455" y="2368"/>
                </a:lnTo>
                <a:lnTo>
                  <a:pt x="2429" y="2355"/>
                </a:lnTo>
                <a:lnTo>
                  <a:pt x="2396" y="2339"/>
                </a:lnTo>
                <a:lnTo>
                  <a:pt x="2314" y="2300"/>
                </a:lnTo>
                <a:lnTo>
                  <a:pt x="2268" y="2278"/>
                </a:lnTo>
                <a:lnTo>
                  <a:pt x="2219" y="2253"/>
                </a:lnTo>
                <a:lnTo>
                  <a:pt x="2170" y="2228"/>
                </a:lnTo>
                <a:lnTo>
                  <a:pt x="2121" y="2200"/>
                </a:lnTo>
                <a:lnTo>
                  <a:pt x="2073" y="2172"/>
                </a:lnTo>
                <a:lnTo>
                  <a:pt x="2051" y="2157"/>
                </a:lnTo>
                <a:lnTo>
                  <a:pt x="2029" y="2142"/>
                </a:lnTo>
                <a:lnTo>
                  <a:pt x="2009" y="2128"/>
                </a:lnTo>
                <a:lnTo>
                  <a:pt x="1990" y="2113"/>
                </a:lnTo>
                <a:lnTo>
                  <a:pt x="1973" y="2098"/>
                </a:lnTo>
                <a:lnTo>
                  <a:pt x="1957" y="2083"/>
                </a:lnTo>
                <a:lnTo>
                  <a:pt x="1942" y="2068"/>
                </a:lnTo>
                <a:lnTo>
                  <a:pt x="1931" y="2053"/>
                </a:lnTo>
                <a:lnTo>
                  <a:pt x="1921" y="2038"/>
                </a:lnTo>
                <a:lnTo>
                  <a:pt x="1913" y="2024"/>
                </a:lnTo>
                <a:lnTo>
                  <a:pt x="1907" y="2009"/>
                </a:lnTo>
                <a:lnTo>
                  <a:pt x="1906" y="2002"/>
                </a:lnTo>
                <a:lnTo>
                  <a:pt x="1905" y="1995"/>
                </a:lnTo>
                <a:lnTo>
                  <a:pt x="1904" y="1988"/>
                </a:lnTo>
                <a:lnTo>
                  <a:pt x="1905" y="1981"/>
                </a:lnTo>
                <a:lnTo>
                  <a:pt x="1906" y="1973"/>
                </a:lnTo>
                <a:lnTo>
                  <a:pt x="1908" y="1966"/>
                </a:lnTo>
                <a:lnTo>
                  <a:pt x="1916" y="1943"/>
                </a:lnTo>
                <a:lnTo>
                  <a:pt x="1921" y="1918"/>
                </a:lnTo>
                <a:lnTo>
                  <a:pt x="1925" y="1894"/>
                </a:lnTo>
                <a:lnTo>
                  <a:pt x="1927" y="1869"/>
                </a:lnTo>
                <a:lnTo>
                  <a:pt x="1928" y="1843"/>
                </a:lnTo>
                <a:lnTo>
                  <a:pt x="1927" y="1819"/>
                </a:lnTo>
                <a:lnTo>
                  <a:pt x="1926" y="1792"/>
                </a:lnTo>
                <a:lnTo>
                  <a:pt x="1923" y="1766"/>
                </a:lnTo>
                <a:lnTo>
                  <a:pt x="1919" y="1741"/>
                </a:lnTo>
                <a:lnTo>
                  <a:pt x="1914" y="1714"/>
                </a:lnTo>
                <a:lnTo>
                  <a:pt x="1906" y="1688"/>
                </a:lnTo>
                <a:lnTo>
                  <a:pt x="1899" y="1662"/>
                </a:lnTo>
                <a:lnTo>
                  <a:pt x="1891" y="1635"/>
                </a:lnTo>
                <a:lnTo>
                  <a:pt x="1883" y="1609"/>
                </a:lnTo>
                <a:lnTo>
                  <a:pt x="1873" y="1583"/>
                </a:lnTo>
                <a:lnTo>
                  <a:pt x="1862" y="1556"/>
                </a:lnTo>
                <a:lnTo>
                  <a:pt x="1840" y="1505"/>
                </a:lnTo>
                <a:lnTo>
                  <a:pt x="1815" y="1454"/>
                </a:lnTo>
                <a:lnTo>
                  <a:pt x="1789" y="1405"/>
                </a:lnTo>
                <a:lnTo>
                  <a:pt x="1762" y="1357"/>
                </a:lnTo>
                <a:lnTo>
                  <a:pt x="1735" y="1310"/>
                </a:lnTo>
                <a:lnTo>
                  <a:pt x="1708" y="1266"/>
                </a:lnTo>
                <a:lnTo>
                  <a:pt x="1656" y="1187"/>
                </a:lnTo>
                <a:lnTo>
                  <a:pt x="1620" y="1130"/>
                </a:lnTo>
                <a:lnTo>
                  <a:pt x="1581" y="1074"/>
                </a:lnTo>
                <a:lnTo>
                  <a:pt x="1541" y="1018"/>
                </a:lnTo>
                <a:lnTo>
                  <a:pt x="1500" y="963"/>
                </a:lnTo>
                <a:lnTo>
                  <a:pt x="1457" y="908"/>
                </a:lnTo>
                <a:lnTo>
                  <a:pt x="1414" y="854"/>
                </a:lnTo>
                <a:lnTo>
                  <a:pt x="1370" y="800"/>
                </a:lnTo>
                <a:lnTo>
                  <a:pt x="1324" y="747"/>
                </a:lnTo>
                <a:lnTo>
                  <a:pt x="1278" y="696"/>
                </a:lnTo>
                <a:lnTo>
                  <a:pt x="1231" y="643"/>
                </a:lnTo>
                <a:lnTo>
                  <a:pt x="1184" y="593"/>
                </a:lnTo>
                <a:lnTo>
                  <a:pt x="1135" y="544"/>
                </a:lnTo>
                <a:lnTo>
                  <a:pt x="1086" y="496"/>
                </a:lnTo>
                <a:lnTo>
                  <a:pt x="1037" y="449"/>
                </a:lnTo>
                <a:lnTo>
                  <a:pt x="985" y="403"/>
                </a:lnTo>
                <a:lnTo>
                  <a:pt x="935" y="358"/>
                </a:lnTo>
                <a:lnTo>
                  <a:pt x="894" y="323"/>
                </a:lnTo>
                <a:lnTo>
                  <a:pt x="852" y="290"/>
                </a:lnTo>
                <a:lnTo>
                  <a:pt x="809" y="257"/>
                </a:lnTo>
                <a:lnTo>
                  <a:pt x="764" y="226"/>
                </a:lnTo>
                <a:lnTo>
                  <a:pt x="741" y="212"/>
                </a:lnTo>
                <a:lnTo>
                  <a:pt x="719" y="198"/>
                </a:lnTo>
                <a:lnTo>
                  <a:pt x="695" y="184"/>
                </a:lnTo>
                <a:lnTo>
                  <a:pt x="672" y="172"/>
                </a:lnTo>
                <a:lnTo>
                  <a:pt x="648" y="160"/>
                </a:lnTo>
                <a:lnTo>
                  <a:pt x="624" y="149"/>
                </a:lnTo>
                <a:lnTo>
                  <a:pt x="599" y="137"/>
                </a:lnTo>
                <a:lnTo>
                  <a:pt x="573" y="128"/>
                </a:lnTo>
                <a:lnTo>
                  <a:pt x="545" y="118"/>
                </a:lnTo>
                <a:lnTo>
                  <a:pt x="516" y="110"/>
                </a:lnTo>
                <a:lnTo>
                  <a:pt x="486" y="103"/>
                </a:lnTo>
                <a:lnTo>
                  <a:pt x="457" y="98"/>
                </a:lnTo>
                <a:lnTo>
                  <a:pt x="427" y="93"/>
                </a:lnTo>
                <a:lnTo>
                  <a:pt x="396" y="90"/>
                </a:lnTo>
                <a:lnTo>
                  <a:pt x="336" y="84"/>
                </a:lnTo>
                <a:lnTo>
                  <a:pt x="276" y="77"/>
                </a:lnTo>
                <a:lnTo>
                  <a:pt x="246" y="73"/>
                </a:lnTo>
                <a:lnTo>
                  <a:pt x="217" y="68"/>
                </a:lnTo>
                <a:lnTo>
                  <a:pt x="187" y="61"/>
                </a:lnTo>
                <a:lnTo>
                  <a:pt x="158" y="53"/>
                </a:lnTo>
                <a:lnTo>
                  <a:pt x="130" y="44"/>
                </a:lnTo>
                <a:lnTo>
                  <a:pt x="102" y="33"/>
                </a:lnTo>
                <a:lnTo>
                  <a:pt x="109" y="49"/>
                </a:lnTo>
                <a:lnTo>
                  <a:pt x="114" y="67"/>
                </a:lnTo>
                <a:lnTo>
                  <a:pt x="117" y="84"/>
                </a:lnTo>
                <a:lnTo>
                  <a:pt x="119" y="101"/>
                </a:lnTo>
                <a:lnTo>
                  <a:pt x="119" y="119"/>
                </a:lnTo>
                <a:lnTo>
                  <a:pt x="118" y="137"/>
                </a:lnTo>
                <a:lnTo>
                  <a:pt x="116" y="156"/>
                </a:lnTo>
                <a:lnTo>
                  <a:pt x="113" y="173"/>
                </a:lnTo>
                <a:lnTo>
                  <a:pt x="106" y="210"/>
                </a:lnTo>
                <a:lnTo>
                  <a:pt x="97" y="246"/>
                </a:lnTo>
                <a:lnTo>
                  <a:pt x="89" y="282"/>
                </a:lnTo>
                <a:lnTo>
                  <a:pt x="83" y="316"/>
                </a:lnTo>
                <a:lnTo>
                  <a:pt x="78" y="345"/>
                </a:lnTo>
                <a:lnTo>
                  <a:pt x="76" y="375"/>
                </a:lnTo>
                <a:lnTo>
                  <a:pt x="75" y="406"/>
                </a:lnTo>
                <a:lnTo>
                  <a:pt x="75" y="435"/>
                </a:lnTo>
                <a:lnTo>
                  <a:pt x="77" y="465"/>
                </a:lnTo>
                <a:lnTo>
                  <a:pt x="81" y="495"/>
                </a:lnTo>
                <a:lnTo>
                  <a:pt x="85" y="525"/>
                </a:lnTo>
                <a:lnTo>
                  <a:pt x="91" y="554"/>
                </a:lnTo>
                <a:lnTo>
                  <a:pt x="98" y="583"/>
                </a:lnTo>
                <a:lnTo>
                  <a:pt x="106" y="612"/>
                </a:lnTo>
                <a:lnTo>
                  <a:pt x="115" y="640"/>
                </a:lnTo>
                <a:lnTo>
                  <a:pt x="126" y="668"/>
                </a:lnTo>
                <a:lnTo>
                  <a:pt x="138" y="696"/>
                </a:lnTo>
                <a:lnTo>
                  <a:pt x="150" y="723"/>
                </a:lnTo>
                <a:lnTo>
                  <a:pt x="165" y="750"/>
                </a:lnTo>
                <a:lnTo>
                  <a:pt x="179" y="776"/>
                </a:lnTo>
                <a:lnTo>
                  <a:pt x="208" y="822"/>
                </a:lnTo>
                <a:lnTo>
                  <a:pt x="237" y="868"/>
                </a:lnTo>
                <a:lnTo>
                  <a:pt x="267" y="913"/>
                </a:lnTo>
                <a:lnTo>
                  <a:pt x="299" y="957"/>
                </a:lnTo>
                <a:lnTo>
                  <a:pt x="331" y="1001"/>
                </a:lnTo>
                <a:lnTo>
                  <a:pt x="363" y="1044"/>
                </a:lnTo>
                <a:lnTo>
                  <a:pt x="396" y="1087"/>
                </a:lnTo>
                <a:lnTo>
                  <a:pt x="430" y="1130"/>
                </a:lnTo>
                <a:lnTo>
                  <a:pt x="500" y="1215"/>
                </a:lnTo>
                <a:lnTo>
                  <a:pt x="570" y="1298"/>
                </a:lnTo>
                <a:lnTo>
                  <a:pt x="641" y="1380"/>
                </a:lnTo>
                <a:lnTo>
                  <a:pt x="712" y="1461"/>
                </a:lnTo>
                <a:lnTo>
                  <a:pt x="782" y="1541"/>
                </a:lnTo>
                <a:lnTo>
                  <a:pt x="854" y="1620"/>
                </a:lnTo>
                <a:lnTo>
                  <a:pt x="890" y="1658"/>
                </a:lnTo>
                <a:lnTo>
                  <a:pt x="927" y="1696"/>
                </a:lnTo>
                <a:lnTo>
                  <a:pt x="965" y="1733"/>
                </a:lnTo>
                <a:lnTo>
                  <a:pt x="1003" y="1770"/>
                </a:lnTo>
                <a:lnTo>
                  <a:pt x="1042" y="1804"/>
                </a:lnTo>
                <a:lnTo>
                  <a:pt x="1082" y="1838"/>
                </a:lnTo>
                <a:lnTo>
                  <a:pt x="1123" y="1872"/>
                </a:lnTo>
                <a:lnTo>
                  <a:pt x="1165" y="1904"/>
                </a:lnTo>
                <a:lnTo>
                  <a:pt x="1209" y="1933"/>
                </a:lnTo>
                <a:lnTo>
                  <a:pt x="1253" y="1963"/>
                </a:lnTo>
                <a:lnTo>
                  <a:pt x="1299" y="1990"/>
                </a:lnTo>
                <a:lnTo>
                  <a:pt x="1346" y="2016"/>
                </a:lnTo>
                <a:lnTo>
                  <a:pt x="1393" y="2040"/>
                </a:lnTo>
                <a:lnTo>
                  <a:pt x="1418" y="2051"/>
                </a:lnTo>
                <a:lnTo>
                  <a:pt x="1443" y="2062"/>
                </a:lnTo>
                <a:lnTo>
                  <a:pt x="1469" y="2072"/>
                </a:lnTo>
                <a:lnTo>
                  <a:pt x="1496" y="2082"/>
                </a:lnTo>
                <a:lnTo>
                  <a:pt x="1522" y="2090"/>
                </a:lnTo>
                <a:lnTo>
                  <a:pt x="1549" y="2097"/>
                </a:lnTo>
                <a:lnTo>
                  <a:pt x="1577" y="2104"/>
                </a:lnTo>
                <a:lnTo>
                  <a:pt x="1603" y="2109"/>
                </a:lnTo>
                <a:lnTo>
                  <a:pt x="1631" y="2112"/>
                </a:lnTo>
                <a:lnTo>
                  <a:pt x="1657" y="2113"/>
                </a:lnTo>
                <a:lnTo>
                  <a:pt x="1685" y="2113"/>
                </a:lnTo>
                <a:lnTo>
                  <a:pt x="1712" y="2110"/>
                </a:lnTo>
                <a:lnTo>
                  <a:pt x="1738" y="2106"/>
                </a:lnTo>
                <a:lnTo>
                  <a:pt x="1752" y="2103"/>
                </a:lnTo>
                <a:lnTo>
                  <a:pt x="1765" y="2098"/>
                </a:lnTo>
                <a:lnTo>
                  <a:pt x="1776" y="2095"/>
                </a:lnTo>
                <a:lnTo>
                  <a:pt x="1789" y="2094"/>
                </a:lnTo>
                <a:lnTo>
                  <a:pt x="1801" y="2094"/>
                </a:lnTo>
                <a:lnTo>
                  <a:pt x="1813" y="2095"/>
                </a:lnTo>
                <a:lnTo>
                  <a:pt x="1825" y="2097"/>
                </a:lnTo>
                <a:lnTo>
                  <a:pt x="1839" y="2102"/>
                </a:lnTo>
                <a:lnTo>
                  <a:pt x="1852" y="2106"/>
                </a:lnTo>
                <a:lnTo>
                  <a:pt x="1865" y="2112"/>
                </a:lnTo>
                <a:lnTo>
                  <a:pt x="1879" y="2118"/>
                </a:lnTo>
                <a:lnTo>
                  <a:pt x="1892" y="2125"/>
                </a:lnTo>
                <a:lnTo>
                  <a:pt x="1920" y="2142"/>
                </a:lnTo>
                <a:lnTo>
                  <a:pt x="1947" y="2162"/>
                </a:lnTo>
                <a:lnTo>
                  <a:pt x="1975" y="2183"/>
                </a:lnTo>
                <a:lnTo>
                  <a:pt x="2003" y="2207"/>
                </a:lnTo>
                <a:lnTo>
                  <a:pt x="2029" y="2231"/>
                </a:lnTo>
                <a:lnTo>
                  <a:pt x="2082" y="2278"/>
                </a:lnTo>
                <a:lnTo>
                  <a:pt x="2131" y="2321"/>
                </a:lnTo>
                <a:lnTo>
                  <a:pt x="2153" y="2340"/>
                </a:lnTo>
                <a:lnTo>
                  <a:pt x="2174" y="2356"/>
                </a:lnTo>
                <a:lnTo>
                  <a:pt x="2099" y="2332"/>
                </a:lnTo>
                <a:lnTo>
                  <a:pt x="2024" y="2310"/>
                </a:lnTo>
                <a:lnTo>
                  <a:pt x="1948" y="2288"/>
                </a:lnTo>
                <a:lnTo>
                  <a:pt x="1872" y="2268"/>
                </a:lnTo>
                <a:lnTo>
                  <a:pt x="1795" y="2249"/>
                </a:lnTo>
                <a:lnTo>
                  <a:pt x="1717" y="2232"/>
                </a:lnTo>
                <a:lnTo>
                  <a:pt x="1639" y="2215"/>
                </a:lnTo>
                <a:lnTo>
                  <a:pt x="1561" y="2200"/>
                </a:lnTo>
                <a:lnTo>
                  <a:pt x="1483" y="2186"/>
                </a:lnTo>
                <a:lnTo>
                  <a:pt x="1404" y="2172"/>
                </a:lnTo>
                <a:lnTo>
                  <a:pt x="1325" y="2160"/>
                </a:lnTo>
                <a:lnTo>
                  <a:pt x="1248" y="2149"/>
                </a:lnTo>
                <a:lnTo>
                  <a:pt x="1169" y="2137"/>
                </a:lnTo>
                <a:lnTo>
                  <a:pt x="1091" y="2127"/>
                </a:lnTo>
                <a:lnTo>
                  <a:pt x="935" y="2109"/>
                </a:lnTo>
                <a:lnTo>
                  <a:pt x="868" y="2100"/>
                </a:lnTo>
                <a:lnTo>
                  <a:pt x="801" y="2094"/>
                </a:lnTo>
                <a:lnTo>
                  <a:pt x="734" y="2089"/>
                </a:lnTo>
                <a:lnTo>
                  <a:pt x="700" y="2088"/>
                </a:lnTo>
                <a:lnTo>
                  <a:pt x="667" y="2087"/>
                </a:lnTo>
                <a:lnTo>
                  <a:pt x="633" y="2087"/>
                </a:lnTo>
                <a:lnTo>
                  <a:pt x="600" y="2089"/>
                </a:lnTo>
                <a:lnTo>
                  <a:pt x="566" y="2091"/>
                </a:lnTo>
                <a:lnTo>
                  <a:pt x="532" y="2095"/>
                </a:lnTo>
                <a:lnTo>
                  <a:pt x="500" y="2100"/>
                </a:lnTo>
                <a:lnTo>
                  <a:pt x="467" y="2107"/>
                </a:lnTo>
                <a:lnTo>
                  <a:pt x="434" y="2115"/>
                </a:lnTo>
                <a:lnTo>
                  <a:pt x="401" y="2125"/>
                </a:lnTo>
                <a:lnTo>
                  <a:pt x="364" y="2138"/>
                </a:lnTo>
                <a:lnTo>
                  <a:pt x="329" y="2154"/>
                </a:lnTo>
                <a:lnTo>
                  <a:pt x="311" y="2163"/>
                </a:lnTo>
                <a:lnTo>
                  <a:pt x="294" y="2171"/>
                </a:lnTo>
                <a:lnTo>
                  <a:pt x="276" y="2181"/>
                </a:lnTo>
                <a:lnTo>
                  <a:pt x="260" y="2192"/>
                </a:lnTo>
                <a:lnTo>
                  <a:pt x="244" y="2202"/>
                </a:lnTo>
                <a:lnTo>
                  <a:pt x="228" y="2213"/>
                </a:lnTo>
                <a:lnTo>
                  <a:pt x="213" y="2225"/>
                </a:lnTo>
                <a:lnTo>
                  <a:pt x="198" y="2238"/>
                </a:lnTo>
                <a:lnTo>
                  <a:pt x="184" y="2251"/>
                </a:lnTo>
                <a:lnTo>
                  <a:pt x="171" y="2265"/>
                </a:lnTo>
                <a:lnTo>
                  <a:pt x="157" y="2280"/>
                </a:lnTo>
                <a:lnTo>
                  <a:pt x="144" y="2295"/>
                </a:lnTo>
                <a:lnTo>
                  <a:pt x="130" y="2316"/>
                </a:lnTo>
                <a:lnTo>
                  <a:pt x="115" y="2337"/>
                </a:lnTo>
                <a:lnTo>
                  <a:pt x="100" y="2359"/>
                </a:lnTo>
                <a:lnTo>
                  <a:pt x="84" y="2379"/>
                </a:lnTo>
                <a:lnTo>
                  <a:pt x="75" y="2389"/>
                </a:lnTo>
                <a:lnTo>
                  <a:pt x="66" y="2399"/>
                </a:lnTo>
                <a:lnTo>
                  <a:pt x="57" y="2407"/>
                </a:lnTo>
                <a:lnTo>
                  <a:pt x="47" y="2415"/>
                </a:lnTo>
                <a:lnTo>
                  <a:pt x="35" y="2421"/>
                </a:lnTo>
                <a:lnTo>
                  <a:pt x="24" y="2426"/>
                </a:lnTo>
                <a:lnTo>
                  <a:pt x="12" y="2430"/>
                </a:lnTo>
                <a:lnTo>
                  <a:pt x="0" y="2432"/>
                </a:lnTo>
                <a:lnTo>
                  <a:pt x="16" y="2442"/>
                </a:lnTo>
                <a:lnTo>
                  <a:pt x="31" y="2454"/>
                </a:lnTo>
                <a:lnTo>
                  <a:pt x="45" y="2466"/>
                </a:lnTo>
                <a:lnTo>
                  <a:pt x="58" y="2481"/>
                </a:lnTo>
                <a:lnTo>
                  <a:pt x="69" y="2497"/>
                </a:lnTo>
                <a:lnTo>
                  <a:pt x="81" y="2513"/>
                </a:lnTo>
                <a:lnTo>
                  <a:pt x="91" y="2531"/>
                </a:lnTo>
                <a:lnTo>
                  <a:pt x="101" y="2548"/>
                </a:lnTo>
                <a:lnTo>
                  <a:pt x="119" y="2585"/>
                </a:lnTo>
                <a:lnTo>
                  <a:pt x="138" y="2621"/>
                </a:lnTo>
                <a:lnTo>
                  <a:pt x="148" y="2638"/>
                </a:lnTo>
                <a:lnTo>
                  <a:pt x="157" y="2656"/>
                </a:lnTo>
                <a:lnTo>
                  <a:pt x="169" y="2671"/>
                </a:lnTo>
                <a:lnTo>
                  <a:pt x="179" y="2687"/>
                </a:lnTo>
                <a:lnTo>
                  <a:pt x="193" y="2702"/>
                </a:lnTo>
                <a:lnTo>
                  <a:pt x="208" y="2717"/>
                </a:lnTo>
                <a:lnTo>
                  <a:pt x="222" y="2732"/>
                </a:lnTo>
                <a:lnTo>
                  <a:pt x="237" y="2745"/>
                </a:lnTo>
                <a:lnTo>
                  <a:pt x="254" y="2758"/>
                </a:lnTo>
                <a:lnTo>
                  <a:pt x="270" y="2771"/>
                </a:lnTo>
                <a:lnTo>
                  <a:pt x="288" y="2782"/>
                </a:lnTo>
                <a:lnTo>
                  <a:pt x="305" y="2793"/>
                </a:lnTo>
                <a:lnTo>
                  <a:pt x="341" y="2814"/>
                </a:lnTo>
                <a:lnTo>
                  <a:pt x="378" y="2833"/>
                </a:lnTo>
                <a:lnTo>
                  <a:pt x="415" y="2851"/>
                </a:lnTo>
                <a:lnTo>
                  <a:pt x="452" y="2867"/>
                </a:lnTo>
                <a:lnTo>
                  <a:pt x="509" y="2890"/>
                </a:lnTo>
                <a:lnTo>
                  <a:pt x="566" y="2912"/>
                </a:lnTo>
                <a:lnTo>
                  <a:pt x="625" y="2932"/>
                </a:lnTo>
                <a:lnTo>
                  <a:pt x="683" y="2952"/>
                </a:lnTo>
                <a:lnTo>
                  <a:pt x="742" y="2969"/>
                </a:lnTo>
                <a:lnTo>
                  <a:pt x="803" y="2986"/>
                </a:lnTo>
                <a:lnTo>
                  <a:pt x="862" y="3001"/>
                </a:lnTo>
                <a:lnTo>
                  <a:pt x="923" y="3015"/>
                </a:lnTo>
                <a:lnTo>
                  <a:pt x="984" y="3029"/>
                </a:lnTo>
                <a:lnTo>
                  <a:pt x="1045" y="3040"/>
                </a:lnTo>
                <a:lnTo>
                  <a:pt x="1106" y="3050"/>
                </a:lnTo>
                <a:lnTo>
                  <a:pt x="1168" y="3061"/>
                </a:lnTo>
                <a:lnTo>
                  <a:pt x="1228" y="3069"/>
                </a:lnTo>
                <a:lnTo>
                  <a:pt x="1290" y="3076"/>
                </a:lnTo>
                <a:lnTo>
                  <a:pt x="1351" y="3082"/>
                </a:lnTo>
                <a:lnTo>
                  <a:pt x="1412" y="3088"/>
                </a:lnTo>
                <a:lnTo>
                  <a:pt x="1464" y="3091"/>
                </a:lnTo>
                <a:lnTo>
                  <a:pt x="1529" y="3094"/>
                </a:lnTo>
                <a:lnTo>
                  <a:pt x="1606" y="3095"/>
                </a:lnTo>
                <a:lnTo>
                  <a:pt x="1647" y="3094"/>
                </a:lnTo>
                <a:lnTo>
                  <a:pt x="1691" y="3094"/>
                </a:lnTo>
                <a:lnTo>
                  <a:pt x="1736" y="3092"/>
                </a:lnTo>
                <a:lnTo>
                  <a:pt x="1782" y="3090"/>
                </a:lnTo>
                <a:lnTo>
                  <a:pt x="1830" y="3087"/>
                </a:lnTo>
                <a:lnTo>
                  <a:pt x="1878" y="3082"/>
                </a:lnTo>
                <a:lnTo>
                  <a:pt x="1926" y="3077"/>
                </a:lnTo>
                <a:lnTo>
                  <a:pt x="1975" y="3071"/>
                </a:lnTo>
                <a:lnTo>
                  <a:pt x="2023" y="3063"/>
                </a:lnTo>
                <a:lnTo>
                  <a:pt x="2070" y="3053"/>
                </a:lnTo>
                <a:lnTo>
                  <a:pt x="2116" y="3043"/>
                </a:lnTo>
                <a:lnTo>
                  <a:pt x="2163" y="3031"/>
                </a:lnTo>
                <a:lnTo>
                  <a:pt x="2207" y="3018"/>
                </a:lnTo>
                <a:lnTo>
                  <a:pt x="2249" y="3002"/>
                </a:lnTo>
                <a:lnTo>
                  <a:pt x="2268" y="2994"/>
                </a:lnTo>
                <a:lnTo>
                  <a:pt x="2289" y="2985"/>
                </a:lnTo>
                <a:lnTo>
                  <a:pt x="2307" y="2976"/>
                </a:lnTo>
                <a:lnTo>
                  <a:pt x="2326" y="2966"/>
                </a:lnTo>
                <a:lnTo>
                  <a:pt x="2344" y="2956"/>
                </a:lnTo>
                <a:lnTo>
                  <a:pt x="2360" y="2945"/>
                </a:lnTo>
                <a:lnTo>
                  <a:pt x="2377" y="2934"/>
                </a:lnTo>
                <a:lnTo>
                  <a:pt x="2392" y="2922"/>
                </a:lnTo>
                <a:lnTo>
                  <a:pt x="2406" y="2910"/>
                </a:lnTo>
                <a:lnTo>
                  <a:pt x="2421" y="2897"/>
                </a:lnTo>
                <a:lnTo>
                  <a:pt x="2433" y="2883"/>
                </a:lnTo>
                <a:lnTo>
                  <a:pt x="2445" y="2870"/>
                </a:lnTo>
                <a:lnTo>
                  <a:pt x="2457" y="2856"/>
                </a:lnTo>
                <a:lnTo>
                  <a:pt x="2466" y="2840"/>
                </a:lnTo>
                <a:lnTo>
                  <a:pt x="2475" y="2824"/>
                </a:lnTo>
                <a:lnTo>
                  <a:pt x="2482" y="2807"/>
                </a:lnTo>
                <a:lnTo>
                  <a:pt x="2489" y="2791"/>
                </a:lnTo>
                <a:lnTo>
                  <a:pt x="2495" y="2774"/>
                </a:lnTo>
                <a:lnTo>
                  <a:pt x="2499" y="2755"/>
                </a:lnTo>
                <a:lnTo>
                  <a:pt x="2502" y="2737"/>
                </a:lnTo>
                <a:lnTo>
                  <a:pt x="2503" y="2716"/>
                </a:lnTo>
                <a:lnTo>
                  <a:pt x="2503" y="2697"/>
                </a:lnTo>
                <a:lnTo>
                  <a:pt x="2502" y="2675"/>
                </a:lnTo>
                <a:lnTo>
                  <a:pt x="2500" y="2654"/>
                </a:lnTo>
                <a:lnTo>
                  <a:pt x="2532" y="2655"/>
                </a:lnTo>
                <a:lnTo>
                  <a:pt x="2565" y="2658"/>
                </a:lnTo>
                <a:lnTo>
                  <a:pt x="2598" y="2662"/>
                </a:lnTo>
                <a:lnTo>
                  <a:pt x="2631" y="2670"/>
                </a:lnTo>
                <a:lnTo>
                  <a:pt x="2664" y="2678"/>
                </a:lnTo>
                <a:lnTo>
                  <a:pt x="2697" y="2690"/>
                </a:lnTo>
                <a:lnTo>
                  <a:pt x="2730" y="2703"/>
                </a:lnTo>
                <a:lnTo>
                  <a:pt x="2764" y="2717"/>
                </a:lnTo>
                <a:lnTo>
                  <a:pt x="2797" y="2734"/>
                </a:lnTo>
                <a:lnTo>
                  <a:pt x="2830" y="2751"/>
                </a:lnTo>
                <a:lnTo>
                  <a:pt x="2862" y="2770"/>
                </a:lnTo>
                <a:lnTo>
                  <a:pt x="2895" y="2790"/>
                </a:lnTo>
                <a:lnTo>
                  <a:pt x="2928" y="2812"/>
                </a:lnTo>
                <a:lnTo>
                  <a:pt x="2961" y="2834"/>
                </a:lnTo>
                <a:lnTo>
                  <a:pt x="2993" y="2857"/>
                </a:lnTo>
                <a:lnTo>
                  <a:pt x="3024" y="2881"/>
                </a:lnTo>
                <a:lnTo>
                  <a:pt x="3056" y="2906"/>
                </a:lnTo>
                <a:lnTo>
                  <a:pt x="3087" y="2931"/>
                </a:lnTo>
                <a:lnTo>
                  <a:pt x="3147" y="2983"/>
                </a:lnTo>
                <a:lnTo>
                  <a:pt x="3206" y="3036"/>
                </a:lnTo>
                <a:lnTo>
                  <a:pt x="3262" y="3089"/>
                </a:lnTo>
                <a:lnTo>
                  <a:pt x="3315" y="3142"/>
                </a:lnTo>
                <a:lnTo>
                  <a:pt x="3367" y="3193"/>
                </a:lnTo>
                <a:lnTo>
                  <a:pt x="3458" y="3286"/>
                </a:lnTo>
                <a:lnTo>
                  <a:pt x="3445" y="3285"/>
                </a:lnTo>
                <a:lnTo>
                  <a:pt x="3432" y="3284"/>
                </a:lnTo>
                <a:lnTo>
                  <a:pt x="3419" y="3282"/>
                </a:lnTo>
                <a:lnTo>
                  <a:pt x="3405" y="3278"/>
                </a:lnTo>
                <a:lnTo>
                  <a:pt x="3391" y="3275"/>
                </a:lnTo>
                <a:lnTo>
                  <a:pt x="3377" y="3270"/>
                </a:lnTo>
                <a:lnTo>
                  <a:pt x="3348" y="3259"/>
                </a:lnTo>
                <a:lnTo>
                  <a:pt x="3319" y="3246"/>
                </a:lnTo>
                <a:lnTo>
                  <a:pt x="3290" y="3232"/>
                </a:lnTo>
                <a:lnTo>
                  <a:pt x="3259" y="3215"/>
                </a:lnTo>
                <a:lnTo>
                  <a:pt x="3228" y="3199"/>
                </a:lnTo>
                <a:lnTo>
                  <a:pt x="3166" y="3165"/>
                </a:lnTo>
                <a:lnTo>
                  <a:pt x="3134" y="3149"/>
                </a:lnTo>
                <a:lnTo>
                  <a:pt x="3103" y="3133"/>
                </a:lnTo>
                <a:lnTo>
                  <a:pt x="3071" y="3119"/>
                </a:lnTo>
                <a:lnTo>
                  <a:pt x="3041" y="3107"/>
                </a:lnTo>
                <a:lnTo>
                  <a:pt x="3010" y="3097"/>
                </a:lnTo>
                <a:lnTo>
                  <a:pt x="2995" y="3093"/>
                </a:lnTo>
                <a:lnTo>
                  <a:pt x="2980" y="3090"/>
                </a:lnTo>
                <a:lnTo>
                  <a:pt x="2926" y="3081"/>
                </a:lnTo>
                <a:lnTo>
                  <a:pt x="2873" y="3074"/>
                </a:lnTo>
                <a:lnTo>
                  <a:pt x="2818" y="3069"/>
                </a:lnTo>
                <a:lnTo>
                  <a:pt x="2764" y="3065"/>
                </a:lnTo>
                <a:lnTo>
                  <a:pt x="2710" y="3063"/>
                </a:lnTo>
                <a:lnTo>
                  <a:pt x="2655" y="3062"/>
                </a:lnTo>
                <a:lnTo>
                  <a:pt x="2600" y="3063"/>
                </a:lnTo>
                <a:lnTo>
                  <a:pt x="2546" y="3064"/>
                </a:lnTo>
                <a:lnTo>
                  <a:pt x="2490" y="3067"/>
                </a:lnTo>
                <a:lnTo>
                  <a:pt x="2436" y="3070"/>
                </a:lnTo>
                <a:lnTo>
                  <a:pt x="2381" y="3074"/>
                </a:lnTo>
                <a:lnTo>
                  <a:pt x="2327" y="3079"/>
                </a:lnTo>
                <a:lnTo>
                  <a:pt x="2218" y="3090"/>
                </a:lnTo>
                <a:lnTo>
                  <a:pt x="2111" y="3103"/>
                </a:lnTo>
                <a:lnTo>
                  <a:pt x="2030" y="3113"/>
                </a:lnTo>
                <a:lnTo>
                  <a:pt x="1948" y="3124"/>
                </a:lnTo>
                <a:lnTo>
                  <a:pt x="1907" y="3131"/>
                </a:lnTo>
                <a:lnTo>
                  <a:pt x="1868" y="3138"/>
                </a:lnTo>
                <a:lnTo>
                  <a:pt x="1827" y="3148"/>
                </a:lnTo>
                <a:lnTo>
                  <a:pt x="1787" y="3157"/>
                </a:lnTo>
                <a:lnTo>
                  <a:pt x="1747" y="3166"/>
                </a:lnTo>
                <a:lnTo>
                  <a:pt x="1707" y="3178"/>
                </a:lnTo>
                <a:lnTo>
                  <a:pt x="1668" y="3191"/>
                </a:lnTo>
                <a:lnTo>
                  <a:pt x="1629" y="3204"/>
                </a:lnTo>
                <a:lnTo>
                  <a:pt x="1591" y="3219"/>
                </a:lnTo>
                <a:lnTo>
                  <a:pt x="1554" y="3236"/>
                </a:lnTo>
                <a:lnTo>
                  <a:pt x="1517" y="3254"/>
                </a:lnTo>
                <a:lnTo>
                  <a:pt x="1481" y="3275"/>
                </a:lnTo>
                <a:lnTo>
                  <a:pt x="1452" y="3292"/>
                </a:lnTo>
                <a:lnTo>
                  <a:pt x="1422" y="3312"/>
                </a:lnTo>
                <a:lnTo>
                  <a:pt x="1392" y="3333"/>
                </a:lnTo>
                <a:lnTo>
                  <a:pt x="1364" y="3355"/>
                </a:lnTo>
                <a:lnTo>
                  <a:pt x="1337" y="3378"/>
                </a:lnTo>
                <a:lnTo>
                  <a:pt x="1311" y="3404"/>
                </a:lnTo>
                <a:lnTo>
                  <a:pt x="1299" y="3417"/>
                </a:lnTo>
                <a:lnTo>
                  <a:pt x="1288" y="3430"/>
                </a:lnTo>
                <a:lnTo>
                  <a:pt x="1277" y="3444"/>
                </a:lnTo>
                <a:lnTo>
                  <a:pt x="1266" y="3458"/>
                </a:lnTo>
                <a:lnTo>
                  <a:pt x="1256" y="3473"/>
                </a:lnTo>
                <a:lnTo>
                  <a:pt x="1247" y="3491"/>
                </a:lnTo>
                <a:lnTo>
                  <a:pt x="1227" y="3527"/>
                </a:lnTo>
                <a:lnTo>
                  <a:pt x="1208" y="3564"/>
                </a:lnTo>
                <a:lnTo>
                  <a:pt x="1197" y="3582"/>
                </a:lnTo>
                <a:lnTo>
                  <a:pt x="1187" y="3600"/>
                </a:lnTo>
                <a:lnTo>
                  <a:pt x="1176" y="3617"/>
                </a:lnTo>
                <a:lnTo>
                  <a:pt x="1164" y="3634"/>
                </a:lnTo>
                <a:lnTo>
                  <a:pt x="1151" y="3650"/>
                </a:lnTo>
                <a:lnTo>
                  <a:pt x="1137" y="3664"/>
                </a:lnTo>
                <a:lnTo>
                  <a:pt x="1123" y="3676"/>
                </a:lnTo>
                <a:lnTo>
                  <a:pt x="1106" y="3688"/>
                </a:lnTo>
                <a:lnTo>
                  <a:pt x="1097" y="3693"/>
                </a:lnTo>
                <a:lnTo>
                  <a:pt x="1088" y="3697"/>
                </a:lnTo>
                <a:lnTo>
                  <a:pt x="1079" y="3701"/>
                </a:lnTo>
                <a:lnTo>
                  <a:pt x="1069" y="3704"/>
                </a:lnTo>
                <a:lnTo>
                  <a:pt x="1088" y="3707"/>
                </a:lnTo>
                <a:lnTo>
                  <a:pt x="1107" y="3711"/>
                </a:lnTo>
                <a:lnTo>
                  <a:pt x="1126" y="3716"/>
                </a:lnTo>
                <a:lnTo>
                  <a:pt x="1145" y="3721"/>
                </a:lnTo>
                <a:lnTo>
                  <a:pt x="1164" y="3728"/>
                </a:lnTo>
                <a:lnTo>
                  <a:pt x="1182" y="3735"/>
                </a:lnTo>
                <a:lnTo>
                  <a:pt x="1218" y="3750"/>
                </a:lnTo>
                <a:lnTo>
                  <a:pt x="1254" y="3767"/>
                </a:lnTo>
                <a:lnTo>
                  <a:pt x="1290" y="3785"/>
                </a:lnTo>
                <a:lnTo>
                  <a:pt x="1324" y="3803"/>
                </a:lnTo>
                <a:lnTo>
                  <a:pt x="1360" y="3823"/>
                </a:lnTo>
                <a:lnTo>
                  <a:pt x="1431" y="3863"/>
                </a:lnTo>
                <a:lnTo>
                  <a:pt x="1467" y="3881"/>
                </a:lnTo>
                <a:lnTo>
                  <a:pt x="1503" y="3900"/>
                </a:lnTo>
                <a:lnTo>
                  <a:pt x="1540" y="3916"/>
                </a:lnTo>
                <a:lnTo>
                  <a:pt x="1577" y="3930"/>
                </a:lnTo>
                <a:lnTo>
                  <a:pt x="1596" y="3938"/>
                </a:lnTo>
                <a:lnTo>
                  <a:pt x="1615" y="3943"/>
                </a:lnTo>
                <a:lnTo>
                  <a:pt x="1634" y="3949"/>
                </a:lnTo>
                <a:lnTo>
                  <a:pt x="1654" y="3953"/>
                </a:lnTo>
                <a:lnTo>
                  <a:pt x="1697" y="3961"/>
                </a:lnTo>
                <a:lnTo>
                  <a:pt x="1741" y="3968"/>
                </a:lnTo>
                <a:lnTo>
                  <a:pt x="1785" y="3975"/>
                </a:lnTo>
                <a:lnTo>
                  <a:pt x="1829" y="3979"/>
                </a:lnTo>
                <a:lnTo>
                  <a:pt x="1874" y="3982"/>
                </a:lnTo>
                <a:lnTo>
                  <a:pt x="1918" y="3984"/>
                </a:lnTo>
                <a:lnTo>
                  <a:pt x="1962" y="3985"/>
                </a:lnTo>
                <a:lnTo>
                  <a:pt x="2006" y="3985"/>
                </a:lnTo>
                <a:lnTo>
                  <a:pt x="2051" y="3984"/>
                </a:lnTo>
                <a:lnTo>
                  <a:pt x="2095" y="3983"/>
                </a:lnTo>
                <a:lnTo>
                  <a:pt x="2139" y="3980"/>
                </a:lnTo>
                <a:lnTo>
                  <a:pt x="2184" y="3977"/>
                </a:lnTo>
                <a:lnTo>
                  <a:pt x="2272" y="3969"/>
                </a:lnTo>
                <a:lnTo>
                  <a:pt x="2359" y="3960"/>
                </a:lnTo>
                <a:lnTo>
                  <a:pt x="2407" y="3954"/>
                </a:lnTo>
                <a:lnTo>
                  <a:pt x="2470" y="3945"/>
                </a:lnTo>
                <a:lnTo>
                  <a:pt x="2547" y="3931"/>
                </a:lnTo>
                <a:lnTo>
                  <a:pt x="2635" y="3915"/>
                </a:lnTo>
                <a:lnTo>
                  <a:pt x="2681" y="3906"/>
                </a:lnTo>
                <a:lnTo>
                  <a:pt x="2729" y="3895"/>
                </a:lnTo>
                <a:lnTo>
                  <a:pt x="2778" y="3883"/>
                </a:lnTo>
                <a:lnTo>
                  <a:pt x="2829" y="3871"/>
                </a:lnTo>
                <a:lnTo>
                  <a:pt x="2879" y="3857"/>
                </a:lnTo>
                <a:lnTo>
                  <a:pt x="2929" y="3841"/>
                </a:lnTo>
                <a:lnTo>
                  <a:pt x="2980" y="3826"/>
                </a:lnTo>
                <a:lnTo>
                  <a:pt x="3029" y="3809"/>
                </a:lnTo>
                <a:lnTo>
                  <a:pt x="3078" y="3790"/>
                </a:lnTo>
                <a:lnTo>
                  <a:pt x="3125" y="3771"/>
                </a:lnTo>
                <a:lnTo>
                  <a:pt x="3171" y="3750"/>
                </a:lnTo>
                <a:lnTo>
                  <a:pt x="3214" y="3729"/>
                </a:lnTo>
                <a:lnTo>
                  <a:pt x="3255" y="3705"/>
                </a:lnTo>
                <a:lnTo>
                  <a:pt x="3274" y="3693"/>
                </a:lnTo>
                <a:lnTo>
                  <a:pt x="3293" y="3680"/>
                </a:lnTo>
                <a:lnTo>
                  <a:pt x="3311" y="3668"/>
                </a:lnTo>
                <a:lnTo>
                  <a:pt x="3328" y="3655"/>
                </a:lnTo>
                <a:lnTo>
                  <a:pt x="3344" y="3642"/>
                </a:lnTo>
                <a:lnTo>
                  <a:pt x="3359" y="3627"/>
                </a:lnTo>
                <a:lnTo>
                  <a:pt x="3374" y="3614"/>
                </a:lnTo>
                <a:lnTo>
                  <a:pt x="3387" y="3600"/>
                </a:lnTo>
                <a:lnTo>
                  <a:pt x="3398" y="3584"/>
                </a:lnTo>
                <a:lnTo>
                  <a:pt x="3410" y="3570"/>
                </a:lnTo>
                <a:lnTo>
                  <a:pt x="3420" y="3553"/>
                </a:lnTo>
                <a:lnTo>
                  <a:pt x="3428" y="3538"/>
                </a:lnTo>
                <a:lnTo>
                  <a:pt x="3435" y="3522"/>
                </a:lnTo>
                <a:lnTo>
                  <a:pt x="3441" y="3505"/>
                </a:lnTo>
                <a:lnTo>
                  <a:pt x="3446" y="3489"/>
                </a:lnTo>
                <a:lnTo>
                  <a:pt x="3450" y="3471"/>
                </a:lnTo>
                <a:lnTo>
                  <a:pt x="3452" y="3454"/>
                </a:lnTo>
                <a:lnTo>
                  <a:pt x="3453" y="3436"/>
                </a:lnTo>
                <a:lnTo>
                  <a:pt x="3452" y="3417"/>
                </a:lnTo>
                <a:lnTo>
                  <a:pt x="3449" y="3399"/>
                </a:lnTo>
                <a:lnTo>
                  <a:pt x="3444" y="3379"/>
                </a:lnTo>
                <a:lnTo>
                  <a:pt x="3438" y="3360"/>
                </a:lnTo>
                <a:lnTo>
                  <a:pt x="3450" y="3361"/>
                </a:lnTo>
                <a:lnTo>
                  <a:pt x="3462" y="3362"/>
                </a:lnTo>
                <a:lnTo>
                  <a:pt x="3473" y="3364"/>
                </a:lnTo>
                <a:lnTo>
                  <a:pt x="3485" y="3367"/>
                </a:lnTo>
                <a:lnTo>
                  <a:pt x="3498" y="3370"/>
                </a:lnTo>
                <a:lnTo>
                  <a:pt x="3509" y="3374"/>
                </a:lnTo>
                <a:lnTo>
                  <a:pt x="3534" y="3384"/>
                </a:lnTo>
                <a:lnTo>
                  <a:pt x="3557" y="3398"/>
                </a:lnTo>
                <a:lnTo>
                  <a:pt x="3582" y="3412"/>
                </a:lnTo>
                <a:lnTo>
                  <a:pt x="3606" y="3429"/>
                </a:lnTo>
                <a:lnTo>
                  <a:pt x="3631" y="3449"/>
                </a:lnTo>
                <a:lnTo>
                  <a:pt x="3655" y="3470"/>
                </a:lnTo>
                <a:lnTo>
                  <a:pt x="3680" y="3493"/>
                </a:lnTo>
                <a:lnTo>
                  <a:pt x="3705" y="3518"/>
                </a:lnTo>
                <a:lnTo>
                  <a:pt x="3729" y="3544"/>
                </a:lnTo>
                <a:lnTo>
                  <a:pt x="3754" y="3571"/>
                </a:lnTo>
                <a:lnTo>
                  <a:pt x="3778" y="3598"/>
                </a:lnTo>
                <a:lnTo>
                  <a:pt x="3802" y="3628"/>
                </a:lnTo>
                <a:lnTo>
                  <a:pt x="3826" y="3657"/>
                </a:lnTo>
                <a:lnTo>
                  <a:pt x="3872" y="3718"/>
                </a:lnTo>
                <a:lnTo>
                  <a:pt x="3917" y="3780"/>
                </a:lnTo>
                <a:lnTo>
                  <a:pt x="3960" y="3840"/>
                </a:lnTo>
                <a:lnTo>
                  <a:pt x="4001" y="3900"/>
                </a:lnTo>
                <a:lnTo>
                  <a:pt x="4074" y="4006"/>
                </a:lnTo>
                <a:lnTo>
                  <a:pt x="4106" y="4051"/>
                </a:lnTo>
                <a:lnTo>
                  <a:pt x="4135" y="4089"/>
                </a:lnTo>
                <a:lnTo>
                  <a:pt x="4124" y="4090"/>
                </a:lnTo>
                <a:lnTo>
                  <a:pt x="4112" y="4090"/>
                </a:lnTo>
                <a:lnTo>
                  <a:pt x="4101" y="4089"/>
                </a:lnTo>
                <a:lnTo>
                  <a:pt x="4091" y="4087"/>
                </a:lnTo>
                <a:lnTo>
                  <a:pt x="4071" y="4083"/>
                </a:lnTo>
                <a:lnTo>
                  <a:pt x="4052" y="4077"/>
                </a:lnTo>
                <a:lnTo>
                  <a:pt x="4034" y="4069"/>
                </a:lnTo>
                <a:lnTo>
                  <a:pt x="4016" y="4060"/>
                </a:lnTo>
                <a:lnTo>
                  <a:pt x="4000" y="4048"/>
                </a:lnTo>
                <a:lnTo>
                  <a:pt x="3982" y="4037"/>
                </a:lnTo>
                <a:lnTo>
                  <a:pt x="3949" y="4012"/>
                </a:lnTo>
                <a:lnTo>
                  <a:pt x="3931" y="4000"/>
                </a:lnTo>
                <a:lnTo>
                  <a:pt x="3913" y="3988"/>
                </a:lnTo>
                <a:lnTo>
                  <a:pt x="3894" y="3976"/>
                </a:lnTo>
                <a:lnTo>
                  <a:pt x="3874" y="3964"/>
                </a:lnTo>
                <a:lnTo>
                  <a:pt x="3852" y="3954"/>
                </a:lnTo>
                <a:lnTo>
                  <a:pt x="3830" y="3945"/>
                </a:lnTo>
                <a:lnTo>
                  <a:pt x="3808" y="3938"/>
                </a:lnTo>
                <a:lnTo>
                  <a:pt x="3786" y="3931"/>
                </a:lnTo>
                <a:lnTo>
                  <a:pt x="3764" y="3926"/>
                </a:lnTo>
                <a:lnTo>
                  <a:pt x="3742" y="3921"/>
                </a:lnTo>
                <a:lnTo>
                  <a:pt x="3720" y="3917"/>
                </a:lnTo>
                <a:lnTo>
                  <a:pt x="3697" y="3914"/>
                </a:lnTo>
                <a:lnTo>
                  <a:pt x="3675" y="3912"/>
                </a:lnTo>
                <a:lnTo>
                  <a:pt x="3652" y="3910"/>
                </a:lnTo>
                <a:lnTo>
                  <a:pt x="3607" y="3908"/>
                </a:lnTo>
                <a:lnTo>
                  <a:pt x="3562" y="3908"/>
                </a:lnTo>
                <a:lnTo>
                  <a:pt x="3517" y="3909"/>
                </a:lnTo>
                <a:lnTo>
                  <a:pt x="3472" y="3912"/>
                </a:lnTo>
                <a:lnTo>
                  <a:pt x="3422" y="3916"/>
                </a:lnTo>
                <a:lnTo>
                  <a:pt x="3372" y="3921"/>
                </a:lnTo>
                <a:lnTo>
                  <a:pt x="3272" y="3933"/>
                </a:lnTo>
                <a:lnTo>
                  <a:pt x="3173" y="3947"/>
                </a:lnTo>
                <a:lnTo>
                  <a:pt x="3073" y="3962"/>
                </a:lnTo>
                <a:lnTo>
                  <a:pt x="2974" y="3980"/>
                </a:lnTo>
                <a:lnTo>
                  <a:pt x="2876" y="3999"/>
                </a:lnTo>
                <a:lnTo>
                  <a:pt x="2777" y="4020"/>
                </a:lnTo>
                <a:lnTo>
                  <a:pt x="2680" y="4042"/>
                </a:lnTo>
                <a:lnTo>
                  <a:pt x="2605" y="4059"/>
                </a:lnTo>
                <a:lnTo>
                  <a:pt x="2526" y="4076"/>
                </a:lnTo>
                <a:lnTo>
                  <a:pt x="2444" y="4094"/>
                </a:lnTo>
                <a:lnTo>
                  <a:pt x="2403" y="4105"/>
                </a:lnTo>
                <a:lnTo>
                  <a:pt x="2362" y="4116"/>
                </a:lnTo>
                <a:lnTo>
                  <a:pt x="2322" y="4128"/>
                </a:lnTo>
                <a:lnTo>
                  <a:pt x="2282" y="4142"/>
                </a:lnTo>
                <a:lnTo>
                  <a:pt x="2244" y="4157"/>
                </a:lnTo>
                <a:lnTo>
                  <a:pt x="2206" y="4173"/>
                </a:lnTo>
                <a:lnTo>
                  <a:pt x="2169" y="4191"/>
                </a:lnTo>
                <a:lnTo>
                  <a:pt x="2151" y="4200"/>
                </a:lnTo>
                <a:lnTo>
                  <a:pt x="2135" y="4210"/>
                </a:lnTo>
                <a:lnTo>
                  <a:pt x="2118" y="4220"/>
                </a:lnTo>
                <a:lnTo>
                  <a:pt x="2102" y="4232"/>
                </a:lnTo>
                <a:lnTo>
                  <a:pt x="2087" y="4243"/>
                </a:lnTo>
                <a:lnTo>
                  <a:pt x="2071" y="4254"/>
                </a:lnTo>
                <a:lnTo>
                  <a:pt x="2030" y="4289"/>
                </a:lnTo>
                <a:lnTo>
                  <a:pt x="1989" y="4326"/>
                </a:lnTo>
                <a:lnTo>
                  <a:pt x="1950" y="4364"/>
                </a:lnTo>
                <a:lnTo>
                  <a:pt x="1914" y="4403"/>
                </a:lnTo>
                <a:lnTo>
                  <a:pt x="1896" y="4423"/>
                </a:lnTo>
                <a:lnTo>
                  <a:pt x="1879" y="4444"/>
                </a:lnTo>
                <a:lnTo>
                  <a:pt x="1861" y="4465"/>
                </a:lnTo>
                <a:lnTo>
                  <a:pt x="1845" y="4487"/>
                </a:lnTo>
                <a:lnTo>
                  <a:pt x="1830" y="4508"/>
                </a:lnTo>
                <a:lnTo>
                  <a:pt x="1814" y="4531"/>
                </a:lnTo>
                <a:lnTo>
                  <a:pt x="1799" y="4553"/>
                </a:lnTo>
                <a:lnTo>
                  <a:pt x="1786" y="4577"/>
                </a:lnTo>
                <a:lnTo>
                  <a:pt x="1773" y="4599"/>
                </a:lnTo>
                <a:lnTo>
                  <a:pt x="1762" y="4621"/>
                </a:lnTo>
                <a:lnTo>
                  <a:pt x="1750" y="4644"/>
                </a:lnTo>
                <a:lnTo>
                  <a:pt x="1736" y="4665"/>
                </a:lnTo>
                <a:lnTo>
                  <a:pt x="1722" y="4685"/>
                </a:lnTo>
                <a:lnTo>
                  <a:pt x="1714" y="4695"/>
                </a:lnTo>
                <a:lnTo>
                  <a:pt x="1705" y="4704"/>
                </a:lnTo>
                <a:lnTo>
                  <a:pt x="1696" y="4712"/>
                </a:lnTo>
                <a:lnTo>
                  <a:pt x="1686" y="4719"/>
                </a:lnTo>
                <a:lnTo>
                  <a:pt x="1676" y="4727"/>
                </a:lnTo>
                <a:lnTo>
                  <a:pt x="1665" y="4733"/>
                </a:lnTo>
                <a:lnTo>
                  <a:pt x="1686" y="4741"/>
                </a:lnTo>
                <a:lnTo>
                  <a:pt x="1708" y="4749"/>
                </a:lnTo>
                <a:lnTo>
                  <a:pt x="1728" y="4758"/>
                </a:lnTo>
                <a:lnTo>
                  <a:pt x="1750" y="4768"/>
                </a:lnTo>
                <a:lnTo>
                  <a:pt x="1790" y="4788"/>
                </a:lnTo>
                <a:lnTo>
                  <a:pt x="1829" y="4811"/>
                </a:lnTo>
                <a:lnTo>
                  <a:pt x="1868" y="4833"/>
                </a:lnTo>
                <a:lnTo>
                  <a:pt x="1905" y="4856"/>
                </a:lnTo>
                <a:lnTo>
                  <a:pt x="1943" y="4878"/>
                </a:lnTo>
                <a:lnTo>
                  <a:pt x="1981" y="4900"/>
                </a:lnTo>
                <a:lnTo>
                  <a:pt x="2019" y="4920"/>
                </a:lnTo>
                <a:lnTo>
                  <a:pt x="2039" y="4929"/>
                </a:lnTo>
                <a:lnTo>
                  <a:pt x="2058" y="4938"/>
                </a:lnTo>
                <a:lnTo>
                  <a:pt x="2078" y="4946"/>
                </a:lnTo>
                <a:lnTo>
                  <a:pt x="2098" y="4954"/>
                </a:lnTo>
                <a:lnTo>
                  <a:pt x="2119" y="4960"/>
                </a:lnTo>
                <a:lnTo>
                  <a:pt x="2139" y="4966"/>
                </a:lnTo>
                <a:lnTo>
                  <a:pt x="2161" y="4971"/>
                </a:lnTo>
                <a:lnTo>
                  <a:pt x="2182" y="4976"/>
                </a:lnTo>
                <a:lnTo>
                  <a:pt x="2205" y="4979"/>
                </a:lnTo>
                <a:lnTo>
                  <a:pt x="2227" y="4981"/>
                </a:lnTo>
                <a:lnTo>
                  <a:pt x="2250" y="4982"/>
                </a:lnTo>
                <a:lnTo>
                  <a:pt x="2274" y="4982"/>
                </a:lnTo>
                <a:lnTo>
                  <a:pt x="2298" y="4980"/>
                </a:lnTo>
                <a:lnTo>
                  <a:pt x="2323" y="4977"/>
                </a:lnTo>
                <a:lnTo>
                  <a:pt x="2369" y="4969"/>
                </a:lnTo>
                <a:lnTo>
                  <a:pt x="2414" y="4962"/>
                </a:lnTo>
                <a:lnTo>
                  <a:pt x="2503" y="4945"/>
                </a:lnTo>
                <a:lnTo>
                  <a:pt x="2593" y="4926"/>
                </a:lnTo>
                <a:lnTo>
                  <a:pt x="2682" y="4906"/>
                </a:lnTo>
                <a:lnTo>
                  <a:pt x="2771" y="4884"/>
                </a:lnTo>
                <a:lnTo>
                  <a:pt x="2859" y="4862"/>
                </a:lnTo>
                <a:lnTo>
                  <a:pt x="3037" y="4817"/>
                </a:lnTo>
                <a:lnTo>
                  <a:pt x="3089" y="4803"/>
                </a:lnTo>
                <a:lnTo>
                  <a:pt x="3156" y="4789"/>
                </a:lnTo>
                <a:lnTo>
                  <a:pt x="3235" y="4772"/>
                </a:lnTo>
                <a:lnTo>
                  <a:pt x="3324" y="4751"/>
                </a:lnTo>
                <a:lnTo>
                  <a:pt x="3418" y="4728"/>
                </a:lnTo>
                <a:lnTo>
                  <a:pt x="3467" y="4714"/>
                </a:lnTo>
                <a:lnTo>
                  <a:pt x="3516" y="4701"/>
                </a:lnTo>
                <a:lnTo>
                  <a:pt x="3565" y="4686"/>
                </a:lnTo>
                <a:lnTo>
                  <a:pt x="3616" y="4670"/>
                </a:lnTo>
                <a:lnTo>
                  <a:pt x="3664" y="4653"/>
                </a:lnTo>
                <a:lnTo>
                  <a:pt x="3713" y="4634"/>
                </a:lnTo>
                <a:lnTo>
                  <a:pt x="3760" y="4616"/>
                </a:lnTo>
                <a:lnTo>
                  <a:pt x="3805" y="4595"/>
                </a:lnTo>
                <a:lnTo>
                  <a:pt x="3849" y="4574"/>
                </a:lnTo>
                <a:lnTo>
                  <a:pt x="3890" y="4551"/>
                </a:lnTo>
                <a:lnTo>
                  <a:pt x="3911" y="4539"/>
                </a:lnTo>
                <a:lnTo>
                  <a:pt x="3930" y="4528"/>
                </a:lnTo>
                <a:lnTo>
                  <a:pt x="3949" y="4515"/>
                </a:lnTo>
                <a:lnTo>
                  <a:pt x="3966" y="4502"/>
                </a:lnTo>
                <a:lnTo>
                  <a:pt x="3983" y="4489"/>
                </a:lnTo>
                <a:lnTo>
                  <a:pt x="3999" y="4476"/>
                </a:lnTo>
                <a:lnTo>
                  <a:pt x="4014" y="4462"/>
                </a:lnTo>
                <a:lnTo>
                  <a:pt x="4028" y="4448"/>
                </a:lnTo>
                <a:lnTo>
                  <a:pt x="4042" y="4434"/>
                </a:lnTo>
                <a:lnTo>
                  <a:pt x="4054" y="4418"/>
                </a:lnTo>
                <a:lnTo>
                  <a:pt x="4065" y="4403"/>
                </a:lnTo>
                <a:lnTo>
                  <a:pt x="4076" y="4387"/>
                </a:lnTo>
                <a:lnTo>
                  <a:pt x="4085" y="4372"/>
                </a:lnTo>
                <a:lnTo>
                  <a:pt x="4092" y="4356"/>
                </a:lnTo>
                <a:lnTo>
                  <a:pt x="4099" y="4339"/>
                </a:lnTo>
                <a:lnTo>
                  <a:pt x="4104" y="4322"/>
                </a:lnTo>
                <a:lnTo>
                  <a:pt x="4107" y="4304"/>
                </a:lnTo>
                <a:lnTo>
                  <a:pt x="4110" y="4286"/>
                </a:lnTo>
                <a:lnTo>
                  <a:pt x="4111" y="4269"/>
                </a:lnTo>
                <a:lnTo>
                  <a:pt x="4111" y="4249"/>
                </a:lnTo>
                <a:lnTo>
                  <a:pt x="4109" y="4231"/>
                </a:lnTo>
                <a:lnTo>
                  <a:pt x="4106" y="4211"/>
                </a:lnTo>
                <a:lnTo>
                  <a:pt x="4101" y="4191"/>
                </a:lnTo>
                <a:lnTo>
                  <a:pt x="4095" y="4171"/>
                </a:lnTo>
                <a:lnTo>
                  <a:pt x="4105" y="4170"/>
                </a:lnTo>
                <a:lnTo>
                  <a:pt x="4116" y="4170"/>
                </a:lnTo>
                <a:lnTo>
                  <a:pt x="4127" y="4172"/>
                </a:lnTo>
                <a:lnTo>
                  <a:pt x="4138" y="4174"/>
                </a:lnTo>
                <a:lnTo>
                  <a:pt x="4149" y="4177"/>
                </a:lnTo>
                <a:lnTo>
                  <a:pt x="4161" y="4180"/>
                </a:lnTo>
                <a:lnTo>
                  <a:pt x="4172" y="4186"/>
                </a:lnTo>
                <a:lnTo>
                  <a:pt x="4184" y="4191"/>
                </a:lnTo>
                <a:lnTo>
                  <a:pt x="4208" y="4204"/>
                </a:lnTo>
                <a:lnTo>
                  <a:pt x="4232" y="4220"/>
                </a:lnTo>
                <a:lnTo>
                  <a:pt x="4257" y="4240"/>
                </a:lnTo>
                <a:lnTo>
                  <a:pt x="4283" y="4261"/>
                </a:lnTo>
                <a:lnTo>
                  <a:pt x="4308" y="4285"/>
                </a:lnTo>
                <a:lnTo>
                  <a:pt x="4335" y="4311"/>
                </a:lnTo>
                <a:lnTo>
                  <a:pt x="4360" y="4337"/>
                </a:lnTo>
                <a:lnTo>
                  <a:pt x="4387" y="4367"/>
                </a:lnTo>
                <a:lnTo>
                  <a:pt x="4413" y="4398"/>
                </a:lnTo>
                <a:lnTo>
                  <a:pt x="4439" y="4429"/>
                </a:lnTo>
                <a:lnTo>
                  <a:pt x="4465" y="4461"/>
                </a:lnTo>
                <a:lnTo>
                  <a:pt x="4491" y="4495"/>
                </a:lnTo>
                <a:lnTo>
                  <a:pt x="4542" y="4564"/>
                </a:lnTo>
                <a:lnTo>
                  <a:pt x="4591" y="4632"/>
                </a:lnTo>
                <a:lnTo>
                  <a:pt x="4638" y="4701"/>
                </a:lnTo>
                <a:lnTo>
                  <a:pt x="4682" y="4766"/>
                </a:lnTo>
                <a:lnTo>
                  <a:pt x="4761" y="4881"/>
                </a:lnTo>
                <a:lnTo>
                  <a:pt x="4794" y="4928"/>
                </a:lnTo>
                <a:lnTo>
                  <a:pt x="4822" y="4965"/>
                </a:lnTo>
                <a:lnTo>
                  <a:pt x="4806" y="4966"/>
                </a:lnTo>
                <a:lnTo>
                  <a:pt x="4791" y="4966"/>
                </a:lnTo>
                <a:lnTo>
                  <a:pt x="4776" y="4965"/>
                </a:lnTo>
                <a:lnTo>
                  <a:pt x="4762" y="4963"/>
                </a:lnTo>
                <a:lnTo>
                  <a:pt x="4748" y="4960"/>
                </a:lnTo>
                <a:lnTo>
                  <a:pt x="4734" y="4957"/>
                </a:lnTo>
                <a:lnTo>
                  <a:pt x="4720" y="4952"/>
                </a:lnTo>
                <a:lnTo>
                  <a:pt x="4707" y="4948"/>
                </a:lnTo>
                <a:lnTo>
                  <a:pt x="4680" y="4936"/>
                </a:lnTo>
                <a:lnTo>
                  <a:pt x="4655" y="4922"/>
                </a:lnTo>
                <a:lnTo>
                  <a:pt x="4629" y="4908"/>
                </a:lnTo>
                <a:lnTo>
                  <a:pt x="4603" y="4892"/>
                </a:lnTo>
                <a:lnTo>
                  <a:pt x="4550" y="4860"/>
                </a:lnTo>
                <a:lnTo>
                  <a:pt x="4523" y="4844"/>
                </a:lnTo>
                <a:lnTo>
                  <a:pt x="4495" y="4830"/>
                </a:lnTo>
                <a:lnTo>
                  <a:pt x="4465" y="4817"/>
                </a:lnTo>
                <a:lnTo>
                  <a:pt x="4451" y="4812"/>
                </a:lnTo>
                <a:lnTo>
                  <a:pt x="4434" y="4807"/>
                </a:lnTo>
                <a:lnTo>
                  <a:pt x="4419" y="4801"/>
                </a:lnTo>
                <a:lnTo>
                  <a:pt x="4402" y="4798"/>
                </a:lnTo>
                <a:lnTo>
                  <a:pt x="4385" y="4795"/>
                </a:lnTo>
                <a:lnTo>
                  <a:pt x="4368" y="4793"/>
                </a:lnTo>
                <a:lnTo>
                  <a:pt x="4342" y="4791"/>
                </a:lnTo>
                <a:lnTo>
                  <a:pt x="4316" y="4789"/>
                </a:lnTo>
                <a:lnTo>
                  <a:pt x="4290" y="4788"/>
                </a:lnTo>
                <a:lnTo>
                  <a:pt x="4264" y="4788"/>
                </a:lnTo>
                <a:lnTo>
                  <a:pt x="4212" y="4789"/>
                </a:lnTo>
                <a:lnTo>
                  <a:pt x="4160" y="4793"/>
                </a:lnTo>
                <a:lnTo>
                  <a:pt x="4107" y="4798"/>
                </a:lnTo>
                <a:lnTo>
                  <a:pt x="4055" y="4806"/>
                </a:lnTo>
                <a:lnTo>
                  <a:pt x="4002" y="4814"/>
                </a:lnTo>
                <a:lnTo>
                  <a:pt x="3950" y="4824"/>
                </a:lnTo>
                <a:lnTo>
                  <a:pt x="3897" y="4835"/>
                </a:lnTo>
                <a:lnTo>
                  <a:pt x="3845" y="4848"/>
                </a:lnTo>
                <a:lnTo>
                  <a:pt x="3794" y="4860"/>
                </a:lnTo>
                <a:lnTo>
                  <a:pt x="3742" y="4873"/>
                </a:lnTo>
                <a:lnTo>
                  <a:pt x="3640" y="4902"/>
                </a:lnTo>
                <a:lnTo>
                  <a:pt x="3542" y="4929"/>
                </a:lnTo>
                <a:lnTo>
                  <a:pt x="3455" y="4954"/>
                </a:lnTo>
                <a:lnTo>
                  <a:pt x="3367" y="4981"/>
                </a:lnTo>
                <a:lnTo>
                  <a:pt x="3322" y="4995"/>
                </a:lnTo>
                <a:lnTo>
                  <a:pt x="3279" y="5009"/>
                </a:lnTo>
                <a:lnTo>
                  <a:pt x="3236" y="5025"/>
                </a:lnTo>
                <a:lnTo>
                  <a:pt x="3193" y="5041"/>
                </a:lnTo>
                <a:lnTo>
                  <a:pt x="3150" y="5059"/>
                </a:lnTo>
                <a:lnTo>
                  <a:pt x="3108" y="5076"/>
                </a:lnTo>
                <a:lnTo>
                  <a:pt x="3066" y="5095"/>
                </a:lnTo>
                <a:lnTo>
                  <a:pt x="3025" y="5116"/>
                </a:lnTo>
                <a:lnTo>
                  <a:pt x="2985" y="5137"/>
                </a:lnTo>
                <a:lnTo>
                  <a:pt x="2945" y="5160"/>
                </a:lnTo>
                <a:lnTo>
                  <a:pt x="2908" y="5185"/>
                </a:lnTo>
                <a:lnTo>
                  <a:pt x="2870" y="5210"/>
                </a:lnTo>
                <a:lnTo>
                  <a:pt x="2834" y="5236"/>
                </a:lnTo>
                <a:lnTo>
                  <a:pt x="2800" y="5264"/>
                </a:lnTo>
                <a:lnTo>
                  <a:pt x="2767" y="5293"/>
                </a:lnTo>
                <a:lnTo>
                  <a:pt x="2735" y="5324"/>
                </a:lnTo>
                <a:lnTo>
                  <a:pt x="2706" y="5356"/>
                </a:lnTo>
                <a:lnTo>
                  <a:pt x="2691" y="5373"/>
                </a:lnTo>
                <a:lnTo>
                  <a:pt x="2678" y="5391"/>
                </a:lnTo>
                <a:lnTo>
                  <a:pt x="2665" y="5408"/>
                </a:lnTo>
                <a:lnTo>
                  <a:pt x="2652" y="5426"/>
                </a:lnTo>
                <a:lnTo>
                  <a:pt x="2640" y="5445"/>
                </a:lnTo>
                <a:lnTo>
                  <a:pt x="2629" y="5463"/>
                </a:lnTo>
                <a:lnTo>
                  <a:pt x="2622" y="5478"/>
                </a:lnTo>
                <a:lnTo>
                  <a:pt x="2614" y="5493"/>
                </a:lnTo>
                <a:lnTo>
                  <a:pt x="2601" y="5526"/>
                </a:lnTo>
                <a:lnTo>
                  <a:pt x="2574" y="5594"/>
                </a:lnTo>
                <a:lnTo>
                  <a:pt x="2560" y="5629"/>
                </a:lnTo>
                <a:lnTo>
                  <a:pt x="2553" y="5646"/>
                </a:lnTo>
                <a:lnTo>
                  <a:pt x="2545" y="5661"/>
                </a:lnTo>
                <a:lnTo>
                  <a:pt x="2536" y="5675"/>
                </a:lnTo>
                <a:lnTo>
                  <a:pt x="2525" y="5690"/>
                </a:lnTo>
                <a:lnTo>
                  <a:pt x="2514" y="5702"/>
                </a:lnTo>
                <a:lnTo>
                  <a:pt x="2503" y="5713"/>
                </a:lnTo>
                <a:lnTo>
                  <a:pt x="2512" y="5714"/>
                </a:lnTo>
                <a:lnTo>
                  <a:pt x="2522" y="5715"/>
                </a:lnTo>
                <a:lnTo>
                  <a:pt x="2541" y="5720"/>
                </a:lnTo>
                <a:lnTo>
                  <a:pt x="2559" y="5727"/>
                </a:lnTo>
                <a:lnTo>
                  <a:pt x="2577" y="5735"/>
                </a:lnTo>
                <a:lnTo>
                  <a:pt x="2593" y="5745"/>
                </a:lnTo>
                <a:lnTo>
                  <a:pt x="2609" y="5755"/>
                </a:lnTo>
                <a:lnTo>
                  <a:pt x="2625" y="5768"/>
                </a:lnTo>
                <a:lnTo>
                  <a:pt x="2640" y="5780"/>
                </a:lnTo>
                <a:lnTo>
                  <a:pt x="2671" y="5807"/>
                </a:lnTo>
                <a:lnTo>
                  <a:pt x="2701" y="5832"/>
                </a:lnTo>
                <a:lnTo>
                  <a:pt x="2716" y="5844"/>
                </a:lnTo>
                <a:lnTo>
                  <a:pt x="2732" y="5856"/>
                </a:lnTo>
                <a:lnTo>
                  <a:pt x="2749" y="5866"/>
                </a:lnTo>
                <a:lnTo>
                  <a:pt x="2765" y="5875"/>
                </a:lnTo>
                <a:lnTo>
                  <a:pt x="2792" y="5886"/>
                </a:lnTo>
                <a:lnTo>
                  <a:pt x="2818" y="5897"/>
                </a:lnTo>
                <a:lnTo>
                  <a:pt x="2846" y="5904"/>
                </a:lnTo>
                <a:lnTo>
                  <a:pt x="2875" y="5911"/>
                </a:lnTo>
                <a:lnTo>
                  <a:pt x="2903" y="5916"/>
                </a:lnTo>
                <a:lnTo>
                  <a:pt x="2932" y="5920"/>
                </a:lnTo>
                <a:lnTo>
                  <a:pt x="2961" y="5924"/>
                </a:lnTo>
                <a:lnTo>
                  <a:pt x="2989" y="5927"/>
                </a:lnTo>
                <a:lnTo>
                  <a:pt x="3045" y="5931"/>
                </a:lnTo>
                <a:lnTo>
                  <a:pt x="3100" y="5933"/>
                </a:lnTo>
                <a:lnTo>
                  <a:pt x="3156" y="5933"/>
                </a:lnTo>
                <a:lnTo>
                  <a:pt x="3212" y="5931"/>
                </a:lnTo>
                <a:lnTo>
                  <a:pt x="3267" y="5926"/>
                </a:lnTo>
                <a:lnTo>
                  <a:pt x="3322" y="5920"/>
                </a:lnTo>
                <a:lnTo>
                  <a:pt x="3378" y="5913"/>
                </a:lnTo>
                <a:lnTo>
                  <a:pt x="3433" y="5904"/>
                </a:lnTo>
                <a:lnTo>
                  <a:pt x="3487" y="5895"/>
                </a:lnTo>
                <a:lnTo>
                  <a:pt x="3543" y="5882"/>
                </a:lnTo>
                <a:lnTo>
                  <a:pt x="3597" y="5870"/>
                </a:lnTo>
                <a:lnTo>
                  <a:pt x="3651" y="5857"/>
                </a:lnTo>
                <a:lnTo>
                  <a:pt x="3705" y="5842"/>
                </a:lnTo>
                <a:lnTo>
                  <a:pt x="3759" y="5827"/>
                </a:lnTo>
                <a:lnTo>
                  <a:pt x="3812" y="5811"/>
                </a:lnTo>
                <a:lnTo>
                  <a:pt x="3865" y="5794"/>
                </a:lnTo>
                <a:lnTo>
                  <a:pt x="3983" y="5757"/>
                </a:lnTo>
                <a:lnTo>
                  <a:pt x="4058" y="5734"/>
                </a:lnTo>
                <a:lnTo>
                  <a:pt x="4138" y="5705"/>
                </a:lnTo>
                <a:lnTo>
                  <a:pt x="4181" y="5690"/>
                </a:lnTo>
                <a:lnTo>
                  <a:pt x="4224" y="5673"/>
                </a:lnTo>
                <a:lnTo>
                  <a:pt x="4267" y="5656"/>
                </a:lnTo>
                <a:lnTo>
                  <a:pt x="4311" y="5638"/>
                </a:lnTo>
                <a:lnTo>
                  <a:pt x="4354" y="5618"/>
                </a:lnTo>
                <a:lnTo>
                  <a:pt x="4397" y="5598"/>
                </a:lnTo>
                <a:lnTo>
                  <a:pt x="4439" y="5576"/>
                </a:lnTo>
                <a:lnTo>
                  <a:pt x="4481" y="5553"/>
                </a:lnTo>
                <a:lnTo>
                  <a:pt x="4521" y="5530"/>
                </a:lnTo>
                <a:lnTo>
                  <a:pt x="4559" y="5505"/>
                </a:lnTo>
                <a:lnTo>
                  <a:pt x="4596" y="5480"/>
                </a:lnTo>
                <a:lnTo>
                  <a:pt x="4630" y="5453"/>
                </a:lnTo>
                <a:lnTo>
                  <a:pt x="4646" y="5439"/>
                </a:lnTo>
                <a:lnTo>
                  <a:pt x="4662" y="5425"/>
                </a:lnTo>
                <a:lnTo>
                  <a:pt x="4676" y="5411"/>
                </a:lnTo>
                <a:lnTo>
                  <a:pt x="4690" y="5397"/>
                </a:lnTo>
                <a:lnTo>
                  <a:pt x="4704" y="5381"/>
                </a:lnTo>
                <a:lnTo>
                  <a:pt x="4716" y="5367"/>
                </a:lnTo>
                <a:lnTo>
                  <a:pt x="4727" y="5352"/>
                </a:lnTo>
                <a:lnTo>
                  <a:pt x="4739" y="5336"/>
                </a:lnTo>
                <a:lnTo>
                  <a:pt x="4748" y="5320"/>
                </a:lnTo>
                <a:lnTo>
                  <a:pt x="4757" y="5303"/>
                </a:lnTo>
                <a:lnTo>
                  <a:pt x="4764" y="5287"/>
                </a:lnTo>
                <a:lnTo>
                  <a:pt x="4771" y="5271"/>
                </a:lnTo>
                <a:lnTo>
                  <a:pt x="4776" y="5254"/>
                </a:lnTo>
                <a:lnTo>
                  <a:pt x="4782" y="5237"/>
                </a:lnTo>
                <a:lnTo>
                  <a:pt x="4785" y="5219"/>
                </a:lnTo>
                <a:lnTo>
                  <a:pt x="4787" y="5202"/>
                </a:lnTo>
                <a:lnTo>
                  <a:pt x="4788" y="5184"/>
                </a:lnTo>
                <a:lnTo>
                  <a:pt x="4788" y="5165"/>
                </a:lnTo>
                <a:lnTo>
                  <a:pt x="4786" y="5147"/>
                </a:lnTo>
                <a:lnTo>
                  <a:pt x="4783" y="5128"/>
                </a:lnTo>
                <a:lnTo>
                  <a:pt x="4778" y="5109"/>
                </a:lnTo>
                <a:lnTo>
                  <a:pt x="4772" y="5089"/>
                </a:lnTo>
                <a:lnTo>
                  <a:pt x="4765" y="5070"/>
                </a:lnTo>
                <a:lnTo>
                  <a:pt x="4756" y="5049"/>
                </a:lnTo>
                <a:lnTo>
                  <a:pt x="4767" y="5047"/>
                </a:lnTo>
                <a:lnTo>
                  <a:pt x="4780" y="5047"/>
                </a:lnTo>
                <a:lnTo>
                  <a:pt x="4791" y="5047"/>
                </a:lnTo>
                <a:lnTo>
                  <a:pt x="4803" y="5048"/>
                </a:lnTo>
                <a:lnTo>
                  <a:pt x="4814" y="5050"/>
                </a:lnTo>
                <a:lnTo>
                  <a:pt x="4827" y="5053"/>
                </a:lnTo>
                <a:lnTo>
                  <a:pt x="4840" y="5058"/>
                </a:lnTo>
                <a:lnTo>
                  <a:pt x="4852" y="5062"/>
                </a:lnTo>
                <a:lnTo>
                  <a:pt x="4865" y="5068"/>
                </a:lnTo>
                <a:lnTo>
                  <a:pt x="4878" y="5075"/>
                </a:lnTo>
                <a:lnTo>
                  <a:pt x="4891" y="5082"/>
                </a:lnTo>
                <a:lnTo>
                  <a:pt x="4905" y="5090"/>
                </a:lnTo>
                <a:lnTo>
                  <a:pt x="4931" y="5109"/>
                </a:lnTo>
                <a:lnTo>
                  <a:pt x="4958" y="5130"/>
                </a:lnTo>
                <a:lnTo>
                  <a:pt x="4985" y="5155"/>
                </a:lnTo>
                <a:lnTo>
                  <a:pt x="5013" y="5182"/>
                </a:lnTo>
                <a:lnTo>
                  <a:pt x="5041" y="5210"/>
                </a:lnTo>
                <a:lnTo>
                  <a:pt x="5069" y="5241"/>
                </a:lnTo>
                <a:lnTo>
                  <a:pt x="5097" y="5273"/>
                </a:lnTo>
                <a:lnTo>
                  <a:pt x="5125" y="5307"/>
                </a:lnTo>
                <a:lnTo>
                  <a:pt x="5152" y="5341"/>
                </a:lnTo>
                <a:lnTo>
                  <a:pt x="5180" y="5376"/>
                </a:lnTo>
                <a:lnTo>
                  <a:pt x="5234" y="5450"/>
                </a:lnTo>
                <a:lnTo>
                  <a:pt x="5288" y="5524"/>
                </a:lnTo>
                <a:lnTo>
                  <a:pt x="5338" y="5598"/>
                </a:lnTo>
                <a:lnTo>
                  <a:pt x="5386" y="5668"/>
                </a:lnTo>
                <a:lnTo>
                  <a:pt x="5470" y="5793"/>
                </a:lnTo>
                <a:lnTo>
                  <a:pt x="5506" y="5844"/>
                </a:lnTo>
                <a:lnTo>
                  <a:pt x="5537" y="5885"/>
                </a:lnTo>
                <a:lnTo>
                  <a:pt x="5520" y="5886"/>
                </a:lnTo>
                <a:lnTo>
                  <a:pt x="5505" y="5886"/>
                </a:lnTo>
                <a:lnTo>
                  <a:pt x="5491" y="5885"/>
                </a:lnTo>
                <a:lnTo>
                  <a:pt x="5475" y="5884"/>
                </a:lnTo>
                <a:lnTo>
                  <a:pt x="5461" y="5882"/>
                </a:lnTo>
                <a:lnTo>
                  <a:pt x="5447" y="5879"/>
                </a:lnTo>
                <a:lnTo>
                  <a:pt x="5432" y="5875"/>
                </a:lnTo>
                <a:lnTo>
                  <a:pt x="5418" y="5871"/>
                </a:lnTo>
                <a:lnTo>
                  <a:pt x="5391" y="5862"/>
                </a:lnTo>
                <a:lnTo>
                  <a:pt x="5365" y="5850"/>
                </a:lnTo>
                <a:lnTo>
                  <a:pt x="5338" y="5836"/>
                </a:lnTo>
                <a:lnTo>
                  <a:pt x="5311" y="5822"/>
                </a:lnTo>
                <a:lnTo>
                  <a:pt x="5258" y="5792"/>
                </a:lnTo>
                <a:lnTo>
                  <a:pt x="5230" y="5777"/>
                </a:lnTo>
                <a:lnTo>
                  <a:pt x="5203" y="5763"/>
                </a:lnTo>
                <a:lnTo>
                  <a:pt x="5174" y="5749"/>
                </a:lnTo>
                <a:lnTo>
                  <a:pt x="5144" y="5737"/>
                </a:lnTo>
                <a:lnTo>
                  <a:pt x="5114" y="5727"/>
                </a:lnTo>
                <a:lnTo>
                  <a:pt x="5097" y="5723"/>
                </a:lnTo>
                <a:lnTo>
                  <a:pt x="5081" y="5718"/>
                </a:lnTo>
                <a:lnTo>
                  <a:pt x="5057" y="5713"/>
                </a:lnTo>
                <a:lnTo>
                  <a:pt x="5034" y="5710"/>
                </a:lnTo>
                <a:lnTo>
                  <a:pt x="5010" y="5707"/>
                </a:lnTo>
                <a:lnTo>
                  <a:pt x="4986" y="5705"/>
                </a:lnTo>
                <a:lnTo>
                  <a:pt x="4963" y="5704"/>
                </a:lnTo>
                <a:lnTo>
                  <a:pt x="4938" y="5704"/>
                </a:lnTo>
                <a:lnTo>
                  <a:pt x="4914" y="5705"/>
                </a:lnTo>
                <a:lnTo>
                  <a:pt x="4890" y="5706"/>
                </a:lnTo>
                <a:lnTo>
                  <a:pt x="4866" y="5708"/>
                </a:lnTo>
                <a:lnTo>
                  <a:pt x="4841" y="5710"/>
                </a:lnTo>
                <a:lnTo>
                  <a:pt x="4793" y="5717"/>
                </a:lnTo>
                <a:lnTo>
                  <a:pt x="4744" y="5726"/>
                </a:lnTo>
                <a:lnTo>
                  <a:pt x="4694" y="5737"/>
                </a:lnTo>
                <a:lnTo>
                  <a:pt x="4645" y="5748"/>
                </a:lnTo>
                <a:lnTo>
                  <a:pt x="4597" y="5761"/>
                </a:lnTo>
                <a:lnTo>
                  <a:pt x="4549" y="5776"/>
                </a:lnTo>
                <a:lnTo>
                  <a:pt x="4501" y="5790"/>
                </a:lnTo>
                <a:lnTo>
                  <a:pt x="4408" y="5818"/>
                </a:lnTo>
                <a:lnTo>
                  <a:pt x="4361" y="5832"/>
                </a:lnTo>
                <a:lnTo>
                  <a:pt x="4316" y="5844"/>
                </a:lnTo>
                <a:lnTo>
                  <a:pt x="4221" y="5872"/>
                </a:lnTo>
                <a:lnTo>
                  <a:pt x="4125" y="5900"/>
                </a:lnTo>
                <a:lnTo>
                  <a:pt x="4077" y="5915"/>
                </a:lnTo>
                <a:lnTo>
                  <a:pt x="4029" y="5932"/>
                </a:lnTo>
                <a:lnTo>
                  <a:pt x="3981" y="5948"/>
                </a:lnTo>
                <a:lnTo>
                  <a:pt x="3934" y="5965"/>
                </a:lnTo>
                <a:lnTo>
                  <a:pt x="3887" y="5985"/>
                </a:lnTo>
                <a:lnTo>
                  <a:pt x="3841" y="6004"/>
                </a:lnTo>
                <a:lnTo>
                  <a:pt x="3796" y="6026"/>
                </a:lnTo>
                <a:lnTo>
                  <a:pt x="3751" y="6048"/>
                </a:lnTo>
                <a:lnTo>
                  <a:pt x="3707" y="6073"/>
                </a:lnTo>
                <a:lnTo>
                  <a:pt x="3665" y="6099"/>
                </a:lnTo>
                <a:lnTo>
                  <a:pt x="3623" y="6125"/>
                </a:lnTo>
                <a:lnTo>
                  <a:pt x="3583" y="6155"/>
                </a:lnTo>
                <a:lnTo>
                  <a:pt x="3563" y="6170"/>
                </a:lnTo>
                <a:lnTo>
                  <a:pt x="3546" y="6186"/>
                </a:lnTo>
                <a:lnTo>
                  <a:pt x="3527" y="6201"/>
                </a:lnTo>
                <a:lnTo>
                  <a:pt x="3510" y="6217"/>
                </a:lnTo>
                <a:lnTo>
                  <a:pt x="3494" y="6235"/>
                </a:lnTo>
                <a:lnTo>
                  <a:pt x="3477" y="6252"/>
                </a:lnTo>
                <a:lnTo>
                  <a:pt x="3462" y="6271"/>
                </a:lnTo>
                <a:lnTo>
                  <a:pt x="3446" y="6289"/>
                </a:lnTo>
                <a:lnTo>
                  <a:pt x="3431" y="6309"/>
                </a:lnTo>
                <a:lnTo>
                  <a:pt x="3417" y="6327"/>
                </a:lnTo>
                <a:lnTo>
                  <a:pt x="3390" y="6367"/>
                </a:lnTo>
                <a:lnTo>
                  <a:pt x="3364" y="6408"/>
                </a:lnTo>
                <a:lnTo>
                  <a:pt x="3341" y="6450"/>
                </a:lnTo>
                <a:lnTo>
                  <a:pt x="3332" y="6471"/>
                </a:lnTo>
                <a:lnTo>
                  <a:pt x="3321" y="6494"/>
                </a:lnTo>
                <a:lnTo>
                  <a:pt x="3311" y="6519"/>
                </a:lnTo>
                <a:lnTo>
                  <a:pt x="3300" y="6544"/>
                </a:lnTo>
                <a:lnTo>
                  <a:pt x="3288" y="6569"/>
                </a:lnTo>
                <a:lnTo>
                  <a:pt x="3281" y="6580"/>
                </a:lnTo>
                <a:lnTo>
                  <a:pt x="3273" y="6591"/>
                </a:lnTo>
                <a:lnTo>
                  <a:pt x="3266" y="6601"/>
                </a:lnTo>
                <a:lnTo>
                  <a:pt x="3257" y="6610"/>
                </a:lnTo>
                <a:lnTo>
                  <a:pt x="3248" y="6617"/>
                </a:lnTo>
                <a:lnTo>
                  <a:pt x="3238" y="6623"/>
                </a:lnTo>
                <a:lnTo>
                  <a:pt x="3254" y="6625"/>
                </a:lnTo>
                <a:lnTo>
                  <a:pt x="3270" y="6627"/>
                </a:lnTo>
                <a:lnTo>
                  <a:pt x="3287" y="6630"/>
                </a:lnTo>
                <a:lnTo>
                  <a:pt x="3302" y="6634"/>
                </a:lnTo>
                <a:lnTo>
                  <a:pt x="3317" y="6640"/>
                </a:lnTo>
                <a:lnTo>
                  <a:pt x="3333" y="6645"/>
                </a:lnTo>
                <a:lnTo>
                  <a:pt x="3348" y="6651"/>
                </a:lnTo>
                <a:lnTo>
                  <a:pt x="3363" y="6658"/>
                </a:lnTo>
                <a:lnTo>
                  <a:pt x="3393" y="6673"/>
                </a:lnTo>
                <a:lnTo>
                  <a:pt x="3423" y="6691"/>
                </a:lnTo>
                <a:lnTo>
                  <a:pt x="3482" y="6728"/>
                </a:lnTo>
                <a:lnTo>
                  <a:pt x="3512" y="6747"/>
                </a:lnTo>
                <a:lnTo>
                  <a:pt x="3543" y="6765"/>
                </a:lnTo>
                <a:lnTo>
                  <a:pt x="3574" y="6782"/>
                </a:lnTo>
                <a:lnTo>
                  <a:pt x="3605" y="6797"/>
                </a:lnTo>
                <a:lnTo>
                  <a:pt x="3621" y="6805"/>
                </a:lnTo>
                <a:lnTo>
                  <a:pt x="3637" y="6811"/>
                </a:lnTo>
                <a:lnTo>
                  <a:pt x="3654" y="6817"/>
                </a:lnTo>
                <a:lnTo>
                  <a:pt x="3671" y="6822"/>
                </a:lnTo>
                <a:lnTo>
                  <a:pt x="3688" y="6826"/>
                </a:lnTo>
                <a:lnTo>
                  <a:pt x="3706" y="6829"/>
                </a:lnTo>
                <a:lnTo>
                  <a:pt x="3723" y="6831"/>
                </a:lnTo>
                <a:lnTo>
                  <a:pt x="3742" y="6832"/>
                </a:lnTo>
                <a:lnTo>
                  <a:pt x="3786" y="6833"/>
                </a:lnTo>
                <a:lnTo>
                  <a:pt x="3831" y="6833"/>
                </a:lnTo>
                <a:lnTo>
                  <a:pt x="3875" y="6831"/>
                </a:lnTo>
                <a:lnTo>
                  <a:pt x="3920" y="6828"/>
                </a:lnTo>
                <a:lnTo>
                  <a:pt x="3964" y="6824"/>
                </a:lnTo>
                <a:lnTo>
                  <a:pt x="4009" y="6819"/>
                </a:lnTo>
                <a:lnTo>
                  <a:pt x="4053" y="6813"/>
                </a:lnTo>
                <a:lnTo>
                  <a:pt x="4098" y="6806"/>
                </a:lnTo>
                <a:lnTo>
                  <a:pt x="4142" y="6798"/>
                </a:lnTo>
                <a:lnTo>
                  <a:pt x="4186" y="6789"/>
                </a:lnTo>
                <a:lnTo>
                  <a:pt x="4230" y="6780"/>
                </a:lnTo>
                <a:lnTo>
                  <a:pt x="4274" y="6770"/>
                </a:lnTo>
                <a:lnTo>
                  <a:pt x="4361" y="6748"/>
                </a:lnTo>
                <a:lnTo>
                  <a:pt x="4447" y="6724"/>
                </a:lnTo>
                <a:lnTo>
                  <a:pt x="4495" y="6709"/>
                </a:lnTo>
                <a:lnTo>
                  <a:pt x="4558" y="6689"/>
                </a:lnTo>
                <a:lnTo>
                  <a:pt x="4634" y="6662"/>
                </a:lnTo>
                <a:lnTo>
                  <a:pt x="4719" y="6629"/>
                </a:lnTo>
                <a:lnTo>
                  <a:pt x="4764" y="6612"/>
                </a:lnTo>
                <a:lnTo>
                  <a:pt x="4811" y="6592"/>
                </a:lnTo>
                <a:lnTo>
                  <a:pt x="4858" y="6572"/>
                </a:lnTo>
                <a:lnTo>
                  <a:pt x="4908" y="6550"/>
                </a:lnTo>
                <a:lnTo>
                  <a:pt x="4956" y="6529"/>
                </a:lnTo>
                <a:lnTo>
                  <a:pt x="5004" y="6505"/>
                </a:lnTo>
                <a:lnTo>
                  <a:pt x="5052" y="6481"/>
                </a:lnTo>
                <a:lnTo>
                  <a:pt x="5100" y="6455"/>
                </a:lnTo>
                <a:lnTo>
                  <a:pt x="5146" y="6430"/>
                </a:lnTo>
                <a:lnTo>
                  <a:pt x="5191" y="6403"/>
                </a:lnTo>
                <a:lnTo>
                  <a:pt x="5234" y="6375"/>
                </a:lnTo>
                <a:lnTo>
                  <a:pt x="5275" y="6347"/>
                </a:lnTo>
                <a:lnTo>
                  <a:pt x="5314" y="6318"/>
                </a:lnTo>
                <a:lnTo>
                  <a:pt x="5350" y="6288"/>
                </a:lnTo>
                <a:lnTo>
                  <a:pt x="5368" y="6274"/>
                </a:lnTo>
                <a:lnTo>
                  <a:pt x="5383" y="6258"/>
                </a:lnTo>
                <a:lnTo>
                  <a:pt x="5398" y="6243"/>
                </a:lnTo>
                <a:lnTo>
                  <a:pt x="5413" y="6228"/>
                </a:lnTo>
                <a:lnTo>
                  <a:pt x="5426" y="6212"/>
                </a:lnTo>
                <a:lnTo>
                  <a:pt x="5438" y="6197"/>
                </a:lnTo>
                <a:lnTo>
                  <a:pt x="5450" y="6182"/>
                </a:lnTo>
                <a:lnTo>
                  <a:pt x="5460" y="6165"/>
                </a:lnTo>
                <a:lnTo>
                  <a:pt x="5469" y="6150"/>
                </a:lnTo>
                <a:lnTo>
                  <a:pt x="5476" y="6133"/>
                </a:lnTo>
                <a:lnTo>
                  <a:pt x="5483" y="6118"/>
                </a:lnTo>
                <a:lnTo>
                  <a:pt x="5489" y="6102"/>
                </a:lnTo>
                <a:lnTo>
                  <a:pt x="5493" y="6085"/>
                </a:lnTo>
                <a:lnTo>
                  <a:pt x="5496" y="6070"/>
                </a:lnTo>
                <a:lnTo>
                  <a:pt x="5497" y="6053"/>
                </a:lnTo>
                <a:lnTo>
                  <a:pt x="5497" y="6037"/>
                </a:lnTo>
                <a:lnTo>
                  <a:pt x="5496" y="6021"/>
                </a:lnTo>
                <a:lnTo>
                  <a:pt x="5493" y="6004"/>
                </a:lnTo>
                <a:lnTo>
                  <a:pt x="5488" y="5988"/>
                </a:lnTo>
                <a:lnTo>
                  <a:pt x="5481" y="5972"/>
                </a:lnTo>
                <a:lnTo>
                  <a:pt x="5491" y="5969"/>
                </a:lnTo>
                <a:lnTo>
                  <a:pt x="5501" y="5968"/>
                </a:lnTo>
                <a:lnTo>
                  <a:pt x="5510" y="5968"/>
                </a:lnTo>
                <a:lnTo>
                  <a:pt x="5520" y="5969"/>
                </a:lnTo>
                <a:lnTo>
                  <a:pt x="5531" y="5971"/>
                </a:lnTo>
                <a:lnTo>
                  <a:pt x="5541" y="5972"/>
                </a:lnTo>
                <a:lnTo>
                  <a:pt x="5561" y="5978"/>
                </a:lnTo>
                <a:lnTo>
                  <a:pt x="5582" y="5986"/>
                </a:lnTo>
                <a:lnTo>
                  <a:pt x="5602" y="5996"/>
                </a:lnTo>
                <a:lnTo>
                  <a:pt x="5624" y="6009"/>
                </a:lnTo>
                <a:lnTo>
                  <a:pt x="5645" y="6024"/>
                </a:lnTo>
                <a:lnTo>
                  <a:pt x="5667" y="6040"/>
                </a:lnTo>
                <a:lnTo>
                  <a:pt x="5689" y="6059"/>
                </a:lnTo>
                <a:lnTo>
                  <a:pt x="5711" y="6078"/>
                </a:lnTo>
                <a:lnTo>
                  <a:pt x="5733" y="6100"/>
                </a:lnTo>
                <a:lnTo>
                  <a:pt x="5755" y="6122"/>
                </a:lnTo>
                <a:lnTo>
                  <a:pt x="5776" y="6146"/>
                </a:lnTo>
                <a:lnTo>
                  <a:pt x="5799" y="6170"/>
                </a:lnTo>
                <a:lnTo>
                  <a:pt x="5821" y="6196"/>
                </a:lnTo>
                <a:lnTo>
                  <a:pt x="5863" y="6247"/>
                </a:lnTo>
                <a:lnTo>
                  <a:pt x="5905" y="6300"/>
                </a:lnTo>
                <a:lnTo>
                  <a:pt x="5945" y="6354"/>
                </a:lnTo>
                <a:lnTo>
                  <a:pt x="5982" y="6405"/>
                </a:lnTo>
                <a:lnTo>
                  <a:pt x="6052" y="6498"/>
                </a:lnTo>
                <a:lnTo>
                  <a:pt x="6083" y="6537"/>
                </a:lnTo>
                <a:lnTo>
                  <a:pt x="6109" y="6570"/>
                </a:lnTo>
                <a:lnTo>
                  <a:pt x="6099" y="6572"/>
                </a:lnTo>
                <a:lnTo>
                  <a:pt x="6088" y="6573"/>
                </a:lnTo>
                <a:lnTo>
                  <a:pt x="6078" y="6573"/>
                </a:lnTo>
                <a:lnTo>
                  <a:pt x="6066" y="6573"/>
                </a:lnTo>
                <a:lnTo>
                  <a:pt x="6056" y="6571"/>
                </a:lnTo>
                <a:lnTo>
                  <a:pt x="6046" y="6569"/>
                </a:lnTo>
                <a:lnTo>
                  <a:pt x="6024" y="6564"/>
                </a:lnTo>
                <a:lnTo>
                  <a:pt x="6004" y="6556"/>
                </a:lnTo>
                <a:lnTo>
                  <a:pt x="5983" y="6546"/>
                </a:lnTo>
                <a:lnTo>
                  <a:pt x="5963" y="6535"/>
                </a:lnTo>
                <a:lnTo>
                  <a:pt x="5942" y="6524"/>
                </a:lnTo>
                <a:lnTo>
                  <a:pt x="5899" y="6500"/>
                </a:lnTo>
                <a:lnTo>
                  <a:pt x="5878" y="6489"/>
                </a:lnTo>
                <a:lnTo>
                  <a:pt x="5855" y="6479"/>
                </a:lnTo>
                <a:lnTo>
                  <a:pt x="5832" y="6469"/>
                </a:lnTo>
                <a:lnTo>
                  <a:pt x="5808" y="6463"/>
                </a:lnTo>
                <a:lnTo>
                  <a:pt x="5796" y="6460"/>
                </a:lnTo>
                <a:lnTo>
                  <a:pt x="5784" y="6458"/>
                </a:lnTo>
                <a:lnTo>
                  <a:pt x="5770" y="6457"/>
                </a:lnTo>
                <a:lnTo>
                  <a:pt x="5757" y="6456"/>
                </a:lnTo>
                <a:lnTo>
                  <a:pt x="5738" y="6456"/>
                </a:lnTo>
                <a:lnTo>
                  <a:pt x="5718" y="6456"/>
                </a:lnTo>
                <a:lnTo>
                  <a:pt x="5678" y="6459"/>
                </a:lnTo>
                <a:lnTo>
                  <a:pt x="5638" y="6464"/>
                </a:lnTo>
                <a:lnTo>
                  <a:pt x="5598" y="6472"/>
                </a:lnTo>
                <a:lnTo>
                  <a:pt x="5558" y="6481"/>
                </a:lnTo>
                <a:lnTo>
                  <a:pt x="5519" y="6491"/>
                </a:lnTo>
                <a:lnTo>
                  <a:pt x="5479" y="6503"/>
                </a:lnTo>
                <a:lnTo>
                  <a:pt x="5440" y="6517"/>
                </a:lnTo>
                <a:lnTo>
                  <a:pt x="5401" y="6530"/>
                </a:lnTo>
                <a:lnTo>
                  <a:pt x="5363" y="6545"/>
                </a:lnTo>
                <a:lnTo>
                  <a:pt x="5287" y="6577"/>
                </a:lnTo>
                <a:lnTo>
                  <a:pt x="5213" y="6610"/>
                </a:lnTo>
                <a:lnTo>
                  <a:pt x="5141" y="6642"/>
                </a:lnTo>
                <a:lnTo>
                  <a:pt x="5068" y="6673"/>
                </a:lnTo>
                <a:lnTo>
                  <a:pt x="4997" y="6707"/>
                </a:lnTo>
                <a:lnTo>
                  <a:pt x="4961" y="6725"/>
                </a:lnTo>
                <a:lnTo>
                  <a:pt x="4925" y="6742"/>
                </a:lnTo>
                <a:lnTo>
                  <a:pt x="4889" y="6762"/>
                </a:lnTo>
                <a:lnTo>
                  <a:pt x="4854" y="6780"/>
                </a:lnTo>
                <a:lnTo>
                  <a:pt x="4819" y="6800"/>
                </a:lnTo>
                <a:lnTo>
                  <a:pt x="4786" y="6822"/>
                </a:lnTo>
                <a:lnTo>
                  <a:pt x="4753" y="6843"/>
                </a:lnTo>
                <a:lnTo>
                  <a:pt x="4720" y="6866"/>
                </a:lnTo>
                <a:lnTo>
                  <a:pt x="4688" y="6890"/>
                </a:lnTo>
                <a:lnTo>
                  <a:pt x="4658" y="6915"/>
                </a:lnTo>
                <a:lnTo>
                  <a:pt x="4628" y="6941"/>
                </a:lnTo>
                <a:lnTo>
                  <a:pt x="4599" y="6968"/>
                </a:lnTo>
                <a:lnTo>
                  <a:pt x="4588" y="6980"/>
                </a:lnTo>
                <a:lnTo>
                  <a:pt x="4577" y="6992"/>
                </a:lnTo>
                <a:lnTo>
                  <a:pt x="4567" y="7004"/>
                </a:lnTo>
                <a:lnTo>
                  <a:pt x="4558" y="7018"/>
                </a:lnTo>
                <a:lnTo>
                  <a:pt x="4549" y="7031"/>
                </a:lnTo>
                <a:lnTo>
                  <a:pt x="4542" y="7043"/>
                </a:lnTo>
                <a:lnTo>
                  <a:pt x="4527" y="7071"/>
                </a:lnTo>
                <a:lnTo>
                  <a:pt x="4514" y="7099"/>
                </a:lnTo>
                <a:lnTo>
                  <a:pt x="4503" y="7127"/>
                </a:lnTo>
                <a:lnTo>
                  <a:pt x="4493" y="7156"/>
                </a:lnTo>
                <a:lnTo>
                  <a:pt x="4482" y="7185"/>
                </a:lnTo>
                <a:lnTo>
                  <a:pt x="4463" y="7242"/>
                </a:lnTo>
                <a:lnTo>
                  <a:pt x="4453" y="7271"/>
                </a:lnTo>
                <a:lnTo>
                  <a:pt x="4441" y="7297"/>
                </a:lnTo>
                <a:lnTo>
                  <a:pt x="4430" y="7324"/>
                </a:lnTo>
                <a:lnTo>
                  <a:pt x="4416" y="7349"/>
                </a:lnTo>
                <a:lnTo>
                  <a:pt x="4409" y="7361"/>
                </a:lnTo>
                <a:lnTo>
                  <a:pt x="4400" y="7372"/>
                </a:lnTo>
                <a:lnTo>
                  <a:pt x="4392" y="7383"/>
                </a:lnTo>
                <a:lnTo>
                  <a:pt x="4383" y="7395"/>
                </a:lnTo>
                <a:lnTo>
                  <a:pt x="4395" y="7394"/>
                </a:lnTo>
                <a:lnTo>
                  <a:pt x="4408" y="7394"/>
                </a:lnTo>
                <a:lnTo>
                  <a:pt x="4420" y="7395"/>
                </a:lnTo>
                <a:lnTo>
                  <a:pt x="4432" y="7396"/>
                </a:lnTo>
                <a:lnTo>
                  <a:pt x="4457" y="7401"/>
                </a:lnTo>
                <a:lnTo>
                  <a:pt x="4481" y="7408"/>
                </a:lnTo>
                <a:lnTo>
                  <a:pt x="4507" y="7416"/>
                </a:lnTo>
                <a:lnTo>
                  <a:pt x="4532" y="7425"/>
                </a:lnTo>
                <a:lnTo>
                  <a:pt x="4582" y="7448"/>
                </a:lnTo>
                <a:lnTo>
                  <a:pt x="4607" y="7459"/>
                </a:lnTo>
                <a:lnTo>
                  <a:pt x="4633" y="7470"/>
                </a:lnTo>
                <a:lnTo>
                  <a:pt x="4660" y="7480"/>
                </a:lnTo>
                <a:lnTo>
                  <a:pt x="4686" y="7488"/>
                </a:lnTo>
                <a:lnTo>
                  <a:pt x="4713" y="7495"/>
                </a:lnTo>
                <a:lnTo>
                  <a:pt x="4741" y="7500"/>
                </a:lnTo>
                <a:lnTo>
                  <a:pt x="4755" y="7501"/>
                </a:lnTo>
                <a:lnTo>
                  <a:pt x="4769" y="7502"/>
                </a:lnTo>
                <a:lnTo>
                  <a:pt x="4784" y="7502"/>
                </a:lnTo>
                <a:lnTo>
                  <a:pt x="4798" y="7502"/>
                </a:lnTo>
                <a:lnTo>
                  <a:pt x="4842" y="7497"/>
                </a:lnTo>
                <a:lnTo>
                  <a:pt x="4886" y="7492"/>
                </a:lnTo>
                <a:lnTo>
                  <a:pt x="4930" y="7484"/>
                </a:lnTo>
                <a:lnTo>
                  <a:pt x="4973" y="7476"/>
                </a:lnTo>
                <a:lnTo>
                  <a:pt x="5017" y="7465"/>
                </a:lnTo>
                <a:lnTo>
                  <a:pt x="5059" y="7453"/>
                </a:lnTo>
                <a:lnTo>
                  <a:pt x="5102" y="7441"/>
                </a:lnTo>
                <a:lnTo>
                  <a:pt x="5144" y="7426"/>
                </a:lnTo>
                <a:lnTo>
                  <a:pt x="5186" y="7411"/>
                </a:lnTo>
                <a:lnTo>
                  <a:pt x="5227" y="7396"/>
                </a:lnTo>
                <a:lnTo>
                  <a:pt x="5268" y="7378"/>
                </a:lnTo>
                <a:lnTo>
                  <a:pt x="5309" y="7361"/>
                </a:lnTo>
                <a:lnTo>
                  <a:pt x="5350" y="7342"/>
                </a:lnTo>
                <a:lnTo>
                  <a:pt x="5390" y="7324"/>
                </a:lnTo>
                <a:lnTo>
                  <a:pt x="5470" y="7285"/>
                </a:lnTo>
                <a:lnTo>
                  <a:pt x="5553" y="7244"/>
                </a:lnTo>
                <a:lnTo>
                  <a:pt x="5604" y="7219"/>
                </a:lnTo>
                <a:lnTo>
                  <a:pt x="5660" y="7189"/>
                </a:lnTo>
                <a:lnTo>
                  <a:pt x="5717" y="7157"/>
                </a:lnTo>
                <a:lnTo>
                  <a:pt x="5776" y="7121"/>
                </a:lnTo>
                <a:lnTo>
                  <a:pt x="5806" y="7103"/>
                </a:lnTo>
                <a:lnTo>
                  <a:pt x="5835" y="7083"/>
                </a:lnTo>
                <a:lnTo>
                  <a:pt x="5864" y="7063"/>
                </a:lnTo>
                <a:lnTo>
                  <a:pt x="5892" y="7042"/>
                </a:lnTo>
                <a:lnTo>
                  <a:pt x="5919" y="7021"/>
                </a:lnTo>
                <a:lnTo>
                  <a:pt x="5945" y="6999"/>
                </a:lnTo>
                <a:lnTo>
                  <a:pt x="5969" y="6977"/>
                </a:lnTo>
                <a:lnTo>
                  <a:pt x="5993" y="6953"/>
                </a:lnTo>
                <a:lnTo>
                  <a:pt x="6013" y="6930"/>
                </a:lnTo>
                <a:lnTo>
                  <a:pt x="6033" y="6906"/>
                </a:lnTo>
                <a:lnTo>
                  <a:pt x="6050" y="6881"/>
                </a:lnTo>
                <a:lnTo>
                  <a:pt x="6064" y="6856"/>
                </a:lnTo>
                <a:lnTo>
                  <a:pt x="6071" y="6843"/>
                </a:lnTo>
                <a:lnTo>
                  <a:pt x="6077" y="6831"/>
                </a:lnTo>
                <a:lnTo>
                  <a:pt x="6082" y="6818"/>
                </a:lnTo>
                <a:lnTo>
                  <a:pt x="6086" y="6806"/>
                </a:lnTo>
                <a:lnTo>
                  <a:pt x="6090" y="6792"/>
                </a:lnTo>
                <a:lnTo>
                  <a:pt x="6093" y="6779"/>
                </a:lnTo>
                <a:lnTo>
                  <a:pt x="6095" y="6766"/>
                </a:lnTo>
                <a:lnTo>
                  <a:pt x="6096" y="6752"/>
                </a:lnTo>
                <a:lnTo>
                  <a:pt x="6096" y="6739"/>
                </a:lnTo>
                <a:lnTo>
                  <a:pt x="6096" y="6726"/>
                </a:lnTo>
                <a:lnTo>
                  <a:pt x="6095" y="6712"/>
                </a:lnTo>
                <a:lnTo>
                  <a:pt x="6092" y="6699"/>
                </a:lnTo>
                <a:lnTo>
                  <a:pt x="6089" y="6686"/>
                </a:lnTo>
                <a:lnTo>
                  <a:pt x="6085" y="6671"/>
                </a:lnTo>
                <a:lnTo>
                  <a:pt x="6080" y="6658"/>
                </a:lnTo>
                <a:lnTo>
                  <a:pt x="6074" y="6644"/>
                </a:lnTo>
                <a:lnTo>
                  <a:pt x="6082" y="6643"/>
                </a:lnTo>
                <a:lnTo>
                  <a:pt x="6090" y="6642"/>
                </a:lnTo>
                <a:lnTo>
                  <a:pt x="6106" y="6641"/>
                </a:lnTo>
                <a:lnTo>
                  <a:pt x="6123" y="6643"/>
                </a:lnTo>
                <a:lnTo>
                  <a:pt x="6140" y="6647"/>
                </a:lnTo>
                <a:lnTo>
                  <a:pt x="6158" y="6653"/>
                </a:lnTo>
                <a:lnTo>
                  <a:pt x="6176" y="6661"/>
                </a:lnTo>
                <a:lnTo>
                  <a:pt x="6193" y="6671"/>
                </a:lnTo>
                <a:lnTo>
                  <a:pt x="6212" y="6683"/>
                </a:lnTo>
                <a:lnTo>
                  <a:pt x="6230" y="6696"/>
                </a:lnTo>
                <a:lnTo>
                  <a:pt x="6249" y="6710"/>
                </a:lnTo>
                <a:lnTo>
                  <a:pt x="6267" y="6727"/>
                </a:lnTo>
                <a:lnTo>
                  <a:pt x="6287" y="6743"/>
                </a:lnTo>
                <a:lnTo>
                  <a:pt x="6305" y="6762"/>
                </a:lnTo>
                <a:lnTo>
                  <a:pt x="6324" y="6780"/>
                </a:lnTo>
                <a:lnTo>
                  <a:pt x="6361" y="6820"/>
                </a:lnTo>
                <a:lnTo>
                  <a:pt x="6396" y="6862"/>
                </a:lnTo>
                <a:lnTo>
                  <a:pt x="6432" y="6905"/>
                </a:lnTo>
                <a:lnTo>
                  <a:pt x="6466" y="6947"/>
                </a:lnTo>
                <a:lnTo>
                  <a:pt x="6498" y="6988"/>
                </a:lnTo>
                <a:lnTo>
                  <a:pt x="6555" y="7063"/>
                </a:lnTo>
                <a:lnTo>
                  <a:pt x="6581" y="7095"/>
                </a:lnTo>
                <a:lnTo>
                  <a:pt x="6602" y="7120"/>
                </a:lnTo>
                <a:lnTo>
                  <a:pt x="7076" y="7646"/>
                </a:lnTo>
                <a:lnTo>
                  <a:pt x="7095" y="7668"/>
                </a:lnTo>
                <a:lnTo>
                  <a:pt x="7115" y="7695"/>
                </a:lnTo>
                <a:lnTo>
                  <a:pt x="7135" y="7724"/>
                </a:lnTo>
                <a:lnTo>
                  <a:pt x="7157" y="7755"/>
                </a:lnTo>
                <a:lnTo>
                  <a:pt x="7203" y="7822"/>
                </a:lnTo>
                <a:lnTo>
                  <a:pt x="7250" y="7892"/>
                </a:lnTo>
                <a:lnTo>
                  <a:pt x="7274" y="7925"/>
                </a:lnTo>
                <a:lnTo>
                  <a:pt x="7300" y="7958"/>
                </a:lnTo>
                <a:lnTo>
                  <a:pt x="7326" y="7989"/>
                </a:lnTo>
                <a:lnTo>
                  <a:pt x="7351" y="8017"/>
                </a:lnTo>
                <a:lnTo>
                  <a:pt x="7364" y="8030"/>
                </a:lnTo>
                <a:lnTo>
                  <a:pt x="7377" y="8042"/>
                </a:lnTo>
                <a:lnTo>
                  <a:pt x="7389" y="8054"/>
                </a:lnTo>
                <a:lnTo>
                  <a:pt x="7403" y="8064"/>
                </a:lnTo>
                <a:lnTo>
                  <a:pt x="7416" y="8072"/>
                </a:lnTo>
                <a:lnTo>
                  <a:pt x="7428" y="8080"/>
                </a:lnTo>
                <a:lnTo>
                  <a:pt x="7442" y="8086"/>
                </a:lnTo>
                <a:lnTo>
                  <a:pt x="7455" y="8093"/>
                </a:lnTo>
                <a:lnTo>
                  <a:pt x="7469" y="8097"/>
                </a:lnTo>
                <a:lnTo>
                  <a:pt x="7484" y="8099"/>
                </a:lnTo>
                <a:lnTo>
                  <a:pt x="7497" y="8099"/>
                </a:lnTo>
                <a:lnTo>
                  <a:pt x="7509" y="8098"/>
                </a:lnTo>
                <a:lnTo>
                  <a:pt x="7521" y="8095"/>
                </a:lnTo>
                <a:lnTo>
                  <a:pt x="7533" y="8089"/>
                </a:lnTo>
                <a:lnTo>
                  <a:pt x="7543" y="8082"/>
                </a:lnTo>
                <a:lnTo>
                  <a:pt x="7553" y="8075"/>
                </a:lnTo>
                <a:lnTo>
                  <a:pt x="7562" y="8066"/>
                </a:lnTo>
                <a:lnTo>
                  <a:pt x="7571" y="8055"/>
                </a:lnTo>
                <a:lnTo>
                  <a:pt x="7579" y="8043"/>
                </a:lnTo>
                <a:lnTo>
                  <a:pt x="7586" y="8031"/>
                </a:lnTo>
                <a:lnTo>
                  <a:pt x="7592" y="8018"/>
                </a:lnTo>
                <a:lnTo>
                  <a:pt x="7597" y="8003"/>
                </a:lnTo>
                <a:lnTo>
                  <a:pt x="7602" y="7988"/>
                </a:lnTo>
                <a:lnTo>
                  <a:pt x="7606" y="7973"/>
                </a:lnTo>
                <a:lnTo>
                  <a:pt x="7610" y="7957"/>
                </a:lnTo>
                <a:lnTo>
                  <a:pt x="7613" y="7941"/>
                </a:lnTo>
                <a:lnTo>
                  <a:pt x="7615" y="7924"/>
                </a:lnTo>
                <a:lnTo>
                  <a:pt x="7616" y="7908"/>
                </a:lnTo>
                <a:lnTo>
                  <a:pt x="7617" y="7892"/>
                </a:lnTo>
                <a:lnTo>
                  <a:pt x="7617" y="7875"/>
                </a:lnTo>
                <a:lnTo>
                  <a:pt x="7616" y="7860"/>
                </a:lnTo>
                <a:lnTo>
                  <a:pt x="7614" y="7844"/>
                </a:lnTo>
                <a:lnTo>
                  <a:pt x="7611" y="7828"/>
                </a:lnTo>
                <a:lnTo>
                  <a:pt x="7607" y="7814"/>
                </a:lnTo>
                <a:lnTo>
                  <a:pt x="7603" y="7799"/>
                </a:lnTo>
                <a:lnTo>
                  <a:pt x="7598" y="7787"/>
                </a:lnTo>
                <a:lnTo>
                  <a:pt x="7593" y="7775"/>
                </a:lnTo>
                <a:lnTo>
                  <a:pt x="7587" y="7763"/>
                </a:lnTo>
                <a:lnTo>
                  <a:pt x="7580" y="7753"/>
                </a:lnTo>
                <a:lnTo>
                  <a:pt x="7572" y="7744"/>
                </a:lnTo>
                <a:lnTo>
                  <a:pt x="7512" y="7686"/>
                </a:lnTo>
                <a:lnTo>
                  <a:pt x="7453" y="7628"/>
                </a:lnTo>
                <a:lnTo>
                  <a:pt x="7333" y="7515"/>
                </a:lnTo>
                <a:lnTo>
                  <a:pt x="7213" y="7402"/>
                </a:lnTo>
                <a:lnTo>
                  <a:pt x="7091" y="7290"/>
                </a:lnTo>
                <a:lnTo>
                  <a:pt x="6970" y="7178"/>
                </a:lnTo>
                <a:lnTo>
                  <a:pt x="6850" y="7064"/>
                </a:lnTo>
                <a:lnTo>
                  <a:pt x="6791" y="7006"/>
                </a:lnTo>
                <a:lnTo>
                  <a:pt x="6731" y="6948"/>
                </a:lnTo>
                <a:lnTo>
                  <a:pt x="6673" y="6890"/>
                </a:lnTo>
                <a:lnTo>
                  <a:pt x="6615" y="6830"/>
                </a:lnTo>
                <a:lnTo>
                  <a:pt x="6384" y="6592"/>
                </a:lnTo>
                <a:lnTo>
                  <a:pt x="6269" y="6474"/>
                </a:lnTo>
                <a:lnTo>
                  <a:pt x="6156" y="6354"/>
                </a:lnTo>
                <a:lnTo>
                  <a:pt x="6135" y="6333"/>
                </a:lnTo>
                <a:lnTo>
                  <a:pt x="6113" y="6312"/>
                </a:lnTo>
                <a:lnTo>
                  <a:pt x="6063" y="6265"/>
                </a:lnTo>
                <a:lnTo>
                  <a:pt x="6037" y="6240"/>
                </a:lnTo>
                <a:lnTo>
                  <a:pt x="6011" y="6214"/>
                </a:lnTo>
                <a:lnTo>
                  <a:pt x="5987" y="6188"/>
                </a:lnTo>
                <a:lnTo>
                  <a:pt x="5963" y="6160"/>
                </a:lnTo>
                <a:lnTo>
                  <a:pt x="5941" y="6132"/>
                </a:lnTo>
                <a:lnTo>
                  <a:pt x="5932" y="6118"/>
                </a:lnTo>
                <a:lnTo>
                  <a:pt x="5924" y="6105"/>
                </a:lnTo>
                <a:lnTo>
                  <a:pt x="5916" y="6090"/>
                </a:lnTo>
                <a:lnTo>
                  <a:pt x="5909" y="6076"/>
                </a:lnTo>
                <a:lnTo>
                  <a:pt x="5904" y="6063"/>
                </a:lnTo>
                <a:lnTo>
                  <a:pt x="5898" y="6048"/>
                </a:lnTo>
                <a:lnTo>
                  <a:pt x="5895" y="6035"/>
                </a:lnTo>
                <a:lnTo>
                  <a:pt x="5893" y="6021"/>
                </a:lnTo>
                <a:lnTo>
                  <a:pt x="5893" y="6007"/>
                </a:lnTo>
                <a:lnTo>
                  <a:pt x="5894" y="5994"/>
                </a:lnTo>
                <a:lnTo>
                  <a:pt x="5896" y="5980"/>
                </a:lnTo>
                <a:lnTo>
                  <a:pt x="5900" y="5966"/>
                </a:lnTo>
                <a:lnTo>
                  <a:pt x="5907" y="5954"/>
                </a:lnTo>
                <a:lnTo>
                  <a:pt x="5915" y="5941"/>
                </a:lnTo>
                <a:lnTo>
                  <a:pt x="5930" y="5950"/>
                </a:lnTo>
                <a:lnTo>
                  <a:pt x="5947" y="5959"/>
                </a:lnTo>
                <a:lnTo>
                  <a:pt x="5962" y="5966"/>
                </a:lnTo>
                <a:lnTo>
                  <a:pt x="5978" y="5972"/>
                </a:lnTo>
                <a:lnTo>
                  <a:pt x="5995" y="5977"/>
                </a:lnTo>
                <a:lnTo>
                  <a:pt x="6011" y="5981"/>
                </a:lnTo>
                <a:lnTo>
                  <a:pt x="6028" y="5984"/>
                </a:lnTo>
                <a:lnTo>
                  <a:pt x="6044" y="5985"/>
                </a:lnTo>
                <a:lnTo>
                  <a:pt x="6060" y="5986"/>
                </a:lnTo>
                <a:lnTo>
                  <a:pt x="6077" y="5986"/>
                </a:lnTo>
                <a:lnTo>
                  <a:pt x="6094" y="5985"/>
                </a:lnTo>
                <a:lnTo>
                  <a:pt x="6111" y="5983"/>
                </a:lnTo>
                <a:lnTo>
                  <a:pt x="6128" y="5980"/>
                </a:lnTo>
                <a:lnTo>
                  <a:pt x="6144" y="5976"/>
                </a:lnTo>
                <a:lnTo>
                  <a:pt x="6162" y="5972"/>
                </a:lnTo>
                <a:lnTo>
                  <a:pt x="6178" y="5965"/>
                </a:lnTo>
                <a:lnTo>
                  <a:pt x="6196" y="5959"/>
                </a:lnTo>
                <a:lnTo>
                  <a:pt x="6212" y="5952"/>
                </a:lnTo>
                <a:lnTo>
                  <a:pt x="6229" y="5945"/>
                </a:lnTo>
                <a:lnTo>
                  <a:pt x="6246" y="5937"/>
                </a:lnTo>
                <a:lnTo>
                  <a:pt x="6280" y="5917"/>
                </a:lnTo>
                <a:lnTo>
                  <a:pt x="6313" y="5897"/>
                </a:lnTo>
                <a:lnTo>
                  <a:pt x="6346" y="5873"/>
                </a:lnTo>
                <a:lnTo>
                  <a:pt x="6379" y="5848"/>
                </a:lnTo>
                <a:lnTo>
                  <a:pt x="6412" y="5821"/>
                </a:lnTo>
                <a:lnTo>
                  <a:pt x="6444" y="5792"/>
                </a:lnTo>
                <a:lnTo>
                  <a:pt x="6475" y="5763"/>
                </a:lnTo>
                <a:lnTo>
                  <a:pt x="6506" y="5732"/>
                </a:lnTo>
                <a:lnTo>
                  <a:pt x="6537" y="5700"/>
                </a:lnTo>
                <a:lnTo>
                  <a:pt x="6565" y="5667"/>
                </a:lnTo>
                <a:lnTo>
                  <a:pt x="6594" y="5634"/>
                </a:lnTo>
                <a:lnTo>
                  <a:pt x="6622" y="5602"/>
                </a:lnTo>
                <a:lnTo>
                  <a:pt x="6648" y="5569"/>
                </a:lnTo>
                <a:lnTo>
                  <a:pt x="6674" y="5536"/>
                </a:lnTo>
                <a:lnTo>
                  <a:pt x="6722" y="5474"/>
                </a:lnTo>
                <a:lnTo>
                  <a:pt x="6765" y="5414"/>
                </a:lnTo>
                <a:lnTo>
                  <a:pt x="6802" y="5360"/>
                </a:lnTo>
                <a:lnTo>
                  <a:pt x="6834" y="5315"/>
                </a:lnTo>
                <a:lnTo>
                  <a:pt x="6879" y="5245"/>
                </a:lnTo>
                <a:lnTo>
                  <a:pt x="6923" y="5174"/>
                </a:lnTo>
                <a:lnTo>
                  <a:pt x="6965" y="5103"/>
                </a:lnTo>
                <a:lnTo>
                  <a:pt x="7006" y="5030"/>
                </a:lnTo>
                <a:lnTo>
                  <a:pt x="7045" y="4956"/>
                </a:lnTo>
                <a:lnTo>
                  <a:pt x="7082" y="4881"/>
                </a:lnTo>
                <a:lnTo>
                  <a:pt x="7099" y="4843"/>
                </a:lnTo>
                <a:lnTo>
                  <a:pt x="7117" y="4806"/>
                </a:lnTo>
                <a:lnTo>
                  <a:pt x="7132" y="4768"/>
                </a:lnTo>
                <a:lnTo>
                  <a:pt x="7148" y="4729"/>
                </a:lnTo>
                <a:lnTo>
                  <a:pt x="7160" y="4698"/>
                </a:lnTo>
                <a:lnTo>
                  <a:pt x="7171" y="4668"/>
                </a:lnTo>
                <a:lnTo>
                  <a:pt x="7180" y="4637"/>
                </a:lnTo>
                <a:lnTo>
                  <a:pt x="7188" y="4607"/>
                </a:lnTo>
                <a:lnTo>
                  <a:pt x="7196" y="4576"/>
                </a:lnTo>
                <a:lnTo>
                  <a:pt x="7201" y="4545"/>
                </a:lnTo>
                <a:lnTo>
                  <a:pt x="7203" y="4512"/>
                </a:lnTo>
                <a:lnTo>
                  <a:pt x="7204" y="4496"/>
                </a:lnTo>
                <a:lnTo>
                  <a:pt x="7203" y="4480"/>
                </a:lnTo>
                <a:lnTo>
                  <a:pt x="7202" y="4461"/>
                </a:lnTo>
                <a:lnTo>
                  <a:pt x="7200" y="4441"/>
                </a:lnTo>
                <a:lnTo>
                  <a:pt x="7197" y="4421"/>
                </a:lnTo>
                <a:lnTo>
                  <a:pt x="7193" y="4400"/>
                </a:lnTo>
                <a:lnTo>
                  <a:pt x="7183" y="4357"/>
                </a:lnTo>
                <a:lnTo>
                  <a:pt x="7174" y="4313"/>
                </a:lnTo>
                <a:lnTo>
                  <a:pt x="7171" y="4291"/>
                </a:lnTo>
                <a:lnTo>
                  <a:pt x="7168" y="4270"/>
                </a:lnTo>
                <a:lnTo>
                  <a:pt x="7166" y="4248"/>
                </a:lnTo>
                <a:lnTo>
                  <a:pt x="7165" y="4228"/>
                </a:lnTo>
                <a:lnTo>
                  <a:pt x="7166" y="4207"/>
                </a:lnTo>
                <a:lnTo>
                  <a:pt x="7169" y="4187"/>
                </a:lnTo>
                <a:lnTo>
                  <a:pt x="7173" y="4168"/>
                </a:lnTo>
                <a:lnTo>
                  <a:pt x="7176" y="4159"/>
                </a:lnTo>
                <a:lnTo>
                  <a:pt x="7180" y="4150"/>
                </a:lnTo>
                <a:lnTo>
                  <a:pt x="7166" y="4158"/>
                </a:lnTo>
                <a:lnTo>
                  <a:pt x="7149" y="4165"/>
                </a:lnTo>
                <a:lnTo>
                  <a:pt x="7133" y="4170"/>
                </a:lnTo>
                <a:lnTo>
                  <a:pt x="7117" y="4173"/>
                </a:lnTo>
                <a:lnTo>
                  <a:pt x="7098" y="4175"/>
                </a:lnTo>
                <a:lnTo>
                  <a:pt x="7080" y="4175"/>
                </a:lnTo>
                <a:lnTo>
                  <a:pt x="7061" y="4175"/>
                </a:lnTo>
                <a:lnTo>
                  <a:pt x="7043" y="4174"/>
                </a:lnTo>
                <a:lnTo>
                  <a:pt x="7005" y="4170"/>
                </a:lnTo>
                <a:lnTo>
                  <a:pt x="6967" y="4166"/>
                </a:lnTo>
                <a:lnTo>
                  <a:pt x="6932" y="4162"/>
                </a:lnTo>
                <a:lnTo>
                  <a:pt x="6915" y="4162"/>
                </a:lnTo>
                <a:lnTo>
                  <a:pt x="6899" y="4162"/>
                </a:lnTo>
                <a:lnTo>
                  <a:pt x="6878" y="4163"/>
                </a:lnTo>
                <a:lnTo>
                  <a:pt x="6856" y="4166"/>
                </a:lnTo>
                <a:lnTo>
                  <a:pt x="6836" y="4169"/>
                </a:lnTo>
                <a:lnTo>
                  <a:pt x="6816" y="4174"/>
                </a:lnTo>
                <a:lnTo>
                  <a:pt x="6797" y="4180"/>
                </a:lnTo>
                <a:lnTo>
                  <a:pt x="6778" y="4187"/>
                </a:lnTo>
                <a:lnTo>
                  <a:pt x="6759" y="4195"/>
                </a:lnTo>
                <a:lnTo>
                  <a:pt x="6742" y="4203"/>
                </a:lnTo>
                <a:lnTo>
                  <a:pt x="6723" y="4212"/>
                </a:lnTo>
                <a:lnTo>
                  <a:pt x="6706" y="4222"/>
                </a:lnTo>
                <a:lnTo>
                  <a:pt x="6689" y="4234"/>
                </a:lnTo>
                <a:lnTo>
                  <a:pt x="6672" y="4245"/>
                </a:lnTo>
                <a:lnTo>
                  <a:pt x="6639" y="4270"/>
                </a:lnTo>
                <a:lnTo>
                  <a:pt x="6607" y="4296"/>
                </a:lnTo>
                <a:lnTo>
                  <a:pt x="6574" y="4326"/>
                </a:lnTo>
                <a:lnTo>
                  <a:pt x="6541" y="4356"/>
                </a:lnTo>
                <a:lnTo>
                  <a:pt x="6508" y="4386"/>
                </a:lnTo>
                <a:lnTo>
                  <a:pt x="6476" y="4418"/>
                </a:lnTo>
                <a:lnTo>
                  <a:pt x="6445" y="4450"/>
                </a:lnTo>
                <a:lnTo>
                  <a:pt x="6414" y="4482"/>
                </a:lnTo>
                <a:lnTo>
                  <a:pt x="6352" y="4548"/>
                </a:lnTo>
                <a:lnTo>
                  <a:pt x="6293" y="4615"/>
                </a:lnTo>
                <a:lnTo>
                  <a:pt x="6234" y="4684"/>
                </a:lnTo>
                <a:lnTo>
                  <a:pt x="6177" y="4753"/>
                </a:lnTo>
                <a:lnTo>
                  <a:pt x="6122" y="4823"/>
                </a:lnTo>
                <a:lnTo>
                  <a:pt x="6070" y="4890"/>
                </a:lnTo>
                <a:lnTo>
                  <a:pt x="6018" y="4957"/>
                </a:lnTo>
                <a:lnTo>
                  <a:pt x="5994" y="4992"/>
                </a:lnTo>
                <a:lnTo>
                  <a:pt x="5969" y="5027"/>
                </a:lnTo>
                <a:lnTo>
                  <a:pt x="5945" y="5063"/>
                </a:lnTo>
                <a:lnTo>
                  <a:pt x="5921" y="5099"/>
                </a:lnTo>
                <a:lnTo>
                  <a:pt x="5898" y="5134"/>
                </a:lnTo>
                <a:lnTo>
                  <a:pt x="5877" y="5171"/>
                </a:lnTo>
                <a:lnTo>
                  <a:pt x="5856" y="5208"/>
                </a:lnTo>
                <a:lnTo>
                  <a:pt x="5837" y="5246"/>
                </a:lnTo>
                <a:lnTo>
                  <a:pt x="5820" y="5285"/>
                </a:lnTo>
                <a:lnTo>
                  <a:pt x="5803" y="5324"/>
                </a:lnTo>
                <a:lnTo>
                  <a:pt x="5788" y="5364"/>
                </a:lnTo>
                <a:lnTo>
                  <a:pt x="5774" y="5404"/>
                </a:lnTo>
                <a:lnTo>
                  <a:pt x="5762" y="5446"/>
                </a:lnTo>
                <a:lnTo>
                  <a:pt x="5757" y="5467"/>
                </a:lnTo>
                <a:lnTo>
                  <a:pt x="5753" y="5489"/>
                </a:lnTo>
                <a:lnTo>
                  <a:pt x="5749" y="5510"/>
                </a:lnTo>
                <a:lnTo>
                  <a:pt x="5746" y="5532"/>
                </a:lnTo>
                <a:lnTo>
                  <a:pt x="5744" y="5555"/>
                </a:lnTo>
                <a:lnTo>
                  <a:pt x="5742" y="5576"/>
                </a:lnTo>
                <a:lnTo>
                  <a:pt x="5742" y="5598"/>
                </a:lnTo>
                <a:lnTo>
                  <a:pt x="5742" y="5620"/>
                </a:lnTo>
                <a:lnTo>
                  <a:pt x="5743" y="5642"/>
                </a:lnTo>
                <a:lnTo>
                  <a:pt x="5745" y="5664"/>
                </a:lnTo>
                <a:lnTo>
                  <a:pt x="5748" y="5686"/>
                </a:lnTo>
                <a:lnTo>
                  <a:pt x="5752" y="5707"/>
                </a:lnTo>
                <a:lnTo>
                  <a:pt x="5757" y="5729"/>
                </a:lnTo>
                <a:lnTo>
                  <a:pt x="5763" y="5749"/>
                </a:lnTo>
                <a:lnTo>
                  <a:pt x="5771" y="5770"/>
                </a:lnTo>
                <a:lnTo>
                  <a:pt x="5780" y="5787"/>
                </a:lnTo>
                <a:lnTo>
                  <a:pt x="5789" y="5802"/>
                </a:lnTo>
                <a:lnTo>
                  <a:pt x="5798" y="5816"/>
                </a:lnTo>
                <a:lnTo>
                  <a:pt x="5815" y="5839"/>
                </a:lnTo>
                <a:lnTo>
                  <a:pt x="5824" y="5850"/>
                </a:lnTo>
                <a:lnTo>
                  <a:pt x="5830" y="5859"/>
                </a:lnTo>
                <a:lnTo>
                  <a:pt x="5836" y="5869"/>
                </a:lnTo>
                <a:lnTo>
                  <a:pt x="5840" y="5878"/>
                </a:lnTo>
                <a:lnTo>
                  <a:pt x="5841" y="5889"/>
                </a:lnTo>
                <a:lnTo>
                  <a:pt x="5841" y="5900"/>
                </a:lnTo>
                <a:lnTo>
                  <a:pt x="5839" y="5913"/>
                </a:lnTo>
                <a:lnTo>
                  <a:pt x="5833" y="5926"/>
                </a:lnTo>
                <a:lnTo>
                  <a:pt x="5825" y="5943"/>
                </a:lnTo>
                <a:lnTo>
                  <a:pt x="5812" y="5961"/>
                </a:lnTo>
                <a:lnTo>
                  <a:pt x="5783" y="5926"/>
                </a:lnTo>
                <a:lnTo>
                  <a:pt x="5748" y="5889"/>
                </a:lnTo>
                <a:lnTo>
                  <a:pt x="5672" y="5808"/>
                </a:lnTo>
                <a:lnTo>
                  <a:pt x="5631" y="5765"/>
                </a:lnTo>
                <a:lnTo>
                  <a:pt x="5590" y="5719"/>
                </a:lnTo>
                <a:lnTo>
                  <a:pt x="5550" y="5674"/>
                </a:lnTo>
                <a:lnTo>
                  <a:pt x="5512" y="5627"/>
                </a:lnTo>
                <a:lnTo>
                  <a:pt x="5494" y="5604"/>
                </a:lnTo>
                <a:lnTo>
                  <a:pt x="5476" y="5580"/>
                </a:lnTo>
                <a:lnTo>
                  <a:pt x="5460" y="5556"/>
                </a:lnTo>
                <a:lnTo>
                  <a:pt x="5446" y="5532"/>
                </a:lnTo>
                <a:lnTo>
                  <a:pt x="5431" y="5507"/>
                </a:lnTo>
                <a:lnTo>
                  <a:pt x="5418" y="5484"/>
                </a:lnTo>
                <a:lnTo>
                  <a:pt x="5407" y="5459"/>
                </a:lnTo>
                <a:lnTo>
                  <a:pt x="5397" y="5435"/>
                </a:lnTo>
                <a:lnTo>
                  <a:pt x="5389" y="5411"/>
                </a:lnTo>
                <a:lnTo>
                  <a:pt x="5382" y="5386"/>
                </a:lnTo>
                <a:lnTo>
                  <a:pt x="5378" y="5363"/>
                </a:lnTo>
                <a:lnTo>
                  <a:pt x="5376" y="5339"/>
                </a:lnTo>
                <a:lnTo>
                  <a:pt x="5376" y="5316"/>
                </a:lnTo>
                <a:lnTo>
                  <a:pt x="5378" y="5292"/>
                </a:lnTo>
                <a:lnTo>
                  <a:pt x="5379" y="5280"/>
                </a:lnTo>
                <a:lnTo>
                  <a:pt x="5382" y="5269"/>
                </a:lnTo>
                <a:lnTo>
                  <a:pt x="5385" y="5257"/>
                </a:lnTo>
                <a:lnTo>
                  <a:pt x="5389" y="5246"/>
                </a:lnTo>
                <a:lnTo>
                  <a:pt x="5408" y="5252"/>
                </a:lnTo>
                <a:lnTo>
                  <a:pt x="5426" y="5257"/>
                </a:lnTo>
                <a:lnTo>
                  <a:pt x="5443" y="5261"/>
                </a:lnTo>
                <a:lnTo>
                  <a:pt x="5462" y="5264"/>
                </a:lnTo>
                <a:lnTo>
                  <a:pt x="5479" y="5265"/>
                </a:lnTo>
                <a:lnTo>
                  <a:pt x="5498" y="5264"/>
                </a:lnTo>
                <a:lnTo>
                  <a:pt x="5515" y="5261"/>
                </a:lnTo>
                <a:lnTo>
                  <a:pt x="5533" y="5258"/>
                </a:lnTo>
                <a:lnTo>
                  <a:pt x="5550" y="5253"/>
                </a:lnTo>
                <a:lnTo>
                  <a:pt x="5567" y="5247"/>
                </a:lnTo>
                <a:lnTo>
                  <a:pt x="5585" y="5241"/>
                </a:lnTo>
                <a:lnTo>
                  <a:pt x="5602" y="5232"/>
                </a:lnTo>
                <a:lnTo>
                  <a:pt x="5619" y="5223"/>
                </a:lnTo>
                <a:lnTo>
                  <a:pt x="5636" y="5212"/>
                </a:lnTo>
                <a:lnTo>
                  <a:pt x="5652" y="5201"/>
                </a:lnTo>
                <a:lnTo>
                  <a:pt x="5669" y="5188"/>
                </a:lnTo>
                <a:lnTo>
                  <a:pt x="5685" y="5174"/>
                </a:lnTo>
                <a:lnTo>
                  <a:pt x="5702" y="5160"/>
                </a:lnTo>
                <a:lnTo>
                  <a:pt x="5718" y="5145"/>
                </a:lnTo>
                <a:lnTo>
                  <a:pt x="5734" y="5128"/>
                </a:lnTo>
                <a:lnTo>
                  <a:pt x="5750" y="5112"/>
                </a:lnTo>
                <a:lnTo>
                  <a:pt x="5765" y="5094"/>
                </a:lnTo>
                <a:lnTo>
                  <a:pt x="5796" y="5057"/>
                </a:lnTo>
                <a:lnTo>
                  <a:pt x="5827" y="5017"/>
                </a:lnTo>
                <a:lnTo>
                  <a:pt x="5856" y="4975"/>
                </a:lnTo>
                <a:lnTo>
                  <a:pt x="5885" y="4931"/>
                </a:lnTo>
                <a:lnTo>
                  <a:pt x="5913" y="4884"/>
                </a:lnTo>
                <a:lnTo>
                  <a:pt x="5940" y="4838"/>
                </a:lnTo>
                <a:lnTo>
                  <a:pt x="5966" y="4790"/>
                </a:lnTo>
                <a:lnTo>
                  <a:pt x="5992" y="4742"/>
                </a:lnTo>
                <a:lnTo>
                  <a:pt x="6016" y="4694"/>
                </a:lnTo>
                <a:lnTo>
                  <a:pt x="6041" y="4646"/>
                </a:lnTo>
                <a:lnTo>
                  <a:pt x="6063" y="4599"/>
                </a:lnTo>
                <a:lnTo>
                  <a:pt x="6106" y="4505"/>
                </a:lnTo>
                <a:lnTo>
                  <a:pt x="6181" y="4341"/>
                </a:lnTo>
                <a:lnTo>
                  <a:pt x="6213" y="4274"/>
                </a:lnTo>
                <a:lnTo>
                  <a:pt x="6226" y="4245"/>
                </a:lnTo>
                <a:lnTo>
                  <a:pt x="6240" y="4220"/>
                </a:lnTo>
                <a:lnTo>
                  <a:pt x="6279" y="4148"/>
                </a:lnTo>
                <a:lnTo>
                  <a:pt x="6317" y="4074"/>
                </a:lnTo>
                <a:lnTo>
                  <a:pt x="6336" y="4037"/>
                </a:lnTo>
                <a:lnTo>
                  <a:pt x="6354" y="3999"/>
                </a:lnTo>
                <a:lnTo>
                  <a:pt x="6371" y="3962"/>
                </a:lnTo>
                <a:lnTo>
                  <a:pt x="6387" y="3924"/>
                </a:lnTo>
                <a:lnTo>
                  <a:pt x="6403" y="3885"/>
                </a:lnTo>
                <a:lnTo>
                  <a:pt x="6416" y="3846"/>
                </a:lnTo>
                <a:lnTo>
                  <a:pt x="6428" y="3808"/>
                </a:lnTo>
                <a:lnTo>
                  <a:pt x="6438" y="3768"/>
                </a:lnTo>
                <a:lnTo>
                  <a:pt x="6448" y="3728"/>
                </a:lnTo>
                <a:lnTo>
                  <a:pt x="6455" y="3687"/>
                </a:lnTo>
                <a:lnTo>
                  <a:pt x="6459" y="3646"/>
                </a:lnTo>
                <a:lnTo>
                  <a:pt x="6461" y="3603"/>
                </a:lnTo>
                <a:lnTo>
                  <a:pt x="6461" y="3587"/>
                </a:lnTo>
                <a:lnTo>
                  <a:pt x="6461" y="3572"/>
                </a:lnTo>
                <a:lnTo>
                  <a:pt x="6459" y="3555"/>
                </a:lnTo>
                <a:lnTo>
                  <a:pt x="6457" y="3539"/>
                </a:lnTo>
                <a:lnTo>
                  <a:pt x="6450" y="3506"/>
                </a:lnTo>
                <a:lnTo>
                  <a:pt x="6441" y="3472"/>
                </a:lnTo>
                <a:lnTo>
                  <a:pt x="6431" y="3439"/>
                </a:lnTo>
                <a:lnTo>
                  <a:pt x="6420" y="3404"/>
                </a:lnTo>
                <a:lnTo>
                  <a:pt x="6397" y="3335"/>
                </a:lnTo>
                <a:lnTo>
                  <a:pt x="6386" y="3301"/>
                </a:lnTo>
                <a:lnTo>
                  <a:pt x="6377" y="3268"/>
                </a:lnTo>
                <a:lnTo>
                  <a:pt x="6368" y="3234"/>
                </a:lnTo>
                <a:lnTo>
                  <a:pt x="6362" y="3202"/>
                </a:lnTo>
                <a:lnTo>
                  <a:pt x="6359" y="3186"/>
                </a:lnTo>
                <a:lnTo>
                  <a:pt x="6358" y="3170"/>
                </a:lnTo>
                <a:lnTo>
                  <a:pt x="6357" y="3154"/>
                </a:lnTo>
                <a:lnTo>
                  <a:pt x="6357" y="3138"/>
                </a:lnTo>
                <a:lnTo>
                  <a:pt x="6358" y="3124"/>
                </a:lnTo>
                <a:lnTo>
                  <a:pt x="6361" y="3109"/>
                </a:lnTo>
                <a:lnTo>
                  <a:pt x="6364" y="3094"/>
                </a:lnTo>
                <a:lnTo>
                  <a:pt x="6368" y="3080"/>
                </a:lnTo>
                <a:lnTo>
                  <a:pt x="6353" y="3093"/>
                </a:lnTo>
                <a:lnTo>
                  <a:pt x="6337" y="3105"/>
                </a:lnTo>
                <a:lnTo>
                  <a:pt x="6321" y="3114"/>
                </a:lnTo>
                <a:lnTo>
                  <a:pt x="6304" y="3121"/>
                </a:lnTo>
                <a:lnTo>
                  <a:pt x="6287" y="3127"/>
                </a:lnTo>
                <a:lnTo>
                  <a:pt x="6268" y="3131"/>
                </a:lnTo>
                <a:lnTo>
                  <a:pt x="6251" y="3135"/>
                </a:lnTo>
                <a:lnTo>
                  <a:pt x="6232" y="3138"/>
                </a:lnTo>
                <a:lnTo>
                  <a:pt x="6196" y="3143"/>
                </a:lnTo>
                <a:lnTo>
                  <a:pt x="6158" y="3147"/>
                </a:lnTo>
                <a:lnTo>
                  <a:pt x="6121" y="3152"/>
                </a:lnTo>
                <a:lnTo>
                  <a:pt x="6102" y="3155"/>
                </a:lnTo>
                <a:lnTo>
                  <a:pt x="6084" y="3159"/>
                </a:lnTo>
                <a:lnTo>
                  <a:pt x="6063" y="3165"/>
                </a:lnTo>
                <a:lnTo>
                  <a:pt x="6045" y="3171"/>
                </a:lnTo>
                <a:lnTo>
                  <a:pt x="6026" y="3179"/>
                </a:lnTo>
                <a:lnTo>
                  <a:pt x="6008" y="3189"/>
                </a:lnTo>
                <a:lnTo>
                  <a:pt x="5991" y="3198"/>
                </a:lnTo>
                <a:lnTo>
                  <a:pt x="5973" y="3208"/>
                </a:lnTo>
                <a:lnTo>
                  <a:pt x="5957" y="3219"/>
                </a:lnTo>
                <a:lnTo>
                  <a:pt x="5941" y="3231"/>
                </a:lnTo>
                <a:lnTo>
                  <a:pt x="5926" y="3244"/>
                </a:lnTo>
                <a:lnTo>
                  <a:pt x="5911" y="3256"/>
                </a:lnTo>
                <a:lnTo>
                  <a:pt x="5896" y="3271"/>
                </a:lnTo>
                <a:lnTo>
                  <a:pt x="5882" y="3285"/>
                </a:lnTo>
                <a:lnTo>
                  <a:pt x="5855" y="3315"/>
                </a:lnTo>
                <a:lnTo>
                  <a:pt x="5830" y="3345"/>
                </a:lnTo>
                <a:lnTo>
                  <a:pt x="5796" y="3388"/>
                </a:lnTo>
                <a:lnTo>
                  <a:pt x="5764" y="3433"/>
                </a:lnTo>
                <a:lnTo>
                  <a:pt x="5733" y="3477"/>
                </a:lnTo>
                <a:lnTo>
                  <a:pt x="5704" y="3523"/>
                </a:lnTo>
                <a:lnTo>
                  <a:pt x="5675" y="3569"/>
                </a:lnTo>
                <a:lnTo>
                  <a:pt x="5647" y="3616"/>
                </a:lnTo>
                <a:lnTo>
                  <a:pt x="5620" y="3663"/>
                </a:lnTo>
                <a:lnTo>
                  <a:pt x="5594" y="3711"/>
                </a:lnTo>
                <a:lnTo>
                  <a:pt x="5568" y="3759"/>
                </a:lnTo>
                <a:lnTo>
                  <a:pt x="5543" y="3809"/>
                </a:lnTo>
                <a:lnTo>
                  <a:pt x="5519" y="3858"/>
                </a:lnTo>
                <a:lnTo>
                  <a:pt x="5495" y="3907"/>
                </a:lnTo>
                <a:lnTo>
                  <a:pt x="5450" y="4005"/>
                </a:lnTo>
                <a:lnTo>
                  <a:pt x="5405" y="4105"/>
                </a:lnTo>
                <a:lnTo>
                  <a:pt x="5363" y="4200"/>
                </a:lnTo>
                <a:lnTo>
                  <a:pt x="5318" y="4299"/>
                </a:lnTo>
                <a:lnTo>
                  <a:pt x="5298" y="4351"/>
                </a:lnTo>
                <a:lnTo>
                  <a:pt x="5276" y="4402"/>
                </a:lnTo>
                <a:lnTo>
                  <a:pt x="5257" y="4454"/>
                </a:lnTo>
                <a:lnTo>
                  <a:pt x="5239" y="4506"/>
                </a:lnTo>
                <a:lnTo>
                  <a:pt x="5221" y="4560"/>
                </a:lnTo>
                <a:lnTo>
                  <a:pt x="5206" y="4613"/>
                </a:lnTo>
                <a:lnTo>
                  <a:pt x="5193" y="4666"/>
                </a:lnTo>
                <a:lnTo>
                  <a:pt x="5182" y="4719"/>
                </a:lnTo>
                <a:lnTo>
                  <a:pt x="5177" y="4746"/>
                </a:lnTo>
                <a:lnTo>
                  <a:pt x="5174" y="4773"/>
                </a:lnTo>
                <a:lnTo>
                  <a:pt x="5170" y="4799"/>
                </a:lnTo>
                <a:lnTo>
                  <a:pt x="5168" y="4826"/>
                </a:lnTo>
                <a:lnTo>
                  <a:pt x="5167" y="4853"/>
                </a:lnTo>
                <a:lnTo>
                  <a:pt x="5166" y="4879"/>
                </a:lnTo>
                <a:lnTo>
                  <a:pt x="5166" y="4905"/>
                </a:lnTo>
                <a:lnTo>
                  <a:pt x="5167" y="4932"/>
                </a:lnTo>
                <a:lnTo>
                  <a:pt x="5169" y="4955"/>
                </a:lnTo>
                <a:lnTo>
                  <a:pt x="5172" y="4978"/>
                </a:lnTo>
                <a:lnTo>
                  <a:pt x="5176" y="5000"/>
                </a:lnTo>
                <a:lnTo>
                  <a:pt x="5182" y="5023"/>
                </a:lnTo>
                <a:lnTo>
                  <a:pt x="5189" y="5044"/>
                </a:lnTo>
                <a:lnTo>
                  <a:pt x="5199" y="5066"/>
                </a:lnTo>
                <a:lnTo>
                  <a:pt x="5210" y="5086"/>
                </a:lnTo>
                <a:lnTo>
                  <a:pt x="5222" y="5106"/>
                </a:lnTo>
                <a:lnTo>
                  <a:pt x="5247" y="5139"/>
                </a:lnTo>
                <a:lnTo>
                  <a:pt x="5266" y="5163"/>
                </a:lnTo>
                <a:lnTo>
                  <a:pt x="5281" y="5183"/>
                </a:lnTo>
                <a:lnTo>
                  <a:pt x="5287" y="5191"/>
                </a:lnTo>
                <a:lnTo>
                  <a:pt x="5291" y="5200"/>
                </a:lnTo>
                <a:lnTo>
                  <a:pt x="5295" y="5209"/>
                </a:lnTo>
                <a:lnTo>
                  <a:pt x="5297" y="5219"/>
                </a:lnTo>
                <a:lnTo>
                  <a:pt x="5299" y="5230"/>
                </a:lnTo>
                <a:lnTo>
                  <a:pt x="5299" y="5243"/>
                </a:lnTo>
                <a:lnTo>
                  <a:pt x="5299" y="5257"/>
                </a:lnTo>
                <a:lnTo>
                  <a:pt x="5297" y="5275"/>
                </a:lnTo>
                <a:lnTo>
                  <a:pt x="5292" y="5317"/>
                </a:lnTo>
                <a:lnTo>
                  <a:pt x="5258" y="5277"/>
                </a:lnTo>
                <a:lnTo>
                  <a:pt x="5217" y="5232"/>
                </a:lnTo>
                <a:lnTo>
                  <a:pt x="5123" y="5129"/>
                </a:lnTo>
                <a:lnTo>
                  <a:pt x="5071" y="5073"/>
                </a:lnTo>
                <a:lnTo>
                  <a:pt x="5017" y="5015"/>
                </a:lnTo>
                <a:lnTo>
                  <a:pt x="4965" y="4954"/>
                </a:lnTo>
                <a:lnTo>
                  <a:pt x="4913" y="4893"/>
                </a:lnTo>
                <a:lnTo>
                  <a:pt x="4888" y="4861"/>
                </a:lnTo>
                <a:lnTo>
                  <a:pt x="4865" y="4829"/>
                </a:lnTo>
                <a:lnTo>
                  <a:pt x="4841" y="4798"/>
                </a:lnTo>
                <a:lnTo>
                  <a:pt x="4819" y="4767"/>
                </a:lnTo>
                <a:lnTo>
                  <a:pt x="4799" y="4735"/>
                </a:lnTo>
                <a:lnTo>
                  <a:pt x="4781" y="4704"/>
                </a:lnTo>
                <a:lnTo>
                  <a:pt x="4763" y="4672"/>
                </a:lnTo>
                <a:lnTo>
                  <a:pt x="4748" y="4642"/>
                </a:lnTo>
                <a:lnTo>
                  <a:pt x="4734" y="4612"/>
                </a:lnTo>
                <a:lnTo>
                  <a:pt x="4723" y="4581"/>
                </a:lnTo>
                <a:lnTo>
                  <a:pt x="4715" y="4552"/>
                </a:lnTo>
                <a:lnTo>
                  <a:pt x="4709" y="4523"/>
                </a:lnTo>
                <a:lnTo>
                  <a:pt x="4707" y="4508"/>
                </a:lnTo>
                <a:lnTo>
                  <a:pt x="4705" y="4495"/>
                </a:lnTo>
                <a:lnTo>
                  <a:pt x="4704" y="4481"/>
                </a:lnTo>
                <a:lnTo>
                  <a:pt x="4704" y="4467"/>
                </a:lnTo>
                <a:lnTo>
                  <a:pt x="4705" y="4454"/>
                </a:lnTo>
                <a:lnTo>
                  <a:pt x="4707" y="4441"/>
                </a:lnTo>
                <a:lnTo>
                  <a:pt x="4709" y="4427"/>
                </a:lnTo>
                <a:lnTo>
                  <a:pt x="4712" y="4414"/>
                </a:lnTo>
                <a:lnTo>
                  <a:pt x="4726" y="4417"/>
                </a:lnTo>
                <a:lnTo>
                  <a:pt x="4741" y="4419"/>
                </a:lnTo>
                <a:lnTo>
                  <a:pt x="4755" y="4420"/>
                </a:lnTo>
                <a:lnTo>
                  <a:pt x="4768" y="4420"/>
                </a:lnTo>
                <a:lnTo>
                  <a:pt x="4783" y="4419"/>
                </a:lnTo>
                <a:lnTo>
                  <a:pt x="4796" y="4418"/>
                </a:lnTo>
                <a:lnTo>
                  <a:pt x="4809" y="4416"/>
                </a:lnTo>
                <a:lnTo>
                  <a:pt x="4823" y="4413"/>
                </a:lnTo>
                <a:lnTo>
                  <a:pt x="4836" y="4410"/>
                </a:lnTo>
                <a:lnTo>
                  <a:pt x="4849" y="4406"/>
                </a:lnTo>
                <a:lnTo>
                  <a:pt x="4863" y="4402"/>
                </a:lnTo>
                <a:lnTo>
                  <a:pt x="4875" y="4397"/>
                </a:lnTo>
                <a:lnTo>
                  <a:pt x="4900" y="4384"/>
                </a:lnTo>
                <a:lnTo>
                  <a:pt x="4925" y="4370"/>
                </a:lnTo>
                <a:lnTo>
                  <a:pt x="4950" y="4354"/>
                </a:lnTo>
                <a:lnTo>
                  <a:pt x="4972" y="4335"/>
                </a:lnTo>
                <a:lnTo>
                  <a:pt x="4996" y="4315"/>
                </a:lnTo>
                <a:lnTo>
                  <a:pt x="5018" y="4293"/>
                </a:lnTo>
                <a:lnTo>
                  <a:pt x="5040" y="4271"/>
                </a:lnTo>
                <a:lnTo>
                  <a:pt x="5060" y="4246"/>
                </a:lnTo>
                <a:lnTo>
                  <a:pt x="5081" y="4220"/>
                </a:lnTo>
                <a:lnTo>
                  <a:pt x="5101" y="4195"/>
                </a:lnTo>
                <a:lnTo>
                  <a:pt x="5120" y="4167"/>
                </a:lnTo>
                <a:lnTo>
                  <a:pt x="5138" y="4139"/>
                </a:lnTo>
                <a:lnTo>
                  <a:pt x="5157" y="4112"/>
                </a:lnTo>
                <a:lnTo>
                  <a:pt x="5173" y="4083"/>
                </a:lnTo>
                <a:lnTo>
                  <a:pt x="5190" y="4054"/>
                </a:lnTo>
                <a:lnTo>
                  <a:pt x="5206" y="4026"/>
                </a:lnTo>
                <a:lnTo>
                  <a:pt x="5235" y="3968"/>
                </a:lnTo>
                <a:lnTo>
                  <a:pt x="5262" y="3913"/>
                </a:lnTo>
                <a:lnTo>
                  <a:pt x="5286" y="3861"/>
                </a:lnTo>
                <a:lnTo>
                  <a:pt x="5306" y="3814"/>
                </a:lnTo>
                <a:lnTo>
                  <a:pt x="5325" y="3771"/>
                </a:lnTo>
                <a:lnTo>
                  <a:pt x="5376" y="3647"/>
                </a:lnTo>
                <a:lnTo>
                  <a:pt x="5400" y="3583"/>
                </a:lnTo>
                <a:lnTo>
                  <a:pt x="5425" y="3521"/>
                </a:lnTo>
                <a:lnTo>
                  <a:pt x="5450" y="3457"/>
                </a:lnTo>
                <a:lnTo>
                  <a:pt x="5472" y="3393"/>
                </a:lnTo>
                <a:lnTo>
                  <a:pt x="5494" y="3328"/>
                </a:lnTo>
                <a:lnTo>
                  <a:pt x="5515" y="3263"/>
                </a:lnTo>
                <a:lnTo>
                  <a:pt x="5534" y="3198"/>
                </a:lnTo>
                <a:lnTo>
                  <a:pt x="5551" y="3132"/>
                </a:lnTo>
                <a:lnTo>
                  <a:pt x="5567" y="3066"/>
                </a:lnTo>
                <a:lnTo>
                  <a:pt x="5581" y="3000"/>
                </a:lnTo>
                <a:lnTo>
                  <a:pt x="5592" y="2934"/>
                </a:lnTo>
                <a:lnTo>
                  <a:pt x="5597" y="2900"/>
                </a:lnTo>
                <a:lnTo>
                  <a:pt x="5601" y="2866"/>
                </a:lnTo>
                <a:lnTo>
                  <a:pt x="5604" y="2833"/>
                </a:lnTo>
                <a:lnTo>
                  <a:pt x="5607" y="2799"/>
                </a:lnTo>
                <a:lnTo>
                  <a:pt x="5609" y="2765"/>
                </a:lnTo>
                <a:lnTo>
                  <a:pt x="5612" y="2732"/>
                </a:lnTo>
                <a:lnTo>
                  <a:pt x="5612" y="2697"/>
                </a:lnTo>
                <a:lnTo>
                  <a:pt x="5612" y="2662"/>
                </a:lnTo>
                <a:lnTo>
                  <a:pt x="5610" y="2626"/>
                </a:lnTo>
                <a:lnTo>
                  <a:pt x="5608" y="2591"/>
                </a:lnTo>
                <a:lnTo>
                  <a:pt x="5603" y="2556"/>
                </a:lnTo>
                <a:lnTo>
                  <a:pt x="5597" y="2522"/>
                </a:lnTo>
                <a:lnTo>
                  <a:pt x="5593" y="2504"/>
                </a:lnTo>
                <a:lnTo>
                  <a:pt x="5589" y="2488"/>
                </a:lnTo>
                <a:lnTo>
                  <a:pt x="5584" y="2471"/>
                </a:lnTo>
                <a:lnTo>
                  <a:pt x="5578" y="2455"/>
                </a:lnTo>
                <a:lnTo>
                  <a:pt x="5568" y="2435"/>
                </a:lnTo>
                <a:lnTo>
                  <a:pt x="5556" y="2414"/>
                </a:lnTo>
                <a:lnTo>
                  <a:pt x="5543" y="2393"/>
                </a:lnTo>
                <a:lnTo>
                  <a:pt x="5527" y="2371"/>
                </a:lnTo>
                <a:lnTo>
                  <a:pt x="5494" y="2325"/>
                </a:lnTo>
                <a:lnTo>
                  <a:pt x="5459" y="2279"/>
                </a:lnTo>
                <a:lnTo>
                  <a:pt x="5441" y="2255"/>
                </a:lnTo>
                <a:lnTo>
                  <a:pt x="5425" y="2232"/>
                </a:lnTo>
                <a:lnTo>
                  <a:pt x="5411" y="2208"/>
                </a:lnTo>
                <a:lnTo>
                  <a:pt x="5397" y="2186"/>
                </a:lnTo>
                <a:lnTo>
                  <a:pt x="5387" y="2162"/>
                </a:lnTo>
                <a:lnTo>
                  <a:pt x="5382" y="2151"/>
                </a:lnTo>
                <a:lnTo>
                  <a:pt x="5379" y="2139"/>
                </a:lnTo>
                <a:lnTo>
                  <a:pt x="5376" y="2129"/>
                </a:lnTo>
                <a:lnTo>
                  <a:pt x="5374" y="2118"/>
                </a:lnTo>
                <a:lnTo>
                  <a:pt x="5373" y="2107"/>
                </a:lnTo>
                <a:lnTo>
                  <a:pt x="5372" y="2096"/>
                </a:lnTo>
                <a:lnTo>
                  <a:pt x="5360" y="2110"/>
                </a:lnTo>
                <a:lnTo>
                  <a:pt x="5347" y="2122"/>
                </a:lnTo>
                <a:lnTo>
                  <a:pt x="5333" y="2133"/>
                </a:lnTo>
                <a:lnTo>
                  <a:pt x="5317" y="2144"/>
                </a:lnTo>
                <a:lnTo>
                  <a:pt x="5301" y="2154"/>
                </a:lnTo>
                <a:lnTo>
                  <a:pt x="5285" y="2162"/>
                </a:lnTo>
                <a:lnTo>
                  <a:pt x="5266" y="2170"/>
                </a:lnTo>
                <a:lnTo>
                  <a:pt x="5249" y="2178"/>
                </a:lnTo>
                <a:lnTo>
                  <a:pt x="5175" y="2207"/>
                </a:lnTo>
                <a:lnTo>
                  <a:pt x="5141" y="2222"/>
                </a:lnTo>
                <a:lnTo>
                  <a:pt x="5125" y="2231"/>
                </a:lnTo>
                <a:lnTo>
                  <a:pt x="5109" y="2239"/>
                </a:lnTo>
                <a:lnTo>
                  <a:pt x="5091" y="2251"/>
                </a:lnTo>
                <a:lnTo>
                  <a:pt x="5074" y="2263"/>
                </a:lnTo>
                <a:lnTo>
                  <a:pt x="5057" y="2276"/>
                </a:lnTo>
                <a:lnTo>
                  <a:pt x="5041" y="2289"/>
                </a:lnTo>
                <a:lnTo>
                  <a:pt x="5025" y="2302"/>
                </a:lnTo>
                <a:lnTo>
                  <a:pt x="5011" y="2317"/>
                </a:lnTo>
                <a:lnTo>
                  <a:pt x="4998" y="2331"/>
                </a:lnTo>
                <a:lnTo>
                  <a:pt x="4984" y="2346"/>
                </a:lnTo>
                <a:lnTo>
                  <a:pt x="4971" y="2362"/>
                </a:lnTo>
                <a:lnTo>
                  <a:pt x="4959" y="2378"/>
                </a:lnTo>
                <a:lnTo>
                  <a:pt x="4948" y="2395"/>
                </a:lnTo>
                <a:lnTo>
                  <a:pt x="4936" y="2411"/>
                </a:lnTo>
                <a:lnTo>
                  <a:pt x="4915" y="2447"/>
                </a:lnTo>
                <a:lnTo>
                  <a:pt x="4894" y="2484"/>
                </a:lnTo>
                <a:lnTo>
                  <a:pt x="4875" y="2524"/>
                </a:lnTo>
                <a:lnTo>
                  <a:pt x="4855" y="2565"/>
                </a:lnTo>
                <a:lnTo>
                  <a:pt x="4818" y="2647"/>
                </a:lnTo>
                <a:lnTo>
                  <a:pt x="4784" y="2730"/>
                </a:lnTo>
                <a:lnTo>
                  <a:pt x="4751" y="2813"/>
                </a:lnTo>
                <a:lnTo>
                  <a:pt x="4719" y="2897"/>
                </a:lnTo>
                <a:lnTo>
                  <a:pt x="4688" y="2982"/>
                </a:lnTo>
                <a:lnTo>
                  <a:pt x="4659" y="3067"/>
                </a:lnTo>
                <a:lnTo>
                  <a:pt x="4629" y="3152"/>
                </a:lnTo>
                <a:lnTo>
                  <a:pt x="4579" y="3297"/>
                </a:lnTo>
                <a:lnTo>
                  <a:pt x="4554" y="3372"/>
                </a:lnTo>
                <a:lnTo>
                  <a:pt x="4531" y="3446"/>
                </a:lnTo>
                <a:lnTo>
                  <a:pt x="4508" y="3521"/>
                </a:lnTo>
                <a:lnTo>
                  <a:pt x="4498" y="3559"/>
                </a:lnTo>
                <a:lnTo>
                  <a:pt x="4489" y="3596"/>
                </a:lnTo>
                <a:lnTo>
                  <a:pt x="4479" y="3633"/>
                </a:lnTo>
                <a:lnTo>
                  <a:pt x="4471" y="3671"/>
                </a:lnTo>
                <a:lnTo>
                  <a:pt x="4463" y="3709"/>
                </a:lnTo>
                <a:lnTo>
                  <a:pt x="4457" y="3747"/>
                </a:lnTo>
                <a:lnTo>
                  <a:pt x="4450" y="3795"/>
                </a:lnTo>
                <a:lnTo>
                  <a:pt x="4444" y="3843"/>
                </a:lnTo>
                <a:lnTo>
                  <a:pt x="4440" y="3892"/>
                </a:lnTo>
                <a:lnTo>
                  <a:pt x="4439" y="3915"/>
                </a:lnTo>
                <a:lnTo>
                  <a:pt x="4439" y="3940"/>
                </a:lnTo>
                <a:lnTo>
                  <a:pt x="4439" y="3963"/>
                </a:lnTo>
                <a:lnTo>
                  <a:pt x="4440" y="3988"/>
                </a:lnTo>
                <a:lnTo>
                  <a:pt x="4442" y="4011"/>
                </a:lnTo>
                <a:lnTo>
                  <a:pt x="4444" y="4036"/>
                </a:lnTo>
                <a:lnTo>
                  <a:pt x="4449" y="4060"/>
                </a:lnTo>
                <a:lnTo>
                  <a:pt x="4453" y="4083"/>
                </a:lnTo>
                <a:lnTo>
                  <a:pt x="4458" y="4107"/>
                </a:lnTo>
                <a:lnTo>
                  <a:pt x="4464" y="4130"/>
                </a:lnTo>
                <a:lnTo>
                  <a:pt x="4468" y="4144"/>
                </a:lnTo>
                <a:lnTo>
                  <a:pt x="4473" y="4156"/>
                </a:lnTo>
                <a:lnTo>
                  <a:pt x="4483" y="4179"/>
                </a:lnTo>
                <a:lnTo>
                  <a:pt x="4496" y="4203"/>
                </a:lnTo>
                <a:lnTo>
                  <a:pt x="4509" y="4225"/>
                </a:lnTo>
                <a:lnTo>
                  <a:pt x="4523" y="4245"/>
                </a:lnTo>
                <a:lnTo>
                  <a:pt x="4538" y="4266"/>
                </a:lnTo>
                <a:lnTo>
                  <a:pt x="4567" y="4305"/>
                </a:lnTo>
                <a:lnTo>
                  <a:pt x="4581" y="4325"/>
                </a:lnTo>
                <a:lnTo>
                  <a:pt x="4593" y="4344"/>
                </a:lnTo>
                <a:lnTo>
                  <a:pt x="4604" y="4364"/>
                </a:lnTo>
                <a:lnTo>
                  <a:pt x="4614" y="4384"/>
                </a:lnTo>
                <a:lnTo>
                  <a:pt x="4618" y="4395"/>
                </a:lnTo>
                <a:lnTo>
                  <a:pt x="4622" y="4405"/>
                </a:lnTo>
                <a:lnTo>
                  <a:pt x="4624" y="4415"/>
                </a:lnTo>
                <a:lnTo>
                  <a:pt x="4626" y="4426"/>
                </a:lnTo>
                <a:lnTo>
                  <a:pt x="4627" y="4438"/>
                </a:lnTo>
                <a:lnTo>
                  <a:pt x="4628" y="4449"/>
                </a:lnTo>
                <a:lnTo>
                  <a:pt x="4628" y="4460"/>
                </a:lnTo>
                <a:lnTo>
                  <a:pt x="4626" y="4471"/>
                </a:lnTo>
                <a:lnTo>
                  <a:pt x="4495" y="4296"/>
                </a:lnTo>
                <a:lnTo>
                  <a:pt x="4428" y="4210"/>
                </a:lnTo>
                <a:lnTo>
                  <a:pt x="4360" y="4124"/>
                </a:lnTo>
                <a:lnTo>
                  <a:pt x="4340" y="4101"/>
                </a:lnTo>
                <a:lnTo>
                  <a:pt x="4316" y="4074"/>
                </a:lnTo>
                <a:lnTo>
                  <a:pt x="4260" y="4014"/>
                </a:lnTo>
                <a:lnTo>
                  <a:pt x="4196" y="3950"/>
                </a:lnTo>
                <a:lnTo>
                  <a:pt x="4164" y="3915"/>
                </a:lnTo>
                <a:lnTo>
                  <a:pt x="4132" y="3880"/>
                </a:lnTo>
                <a:lnTo>
                  <a:pt x="4101" y="3845"/>
                </a:lnTo>
                <a:lnTo>
                  <a:pt x="4073" y="3810"/>
                </a:lnTo>
                <a:lnTo>
                  <a:pt x="4046" y="3775"/>
                </a:lnTo>
                <a:lnTo>
                  <a:pt x="4034" y="3757"/>
                </a:lnTo>
                <a:lnTo>
                  <a:pt x="4022" y="3740"/>
                </a:lnTo>
                <a:lnTo>
                  <a:pt x="4013" y="3723"/>
                </a:lnTo>
                <a:lnTo>
                  <a:pt x="4004" y="3706"/>
                </a:lnTo>
                <a:lnTo>
                  <a:pt x="3996" y="3691"/>
                </a:lnTo>
                <a:lnTo>
                  <a:pt x="3990" y="3674"/>
                </a:lnTo>
                <a:lnTo>
                  <a:pt x="3984" y="3659"/>
                </a:lnTo>
                <a:lnTo>
                  <a:pt x="3980" y="3644"/>
                </a:lnTo>
                <a:lnTo>
                  <a:pt x="3978" y="3629"/>
                </a:lnTo>
                <a:lnTo>
                  <a:pt x="3977" y="3615"/>
                </a:lnTo>
                <a:lnTo>
                  <a:pt x="3978" y="3597"/>
                </a:lnTo>
                <a:lnTo>
                  <a:pt x="3979" y="3581"/>
                </a:lnTo>
                <a:lnTo>
                  <a:pt x="3982" y="3567"/>
                </a:lnTo>
                <a:lnTo>
                  <a:pt x="3985" y="3553"/>
                </a:lnTo>
                <a:lnTo>
                  <a:pt x="3990" y="3542"/>
                </a:lnTo>
                <a:lnTo>
                  <a:pt x="3994" y="3532"/>
                </a:lnTo>
                <a:lnTo>
                  <a:pt x="3999" y="3523"/>
                </a:lnTo>
                <a:lnTo>
                  <a:pt x="4005" y="3514"/>
                </a:lnTo>
                <a:lnTo>
                  <a:pt x="4012" y="3506"/>
                </a:lnTo>
                <a:lnTo>
                  <a:pt x="4019" y="3500"/>
                </a:lnTo>
                <a:lnTo>
                  <a:pt x="4026" y="3495"/>
                </a:lnTo>
                <a:lnTo>
                  <a:pt x="4035" y="3490"/>
                </a:lnTo>
                <a:lnTo>
                  <a:pt x="4044" y="3485"/>
                </a:lnTo>
                <a:lnTo>
                  <a:pt x="4053" y="3482"/>
                </a:lnTo>
                <a:lnTo>
                  <a:pt x="4073" y="3475"/>
                </a:lnTo>
                <a:lnTo>
                  <a:pt x="4094" y="3469"/>
                </a:lnTo>
                <a:lnTo>
                  <a:pt x="4117" y="3464"/>
                </a:lnTo>
                <a:lnTo>
                  <a:pt x="4140" y="3458"/>
                </a:lnTo>
                <a:lnTo>
                  <a:pt x="4165" y="3452"/>
                </a:lnTo>
                <a:lnTo>
                  <a:pt x="4190" y="3444"/>
                </a:lnTo>
                <a:lnTo>
                  <a:pt x="4203" y="3439"/>
                </a:lnTo>
                <a:lnTo>
                  <a:pt x="4216" y="3433"/>
                </a:lnTo>
                <a:lnTo>
                  <a:pt x="4228" y="3425"/>
                </a:lnTo>
                <a:lnTo>
                  <a:pt x="4242" y="3418"/>
                </a:lnTo>
                <a:lnTo>
                  <a:pt x="4254" y="3410"/>
                </a:lnTo>
                <a:lnTo>
                  <a:pt x="4266" y="3401"/>
                </a:lnTo>
                <a:lnTo>
                  <a:pt x="4291" y="3380"/>
                </a:lnTo>
                <a:lnTo>
                  <a:pt x="4314" y="3359"/>
                </a:lnTo>
                <a:lnTo>
                  <a:pt x="4337" y="3336"/>
                </a:lnTo>
                <a:lnTo>
                  <a:pt x="4358" y="3313"/>
                </a:lnTo>
                <a:lnTo>
                  <a:pt x="4379" y="3288"/>
                </a:lnTo>
                <a:lnTo>
                  <a:pt x="4399" y="3262"/>
                </a:lnTo>
                <a:lnTo>
                  <a:pt x="4418" y="3237"/>
                </a:lnTo>
                <a:lnTo>
                  <a:pt x="4436" y="3210"/>
                </a:lnTo>
                <a:lnTo>
                  <a:pt x="4453" y="3184"/>
                </a:lnTo>
                <a:lnTo>
                  <a:pt x="4470" y="3156"/>
                </a:lnTo>
                <a:lnTo>
                  <a:pt x="4485" y="3128"/>
                </a:lnTo>
                <a:lnTo>
                  <a:pt x="4501" y="3099"/>
                </a:lnTo>
                <a:lnTo>
                  <a:pt x="4515" y="3072"/>
                </a:lnTo>
                <a:lnTo>
                  <a:pt x="4529" y="3043"/>
                </a:lnTo>
                <a:lnTo>
                  <a:pt x="4556" y="2985"/>
                </a:lnTo>
                <a:lnTo>
                  <a:pt x="4579" y="2931"/>
                </a:lnTo>
                <a:lnTo>
                  <a:pt x="4601" y="2878"/>
                </a:lnTo>
                <a:lnTo>
                  <a:pt x="4624" y="2824"/>
                </a:lnTo>
                <a:lnTo>
                  <a:pt x="4645" y="2770"/>
                </a:lnTo>
                <a:lnTo>
                  <a:pt x="4666" y="2714"/>
                </a:lnTo>
                <a:lnTo>
                  <a:pt x="4685" y="2659"/>
                </a:lnTo>
                <a:lnTo>
                  <a:pt x="4704" y="2603"/>
                </a:lnTo>
                <a:lnTo>
                  <a:pt x="4722" y="2547"/>
                </a:lnTo>
                <a:lnTo>
                  <a:pt x="4740" y="2491"/>
                </a:lnTo>
                <a:lnTo>
                  <a:pt x="4755" y="2433"/>
                </a:lnTo>
                <a:lnTo>
                  <a:pt x="4770" y="2377"/>
                </a:lnTo>
                <a:lnTo>
                  <a:pt x="4785" y="2320"/>
                </a:lnTo>
                <a:lnTo>
                  <a:pt x="4797" y="2263"/>
                </a:lnTo>
                <a:lnTo>
                  <a:pt x="4809" y="2206"/>
                </a:lnTo>
                <a:lnTo>
                  <a:pt x="4819" y="2149"/>
                </a:lnTo>
                <a:lnTo>
                  <a:pt x="4829" y="2091"/>
                </a:lnTo>
                <a:lnTo>
                  <a:pt x="4833" y="2055"/>
                </a:lnTo>
                <a:lnTo>
                  <a:pt x="4836" y="2022"/>
                </a:lnTo>
                <a:lnTo>
                  <a:pt x="4837" y="1988"/>
                </a:lnTo>
                <a:lnTo>
                  <a:pt x="4837" y="1955"/>
                </a:lnTo>
                <a:lnTo>
                  <a:pt x="4836" y="1923"/>
                </a:lnTo>
                <a:lnTo>
                  <a:pt x="4833" y="1891"/>
                </a:lnTo>
                <a:lnTo>
                  <a:pt x="4828" y="1861"/>
                </a:lnTo>
                <a:lnTo>
                  <a:pt x="4823" y="1831"/>
                </a:lnTo>
                <a:lnTo>
                  <a:pt x="4816" y="1801"/>
                </a:lnTo>
                <a:lnTo>
                  <a:pt x="4808" y="1773"/>
                </a:lnTo>
                <a:lnTo>
                  <a:pt x="4800" y="1744"/>
                </a:lnTo>
                <a:lnTo>
                  <a:pt x="4791" y="1715"/>
                </a:lnTo>
                <a:lnTo>
                  <a:pt x="4781" y="1688"/>
                </a:lnTo>
                <a:lnTo>
                  <a:pt x="4769" y="1660"/>
                </a:lnTo>
                <a:lnTo>
                  <a:pt x="4746" y="1606"/>
                </a:lnTo>
                <a:lnTo>
                  <a:pt x="4721" y="1551"/>
                </a:lnTo>
                <a:lnTo>
                  <a:pt x="4694" y="1497"/>
                </a:lnTo>
                <a:lnTo>
                  <a:pt x="4668" y="1443"/>
                </a:lnTo>
                <a:lnTo>
                  <a:pt x="4642" y="1388"/>
                </a:lnTo>
                <a:lnTo>
                  <a:pt x="4617" y="1331"/>
                </a:lnTo>
                <a:lnTo>
                  <a:pt x="4604" y="1302"/>
                </a:lnTo>
                <a:lnTo>
                  <a:pt x="4593" y="1274"/>
                </a:lnTo>
                <a:lnTo>
                  <a:pt x="4582" y="1244"/>
                </a:lnTo>
                <a:lnTo>
                  <a:pt x="4572" y="1213"/>
                </a:lnTo>
                <a:lnTo>
                  <a:pt x="4561" y="1182"/>
                </a:lnTo>
                <a:lnTo>
                  <a:pt x="4552" y="1151"/>
                </a:lnTo>
                <a:lnTo>
                  <a:pt x="4539" y="1170"/>
                </a:lnTo>
                <a:lnTo>
                  <a:pt x="4523" y="1190"/>
                </a:lnTo>
                <a:lnTo>
                  <a:pt x="4508" y="1209"/>
                </a:lnTo>
                <a:lnTo>
                  <a:pt x="4493" y="1226"/>
                </a:lnTo>
                <a:lnTo>
                  <a:pt x="4475" y="1244"/>
                </a:lnTo>
                <a:lnTo>
                  <a:pt x="4458" y="1260"/>
                </a:lnTo>
                <a:lnTo>
                  <a:pt x="4440" y="1276"/>
                </a:lnTo>
                <a:lnTo>
                  <a:pt x="4422" y="1291"/>
                </a:lnTo>
                <a:lnTo>
                  <a:pt x="4385" y="1321"/>
                </a:lnTo>
                <a:lnTo>
                  <a:pt x="4347" y="1348"/>
                </a:lnTo>
                <a:lnTo>
                  <a:pt x="4269" y="1404"/>
                </a:lnTo>
                <a:lnTo>
                  <a:pt x="4230" y="1432"/>
                </a:lnTo>
                <a:lnTo>
                  <a:pt x="4192" y="1461"/>
                </a:lnTo>
                <a:lnTo>
                  <a:pt x="4156" y="1492"/>
                </a:lnTo>
                <a:lnTo>
                  <a:pt x="4138" y="1508"/>
                </a:lnTo>
                <a:lnTo>
                  <a:pt x="4121" y="1525"/>
                </a:lnTo>
                <a:lnTo>
                  <a:pt x="4104" y="1542"/>
                </a:lnTo>
                <a:lnTo>
                  <a:pt x="4088" y="1559"/>
                </a:lnTo>
                <a:lnTo>
                  <a:pt x="4073" y="1579"/>
                </a:lnTo>
                <a:lnTo>
                  <a:pt x="4057" y="1598"/>
                </a:lnTo>
                <a:lnTo>
                  <a:pt x="4043" y="1619"/>
                </a:lnTo>
                <a:lnTo>
                  <a:pt x="4029" y="1641"/>
                </a:lnTo>
                <a:lnTo>
                  <a:pt x="4017" y="1664"/>
                </a:lnTo>
                <a:lnTo>
                  <a:pt x="4006" y="1688"/>
                </a:lnTo>
                <a:lnTo>
                  <a:pt x="3982" y="1741"/>
                </a:lnTo>
                <a:lnTo>
                  <a:pt x="3960" y="1794"/>
                </a:lnTo>
                <a:lnTo>
                  <a:pt x="3938" y="1848"/>
                </a:lnTo>
                <a:lnTo>
                  <a:pt x="3918" y="1903"/>
                </a:lnTo>
                <a:lnTo>
                  <a:pt x="3898" y="1958"/>
                </a:lnTo>
                <a:lnTo>
                  <a:pt x="3880" y="2013"/>
                </a:lnTo>
                <a:lnTo>
                  <a:pt x="3862" y="2070"/>
                </a:lnTo>
                <a:lnTo>
                  <a:pt x="3846" y="2125"/>
                </a:lnTo>
                <a:lnTo>
                  <a:pt x="3830" y="2181"/>
                </a:lnTo>
                <a:lnTo>
                  <a:pt x="3814" y="2238"/>
                </a:lnTo>
                <a:lnTo>
                  <a:pt x="3800" y="2295"/>
                </a:lnTo>
                <a:lnTo>
                  <a:pt x="3786" y="2352"/>
                </a:lnTo>
                <a:lnTo>
                  <a:pt x="3760" y="2465"/>
                </a:lnTo>
                <a:lnTo>
                  <a:pt x="3735" y="2578"/>
                </a:lnTo>
                <a:close/>
                <a:moveTo>
                  <a:pt x="2476" y="2582"/>
                </a:moveTo>
                <a:lnTo>
                  <a:pt x="2476" y="2582"/>
                </a:lnTo>
                <a:lnTo>
                  <a:pt x="2465" y="2562"/>
                </a:lnTo>
                <a:lnTo>
                  <a:pt x="2452" y="2542"/>
                </a:lnTo>
                <a:lnTo>
                  <a:pt x="2436" y="2522"/>
                </a:lnTo>
                <a:lnTo>
                  <a:pt x="2419" y="2502"/>
                </a:lnTo>
                <a:lnTo>
                  <a:pt x="2449" y="2520"/>
                </a:lnTo>
                <a:lnTo>
                  <a:pt x="2483" y="2540"/>
                </a:lnTo>
                <a:lnTo>
                  <a:pt x="2561" y="2588"/>
                </a:lnTo>
                <a:lnTo>
                  <a:pt x="2536" y="2584"/>
                </a:lnTo>
                <a:lnTo>
                  <a:pt x="2513" y="2582"/>
                </a:lnTo>
                <a:lnTo>
                  <a:pt x="2493" y="2582"/>
                </a:lnTo>
                <a:lnTo>
                  <a:pt x="2476" y="2582"/>
                </a:lnTo>
                <a:close/>
              </a:path>
            </a:pathLst>
          </a:custGeom>
          <a:solidFill>
            <a:srgbClr val="92D05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latin typeface="黑体" panose="02010609060101010101" pitchFamily="49" charset="-122"/>
              <a:ea typeface="黑体" panose="02010609060101010101" pitchFamily="49" charset="-122"/>
            </a:endParaRPr>
          </a:p>
        </p:txBody>
      </p:sp>
      <p:sp>
        <p:nvSpPr>
          <p:cNvPr id="5122" name="标题 1"/>
          <p:cNvSpPr txBox="1"/>
          <p:nvPr/>
        </p:nvSpPr>
        <p:spPr bwMode="auto">
          <a:xfrm>
            <a:off x="714804" y="1109663"/>
            <a:ext cx="4289244"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Narrow" panose="020B05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5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5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9pPr>
          </a:lstStyle>
          <a:p>
            <a:pPr algn="ctr">
              <a:spcBef>
                <a:spcPct val="0"/>
              </a:spcBef>
              <a:buFontTx/>
              <a:buNone/>
              <a:defRPr/>
            </a:pPr>
            <a:r>
              <a:rPr lang="en-US" altLang="zh-CN" dirty="0" smtClean="0">
                <a:latin typeface="华文琥珀" panose="02010800040101010101" pitchFamily="2" charset="-122"/>
                <a:ea typeface="华文琥珀" panose="02010800040101010101" pitchFamily="2" charset="-122"/>
                <a:cs typeface="+mj-cs"/>
              </a:rPr>
              <a:t>8.7</a:t>
            </a:r>
            <a:r>
              <a:rPr lang="zh-CN" altLang="en-US" dirty="0">
                <a:latin typeface="华文琥珀" panose="02010800040101010101" pitchFamily="2" charset="-122"/>
                <a:ea typeface="华文琥珀" panose="02010800040101010101" pitchFamily="2" charset="-122"/>
                <a:cs typeface="+mj-cs"/>
              </a:rPr>
              <a:t>散列表的查找技术</a:t>
            </a:r>
            <a:endParaRPr lang="zh-CN" altLang="en-US" dirty="0">
              <a:latin typeface="华文琥珀" panose="02010800040101010101" pitchFamily="2" charset="-122"/>
              <a:ea typeface="华文琥珀" panose="02010800040101010101" pitchFamily="2" charset="-122"/>
              <a:cs typeface="+mj-cs"/>
            </a:endParaRPr>
          </a:p>
        </p:txBody>
      </p:sp>
      <p:cxnSp>
        <p:nvCxnSpPr>
          <p:cNvPr id="25" name="直接连接符 24"/>
          <p:cNvCxnSpPr/>
          <p:nvPr/>
        </p:nvCxnSpPr>
        <p:spPr>
          <a:xfrm>
            <a:off x="3330575" y="1666453"/>
            <a:ext cx="0" cy="4714875"/>
          </a:xfrm>
          <a:prstGeom prst="line">
            <a:avLst/>
          </a:prstGeom>
          <a:noFill/>
          <a:ln w="38100" cap="flat" cmpd="sng" algn="ctr">
            <a:solidFill>
              <a:schemeClr val="bg1">
                <a:lumMod val="85000"/>
              </a:schemeClr>
            </a:solidFill>
            <a:prstDash val="solid"/>
          </a:ln>
          <a:effectLst/>
        </p:spPr>
      </p:cxnSp>
      <p:cxnSp>
        <p:nvCxnSpPr>
          <p:cNvPr id="26" name="直接连接符 25"/>
          <p:cNvCxnSpPr/>
          <p:nvPr/>
        </p:nvCxnSpPr>
        <p:spPr>
          <a:xfrm>
            <a:off x="1016000" y="1663700"/>
            <a:ext cx="3268663" cy="0"/>
          </a:xfrm>
          <a:prstGeom prst="line">
            <a:avLst/>
          </a:prstGeom>
          <a:noFill/>
          <a:ln w="57150" cap="flat" cmpd="sng" algn="ctr">
            <a:solidFill>
              <a:schemeClr val="bg1">
                <a:lumMod val="85000"/>
              </a:schemeClr>
            </a:solidFill>
            <a:prstDash val="solid"/>
          </a:ln>
          <a:effectLst/>
        </p:spPr>
      </p:cxnSp>
      <p:sp>
        <p:nvSpPr>
          <p:cNvPr id="34" name="TextBox 33"/>
          <p:cNvSpPr txBox="1"/>
          <p:nvPr/>
        </p:nvSpPr>
        <p:spPr>
          <a:xfrm>
            <a:off x="2060575" y="2232025"/>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smtClean="0">
                <a:solidFill>
                  <a:schemeClr val="bg2"/>
                </a:solidFill>
                <a:latin typeface="黑体" panose="02010609060101010101" pitchFamily="49" charset="-122"/>
                <a:ea typeface="黑体" panose="02010609060101010101" pitchFamily="49" charset="-122"/>
                <a:cs typeface="Verdana" panose="020B0604030504040204" pitchFamily="34" charset="0"/>
              </a:rPr>
              <a:t>8.7.1</a:t>
            </a:r>
            <a:endPar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endParaRPr>
          </a:p>
        </p:txBody>
      </p:sp>
      <p:sp>
        <p:nvSpPr>
          <p:cNvPr id="35" name="TextBox 34"/>
          <p:cNvSpPr txBox="1"/>
          <p:nvPr/>
        </p:nvSpPr>
        <p:spPr>
          <a:xfrm>
            <a:off x="2060575" y="2924175"/>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a:latin typeface="黑体" panose="02010609060101010101" pitchFamily="49" charset="-122"/>
                <a:ea typeface="黑体" panose="02010609060101010101" pitchFamily="49" charset="-122"/>
                <a:cs typeface="Verdana" panose="020B0604030504040204" pitchFamily="34" charset="0"/>
              </a:rPr>
              <a:t>8.7.2</a:t>
            </a:r>
            <a:endParaRPr lang="en-US" sz="2400" b="1" i="1" kern="0" dirty="0">
              <a:latin typeface="黑体" panose="02010609060101010101" pitchFamily="49" charset="-122"/>
              <a:ea typeface="黑体" panose="02010609060101010101" pitchFamily="49" charset="-122"/>
              <a:cs typeface="Verdana" panose="020B0604030504040204" pitchFamily="34" charset="0"/>
            </a:endParaRPr>
          </a:p>
        </p:txBody>
      </p:sp>
      <p:sp>
        <p:nvSpPr>
          <p:cNvPr id="8200" name="矩形 22"/>
          <p:cNvSpPr>
            <a:spLocks noChangeArrowheads="1"/>
          </p:cNvSpPr>
          <p:nvPr/>
        </p:nvSpPr>
        <p:spPr bwMode="auto">
          <a:xfrm>
            <a:off x="3360071" y="2205038"/>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a:solidFill>
                  <a:schemeClr val="bg2"/>
                </a:solidFill>
                <a:latin typeface="黑体" panose="02010609060101010101" pitchFamily="49" charset="-122"/>
                <a:ea typeface="黑体" panose="02010609060101010101" pitchFamily="49" charset="-122"/>
              </a:rPr>
              <a:t>散</a:t>
            </a:r>
            <a:r>
              <a:rPr lang="zh-CN" altLang="en-US" sz="2400" dirty="0" smtClean="0">
                <a:solidFill>
                  <a:schemeClr val="bg2"/>
                </a:solidFill>
                <a:latin typeface="黑体" panose="02010609060101010101" pitchFamily="49" charset="-122"/>
                <a:ea typeface="黑体" panose="02010609060101010101" pitchFamily="49" charset="-122"/>
              </a:rPr>
              <a:t>列概述</a:t>
            </a:r>
            <a:endParaRPr lang="zh-CN" altLang="zh-CN" sz="2400" dirty="0">
              <a:solidFill>
                <a:schemeClr val="bg2"/>
              </a:solidFill>
              <a:latin typeface="黑体" panose="02010609060101010101" pitchFamily="49" charset="-122"/>
              <a:ea typeface="黑体" panose="02010609060101010101" pitchFamily="49" charset="-122"/>
            </a:endParaRPr>
          </a:p>
        </p:txBody>
      </p:sp>
      <p:sp>
        <p:nvSpPr>
          <p:cNvPr id="8201" name="矩形 16"/>
          <p:cNvSpPr>
            <a:spLocks noChangeArrowheads="1"/>
          </p:cNvSpPr>
          <p:nvPr/>
        </p:nvSpPr>
        <p:spPr bwMode="auto">
          <a:xfrm>
            <a:off x="3360071" y="2930525"/>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a:solidFill>
                  <a:schemeClr val="tx1"/>
                </a:solidFill>
                <a:latin typeface="黑体" panose="02010609060101010101" pitchFamily="49" charset="-122"/>
                <a:ea typeface="黑体" panose="02010609060101010101" pitchFamily="49" charset="-122"/>
              </a:rPr>
              <a:t>散列函数的设计</a:t>
            </a:r>
            <a:endParaRPr lang="zh-CN" altLang="zh-CN" sz="2400" dirty="0">
              <a:solidFill>
                <a:schemeClr val="tx1"/>
              </a:solidFill>
              <a:latin typeface="黑体" panose="02010609060101010101" pitchFamily="49" charset="-122"/>
              <a:ea typeface="黑体" panose="02010609060101010101" pitchFamily="49" charset="-122"/>
            </a:endParaRPr>
          </a:p>
        </p:txBody>
      </p:sp>
      <p:sp>
        <p:nvSpPr>
          <p:cNvPr id="8202" name="标题 2"/>
          <p:cNvSpPr>
            <a:spLocks noGrp="1"/>
          </p:cNvSpPr>
          <p:nvPr>
            <p:ph type="title"/>
          </p:nvPr>
        </p:nvSpPr>
        <p:spPr/>
        <p:txBody>
          <a:bodyPr/>
          <a:lstStyle/>
          <a:p>
            <a:endParaRPr lang="zh-CN" altLang="en-US" smtClean="0"/>
          </a:p>
        </p:txBody>
      </p:sp>
      <p:sp>
        <p:nvSpPr>
          <p:cNvPr id="11" name="TextBox 34"/>
          <p:cNvSpPr txBox="1"/>
          <p:nvPr/>
        </p:nvSpPr>
        <p:spPr>
          <a:xfrm>
            <a:off x="2060575" y="3595117"/>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rPr>
              <a:t>8.7.3</a:t>
            </a:r>
            <a:endPar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endParaRPr>
          </a:p>
        </p:txBody>
      </p:sp>
      <p:sp>
        <p:nvSpPr>
          <p:cNvPr id="12" name="矩形 16"/>
          <p:cNvSpPr>
            <a:spLocks noChangeArrowheads="1"/>
          </p:cNvSpPr>
          <p:nvPr/>
        </p:nvSpPr>
        <p:spPr bwMode="auto">
          <a:xfrm>
            <a:off x="3360071" y="3601467"/>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a:solidFill>
                  <a:schemeClr val="bg2"/>
                </a:solidFill>
                <a:latin typeface="黑体" panose="02010609060101010101" pitchFamily="49" charset="-122"/>
                <a:ea typeface="黑体" panose="02010609060101010101" pitchFamily="49" charset="-122"/>
              </a:rPr>
              <a:t>处理冲突的方法</a:t>
            </a:r>
            <a:endParaRPr lang="zh-CN" altLang="zh-CN" sz="2400" dirty="0">
              <a:solidFill>
                <a:schemeClr val="bg2"/>
              </a:solidFill>
              <a:latin typeface="黑体" panose="02010609060101010101" pitchFamily="49" charset="-122"/>
              <a:ea typeface="黑体" panose="02010609060101010101" pitchFamily="49" charset="-122"/>
            </a:endParaRPr>
          </a:p>
        </p:txBody>
      </p:sp>
      <p:sp>
        <p:nvSpPr>
          <p:cNvPr id="13" name="TextBox 34"/>
          <p:cNvSpPr txBox="1"/>
          <p:nvPr/>
        </p:nvSpPr>
        <p:spPr>
          <a:xfrm>
            <a:off x="2045143" y="4293096"/>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smtClean="0">
                <a:solidFill>
                  <a:schemeClr val="bg2"/>
                </a:solidFill>
                <a:latin typeface="黑体" panose="02010609060101010101" pitchFamily="49" charset="-122"/>
                <a:ea typeface="黑体" panose="02010609060101010101" pitchFamily="49" charset="-122"/>
                <a:cs typeface="Verdana" panose="020B0604030504040204" pitchFamily="34" charset="0"/>
              </a:rPr>
              <a:t>8.7.4</a:t>
            </a:r>
            <a:endPar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endParaRPr>
          </a:p>
        </p:txBody>
      </p:sp>
      <p:sp>
        <p:nvSpPr>
          <p:cNvPr id="14" name="矩形 16"/>
          <p:cNvSpPr>
            <a:spLocks noChangeArrowheads="1"/>
          </p:cNvSpPr>
          <p:nvPr/>
        </p:nvSpPr>
        <p:spPr bwMode="auto">
          <a:xfrm>
            <a:off x="3344639" y="4299446"/>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smtClean="0">
                <a:solidFill>
                  <a:schemeClr val="bg2"/>
                </a:solidFill>
                <a:latin typeface="黑体" panose="02010609060101010101" pitchFamily="49" charset="-122"/>
                <a:ea typeface="黑体" panose="02010609060101010101" pitchFamily="49" charset="-122"/>
              </a:rPr>
              <a:t>散列查找的性能分析</a:t>
            </a:r>
            <a:endParaRPr lang="zh-CN" altLang="zh-CN" sz="2400" dirty="0">
              <a:solidFill>
                <a:schemeClr val="bg2"/>
              </a:solidFill>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散列函数构造</a:t>
            </a:r>
            <a:r>
              <a:rPr lang="zh-CN" altLang="zh-CN" dirty="0"/>
              <a:t>设计基本原则</a:t>
            </a:r>
            <a:endParaRPr lang="zh-CN" altLang="en-US" dirty="0"/>
          </a:p>
        </p:txBody>
      </p:sp>
      <p:sp>
        <p:nvSpPr>
          <p:cNvPr id="4" name="页脚占位符 3"/>
          <p:cNvSpPr>
            <a:spLocks noGrp="1"/>
          </p:cNvSpPr>
          <p:nvPr>
            <p:ph type="ftr" sz="quarter" idx="10"/>
          </p:nvPr>
        </p:nvSpPr>
        <p:spPr/>
        <p:txBody>
          <a:bodyPr/>
          <a:lstStyle/>
          <a:p>
            <a:pPr>
              <a:defRPr/>
            </a:pPr>
            <a:fld id="{773FAED9-12B9-4EF5-9F78-54423B07624A}" type="slidenum">
              <a:rPr lang="zh-CN" altLang="en-US" smtClean="0">
                <a:ea typeface="黑体" panose="02010609060101010101" pitchFamily="49" charset="-122"/>
              </a:rPr>
            </a:fld>
            <a:endParaRPr lang="en-US" altLang="zh-CN">
              <a:ea typeface="黑体" panose="02010609060101010101" pitchFamily="49" charset="-122"/>
            </a:endParaRPr>
          </a:p>
        </p:txBody>
      </p:sp>
      <p:sp>
        <p:nvSpPr>
          <p:cNvPr id="5" name="文本占位符 4"/>
          <p:cNvSpPr>
            <a:spLocks noGrp="1"/>
          </p:cNvSpPr>
          <p:nvPr>
            <p:ph type="body" idx="1"/>
          </p:nvPr>
        </p:nvSpPr>
        <p:spPr/>
        <p:txBody>
          <a:bodyPr/>
          <a:lstStyle/>
          <a:p>
            <a:r>
              <a:rPr lang="zh-CN" altLang="en-US" sz="2000" dirty="0" smtClean="0"/>
              <a:t>值域内</a:t>
            </a:r>
            <a:endParaRPr lang="zh-CN" altLang="en-US" sz="2000" dirty="0"/>
          </a:p>
        </p:txBody>
      </p:sp>
      <p:sp>
        <p:nvSpPr>
          <p:cNvPr id="3" name="内容占位符 2"/>
          <p:cNvSpPr>
            <a:spLocks noGrp="1"/>
          </p:cNvSpPr>
          <p:nvPr>
            <p:ph sz="half" idx="2"/>
          </p:nvPr>
        </p:nvSpPr>
        <p:spPr/>
        <p:txBody>
          <a:bodyPr/>
          <a:lstStyle/>
          <a:p>
            <a:r>
              <a:rPr lang="zh-CN" altLang="zh-CN" sz="2000" dirty="0" smtClean="0"/>
              <a:t>散</a:t>
            </a:r>
            <a:r>
              <a:rPr lang="zh-CN" altLang="zh-CN" sz="2000" dirty="0"/>
              <a:t>列函数值在分配的散列表长度空间内</a:t>
            </a:r>
            <a:r>
              <a:rPr lang="zh-CN" altLang="zh-CN" sz="2000" dirty="0" smtClean="0"/>
              <a:t>；</a:t>
            </a:r>
            <a:endParaRPr lang="zh-CN" altLang="zh-CN" sz="2000" dirty="0"/>
          </a:p>
          <a:p>
            <a:endParaRPr lang="zh-CN" altLang="en-US" sz="2000" dirty="0"/>
          </a:p>
        </p:txBody>
      </p:sp>
      <p:sp>
        <p:nvSpPr>
          <p:cNvPr id="6" name="文本占位符 5"/>
          <p:cNvSpPr>
            <a:spLocks noGrp="1"/>
          </p:cNvSpPr>
          <p:nvPr>
            <p:ph type="body" sz="quarter" idx="3"/>
          </p:nvPr>
        </p:nvSpPr>
        <p:spPr/>
        <p:txBody>
          <a:bodyPr/>
          <a:lstStyle/>
          <a:p>
            <a:r>
              <a:rPr lang="zh-CN" altLang="en-US" sz="2000" dirty="0" smtClean="0"/>
              <a:t>简单性</a:t>
            </a:r>
            <a:endParaRPr lang="zh-CN" altLang="en-US" sz="2000" dirty="0"/>
          </a:p>
        </p:txBody>
      </p:sp>
      <p:sp>
        <p:nvSpPr>
          <p:cNvPr id="7" name="内容占位符 6"/>
          <p:cNvSpPr>
            <a:spLocks noGrp="1"/>
          </p:cNvSpPr>
          <p:nvPr>
            <p:ph sz="quarter" idx="4"/>
          </p:nvPr>
        </p:nvSpPr>
        <p:spPr/>
        <p:txBody>
          <a:bodyPr/>
          <a:lstStyle/>
          <a:p>
            <a:r>
              <a:rPr lang="zh-CN" altLang="zh-CN" sz="2000" dirty="0"/>
              <a:t>散列函数的计算都很</a:t>
            </a:r>
            <a:r>
              <a:rPr lang="zh-CN" altLang="zh-CN" sz="2000" dirty="0" smtClean="0"/>
              <a:t>简单</a:t>
            </a:r>
            <a:r>
              <a:rPr lang="zh-CN" altLang="en-US" sz="2000" dirty="0" smtClean="0"/>
              <a:t>。</a:t>
            </a:r>
            <a:endParaRPr lang="zh-CN" altLang="en-US" sz="2000" dirty="0"/>
          </a:p>
        </p:txBody>
      </p:sp>
      <p:sp>
        <p:nvSpPr>
          <p:cNvPr id="8" name="文本占位符 7"/>
          <p:cNvSpPr>
            <a:spLocks noGrp="1"/>
          </p:cNvSpPr>
          <p:nvPr>
            <p:ph type="body" sz="quarter" idx="11"/>
          </p:nvPr>
        </p:nvSpPr>
        <p:spPr/>
        <p:txBody>
          <a:bodyPr/>
          <a:lstStyle/>
          <a:p>
            <a:r>
              <a:rPr lang="zh-CN" altLang="en-US" sz="2000" dirty="0" smtClean="0"/>
              <a:t>均匀性</a:t>
            </a:r>
            <a:endParaRPr lang="zh-CN" altLang="en-US" sz="2000" dirty="0"/>
          </a:p>
        </p:txBody>
      </p:sp>
      <p:sp>
        <p:nvSpPr>
          <p:cNvPr id="9" name="内容占位符 8"/>
          <p:cNvSpPr>
            <a:spLocks noGrp="1"/>
          </p:cNvSpPr>
          <p:nvPr>
            <p:ph sz="quarter" idx="12"/>
          </p:nvPr>
        </p:nvSpPr>
        <p:spPr/>
        <p:txBody>
          <a:bodyPr/>
          <a:lstStyle/>
          <a:p>
            <a:pPr marL="342900" lvl="1" indent="-342900">
              <a:buClr>
                <a:schemeClr val="hlink"/>
              </a:buClr>
              <a:buSzTx/>
              <a:buFont typeface="Wingdings" panose="05000000000000000000" pitchFamily="2" charset="2"/>
              <a:buChar char="v"/>
            </a:pPr>
            <a:r>
              <a:rPr lang="zh-CN" altLang="zh-CN" dirty="0"/>
              <a:t>散列函数的输出结果尽量均匀的分布在整个地址取值空间上。</a:t>
            </a:r>
            <a:endParaRPr lang="zh-CN" altLang="zh-CN" dirty="0"/>
          </a:p>
          <a:p>
            <a:endParaRPr lang="zh-CN" altLang="en-US" sz="2000" dirty="0"/>
          </a:p>
        </p:txBody>
      </p:sp>
      <p:sp>
        <p:nvSpPr>
          <p:cNvPr id="10" name="矩形 9"/>
          <p:cNvSpPr/>
          <p:nvPr/>
        </p:nvSpPr>
        <p:spPr>
          <a:xfrm>
            <a:off x="1619672" y="4365104"/>
            <a:ext cx="5125121" cy="701731"/>
          </a:xfrm>
          <a:prstGeom prst="rect">
            <a:avLst/>
          </a:prstGeom>
        </p:spPr>
        <p:txBody>
          <a:bodyPr wrap="none">
            <a:spAutoFit/>
          </a:bodyPr>
          <a:lstStyle/>
          <a:p>
            <a:pPr>
              <a:buNone/>
            </a:pPr>
            <a:r>
              <a:rPr lang="en-US" altLang="zh-CN" sz="4400" dirty="0" err="1">
                <a:solidFill>
                  <a:schemeClr val="accent1">
                    <a:lumMod val="60000"/>
                    <a:lumOff val="40000"/>
                  </a:schemeClr>
                </a:solidFill>
                <a:ea typeface="黑体" panose="02010609060101010101" pitchFamily="49" charset="-122"/>
              </a:rPr>
              <a:t>Addr</a:t>
            </a:r>
            <a:r>
              <a:rPr lang="en-US" altLang="zh-CN" sz="4400" dirty="0">
                <a:solidFill>
                  <a:schemeClr val="accent1">
                    <a:lumMod val="60000"/>
                    <a:lumOff val="40000"/>
                  </a:schemeClr>
                </a:solidFill>
                <a:ea typeface="黑体" panose="02010609060101010101" pitchFamily="49" charset="-122"/>
              </a:rPr>
              <a:t>(Key) = H(Key)</a:t>
            </a:r>
            <a:endParaRPr lang="zh-CN" altLang="en-US" sz="4400" dirty="0">
              <a:solidFill>
                <a:schemeClr val="accent1">
                  <a:lumMod val="60000"/>
                  <a:lumOff val="40000"/>
                </a:schemeClr>
              </a:solidFill>
              <a:ea typeface="黑体" panose="02010609060101010101" pitchFamily="49"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smtClean="0"/>
              <a:t>散列函数示例</a:t>
            </a:r>
            <a:endParaRPr lang="zh-CN" altLang="en-US" dirty="0"/>
          </a:p>
        </p:txBody>
      </p:sp>
      <p:sp>
        <p:nvSpPr>
          <p:cNvPr id="3" name="页脚占位符 2"/>
          <p:cNvSpPr>
            <a:spLocks noGrp="1"/>
          </p:cNvSpPr>
          <p:nvPr>
            <p:ph type="ftr" sz="quarter" idx="10"/>
          </p:nvPr>
        </p:nvSpPr>
        <p:spPr/>
        <p:txBody>
          <a:bodyPr/>
          <a:lstStyle/>
          <a:p>
            <a:pPr>
              <a:defRPr/>
            </a:pPr>
            <a:fld id="{C5EE9BF4-6C12-4EDD-9163-6F46E8E59764}" type="slidenum">
              <a:rPr lang="zh-CN" altLang="en-US" smtClean="0">
                <a:ea typeface="黑体" panose="02010609060101010101" pitchFamily="49" charset="-122"/>
              </a:rPr>
            </a:fld>
            <a:endParaRPr lang="en-US" altLang="zh-CN">
              <a:ea typeface="黑体" panose="02010609060101010101" pitchFamily="49" charset="-122"/>
            </a:endParaRPr>
          </a:p>
        </p:txBody>
      </p:sp>
      <p:graphicFrame>
        <p:nvGraphicFramePr>
          <p:cNvPr id="12" name="内容占位符 3"/>
          <p:cNvGraphicFramePr/>
          <p:nvPr/>
        </p:nvGraphicFramePr>
        <p:xfrm>
          <a:off x="219075" y="1462331"/>
          <a:ext cx="4941888" cy="452437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3" name="矩形 12"/>
          <p:cNvSpPr/>
          <p:nvPr/>
        </p:nvSpPr>
        <p:spPr>
          <a:xfrm>
            <a:off x="6265863" y="601663"/>
            <a:ext cx="1925637" cy="1200150"/>
          </a:xfrm>
          <a:prstGeom prst="rect">
            <a:avLst/>
          </a:prstGeom>
          <a:solidFill>
            <a:srgbClr val="2FBFFF"/>
          </a:solidFill>
          <a:ln>
            <a:solidFill>
              <a:srgbClr val="FFFFFF"/>
            </a:solidFill>
          </a:ln>
        </p:spPr>
        <p:style>
          <a:lnRef idx="2">
            <a:schemeClr val="accent5"/>
          </a:lnRef>
          <a:fillRef idx="1">
            <a:schemeClr val="lt1"/>
          </a:fillRef>
          <a:effectRef idx="0">
            <a:schemeClr val="accent5"/>
          </a:effectRef>
          <a:fontRef idx="minor">
            <a:schemeClr val="dk1"/>
          </a:fontRef>
        </p:style>
        <p:txBody>
          <a:bodyPr>
            <a:spAutoFit/>
          </a:bodyPr>
          <a:lstStyle/>
          <a:p>
            <a:pPr marL="285750" indent="-285750" eaLnBrk="1" hangingPunct="1">
              <a:buFont typeface="Wingdings" panose="05000000000000000000" pitchFamily="2" charset="2"/>
              <a:buChar char="ü"/>
              <a:defRPr/>
            </a:pPr>
            <a:r>
              <a:rPr lang="zh-CN" altLang="en-US" sz="2400" dirty="0">
                <a:solidFill>
                  <a:srgbClr val="FFFFFF"/>
                </a:solidFill>
              </a:rPr>
              <a:t>简单性</a:t>
            </a:r>
            <a:endParaRPr lang="en-US" altLang="zh-CN" sz="2400" dirty="0">
              <a:solidFill>
                <a:srgbClr val="FFFFFF"/>
              </a:solidFill>
            </a:endParaRPr>
          </a:p>
          <a:p>
            <a:pPr marL="285750" indent="-285750" eaLnBrk="1" hangingPunct="1">
              <a:buFont typeface="Wingdings" panose="05000000000000000000" pitchFamily="2" charset="2"/>
              <a:buChar char="ü"/>
              <a:defRPr/>
            </a:pPr>
            <a:r>
              <a:rPr lang="zh-CN" altLang="en-US" sz="2400" dirty="0">
                <a:solidFill>
                  <a:srgbClr val="FFFFFF"/>
                </a:solidFill>
              </a:rPr>
              <a:t>值域内</a:t>
            </a:r>
            <a:endParaRPr lang="en-US" altLang="zh-CN" sz="2400" dirty="0">
              <a:solidFill>
                <a:srgbClr val="FFFFFF"/>
              </a:solidFill>
            </a:endParaRPr>
          </a:p>
          <a:p>
            <a:pPr marL="285750" indent="-285750" eaLnBrk="1" hangingPunct="1">
              <a:buFont typeface="Wingdings" panose="05000000000000000000" pitchFamily="2" charset="2"/>
              <a:buChar char="ü"/>
              <a:defRPr/>
            </a:pPr>
            <a:r>
              <a:rPr lang="zh-CN" altLang="en-US" sz="2400" dirty="0">
                <a:solidFill>
                  <a:srgbClr val="FFFFFF"/>
                </a:solidFill>
              </a:rPr>
              <a:t>均匀性</a:t>
            </a:r>
            <a:endParaRPr lang="en-US" altLang="zh-CN" sz="2400" dirty="0">
              <a:solidFill>
                <a:srgbClr val="FFFFFF"/>
              </a:solidFill>
            </a:endParaRPr>
          </a:p>
        </p:txBody>
      </p:sp>
      <p:grpSp>
        <p:nvGrpSpPr>
          <p:cNvPr id="14" name="组合 13"/>
          <p:cNvGrpSpPr/>
          <p:nvPr/>
        </p:nvGrpSpPr>
        <p:grpSpPr bwMode="auto">
          <a:xfrm>
            <a:off x="5054600" y="2095500"/>
            <a:ext cx="3979863" cy="4178300"/>
            <a:chOff x="5037138" y="1749425"/>
            <a:chExt cx="3794125" cy="2479675"/>
          </a:xfrm>
        </p:grpSpPr>
        <p:sp>
          <p:nvSpPr>
            <p:cNvPr id="15" name="矩形 14"/>
            <p:cNvSpPr/>
            <p:nvPr/>
          </p:nvSpPr>
          <p:spPr>
            <a:xfrm>
              <a:off x="5037138" y="1749425"/>
              <a:ext cx="3794125" cy="2479675"/>
            </a:xfrm>
            <a:prstGeom prst="rect">
              <a:avLst/>
            </a:prstGeom>
            <a:solidFill>
              <a:schemeClr val="accent2"/>
            </a:solidFill>
            <a:ln>
              <a:noFill/>
            </a:ln>
          </p:spPr>
          <p:style>
            <a:lnRef idx="2">
              <a:schemeClr val="accent5"/>
            </a:lnRef>
            <a:fillRef idx="1">
              <a:schemeClr val="lt1"/>
            </a:fillRef>
            <a:effectRef idx="0">
              <a:schemeClr val="accent5"/>
            </a:effectRef>
            <a:fontRef idx="minor">
              <a:schemeClr val="dk1"/>
            </a:fontRef>
          </p:style>
          <p:txBody>
            <a:bodyPr anchor="ctr"/>
            <a:lstStyle/>
            <a:p>
              <a:pPr algn="ctr" eaLnBrk="1" hangingPunct="1">
                <a:buNone/>
                <a:defRPr/>
              </a:pPr>
              <a:endParaRPr lang="zh-CN" altLang="en-US" sz="2400"/>
            </a:p>
          </p:txBody>
        </p:sp>
        <p:sp>
          <p:nvSpPr>
            <p:cNvPr id="16" name="矩形 15"/>
            <p:cNvSpPr/>
            <p:nvPr/>
          </p:nvSpPr>
          <p:spPr>
            <a:xfrm>
              <a:off x="5939132" y="1969882"/>
              <a:ext cx="2715062" cy="333513"/>
            </a:xfrm>
            <a:prstGeom prst="rect">
              <a:avLst/>
            </a:prstGeom>
            <a:ln>
              <a:noFill/>
            </a:ln>
          </p:spPr>
          <p:style>
            <a:lnRef idx="2">
              <a:schemeClr val="accent5"/>
            </a:lnRef>
            <a:fillRef idx="1">
              <a:schemeClr val="lt1"/>
            </a:fillRef>
            <a:effectRef idx="0">
              <a:schemeClr val="accent5"/>
            </a:effectRef>
            <a:fontRef idx="minor">
              <a:schemeClr val="dk1"/>
            </a:fontRef>
          </p:style>
          <p:txBody>
            <a:bodyPr anchor="ctr"/>
            <a:lstStyle/>
            <a:p>
              <a:pPr algn="ctr" eaLnBrk="1" hangingPunct="1">
                <a:buNone/>
                <a:defRPr/>
              </a:pPr>
              <a:r>
                <a:rPr lang="en-US" altLang="zh-CN" dirty="0"/>
                <a:t>a</a:t>
              </a:r>
              <a:r>
                <a:rPr lang="en-US" altLang="zh-CN" baseline="-25000" dirty="0"/>
                <a:t>1</a:t>
              </a:r>
              <a:r>
                <a:rPr lang="en-US" altLang="zh-CN" dirty="0"/>
                <a:t>a</a:t>
              </a:r>
              <a:r>
                <a:rPr lang="en-US" altLang="zh-CN" baseline="-25000" dirty="0"/>
                <a:t>2</a:t>
              </a:r>
              <a:r>
                <a:rPr lang="en-US" altLang="zh-CN" dirty="0"/>
                <a:t>…a</a:t>
              </a:r>
              <a:r>
                <a:rPr lang="en-US" altLang="zh-CN" baseline="-25000" dirty="0"/>
                <a:t>n</a:t>
              </a:r>
              <a:endParaRPr lang="zh-CN" altLang="en-US" baseline="-25000" dirty="0"/>
            </a:p>
          </p:txBody>
        </p:sp>
        <p:sp>
          <p:nvSpPr>
            <p:cNvPr id="17" name="矩形 16"/>
            <p:cNvSpPr/>
            <p:nvPr/>
          </p:nvSpPr>
          <p:spPr>
            <a:xfrm>
              <a:off x="5939132" y="2820622"/>
              <a:ext cx="2715062" cy="335397"/>
            </a:xfrm>
            <a:prstGeom prst="rect">
              <a:avLst/>
            </a:prstGeom>
            <a:ln>
              <a:noFill/>
            </a:ln>
          </p:spPr>
          <p:style>
            <a:lnRef idx="2">
              <a:schemeClr val="accent5"/>
            </a:lnRef>
            <a:fillRef idx="1">
              <a:schemeClr val="lt1"/>
            </a:fillRef>
            <a:effectRef idx="0">
              <a:schemeClr val="accent5"/>
            </a:effectRef>
            <a:fontRef idx="minor">
              <a:schemeClr val="dk1"/>
            </a:fontRef>
          </p:style>
          <p:txBody>
            <a:bodyPr anchor="ctr"/>
            <a:lstStyle/>
            <a:p>
              <a:pPr algn="ctr" eaLnBrk="1" hangingPunct="1">
                <a:buNone/>
                <a:defRPr/>
              </a:pPr>
              <a:r>
                <a:rPr lang="en-US" altLang="zh-CN" dirty="0"/>
                <a:t>h(key)=random(key)</a:t>
              </a:r>
              <a:endParaRPr lang="zh-CN" altLang="en-US" dirty="0"/>
            </a:p>
          </p:txBody>
        </p:sp>
        <p:cxnSp>
          <p:nvCxnSpPr>
            <p:cNvPr id="18" name="直接连接符 17"/>
            <p:cNvCxnSpPr>
              <a:stCxn id="16" idx="2"/>
              <a:endCxn id="17" idx="0"/>
            </p:cNvCxnSpPr>
            <p:nvPr/>
          </p:nvCxnSpPr>
          <p:spPr>
            <a:xfrm flipH="1">
              <a:off x="7296663" y="2303395"/>
              <a:ext cx="0" cy="517227"/>
            </a:xfrm>
            <a:prstGeom prst="line">
              <a:avLst/>
            </a:prstGeom>
            <a:ln w="19050">
              <a:solidFill>
                <a:srgbClr val="FFFFFF"/>
              </a:solidFill>
              <a:headEnd type="none" w="med" len="med"/>
              <a:tailEnd type="triangle" w="med" len="med"/>
            </a:ln>
          </p:spPr>
          <p:style>
            <a:lnRef idx="1">
              <a:schemeClr val="accent5"/>
            </a:lnRef>
            <a:fillRef idx="0">
              <a:schemeClr val="accent5"/>
            </a:fillRef>
            <a:effectRef idx="0">
              <a:schemeClr val="accent5"/>
            </a:effectRef>
            <a:fontRef idx="minor">
              <a:schemeClr val="tx1"/>
            </a:fontRef>
          </p:style>
        </p:cxnSp>
        <p:cxnSp>
          <p:nvCxnSpPr>
            <p:cNvPr id="19" name="直接连接符 18"/>
            <p:cNvCxnSpPr>
              <a:stCxn id="17" idx="2"/>
              <a:endCxn id="20" idx="0"/>
            </p:cNvCxnSpPr>
            <p:nvPr/>
          </p:nvCxnSpPr>
          <p:spPr>
            <a:xfrm>
              <a:off x="7296663" y="3156019"/>
              <a:ext cx="3027" cy="588828"/>
            </a:xfrm>
            <a:prstGeom prst="line">
              <a:avLst/>
            </a:prstGeom>
            <a:ln w="19050">
              <a:solidFill>
                <a:srgbClr val="FFFFFF"/>
              </a:solidFill>
              <a:headEnd type="non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20" name="矩形 19"/>
            <p:cNvSpPr/>
            <p:nvPr/>
          </p:nvSpPr>
          <p:spPr>
            <a:xfrm>
              <a:off x="5942159" y="3744847"/>
              <a:ext cx="2715062" cy="333513"/>
            </a:xfrm>
            <a:prstGeom prst="rect">
              <a:avLst/>
            </a:prstGeom>
            <a:ln>
              <a:noFill/>
            </a:ln>
          </p:spPr>
          <p:style>
            <a:lnRef idx="2">
              <a:schemeClr val="accent5"/>
            </a:lnRef>
            <a:fillRef idx="1">
              <a:schemeClr val="lt1"/>
            </a:fillRef>
            <a:effectRef idx="0">
              <a:schemeClr val="accent5"/>
            </a:effectRef>
            <a:fontRef idx="minor">
              <a:schemeClr val="dk1"/>
            </a:fontRef>
          </p:style>
          <p:txBody>
            <a:bodyPr anchor="ctr"/>
            <a:lstStyle/>
            <a:p>
              <a:pPr algn="ctr" eaLnBrk="1" hangingPunct="1">
                <a:buNone/>
                <a:defRPr/>
              </a:pPr>
              <a:r>
                <a:rPr lang="en-US" altLang="zh-CN" dirty="0"/>
                <a:t>Address=h(a</a:t>
              </a:r>
              <a:r>
                <a:rPr lang="en-US" altLang="zh-CN" baseline="-25000" dirty="0"/>
                <a:t>1</a:t>
              </a:r>
              <a:r>
                <a:rPr lang="en-US" altLang="zh-CN" dirty="0"/>
                <a:t>a</a:t>
              </a:r>
              <a:r>
                <a:rPr lang="en-US" altLang="zh-CN" baseline="-25000" dirty="0"/>
                <a:t>2</a:t>
              </a:r>
              <a:r>
                <a:rPr lang="en-US" altLang="zh-CN" dirty="0"/>
                <a:t>…a</a:t>
              </a:r>
              <a:r>
                <a:rPr lang="en-US" altLang="zh-CN" baseline="-25000" dirty="0"/>
                <a:t>n</a:t>
              </a:r>
              <a:r>
                <a:rPr lang="en-US" altLang="zh-CN" dirty="0"/>
                <a:t>)</a:t>
              </a:r>
              <a:endParaRPr lang="zh-CN" altLang="en-US" dirty="0"/>
            </a:p>
          </p:txBody>
        </p:sp>
        <p:sp>
          <p:nvSpPr>
            <p:cNvPr id="21" name="Text Box 5"/>
            <p:cNvSpPr txBox="1">
              <a:spLocks noChangeArrowheads="1"/>
            </p:cNvSpPr>
            <p:nvPr/>
          </p:nvSpPr>
          <p:spPr bwMode="auto">
            <a:xfrm>
              <a:off x="5037138" y="2815911"/>
              <a:ext cx="688603" cy="252064"/>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buNone/>
                <a:defRPr/>
              </a:pPr>
              <a:r>
                <a:rPr kumimoji="1" lang="en-US" altLang="zh-CN" sz="2400" dirty="0" smtClean="0">
                  <a:solidFill>
                    <a:srgbClr val="FFFFFF"/>
                  </a:solidFill>
                </a:rPr>
                <a:t>h()</a:t>
              </a:r>
              <a:endParaRPr kumimoji="1" lang="en-US" altLang="zh-CN" sz="2400" dirty="0">
                <a:solidFill>
                  <a:srgbClr val="FFFFFF"/>
                </a:solidFill>
              </a:endParaRPr>
            </a:p>
          </p:txBody>
        </p:sp>
      </p:grpSp>
      <p:sp>
        <p:nvSpPr>
          <p:cNvPr id="5" name="文本框 4"/>
          <p:cNvSpPr txBox="1"/>
          <p:nvPr/>
        </p:nvSpPr>
        <p:spPr>
          <a:xfrm>
            <a:off x="3374390" y="1484630"/>
            <a:ext cx="388620" cy="339725"/>
          </a:xfrm>
          <a:prstGeom prst="rect">
            <a:avLst/>
          </a:prstGeom>
          <a:noFill/>
        </p:spPr>
        <p:txBody>
          <a:bodyPr wrap="none" rtlCol="0" anchor="t">
            <a:spAutoFit/>
          </a:bodyPr>
          <a:lstStyle/>
          <a:p>
            <a:r>
              <a:rPr lang="zh-CN" altLang="en-US" b="1">
                <a:solidFill>
                  <a:srgbClr val="FF0000"/>
                </a:solidFill>
                <a:cs typeface="Arial" panose="020B0604020202020204" pitchFamily="34" charset="0"/>
              </a:rPr>
              <a:t>√</a:t>
            </a:r>
            <a:endParaRPr lang="zh-CN" altLang="en-US" b="1">
              <a:solidFill>
                <a:srgbClr val="FF0000"/>
              </a:solidFill>
              <a:cs typeface="Arial" panose="020B0604020202020204" pitchFamily="34"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散列函数示例</a:t>
            </a:r>
            <a:endParaRPr lang="zh-CN" altLang="en-US" dirty="0"/>
          </a:p>
        </p:txBody>
      </p:sp>
      <p:sp>
        <p:nvSpPr>
          <p:cNvPr id="4" name="页脚占位符 3"/>
          <p:cNvSpPr>
            <a:spLocks noGrp="1"/>
          </p:cNvSpPr>
          <p:nvPr>
            <p:ph type="ftr" sz="quarter" idx="10"/>
          </p:nvPr>
        </p:nvSpPr>
        <p:spPr/>
        <p:txBody>
          <a:bodyPr/>
          <a:lstStyle/>
          <a:p>
            <a:pPr>
              <a:defRPr/>
            </a:pPr>
            <a:fld id="{773FAED9-12B9-4EF5-9F78-54423B07624A}" type="slidenum">
              <a:rPr lang="zh-CN" altLang="en-US" smtClean="0">
                <a:ea typeface="黑体" panose="02010609060101010101" pitchFamily="49" charset="-122"/>
              </a:rPr>
            </a:fld>
            <a:endParaRPr lang="en-US" altLang="zh-CN">
              <a:ea typeface="黑体" panose="02010609060101010101" pitchFamily="49" charset="-122"/>
            </a:endParaRPr>
          </a:p>
        </p:txBody>
      </p:sp>
      <p:graphicFrame>
        <p:nvGraphicFramePr>
          <p:cNvPr id="5" name="内容占位符 3"/>
          <p:cNvGraphicFramePr/>
          <p:nvPr/>
        </p:nvGraphicFramePr>
        <p:xfrm>
          <a:off x="219075" y="1462331"/>
          <a:ext cx="4941888" cy="452437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矩形 5"/>
          <p:cNvSpPr/>
          <p:nvPr/>
        </p:nvSpPr>
        <p:spPr>
          <a:xfrm>
            <a:off x="6265863" y="601663"/>
            <a:ext cx="1925637" cy="1200150"/>
          </a:xfrm>
          <a:prstGeom prst="rect">
            <a:avLst/>
          </a:prstGeom>
          <a:solidFill>
            <a:srgbClr val="2FBFFF"/>
          </a:solidFill>
          <a:ln>
            <a:solidFill>
              <a:srgbClr val="FFFFFF"/>
            </a:solidFill>
          </a:ln>
        </p:spPr>
        <p:style>
          <a:lnRef idx="2">
            <a:schemeClr val="accent5"/>
          </a:lnRef>
          <a:fillRef idx="1">
            <a:schemeClr val="lt1"/>
          </a:fillRef>
          <a:effectRef idx="0">
            <a:schemeClr val="accent5"/>
          </a:effectRef>
          <a:fontRef idx="minor">
            <a:schemeClr val="dk1"/>
          </a:fontRef>
        </p:style>
        <p:txBody>
          <a:bodyPr>
            <a:spAutoFit/>
          </a:bodyPr>
          <a:lstStyle/>
          <a:p>
            <a:pPr marL="285750" indent="-285750" eaLnBrk="1" hangingPunct="1">
              <a:buFont typeface="Wingdings" panose="05000000000000000000" pitchFamily="2" charset="2"/>
              <a:buChar char="ü"/>
              <a:defRPr/>
            </a:pPr>
            <a:r>
              <a:rPr lang="zh-CN" altLang="en-US" sz="2400" dirty="0">
                <a:solidFill>
                  <a:srgbClr val="FFFFFF"/>
                </a:solidFill>
              </a:rPr>
              <a:t>简单性</a:t>
            </a:r>
            <a:endParaRPr lang="en-US" altLang="zh-CN" sz="2400" dirty="0">
              <a:solidFill>
                <a:srgbClr val="FFFFFF"/>
              </a:solidFill>
            </a:endParaRPr>
          </a:p>
          <a:p>
            <a:pPr marL="285750" indent="-285750" eaLnBrk="1" hangingPunct="1">
              <a:buFont typeface="Wingdings" panose="05000000000000000000" pitchFamily="2" charset="2"/>
              <a:buChar char="ü"/>
              <a:defRPr/>
            </a:pPr>
            <a:r>
              <a:rPr lang="zh-CN" altLang="en-US" sz="2400" dirty="0">
                <a:solidFill>
                  <a:srgbClr val="FFFFFF"/>
                </a:solidFill>
              </a:rPr>
              <a:t>值域内</a:t>
            </a:r>
            <a:endParaRPr lang="en-US" altLang="zh-CN" sz="2400" dirty="0">
              <a:solidFill>
                <a:srgbClr val="FFFFFF"/>
              </a:solidFill>
            </a:endParaRPr>
          </a:p>
          <a:p>
            <a:pPr marL="285750" indent="-285750" eaLnBrk="1" hangingPunct="1">
              <a:buFont typeface="Wingdings" panose="05000000000000000000" pitchFamily="2" charset="2"/>
              <a:buChar char="ü"/>
              <a:defRPr/>
            </a:pPr>
            <a:r>
              <a:rPr lang="zh-CN" altLang="en-US" sz="2400" dirty="0">
                <a:solidFill>
                  <a:srgbClr val="FFFFFF"/>
                </a:solidFill>
              </a:rPr>
              <a:t>均匀性</a:t>
            </a:r>
            <a:endParaRPr lang="en-US" altLang="zh-CN" sz="2400" dirty="0">
              <a:solidFill>
                <a:srgbClr val="FFFFFF"/>
              </a:solidFill>
            </a:endParaRPr>
          </a:p>
        </p:txBody>
      </p:sp>
      <p:grpSp>
        <p:nvGrpSpPr>
          <p:cNvPr id="7" name="Group 5"/>
          <p:cNvGrpSpPr/>
          <p:nvPr/>
        </p:nvGrpSpPr>
        <p:grpSpPr bwMode="auto">
          <a:xfrm>
            <a:off x="5054600" y="2095500"/>
            <a:ext cx="3979863" cy="4178300"/>
            <a:chOff x="5054600" y="2095500"/>
            <a:chExt cx="3979863" cy="4178300"/>
          </a:xfrm>
        </p:grpSpPr>
        <p:sp>
          <p:nvSpPr>
            <p:cNvPr id="8" name="矩形 7"/>
            <p:cNvSpPr/>
            <p:nvPr/>
          </p:nvSpPr>
          <p:spPr bwMode="auto">
            <a:xfrm>
              <a:off x="5054600" y="2095500"/>
              <a:ext cx="3979863" cy="41783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endParaRPr lang="zh-CN" altLang="en-US" sz="2400"/>
            </a:p>
          </p:txBody>
        </p:sp>
        <p:sp>
          <p:nvSpPr>
            <p:cNvPr id="9" name="矩形 8"/>
            <p:cNvSpPr/>
            <p:nvPr/>
          </p:nvSpPr>
          <p:spPr bwMode="auto">
            <a:xfrm>
              <a:off x="6000750" y="2466975"/>
              <a:ext cx="2847975" cy="561975"/>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en-US" altLang="zh-CN" dirty="0"/>
                <a:t>a</a:t>
              </a:r>
              <a:r>
                <a:rPr lang="en-US" altLang="zh-CN" baseline="-25000" dirty="0"/>
                <a:t>1</a:t>
              </a:r>
              <a:r>
                <a:rPr lang="en-US" altLang="zh-CN" dirty="0"/>
                <a:t>a</a:t>
              </a:r>
              <a:r>
                <a:rPr lang="en-US" altLang="zh-CN" baseline="-25000" dirty="0"/>
                <a:t>2</a:t>
              </a:r>
              <a:r>
                <a:rPr lang="en-US" altLang="zh-CN" dirty="0"/>
                <a:t>…a</a:t>
              </a:r>
              <a:r>
                <a:rPr lang="en-US" altLang="zh-CN" baseline="-25000" dirty="0"/>
                <a:t>n</a:t>
              </a:r>
              <a:endParaRPr lang="zh-CN" altLang="en-US" baseline="-25000" dirty="0"/>
            </a:p>
          </p:txBody>
        </p:sp>
        <p:sp>
          <p:nvSpPr>
            <p:cNvPr id="10" name="矩形 9"/>
            <p:cNvSpPr/>
            <p:nvPr/>
          </p:nvSpPr>
          <p:spPr bwMode="auto">
            <a:xfrm>
              <a:off x="6000750" y="3900488"/>
              <a:ext cx="2847975" cy="56515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en-US" altLang="zh-CN" dirty="0"/>
                <a:t>h(key)=</a:t>
              </a:r>
              <a:r>
                <a:rPr lang="en-US" altLang="zh-CN" dirty="0" smtClean="0"/>
                <a:t>key mod p</a:t>
              </a:r>
              <a:endParaRPr lang="zh-CN" altLang="en-US" dirty="0"/>
            </a:p>
          </p:txBody>
        </p:sp>
        <p:cxnSp>
          <p:nvCxnSpPr>
            <p:cNvPr id="11" name="直接连接符 10"/>
            <p:cNvCxnSpPr>
              <a:stCxn id="9" idx="2"/>
              <a:endCxn id="10" idx="0"/>
            </p:cNvCxnSpPr>
            <p:nvPr/>
          </p:nvCxnSpPr>
          <p:spPr bwMode="auto">
            <a:xfrm flipH="1">
              <a:off x="7424738" y="3028950"/>
              <a:ext cx="0" cy="871538"/>
            </a:xfrm>
            <a:prstGeom prst="line">
              <a:avLst/>
            </a:prstGeom>
            <a:ln>
              <a:headEnd type="none" w="med" len="med"/>
              <a:tailEnd type="triangle" w="med" len="med"/>
            </a:ln>
          </p:spPr>
          <p:style>
            <a:lnRef idx="2">
              <a:schemeClr val="accent2"/>
            </a:lnRef>
            <a:fillRef idx="1">
              <a:schemeClr val="lt1"/>
            </a:fillRef>
            <a:effectRef idx="0">
              <a:schemeClr val="accent2"/>
            </a:effectRef>
            <a:fontRef idx="minor">
              <a:schemeClr val="dk1"/>
            </a:fontRef>
          </p:style>
        </p:cxnSp>
        <p:cxnSp>
          <p:nvCxnSpPr>
            <p:cNvPr id="12" name="直接连接符 11"/>
            <p:cNvCxnSpPr>
              <a:stCxn id="10" idx="2"/>
              <a:endCxn id="13" idx="0"/>
            </p:cNvCxnSpPr>
            <p:nvPr/>
          </p:nvCxnSpPr>
          <p:spPr bwMode="auto">
            <a:xfrm>
              <a:off x="7424738" y="4465638"/>
              <a:ext cx="3175" cy="992187"/>
            </a:xfrm>
            <a:prstGeom prst="line">
              <a:avLst/>
            </a:prstGeom>
            <a:ln>
              <a:headEnd type="none" w="med" len="med"/>
              <a:tailEnd type="triangle" w="med" len="med"/>
            </a:ln>
          </p:spPr>
          <p:style>
            <a:lnRef idx="2">
              <a:schemeClr val="accent2"/>
            </a:lnRef>
            <a:fillRef idx="1">
              <a:schemeClr val="lt1"/>
            </a:fillRef>
            <a:effectRef idx="0">
              <a:schemeClr val="accent2"/>
            </a:effectRef>
            <a:fontRef idx="minor">
              <a:schemeClr val="dk1"/>
            </a:fontRef>
          </p:style>
        </p:cxnSp>
        <p:sp>
          <p:nvSpPr>
            <p:cNvPr id="13" name="矩形 12"/>
            <p:cNvSpPr/>
            <p:nvPr/>
          </p:nvSpPr>
          <p:spPr bwMode="auto">
            <a:xfrm>
              <a:off x="6003925" y="5457825"/>
              <a:ext cx="2847975" cy="561975"/>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en-US" altLang="zh-CN" dirty="0"/>
                <a:t>Address=h(a</a:t>
              </a:r>
              <a:r>
                <a:rPr lang="en-US" altLang="zh-CN" baseline="-25000" dirty="0"/>
                <a:t>1</a:t>
              </a:r>
              <a:r>
                <a:rPr lang="en-US" altLang="zh-CN" dirty="0"/>
                <a:t>a</a:t>
              </a:r>
              <a:r>
                <a:rPr lang="en-US" altLang="zh-CN" baseline="-25000" dirty="0"/>
                <a:t>2</a:t>
              </a:r>
              <a:r>
                <a:rPr lang="en-US" altLang="zh-CN" dirty="0"/>
                <a:t>…a</a:t>
              </a:r>
              <a:r>
                <a:rPr lang="en-US" altLang="zh-CN" baseline="-25000" dirty="0"/>
                <a:t>n</a:t>
              </a:r>
              <a:r>
                <a:rPr lang="en-US" altLang="zh-CN" dirty="0"/>
                <a:t>)</a:t>
              </a:r>
              <a:endParaRPr lang="zh-CN" altLang="en-US" dirty="0"/>
            </a:p>
          </p:txBody>
        </p:sp>
        <p:sp>
          <p:nvSpPr>
            <p:cNvPr id="14" name="Text Box 5"/>
            <p:cNvSpPr txBox="1">
              <a:spLocks noChangeArrowheads="1"/>
            </p:cNvSpPr>
            <p:nvPr/>
          </p:nvSpPr>
          <p:spPr bwMode="auto">
            <a:xfrm>
              <a:off x="5054600" y="3892550"/>
              <a:ext cx="722313" cy="424732"/>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defRPr/>
              </a:pPr>
              <a:r>
                <a:rPr kumimoji="1" lang="en-US" altLang="zh-CN" sz="2400" dirty="0" smtClean="0"/>
                <a:t>h()</a:t>
              </a:r>
              <a:endParaRPr kumimoji="1" lang="en-US" altLang="zh-CN" sz="2400" dirty="0"/>
            </a:p>
          </p:txBody>
        </p:sp>
      </p:grpSp>
      <p:sp>
        <p:nvSpPr>
          <p:cNvPr id="15" name="Rectangle 4"/>
          <p:cNvSpPr/>
          <p:nvPr/>
        </p:nvSpPr>
        <p:spPr>
          <a:xfrm>
            <a:off x="-46038" y="6273800"/>
            <a:ext cx="9190038" cy="4254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lvl="1">
              <a:lnSpc>
                <a:spcPct val="90000"/>
              </a:lnSpc>
              <a:defRPr/>
            </a:pPr>
            <a:r>
              <a:rPr lang="zh-CN" altLang="en-US" sz="2400" u="sng" dirty="0"/>
              <a:t>一般地选</a:t>
            </a:r>
            <a:r>
              <a:rPr lang="en-US" altLang="zh-CN" sz="2400" u="sng" dirty="0"/>
              <a:t>p</a:t>
            </a:r>
            <a:r>
              <a:rPr lang="zh-CN" altLang="en-US" sz="2400" u="sng" dirty="0"/>
              <a:t>为</a:t>
            </a:r>
            <a:r>
              <a:rPr lang="zh-CN" altLang="en-US" sz="2400" u="sng" dirty="0">
                <a:solidFill>
                  <a:srgbClr val="FF0000"/>
                </a:solidFill>
              </a:rPr>
              <a:t>小于或等于散列表长度</a:t>
            </a:r>
            <a:r>
              <a:rPr lang="en-US" altLang="zh-CN" sz="2400" u="sng" dirty="0">
                <a:solidFill>
                  <a:srgbClr val="FF0000"/>
                </a:solidFill>
              </a:rPr>
              <a:t>m</a:t>
            </a:r>
            <a:r>
              <a:rPr lang="zh-CN" altLang="en-US" sz="2400" u="sng" dirty="0">
                <a:solidFill>
                  <a:srgbClr val="FF0000"/>
                </a:solidFill>
              </a:rPr>
              <a:t>的某个最大素数</a:t>
            </a:r>
            <a:r>
              <a:rPr lang="zh-CN" altLang="en-US" sz="2400" u="sng" dirty="0"/>
              <a:t>比较好。</a:t>
            </a:r>
            <a:endParaRPr lang="zh-CN" altLang="en-US" sz="2400" u="sng" dirty="0"/>
          </a:p>
        </p:txBody>
      </p:sp>
      <p:cxnSp>
        <p:nvCxnSpPr>
          <p:cNvPr id="16" name="Straight Connector 7"/>
          <p:cNvCxnSpPr>
            <a:stCxn id="15" idx="0"/>
          </p:cNvCxnSpPr>
          <p:nvPr/>
        </p:nvCxnSpPr>
        <p:spPr>
          <a:xfrm flipV="1">
            <a:off x="4549775" y="4267200"/>
            <a:ext cx="3219450" cy="2006600"/>
          </a:xfrm>
          <a:prstGeom prst="line">
            <a:avLst/>
          </a:prstGeom>
        </p:spPr>
        <p:style>
          <a:lnRef idx="2">
            <a:schemeClr val="accent2"/>
          </a:lnRef>
          <a:fillRef idx="1">
            <a:schemeClr val="lt1"/>
          </a:fillRef>
          <a:effectRef idx="0">
            <a:schemeClr val="accent2"/>
          </a:effectRef>
          <a:fontRef idx="minor">
            <a:schemeClr val="dk1"/>
          </a:fontRef>
        </p:style>
      </p:cxnSp>
      <p:sp>
        <p:nvSpPr>
          <p:cNvPr id="17" name="文本框 16"/>
          <p:cNvSpPr txBox="1"/>
          <p:nvPr/>
        </p:nvSpPr>
        <p:spPr>
          <a:xfrm>
            <a:off x="4377690" y="2095500"/>
            <a:ext cx="388620" cy="339725"/>
          </a:xfrm>
          <a:prstGeom prst="rect">
            <a:avLst/>
          </a:prstGeom>
          <a:noFill/>
        </p:spPr>
        <p:txBody>
          <a:bodyPr wrap="none" rtlCol="0" anchor="t">
            <a:spAutoFit/>
          </a:bodyPr>
          <a:lstStyle/>
          <a:p>
            <a:r>
              <a:rPr lang="zh-CN" altLang="en-US" b="1">
                <a:solidFill>
                  <a:srgbClr val="FF0000"/>
                </a:solidFill>
                <a:cs typeface="Arial" panose="020B0604020202020204" pitchFamily="34" charset="0"/>
              </a:rPr>
              <a:t>√</a:t>
            </a:r>
            <a:endParaRPr lang="zh-CN" altLang="en-US" b="1">
              <a:solidFill>
                <a:srgbClr val="FF0000"/>
              </a:solidFill>
              <a:cs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页脚占位符 2"/>
          <p:cNvSpPr>
            <a:spLocks noGrp="1"/>
          </p:cNvSpPr>
          <p:nvPr>
            <p:ph type="ftr" sz="quarter" idx="10"/>
          </p:nvPr>
        </p:nvSpPr>
        <p:spPr/>
        <p:txBody>
          <a:bodyPr/>
          <a:p>
            <a:pPr>
              <a:defRPr/>
            </a:pPr>
            <a:fld id="{31BEA146-B08C-4357-9B35-FAEE27D60924}" type="slidenum">
              <a:rPr lang="zh-CN" altLang="en-US"/>
            </a:fld>
            <a:endParaRPr lang="en-US" altLang="zh-CN"/>
          </a:p>
        </p:txBody>
      </p:sp>
      <p:sp>
        <p:nvSpPr>
          <p:cNvPr id="4" name="文本框 3"/>
          <p:cNvSpPr txBox="1"/>
          <p:nvPr/>
        </p:nvSpPr>
        <p:spPr>
          <a:xfrm>
            <a:off x="1146175" y="1110615"/>
            <a:ext cx="5711825" cy="3471545"/>
          </a:xfrm>
          <a:prstGeom prst="rect">
            <a:avLst/>
          </a:prstGeom>
          <a:noFill/>
        </p:spPr>
        <p:txBody>
          <a:bodyPr wrap="square" rtlCol="0" anchor="t">
            <a:noAutofit/>
          </a:bodyPr>
          <a:p>
            <a:pPr>
              <a:lnSpc>
                <a:spcPct val="120000"/>
              </a:lnSpc>
              <a:spcBef>
                <a:spcPts val="0"/>
              </a:spcBef>
              <a:spcAft>
                <a:spcPts val="0"/>
              </a:spcAft>
            </a:pPr>
            <a:r>
              <a:rPr lang="zh-CN" altLang="en-US" sz="2000" b="1" dirty="0" smtClean="0">
                <a:solidFill>
                  <a:srgbClr val="FF0000"/>
                </a:solidFill>
                <a:sym typeface="+mn-ea"/>
              </a:rPr>
              <a:t>索引</a:t>
            </a:r>
            <a:r>
              <a:rPr lang="zh-CN" altLang="en-US" sz="2000" dirty="0" smtClean="0">
                <a:sym typeface="+mn-ea"/>
              </a:rPr>
              <a:t>（</a:t>
            </a:r>
            <a:r>
              <a:rPr lang="en-US" altLang="zh-CN" sz="2000" dirty="0" smtClean="0">
                <a:sym typeface="+mn-ea"/>
              </a:rPr>
              <a:t>Index</a:t>
            </a:r>
            <a:r>
              <a:rPr lang="zh-CN" altLang="en-US" sz="2000" dirty="0" smtClean="0">
                <a:sym typeface="+mn-ea"/>
              </a:rPr>
              <a:t>）是</a:t>
            </a:r>
            <a:r>
              <a:rPr lang="zh-CN" altLang="en-US" sz="2000" dirty="0">
                <a:sym typeface="+mn-ea"/>
              </a:rPr>
              <a:t>一种线索性指引，它是关键字和相应的物理</a:t>
            </a:r>
            <a:r>
              <a:rPr lang="zh-CN" altLang="en-US" sz="2000" dirty="0" smtClean="0">
                <a:sym typeface="+mn-ea"/>
              </a:rPr>
              <a:t>地址</a:t>
            </a:r>
            <a:r>
              <a:rPr lang="zh-CN" altLang="en-US" sz="2000" dirty="0">
                <a:sym typeface="+mn-ea"/>
              </a:rPr>
              <a:t>之间的一种逻辑清单</a:t>
            </a:r>
            <a:r>
              <a:rPr lang="zh-CN" altLang="en-US" sz="2000" dirty="0" smtClean="0">
                <a:sym typeface="+mn-ea"/>
              </a:rPr>
              <a:t>。</a:t>
            </a:r>
            <a:endParaRPr lang="zh-CN" altLang="en-US" sz="2000" dirty="0" smtClean="0"/>
          </a:p>
          <a:p>
            <a:pPr>
              <a:lnSpc>
                <a:spcPct val="120000"/>
              </a:lnSpc>
              <a:spcBef>
                <a:spcPts val="0"/>
              </a:spcBef>
              <a:spcAft>
                <a:spcPts val="0"/>
              </a:spcAft>
            </a:pPr>
            <a:r>
              <a:rPr lang="zh-CN" altLang="zh-CN" sz="2000" b="1" dirty="0" smtClean="0">
                <a:solidFill>
                  <a:srgbClr val="FF0000"/>
                </a:solidFill>
                <a:sym typeface="+mn-ea"/>
              </a:rPr>
              <a:t>查找：</a:t>
            </a:r>
            <a:r>
              <a:rPr lang="zh-CN" altLang="zh-CN" sz="2000" dirty="0" smtClean="0">
                <a:sym typeface="+mn-ea"/>
              </a:rPr>
              <a:t>在数据元素的集合中，通过一定的方法找出与给定关键字相同的数据元素的过程</a:t>
            </a:r>
            <a:endParaRPr lang="zh-CN" altLang="zh-CN" sz="2000" dirty="0" smtClean="0"/>
          </a:p>
          <a:p>
            <a:pPr>
              <a:lnSpc>
                <a:spcPct val="120000"/>
              </a:lnSpc>
              <a:spcBef>
                <a:spcPts val="0"/>
              </a:spcBef>
              <a:spcAft>
                <a:spcPts val="0"/>
              </a:spcAft>
            </a:pPr>
            <a:r>
              <a:rPr lang="zh-CN" altLang="zh-CN" sz="2000" b="1" dirty="0" smtClean="0">
                <a:solidFill>
                  <a:srgbClr val="FF0000"/>
                </a:solidFill>
                <a:sym typeface="+mn-ea"/>
              </a:rPr>
              <a:t>查找</a:t>
            </a:r>
            <a:r>
              <a:rPr lang="zh-CN" altLang="zh-CN" sz="2000" dirty="0" smtClean="0">
                <a:sym typeface="+mn-ea"/>
              </a:rPr>
              <a:t>的集合</a:t>
            </a:r>
            <a:r>
              <a:rPr lang="zh-CN" altLang="zh-CN" sz="2000" b="1" dirty="0" smtClean="0">
                <a:solidFill>
                  <a:srgbClr val="FF0000"/>
                </a:solidFill>
                <a:sym typeface="+mn-ea"/>
              </a:rPr>
              <a:t>对象</a:t>
            </a:r>
            <a:r>
              <a:rPr lang="zh-CN" altLang="zh-CN" sz="2000" dirty="0" smtClean="0">
                <a:sym typeface="+mn-ea"/>
              </a:rPr>
              <a:t>可以是线性的和非线性的、有序的或无序的；</a:t>
            </a:r>
            <a:endParaRPr lang="zh-CN" altLang="zh-CN" sz="2000" dirty="0" smtClean="0">
              <a:sym typeface="+mn-ea"/>
            </a:endParaRPr>
          </a:p>
          <a:p>
            <a:pPr>
              <a:lnSpc>
                <a:spcPct val="120000"/>
              </a:lnSpc>
              <a:spcBef>
                <a:spcPts val="0"/>
              </a:spcBef>
              <a:spcAft>
                <a:spcPts val="0"/>
              </a:spcAft>
            </a:pPr>
            <a:r>
              <a:rPr lang="zh-CN" altLang="zh-CN" sz="2000" b="1" dirty="0" smtClean="0">
                <a:solidFill>
                  <a:srgbClr val="FF0000"/>
                </a:solidFill>
                <a:sym typeface="+mn-ea"/>
              </a:rPr>
              <a:t>查找算法</a:t>
            </a:r>
            <a:r>
              <a:rPr lang="zh-CN" altLang="zh-CN" sz="2000" dirty="0" smtClean="0">
                <a:sym typeface="+mn-ea"/>
              </a:rPr>
              <a:t>：顺序查找、二分查找、二叉排序树查找、散列查找</a:t>
            </a:r>
            <a:endParaRPr lang="zh-CN" altLang="zh-CN" sz="2000" dirty="0" smtClean="0">
              <a:sym typeface="+mn-ea"/>
            </a:endParaRPr>
          </a:p>
          <a:p>
            <a:pPr>
              <a:lnSpc>
                <a:spcPct val="120000"/>
              </a:lnSpc>
              <a:spcBef>
                <a:spcPts val="0"/>
              </a:spcBef>
              <a:spcAft>
                <a:spcPts val="0"/>
              </a:spcAft>
            </a:pPr>
            <a:r>
              <a:rPr lang="zh-CN" altLang="zh-CN" sz="2000" b="1" dirty="0" smtClean="0">
                <a:solidFill>
                  <a:srgbClr val="FF0000"/>
                </a:solidFill>
                <a:sym typeface="+mn-ea"/>
              </a:rPr>
              <a:t>索引技术：</a:t>
            </a:r>
            <a:r>
              <a:rPr lang="zh-CN" altLang="zh-CN" sz="2000" dirty="0" smtClean="0">
                <a:sym typeface="+mn-ea"/>
              </a:rPr>
              <a:t>是实现快速查找的技术。索引本身是按关键字有序排列的线性或非线性的数据结构。</a:t>
            </a:r>
            <a:endParaRPr lang="zh-CN" altLang="zh-CN" sz="2000" dirty="0" smtClean="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4" grpId="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散列函数示例</a:t>
            </a:r>
            <a:endParaRPr lang="zh-CN" altLang="en-US" dirty="0"/>
          </a:p>
        </p:txBody>
      </p:sp>
      <p:sp>
        <p:nvSpPr>
          <p:cNvPr id="4" name="页脚占位符 3"/>
          <p:cNvSpPr>
            <a:spLocks noGrp="1"/>
          </p:cNvSpPr>
          <p:nvPr>
            <p:ph type="ftr" sz="quarter" idx="10"/>
          </p:nvPr>
        </p:nvSpPr>
        <p:spPr/>
        <p:txBody>
          <a:bodyPr/>
          <a:lstStyle/>
          <a:p>
            <a:pPr>
              <a:defRPr/>
            </a:pPr>
            <a:fld id="{773FAED9-12B9-4EF5-9F78-54423B07624A}" type="slidenum">
              <a:rPr lang="zh-CN" altLang="en-US" smtClean="0">
                <a:ea typeface="黑体" panose="02010609060101010101" pitchFamily="49" charset="-122"/>
              </a:rPr>
            </a:fld>
            <a:endParaRPr lang="en-US" altLang="zh-CN">
              <a:ea typeface="黑体" panose="02010609060101010101" pitchFamily="49" charset="-122"/>
            </a:endParaRPr>
          </a:p>
        </p:txBody>
      </p:sp>
      <p:graphicFrame>
        <p:nvGraphicFramePr>
          <p:cNvPr id="5" name="内容占位符 3"/>
          <p:cNvGraphicFramePr/>
          <p:nvPr/>
        </p:nvGraphicFramePr>
        <p:xfrm>
          <a:off x="219075" y="1462331"/>
          <a:ext cx="4941888" cy="452437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6" name="组合 5"/>
          <p:cNvGrpSpPr/>
          <p:nvPr/>
        </p:nvGrpSpPr>
        <p:grpSpPr bwMode="auto">
          <a:xfrm>
            <a:off x="5100638" y="2038350"/>
            <a:ext cx="4060825" cy="4260850"/>
            <a:chOff x="5189538" y="1901825"/>
            <a:chExt cx="3794125" cy="2479675"/>
          </a:xfrm>
        </p:grpSpPr>
        <p:sp>
          <p:nvSpPr>
            <p:cNvPr id="7" name="矩形 6"/>
            <p:cNvSpPr/>
            <p:nvPr/>
          </p:nvSpPr>
          <p:spPr>
            <a:xfrm>
              <a:off x="5189538" y="1901825"/>
              <a:ext cx="3794125" cy="2479675"/>
            </a:xfrm>
            <a:prstGeom prst="rect">
              <a:avLst/>
            </a:prstGeom>
            <a:solidFill>
              <a:schemeClr val="accent4"/>
            </a:solidFill>
            <a:ln>
              <a:noFill/>
            </a:ln>
          </p:spPr>
          <p:style>
            <a:lnRef idx="2">
              <a:schemeClr val="accent5"/>
            </a:lnRef>
            <a:fillRef idx="1">
              <a:schemeClr val="lt1"/>
            </a:fillRef>
            <a:effectRef idx="0">
              <a:schemeClr val="accent5"/>
            </a:effectRef>
            <a:fontRef idx="minor">
              <a:schemeClr val="dk1"/>
            </a:fontRef>
          </p:style>
          <p:txBody>
            <a:bodyPr anchor="ctr"/>
            <a:lstStyle/>
            <a:p>
              <a:pPr algn="ctr">
                <a:buNone/>
                <a:defRPr/>
              </a:pPr>
              <a:endParaRPr lang="zh-CN" altLang="en-US" sz="2400"/>
            </a:p>
          </p:txBody>
        </p:sp>
        <p:sp>
          <p:nvSpPr>
            <p:cNvPr id="8" name="矩形 7"/>
            <p:cNvSpPr/>
            <p:nvPr/>
          </p:nvSpPr>
          <p:spPr>
            <a:xfrm>
              <a:off x="6091347" y="2122631"/>
              <a:ext cx="2714327" cy="333518"/>
            </a:xfrm>
            <a:prstGeom prst="rect">
              <a:avLst/>
            </a:prstGeom>
            <a:ln>
              <a:noFill/>
            </a:ln>
          </p:spPr>
          <p:style>
            <a:lnRef idx="2">
              <a:schemeClr val="accent5"/>
            </a:lnRef>
            <a:fillRef idx="1">
              <a:schemeClr val="lt1"/>
            </a:fillRef>
            <a:effectRef idx="0">
              <a:schemeClr val="accent5"/>
            </a:effectRef>
            <a:fontRef idx="minor">
              <a:schemeClr val="dk1"/>
            </a:fontRef>
          </p:style>
          <p:txBody>
            <a:bodyPr anchor="ctr"/>
            <a:lstStyle/>
            <a:p>
              <a:pPr algn="ctr">
                <a:buNone/>
                <a:defRPr/>
              </a:pPr>
              <a:r>
                <a:rPr lang="en-US" altLang="zh-CN" dirty="0"/>
                <a:t>a</a:t>
              </a:r>
              <a:r>
                <a:rPr lang="en-US" altLang="zh-CN" baseline="-25000" dirty="0"/>
                <a:t>1</a:t>
              </a:r>
              <a:r>
                <a:rPr lang="en-US" altLang="zh-CN" dirty="0"/>
                <a:t>a</a:t>
              </a:r>
              <a:r>
                <a:rPr lang="en-US" altLang="zh-CN" baseline="-25000" dirty="0"/>
                <a:t>2</a:t>
              </a:r>
              <a:r>
                <a:rPr lang="en-US" altLang="zh-CN" dirty="0"/>
                <a:t>…a</a:t>
              </a:r>
              <a:r>
                <a:rPr lang="en-US" altLang="zh-CN" baseline="-25000" dirty="0"/>
                <a:t>n</a:t>
              </a:r>
              <a:endParaRPr lang="zh-CN" altLang="en-US" baseline="-25000" dirty="0"/>
            </a:p>
          </p:txBody>
        </p:sp>
        <p:sp>
          <p:nvSpPr>
            <p:cNvPr id="9" name="矩形 8"/>
            <p:cNvSpPr/>
            <p:nvPr/>
          </p:nvSpPr>
          <p:spPr>
            <a:xfrm>
              <a:off x="6091347" y="2684346"/>
              <a:ext cx="2714327" cy="333518"/>
            </a:xfrm>
            <a:prstGeom prst="rect">
              <a:avLst/>
            </a:prstGeom>
            <a:ln>
              <a:noFill/>
            </a:ln>
          </p:spPr>
          <p:style>
            <a:lnRef idx="2">
              <a:schemeClr val="accent5"/>
            </a:lnRef>
            <a:fillRef idx="1">
              <a:schemeClr val="lt1"/>
            </a:fillRef>
            <a:effectRef idx="0">
              <a:schemeClr val="accent5"/>
            </a:effectRef>
            <a:fontRef idx="minor">
              <a:schemeClr val="dk1"/>
            </a:fontRef>
          </p:style>
          <p:txBody>
            <a:bodyPr anchor="ctr"/>
            <a:lstStyle/>
            <a:p>
              <a:pPr algn="ctr">
                <a:buNone/>
                <a:defRPr/>
              </a:pPr>
              <a:r>
                <a:rPr lang="zh-CN" altLang="en-US" dirty="0"/>
                <a:t>观察各位的分布</a:t>
              </a:r>
              <a:endParaRPr lang="zh-CN" altLang="en-US" baseline="-25000" dirty="0"/>
            </a:p>
          </p:txBody>
        </p:sp>
        <p:cxnSp>
          <p:nvCxnSpPr>
            <p:cNvPr id="10" name="直接连接符 9"/>
            <p:cNvCxnSpPr>
              <a:stCxn id="8" idx="2"/>
              <a:endCxn id="9" idx="0"/>
            </p:cNvCxnSpPr>
            <p:nvPr/>
          </p:nvCxnSpPr>
          <p:spPr>
            <a:xfrm flipH="1">
              <a:off x="7448510" y="2456149"/>
              <a:ext cx="0" cy="228197"/>
            </a:xfrm>
            <a:prstGeom prst="line">
              <a:avLst/>
            </a:prstGeom>
            <a:ln w="19050">
              <a:solidFill>
                <a:srgbClr val="FFFFFF"/>
              </a:solidFill>
              <a:headEnd type="non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11" name="矩形 10"/>
            <p:cNvSpPr/>
            <p:nvPr/>
          </p:nvSpPr>
          <p:spPr>
            <a:xfrm>
              <a:off x="6091347" y="3149978"/>
              <a:ext cx="2714327" cy="588507"/>
            </a:xfrm>
            <a:prstGeom prst="rect">
              <a:avLst/>
            </a:prstGeom>
            <a:ln>
              <a:noFill/>
            </a:ln>
          </p:spPr>
          <p:style>
            <a:lnRef idx="2">
              <a:schemeClr val="accent5"/>
            </a:lnRef>
            <a:fillRef idx="1">
              <a:schemeClr val="lt1"/>
            </a:fillRef>
            <a:effectRef idx="0">
              <a:schemeClr val="accent5"/>
            </a:effectRef>
            <a:fontRef idx="minor">
              <a:schemeClr val="dk1"/>
            </a:fontRef>
          </p:style>
          <p:txBody>
            <a:bodyPr anchor="ctr"/>
            <a:lstStyle/>
            <a:p>
              <a:pPr algn="ctr">
                <a:buNone/>
                <a:defRPr/>
              </a:pPr>
              <a:r>
                <a:rPr lang="zh-CN" altLang="en-US" dirty="0"/>
                <a:t>选取分布较为均匀的</a:t>
              </a:r>
              <a:r>
                <a:rPr lang="en-US" altLang="zh-CN" dirty="0"/>
                <a:t>m</a:t>
              </a:r>
              <a:r>
                <a:rPr lang="zh-CN" altLang="en-US" dirty="0"/>
                <a:t>位，使</a:t>
              </a:r>
              <a:r>
                <a:rPr lang="en-US" altLang="zh-CN" dirty="0"/>
                <a:t>10</a:t>
              </a:r>
              <a:r>
                <a:rPr lang="en-US" altLang="zh-CN" baseline="30000" dirty="0"/>
                <a:t>m</a:t>
              </a:r>
              <a:r>
                <a:rPr lang="zh-CN" altLang="en-US" dirty="0"/>
                <a:t>≥</a:t>
              </a:r>
              <a:r>
                <a:rPr lang="en-US" altLang="zh-CN" dirty="0"/>
                <a:t>N</a:t>
              </a:r>
              <a:r>
                <a:rPr lang="zh-CN" altLang="en-US" dirty="0"/>
                <a:t>，</a:t>
              </a:r>
              <a:r>
                <a:rPr lang="en-US" altLang="zh-CN" dirty="0"/>
                <a:t>N</a:t>
              </a:r>
              <a:r>
                <a:rPr lang="zh-CN" altLang="en-US" dirty="0"/>
                <a:t>为散列地址最大值</a:t>
              </a:r>
              <a:endParaRPr lang="zh-CN" altLang="en-US" baseline="-25000" dirty="0"/>
            </a:p>
          </p:txBody>
        </p:sp>
        <p:cxnSp>
          <p:nvCxnSpPr>
            <p:cNvPr id="12" name="直接连接符 11"/>
            <p:cNvCxnSpPr>
              <a:stCxn id="9" idx="2"/>
              <a:endCxn id="11" idx="0"/>
            </p:cNvCxnSpPr>
            <p:nvPr/>
          </p:nvCxnSpPr>
          <p:spPr>
            <a:xfrm>
              <a:off x="7448510" y="3017864"/>
              <a:ext cx="0" cy="132114"/>
            </a:xfrm>
            <a:prstGeom prst="line">
              <a:avLst/>
            </a:prstGeom>
            <a:ln w="19050">
              <a:solidFill>
                <a:srgbClr val="FFFFFF"/>
              </a:solidFill>
              <a:headEnd type="non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13" name="矩形 12"/>
            <p:cNvSpPr/>
            <p:nvPr/>
          </p:nvSpPr>
          <p:spPr>
            <a:xfrm>
              <a:off x="6094314" y="3897391"/>
              <a:ext cx="2714327" cy="333518"/>
            </a:xfrm>
            <a:prstGeom prst="rect">
              <a:avLst/>
            </a:prstGeom>
            <a:ln>
              <a:noFill/>
            </a:ln>
          </p:spPr>
          <p:style>
            <a:lnRef idx="2">
              <a:schemeClr val="accent5"/>
            </a:lnRef>
            <a:fillRef idx="1">
              <a:schemeClr val="lt1"/>
            </a:fillRef>
            <a:effectRef idx="0">
              <a:schemeClr val="accent5"/>
            </a:effectRef>
            <a:fontRef idx="minor">
              <a:schemeClr val="dk1"/>
            </a:fontRef>
          </p:style>
          <p:txBody>
            <a:bodyPr anchor="ctr"/>
            <a:lstStyle/>
            <a:p>
              <a:pPr algn="ctr">
                <a:buNone/>
                <a:defRPr/>
              </a:pPr>
              <a:r>
                <a:rPr lang="zh-CN" altLang="en-US" dirty="0"/>
                <a:t>将各位组合，得到散列地址</a:t>
              </a:r>
              <a:endParaRPr lang="zh-CN" altLang="en-US" baseline="-25000" dirty="0"/>
            </a:p>
          </p:txBody>
        </p:sp>
        <p:cxnSp>
          <p:nvCxnSpPr>
            <p:cNvPr id="14" name="直接连接符 13"/>
            <p:cNvCxnSpPr>
              <a:stCxn id="11" idx="2"/>
              <a:endCxn id="13" idx="0"/>
            </p:cNvCxnSpPr>
            <p:nvPr/>
          </p:nvCxnSpPr>
          <p:spPr>
            <a:xfrm>
              <a:off x="7448510" y="3738484"/>
              <a:ext cx="2966" cy="158906"/>
            </a:xfrm>
            <a:prstGeom prst="line">
              <a:avLst/>
            </a:prstGeom>
            <a:ln w="19050">
              <a:solidFill>
                <a:srgbClr val="FFFFFF"/>
              </a:solidFill>
              <a:headEnd type="non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15" name="Text Box 5"/>
            <p:cNvSpPr txBox="1">
              <a:spLocks noChangeArrowheads="1"/>
            </p:cNvSpPr>
            <p:nvPr/>
          </p:nvSpPr>
          <p:spPr bwMode="auto">
            <a:xfrm>
              <a:off x="5189538" y="2968899"/>
              <a:ext cx="689706" cy="24718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buNone/>
                <a:defRPr/>
              </a:pPr>
              <a:r>
                <a:rPr kumimoji="1" lang="en-US" altLang="zh-CN" sz="2400" dirty="0" smtClean="0">
                  <a:solidFill>
                    <a:srgbClr val="FFFFFF"/>
                  </a:solidFill>
                </a:rPr>
                <a:t>h()</a:t>
              </a:r>
              <a:endParaRPr kumimoji="1" lang="en-US" altLang="zh-CN" sz="2400" dirty="0">
                <a:solidFill>
                  <a:srgbClr val="FFFFFF"/>
                </a:solidFill>
              </a:endParaRPr>
            </a:p>
          </p:txBody>
        </p:sp>
      </p:grpSp>
      <p:sp>
        <p:nvSpPr>
          <p:cNvPr id="16" name="矩形 15"/>
          <p:cNvSpPr/>
          <p:nvPr/>
        </p:nvSpPr>
        <p:spPr>
          <a:xfrm>
            <a:off x="6265863" y="601663"/>
            <a:ext cx="1925637" cy="1200150"/>
          </a:xfrm>
          <a:prstGeom prst="rect">
            <a:avLst/>
          </a:prstGeom>
          <a:solidFill>
            <a:srgbClr val="2FBFFF"/>
          </a:solidFill>
          <a:ln>
            <a:solidFill>
              <a:srgbClr val="FFFFFF"/>
            </a:solidFill>
          </a:ln>
        </p:spPr>
        <p:style>
          <a:lnRef idx="2">
            <a:schemeClr val="accent5"/>
          </a:lnRef>
          <a:fillRef idx="1">
            <a:schemeClr val="lt1"/>
          </a:fillRef>
          <a:effectRef idx="0">
            <a:schemeClr val="accent5"/>
          </a:effectRef>
          <a:fontRef idx="minor">
            <a:schemeClr val="dk1"/>
          </a:fontRef>
        </p:style>
        <p:txBody>
          <a:bodyPr>
            <a:spAutoFit/>
          </a:bodyPr>
          <a:lstStyle/>
          <a:p>
            <a:pPr marL="285750" indent="-285750" eaLnBrk="1" hangingPunct="1">
              <a:buFont typeface="Wingdings" panose="05000000000000000000" pitchFamily="2" charset="2"/>
              <a:buChar char="ü"/>
              <a:defRPr/>
            </a:pPr>
            <a:r>
              <a:rPr lang="zh-CN" altLang="en-US" sz="2400" dirty="0">
                <a:solidFill>
                  <a:srgbClr val="FFFFFF"/>
                </a:solidFill>
              </a:rPr>
              <a:t>简单性</a:t>
            </a:r>
            <a:endParaRPr lang="en-US" altLang="zh-CN" sz="2400" dirty="0">
              <a:solidFill>
                <a:srgbClr val="FFFFFF"/>
              </a:solidFill>
            </a:endParaRPr>
          </a:p>
          <a:p>
            <a:pPr marL="285750" indent="-285750" eaLnBrk="1" hangingPunct="1">
              <a:buFont typeface="Wingdings" panose="05000000000000000000" pitchFamily="2" charset="2"/>
              <a:buChar char="ü"/>
              <a:defRPr/>
            </a:pPr>
            <a:r>
              <a:rPr lang="zh-CN" altLang="en-US" sz="2400" dirty="0">
                <a:solidFill>
                  <a:srgbClr val="FFFFFF"/>
                </a:solidFill>
              </a:rPr>
              <a:t>值域内</a:t>
            </a:r>
            <a:endParaRPr lang="en-US" altLang="zh-CN" sz="2400" dirty="0">
              <a:solidFill>
                <a:srgbClr val="FFFFFF"/>
              </a:solidFill>
            </a:endParaRPr>
          </a:p>
          <a:p>
            <a:pPr marL="285750" indent="-285750" eaLnBrk="1" hangingPunct="1">
              <a:buFont typeface="Wingdings" panose="05000000000000000000" pitchFamily="2" charset="2"/>
              <a:buChar char="ü"/>
              <a:defRPr/>
            </a:pPr>
            <a:r>
              <a:rPr lang="zh-CN" altLang="en-US" sz="2400" dirty="0">
                <a:solidFill>
                  <a:srgbClr val="FFFFFF"/>
                </a:solidFill>
              </a:rPr>
              <a:t>均匀性</a:t>
            </a:r>
            <a:endParaRPr lang="en-US" altLang="zh-CN" sz="2400" dirty="0">
              <a:solidFill>
                <a:srgbClr val="FFFFFF"/>
              </a:solidFill>
            </a:endParaRPr>
          </a:p>
        </p:txBody>
      </p:sp>
      <p:graphicFrame>
        <p:nvGraphicFramePr>
          <p:cNvPr id="17" name="Object 4"/>
          <p:cNvGraphicFramePr>
            <a:graphicFrameLocks noChangeAspect="1"/>
          </p:cNvGraphicFramePr>
          <p:nvPr/>
        </p:nvGraphicFramePr>
        <p:xfrm>
          <a:off x="429260" y="1018540"/>
          <a:ext cx="4709795" cy="2364105"/>
        </p:xfrm>
        <a:graphic>
          <a:graphicData uri="http://schemas.openxmlformats.org/presentationml/2006/ole">
            <mc:AlternateContent xmlns:mc="http://schemas.openxmlformats.org/markup-compatibility/2006">
              <mc:Choice xmlns:v="urn:schemas-microsoft-com:vml" Requires="v">
                <p:oleObj spid="_x0000_s10241" name="Document" r:id="rId6" imgW="4032250" imgH="2060575" progId="Word.Document.8">
                  <p:embed/>
                </p:oleObj>
              </mc:Choice>
              <mc:Fallback>
                <p:oleObj name="Document" r:id="rId6" imgW="4032250" imgH="2060575" progId="Word.Document.8">
                  <p:embed/>
                  <p:pic>
                    <p:nvPicPr>
                      <p:cNvPr id="0" name="图片 10240" descr="image44"/>
                      <p:cNvPicPr>
                        <a:picLocks noChangeAspect="1"/>
                      </p:cNvPicPr>
                      <p:nvPr/>
                    </p:nvPicPr>
                    <p:blipFill>
                      <a:blip r:embed="rId7"/>
                      <a:stretch>
                        <a:fillRect/>
                      </a:stretch>
                    </p:blipFill>
                    <p:spPr>
                      <a:xfrm>
                        <a:off x="429260" y="1018540"/>
                        <a:ext cx="4709795" cy="2364105"/>
                      </a:xfrm>
                      <a:prstGeom prst="rect">
                        <a:avLst/>
                      </a:prstGeom>
                      <a:solidFill>
                        <a:srgbClr val="FFFFFF"/>
                      </a:solidFill>
                      <a:ln w="9525">
                        <a:noFill/>
                      </a:ln>
                    </p:spPr>
                  </p:pic>
                </p:oleObj>
              </mc:Fallback>
            </mc:AlternateContent>
          </a:graphicData>
        </a:graphic>
      </p:graphicFrame>
      <p:sp>
        <p:nvSpPr>
          <p:cNvPr id="19" name="Text Box 6"/>
          <p:cNvSpPr txBox="1">
            <a:spLocks noChangeArrowheads="1"/>
          </p:cNvSpPr>
          <p:nvPr/>
        </p:nvSpPr>
        <p:spPr bwMode="auto">
          <a:xfrm>
            <a:off x="3206750" y="3122613"/>
            <a:ext cx="1476375" cy="46196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defRPr/>
            </a:pPr>
            <a:r>
              <a:rPr kumimoji="1" lang="en-US" altLang="zh-CN" sz="1200" dirty="0"/>
              <a:t>(4+7)%</a:t>
            </a:r>
            <a:r>
              <a:rPr kumimoji="1" lang="en-US" altLang="zh-CN" sz="1200" dirty="0" smtClean="0"/>
              <a:t>10</a:t>
            </a:r>
            <a:r>
              <a:rPr kumimoji="1" lang="zh-CN" altLang="en-US" sz="1200" dirty="0" smtClean="0"/>
              <a:t>为高位</a:t>
            </a:r>
            <a:endParaRPr kumimoji="1" lang="en-US" altLang="zh-CN" sz="1200" dirty="0" smtClean="0"/>
          </a:p>
          <a:p>
            <a:pPr>
              <a:defRPr/>
            </a:pPr>
            <a:r>
              <a:rPr kumimoji="1" lang="en-US" altLang="zh-CN" sz="1200" dirty="0" smtClean="0"/>
              <a:t>(6+8</a:t>
            </a:r>
            <a:r>
              <a:rPr kumimoji="1" lang="en-US" altLang="zh-CN" sz="1200" dirty="0"/>
              <a:t>)%</a:t>
            </a:r>
            <a:r>
              <a:rPr kumimoji="1" lang="en-US" altLang="zh-CN" sz="1200" dirty="0" smtClean="0"/>
              <a:t>10</a:t>
            </a:r>
            <a:r>
              <a:rPr kumimoji="1" lang="zh-CN" altLang="en-US" sz="1200" dirty="0" smtClean="0"/>
              <a:t>为低位</a:t>
            </a:r>
            <a:endParaRPr kumimoji="1" lang="en-US" altLang="zh-CN" sz="1200" dirty="0"/>
          </a:p>
        </p:txBody>
      </p:sp>
      <p:sp>
        <p:nvSpPr>
          <p:cNvPr id="18" name="Text Box 5"/>
          <p:cNvSpPr txBox="1">
            <a:spLocks noChangeArrowheads="1"/>
          </p:cNvSpPr>
          <p:nvPr/>
        </p:nvSpPr>
        <p:spPr bwMode="auto">
          <a:xfrm>
            <a:off x="1666875" y="3122613"/>
            <a:ext cx="1482725" cy="338137"/>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defRPr/>
            </a:pPr>
            <a:r>
              <a:rPr kumimoji="1" lang="zh-CN" altLang="en-US" sz="1600" dirty="0" smtClean="0"/>
              <a:t>第</a:t>
            </a:r>
            <a:r>
              <a:rPr kumimoji="1" lang="en-US" altLang="zh-CN" sz="1600" dirty="0" smtClean="0"/>
              <a:t>4,6,7</a:t>
            </a:r>
            <a:r>
              <a:rPr kumimoji="1" lang="zh-CN" altLang="en-US" sz="1600" dirty="0" smtClean="0"/>
              <a:t>位</a:t>
            </a:r>
            <a:endParaRPr kumimoji="1" lang="en-US" altLang="zh-CN" sz="1600" dirty="0"/>
          </a:p>
        </p:txBody>
      </p:sp>
      <p:sp>
        <p:nvSpPr>
          <p:cNvPr id="20" name="文本框 19"/>
          <p:cNvSpPr txBox="1"/>
          <p:nvPr/>
        </p:nvSpPr>
        <p:spPr>
          <a:xfrm>
            <a:off x="4784090" y="3603625"/>
            <a:ext cx="388620" cy="339725"/>
          </a:xfrm>
          <a:prstGeom prst="rect">
            <a:avLst/>
          </a:prstGeom>
          <a:noFill/>
        </p:spPr>
        <p:txBody>
          <a:bodyPr wrap="none" rtlCol="0" anchor="t">
            <a:spAutoFit/>
          </a:bodyPr>
          <a:lstStyle/>
          <a:p>
            <a:r>
              <a:rPr lang="zh-CN" altLang="en-US" b="1">
                <a:solidFill>
                  <a:srgbClr val="FF0000"/>
                </a:solidFill>
                <a:cs typeface="Arial" panose="020B0604020202020204" pitchFamily="34" charset="0"/>
              </a:rPr>
              <a:t>√</a:t>
            </a:r>
            <a:endParaRPr lang="zh-CN" altLang="en-US" b="1">
              <a:solidFill>
                <a:srgbClr val="FF0000"/>
              </a:solidFill>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散列函数示例</a:t>
            </a:r>
            <a:endParaRPr lang="zh-CN" altLang="en-US" dirty="0"/>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0"/>
          </p:nvPr>
        </p:nvSpPr>
        <p:spPr/>
        <p:txBody>
          <a:bodyPr/>
          <a:lstStyle/>
          <a:p>
            <a:pPr>
              <a:defRPr/>
            </a:pPr>
            <a:fld id="{773FAED9-12B9-4EF5-9F78-54423B07624A}" type="slidenum">
              <a:rPr lang="zh-CN" altLang="en-US" smtClean="0">
                <a:ea typeface="黑体" panose="02010609060101010101" pitchFamily="49" charset="-122"/>
              </a:rPr>
            </a:fld>
            <a:endParaRPr lang="en-US" altLang="zh-CN">
              <a:ea typeface="黑体" panose="02010609060101010101" pitchFamily="49" charset="-122"/>
            </a:endParaRPr>
          </a:p>
        </p:txBody>
      </p:sp>
      <p:graphicFrame>
        <p:nvGraphicFramePr>
          <p:cNvPr id="5" name="内容占位符 3"/>
          <p:cNvGraphicFramePr/>
          <p:nvPr/>
        </p:nvGraphicFramePr>
        <p:xfrm>
          <a:off x="219075" y="1462331"/>
          <a:ext cx="4941888" cy="452437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6" name="Group 1"/>
          <p:cNvGrpSpPr/>
          <p:nvPr/>
        </p:nvGrpSpPr>
        <p:grpSpPr bwMode="auto">
          <a:xfrm>
            <a:off x="5100638" y="2038350"/>
            <a:ext cx="4060825" cy="4260850"/>
            <a:chOff x="5100638" y="2038350"/>
            <a:chExt cx="4060825" cy="4260850"/>
          </a:xfrm>
        </p:grpSpPr>
        <p:sp>
          <p:nvSpPr>
            <p:cNvPr id="7" name="矩形 6"/>
            <p:cNvSpPr/>
            <p:nvPr/>
          </p:nvSpPr>
          <p:spPr bwMode="auto">
            <a:xfrm>
              <a:off x="5100638" y="2038350"/>
              <a:ext cx="4060825" cy="4260850"/>
            </a:xfrm>
            <a:prstGeom prst="rect">
              <a:avLst/>
            </a:prstGeom>
            <a:solidFill>
              <a:schemeClr val="accent5">
                <a:lumMod val="75000"/>
              </a:schemeClr>
            </a:solidFill>
            <a:ln>
              <a:noFill/>
            </a:ln>
          </p:spPr>
          <p:style>
            <a:lnRef idx="2">
              <a:schemeClr val="accent5"/>
            </a:lnRef>
            <a:fillRef idx="1">
              <a:schemeClr val="lt1"/>
            </a:fillRef>
            <a:effectRef idx="0">
              <a:schemeClr val="accent5"/>
            </a:effectRef>
            <a:fontRef idx="minor">
              <a:schemeClr val="dk1"/>
            </a:fontRef>
          </p:style>
          <p:txBody>
            <a:bodyPr anchor="ctr"/>
            <a:lstStyle/>
            <a:p>
              <a:pPr algn="ctr" eaLnBrk="1" hangingPunct="1">
                <a:defRPr/>
              </a:pPr>
              <a:endParaRPr lang="zh-CN" altLang="en-US" sz="2400"/>
            </a:p>
          </p:txBody>
        </p:sp>
        <p:sp>
          <p:nvSpPr>
            <p:cNvPr id="8" name="矩形 7"/>
            <p:cNvSpPr/>
            <p:nvPr/>
          </p:nvSpPr>
          <p:spPr bwMode="auto">
            <a:xfrm>
              <a:off x="6065838" y="2417763"/>
              <a:ext cx="2905125" cy="573087"/>
            </a:xfrm>
            <a:prstGeom prst="rect">
              <a:avLst/>
            </a:prstGeom>
            <a:ln>
              <a:noFill/>
            </a:ln>
          </p:spPr>
          <p:style>
            <a:lnRef idx="2">
              <a:schemeClr val="accent5"/>
            </a:lnRef>
            <a:fillRef idx="1">
              <a:schemeClr val="lt1"/>
            </a:fillRef>
            <a:effectRef idx="0">
              <a:schemeClr val="accent5"/>
            </a:effectRef>
            <a:fontRef idx="minor">
              <a:schemeClr val="dk1"/>
            </a:fontRef>
          </p:style>
          <p:txBody>
            <a:bodyPr anchor="ctr"/>
            <a:lstStyle/>
            <a:p>
              <a:pPr algn="ctr" eaLnBrk="1" hangingPunct="1">
                <a:defRPr/>
              </a:pPr>
              <a:r>
                <a:rPr lang="en-US" altLang="zh-CN" dirty="0"/>
                <a:t>a</a:t>
              </a:r>
              <a:r>
                <a:rPr lang="en-US" altLang="zh-CN" baseline="-25000" dirty="0"/>
                <a:t>1</a:t>
              </a:r>
              <a:r>
                <a:rPr lang="en-US" altLang="zh-CN" dirty="0"/>
                <a:t>a</a:t>
              </a:r>
              <a:r>
                <a:rPr lang="en-US" altLang="zh-CN" baseline="-25000" dirty="0"/>
                <a:t>2</a:t>
              </a:r>
              <a:r>
                <a:rPr lang="en-US" altLang="zh-CN" dirty="0"/>
                <a:t>…a</a:t>
              </a:r>
              <a:r>
                <a:rPr lang="en-US" altLang="zh-CN" baseline="-25000" dirty="0"/>
                <a:t>n</a:t>
              </a:r>
              <a:endParaRPr lang="zh-CN" altLang="en-US" baseline="-25000" dirty="0"/>
            </a:p>
          </p:txBody>
        </p:sp>
        <p:sp>
          <p:nvSpPr>
            <p:cNvPr id="9" name="矩形 8"/>
            <p:cNvSpPr/>
            <p:nvPr/>
          </p:nvSpPr>
          <p:spPr bwMode="auto">
            <a:xfrm>
              <a:off x="6065838" y="3382963"/>
              <a:ext cx="2905125" cy="573087"/>
            </a:xfrm>
            <a:prstGeom prst="rect">
              <a:avLst/>
            </a:prstGeom>
            <a:ln>
              <a:noFill/>
            </a:ln>
          </p:spPr>
          <p:style>
            <a:lnRef idx="2">
              <a:schemeClr val="accent5"/>
            </a:lnRef>
            <a:fillRef idx="1">
              <a:schemeClr val="lt1"/>
            </a:fillRef>
            <a:effectRef idx="0">
              <a:schemeClr val="accent5"/>
            </a:effectRef>
            <a:fontRef idx="minor">
              <a:schemeClr val="dk1"/>
            </a:fontRef>
          </p:style>
          <p:txBody>
            <a:bodyPr anchor="ctr"/>
            <a:lstStyle/>
            <a:p>
              <a:pPr algn="ctr" eaLnBrk="1" hangingPunct="1">
                <a:defRPr/>
              </a:pPr>
              <a:r>
                <a:rPr lang="zh-CN" altLang="en-US" dirty="0"/>
                <a:t>通过关键字的平方值扩大差别</a:t>
              </a:r>
              <a:endParaRPr lang="zh-CN" altLang="en-US" baseline="-25000" dirty="0"/>
            </a:p>
          </p:txBody>
        </p:sp>
        <p:cxnSp>
          <p:nvCxnSpPr>
            <p:cNvPr id="10" name="直接连接符 9"/>
            <p:cNvCxnSpPr>
              <a:stCxn id="8" idx="2"/>
              <a:endCxn id="9" idx="0"/>
            </p:cNvCxnSpPr>
            <p:nvPr/>
          </p:nvCxnSpPr>
          <p:spPr bwMode="auto">
            <a:xfrm flipH="1">
              <a:off x="7518400" y="2990850"/>
              <a:ext cx="0" cy="392113"/>
            </a:xfrm>
            <a:prstGeom prst="line">
              <a:avLst/>
            </a:prstGeom>
            <a:ln w="19050">
              <a:solidFill>
                <a:srgbClr val="FFFFFF"/>
              </a:solidFill>
              <a:headEnd type="non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11" name="矩形 10"/>
            <p:cNvSpPr/>
            <p:nvPr/>
          </p:nvSpPr>
          <p:spPr bwMode="auto">
            <a:xfrm>
              <a:off x="6065838" y="4183063"/>
              <a:ext cx="2905125" cy="1011237"/>
            </a:xfrm>
            <a:prstGeom prst="rect">
              <a:avLst/>
            </a:prstGeom>
            <a:ln>
              <a:noFill/>
            </a:ln>
          </p:spPr>
          <p:style>
            <a:lnRef idx="2">
              <a:schemeClr val="accent5"/>
            </a:lnRef>
            <a:fillRef idx="1">
              <a:schemeClr val="lt1"/>
            </a:fillRef>
            <a:effectRef idx="0">
              <a:schemeClr val="accent5"/>
            </a:effectRef>
            <a:fontRef idx="minor">
              <a:schemeClr val="dk1"/>
            </a:fontRef>
          </p:style>
          <p:txBody>
            <a:bodyPr anchor="ctr"/>
            <a:lstStyle/>
            <a:p>
              <a:pPr algn="ctr" eaLnBrk="1" hangingPunct="1">
                <a:defRPr/>
              </a:pPr>
              <a:r>
                <a:rPr lang="zh-CN" altLang="en-US" dirty="0"/>
                <a:t>利用数字选择法</a:t>
              </a:r>
              <a:endParaRPr lang="zh-CN" altLang="en-US" baseline="-25000" dirty="0"/>
            </a:p>
          </p:txBody>
        </p:sp>
        <p:cxnSp>
          <p:nvCxnSpPr>
            <p:cNvPr id="12" name="直接连接符 11"/>
            <p:cNvCxnSpPr>
              <a:stCxn id="9" idx="2"/>
              <a:endCxn id="11" idx="0"/>
            </p:cNvCxnSpPr>
            <p:nvPr/>
          </p:nvCxnSpPr>
          <p:spPr bwMode="auto">
            <a:xfrm>
              <a:off x="7518400" y="3956050"/>
              <a:ext cx="0" cy="227013"/>
            </a:xfrm>
            <a:prstGeom prst="line">
              <a:avLst/>
            </a:prstGeom>
            <a:ln w="19050">
              <a:solidFill>
                <a:srgbClr val="FFFFFF"/>
              </a:solidFill>
              <a:headEnd type="non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13" name="矩形 12"/>
            <p:cNvSpPr/>
            <p:nvPr/>
          </p:nvSpPr>
          <p:spPr bwMode="auto">
            <a:xfrm>
              <a:off x="6069013" y="5467350"/>
              <a:ext cx="2905125" cy="573088"/>
            </a:xfrm>
            <a:prstGeom prst="rect">
              <a:avLst/>
            </a:prstGeom>
            <a:ln>
              <a:noFill/>
            </a:ln>
          </p:spPr>
          <p:style>
            <a:lnRef idx="2">
              <a:schemeClr val="accent5"/>
            </a:lnRef>
            <a:fillRef idx="1">
              <a:schemeClr val="lt1"/>
            </a:fillRef>
            <a:effectRef idx="0">
              <a:schemeClr val="accent5"/>
            </a:effectRef>
            <a:fontRef idx="minor">
              <a:schemeClr val="dk1"/>
            </a:fontRef>
          </p:style>
          <p:txBody>
            <a:bodyPr anchor="ctr"/>
            <a:lstStyle/>
            <a:p>
              <a:pPr algn="ctr" eaLnBrk="1" hangingPunct="1">
                <a:defRPr/>
              </a:pPr>
              <a:r>
                <a:rPr lang="zh-CN" altLang="en-US" dirty="0"/>
                <a:t>得到散列地址</a:t>
              </a:r>
              <a:endParaRPr lang="zh-CN" altLang="en-US" baseline="-25000" dirty="0"/>
            </a:p>
          </p:txBody>
        </p:sp>
        <p:cxnSp>
          <p:nvCxnSpPr>
            <p:cNvPr id="14" name="直接连接符 13"/>
            <p:cNvCxnSpPr>
              <a:stCxn id="11" idx="2"/>
              <a:endCxn id="13" idx="0"/>
            </p:cNvCxnSpPr>
            <p:nvPr/>
          </p:nvCxnSpPr>
          <p:spPr bwMode="auto">
            <a:xfrm>
              <a:off x="7518400" y="5194300"/>
              <a:ext cx="3175" cy="273050"/>
            </a:xfrm>
            <a:prstGeom prst="line">
              <a:avLst/>
            </a:prstGeom>
            <a:ln w="19050">
              <a:solidFill>
                <a:srgbClr val="FFFFFF"/>
              </a:solidFill>
              <a:headEnd type="non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15" name="Text Box 5"/>
            <p:cNvSpPr txBox="1">
              <a:spLocks noChangeArrowheads="1"/>
            </p:cNvSpPr>
            <p:nvPr/>
          </p:nvSpPr>
          <p:spPr bwMode="auto">
            <a:xfrm>
              <a:off x="5100638" y="3871913"/>
              <a:ext cx="738187" cy="424732"/>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defRPr/>
              </a:pPr>
              <a:r>
                <a:rPr kumimoji="1" lang="en-US" altLang="zh-CN" sz="2400" dirty="0" smtClean="0">
                  <a:solidFill>
                    <a:srgbClr val="FFFFFF"/>
                  </a:solidFill>
                </a:rPr>
                <a:t>h()</a:t>
              </a:r>
              <a:endParaRPr kumimoji="1" lang="en-US" altLang="zh-CN" sz="2400" dirty="0">
                <a:solidFill>
                  <a:srgbClr val="FFFFFF"/>
                </a:solidFill>
              </a:endParaRPr>
            </a:p>
          </p:txBody>
        </p:sp>
      </p:grpSp>
      <p:sp>
        <p:nvSpPr>
          <p:cNvPr id="16" name="矩形 15"/>
          <p:cNvSpPr/>
          <p:nvPr/>
        </p:nvSpPr>
        <p:spPr>
          <a:xfrm>
            <a:off x="6265863" y="601663"/>
            <a:ext cx="1925637" cy="1200150"/>
          </a:xfrm>
          <a:prstGeom prst="rect">
            <a:avLst/>
          </a:prstGeom>
          <a:solidFill>
            <a:srgbClr val="2FBFFF"/>
          </a:solidFill>
          <a:ln>
            <a:solidFill>
              <a:srgbClr val="FFFFFF"/>
            </a:solidFill>
          </a:ln>
        </p:spPr>
        <p:style>
          <a:lnRef idx="2">
            <a:schemeClr val="accent5"/>
          </a:lnRef>
          <a:fillRef idx="1">
            <a:schemeClr val="lt1"/>
          </a:fillRef>
          <a:effectRef idx="0">
            <a:schemeClr val="accent5"/>
          </a:effectRef>
          <a:fontRef idx="minor">
            <a:schemeClr val="dk1"/>
          </a:fontRef>
        </p:style>
        <p:txBody>
          <a:bodyPr>
            <a:spAutoFit/>
          </a:bodyPr>
          <a:lstStyle/>
          <a:p>
            <a:pPr marL="285750" indent="-285750" eaLnBrk="1" hangingPunct="1">
              <a:buFont typeface="Wingdings" panose="05000000000000000000" pitchFamily="2" charset="2"/>
              <a:buChar char="ü"/>
              <a:defRPr/>
            </a:pPr>
            <a:r>
              <a:rPr lang="zh-CN" altLang="en-US" sz="2400" dirty="0">
                <a:solidFill>
                  <a:srgbClr val="FFFFFF"/>
                </a:solidFill>
              </a:rPr>
              <a:t>简单性</a:t>
            </a:r>
            <a:endParaRPr lang="en-US" altLang="zh-CN" sz="2400" dirty="0">
              <a:solidFill>
                <a:srgbClr val="FFFFFF"/>
              </a:solidFill>
            </a:endParaRPr>
          </a:p>
          <a:p>
            <a:pPr marL="285750" indent="-285750" eaLnBrk="1" hangingPunct="1">
              <a:buFont typeface="Wingdings" panose="05000000000000000000" pitchFamily="2" charset="2"/>
              <a:buChar char="ü"/>
              <a:defRPr/>
            </a:pPr>
            <a:r>
              <a:rPr lang="zh-CN" altLang="en-US" sz="2400" dirty="0">
                <a:solidFill>
                  <a:srgbClr val="FFFFFF"/>
                </a:solidFill>
              </a:rPr>
              <a:t>值域内</a:t>
            </a:r>
            <a:endParaRPr lang="en-US" altLang="zh-CN" sz="2400" dirty="0">
              <a:solidFill>
                <a:srgbClr val="FFFFFF"/>
              </a:solidFill>
            </a:endParaRPr>
          </a:p>
          <a:p>
            <a:pPr marL="285750" indent="-285750" eaLnBrk="1" hangingPunct="1">
              <a:buFont typeface="Wingdings" panose="05000000000000000000" pitchFamily="2" charset="2"/>
              <a:buChar char="ü"/>
              <a:defRPr/>
            </a:pPr>
            <a:r>
              <a:rPr lang="zh-CN" altLang="en-US" sz="2400" dirty="0">
                <a:solidFill>
                  <a:srgbClr val="FFFFFF"/>
                </a:solidFill>
              </a:rPr>
              <a:t>均匀性</a:t>
            </a:r>
            <a:endParaRPr lang="en-US" altLang="zh-CN" sz="2400" dirty="0">
              <a:solidFill>
                <a:srgbClr val="FFFFFF"/>
              </a:solidFill>
            </a:endParaRPr>
          </a:p>
        </p:txBody>
      </p:sp>
      <p:sp>
        <p:nvSpPr>
          <p:cNvPr id="17" name="Rectangle 2"/>
          <p:cNvSpPr/>
          <p:nvPr/>
        </p:nvSpPr>
        <p:spPr>
          <a:xfrm>
            <a:off x="275431" y="954882"/>
            <a:ext cx="4810919" cy="18374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zh-CN" altLang="en-US" dirty="0"/>
              <a:t>例如，</a:t>
            </a:r>
            <a:r>
              <a:rPr lang="en-US" altLang="zh-CN" dirty="0"/>
              <a:t>(0100,0110,1010,1001,0111)</a:t>
            </a:r>
            <a:r>
              <a:rPr lang="zh-CN" altLang="en-US" dirty="0"/>
              <a:t>关键字的平方结果是</a:t>
            </a:r>
            <a:r>
              <a:rPr lang="zh-CN" altLang="en-US" dirty="0" smtClean="0"/>
              <a:t>：</a:t>
            </a:r>
            <a:endParaRPr lang="en-US" altLang="zh-CN" dirty="0" smtClean="0"/>
          </a:p>
          <a:p>
            <a:pPr>
              <a:buNone/>
              <a:defRPr/>
            </a:pPr>
            <a:r>
              <a:rPr lang="en-US" altLang="zh-CN" dirty="0" smtClean="0"/>
              <a:t>(</a:t>
            </a:r>
            <a:r>
              <a:rPr lang="en-US" altLang="zh-CN" dirty="0"/>
              <a:t>0010000,0012100,1020100,1002001,0012321)</a:t>
            </a:r>
            <a:br>
              <a:rPr lang="en-US" altLang="zh-CN" dirty="0"/>
            </a:br>
            <a:r>
              <a:rPr lang="zh-CN" altLang="en-US" dirty="0"/>
              <a:t>若表长为</a:t>
            </a:r>
            <a:r>
              <a:rPr lang="en-US" altLang="zh-CN" dirty="0"/>
              <a:t>1000</a:t>
            </a:r>
            <a:r>
              <a:rPr lang="zh-CN" altLang="en-US" dirty="0"/>
              <a:t>，则可取</a:t>
            </a:r>
            <a:r>
              <a:rPr lang="zh-CN" altLang="en-US" dirty="0">
                <a:solidFill>
                  <a:srgbClr val="FF0000"/>
                </a:solidFill>
              </a:rPr>
              <a:t>中间三位</a:t>
            </a:r>
            <a:r>
              <a:rPr lang="zh-CN" altLang="en-US" dirty="0"/>
              <a:t>作为散列地址集</a:t>
            </a:r>
            <a:r>
              <a:rPr lang="zh-CN" altLang="en-US" dirty="0" smtClean="0"/>
              <a:t>：</a:t>
            </a:r>
            <a:endParaRPr lang="en-US" altLang="zh-CN" dirty="0" smtClean="0"/>
          </a:p>
          <a:p>
            <a:pPr>
              <a:buNone/>
              <a:defRPr/>
            </a:pPr>
            <a:r>
              <a:rPr lang="zh-CN" altLang="en-US" dirty="0" smtClean="0"/>
              <a:t>       </a:t>
            </a:r>
            <a:r>
              <a:rPr lang="en-US" altLang="zh-CN" dirty="0"/>
              <a:t>(100</a:t>
            </a:r>
            <a:r>
              <a:rPr lang="en-US" altLang="zh-CN" dirty="0" smtClean="0"/>
              <a:t>, 121, 201, 020, 123</a:t>
            </a:r>
            <a:r>
              <a:rPr lang="en-US" altLang="zh-CN" dirty="0"/>
              <a:t>)</a:t>
            </a:r>
            <a:endParaRPr lang="en-US" altLang="zh-CN" dirty="0"/>
          </a:p>
        </p:txBody>
      </p:sp>
      <p:sp>
        <p:nvSpPr>
          <p:cNvPr id="18" name="文本框 17"/>
          <p:cNvSpPr txBox="1"/>
          <p:nvPr/>
        </p:nvSpPr>
        <p:spPr>
          <a:xfrm>
            <a:off x="3890010" y="5050790"/>
            <a:ext cx="388620" cy="339725"/>
          </a:xfrm>
          <a:prstGeom prst="rect">
            <a:avLst/>
          </a:prstGeom>
          <a:noFill/>
        </p:spPr>
        <p:txBody>
          <a:bodyPr wrap="none" rtlCol="0" anchor="t">
            <a:spAutoFit/>
          </a:bodyPr>
          <a:lstStyle/>
          <a:p>
            <a:r>
              <a:rPr lang="zh-CN" altLang="en-US" b="1">
                <a:solidFill>
                  <a:srgbClr val="FF0000"/>
                </a:solidFill>
                <a:cs typeface="Arial" panose="020B0604020202020204" pitchFamily="34" charset="0"/>
              </a:rPr>
              <a:t>√</a:t>
            </a:r>
            <a:endParaRPr lang="zh-CN" altLang="en-US" b="1">
              <a:solidFill>
                <a:srgbClr val="FF0000"/>
              </a:solidFill>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散列函数示例</a:t>
            </a:r>
            <a:endParaRPr lang="zh-CN" altLang="en-US" dirty="0"/>
          </a:p>
        </p:txBody>
      </p:sp>
      <p:sp>
        <p:nvSpPr>
          <p:cNvPr id="4" name="页脚占位符 3"/>
          <p:cNvSpPr>
            <a:spLocks noGrp="1"/>
          </p:cNvSpPr>
          <p:nvPr>
            <p:ph type="ftr" sz="quarter" idx="10"/>
          </p:nvPr>
        </p:nvSpPr>
        <p:spPr/>
        <p:txBody>
          <a:bodyPr/>
          <a:lstStyle/>
          <a:p>
            <a:pPr>
              <a:defRPr/>
            </a:pPr>
            <a:fld id="{773FAED9-12B9-4EF5-9F78-54423B07624A}" type="slidenum">
              <a:rPr lang="zh-CN" altLang="en-US" smtClean="0">
                <a:ea typeface="黑体" panose="02010609060101010101" pitchFamily="49" charset="-122"/>
              </a:rPr>
            </a:fld>
            <a:endParaRPr lang="en-US" altLang="zh-CN">
              <a:ea typeface="黑体" panose="02010609060101010101" pitchFamily="49" charset="-122"/>
            </a:endParaRPr>
          </a:p>
        </p:txBody>
      </p:sp>
      <p:graphicFrame>
        <p:nvGraphicFramePr>
          <p:cNvPr id="5" name="内容占位符 3"/>
          <p:cNvGraphicFramePr/>
          <p:nvPr/>
        </p:nvGraphicFramePr>
        <p:xfrm>
          <a:off x="219075" y="1462331"/>
          <a:ext cx="4941888" cy="452437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矩形 5"/>
          <p:cNvSpPr/>
          <p:nvPr/>
        </p:nvSpPr>
        <p:spPr bwMode="auto">
          <a:xfrm>
            <a:off x="5100638" y="2038350"/>
            <a:ext cx="4060825" cy="4260850"/>
          </a:xfrm>
          <a:prstGeom prst="rect">
            <a:avLst/>
          </a:prstGeom>
          <a:solidFill>
            <a:schemeClr val="accent6">
              <a:lumMod val="75000"/>
            </a:schemeClr>
          </a:solidFill>
          <a:ln>
            <a:noFill/>
          </a:ln>
        </p:spPr>
        <p:style>
          <a:lnRef idx="2">
            <a:schemeClr val="accent5"/>
          </a:lnRef>
          <a:fillRef idx="1">
            <a:schemeClr val="lt1"/>
          </a:fillRef>
          <a:effectRef idx="0">
            <a:schemeClr val="accent5"/>
          </a:effectRef>
          <a:fontRef idx="minor">
            <a:schemeClr val="dk1"/>
          </a:fontRef>
        </p:style>
        <p:txBody>
          <a:bodyPr anchor="ctr"/>
          <a:lstStyle/>
          <a:p>
            <a:pPr algn="ctr" eaLnBrk="1" hangingPunct="1">
              <a:defRPr/>
            </a:pPr>
            <a:endParaRPr lang="zh-CN" altLang="en-US" sz="2400"/>
          </a:p>
        </p:txBody>
      </p:sp>
      <p:sp>
        <p:nvSpPr>
          <p:cNvPr id="7" name="矩形 6"/>
          <p:cNvSpPr/>
          <p:nvPr/>
        </p:nvSpPr>
        <p:spPr bwMode="auto">
          <a:xfrm>
            <a:off x="6065838" y="2417763"/>
            <a:ext cx="2905125" cy="573087"/>
          </a:xfrm>
          <a:prstGeom prst="rect">
            <a:avLst/>
          </a:prstGeom>
          <a:ln>
            <a:noFill/>
          </a:ln>
        </p:spPr>
        <p:style>
          <a:lnRef idx="2">
            <a:schemeClr val="accent5"/>
          </a:lnRef>
          <a:fillRef idx="1">
            <a:schemeClr val="lt1"/>
          </a:fillRef>
          <a:effectRef idx="0">
            <a:schemeClr val="accent5"/>
          </a:effectRef>
          <a:fontRef idx="minor">
            <a:schemeClr val="dk1"/>
          </a:fontRef>
        </p:style>
        <p:txBody>
          <a:bodyPr anchor="ctr"/>
          <a:lstStyle/>
          <a:p>
            <a:pPr algn="ctr" eaLnBrk="1" hangingPunct="1">
              <a:defRPr/>
            </a:pPr>
            <a:r>
              <a:rPr lang="en-US" altLang="zh-CN" dirty="0"/>
              <a:t>a</a:t>
            </a:r>
            <a:r>
              <a:rPr lang="en-US" altLang="zh-CN" baseline="-25000" dirty="0"/>
              <a:t>1</a:t>
            </a:r>
            <a:r>
              <a:rPr lang="en-US" altLang="zh-CN" dirty="0"/>
              <a:t>a</a:t>
            </a:r>
            <a:r>
              <a:rPr lang="en-US" altLang="zh-CN" baseline="-25000" dirty="0"/>
              <a:t>2</a:t>
            </a:r>
            <a:r>
              <a:rPr lang="en-US" altLang="zh-CN" dirty="0"/>
              <a:t>…a</a:t>
            </a:r>
            <a:r>
              <a:rPr lang="en-US" altLang="zh-CN" baseline="-25000" dirty="0"/>
              <a:t>n</a:t>
            </a:r>
            <a:endParaRPr lang="zh-CN" altLang="en-US" baseline="-25000" dirty="0"/>
          </a:p>
        </p:txBody>
      </p:sp>
      <p:sp>
        <p:nvSpPr>
          <p:cNvPr id="8" name="矩形 7"/>
          <p:cNvSpPr/>
          <p:nvPr/>
        </p:nvSpPr>
        <p:spPr bwMode="auto">
          <a:xfrm>
            <a:off x="6065838" y="3382963"/>
            <a:ext cx="2905125" cy="573087"/>
          </a:xfrm>
          <a:prstGeom prst="rect">
            <a:avLst/>
          </a:prstGeom>
          <a:ln>
            <a:noFill/>
          </a:ln>
        </p:spPr>
        <p:style>
          <a:lnRef idx="2">
            <a:schemeClr val="accent5"/>
          </a:lnRef>
          <a:fillRef idx="1">
            <a:schemeClr val="lt1"/>
          </a:fillRef>
          <a:effectRef idx="0">
            <a:schemeClr val="accent5"/>
          </a:effectRef>
          <a:fontRef idx="minor">
            <a:schemeClr val="dk1"/>
          </a:fontRef>
        </p:style>
        <p:txBody>
          <a:bodyPr anchor="ctr"/>
          <a:lstStyle/>
          <a:p>
            <a:pPr algn="ctr" eaLnBrk="1" hangingPunct="1">
              <a:defRPr/>
            </a:pPr>
            <a:r>
              <a:rPr lang="zh-CN" altLang="en-US" dirty="0"/>
              <a:t>将关键字分割成位数相同的几段</a:t>
            </a:r>
            <a:endParaRPr lang="zh-CN" altLang="en-US" baseline="-25000" dirty="0"/>
          </a:p>
        </p:txBody>
      </p:sp>
      <p:cxnSp>
        <p:nvCxnSpPr>
          <p:cNvPr id="9" name="直接连接符 8"/>
          <p:cNvCxnSpPr>
            <a:stCxn id="7" idx="2"/>
            <a:endCxn id="8" idx="0"/>
          </p:cNvCxnSpPr>
          <p:nvPr/>
        </p:nvCxnSpPr>
        <p:spPr bwMode="auto">
          <a:xfrm flipH="1">
            <a:off x="7518400" y="2990850"/>
            <a:ext cx="0" cy="392113"/>
          </a:xfrm>
          <a:prstGeom prst="line">
            <a:avLst/>
          </a:prstGeom>
          <a:ln w="19050">
            <a:solidFill>
              <a:srgbClr val="FFFFFF"/>
            </a:solidFill>
            <a:headEnd type="non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10" name="矩形 9"/>
          <p:cNvSpPr/>
          <p:nvPr/>
        </p:nvSpPr>
        <p:spPr bwMode="auto">
          <a:xfrm>
            <a:off x="6065838" y="4183063"/>
            <a:ext cx="2905125" cy="1011237"/>
          </a:xfrm>
          <a:prstGeom prst="rect">
            <a:avLst/>
          </a:prstGeom>
          <a:ln>
            <a:noFill/>
          </a:ln>
        </p:spPr>
        <p:style>
          <a:lnRef idx="2">
            <a:schemeClr val="accent5"/>
          </a:lnRef>
          <a:fillRef idx="1">
            <a:schemeClr val="lt1"/>
          </a:fillRef>
          <a:effectRef idx="0">
            <a:schemeClr val="accent5"/>
          </a:effectRef>
          <a:fontRef idx="minor">
            <a:schemeClr val="dk1"/>
          </a:fontRef>
        </p:style>
        <p:txBody>
          <a:bodyPr anchor="ctr"/>
          <a:lstStyle/>
          <a:p>
            <a:pPr algn="ctr" eaLnBrk="1" hangingPunct="1">
              <a:defRPr/>
            </a:pPr>
            <a:r>
              <a:rPr lang="zh-CN" altLang="en-US" dirty="0"/>
              <a:t>将各段的叠加和（舍去进位），分移位叠加和边界叠加两种</a:t>
            </a:r>
            <a:endParaRPr lang="zh-CN" altLang="en-US" dirty="0"/>
          </a:p>
        </p:txBody>
      </p:sp>
      <p:cxnSp>
        <p:nvCxnSpPr>
          <p:cNvPr id="11" name="直接连接符 10"/>
          <p:cNvCxnSpPr>
            <a:stCxn id="8" idx="2"/>
            <a:endCxn id="10" idx="0"/>
          </p:cNvCxnSpPr>
          <p:nvPr/>
        </p:nvCxnSpPr>
        <p:spPr bwMode="auto">
          <a:xfrm>
            <a:off x="7518400" y="3956050"/>
            <a:ext cx="0" cy="227013"/>
          </a:xfrm>
          <a:prstGeom prst="line">
            <a:avLst/>
          </a:prstGeom>
          <a:ln w="19050">
            <a:solidFill>
              <a:srgbClr val="FFFFFF"/>
            </a:solidFill>
            <a:headEnd type="non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12" name="矩形 11"/>
          <p:cNvSpPr/>
          <p:nvPr/>
        </p:nvSpPr>
        <p:spPr bwMode="auto">
          <a:xfrm>
            <a:off x="6069013" y="5467350"/>
            <a:ext cx="2905125" cy="573088"/>
          </a:xfrm>
          <a:prstGeom prst="rect">
            <a:avLst/>
          </a:prstGeom>
          <a:ln>
            <a:noFill/>
          </a:ln>
        </p:spPr>
        <p:style>
          <a:lnRef idx="2">
            <a:schemeClr val="accent5"/>
          </a:lnRef>
          <a:fillRef idx="1">
            <a:schemeClr val="lt1"/>
          </a:fillRef>
          <a:effectRef idx="0">
            <a:schemeClr val="accent5"/>
          </a:effectRef>
          <a:fontRef idx="minor">
            <a:schemeClr val="dk1"/>
          </a:fontRef>
        </p:style>
        <p:txBody>
          <a:bodyPr anchor="ctr"/>
          <a:lstStyle/>
          <a:p>
            <a:pPr algn="ctr" eaLnBrk="1" hangingPunct="1">
              <a:defRPr/>
            </a:pPr>
            <a:r>
              <a:rPr lang="zh-CN" altLang="en-US" dirty="0"/>
              <a:t>得到散列地址</a:t>
            </a:r>
            <a:endParaRPr lang="zh-CN" altLang="en-US" baseline="-25000" dirty="0"/>
          </a:p>
        </p:txBody>
      </p:sp>
      <p:cxnSp>
        <p:nvCxnSpPr>
          <p:cNvPr id="13" name="直接连接符 12"/>
          <p:cNvCxnSpPr>
            <a:stCxn id="10" idx="2"/>
            <a:endCxn id="12" idx="0"/>
          </p:cNvCxnSpPr>
          <p:nvPr/>
        </p:nvCxnSpPr>
        <p:spPr bwMode="auto">
          <a:xfrm>
            <a:off x="7518400" y="5194300"/>
            <a:ext cx="3175" cy="273050"/>
          </a:xfrm>
          <a:prstGeom prst="line">
            <a:avLst/>
          </a:prstGeom>
          <a:ln w="19050">
            <a:solidFill>
              <a:srgbClr val="FFFFFF"/>
            </a:solidFill>
            <a:headEnd type="non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14" name="Text Box 5"/>
          <p:cNvSpPr txBox="1">
            <a:spLocks noChangeArrowheads="1"/>
          </p:cNvSpPr>
          <p:nvPr/>
        </p:nvSpPr>
        <p:spPr bwMode="auto">
          <a:xfrm>
            <a:off x="5100638" y="3871913"/>
            <a:ext cx="738187" cy="424732"/>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defRPr/>
            </a:pPr>
            <a:r>
              <a:rPr kumimoji="1" lang="en-US" altLang="zh-CN" sz="2400" dirty="0" smtClean="0">
                <a:solidFill>
                  <a:srgbClr val="FFFFFF"/>
                </a:solidFill>
              </a:rPr>
              <a:t>h()</a:t>
            </a:r>
            <a:endParaRPr kumimoji="1" lang="en-US" altLang="zh-CN" sz="2400" dirty="0">
              <a:solidFill>
                <a:srgbClr val="FFFFFF"/>
              </a:solidFill>
            </a:endParaRPr>
          </a:p>
        </p:txBody>
      </p:sp>
      <p:sp>
        <p:nvSpPr>
          <p:cNvPr id="15" name="矩形 14"/>
          <p:cNvSpPr/>
          <p:nvPr/>
        </p:nvSpPr>
        <p:spPr>
          <a:xfrm>
            <a:off x="6265863" y="601663"/>
            <a:ext cx="1925637" cy="1200150"/>
          </a:xfrm>
          <a:prstGeom prst="rect">
            <a:avLst/>
          </a:prstGeom>
          <a:solidFill>
            <a:srgbClr val="2FBFFF"/>
          </a:solidFill>
          <a:ln>
            <a:solidFill>
              <a:srgbClr val="FFFFFF"/>
            </a:solidFill>
          </a:ln>
        </p:spPr>
        <p:style>
          <a:lnRef idx="2">
            <a:schemeClr val="accent5"/>
          </a:lnRef>
          <a:fillRef idx="1">
            <a:schemeClr val="lt1"/>
          </a:fillRef>
          <a:effectRef idx="0">
            <a:schemeClr val="accent5"/>
          </a:effectRef>
          <a:fontRef idx="minor">
            <a:schemeClr val="dk1"/>
          </a:fontRef>
        </p:style>
        <p:txBody>
          <a:bodyPr>
            <a:spAutoFit/>
          </a:bodyPr>
          <a:lstStyle/>
          <a:p>
            <a:pPr marL="285750" indent="-285750" eaLnBrk="1" hangingPunct="1">
              <a:buFont typeface="Wingdings" panose="05000000000000000000" pitchFamily="2" charset="2"/>
              <a:buChar char="ü"/>
              <a:defRPr/>
            </a:pPr>
            <a:r>
              <a:rPr lang="zh-CN" altLang="en-US" sz="2400" dirty="0">
                <a:solidFill>
                  <a:srgbClr val="FFFFFF"/>
                </a:solidFill>
              </a:rPr>
              <a:t>简单性</a:t>
            </a:r>
            <a:endParaRPr lang="en-US" altLang="zh-CN" sz="2400" dirty="0">
              <a:solidFill>
                <a:srgbClr val="FFFFFF"/>
              </a:solidFill>
            </a:endParaRPr>
          </a:p>
          <a:p>
            <a:pPr marL="285750" indent="-285750" eaLnBrk="1" hangingPunct="1">
              <a:buFont typeface="Wingdings" panose="05000000000000000000" pitchFamily="2" charset="2"/>
              <a:buChar char="ü"/>
              <a:defRPr/>
            </a:pPr>
            <a:r>
              <a:rPr lang="zh-CN" altLang="en-US" sz="2400" dirty="0">
                <a:solidFill>
                  <a:srgbClr val="FFFFFF"/>
                </a:solidFill>
              </a:rPr>
              <a:t>值域内</a:t>
            </a:r>
            <a:endParaRPr lang="en-US" altLang="zh-CN" sz="2400" dirty="0">
              <a:solidFill>
                <a:srgbClr val="FFFFFF"/>
              </a:solidFill>
            </a:endParaRPr>
          </a:p>
          <a:p>
            <a:pPr marL="285750" indent="-285750" eaLnBrk="1" hangingPunct="1">
              <a:buFont typeface="Wingdings" panose="05000000000000000000" pitchFamily="2" charset="2"/>
              <a:buChar char="ü"/>
              <a:defRPr/>
            </a:pPr>
            <a:r>
              <a:rPr lang="zh-CN" altLang="en-US" sz="2400" dirty="0">
                <a:solidFill>
                  <a:srgbClr val="FFFFFF"/>
                </a:solidFill>
              </a:rPr>
              <a:t>均匀性</a:t>
            </a:r>
            <a:endParaRPr lang="en-US" altLang="zh-CN" sz="2400" dirty="0">
              <a:solidFill>
                <a:srgbClr val="FFFFFF"/>
              </a:solidFill>
            </a:endParaRPr>
          </a:p>
        </p:txBody>
      </p:sp>
      <p:sp>
        <p:nvSpPr>
          <p:cNvPr id="16" name="Rectangle 1"/>
          <p:cNvSpPr/>
          <p:nvPr/>
        </p:nvSpPr>
        <p:spPr>
          <a:xfrm>
            <a:off x="268288" y="619108"/>
            <a:ext cx="5491162" cy="233045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zh-CN" altLang="en-US" dirty="0"/>
              <a:t>例如关键字</a:t>
            </a:r>
            <a:r>
              <a:rPr lang="en-US" altLang="zh-CN" dirty="0"/>
              <a:t>key=</a:t>
            </a:r>
            <a:r>
              <a:rPr lang="en-US" altLang="zh-CN" dirty="0">
                <a:solidFill>
                  <a:srgbClr val="FF0000"/>
                </a:solidFill>
              </a:rPr>
              <a:t>582</a:t>
            </a:r>
            <a:r>
              <a:rPr lang="en-US" altLang="zh-CN" dirty="0">
                <a:solidFill>
                  <a:srgbClr val="00B050"/>
                </a:solidFill>
              </a:rPr>
              <a:t>42</a:t>
            </a:r>
            <a:r>
              <a:rPr lang="en-US" altLang="zh-CN" u="sng" dirty="0">
                <a:solidFill>
                  <a:srgbClr val="00B050"/>
                </a:solidFill>
              </a:rPr>
              <a:t>3</a:t>
            </a:r>
            <a:r>
              <a:rPr lang="en-US" altLang="zh-CN" u="sng" dirty="0">
                <a:solidFill>
                  <a:srgbClr val="FF0000"/>
                </a:solidFill>
              </a:rPr>
              <a:t>241</a:t>
            </a:r>
            <a:r>
              <a:rPr lang="en-US" altLang="zh-CN" dirty="0">
                <a:solidFill>
                  <a:srgbClr val="00B050"/>
                </a:solidFill>
              </a:rPr>
              <a:t>69</a:t>
            </a:r>
            <a:r>
              <a:rPr lang="zh-CN" altLang="en-US" dirty="0"/>
              <a:t>，散列表长度为</a:t>
            </a:r>
            <a:r>
              <a:rPr lang="en-US" altLang="zh-CN" dirty="0"/>
              <a:t>1000</a:t>
            </a:r>
            <a:r>
              <a:rPr lang="zh-CN" altLang="en-US" dirty="0"/>
              <a:t>，则将此关键字分成三位一段</a:t>
            </a:r>
            <a:r>
              <a:rPr lang="zh-CN" altLang="en-US" dirty="0" smtClean="0"/>
              <a:t>，叠加结果如下：</a:t>
            </a:r>
            <a:br>
              <a:rPr lang="zh-CN" altLang="en-US" dirty="0"/>
            </a:br>
            <a:r>
              <a:rPr lang="zh-CN" altLang="en-US" dirty="0"/>
              <a:t>             移位叠加       </a:t>
            </a:r>
            <a:br>
              <a:rPr lang="zh-CN" altLang="en-US" dirty="0"/>
            </a:br>
            <a:r>
              <a:rPr lang="zh-CN" altLang="en-US" dirty="0"/>
              <a:t>              </a:t>
            </a:r>
            <a:r>
              <a:rPr lang="en-US" altLang="zh-CN" dirty="0"/>
              <a:t>582                  </a:t>
            </a:r>
            <a:br>
              <a:rPr lang="en-US" altLang="zh-CN" dirty="0"/>
            </a:br>
            <a:r>
              <a:rPr lang="en-US" altLang="zh-CN" dirty="0"/>
              <a:t>              423                  </a:t>
            </a:r>
            <a:br>
              <a:rPr lang="en-US" altLang="zh-CN" dirty="0"/>
            </a:br>
            <a:r>
              <a:rPr lang="en-US" altLang="zh-CN" dirty="0"/>
              <a:t>             241                  </a:t>
            </a:r>
            <a:br>
              <a:rPr lang="en-US" altLang="zh-CN" dirty="0"/>
            </a:br>
            <a:r>
              <a:rPr lang="en-US" altLang="zh-CN" dirty="0"/>
              <a:t>         </a:t>
            </a:r>
            <a:r>
              <a:rPr lang="en-US" altLang="zh-CN" u="sng" dirty="0"/>
              <a:t>+   69</a:t>
            </a:r>
            <a:r>
              <a:rPr lang="en-US" altLang="zh-CN" dirty="0"/>
              <a:t>            </a:t>
            </a:r>
            <a:br>
              <a:rPr lang="en-US" altLang="zh-CN" u="sng" dirty="0"/>
            </a:br>
            <a:r>
              <a:rPr lang="en-US" altLang="zh-CN" dirty="0"/>
              <a:t>              315               </a:t>
            </a:r>
            <a:endParaRPr lang="en-US" altLang="zh-CN" dirty="0"/>
          </a:p>
          <a:p>
            <a:pPr>
              <a:defRPr/>
            </a:pPr>
            <a:r>
              <a:rPr lang="en-US" altLang="zh-CN" dirty="0"/>
              <a:t> </a:t>
            </a:r>
            <a:r>
              <a:rPr lang="en-US" altLang="zh-CN" b="1" u="sng" dirty="0">
                <a:solidFill>
                  <a:srgbClr val="FF0000"/>
                </a:solidFill>
              </a:rPr>
              <a:t>H(key)=315  </a:t>
            </a:r>
            <a:r>
              <a:rPr lang="en-US" altLang="zh-CN" dirty="0"/>
              <a:t>      </a:t>
            </a:r>
            <a:endParaRPr lang="en-US" altLang="zh-CN" dirty="0"/>
          </a:p>
        </p:txBody>
      </p:sp>
      <p:sp>
        <p:nvSpPr>
          <p:cNvPr id="17" name="文本框 16"/>
          <p:cNvSpPr txBox="1"/>
          <p:nvPr/>
        </p:nvSpPr>
        <p:spPr>
          <a:xfrm>
            <a:off x="2326005" y="5029200"/>
            <a:ext cx="388620" cy="339725"/>
          </a:xfrm>
          <a:prstGeom prst="rect">
            <a:avLst/>
          </a:prstGeom>
          <a:noFill/>
        </p:spPr>
        <p:txBody>
          <a:bodyPr wrap="none" rtlCol="0" anchor="t">
            <a:spAutoFit/>
          </a:bodyPr>
          <a:lstStyle/>
          <a:p>
            <a:r>
              <a:rPr lang="zh-CN" altLang="en-US" b="1">
                <a:solidFill>
                  <a:srgbClr val="FF0000"/>
                </a:solidFill>
                <a:cs typeface="Arial" panose="020B0604020202020204" pitchFamily="34" charset="0"/>
              </a:rPr>
              <a:t>√</a:t>
            </a:r>
            <a:endParaRPr lang="zh-CN" altLang="en-US" b="1">
              <a:solidFill>
                <a:srgbClr val="FF0000"/>
              </a:solidFill>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uiExpand="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散列函数示例</a:t>
            </a:r>
            <a:endParaRPr lang="zh-CN" altLang="en-US" dirty="0"/>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0"/>
          </p:nvPr>
        </p:nvSpPr>
        <p:spPr/>
        <p:txBody>
          <a:bodyPr/>
          <a:lstStyle/>
          <a:p>
            <a:pPr>
              <a:defRPr/>
            </a:pPr>
            <a:fld id="{773FAED9-12B9-4EF5-9F78-54423B07624A}" type="slidenum">
              <a:rPr lang="zh-CN" altLang="en-US" smtClean="0">
                <a:ea typeface="黑体" panose="02010609060101010101" pitchFamily="49" charset="-122"/>
              </a:rPr>
            </a:fld>
            <a:endParaRPr lang="en-US" altLang="zh-CN">
              <a:ea typeface="黑体" panose="02010609060101010101" pitchFamily="49" charset="-122"/>
            </a:endParaRPr>
          </a:p>
        </p:txBody>
      </p:sp>
      <p:graphicFrame>
        <p:nvGraphicFramePr>
          <p:cNvPr id="5" name="内容占位符 3"/>
          <p:cNvGraphicFramePr/>
          <p:nvPr/>
        </p:nvGraphicFramePr>
        <p:xfrm>
          <a:off x="219075" y="1462331"/>
          <a:ext cx="4941888" cy="452437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6" name="组合 5"/>
          <p:cNvGrpSpPr/>
          <p:nvPr/>
        </p:nvGrpSpPr>
        <p:grpSpPr bwMode="auto">
          <a:xfrm>
            <a:off x="5111750" y="2157413"/>
            <a:ext cx="4212778" cy="4065587"/>
            <a:chOff x="5048251" y="2109787"/>
            <a:chExt cx="4167259" cy="2479675"/>
          </a:xfrm>
        </p:grpSpPr>
        <p:sp>
          <p:nvSpPr>
            <p:cNvPr id="7" name="矩形 6"/>
            <p:cNvSpPr/>
            <p:nvPr/>
          </p:nvSpPr>
          <p:spPr>
            <a:xfrm>
              <a:off x="5048251" y="2109787"/>
              <a:ext cx="4167259" cy="2479675"/>
            </a:xfrm>
            <a:prstGeom prst="rect">
              <a:avLst/>
            </a:prstGeom>
            <a:solidFill>
              <a:schemeClr val="tx2"/>
            </a:solidFill>
            <a:ln>
              <a:noFill/>
            </a:ln>
          </p:spPr>
          <p:style>
            <a:lnRef idx="2">
              <a:schemeClr val="accent5"/>
            </a:lnRef>
            <a:fillRef idx="1">
              <a:schemeClr val="lt1"/>
            </a:fillRef>
            <a:effectRef idx="0">
              <a:schemeClr val="accent5"/>
            </a:effectRef>
            <a:fontRef idx="minor">
              <a:schemeClr val="dk1"/>
            </a:fontRef>
          </p:style>
          <p:txBody>
            <a:bodyPr anchor="ctr"/>
            <a:lstStyle/>
            <a:p>
              <a:pPr algn="ctr" eaLnBrk="1" hangingPunct="1">
                <a:defRPr/>
              </a:pPr>
              <a:endParaRPr lang="zh-CN" altLang="en-US" sz="2400"/>
            </a:p>
          </p:txBody>
        </p:sp>
        <p:sp>
          <p:nvSpPr>
            <p:cNvPr id="8" name="矩形 7"/>
            <p:cNvSpPr/>
            <p:nvPr/>
          </p:nvSpPr>
          <p:spPr>
            <a:xfrm>
              <a:off x="5950476" y="2313118"/>
              <a:ext cx="2714144" cy="333076"/>
            </a:xfrm>
            <a:prstGeom prst="rect">
              <a:avLst/>
            </a:prstGeom>
            <a:ln>
              <a:noFill/>
            </a:ln>
          </p:spPr>
          <p:style>
            <a:lnRef idx="2">
              <a:schemeClr val="accent5"/>
            </a:lnRef>
            <a:fillRef idx="1">
              <a:schemeClr val="lt1"/>
            </a:fillRef>
            <a:effectRef idx="0">
              <a:schemeClr val="accent5"/>
            </a:effectRef>
            <a:fontRef idx="minor">
              <a:schemeClr val="dk1"/>
            </a:fontRef>
          </p:style>
          <p:txBody>
            <a:bodyPr anchor="ctr"/>
            <a:lstStyle/>
            <a:p>
              <a:pPr algn="ctr" eaLnBrk="1" hangingPunct="1">
                <a:defRPr/>
              </a:pPr>
              <a:r>
                <a:rPr lang="en-US" altLang="zh-CN" dirty="0"/>
                <a:t>a</a:t>
              </a:r>
              <a:r>
                <a:rPr lang="en-US" altLang="zh-CN" baseline="-25000" dirty="0"/>
                <a:t>1</a:t>
              </a:r>
              <a:r>
                <a:rPr lang="en-US" altLang="zh-CN" dirty="0"/>
                <a:t>a</a:t>
              </a:r>
              <a:r>
                <a:rPr lang="en-US" altLang="zh-CN" baseline="-25000" dirty="0"/>
                <a:t>2</a:t>
              </a:r>
              <a:r>
                <a:rPr lang="en-US" altLang="zh-CN" dirty="0"/>
                <a:t>a</a:t>
              </a:r>
              <a:r>
                <a:rPr lang="en-US" altLang="zh-CN" baseline="-25000" dirty="0"/>
                <a:t>3</a:t>
              </a:r>
              <a:r>
                <a:rPr lang="en-US" altLang="zh-CN" dirty="0"/>
                <a:t>a</a:t>
              </a:r>
              <a:r>
                <a:rPr lang="en-US" altLang="zh-CN" baseline="-25000" dirty="0"/>
                <a:t>4</a:t>
              </a:r>
              <a:r>
                <a:rPr lang="en-US" altLang="zh-CN" dirty="0"/>
                <a:t>a</a:t>
              </a:r>
              <a:r>
                <a:rPr lang="en-US" altLang="zh-CN" baseline="-25000" dirty="0"/>
                <a:t>5</a:t>
              </a:r>
              <a:r>
                <a:rPr lang="en-US" altLang="zh-CN" dirty="0"/>
                <a:t>…a</a:t>
              </a:r>
              <a:r>
                <a:rPr lang="en-US" altLang="zh-CN" baseline="-25000" dirty="0"/>
                <a:t>n</a:t>
              </a:r>
              <a:endParaRPr lang="zh-CN" altLang="en-US" baseline="-25000" dirty="0"/>
            </a:p>
          </p:txBody>
        </p:sp>
        <p:sp>
          <p:nvSpPr>
            <p:cNvPr id="9" name="矩形 8"/>
            <p:cNvSpPr/>
            <p:nvPr/>
          </p:nvSpPr>
          <p:spPr>
            <a:xfrm>
              <a:off x="5661109" y="2971525"/>
              <a:ext cx="3283379" cy="695200"/>
            </a:xfrm>
            <a:prstGeom prst="rect">
              <a:avLst/>
            </a:prstGeom>
            <a:ln>
              <a:noFill/>
            </a:ln>
          </p:spPr>
          <p:style>
            <a:lnRef idx="2">
              <a:schemeClr val="accent5"/>
            </a:lnRef>
            <a:fillRef idx="1">
              <a:schemeClr val="lt1"/>
            </a:fillRef>
            <a:effectRef idx="0">
              <a:schemeClr val="accent5"/>
            </a:effectRef>
            <a:fontRef idx="minor">
              <a:schemeClr val="dk1"/>
            </a:fontRef>
          </p:style>
          <p:txBody>
            <a:bodyPr anchor="ctr"/>
            <a:lstStyle/>
            <a:p>
              <a:pPr algn="ctr" eaLnBrk="1" hangingPunct="1">
                <a:defRPr/>
              </a:pPr>
              <a:r>
                <a:rPr lang="en-US" altLang="zh-CN" dirty="0"/>
                <a:t>(b</a:t>
              </a:r>
              <a:r>
                <a:rPr lang="en-US" altLang="zh-CN" baseline="-25000" dirty="0"/>
                <a:t>1</a:t>
              </a:r>
              <a:r>
                <a:rPr lang="en-US" altLang="zh-CN" dirty="0"/>
                <a:t>b</a:t>
              </a:r>
              <a:r>
                <a:rPr lang="en-US" altLang="zh-CN" baseline="-25000" dirty="0"/>
                <a:t>2</a:t>
              </a:r>
              <a:r>
                <a:rPr lang="en-US" altLang="zh-CN" dirty="0"/>
                <a:t>…</a:t>
              </a:r>
              <a:r>
                <a:rPr lang="en-US" altLang="zh-CN" dirty="0" err="1"/>
                <a:t>b</a:t>
              </a:r>
              <a:r>
                <a:rPr lang="en-US" altLang="zh-CN" baseline="-25000" dirty="0" err="1"/>
                <a:t>t</a:t>
              </a:r>
              <a:r>
                <a:rPr lang="en-US" altLang="zh-CN" dirty="0"/>
                <a:t>)</a:t>
              </a:r>
              <a:r>
                <a:rPr lang="en-US" altLang="zh-CN" baseline="-25000" dirty="0"/>
                <a:t>p</a:t>
              </a:r>
              <a:r>
                <a:rPr lang="en-US" altLang="zh-CN" dirty="0"/>
                <a:t>=(</a:t>
              </a:r>
              <a:r>
                <a:rPr lang="en-US" altLang="zh-CN" dirty="0" smtClean="0"/>
                <a:t>a</a:t>
              </a:r>
              <a:r>
                <a:rPr lang="en-US" altLang="zh-CN" baseline="-25000" dirty="0" smtClean="0"/>
                <a:t>1</a:t>
              </a:r>
              <a:r>
                <a:rPr lang="en-US" altLang="zh-CN" dirty="0" smtClean="0"/>
                <a:t>a</a:t>
              </a:r>
              <a:r>
                <a:rPr lang="en-US" altLang="zh-CN" baseline="-25000" dirty="0" smtClean="0"/>
                <a:t>2</a:t>
              </a:r>
              <a:r>
                <a:rPr lang="en-US" altLang="zh-CN" dirty="0" smtClean="0"/>
                <a:t>a</a:t>
              </a:r>
              <a:r>
                <a:rPr lang="en-US" altLang="zh-CN" baseline="-25000" dirty="0" smtClean="0"/>
                <a:t>3</a:t>
              </a:r>
              <a:r>
                <a:rPr lang="en-US" altLang="zh-CN" dirty="0" smtClean="0"/>
                <a:t>a</a:t>
              </a:r>
              <a:r>
                <a:rPr lang="en-US" altLang="zh-CN" baseline="-25000" dirty="0" smtClean="0"/>
                <a:t>4</a:t>
              </a:r>
              <a:r>
                <a:rPr lang="en-US" altLang="zh-CN" dirty="0" smtClean="0"/>
                <a:t>a</a:t>
              </a:r>
              <a:r>
                <a:rPr lang="en-US" altLang="zh-CN" baseline="-25000" dirty="0" smtClean="0"/>
                <a:t>5</a:t>
              </a:r>
              <a:r>
                <a:rPr lang="en-US" altLang="zh-CN" dirty="0" smtClean="0"/>
                <a:t>…a</a:t>
              </a:r>
              <a:r>
                <a:rPr lang="en-US" altLang="zh-CN" baseline="-25000" dirty="0" smtClean="0"/>
                <a:t>n</a:t>
              </a:r>
              <a:r>
                <a:rPr lang="en-US" altLang="zh-CN" dirty="0"/>
                <a:t>)</a:t>
              </a:r>
              <a:r>
                <a:rPr lang="en-US" altLang="zh-CN" baseline="-25000" dirty="0" smtClean="0"/>
                <a:t>q</a:t>
              </a:r>
              <a:endParaRPr lang="en-US" altLang="zh-CN" baseline="-25000" dirty="0"/>
            </a:p>
            <a:p>
              <a:pPr algn="ctr" eaLnBrk="1" hangingPunct="1">
                <a:defRPr/>
              </a:pPr>
              <a:r>
                <a:rPr lang="zh-CN" altLang="en-US" dirty="0"/>
                <a:t>其中</a:t>
              </a:r>
              <a:r>
                <a:rPr lang="en-US" altLang="zh-CN" dirty="0"/>
                <a:t>p</a:t>
              </a:r>
              <a:r>
                <a:rPr lang="zh-CN" altLang="en-US" dirty="0"/>
                <a:t>与</a:t>
              </a:r>
              <a:r>
                <a:rPr lang="en-US" altLang="zh-CN" dirty="0"/>
                <a:t>q</a:t>
              </a:r>
              <a:r>
                <a:rPr lang="zh-CN" altLang="en-US" dirty="0"/>
                <a:t>互素</a:t>
              </a:r>
              <a:endParaRPr lang="zh-CN" altLang="en-US" dirty="0"/>
            </a:p>
          </p:txBody>
        </p:sp>
        <p:cxnSp>
          <p:nvCxnSpPr>
            <p:cNvPr id="10" name="直接连接符 9"/>
            <p:cNvCxnSpPr>
              <a:stCxn id="8" idx="2"/>
              <a:endCxn id="9" idx="0"/>
            </p:cNvCxnSpPr>
            <p:nvPr/>
          </p:nvCxnSpPr>
          <p:spPr>
            <a:xfrm flipH="1">
              <a:off x="7302798" y="2646194"/>
              <a:ext cx="4750" cy="325331"/>
            </a:xfrm>
            <a:prstGeom prst="line">
              <a:avLst/>
            </a:prstGeom>
            <a:ln w="19050">
              <a:solidFill>
                <a:srgbClr val="FFFFFF"/>
              </a:solidFill>
              <a:headEnd type="none" w="med" len="med"/>
              <a:tailEnd type="triangle" w="med" len="med"/>
            </a:ln>
          </p:spPr>
          <p:style>
            <a:lnRef idx="1">
              <a:schemeClr val="accent5"/>
            </a:lnRef>
            <a:fillRef idx="0">
              <a:schemeClr val="accent5"/>
            </a:fillRef>
            <a:effectRef idx="0">
              <a:schemeClr val="accent5"/>
            </a:effectRef>
            <a:fontRef idx="minor">
              <a:schemeClr val="tx1"/>
            </a:fontRef>
          </p:style>
        </p:cxnSp>
        <p:cxnSp>
          <p:nvCxnSpPr>
            <p:cNvPr id="11" name="直接连接符 10"/>
            <p:cNvCxnSpPr>
              <a:stCxn id="9" idx="2"/>
              <a:endCxn id="12" idx="0"/>
            </p:cNvCxnSpPr>
            <p:nvPr/>
          </p:nvCxnSpPr>
          <p:spPr>
            <a:xfrm>
              <a:off x="7302798" y="3666725"/>
              <a:ext cx="4004" cy="376647"/>
            </a:xfrm>
            <a:prstGeom prst="line">
              <a:avLst/>
            </a:prstGeom>
            <a:ln w="19050">
              <a:solidFill>
                <a:srgbClr val="FFFFFF"/>
              </a:solidFill>
              <a:headEnd type="non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12" name="矩形 11"/>
            <p:cNvSpPr/>
            <p:nvPr/>
          </p:nvSpPr>
          <p:spPr>
            <a:xfrm>
              <a:off x="5796620" y="4043372"/>
              <a:ext cx="3020363" cy="335013"/>
            </a:xfrm>
            <a:prstGeom prst="rect">
              <a:avLst/>
            </a:prstGeom>
            <a:ln>
              <a:noFill/>
            </a:ln>
          </p:spPr>
          <p:style>
            <a:lnRef idx="2">
              <a:schemeClr val="accent5"/>
            </a:lnRef>
            <a:fillRef idx="1">
              <a:schemeClr val="lt1"/>
            </a:fillRef>
            <a:effectRef idx="0">
              <a:schemeClr val="accent5"/>
            </a:effectRef>
            <a:fontRef idx="minor">
              <a:schemeClr val="dk1"/>
            </a:fontRef>
          </p:style>
          <p:txBody>
            <a:bodyPr anchor="ctr"/>
            <a:lstStyle/>
            <a:p>
              <a:pPr algn="ctr" eaLnBrk="1" hangingPunct="1">
                <a:defRPr/>
              </a:pPr>
              <a:r>
                <a:rPr lang="zh-CN" altLang="en-US" dirty="0"/>
                <a:t>对</a:t>
              </a:r>
              <a:r>
                <a:rPr lang="en-US" altLang="zh-CN" dirty="0"/>
                <a:t>b</a:t>
              </a:r>
              <a:r>
                <a:rPr lang="en-US" altLang="zh-CN" baseline="-25000" dirty="0"/>
                <a:t>1</a:t>
              </a:r>
              <a:r>
                <a:rPr lang="en-US" altLang="zh-CN" dirty="0"/>
                <a:t>b</a:t>
              </a:r>
              <a:r>
                <a:rPr lang="en-US" altLang="zh-CN" baseline="-25000" dirty="0"/>
                <a:t>2</a:t>
              </a:r>
              <a:r>
                <a:rPr lang="en-US" altLang="zh-CN" dirty="0"/>
                <a:t>…</a:t>
              </a:r>
              <a:r>
                <a:rPr lang="en-US" altLang="zh-CN" dirty="0" err="1"/>
                <a:t>b</a:t>
              </a:r>
              <a:r>
                <a:rPr lang="en-US" altLang="zh-CN" baseline="-25000" dirty="0" err="1"/>
                <a:t>t</a:t>
              </a:r>
              <a:r>
                <a:rPr lang="zh-CN" altLang="en-US" dirty="0"/>
                <a:t>应用数字选择法</a:t>
              </a:r>
              <a:endParaRPr lang="zh-CN" altLang="en-US" baseline="-25000" dirty="0"/>
            </a:p>
          </p:txBody>
        </p:sp>
        <p:sp>
          <p:nvSpPr>
            <p:cNvPr id="13" name="Text Box 5"/>
            <p:cNvSpPr txBox="1">
              <a:spLocks noChangeArrowheads="1"/>
            </p:cNvSpPr>
            <p:nvPr/>
          </p:nvSpPr>
          <p:spPr bwMode="auto">
            <a:xfrm>
              <a:off x="5048251" y="3176793"/>
              <a:ext cx="688619" cy="259052"/>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defRPr/>
              </a:pPr>
              <a:r>
                <a:rPr kumimoji="1" lang="en-US" altLang="zh-CN" sz="2400" dirty="0" smtClean="0">
                  <a:solidFill>
                    <a:srgbClr val="FFFFFF"/>
                  </a:solidFill>
                </a:rPr>
                <a:t>h()</a:t>
              </a:r>
              <a:endParaRPr kumimoji="1" lang="en-US" altLang="zh-CN" sz="2400" dirty="0">
                <a:solidFill>
                  <a:srgbClr val="FFFFFF"/>
                </a:solidFill>
              </a:endParaRPr>
            </a:p>
          </p:txBody>
        </p:sp>
      </p:grpSp>
      <p:sp>
        <p:nvSpPr>
          <p:cNvPr id="14" name="矩形 13"/>
          <p:cNvSpPr/>
          <p:nvPr/>
        </p:nvSpPr>
        <p:spPr>
          <a:xfrm>
            <a:off x="6265863" y="601663"/>
            <a:ext cx="1925637" cy="1200150"/>
          </a:xfrm>
          <a:prstGeom prst="rect">
            <a:avLst/>
          </a:prstGeom>
          <a:solidFill>
            <a:srgbClr val="2FBFFF"/>
          </a:solidFill>
          <a:ln>
            <a:solidFill>
              <a:srgbClr val="FFFFFF"/>
            </a:solidFill>
          </a:ln>
        </p:spPr>
        <p:style>
          <a:lnRef idx="2">
            <a:schemeClr val="accent5"/>
          </a:lnRef>
          <a:fillRef idx="1">
            <a:schemeClr val="lt1"/>
          </a:fillRef>
          <a:effectRef idx="0">
            <a:schemeClr val="accent5"/>
          </a:effectRef>
          <a:fontRef idx="minor">
            <a:schemeClr val="dk1"/>
          </a:fontRef>
        </p:style>
        <p:txBody>
          <a:bodyPr>
            <a:spAutoFit/>
          </a:bodyPr>
          <a:lstStyle/>
          <a:p>
            <a:pPr marL="285750" indent="-285750" eaLnBrk="1" hangingPunct="1">
              <a:buFont typeface="Wingdings" panose="05000000000000000000" pitchFamily="2" charset="2"/>
              <a:buChar char="ü"/>
              <a:defRPr/>
            </a:pPr>
            <a:r>
              <a:rPr lang="zh-CN" altLang="en-US" sz="2400" dirty="0">
                <a:solidFill>
                  <a:srgbClr val="FFFFFF"/>
                </a:solidFill>
              </a:rPr>
              <a:t>简单性</a:t>
            </a:r>
            <a:endParaRPr lang="en-US" altLang="zh-CN" sz="2400" dirty="0">
              <a:solidFill>
                <a:srgbClr val="FFFFFF"/>
              </a:solidFill>
            </a:endParaRPr>
          </a:p>
          <a:p>
            <a:pPr marL="285750" indent="-285750" eaLnBrk="1" hangingPunct="1">
              <a:buFont typeface="Wingdings" panose="05000000000000000000" pitchFamily="2" charset="2"/>
              <a:buChar char="ü"/>
              <a:defRPr/>
            </a:pPr>
            <a:r>
              <a:rPr lang="zh-CN" altLang="en-US" sz="2400" dirty="0">
                <a:solidFill>
                  <a:srgbClr val="FFFFFF"/>
                </a:solidFill>
              </a:rPr>
              <a:t>值域内</a:t>
            </a:r>
            <a:endParaRPr lang="en-US" altLang="zh-CN" sz="2400" dirty="0">
              <a:solidFill>
                <a:srgbClr val="FFFFFF"/>
              </a:solidFill>
            </a:endParaRPr>
          </a:p>
          <a:p>
            <a:pPr marL="285750" indent="-285750" eaLnBrk="1" hangingPunct="1">
              <a:buFont typeface="Wingdings" panose="05000000000000000000" pitchFamily="2" charset="2"/>
              <a:buChar char="ü"/>
              <a:defRPr/>
            </a:pPr>
            <a:r>
              <a:rPr lang="zh-CN" altLang="en-US" sz="2400" dirty="0">
                <a:solidFill>
                  <a:srgbClr val="FFFFFF"/>
                </a:solidFill>
              </a:rPr>
              <a:t>均匀性</a:t>
            </a:r>
            <a:endParaRPr lang="en-US" altLang="zh-CN" sz="2400" dirty="0">
              <a:solidFill>
                <a:srgbClr val="FFFFFF"/>
              </a:solidFill>
            </a:endParaRPr>
          </a:p>
        </p:txBody>
      </p:sp>
      <p:sp>
        <p:nvSpPr>
          <p:cNvPr id="15" name="Rectangle 1"/>
          <p:cNvSpPr/>
          <p:nvPr/>
        </p:nvSpPr>
        <p:spPr>
          <a:xfrm>
            <a:off x="312736" y="1120775"/>
            <a:ext cx="6451601" cy="18021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zh-CN" altLang="en-US" sz="2000" dirty="0"/>
              <a:t>例如：</a:t>
            </a:r>
            <a:br>
              <a:rPr lang="zh-CN" altLang="en-US" sz="2000" dirty="0"/>
            </a:br>
            <a:r>
              <a:rPr lang="zh-CN" altLang="en-US" sz="2000" dirty="0"/>
              <a:t>给定一个十进制数的关键字为</a:t>
            </a:r>
            <a:r>
              <a:rPr lang="en-US" altLang="zh-CN" sz="2000" dirty="0"/>
              <a:t>(210485)</a:t>
            </a:r>
            <a:r>
              <a:rPr lang="en-US" altLang="zh-CN" baseline="-25000" dirty="0"/>
              <a:t>10</a:t>
            </a:r>
            <a:r>
              <a:rPr lang="zh-CN" altLang="en-US" dirty="0"/>
              <a:t>，我们把它看成以</a:t>
            </a:r>
            <a:r>
              <a:rPr lang="en-US" altLang="zh-CN" dirty="0"/>
              <a:t>13</a:t>
            </a:r>
            <a:r>
              <a:rPr lang="zh-CN" altLang="en-US" dirty="0"/>
              <a:t>为基数的十三进制</a:t>
            </a:r>
            <a:r>
              <a:rPr lang="en-US" altLang="zh-CN" dirty="0"/>
              <a:t>(210485)</a:t>
            </a:r>
            <a:r>
              <a:rPr lang="en-US" altLang="zh-CN" baseline="-25000" dirty="0"/>
              <a:t>13</a:t>
            </a:r>
            <a:r>
              <a:rPr lang="zh-CN" altLang="en-US" dirty="0" smtClean="0"/>
              <a:t>，</a:t>
            </a:r>
            <a:endParaRPr lang="en-US" altLang="zh-CN" dirty="0" smtClean="0"/>
          </a:p>
          <a:p>
            <a:pPr>
              <a:defRPr/>
            </a:pPr>
            <a:r>
              <a:rPr lang="zh-CN" altLang="en-US" dirty="0" smtClean="0"/>
              <a:t>再</a:t>
            </a:r>
            <a:r>
              <a:rPr lang="zh-CN" altLang="en-US" dirty="0"/>
              <a:t>把它转换为十进制：          </a:t>
            </a:r>
            <a:r>
              <a:rPr lang="en-US" altLang="zh-CN" dirty="0"/>
              <a:t>(210485)</a:t>
            </a:r>
            <a:r>
              <a:rPr lang="en-US" altLang="zh-CN" baseline="-25000" dirty="0"/>
              <a:t>13</a:t>
            </a:r>
            <a:r>
              <a:rPr lang="en-US" altLang="zh-CN" dirty="0"/>
              <a:t>=2</a:t>
            </a:r>
            <a:r>
              <a:rPr lang="en-US" altLang="zh-CN" dirty="0">
                <a:sym typeface="Symbol" panose="05050102010706020507" pitchFamily="18" charset="2"/>
              </a:rPr>
              <a:t></a:t>
            </a:r>
            <a:r>
              <a:rPr lang="en-US" altLang="zh-CN" dirty="0"/>
              <a:t>13</a:t>
            </a:r>
            <a:r>
              <a:rPr lang="en-US" altLang="zh-CN" baseline="30000" dirty="0"/>
              <a:t>5</a:t>
            </a:r>
            <a:r>
              <a:rPr lang="en-US" altLang="zh-CN" dirty="0"/>
              <a:t>+1</a:t>
            </a:r>
            <a:r>
              <a:rPr lang="en-US" altLang="zh-CN" dirty="0">
                <a:sym typeface="Symbol" panose="05050102010706020507" pitchFamily="18" charset="2"/>
              </a:rPr>
              <a:t></a:t>
            </a:r>
            <a:r>
              <a:rPr lang="en-US" altLang="zh-CN" dirty="0"/>
              <a:t>13</a:t>
            </a:r>
            <a:r>
              <a:rPr lang="en-US" altLang="zh-CN" baseline="30000" dirty="0"/>
              <a:t>4</a:t>
            </a:r>
            <a:r>
              <a:rPr lang="en-US" altLang="zh-CN" dirty="0"/>
              <a:t>+0</a:t>
            </a:r>
            <a:r>
              <a:rPr lang="en-US" altLang="zh-CN" dirty="0">
                <a:sym typeface="Symbol" panose="05050102010706020507" pitchFamily="18" charset="2"/>
              </a:rPr>
              <a:t></a:t>
            </a:r>
            <a:r>
              <a:rPr lang="en-US" altLang="zh-CN" dirty="0"/>
              <a:t>13</a:t>
            </a:r>
            <a:r>
              <a:rPr lang="en-US" altLang="zh-CN" baseline="30000" dirty="0"/>
              <a:t>3</a:t>
            </a:r>
            <a:r>
              <a:rPr lang="en-US" altLang="zh-CN" dirty="0"/>
              <a:t>+4</a:t>
            </a:r>
            <a:r>
              <a:rPr lang="en-US" altLang="zh-CN" dirty="0">
                <a:sym typeface="Symbol" panose="05050102010706020507" pitchFamily="18" charset="2"/>
              </a:rPr>
              <a:t></a:t>
            </a:r>
            <a:r>
              <a:rPr lang="en-US" altLang="zh-CN" dirty="0"/>
              <a:t>13</a:t>
            </a:r>
            <a:r>
              <a:rPr lang="en-US" altLang="zh-CN" baseline="30000" dirty="0"/>
              <a:t>2</a:t>
            </a:r>
            <a:r>
              <a:rPr lang="en-US" altLang="zh-CN" dirty="0"/>
              <a:t>+8</a:t>
            </a:r>
            <a:r>
              <a:rPr lang="en-US" altLang="zh-CN" dirty="0">
                <a:sym typeface="Symbol" panose="05050102010706020507" pitchFamily="18" charset="2"/>
              </a:rPr>
              <a:t></a:t>
            </a:r>
            <a:r>
              <a:rPr lang="en-US" altLang="zh-CN" dirty="0"/>
              <a:t>13+5=(77</a:t>
            </a:r>
            <a:r>
              <a:rPr lang="en-US" altLang="zh-CN" dirty="0">
                <a:solidFill>
                  <a:srgbClr val="FF0000"/>
                </a:solidFill>
              </a:rPr>
              <a:t>1932</a:t>
            </a:r>
            <a:r>
              <a:rPr lang="en-US" altLang="zh-CN" dirty="0"/>
              <a:t>)</a:t>
            </a:r>
            <a:r>
              <a:rPr lang="en-US" altLang="zh-CN" baseline="-25000" dirty="0"/>
              <a:t>10</a:t>
            </a:r>
            <a:br>
              <a:rPr lang="en-US" altLang="zh-CN" baseline="-25000" dirty="0"/>
            </a:br>
            <a:endParaRPr lang="en-US" altLang="zh-CN" baseline="-25000" dirty="0" smtClean="0"/>
          </a:p>
          <a:p>
            <a:pPr>
              <a:defRPr/>
            </a:pPr>
            <a:r>
              <a:rPr lang="zh-CN" altLang="en-US" dirty="0" smtClean="0"/>
              <a:t>假设</a:t>
            </a:r>
            <a:r>
              <a:rPr lang="zh-CN" altLang="en-US" dirty="0"/>
              <a:t>散列表长度</a:t>
            </a:r>
            <a:r>
              <a:rPr lang="en-US" altLang="zh-CN" dirty="0"/>
              <a:t>10000</a:t>
            </a:r>
            <a:r>
              <a:rPr lang="zh-CN" altLang="en-US" dirty="0"/>
              <a:t>，则可取低四位</a:t>
            </a:r>
            <a:r>
              <a:rPr lang="en-US" altLang="zh-CN" dirty="0"/>
              <a:t>1932</a:t>
            </a:r>
            <a:r>
              <a:rPr lang="zh-CN" altLang="en-US" dirty="0"/>
              <a:t>作为散列地址。</a:t>
            </a:r>
            <a:endParaRPr lang="zh-CN" altLang="en-US" dirty="0"/>
          </a:p>
        </p:txBody>
      </p:sp>
      <p:sp>
        <p:nvSpPr>
          <p:cNvPr id="16" name="文本框 15"/>
          <p:cNvSpPr txBox="1"/>
          <p:nvPr/>
        </p:nvSpPr>
        <p:spPr>
          <a:xfrm>
            <a:off x="1187450" y="3577590"/>
            <a:ext cx="388620" cy="339725"/>
          </a:xfrm>
          <a:prstGeom prst="rect">
            <a:avLst/>
          </a:prstGeom>
          <a:noFill/>
        </p:spPr>
        <p:txBody>
          <a:bodyPr wrap="none" rtlCol="0" anchor="t">
            <a:spAutoFit/>
          </a:bodyPr>
          <a:lstStyle/>
          <a:p>
            <a:r>
              <a:rPr lang="zh-CN" altLang="en-US" b="1">
                <a:solidFill>
                  <a:srgbClr val="FF0000"/>
                </a:solidFill>
                <a:cs typeface="Arial" panose="020B0604020202020204" pitchFamily="34" charset="0"/>
              </a:rPr>
              <a:t>√</a:t>
            </a:r>
            <a:endParaRPr lang="zh-CN" altLang="en-US" b="1">
              <a:solidFill>
                <a:srgbClr val="FF0000"/>
              </a:solidFill>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500"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散列函数示例</a:t>
            </a:r>
            <a:endParaRPr lang="zh-CN" altLang="en-US" dirty="0"/>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0"/>
          </p:nvPr>
        </p:nvSpPr>
        <p:spPr/>
        <p:txBody>
          <a:bodyPr/>
          <a:lstStyle/>
          <a:p>
            <a:pPr>
              <a:defRPr/>
            </a:pPr>
            <a:fld id="{773FAED9-12B9-4EF5-9F78-54423B07624A}" type="slidenum">
              <a:rPr lang="zh-CN" altLang="en-US" smtClean="0">
                <a:ea typeface="黑体" panose="02010609060101010101" pitchFamily="49" charset="-122"/>
              </a:rPr>
            </a:fld>
            <a:endParaRPr lang="en-US" altLang="zh-CN">
              <a:ea typeface="黑体" panose="02010609060101010101" pitchFamily="49" charset="-122"/>
            </a:endParaRPr>
          </a:p>
        </p:txBody>
      </p:sp>
      <p:graphicFrame>
        <p:nvGraphicFramePr>
          <p:cNvPr id="5" name="内容占位符 3"/>
          <p:cNvGraphicFramePr/>
          <p:nvPr/>
        </p:nvGraphicFramePr>
        <p:xfrm>
          <a:off x="219075" y="1462331"/>
          <a:ext cx="4941888" cy="452437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6" name="组合 5"/>
          <p:cNvGrpSpPr/>
          <p:nvPr/>
        </p:nvGrpSpPr>
        <p:grpSpPr bwMode="auto">
          <a:xfrm>
            <a:off x="4660900" y="1798638"/>
            <a:ext cx="4449763" cy="5010150"/>
            <a:chOff x="4694238" y="1790700"/>
            <a:chExt cx="4449762" cy="5010150"/>
          </a:xfrm>
        </p:grpSpPr>
        <p:sp>
          <p:nvSpPr>
            <p:cNvPr id="7" name="矩形 6"/>
            <p:cNvSpPr/>
            <p:nvPr/>
          </p:nvSpPr>
          <p:spPr>
            <a:xfrm>
              <a:off x="5056188" y="1790700"/>
              <a:ext cx="4087812" cy="500538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p>
          </p:txBody>
        </p:sp>
        <p:pic>
          <p:nvPicPr>
            <p:cNvPr id="8" name="图片 1"/>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263" y="3003550"/>
              <a:ext cx="3552825" cy="379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txBox="1">
              <a:spLocks noChangeArrowheads="1"/>
            </p:cNvSpPr>
            <p:nvPr/>
          </p:nvSpPr>
          <p:spPr bwMode="auto">
            <a:xfrm>
              <a:off x="4694238" y="1790700"/>
              <a:ext cx="4352925"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1630" indent="-341630" defTabSz="913130">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defTabSz="91313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defTabSz="91313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defTabSz="91313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defTabSz="91313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defTabSz="91313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defTabSz="91313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defTabSz="91313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defTabSz="91313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r>
                <a:rPr lang="zh-CN" altLang="en-US" sz="1800">
                  <a:solidFill>
                    <a:srgbClr val="FFFFFF"/>
                  </a:solidFill>
                  <a:ea typeface="黑体" panose="02010609060101010101" pitchFamily="49" charset="-122"/>
                </a:rPr>
                <a:t>实际中使用的散列技术往往是复杂的综合体，极尽可能的使用找不到反函数的数学工具，例如著名的加密算法</a:t>
              </a:r>
              <a:r>
                <a:rPr lang="en-US" altLang="zh-CN" sz="1800">
                  <a:solidFill>
                    <a:srgbClr val="FFFFFF"/>
                  </a:solidFill>
                  <a:ea typeface="黑体" panose="02010609060101010101" pitchFamily="49" charset="-122"/>
                </a:rPr>
                <a:t>MD5</a:t>
              </a:r>
              <a:r>
                <a:rPr lang="zh-CN" altLang="en-US" sz="1800">
                  <a:solidFill>
                    <a:srgbClr val="FFFFFF"/>
                  </a:solidFill>
                  <a:ea typeface="黑体" panose="02010609060101010101" pitchFamily="49" charset="-122"/>
                </a:rPr>
                <a:t>（填充</a:t>
              </a:r>
              <a:r>
                <a:rPr lang="en-US" altLang="zh-CN" sz="1800">
                  <a:solidFill>
                    <a:srgbClr val="FFFFFF"/>
                  </a:solidFill>
                  <a:ea typeface="黑体" panose="02010609060101010101" pitchFamily="49" charset="-122"/>
                  <a:sym typeface="Wingdings" panose="05000000000000000000" pitchFamily="2" charset="2"/>
                </a:rPr>
                <a:t></a:t>
              </a:r>
              <a:r>
                <a:rPr lang="zh-CN" altLang="en-US" sz="1800">
                  <a:solidFill>
                    <a:srgbClr val="FFFFFF"/>
                  </a:solidFill>
                  <a:ea typeface="黑体" panose="02010609060101010101" pitchFamily="49" charset="-122"/>
                  <a:sym typeface="Wingdings" panose="05000000000000000000" pitchFamily="2" charset="2"/>
                </a:rPr>
                <a:t>分段</a:t>
              </a:r>
              <a:r>
                <a:rPr lang="en-US" altLang="zh-CN" sz="1800">
                  <a:solidFill>
                    <a:srgbClr val="FFFFFF"/>
                  </a:solidFill>
                  <a:ea typeface="黑体" panose="02010609060101010101" pitchFamily="49" charset="-122"/>
                  <a:sym typeface="Wingdings" panose="05000000000000000000" pitchFamily="2" charset="2"/>
                </a:rPr>
                <a:t></a:t>
              </a:r>
              <a:r>
                <a:rPr lang="zh-CN" altLang="en-US" sz="1800">
                  <a:solidFill>
                    <a:srgbClr val="FFFFFF"/>
                  </a:solidFill>
                  <a:ea typeface="黑体" panose="02010609060101010101" pitchFamily="49" charset="-122"/>
                  <a:sym typeface="Wingdings" panose="05000000000000000000" pitchFamily="2" charset="2"/>
                </a:rPr>
                <a:t>迭加式散列</a:t>
              </a:r>
              <a:r>
                <a:rPr lang="zh-CN" altLang="en-US" sz="1800">
                  <a:solidFill>
                    <a:srgbClr val="FFFFFF"/>
                  </a:solidFill>
                  <a:ea typeface="黑体" panose="02010609060101010101" pitchFamily="49" charset="-122"/>
                </a:rPr>
                <a:t>）：</a:t>
              </a:r>
              <a:endParaRPr lang="zh-CN" altLang="en-US" sz="1800">
                <a:solidFill>
                  <a:srgbClr val="FFFFFF"/>
                </a:solidFill>
                <a:ea typeface="黑体" panose="02010609060101010101" pitchFamily="49" charset="-122"/>
              </a:endParaRPr>
            </a:p>
          </p:txBody>
        </p:sp>
      </p:grpSp>
      <p:sp>
        <p:nvSpPr>
          <p:cNvPr id="10" name="矩形 9"/>
          <p:cNvSpPr/>
          <p:nvPr/>
        </p:nvSpPr>
        <p:spPr>
          <a:xfrm>
            <a:off x="6265863" y="601663"/>
            <a:ext cx="1925637" cy="1200150"/>
          </a:xfrm>
          <a:prstGeom prst="rect">
            <a:avLst/>
          </a:prstGeom>
          <a:solidFill>
            <a:srgbClr val="2FBFFF"/>
          </a:solidFill>
          <a:ln>
            <a:solidFill>
              <a:srgbClr val="FFFFFF"/>
            </a:solidFill>
          </a:ln>
        </p:spPr>
        <p:style>
          <a:lnRef idx="2">
            <a:schemeClr val="accent5"/>
          </a:lnRef>
          <a:fillRef idx="1">
            <a:schemeClr val="lt1"/>
          </a:fillRef>
          <a:effectRef idx="0">
            <a:schemeClr val="accent5"/>
          </a:effectRef>
          <a:fontRef idx="minor">
            <a:schemeClr val="dk1"/>
          </a:fontRef>
        </p:style>
        <p:txBody>
          <a:bodyPr>
            <a:spAutoFit/>
          </a:bodyPr>
          <a:lstStyle/>
          <a:p>
            <a:pPr marL="285750" indent="-285750" eaLnBrk="1" hangingPunct="1">
              <a:buFont typeface="Wingdings" panose="05000000000000000000" pitchFamily="2" charset="2"/>
              <a:buChar char="ü"/>
              <a:defRPr/>
            </a:pPr>
            <a:r>
              <a:rPr lang="zh-CN" altLang="en-US" sz="2400" dirty="0">
                <a:solidFill>
                  <a:srgbClr val="FFFFFF"/>
                </a:solidFill>
              </a:rPr>
              <a:t>简单性</a:t>
            </a:r>
            <a:endParaRPr lang="en-US" altLang="zh-CN" sz="2400" dirty="0">
              <a:solidFill>
                <a:srgbClr val="FFFFFF"/>
              </a:solidFill>
            </a:endParaRPr>
          </a:p>
          <a:p>
            <a:pPr marL="285750" indent="-285750" eaLnBrk="1" hangingPunct="1">
              <a:buFont typeface="Wingdings" panose="05000000000000000000" pitchFamily="2" charset="2"/>
              <a:buChar char="ü"/>
              <a:defRPr/>
            </a:pPr>
            <a:r>
              <a:rPr lang="zh-CN" altLang="en-US" sz="2400" dirty="0">
                <a:solidFill>
                  <a:srgbClr val="FFFFFF"/>
                </a:solidFill>
              </a:rPr>
              <a:t>值域内</a:t>
            </a:r>
            <a:endParaRPr lang="en-US" altLang="zh-CN" sz="2400" dirty="0">
              <a:solidFill>
                <a:srgbClr val="FFFFFF"/>
              </a:solidFill>
            </a:endParaRPr>
          </a:p>
          <a:p>
            <a:pPr marL="285750" indent="-285750" eaLnBrk="1" hangingPunct="1">
              <a:buFont typeface="Wingdings" panose="05000000000000000000" pitchFamily="2" charset="2"/>
              <a:buChar char="ü"/>
              <a:defRPr/>
            </a:pPr>
            <a:r>
              <a:rPr lang="zh-CN" altLang="en-US" sz="2400" dirty="0">
                <a:solidFill>
                  <a:srgbClr val="FFFFFF"/>
                </a:solidFill>
              </a:rPr>
              <a:t>均匀性</a:t>
            </a:r>
            <a:endParaRPr lang="en-US" altLang="zh-CN" sz="2400" dirty="0">
              <a:solidFill>
                <a:srgbClr val="FFFFFF"/>
              </a:solid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KSO_Shape"/>
          <p:cNvSpPr/>
          <p:nvPr/>
        </p:nvSpPr>
        <p:spPr bwMode="auto">
          <a:xfrm flipH="1">
            <a:off x="6919707" y="2036763"/>
            <a:ext cx="460375" cy="476250"/>
          </a:xfrm>
          <a:custGeom>
            <a:avLst/>
            <a:gdLst>
              <a:gd name="T0" fmla="*/ 215713171 w 7617"/>
              <a:gd name="T1" fmla="*/ 194912619 h 8099"/>
              <a:gd name="T2" fmla="*/ 186862848 w 7617"/>
              <a:gd name="T3" fmla="*/ 154137527 h 8099"/>
              <a:gd name="T4" fmla="*/ 209688925 w 7617"/>
              <a:gd name="T5" fmla="*/ 69433828 h 8099"/>
              <a:gd name="T6" fmla="*/ 185536456 w 7617"/>
              <a:gd name="T7" fmla="*/ 27220166 h 8099"/>
              <a:gd name="T8" fmla="*/ 159173412 w 7617"/>
              <a:gd name="T9" fmla="*/ 113639048 h 8099"/>
              <a:gd name="T10" fmla="*/ 173487962 w 7617"/>
              <a:gd name="T11" fmla="*/ 157291045 h 8099"/>
              <a:gd name="T12" fmla="*/ 148009101 w 7617"/>
              <a:gd name="T13" fmla="*/ 113251885 h 8099"/>
              <a:gd name="T14" fmla="*/ 130157348 w 7617"/>
              <a:gd name="T15" fmla="*/ 20193847 h 8099"/>
              <a:gd name="T16" fmla="*/ 94785557 w 7617"/>
              <a:gd name="T17" fmla="*/ 22794140 h 8099"/>
              <a:gd name="T18" fmla="*/ 118551064 w 7617"/>
              <a:gd name="T19" fmla="*/ 108493737 h 8099"/>
              <a:gd name="T20" fmla="*/ 105397165 w 7617"/>
              <a:gd name="T21" fmla="*/ 111149305 h 8099"/>
              <a:gd name="T22" fmla="*/ 73175614 w 7617"/>
              <a:gd name="T23" fmla="*/ 41328315 h 8099"/>
              <a:gd name="T24" fmla="*/ 6300716 w 7617"/>
              <a:gd name="T25" fmla="*/ 3706741 h 8099"/>
              <a:gd name="T26" fmla="*/ 35427038 w 7617"/>
              <a:gd name="T27" fmla="*/ 76349596 h 8099"/>
              <a:gd name="T28" fmla="*/ 100865051 w 7617"/>
              <a:gd name="T29" fmla="*/ 116018005 h 8099"/>
              <a:gd name="T30" fmla="*/ 31281886 w 7617"/>
              <a:gd name="T31" fmla="*/ 115686117 h 8099"/>
              <a:gd name="T32" fmla="*/ 3813436 w 7617"/>
              <a:gd name="T33" fmla="*/ 138148370 h 8099"/>
              <a:gd name="T34" fmla="*/ 78039209 w 7617"/>
              <a:gd name="T35" fmla="*/ 170845970 h 8099"/>
              <a:gd name="T36" fmla="*/ 138337158 w 7617"/>
              <a:gd name="T37" fmla="*/ 150264725 h 8099"/>
              <a:gd name="T38" fmla="*/ 180120158 w 7617"/>
              <a:gd name="T39" fmla="*/ 177872289 h 8099"/>
              <a:gd name="T40" fmla="*/ 81852645 w 7617"/>
              <a:gd name="T41" fmla="*/ 181191868 h 8099"/>
              <a:gd name="T42" fmla="*/ 73175614 w 7617"/>
              <a:gd name="T43" fmla="*/ 210403828 h 8099"/>
              <a:gd name="T44" fmla="*/ 170116500 w 7617"/>
              <a:gd name="T45" fmla="*/ 209684543 h 8099"/>
              <a:gd name="T46" fmla="*/ 202006570 w 7617"/>
              <a:gd name="T47" fmla="*/ 191980203 h 8099"/>
              <a:gd name="T48" fmla="*/ 204327874 w 7617"/>
              <a:gd name="T49" fmla="*/ 216544801 h 8099"/>
              <a:gd name="T50" fmla="*/ 104789216 w 7617"/>
              <a:gd name="T51" fmla="*/ 244705824 h 8099"/>
              <a:gd name="T52" fmla="*/ 120595899 w 7617"/>
              <a:gd name="T53" fmla="*/ 275300843 h 8099"/>
              <a:gd name="T54" fmla="*/ 222621601 w 7617"/>
              <a:gd name="T55" fmla="*/ 246088883 h 8099"/>
              <a:gd name="T56" fmla="*/ 253737982 w 7617"/>
              <a:gd name="T57" fmla="*/ 256268720 h 8099"/>
              <a:gd name="T58" fmla="*/ 218310709 w 7617"/>
              <a:gd name="T59" fmla="*/ 266891229 h 8099"/>
              <a:gd name="T60" fmla="*/ 141487399 w 7617"/>
              <a:gd name="T61" fmla="*/ 311428572 h 8099"/>
              <a:gd name="T62" fmla="*/ 186697108 w 7617"/>
              <a:gd name="T63" fmla="*/ 327141117 h 8099"/>
              <a:gd name="T64" fmla="*/ 264294108 w 7617"/>
              <a:gd name="T65" fmla="*/ 289740880 h 8099"/>
              <a:gd name="T66" fmla="*/ 304308506 w 7617"/>
              <a:gd name="T67" fmla="*/ 323323591 h 8099"/>
              <a:gd name="T68" fmla="*/ 251416678 w 7617"/>
              <a:gd name="T69" fmla="*/ 319561339 h 8099"/>
              <a:gd name="T70" fmla="*/ 181723019 w 7617"/>
              <a:gd name="T71" fmla="*/ 363434672 h 8099"/>
              <a:gd name="T72" fmla="*/ 226490519 w 7617"/>
              <a:gd name="T73" fmla="*/ 376546924 h 8099"/>
              <a:gd name="T74" fmla="*/ 303755804 w 7617"/>
              <a:gd name="T75" fmla="*/ 335827108 h 8099"/>
              <a:gd name="T76" fmla="*/ 334706209 w 7617"/>
              <a:gd name="T77" fmla="*/ 363545458 h 8099"/>
              <a:gd name="T78" fmla="*/ 264515330 w 7617"/>
              <a:gd name="T79" fmla="*/ 377432035 h 8099"/>
              <a:gd name="T80" fmla="*/ 256059051 w 7617"/>
              <a:gd name="T81" fmla="*/ 413283152 h 8099"/>
              <a:gd name="T82" fmla="*/ 332329658 w 7617"/>
              <a:gd name="T83" fmla="*/ 383407418 h 8099"/>
              <a:gd name="T84" fmla="*/ 357366310 w 7617"/>
              <a:gd name="T85" fmla="*/ 384347804 h 8099"/>
              <a:gd name="T86" fmla="*/ 419598836 w 7617"/>
              <a:gd name="T87" fmla="*/ 443601795 h 8099"/>
              <a:gd name="T88" fmla="*/ 335093171 w 7617"/>
              <a:gd name="T89" fmla="*/ 346615679 h 8099"/>
              <a:gd name="T90" fmla="*/ 344267658 w 7617"/>
              <a:gd name="T91" fmla="*/ 328911575 h 8099"/>
              <a:gd name="T92" fmla="*/ 398154634 w 7617"/>
              <a:gd name="T93" fmla="*/ 248744452 h 8099"/>
              <a:gd name="T94" fmla="*/ 373559956 w 7617"/>
              <a:gd name="T95" fmla="*/ 232091520 h 8099"/>
              <a:gd name="T96" fmla="*/ 317738874 w 7617"/>
              <a:gd name="T97" fmla="*/ 304844691 h 8099"/>
              <a:gd name="T98" fmla="*/ 300992526 w 7617"/>
              <a:gd name="T99" fmla="*/ 306061924 h 8099"/>
              <a:gd name="T100" fmla="*/ 322049766 w 7617"/>
              <a:gd name="T101" fmla="*/ 277569249 h 8099"/>
              <a:gd name="T102" fmla="*/ 353552874 w 7617"/>
              <a:gd name="T103" fmla="*/ 184511211 h 8099"/>
              <a:gd name="T104" fmla="*/ 325089513 w 7617"/>
              <a:gd name="T105" fmla="*/ 181745091 h 8099"/>
              <a:gd name="T106" fmla="*/ 285848804 w 7617"/>
              <a:gd name="T107" fmla="*/ 275411394 h 8099"/>
              <a:gd name="T108" fmla="*/ 260259449 w 7617"/>
              <a:gd name="T109" fmla="*/ 250238297 h 8099"/>
              <a:gd name="T110" fmla="*/ 290823127 w 7617"/>
              <a:gd name="T111" fmla="*/ 216489525 h 8099"/>
              <a:gd name="T112" fmla="*/ 303645310 w 7617"/>
              <a:gd name="T113" fmla="*/ 128632308 h 8099"/>
              <a:gd name="T114" fmla="*/ 271644982 w 7617"/>
              <a:gd name="T115" fmla="*/ 135382016 h 8099"/>
              <a:gd name="T116" fmla="*/ 247216279 w 7617"/>
              <a:gd name="T117" fmla="*/ 229933665 h 8099"/>
              <a:gd name="T118" fmla="*/ 220189804 w 7617"/>
              <a:gd name="T119" fmla="*/ 202436887 h 8099"/>
              <a:gd name="T120" fmla="*/ 245171209 w 7617"/>
              <a:gd name="T121" fmla="*/ 177595677 h 8099"/>
              <a:gd name="T122" fmla="*/ 263575665 w 7617"/>
              <a:gd name="T123" fmla="*/ 91840805 h 8099"/>
              <a:gd name="T124" fmla="*/ 220079310 w 7617"/>
              <a:gd name="T125" fmla="*/ 96322106 h 80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617" h="8099">
                <a:moveTo>
                  <a:pt x="3735" y="2578"/>
                </a:moveTo>
                <a:lnTo>
                  <a:pt x="3735" y="2578"/>
                </a:lnTo>
                <a:lnTo>
                  <a:pt x="3721" y="2650"/>
                </a:lnTo>
                <a:lnTo>
                  <a:pt x="3709" y="2721"/>
                </a:lnTo>
                <a:lnTo>
                  <a:pt x="3704" y="2758"/>
                </a:lnTo>
                <a:lnTo>
                  <a:pt x="3699" y="2794"/>
                </a:lnTo>
                <a:lnTo>
                  <a:pt x="3695" y="2831"/>
                </a:lnTo>
                <a:lnTo>
                  <a:pt x="3692" y="2868"/>
                </a:lnTo>
                <a:lnTo>
                  <a:pt x="3690" y="2905"/>
                </a:lnTo>
                <a:lnTo>
                  <a:pt x="3689" y="2942"/>
                </a:lnTo>
                <a:lnTo>
                  <a:pt x="3689" y="2978"/>
                </a:lnTo>
                <a:lnTo>
                  <a:pt x="3691" y="3014"/>
                </a:lnTo>
                <a:lnTo>
                  <a:pt x="3694" y="3051"/>
                </a:lnTo>
                <a:lnTo>
                  <a:pt x="3700" y="3087"/>
                </a:lnTo>
                <a:lnTo>
                  <a:pt x="3706" y="3123"/>
                </a:lnTo>
                <a:lnTo>
                  <a:pt x="3714" y="3159"/>
                </a:lnTo>
                <a:lnTo>
                  <a:pt x="3720" y="3185"/>
                </a:lnTo>
                <a:lnTo>
                  <a:pt x="3728" y="3210"/>
                </a:lnTo>
                <a:lnTo>
                  <a:pt x="3737" y="3236"/>
                </a:lnTo>
                <a:lnTo>
                  <a:pt x="3748" y="3260"/>
                </a:lnTo>
                <a:lnTo>
                  <a:pt x="3759" y="3285"/>
                </a:lnTo>
                <a:lnTo>
                  <a:pt x="3772" y="3309"/>
                </a:lnTo>
                <a:lnTo>
                  <a:pt x="3787" y="3332"/>
                </a:lnTo>
                <a:lnTo>
                  <a:pt x="3802" y="3354"/>
                </a:lnTo>
                <a:lnTo>
                  <a:pt x="3819" y="3375"/>
                </a:lnTo>
                <a:lnTo>
                  <a:pt x="3836" y="3393"/>
                </a:lnTo>
                <a:lnTo>
                  <a:pt x="3849" y="3407"/>
                </a:lnTo>
                <a:lnTo>
                  <a:pt x="3861" y="3418"/>
                </a:lnTo>
                <a:lnTo>
                  <a:pt x="3882" y="3437"/>
                </a:lnTo>
                <a:lnTo>
                  <a:pt x="3889" y="3444"/>
                </a:lnTo>
                <a:lnTo>
                  <a:pt x="3895" y="3451"/>
                </a:lnTo>
                <a:lnTo>
                  <a:pt x="3899" y="3458"/>
                </a:lnTo>
                <a:lnTo>
                  <a:pt x="3902" y="3466"/>
                </a:lnTo>
                <a:lnTo>
                  <a:pt x="3904" y="3477"/>
                </a:lnTo>
                <a:lnTo>
                  <a:pt x="3905" y="3489"/>
                </a:lnTo>
                <a:lnTo>
                  <a:pt x="3905" y="3504"/>
                </a:lnTo>
                <a:lnTo>
                  <a:pt x="3903" y="3523"/>
                </a:lnTo>
                <a:lnTo>
                  <a:pt x="3898" y="3574"/>
                </a:lnTo>
                <a:lnTo>
                  <a:pt x="3811" y="3475"/>
                </a:lnTo>
                <a:lnTo>
                  <a:pt x="3724" y="3376"/>
                </a:lnTo>
                <a:lnTo>
                  <a:pt x="3680" y="3327"/>
                </a:lnTo>
                <a:lnTo>
                  <a:pt x="3635" y="3280"/>
                </a:lnTo>
                <a:lnTo>
                  <a:pt x="3590" y="3232"/>
                </a:lnTo>
                <a:lnTo>
                  <a:pt x="3544" y="3186"/>
                </a:lnTo>
                <a:lnTo>
                  <a:pt x="3525" y="3168"/>
                </a:lnTo>
                <a:lnTo>
                  <a:pt x="3502" y="3148"/>
                </a:lnTo>
                <a:lnTo>
                  <a:pt x="3444" y="3098"/>
                </a:lnTo>
                <a:lnTo>
                  <a:pt x="3414" y="3071"/>
                </a:lnTo>
                <a:lnTo>
                  <a:pt x="3382" y="3042"/>
                </a:lnTo>
                <a:lnTo>
                  <a:pt x="3352" y="3012"/>
                </a:lnTo>
                <a:lnTo>
                  <a:pt x="3338" y="2997"/>
                </a:lnTo>
                <a:lnTo>
                  <a:pt x="3325" y="2982"/>
                </a:lnTo>
                <a:lnTo>
                  <a:pt x="3312" y="2966"/>
                </a:lnTo>
                <a:lnTo>
                  <a:pt x="3301" y="2952"/>
                </a:lnTo>
                <a:lnTo>
                  <a:pt x="3291" y="2938"/>
                </a:lnTo>
                <a:lnTo>
                  <a:pt x="3283" y="2922"/>
                </a:lnTo>
                <a:lnTo>
                  <a:pt x="3276" y="2909"/>
                </a:lnTo>
                <a:lnTo>
                  <a:pt x="3271" y="2895"/>
                </a:lnTo>
                <a:lnTo>
                  <a:pt x="3268" y="2881"/>
                </a:lnTo>
                <a:lnTo>
                  <a:pt x="3267" y="2869"/>
                </a:lnTo>
                <a:lnTo>
                  <a:pt x="3268" y="2857"/>
                </a:lnTo>
                <a:lnTo>
                  <a:pt x="3270" y="2851"/>
                </a:lnTo>
                <a:lnTo>
                  <a:pt x="3272" y="2845"/>
                </a:lnTo>
                <a:lnTo>
                  <a:pt x="3275" y="2839"/>
                </a:lnTo>
                <a:lnTo>
                  <a:pt x="3278" y="2834"/>
                </a:lnTo>
                <a:lnTo>
                  <a:pt x="3283" y="2829"/>
                </a:lnTo>
                <a:lnTo>
                  <a:pt x="3288" y="2824"/>
                </a:lnTo>
                <a:lnTo>
                  <a:pt x="3293" y="2820"/>
                </a:lnTo>
                <a:lnTo>
                  <a:pt x="3300" y="2815"/>
                </a:lnTo>
                <a:lnTo>
                  <a:pt x="3315" y="2806"/>
                </a:lnTo>
                <a:lnTo>
                  <a:pt x="3334" y="2799"/>
                </a:lnTo>
                <a:lnTo>
                  <a:pt x="3355" y="2793"/>
                </a:lnTo>
                <a:lnTo>
                  <a:pt x="3381" y="2786"/>
                </a:lnTo>
                <a:lnTo>
                  <a:pt x="3405" y="2777"/>
                </a:lnTo>
                <a:lnTo>
                  <a:pt x="3429" y="2765"/>
                </a:lnTo>
                <a:lnTo>
                  <a:pt x="3452" y="2752"/>
                </a:lnTo>
                <a:lnTo>
                  <a:pt x="3473" y="2738"/>
                </a:lnTo>
                <a:lnTo>
                  <a:pt x="3494" y="2721"/>
                </a:lnTo>
                <a:lnTo>
                  <a:pt x="3512" y="2704"/>
                </a:lnTo>
                <a:lnTo>
                  <a:pt x="3530" y="2685"/>
                </a:lnTo>
                <a:lnTo>
                  <a:pt x="3548" y="2665"/>
                </a:lnTo>
                <a:lnTo>
                  <a:pt x="3563" y="2644"/>
                </a:lnTo>
                <a:lnTo>
                  <a:pt x="3579" y="2621"/>
                </a:lnTo>
                <a:lnTo>
                  <a:pt x="3593" y="2597"/>
                </a:lnTo>
                <a:lnTo>
                  <a:pt x="3606" y="2573"/>
                </a:lnTo>
                <a:lnTo>
                  <a:pt x="3620" y="2547"/>
                </a:lnTo>
                <a:lnTo>
                  <a:pt x="3631" y="2522"/>
                </a:lnTo>
                <a:lnTo>
                  <a:pt x="3642" y="2495"/>
                </a:lnTo>
                <a:lnTo>
                  <a:pt x="3652" y="2468"/>
                </a:lnTo>
                <a:lnTo>
                  <a:pt x="3663" y="2441"/>
                </a:lnTo>
                <a:lnTo>
                  <a:pt x="3672" y="2413"/>
                </a:lnTo>
                <a:lnTo>
                  <a:pt x="3680" y="2385"/>
                </a:lnTo>
                <a:lnTo>
                  <a:pt x="3695" y="2329"/>
                </a:lnTo>
                <a:lnTo>
                  <a:pt x="3709" y="2274"/>
                </a:lnTo>
                <a:lnTo>
                  <a:pt x="3720" y="2219"/>
                </a:lnTo>
                <a:lnTo>
                  <a:pt x="3729" y="2167"/>
                </a:lnTo>
                <a:lnTo>
                  <a:pt x="3747" y="2071"/>
                </a:lnTo>
                <a:lnTo>
                  <a:pt x="3756" y="2014"/>
                </a:lnTo>
                <a:lnTo>
                  <a:pt x="3764" y="1957"/>
                </a:lnTo>
                <a:lnTo>
                  <a:pt x="3772" y="1899"/>
                </a:lnTo>
                <a:lnTo>
                  <a:pt x="3779" y="1841"/>
                </a:lnTo>
                <a:lnTo>
                  <a:pt x="3786" y="1783"/>
                </a:lnTo>
                <a:lnTo>
                  <a:pt x="3791" y="1724"/>
                </a:lnTo>
                <a:lnTo>
                  <a:pt x="3796" y="1665"/>
                </a:lnTo>
                <a:lnTo>
                  <a:pt x="3799" y="1607"/>
                </a:lnTo>
                <a:lnTo>
                  <a:pt x="3801" y="1548"/>
                </a:lnTo>
                <a:lnTo>
                  <a:pt x="3802" y="1489"/>
                </a:lnTo>
                <a:lnTo>
                  <a:pt x="3802" y="1430"/>
                </a:lnTo>
                <a:lnTo>
                  <a:pt x="3801" y="1372"/>
                </a:lnTo>
                <a:lnTo>
                  <a:pt x="3798" y="1314"/>
                </a:lnTo>
                <a:lnTo>
                  <a:pt x="3794" y="1255"/>
                </a:lnTo>
                <a:lnTo>
                  <a:pt x="3788" y="1198"/>
                </a:lnTo>
                <a:lnTo>
                  <a:pt x="3779" y="1140"/>
                </a:lnTo>
                <a:lnTo>
                  <a:pt x="3775" y="1110"/>
                </a:lnTo>
                <a:lnTo>
                  <a:pt x="3769" y="1080"/>
                </a:lnTo>
                <a:lnTo>
                  <a:pt x="3762" y="1049"/>
                </a:lnTo>
                <a:lnTo>
                  <a:pt x="3754" y="1020"/>
                </a:lnTo>
                <a:lnTo>
                  <a:pt x="3746" y="990"/>
                </a:lnTo>
                <a:lnTo>
                  <a:pt x="3736" y="960"/>
                </a:lnTo>
                <a:lnTo>
                  <a:pt x="3725" y="931"/>
                </a:lnTo>
                <a:lnTo>
                  <a:pt x="3714" y="903"/>
                </a:lnTo>
                <a:lnTo>
                  <a:pt x="3702" y="874"/>
                </a:lnTo>
                <a:lnTo>
                  <a:pt x="3689" y="846"/>
                </a:lnTo>
                <a:lnTo>
                  <a:pt x="3676" y="819"/>
                </a:lnTo>
                <a:lnTo>
                  <a:pt x="3662" y="791"/>
                </a:lnTo>
                <a:lnTo>
                  <a:pt x="3646" y="764"/>
                </a:lnTo>
                <a:lnTo>
                  <a:pt x="3631" y="738"/>
                </a:lnTo>
                <a:lnTo>
                  <a:pt x="3615" y="711"/>
                </a:lnTo>
                <a:lnTo>
                  <a:pt x="3597" y="685"/>
                </a:lnTo>
                <a:lnTo>
                  <a:pt x="3586" y="668"/>
                </a:lnTo>
                <a:lnTo>
                  <a:pt x="3572" y="652"/>
                </a:lnTo>
                <a:lnTo>
                  <a:pt x="3546" y="618"/>
                </a:lnTo>
                <a:lnTo>
                  <a:pt x="3516" y="583"/>
                </a:lnTo>
                <a:lnTo>
                  <a:pt x="3487" y="548"/>
                </a:lnTo>
                <a:lnTo>
                  <a:pt x="3460" y="512"/>
                </a:lnTo>
                <a:lnTo>
                  <a:pt x="3446" y="495"/>
                </a:lnTo>
                <a:lnTo>
                  <a:pt x="3434" y="476"/>
                </a:lnTo>
                <a:lnTo>
                  <a:pt x="3423" y="457"/>
                </a:lnTo>
                <a:lnTo>
                  <a:pt x="3414" y="439"/>
                </a:lnTo>
                <a:lnTo>
                  <a:pt x="3405" y="419"/>
                </a:lnTo>
                <a:lnTo>
                  <a:pt x="3398" y="400"/>
                </a:lnTo>
                <a:lnTo>
                  <a:pt x="3394" y="416"/>
                </a:lnTo>
                <a:lnTo>
                  <a:pt x="3389" y="431"/>
                </a:lnTo>
                <a:lnTo>
                  <a:pt x="3382" y="447"/>
                </a:lnTo>
                <a:lnTo>
                  <a:pt x="3375" y="462"/>
                </a:lnTo>
                <a:lnTo>
                  <a:pt x="3367" y="476"/>
                </a:lnTo>
                <a:lnTo>
                  <a:pt x="3357" y="492"/>
                </a:lnTo>
                <a:lnTo>
                  <a:pt x="3347" y="506"/>
                </a:lnTo>
                <a:lnTo>
                  <a:pt x="3336" y="521"/>
                </a:lnTo>
                <a:lnTo>
                  <a:pt x="3312" y="549"/>
                </a:lnTo>
                <a:lnTo>
                  <a:pt x="3286" y="577"/>
                </a:lnTo>
                <a:lnTo>
                  <a:pt x="3259" y="605"/>
                </a:lnTo>
                <a:lnTo>
                  <a:pt x="3230" y="633"/>
                </a:lnTo>
                <a:lnTo>
                  <a:pt x="3172" y="689"/>
                </a:lnTo>
                <a:lnTo>
                  <a:pt x="3144" y="717"/>
                </a:lnTo>
                <a:lnTo>
                  <a:pt x="3118" y="746"/>
                </a:lnTo>
                <a:lnTo>
                  <a:pt x="3092" y="775"/>
                </a:lnTo>
                <a:lnTo>
                  <a:pt x="3081" y="790"/>
                </a:lnTo>
                <a:lnTo>
                  <a:pt x="3069" y="805"/>
                </a:lnTo>
                <a:lnTo>
                  <a:pt x="3059" y="821"/>
                </a:lnTo>
                <a:lnTo>
                  <a:pt x="3049" y="837"/>
                </a:lnTo>
                <a:lnTo>
                  <a:pt x="3041" y="852"/>
                </a:lnTo>
                <a:lnTo>
                  <a:pt x="3033" y="869"/>
                </a:lnTo>
                <a:lnTo>
                  <a:pt x="3013" y="915"/>
                </a:lnTo>
                <a:lnTo>
                  <a:pt x="2996" y="960"/>
                </a:lnTo>
                <a:lnTo>
                  <a:pt x="2979" y="1006"/>
                </a:lnTo>
                <a:lnTo>
                  <a:pt x="2965" y="1053"/>
                </a:lnTo>
                <a:lnTo>
                  <a:pt x="2952" y="1099"/>
                </a:lnTo>
                <a:lnTo>
                  <a:pt x="2939" y="1147"/>
                </a:lnTo>
                <a:lnTo>
                  <a:pt x="2928" y="1193"/>
                </a:lnTo>
                <a:lnTo>
                  <a:pt x="2919" y="1241"/>
                </a:lnTo>
                <a:lnTo>
                  <a:pt x="2911" y="1288"/>
                </a:lnTo>
                <a:lnTo>
                  <a:pt x="2903" y="1335"/>
                </a:lnTo>
                <a:lnTo>
                  <a:pt x="2896" y="1383"/>
                </a:lnTo>
                <a:lnTo>
                  <a:pt x="2891" y="1431"/>
                </a:lnTo>
                <a:lnTo>
                  <a:pt x="2887" y="1480"/>
                </a:lnTo>
                <a:lnTo>
                  <a:pt x="2883" y="1529"/>
                </a:lnTo>
                <a:lnTo>
                  <a:pt x="2881" y="1578"/>
                </a:lnTo>
                <a:lnTo>
                  <a:pt x="2879" y="1627"/>
                </a:lnTo>
                <a:lnTo>
                  <a:pt x="2876" y="1712"/>
                </a:lnTo>
                <a:lnTo>
                  <a:pt x="2875" y="1797"/>
                </a:lnTo>
                <a:lnTo>
                  <a:pt x="2875" y="1883"/>
                </a:lnTo>
                <a:lnTo>
                  <a:pt x="2877" y="1969"/>
                </a:lnTo>
                <a:lnTo>
                  <a:pt x="2880" y="2054"/>
                </a:lnTo>
                <a:lnTo>
                  <a:pt x="2883" y="2097"/>
                </a:lnTo>
                <a:lnTo>
                  <a:pt x="2886" y="2139"/>
                </a:lnTo>
                <a:lnTo>
                  <a:pt x="2890" y="2182"/>
                </a:lnTo>
                <a:lnTo>
                  <a:pt x="2895" y="2224"/>
                </a:lnTo>
                <a:lnTo>
                  <a:pt x="2900" y="2268"/>
                </a:lnTo>
                <a:lnTo>
                  <a:pt x="2906" y="2310"/>
                </a:lnTo>
                <a:lnTo>
                  <a:pt x="2914" y="2354"/>
                </a:lnTo>
                <a:lnTo>
                  <a:pt x="2924" y="2397"/>
                </a:lnTo>
                <a:lnTo>
                  <a:pt x="2936" y="2439"/>
                </a:lnTo>
                <a:lnTo>
                  <a:pt x="2943" y="2460"/>
                </a:lnTo>
                <a:lnTo>
                  <a:pt x="2951" y="2481"/>
                </a:lnTo>
                <a:lnTo>
                  <a:pt x="2959" y="2501"/>
                </a:lnTo>
                <a:lnTo>
                  <a:pt x="2968" y="2522"/>
                </a:lnTo>
                <a:lnTo>
                  <a:pt x="2977" y="2541"/>
                </a:lnTo>
                <a:lnTo>
                  <a:pt x="2987" y="2561"/>
                </a:lnTo>
                <a:lnTo>
                  <a:pt x="2998" y="2580"/>
                </a:lnTo>
                <a:lnTo>
                  <a:pt x="3009" y="2599"/>
                </a:lnTo>
                <a:lnTo>
                  <a:pt x="3021" y="2618"/>
                </a:lnTo>
                <a:lnTo>
                  <a:pt x="3035" y="2636"/>
                </a:lnTo>
                <a:lnTo>
                  <a:pt x="3051" y="2658"/>
                </a:lnTo>
                <a:lnTo>
                  <a:pt x="3068" y="2677"/>
                </a:lnTo>
                <a:lnTo>
                  <a:pt x="3085" y="2693"/>
                </a:lnTo>
                <a:lnTo>
                  <a:pt x="3100" y="2707"/>
                </a:lnTo>
                <a:lnTo>
                  <a:pt x="3129" y="2731"/>
                </a:lnTo>
                <a:lnTo>
                  <a:pt x="3142" y="2742"/>
                </a:lnTo>
                <a:lnTo>
                  <a:pt x="3154" y="2752"/>
                </a:lnTo>
                <a:lnTo>
                  <a:pt x="3166" y="2763"/>
                </a:lnTo>
                <a:lnTo>
                  <a:pt x="3175" y="2775"/>
                </a:lnTo>
                <a:lnTo>
                  <a:pt x="3183" y="2787"/>
                </a:lnTo>
                <a:lnTo>
                  <a:pt x="3190" y="2802"/>
                </a:lnTo>
                <a:lnTo>
                  <a:pt x="3195" y="2819"/>
                </a:lnTo>
                <a:lnTo>
                  <a:pt x="3200" y="2839"/>
                </a:lnTo>
                <a:lnTo>
                  <a:pt x="3201" y="2862"/>
                </a:lnTo>
                <a:lnTo>
                  <a:pt x="3201" y="2888"/>
                </a:lnTo>
                <a:lnTo>
                  <a:pt x="3176" y="2870"/>
                </a:lnTo>
                <a:lnTo>
                  <a:pt x="3139" y="2843"/>
                </a:lnTo>
                <a:lnTo>
                  <a:pt x="3034" y="2770"/>
                </a:lnTo>
                <a:lnTo>
                  <a:pt x="2971" y="2726"/>
                </a:lnTo>
                <a:lnTo>
                  <a:pt x="2903" y="2677"/>
                </a:lnTo>
                <a:lnTo>
                  <a:pt x="2835" y="2626"/>
                </a:lnTo>
                <a:lnTo>
                  <a:pt x="2767" y="2573"/>
                </a:lnTo>
                <a:lnTo>
                  <a:pt x="2735" y="2546"/>
                </a:lnTo>
                <a:lnTo>
                  <a:pt x="2704" y="2520"/>
                </a:lnTo>
                <a:lnTo>
                  <a:pt x="2673" y="2494"/>
                </a:lnTo>
                <a:lnTo>
                  <a:pt x="2644" y="2467"/>
                </a:lnTo>
                <a:lnTo>
                  <a:pt x="2618" y="2442"/>
                </a:lnTo>
                <a:lnTo>
                  <a:pt x="2593" y="2417"/>
                </a:lnTo>
                <a:lnTo>
                  <a:pt x="2571" y="2393"/>
                </a:lnTo>
                <a:lnTo>
                  <a:pt x="2552" y="2369"/>
                </a:lnTo>
                <a:lnTo>
                  <a:pt x="2537" y="2346"/>
                </a:lnTo>
                <a:lnTo>
                  <a:pt x="2529" y="2336"/>
                </a:lnTo>
                <a:lnTo>
                  <a:pt x="2524" y="2325"/>
                </a:lnTo>
                <a:lnTo>
                  <a:pt x="2519" y="2315"/>
                </a:lnTo>
                <a:lnTo>
                  <a:pt x="2515" y="2305"/>
                </a:lnTo>
                <a:lnTo>
                  <a:pt x="2512" y="2295"/>
                </a:lnTo>
                <a:lnTo>
                  <a:pt x="2511" y="2286"/>
                </a:lnTo>
                <a:lnTo>
                  <a:pt x="2510" y="2278"/>
                </a:lnTo>
                <a:lnTo>
                  <a:pt x="2510" y="2270"/>
                </a:lnTo>
                <a:lnTo>
                  <a:pt x="2512" y="2261"/>
                </a:lnTo>
                <a:lnTo>
                  <a:pt x="2514" y="2254"/>
                </a:lnTo>
                <a:lnTo>
                  <a:pt x="2518" y="2247"/>
                </a:lnTo>
                <a:lnTo>
                  <a:pt x="2523" y="2241"/>
                </a:lnTo>
                <a:lnTo>
                  <a:pt x="2530" y="2235"/>
                </a:lnTo>
                <a:lnTo>
                  <a:pt x="2538" y="2229"/>
                </a:lnTo>
                <a:lnTo>
                  <a:pt x="2557" y="2216"/>
                </a:lnTo>
                <a:lnTo>
                  <a:pt x="2574" y="2202"/>
                </a:lnTo>
                <a:lnTo>
                  <a:pt x="2591" y="2186"/>
                </a:lnTo>
                <a:lnTo>
                  <a:pt x="2606" y="2169"/>
                </a:lnTo>
                <a:lnTo>
                  <a:pt x="2622" y="2151"/>
                </a:lnTo>
                <a:lnTo>
                  <a:pt x="2634" y="2132"/>
                </a:lnTo>
                <a:lnTo>
                  <a:pt x="2646" y="2112"/>
                </a:lnTo>
                <a:lnTo>
                  <a:pt x="2657" y="2091"/>
                </a:lnTo>
                <a:lnTo>
                  <a:pt x="2668" y="2070"/>
                </a:lnTo>
                <a:lnTo>
                  <a:pt x="2678" y="2047"/>
                </a:lnTo>
                <a:lnTo>
                  <a:pt x="2686" y="2024"/>
                </a:lnTo>
                <a:lnTo>
                  <a:pt x="2693" y="2000"/>
                </a:lnTo>
                <a:lnTo>
                  <a:pt x="2701" y="1975"/>
                </a:lnTo>
                <a:lnTo>
                  <a:pt x="2707" y="1951"/>
                </a:lnTo>
                <a:lnTo>
                  <a:pt x="2712" y="1925"/>
                </a:lnTo>
                <a:lnTo>
                  <a:pt x="2717" y="1900"/>
                </a:lnTo>
                <a:lnTo>
                  <a:pt x="2721" y="1874"/>
                </a:lnTo>
                <a:lnTo>
                  <a:pt x="2724" y="1848"/>
                </a:lnTo>
                <a:lnTo>
                  <a:pt x="2729" y="1796"/>
                </a:lnTo>
                <a:lnTo>
                  <a:pt x="2732" y="1745"/>
                </a:lnTo>
                <a:lnTo>
                  <a:pt x="2733" y="1694"/>
                </a:lnTo>
                <a:lnTo>
                  <a:pt x="2733" y="1645"/>
                </a:lnTo>
                <a:lnTo>
                  <a:pt x="2732" y="1597"/>
                </a:lnTo>
                <a:lnTo>
                  <a:pt x="2730" y="1553"/>
                </a:lnTo>
                <a:lnTo>
                  <a:pt x="2727" y="1512"/>
                </a:lnTo>
                <a:lnTo>
                  <a:pt x="2722" y="1453"/>
                </a:lnTo>
                <a:lnTo>
                  <a:pt x="2716" y="1395"/>
                </a:lnTo>
                <a:lnTo>
                  <a:pt x="2708" y="1335"/>
                </a:lnTo>
                <a:lnTo>
                  <a:pt x="2697" y="1277"/>
                </a:lnTo>
                <a:lnTo>
                  <a:pt x="2685" y="1218"/>
                </a:lnTo>
                <a:lnTo>
                  <a:pt x="2673" y="1160"/>
                </a:lnTo>
                <a:lnTo>
                  <a:pt x="2657" y="1101"/>
                </a:lnTo>
                <a:lnTo>
                  <a:pt x="2642" y="1043"/>
                </a:lnTo>
                <a:lnTo>
                  <a:pt x="2625" y="986"/>
                </a:lnTo>
                <a:lnTo>
                  <a:pt x="2606" y="928"/>
                </a:lnTo>
                <a:lnTo>
                  <a:pt x="2587" y="871"/>
                </a:lnTo>
                <a:lnTo>
                  <a:pt x="2566" y="815"/>
                </a:lnTo>
                <a:lnTo>
                  <a:pt x="2546" y="759"/>
                </a:lnTo>
                <a:lnTo>
                  <a:pt x="2523" y="704"/>
                </a:lnTo>
                <a:lnTo>
                  <a:pt x="2501" y="650"/>
                </a:lnTo>
                <a:lnTo>
                  <a:pt x="2477" y="595"/>
                </a:lnTo>
                <a:lnTo>
                  <a:pt x="2455" y="548"/>
                </a:lnTo>
                <a:lnTo>
                  <a:pt x="2432" y="501"/>
                </a:lnTo>
                <a:lnTo>
                  <a:pt x="2409" y="455"/>
                </a:lnTo>
                <a:lnTo>
                  <a:pt x="2383" y="409"/>
                </a:lnTo>
                <a:lnTo>
                  <a:pt x="2370" y="386"/>
                </a:lnTo>
                <a:lnTo>
                  <a:pt x="2355" y="365"/>
                </a:lnTo>
                <a:lnTo>
                  <a:pt x="2341" y="343"/>
                </a:lnTo>
                <a:lnTo>
                  <a:pt x="2326" y="322"/>
                </a:lnTo>
                <a:lnTo>
                  <a:pt x="2309" y="301"/>
                </a:lnTo>
                <a:lnTo>
                  <a:pt x="2293" y="281"/>
                </a:lnTo>
                <a:lnTo>
                  <a:pt x="2275" y="261"/>
                </a:lnTo>
                <a:lnTo>
                  <a:pt x="2258" y="242"/>
                </a:lnTo>
                <a:lnTo>
                  <a:pt x="2240" y="225"/>
                </a:lnTo>
                <a:lnTo>
                  <a:pt x="2222" y="210"/>
                </a:lnTo>
                <a:lnTo>
                  <a:pt x="2203" y="196"/>
                </a:lnTo>
                <a:lnTo>
                  <a:pt x="2182" y="181"/>
                </a:lnTo>
                <a:lnTo>
                  <a:pt x="2140" y="154"/>
                </a:lnTo>
                <a:lnTo>
                  <a:pt x="2096" y="126"/>
                </a:lnTo>
                <a:lnTo>
                  <a:pt x="2053" y="98"/>
                </a:lnTo>
                <a:lnTo>
                  <a:pt x="2033" y="84"/>
                </a:lnTo>
                <a:lnTo>
                  <a:pt x="2013" y="69"/>
                </a:lnTo>
                <a:lnTo>
                  <a:pt x="1995" y="53"/>
                </a:lnTo>
                <a:lnTo>
                  <a:pt x="1978" y="36"/>
                </a:lnTo>
                <a:lnTo>
                  <a:pt x="1963" y="18"/>
                </a:lnTo>
                <a:lnTo>
                  <a:pt x="1948" y="0"/>
                </a:lnTo>
                <a:lnTo>
                  <a:pt x="1949" y="10"/>
                </a:lnTo>
                <a:lnTo>
                  <a:pt x="1949" y="22"/>
                </a:lnTo>
                <a:lnTo>
                  <a:pt x="1947" y="34"/>
                </a:lnTo>
                <a:lnTo>
                  <a:pt x="1944" y="46"/>
                </a:lnTo>
                <a:lnTo>
                  <a:pt x="1940" y="59"/>
                </a:lnTo>
                <a:lnTo>
                  <a:pt x="1935" y="73"/>
                </a:lnTo>
                <a:lnTo>
                  <a:pt x="1929" y="86"/>
                </a:lnTo>
                <a:lnTo>
                  <a:pt x="1921" y="100"/>
                </a:lnTo>
                <a:lnTo>
                  <a:pt x="1903" y="130"/>
                </a:lnTo>
                <a:lnTo>
                  <a:pt x="1884" y="161"/>
                </a:lnTo>
                <a:lnTo>
                  <a:pt x="1861" y="192"/>
                </a:lnTo>
                <a:lnTo>
                  <a:pt x="1839" y="224"/>
                </a:lnTo>
                <a:lnTo>
                  <a:pt x="1791" y="288"/>
                </a:lnTo>
                <a:lnTo>
                  <a:pt x="1768" y="321"/>
                </a:lnTo>
                <a:lnTo>
                  <a:pt x="1748" y="351"/>
                </a:lnTo>
                <a:lnTo>
                  <a:pt x="1729" y="382"/>
                </a:lnTo>
                <a:lnTo>
                  <a:pt x="1722" y="398"/>
                </a:lnTo>
                <a:lnTo>
                  <a:pt x="1715" y="412"/>
                </a:lnTo>
                <a:lnTo>
                  <a:pt x="1709" y="426"/>
                </a:lnTo>
                <a:lnTo>
                  <a:pt x="1704" y="441"/>
                </a:lnTo>
                <a:lnTo>
                  <a:pt x="1699" y="454"/>
                </a:lnTo>
                <a:lnTo>
                  <a:pt x="1697" y="467"/>
                </a:lnTo>
                <a:lnTo>
                  <a:pt x="1692" y="511"/>
                </a:lnTo>
                <a:lnTo>
                  <a:pt x="1689" y="555"/>
                </a:lnTo>
                <a:lnTo>
                  <a:pt x="1688" y="599"/>
                </a:lnTo>
                <a:lnTo>
                  <a:pt x="1689" y="643"/>
                </a:lnTo>
                <a:lnTo>
                  <a:pt x="1692" y="689"/>
                </a:lnTo>
                <a:lnTo>
                  <a:pt x="1696" y="734"/>
                </a:lnTo>
                <a:lnTo>
                  <a:pt x="1702" y="779"/>
                </a:lnTo>
                <a:lnTo>
                  <a:pt x="1708" y="824"/>
                </a:lnTo>
                <a:lnTo>
                  <a:pt x="1716" y="869"/>
                </a:lnTo>
                <a:lnTo>
                  <a:pt x="1724" y="914"/>
                </a:lnTo>
                <a:lnTo>
                  <a:pt x="1734" y="958"/>
                </a:lnTo>
                <a:lnTo>
                  <a:pt x="1744" y="1002"/>
                </a:lnTo>
                <a:lnTo>
                  <a:pt x="1765" y="1089"/>
                </a:lnTo>
                <a:lnTo>
                  <a:pt x="1788" y="1173"/>
                </a:lnTo>
                <a:lnTo>
                  <a:pt x="1801" y="1220"/>
                </a:lnTo>
                <a:lnTo>
                  <a:pt x="1815" y="1267"/>
                </a:lnTo>
                <a:lnTo>
                  <a:pt x="1830" y="1314"/>
                </a:lnTo>
                <a:lnTo>
                  <a:pt x="1846" y="1360"/>
                </a:lnTo>
                <a:lnTo>
                  <a:pt x="1862" y="1405"/>
                </a:lnTo>
                <a:lnTo>
                  <a:pt x="1880" y="1450"/>
                </a:lnTo>
                <a:lnTo>
                  <a:pt x="1898" y="1495"/>
                </a:lnTo>
                <a:lnTo>
                  <a:pt x="1917" y="1540"/>
                </a:lnTo>
                <a:lnTo>
                  <a:pt x="1937" y="1584"/>
                </a:lnTo>
                <a:lnTo>
                  <a:pt x="1958" y="1628"/>
                </a:lnTo>
                <a:lnTo>
                  <a:pt x="1978" y="1671"/>
                </a:lnTo>
                <a:lnTo>
                  <a:pt x="2001" y="1714"/>
                </a:lnTo>
                <a:lnTo>
                  <a:pt x="2023" y="1757"/>
                </a:lnTo>
                <a:lnTo>
                  <a:pt x="2047" y="1800"/>
                </a:lnTo>
                <a:lnTo>
                  <a:pt x="2071" y="1842"/>
                </a:lnTo>
                <a:lnTo>
                  <a:pt x="2096" y="1884"/>
                </a:lnTo>
                <a:lnTo>
                  <a:pt x="2121" y="1922"/>
                </a:lnTo>
                <a:lnTo>
                  <a:pt x="2145" y="1961"/>
                </a:lnTo>
                <a:lnTo>
                  <a:pt x="2171" y="1999"/>
                </a:lnTo>
                <a:lnTo>
                  <a:pt x="2197" y="2036"/>
                </a:lnTo>
                <a:lnTo>
                  <a:pt x="2225" y="2072"/>
                </a:lnTo>
                <a:lnTo>
                  <a:pt x="2254" y="2107"/>
                </a:lnTo>
                <a:lnTo>
                  <a:pt x="2285" y="2140"/>
                </a:lnTo>
                <a:lnTo>
                  <a:pt x="2301" y="2156"/>
                </a:lnTo>
                <a:lnTo>
                  <a:pt x="2317" y="2172"/>
                </a:lnTo>
                <a:lnTo>
                  <a:pt x="2349" y="2201"/>
                </a:lnTo>
                <a:lnTo>
                  <a:pt x="2373" y="2221"/>
                </a:lnTo>
                <a:lnTo>
                  <a:pt x="2391" y="2239"/>
                </a:lnTo>
                <a:lnTo>
                  <a:pt x="2398" y="2247"/>
                </a:lnTo>
                <a:lnTo>
                  <a:pt x="2405" y="2255"/>
                </a:lnTo>
                <a:lnTo>
                  <a:pt x="2412" y="2263"/>
                </a:lnTo>
                <a:lnTo>
                  <a:pt x="2418" y="2273"/>
                </a:lnTo>
                <a:lnTo>
                  <a:pt x="2423" y="2284"/>
                </a:lnTo>
                <a:lnTo>
                  <a:pt x="2428" y="2296"/>
                </a:lnTo>
                <a:lnTo>
                  <a:pt x="2440" y="2326"/>
                </a:lnTo>
                <a:lnTo>
                  <a:pt x="2455" y="2368"/>
                </a:lnTo>
                <a:lnTo>
                  <a:pt x="2429" y="2355"/>
                </a:lnTo>
                <a:lnTo>
                  <a:pt x="2396" y="2339"/>
                </a:lnTo>
                <a:lnTo>
                  <a:pt x="2314" y="2300"/>
                </a:lnTo>
                <a:lnTo>
                  <a:pt x="2268" y="2278"/>
                </a:lnTo>
                <a:lnTo>
                  <a:pt x="2219" y="2253"/>
                </a:lnTo>
                <a:lnTo>
                  <a:pt x="2170" y="2228"/>
                </a:lnTo>
                <a:lnTo>
                  <a:pt x="2121" y="2200"/>
                </a:lnTo>
                <a:lnTo>
                  <a:pt x="2073" y="2172"/>
                </a:lnTo>
                <a:lnTo>
                  <a:pt x="2051" y="2157"/>
                </a:lnTo>
                <a:lnTo>
                  <a:pt x="2029" y="2142"/>
                </a:lnTo>
                <a:lnTo>
                  <a:pt x="2009" y="2128"/>
                </a:lnTo>
                <a:lnTo>
                  <a:pt x="1990" y="2113"/>
                </a:lnTo>
                <a:lnTo>
                  <a:pt x="1973" y="2098"/>
                </a:lnTo>
                <a:lnTo>
                  <a:pt x="1957" y="2083"/>
                </a:lnTo>
                <a:lnTo>
                  <a:pt x="1942" y="2068"/>
                </a:lnTo>
                <a:lnTo>
                  <a:pt x="1931" y="2053"/>
                </a:lnTo>
                <a:lnTo>
                  <a:pt x="1921" y="2038"/>
                </a:lnTo>
                <a:lnTo>
                  <a:pt x="1913" y="2024"/>
                </a:lnTo>
                <a:lnTo>
                  <a:pt x="1907" y="2009"/>
                </a:lnTo>
                <a:lnTo>
                  <a:pt x="1906" y="2002"/>
                </a:lnTo>
                <a:lnTo>
                  <a:pt x="1905" y="1995"/>
                </a:lnTo>
                <a:lnTo>
                  <a:pt x="1904" y="1988"/>
                </a:lnTo>
                <a:lnTo>
                  <a:pt x="1905" y="1981"/>
                </a:lnTo>
                <a:lnTo>
                  <a:pt x="1906" y="1973"/>
                </a:lnTo>
                <a:lnTo>
                  <a:pt x="1908" y="1966"/>
                </a:lnTo>
                <a:lnTo>
                  <a:pt x="1916" y="1943"/>
                </a:lnTo>
                <a:lnTo>
                  <a:pt x="1921" y="1918"/>
                </a:lnTo>
                <a:lnTo>
                  <a:pt x="1925" y="1894"/>
                </a:lnTo>
                <a:lnTo>
                  <a:pt x="1927" y="1869"/>
                </a:lnTo>
                <a:lnTo>
                  <a:pt x="1928" y="1843"/>
                </a:lnTo>
                <a:lnTo>
                  <a:pt x="1927" y="1819"/>
                </a:lnTo>
                <a:lnTo>
                  <a:pt x="1926" y="1792"/>
                </a:lnTo>
                <a:lnTo>
                  <a:pt x="1923" y="1766"/>
                </a:lnTo>
                <a:lnTo>
                  <a:pt x="1919" y="1741"/>
                </a:lnTo>
                <a:lnTo>
                  <a:pt x="1914" y="1714"/>
                </a:lnTo>
                <a:lnTo>
                  <a:pt x="1906" y="1688"/>
                </a:lnTo>
                <a:lnTo>
                  <a:pt x="1899" y="1662"/>
                </a:lnTo>
                <a:lnTo>
                  <a:pt x="1891" y="1635"/>
                </a:lnTo>
                <a:lnTo>
                  <a:pt x="1883" y="1609"/>
                </a:lnTo>
                <a:lnTo>
                  <a:pt x="1873" y="1583"/>
                </a:lnTo>
                <a:lnTo>
                  <a:pt x="1862" y="1556"/>
                </a:lnTo>
                <a:lnTo>
                  <a:pt x="1840" y="1505"/>
                </a:lnTo>
                <a:lnTo>
                  <a:pt x="1815" y="1454"/>
                </a:lnTo>
                <a:lnTo>
                  <a:pt x="1789" y="1405"/>
                </a:lnTo>
                <a:lnTo>
                  <a:pt x="1762" y="1357"/>
                </a:lnTo>
                <a:lnTo>
                  <a:pt x="1735" y="1310"/>
                </a:lnTo>
                <a:lnTo>
                  <a:pt x="1708" y="1266"/>
                </a:lnTo>
                <a:lnTo>
                  <a:pt x="1656" y="1187"/>
                </a:lnTo>
                <a:lnTo>
                  <a:pt x="1620" y="1130"/>
                </a:lnTo>
                <a:lnTo>
                  <a:pt x="1581" y="1074"/>
                </a:lnTo>
                <a:lnTo>
                  <a:pt x="1541" y="1018"/>
                </a:lnTo>
                <a:lnTo>
                  <a:pt x="1500" y="963"/>
                </a:lnTo>
                <a:lnTo>
                  <a:pt x="1457" y="908"/>
                </a:lnTo>
                <a:lnTo>
                  <a:pt x="1414" y="854"/>
                </a:lnTo>
                <a:lnTo>
                  <a:pt x="1370" y="800"/>
                </a:lnTo>
                <a:lnTo>
                  <a:pt x="1324" y="747"/>
                </a:lnTo>
                <a:lnTo>
                  <a:pt x="1278" y="696"/>
                </a:lnTo>
                <a:lnTo>
                  <a:pt x="1231" y="643"/>
                </a:lnTo>
                <a:lnTo>
                  <a:pt x="1184" y="593"/>
                </a:lnTo>
                <a:lnTo>
                  <a:pt x="1135" y="544"/>
                </a:lnTo>
                <a:lnTo>
                  <a:pt x="1086" y="496"/>
                </a:lnTo>
                <a:lnTo>
                  <a:pt x="1037" y="449"/>
                </a:lnTo>
                <a:lnTo>
                  <a:pt x="985" y="403"/>
                </a:lnTo>
                <a:lnTo>
                  <a:pt x="935" y="358"/>
                </a:lnTo>
                <a:lnTo>
                  <a:pt x="894" y="323"/>
                </a:lnTo>
                <a:lnTo>
                  <a:pt x="852" y="290"/>
                </a:lnTo>
                <a:lnTo>
                  <a:pt x="809" y="257"/>
                </a:lnTo>
                <a:lnTo>
                  <a:pt x="764" y="226"/>
                </a:lnTo>
                <a:lnTo>
                  <a:pt x="741" y="212"/>
                </a:lnTo>
                <a:lnTo>
                  <a:pt x="719" y="198"/>
                </a:lnTo>
                <a:lnTo>
                  <a:pt x="695" y="184"/>
                </a:lnTo>
                <a:lnTo>
                  <a:pt x="672" y="172"/>
                </a:lnTo>
                <a:lnTo>
                  <a:pt x="648" y="160"/>
                </a:lnTo>
                <a:lnTo>
                  <a:pt x="624" y="149"/>
                </a:lnTo>
                <a:lnTo>
                  <a:pt x="599" y="137"/>
                </a:lnTo>
                <a:lnTo>
                  <a:pt x="573" y="128"/>
                </a:lnTo>
                <a:lnTo>
                  <a:pt x="545" y="118"/>
                </a:lnTo>
                <a:lnTo>
                  <a:pt x="516" y="110"/>
                </a:lnTo>
                <a:lnTo>
                  <a:pt x="486" y="103"/>
                </a:lnTo>
                <a:lnTo>
                  <a:pt x="457" y="98"/>
                </a:lnTo>
                <a:lnTo>
                  <a:pt x="427" y="93"/>
                </a:lnTo>
                <a:lnTo>
                  <a:pt x="396" y="90"/>
                </a:lnTo>
                <a:lnTo>
                  <a:pt x="336" y="84"/>
                </a:lnTo>
                <a:lnTo>
                  <a:pt x="276" y="77"/>
                </a:lnTo>
                <a:lnTo>
                  <a:pt x="246" y="73"/>
                </a:lnTo>
                <a:lnTo>
                  <a:pt x="217" y="68"/>
                </a:lnTo>
                <a:lnTo>
                  <a:pt x="187" y="61"/>
                </a:lnTo>
                <a:lnTo>
                  <a:pt x="158" y="53"/>
                </a:lnTo>
                <a:lnTo>
                  <a:pt x="130" y="44"/>
                </a:lnTo>
                <a:lnTo>
                  <a:pt x="102" y="33"/>
                </a:lnTo>
                <a:lnTo>
                  <a:pt x="109" y="49"/>
                </a:lnTo>
                <a:lnTo>
                  <a:pt x="114" y="67"/>
                </a:lnTo>
                <a:lnTo>
                  <a:pt x="117" y="84"/>
                </a:lnTo>
                <a:lnTo>
                  <a:pt x="119" y="101"/>
                </a:lnTo>
                <a:lnTo>
                  <a:pt x="119" y="119"/>
                </a:lnTo>
                <a:lnTo>
                  <a:pt x="118" y="137"/>
                </a:lnTo>
                <a:lnTo>
                  <a:pt x="116" y="156"/>
                </a:lnTo>
                <a:lnTo>
                  <a:pt x="113" y="173"/>
                </a:lnTo>
                <a:lnTo>
                  <a:pt x="106" y="210"/>
                </a:lnTo>
                <a:lnTo>
                  <a:pt x="97" y="246"/>
                </a:lnTo>
                <a:lnTo>
                  <a:pt x="89" y="282"/>
                </a:lnTo>
                <a:lnTo>
                  <a:pt x="83" y="316"/>
                </a:lnTo>
                <a:lnTo>
                  <a:pt x="78" y="345"/>
                </a:lnTo>
                <a:lnTo>
                  <a:pt x="76" y="375"/>
                </a:lnTo>
                <a:lnTo>
                  <a:pt x="75" y="406"/>
                </a:lnTo>
                <a:lnTo>
                  <a:pt x="75" y="435"/>
                </a:lnTo>
                <a:lnTo>
                  <a:pt x="77" y="465"/>
                </a:lnTo>
                <a:lnTo>
                  <a:pt x="81" y="495"/>
                </a:lnTo>
                <a:lnTo>
                  <a:pt x="85" y="525"/>
                </a:lnTo>
                <a:lnTo>
                  <a:pt x="91" y="554"/>
                </a:lnTo>
                <a:lnTo>
                  <a:pt x="98" y="583"/>
                </a:lnTo>
                <a:lnTo>
                  <a:pt x="106" y="612"/>
                </a:lnTo>
                <a:lnTo>
                  <a:pt x="115" y="640"/>
                </a:lnTo>
                <a:lnTo>
                  <a:pt x="126" y="668"/>
                </a:lnTo>
                <a:lnTo>
                  <a:pt x="138" y="696"/>
                </a:lnTo>
                <a:lnTo>
                  <a:pt x="150" y="723"/>
                </a:lnTo>
                <a:lnTo>
                  <a:pt x="165" y="750"/>
                </a:lnTo>
                <a:lnTo>
                  <a:pt x="179" y="776"/>
                </a:lnTo>
                <a:lnTo>
                  <a:pt x="208" y="822"/>
                </a:lnTo>
                <a:lnTo>
                  <a:pt x="237" y="868"/>
                </a:lnTo>
                <a:lnTo>
                  <a:pt x="267" y="913"/>
                </a:lnTo>
                <a:lnTo>
                  <a:pt x="299" y="957"/>
                </a:lnTo>
                <a:lnTo>
                  <a:pt x="331" y="1001"/>
                </a:lnTo>
                <a:lnTo>
                  <a:pt x="363" y="1044"/>
                </a:lnTo>
                <a:lnTo>
                  <a:pt x="396" y="1087"/>
                </a:lnTo>
                <a:lnTo>
                  <a:pt x="430" y="1130"/>
                </a:lnTo>
                <a:lnTo>
                  <a:pt x="500" y="1215"/>
                </a:lnTo>
                <a:lnTo>
                  <a:pt x="570" y="1298"/>
                </a:lnTo>
                <a:lnTo>
                  <a:pt x="641" y="1380"/>
                </a:lnTo>
                <a:lnTo>
                  <a:pt x="712" y="1461"/>
                </a:lnTo>
                <a:lnTo>
                  <a:pt x="782" y="1541"/>
                </a:lnTo>
                <a:lnTo>
                  <a:pt x="854" y="1620"/>
                </a:lnTo>
                <a:lnTo>
                  <a:pt x="890" y="1658"/>
                </a:lnTo>
                <a:lnTo>
                  <a:pt x="927" y="1696"/>
                </a:lnTo>
                <a:lnTo>
                  <a:pt x="965" y="1733"/>
                </a:lnTo>
                <a:lnTo>
                  <a:pt x="1003" y="1770"/>
                </a:lnTo>
                <a:lnTo>
                  <a:pt x="1042" y="1804"/>
                </a:lnTo>
                <a:lnTo>
                  <a:pt x="1082" y="1838"/>
                </a:lnTo>
                <a:lnTo>
                  <a:pt x="1123" y="1872"/>
                </a:lnTo>
                <a:lnTo>
                  <a:pt x="1165" y="1904"/>
                </a:lnTo>
                <a:lnTo>
                  <a:pt x="1209" y="1933"/>
                </a:lnTo>
                <a:lnTo>
                  <a:pt x="1253" y="1963"/>
                </a:lnTo>
                <a:lnTo>
                  <a:pt x="1299" y="1990"/>
                </a:lnTo>
                <a:lnTo>
                  <a:pt x="1346" y="2016"/>
                </a:lnTo>
                <a:lnTo>
                  <a:pt x="1393" y="2040"/>
                </a:lnTo>
                <a:lnTo>
                  <a:pt x="1418" y="2051"/>
                </a:lnTo>
                <a:lnTo>
                  <a:pt x="1443" y="2062"/>
                </a:lnTo>
                <a:lnTo>
                  <a:pt x="1469" y="2072"/>
                </a:lnTo>
                <a:lnTo>
                  <a:pt x="1496" y="2082"/>
                </a:lnTo>
                <a:lnTo>
                  <a:pt x="1522" y="2090"/>
                </a:lnTo>
                <a:lnTo>
                  <a:pt x="1549" y="2097"/>
                </a:lnTo>
                <a:lnTo>
                  <a:pt x="1577" y="2104"/>
                </a:lnTo>
                <a:lnTo>
                  <a:pt x="1603" y="2109"/>
                </a:lnTo>
                <a:lnTo>
                  <a:pt x="1631" y="2112"/>
                </a:lnTo>
                <a:lnTo>
                  <a:pt x="1657" y="2113"/>
                </a:lnTo>
                <a:lnTo>
                  <a:pt x="1685" y="2113"/>
                </a:lnTo>
                <a:lnTo>
                  <a:pt x="1712" y="2110"/>
                </a:lnTo>
                <a:lnTo>
                  <a:pt x="1738" y="2106"/>
                </a:lnTo>
                <a:lnTo>
                  <a:pt x="1752" y="2103"/>
                </a:lnTo>
                <a:lnTo>
                  <a:pt x="1765" y="2098"/>
                </a:lnTo>
                <a:lnTo>
                  <a:pt x="1776" y="2095"/>
                </a:lnTo>
                <a:lnTo>
                  <a:pt x="1789" y="2094"/>
                </a:lnTo>
                <a:lnTo>
                  <a:pt x="1801" y="2094"/>
                </a:lnTo>
                <a:lnTo>
                  <a:pt x="1813" y="2095"/>
                </a:lnTo>
                <a:lnTo>
                  <a:pt x="1825" y="2097"/>
                </a:lnTo>
                <a:lnTo>
                  <a:pt x="1839" y="2102"/>
                </a:lnTo>
                <a:lnTo>
                  <a:pt x="1852" y="2106"/>
                </a:lnTo>
                <a:lnTo>
                  <a:pt x="1865" y="2112"/>
                </a:lnTo>
                <a:lnTo>
                  <a:pt x="1879" y="2118"/>
                </a:lnTo>
                <a:lnTo>
                  <a:pt x="1892" y="2125"/>
                </a:lnTo>
                <a:lnTo>
                  <a:pt x="1920" y="2142"/>
                </a:lnTo>
                <a:lnTo>
                  <a:pt x="1947" y="2162"/>
                </a:lnTo>
                <a:lnTo>
                  <a:pt x="1975" y="2183"/>
                </a:lnTo>
                <a:lnTo>
                  <a:pt x="2003" y="2207"/>
                </a:lnTo>
                <a:lnTo>
                  <a:pt x="2029" y="2231"/>
                </a:lnTo>
                <a:lnTo>
                  <a:pt x="2082" y="2278"/>
                </a:lnTo>
                <a:lnTo>
                  <a:pt x="2131" y="2321"/>
                </a:lnTo>
                <a:lnTo>
                  <a:pt x="2153" y="2340"/>
                </a:lnTo>
                <a:lnTo>
                  <a:pt x="2174" y="2356"/>
                </a:lnTo>
                <a:lnTo>
                  <a:pt x="2099" y="2332"/>
                </a:lnTo>
                <a:lnTo>
                  <a:pt x="2024" y="2310"/>
                </a:lnTo>
                <a:lnTo>
                  <a:pt x="1948" y="2288"/>
                </a:lnTo>
                <a:lnTo>
                  <a:pt x="1872" y="2268"/>
                </a:lnTo>
                <a:lnTo>
                  <a:pt x="1795" y="2249"/>
                </a:lnTo>
                <a:lnTo>
                  <a:pt x="1717" y="2232"/>
                </a:lnTo>
                <a:lnTo>
                  <a:pt x="1639" y="2215"/>
                </a:lnTo>
                <a:lnTo>
                  <a:pt x="1561" y="2200"/>
                </a:lnTo>
                <a:lnTo>
                  <a:pt x="1483" y="2186"/>
                </a:lnTo>
                <a:lnTo>
                  <a:pt x="1404" y="2172"/>
                </a:lnTo>
                <a:lnTo>
                  <a:pt x="1325" y="2160"/>
                </a:lnTo>
                <a:lnTo>
                  <a:pt x="1248" y="2149"/>
                </a:lnTo>
                <a:lnTo>
                  <a:pt x="1169" y="2137"/>
                </a:lnTo>
                <a:lnTo>
                  <a:pt x="1091" y="2127"/>
                </a:lnTo>
                <a:lnTo>
                  <a:pt x="935" y="2109"/>
                </a:lnTo>
                <a:lnTo>
                  <a:pt x="868" y="2100"/>
                </a:lnTo>
                <a:lnTo>
                  <a:pt x="801" y="2094"/>
                </a:lnTo>
                <a:lnTo>
                  <a:pt x="734" y="2089"/>
                </a:lnTo>
                <a:lnTo>
                  <a:pt x="700" y="2088"/>
                </a:lnTo>
                <a:lnTo>
                  <a:pt x="667" y="2087"/>
                </a:lnTo>
                <a:lnTo>
                  <a:pt x="633" y="2087"/>
                </a:lnTo>
                <a:lnTo>
                  <a:pt x="600" y="2089"/>
                </a:lnTo>
                <a:lnTo>
                  <a:pt x="566" y="2091"/>
                </a:lnTo>
                <a:lnTo>
                  <a:pt x="532" y="2095"/>
                </a:lnTo>
                <a:lnTo>
                  <a:pt x="500" y="2100"/>
                </a:lnTo>
                <a:lnTo>
                  <a:pt x="467" y="2107"/>
                </a:lnTo>
                <a:lnTo>
                  <a:pt x="434" y="2115"/>
                </a:lnTo>
                <a:lnTo>
                  <a:pt x="401" y="2125"/>
                </a:lnTo>
                <a:lnTo>
                  <a:pt x="364" y="2138"/>
                </a:lnTo>
                <a:lnTo>
                  <a:pt x="329" y="2154"/>
                </a:lnTo>
                <a:lnTo>
                  <a:pt x="311" y="2163"/>
                </a:lnTo>
                <a:lnTo>
                  <a:pt x="294" y="2171"/>
                </a:lnTo>
                <a:lnTo>
                  <a:pt x="276" y="2181"/>
                </a:lnTo>
                <a:lnTo>
                  <a:pt x="260" y="2192"/>
                </a:lnTo>
                <a:lnTo>
                  <a:pt x="244" y="2202"/>
                </a:lnTo>
                <a:lnTo>
                  <a:pt x="228" y="2213"/>
                </a:lnTo>
                <a:lnTo>
                  <a:pt x="213" y="2225"/>
                </a:lnTo>
                <a:lnTo>
                  <a:pt x="198" y="2238"/>
                </a:lnTo>
                <a:lnTo>
                  <a:pt x="184" y="2251"/>
                </a:lnTo>
                <a:lnTo>
                  <a:pt x="171" y="2265"/>
                </a:lnTo>
                <a:lnTo>
                  <a:pt x="157" y="2280"/>
                </a:lnTo>
                <a:lnTo>
                  <a:pt x="144" y="2295"/>
                </a:lnTo>
                <a:lnTo>
                  <a:pt x="130" y="2316"/>
                </a:lnTo>
                <a:lnTo>
                  <a:pt x="115" y="2337"/>
                </a:lnTo>
                <a:lnTo>
                  <a:pt x="100" y="2359"/>
                </a:lnTo>
                <a:lnTo>
                  <a:pt x="84" y="2379"/>
                </a:lnTo>
                <a:lnTo>
                  <a:pt x="75" y="2389"/>
                </a:lnTo>
                <a:lnTo>
                  <a:pt x="66" y="2399"/>
                </a:lnTo>
                <a:lnTo>
                  <a:pt x="57" y="2407"/>
                </a:lnTo>
                <a:lnTo>
                  <a:pt x="47" y="2415"/>
                </a:lnTo>
                <a:lnTo>
                  <a:pt x="35" y="2421"/>
                </a:lnTo>
                <a:lnTo>
                  <a:pt x="24" y="2426"/>
                </a:lnTo>
                <a:lnTo>
                  <a:pt x="12" y="2430"/>
                </a:lnTo>
                <a:lnTo>
                  <a:pt x="0" y="2432"/>
                </a:lnTo>
                <a:lnTo>
                  <a:pt x="16" y="2442"/>
                </a:lnTo>
                <a:lnTo>
                  <a:pt x="31" y="2454"/>
                </a:lnTo>
                <a:lnTo>
                  <a:pt x="45" y="2466"/>
                </a:lnTo>
                <a:lnTo>
                  <a:pt x="58" y="2481"/>
                </a:lnTo>
                <a:lnTo>
                  <a:pt x="69" y="2497"/>
                </a:lnTo>
                <a:lnTo>
                  <a:pt x="81" y="2513"/>
                </a:lnTo>
                <a:lnTo>
                  <a:pt x="91" y="2531"/>
                </a:lnTo>
                <a:lnTo>
                  <a:pt x="101" y="2548"/>
                </a:lnTo>
                <a:lnTo>
                  <a:pt x="119" y="2585"/>
                </a:lnTo>
                <a:lnTo>
                  <a:pt x="138" y="2621"/>
                </a:lnTo>
                <a:lnTo>
                  <a:pt x="148" y="2638"/>
                </a:lnTo>
                <a:lnTo>
                  <a:pt x="157" y="2656"/>
                </a:lnTo>
                <a:lnTo>
                  <a:pt x="169" y="2671"/>
                </a:lnTo>
                <a:lnTo>
                  <a:pt x="179" y="2687"/>
                </a:lnTo>
                <a:lnTo>
                  <a:pt x="193" y="2702"/>
                </a:lnTo>
                <a:lnTo>
                  <a:pt x="208" y="2717"/>
                </a:lnTo>
                <a:lnTo>
                  <a:pt x="222" y="2732"/>
                </a:lnTo>
                <a:lnTo>
                  <a:pt x="237" y="2745"/>
                </a:lnTo>
                <a:lnTo>
                  <a:pt x="254" y="2758"/>
                </a:lnTo>
                <a:lnTo>
                  <a:pt x="270" y="2771"/>
                </a:lnTo>
                <a:lnTo>
                  <a:pt x="288" y="2782"/>
                </a:lnTo>
                <a:lnTo>
                  <a:pt x="305" y="2793"/>
                </a:lnTo>
                <a:lnTo>
                  <a:pt x="341" y="2814"/>
                </a:lnTo>
                <a:lnTo>
                  <a:pt x="378" y="2833"/>
                </a:lnTo>
                <a:lnTo>
                  <a:pt x="415" y="2851"/>
                </a:lnTo>
                <a:lnTo>
                  <a:pt x="452" y="2867"/>
                </a:lnTo>
                <a:lnTo>
                  <a:pt x="509" y="2890"/>
                </a:lnTo>
                <a:lnTo>
                  <a:pt x="566" y="2912"/>
                </a:lnTo>
                <a:lnTo>
                  <a:pt x="625" y="2932"/>
                </a:lnTo>
                <a:lnTo>
                  <a:pt x="683" y="2952"/>
                </a:lnTo>
                <a:lnTo>
                  <a:pt x="742" y="2969"/>
                </a:lnTo>
                <a:lnTo>
                  <a:pt x="803" y="2986"/>
                </a:lnTo>
                <a:lnTo>
                  <a:pt x="862" y="3001"/>
                </a:lnTo>
                <a:lnTo>
                  <a:pt x="923" y="3015"/>
                </a:lnTo>
                <a:lnTo>
                  <a:pt x="984" y="3029"/>
                </a:lnTo>
                <a:lnTo>
                  <a:pt x="1045" y="3040"/>
                </a:lnTo>
                <a:lnTo>
                  <a:pt x="1106" y="3050"/>
                </a:lnTo>
                <a:lnTo>
                  <a:pt x="1168" y="3061"/>
                </a:lnTo>
                <a:lnTo>
                  <a:pt x="1228" y="3069"/>
                </a:lnTo>
                <a:lnTo>
                  <a:pt x="1290" y="3076"/>
                </a:lnTo>
                <a:lnTo>
                  <a:pt x="1351" y="3082"/>
                </a:lnTo>
                <a:lnTo>
                  <a:pt x="1412" y="3088"/>
                </a:lnTo>
                <a:lnTo>
                  <a:pt x="1464" y="3091"/>
                </a:lnTo>
                <a:lnTo>
                  <a:pt x="1529" y="3094"/>
                </a:lnTo>
                <a:lnTo>
                  <a:pt x="1606" y="3095"/>
                </a:lnTo>
                <a:lnTo>
                  <a:pt x="1647" y="3094"/>
                </a:lnTo>
                <a:lnTo>
                  <a:pt x="1691" y="3094"/>
                </a:lnTo>
                <a:lnTo>
                  <a:pt x="1736" y="3092"/>
                </a:lnTo>
                <a:lnTo>
                  <a:pt x="1782" y="3090"/>
                </a:lnTo>
                <a:lnTo>
                  <a:pt x="1830" y="3087"/>
                </a:lnTo>
                <a:lnTo>
                  <a:pt x="1878" y="3082"/>
                </a:lnTo>
                <a:lnTo>
                  <a:pt x="1926" y="3077"/>
                </a:lnTo>
                <a:lnTo>
                  <a:pt x="1975" y="3071"/>
                </a:lnTo>
                <a:lnTo>
                  <a:pt x="2023" y="3063"/>
                </a:lnTo>
                <a:lnTo>
                  <a:pt x="2070" y="3053"/>
                </a:lnTo>
                <a:lnTo>
                  <a:pt x="2116" y="3043"/>
                </a:lnTo>
                <a:lnTo>
                  <a:pt x="2163" y="3031"/>
                </a:lnTo>
                <a:lnTo>
                  <a:pt x="2207" y="3018"/>
                </a:lnTo>
                <a:lnTo>
                  <a:pt x="2249" y="3002"/>
                </a:lnTo>
                <a:lnTo>
                  <a:pt x="2268" y="2994"/>
                </a:lnTo>
                <a:lnTo>
                  <a:pt x="2289" y="2985"/>
                </a:lnTo>
                <a:lnTo>
                  <a:pt x="2307" y="2976"/>
                </a:lnTo>
                <a:lnTo>
                  <a:pt x="2326" y="2966"/>
                </a:lnTo>
                <a:lnTo>
                  <a:pt x="2344" y="2956"/>
                </a:lnTo>
                <a:lnTo>
                  <a:pt x="2360" y="2945"/>
                </a:lnTo>
                <a:lnTo>
                  <a:pt x="2377" y="2934"/>
                </a:lnTo>
                <a:lnTo>
                  <a:pt x="2392" y="2922"/>
                </a:lnTo>
                <a:lnTo>
                  <a:pt x="2406" y="2910"/>
                </a:lnTo>
                <a:lnTo>
                  <a:pt x="2421" y="2897"/>
                </a:lnTo>
                <a:lnTo>
                  <a:pt x="2433" y="2883"/>
                </a:lnTo>
                <a:lnTo>
                  <a:pt x="2445" y="2870"/>
                </a:lnTo>
                <a:lnTo>
                  <a:pt x="2457" y="2856"/>
                </a:lnTo>
                <a:lnTo>
                  <a:pt x="2466" y="2840"/>
                </a:lnTo>
                <a:lnTo>
                  <a:pt x="2475" y="2824"/>
                </a:lnTo>
                <a:lnTo>
                  <a:pt x="2482" y="2807"/>
                </a:lnTo>
                <a:lnTo>
                  <a:pt x="2489" y="2791"/>
                </a:lnTo>
                <a:lnTo>
                  <a:pt x="2495" y="2774"/>
                </a:lnTo>
                <a:lnTo>
                  <a:pt x="2499" y="2755"/>
                </a:lnTo>
                <a:lnTo>
                  <a:pt x="2502" y="2737"/>
                </a:lnTo>
                <a:lnTo>
                  <a:pt x="2503" y="2716"/>
                </a:lnTo>
                <a:lnTo>
                  <a:pt x="2503" y="2697"/>
                </a:lnTo>
                <a:lnTo>
                  <a:pt x="2502" y="2675"/>
                </a:lnTo>
                <a:lnTo>
                  <a:pt x="2500" y="2654"/>
                </a:lnTo>
                <a:lnTo>
                  <a:pt x="2532" y="2655"/>
                </a:lnTo>
                <a:lnTo>
                  <a:pt x="2565" y="2658"/>
                </a:lnTo>
                <a:lnTo>
                  <a:pt x="2598" y="2662"/>
                </a:lnTo>
                <a:lnTo>
                  <a:pt x="2631" y="2670"/>
                </a:lnTo>
                <a:lnTo>
                  <a:pt x="2664" y="2678"/>
                </a:lnTo>
                <a:lnTo>
                  <a:pt x="2697" y="2690"/>
                </a:lnTo>
                <a:lnTo>
                  <a:pt x="2730" y="2703"/>
                </a:lnTo>
                <a:lnTo>
                  <a:pt x="2764" y="2717"/>
                </a:lnTo>
                <a:lnTo>
                  <a:pt x="2797" y="2734"/>
                </a:lnTo>
                <a:lnTo>
                  <a:pt x="2830" y="2751"/>
                </a:lnTo>
                <a:lnTo>
                  <a:pt x="2862" y="2770"/>
                </a:lnTo>
                <a:lnTo>
                  <a:pt x="2895" y="2790"/>
                </a:lnTo>
                <a:lnTo>
                  <a:pt x="2928" y="2812"/>
                </a:lnTo>
                <a:lnTo>
                  <a:pt x="2961" y="2834"/>
                </a:lnTo>
                <a:lnTo>
                  <a:pt x="2993" y="2857"/>
                </a:lnTo>
                <a:lnTo>
                  <a:pt x="3024" y="2881"/>
                </a:lnTo>
                <a:lnTo>
                  <a:pt x="3056" y="2906"/>
                </a:lnTo>
                <a:lnTo>
                  <a:pt x="3087" y="2931"/>
                </a:lnTo>
                <a:lnTo>
                  <a:pt x="3147" y="2983"/>
                </a:lnTo>
                <a:lnTo>
                  <a:pt x="3206" y="3036"/>
                </a:lnTo>
                <a:lnTo>
                  <a:pt x="3262" y="3089"/>
                </a:lnTo>
                <a:lnTo>
                  <a:pt x="3315" y="3142"/>
                </a:lnTo>
                <a:lnTo>
                  <a:pt x="3367" y="3193"/>
                </a:lnTo>
                <a:lnTo>
                  <a:pt x="3458" y="3286"/>
                </a:lnTo>
                <a:lnTo>
                  <a:pt x="3445" y="3285"/>
                </a:lnTo>
                <a:lnTo>
                  <a:pt x="3432" y="3284"/>
                </a:lnTo>
                <a:lnTo>
                  <a:pt x="3419" y="3282"/>
                </a:lnTo>
                <a:lnTo>
                  <a:pt x="3405" y="3278"/>
                </a:lnTo>
                <a:lnTo>
                  <a:pt x="3391" y="3275"/>
                </a:lnTo>
                <a:lnTo>
                  <a:pt x="3377" y="3270"/>
                </a:lnTo>
                <a:lnTo>
                  <a:pt x="3348" y="3259"/>
                </a:lnTo>
                <a:lnTo>
                  <a:pt x="3319" y="3246"/>
                </a:lnTo>
                <a:lnTo>
                  <a:pt x="3290" y="3232"/>
                </a:lnTo>
                <a:lnTo>
                  <a:pt x="3259" y="3215"/>
                </a:lnTo>
                <a:lnTo>
                  <a:pt x="3228" y="3199"/>
                </a:lnTo>
                <a:lnTo>
                  <a:pt x="3166" y="3165"/>
                </a:lnTo>
                <a:lnTo>
                  <a:pt x="3134" y="3149"/>
                </a:lnTo>
                <a:lnTo>
                  <a:pt x="3103" y="3133"/>
                </a:lnTo>
                <a:lnTo>
                  <a:pt x="3071" y="3119"/>
                </a:lnTo>
                <a:lnTo>
                  <a:pt x="3041" y="3107"/>
                </a:lnTo>
                <a:lnTo>
                  <a:pt x="3010" y="3097"/>
                </a:lnTo>
                <a:lnTo>
                  <a:pt x="2995" y="3093"/>
                </a:lnTo>
                <a:lnTo>
                  <a:pt x="2980" y="3090"/>
                </a:lnTo>
                <a:lnTo>
                  <a:pt x="2926" y="3081"/>
                </a:lnTo>
                <a:lnTo>
                  <a:pt x="2873" y="3074"/>
                </a:lnTo>
                <a:lnTo>
                  <a:pt x="2818" y="3069"/>
                </a:lnTo>
                <a:lnTo>
                  <a:pt x="2764" y="3065"/>
                </a:lnTo>
                <a:lnTo>
                  <a:pt x="2710" y="3063"/>
                </a:lnTo>
                <a:lnTo>
                  <a:pt x="2655" y="3062"/>
                </a:lnTo>
                <a:lnTo>
                  <a:pt x="2600" y="3063"/>
                </a:lnTo>
                <a:lnTo>
                  <a:pt x="2546" y="3064"/>
                </a:lnTo>
                <a:lnTo>
                  <a:pt x="2490" y="3067"/>
                </a:lnTo>
                <a:lnTo>
                  <a:pt x="2436" y="3070"/>
                </a:lnTo>
                <a:lnTo>
                  <a:pt x="2381" y="3074"/>
                </a:lnTo>
                <a:lnTo>
                  <a:pt x="2327" y="3079"/>
                </a:lnTo>
                <a:lnTo>
                  <a:pt x="2218" y="3090"/>
                </a:lnTo>
                <a:lnTo>
                  <a:pt x="2111" y="3103"/>
                </a:lnTo>
                <a:lnTo>
                  <a:pt x="2030" y="3113"/>
                </a:lnTo>
                <a:lnTo>
                  <a:pt x="1948" y="3124"/>
                </a:lnTo>
                <a:lnTo>
                  <a:pt x="1907" y="3131"/>
                </a:lnTo>
                <a:lnTo>
                  <a:pt x="1868" y="3138"/>
                </a:lnTo>
                <a:lnTo>
                  <a:pt x="1827" y="3148"/>
                </a:lnTo>
                <a:lnTo>
                  <a:pt x="1787" y="3157"/>
                </a:lnTo>
                <a:lnTo>
                  <a:pt x="1747" y="3166"/>
                </a:lnTo>
                <a:lnTo>
                  <a:pt x="1707" y="3178"/>
                </a:lnTo>
                <a:lnTo>
                  <a:pt x="1668" y="3191"/>
                </a:lnTo>
                <a:lnTo>
                  <a:pt x="1629" y="3204"/>
                </a:lnTo>
                <a:lnTo>
                  <a:pt x="1591" y="3219"/>
                </a:lnTo>
                <a:lnTo>
                  <a:pt x="1554" y="3236"/>
                </a:lnTo>
                <a:lnTo>
                  <a:pt x="1517" y="3254"/>
                </a:lnTo>
                <a:lnTo>
                  <a:pt x="1481" y="3275"/>
                </a:lnTo>
                <a:lnTo>
                  <a:pt x="1452" y="3292"/>
                </a:lnTo>
                <a:lnTo>
                  <a:pt x="1422" y="3312"/>
                </a:lnTo>
                <a:lnTo>
                  <a:pt x="1392" y="3333"/>
                </a:lnTo>
                <a:lnTo>
                  <a:pt x="1364" y="3355"/>
                </a:lnTo>
                <a:lnTo>
                  <a:pt x="1337" y="3378"/>
                </a:lnTo>
                <a:lnTo>
                  <a:pt x="1311" y="3404"/>
                </a:lnTo>
                <a:lnTo>
                  <a:pt x="1299" y="3417"/>
                </a:lnTo>
                <a:lnTo>
                  <a:pt x="1288" y="3430"/>
                </a:lnTo>
                <a:lnTo>
                  <a:pt x="1277" y="3444"/>
                </a:lnTo>
                <a:lnTo>
                  <a:pt x="1266" y="3458"/>
                </a:lnTo>
                <a:lnTo>
                  <a:pt x="1256" y="3473"/>
                </a:lnTo>
                <a:lnTo>
                  <a:pt x="1247" y="3491"/>
                </a:lnTo>
                <a:lnTo>
                  <a:pt x="1227" y="3527"/>
                </a:lnTo>
                <a:lnTo>
                  <a:pt x="1208" y="3564"/>
                </a:lnTo>
                <a:lnTo>
                  <a:pt x="1197" y="3582"/>
                </a:lnTo>
                <a:lnTo>
                  <a:pt x="1187" y="3600"/>
                </a:lnTo>
                <a:lnTo>
                  <a:pt x="1176" y="3617"/>
                </a:lnTo>
                <a:lnTo>
                  <a:pt x="1164" y="3634"/>
                </a:lnTo>
                <a:lnTo>
                  <a:pt x="1151" y="3650"/>
                </a:lnTo>
                <a:lnTo>
                  <a:pt x="1137" y="3664"/>
                </a:lnTo>
                <a:lnTo>
                  <a:pt x="1123" y="3676"/>
                </a:lnTo>
                <a:lnTo>
                  <a:pt x="1106" y="3688"/>
                </a:lnTo>
                <a:lnTo>
                  <a:pt x="1097" y="3693"/>
                </a:lnTo>
                <a:lnTo>
                  <a:pt x="1088" y="3697"/>
                </a:lnTo>
                <a:lnTo>
                  <a:pt x="1079" y="3701"/>
                </a:lnTo>
                <a:lnTo>
                  <a:pt x="1069" y="3704"/>
                </a:lnTo>
                <a:lnTo>
                  <a:pt x="1088" y="3707"/>
                </a:lnTo>
                <a:lnTo>
                  <a:pt x="1107" y="3711"/>
                </a:lnTo>
                <a:lnTo>
                  <a:pt x="1126" y="3716"/>
                </a:lnTo>
                <a:lnTo>
                  <a:pt x="1145" y="3721"/>
                </a:lnTo>
                <a:lnTo>
                  <a:pt x="1164" y="3728"/>
                </a:lnTo>
                <a:lnTo>
                  <a:pt x="1182" y="3735"/>
                </a:lnTo>
                <a:lnTo>
                  <a:pt x="1218" y="3750"/>
                </a:lnTo>
                <a:lnTo>
                  <a:pt x="1254" y="3767"/>
                </a:lnTo>
                <a:lnTo>
                  <a:pt x="1290" y="3785"/>
                </a:lnTo>
                <a:lnTo>
                  <a:pt x="1324" y="3803"/>
                </a:lnTo>
                <a:lnTo>
                  <a:pt x="1360" y="3823"/>
                </a:lnTo>
                <a:lnTo>
                  <a:pt x="1431" y="3863"/>
                </a:lnTo>
                <a:lnTo>
                  <a:pt x="1467" y="3881"/>
                </a:lnTo>
                <a:lnTo>
                  <a:pt x="1503" y="3900"/>
                </a:lnTo>
                <a:lnTo>
                  <a:pt x="1540" y="3916"/>
                </a:lnTo>
                <a:lnTo>
                  <a:pt x="1577" y="3930"/>
                </a:lnTo>
                <a:lnTo>
                  <a:pt x="1596" y="3938"/>
                </a:lnTo>
                <a:lnTo>
                  <a:pt x="1615" y="3943"/>
                </a:lnTo>
                <a:lnTo>
                  <a:pt x="1634" y="3949"/>
                </a:lnTo>
                <a:lnTo>
                  <a:pt x="1654" y="3953"/>
                </a:lnTo>
                <a:lnTo>
                  <a:pt x="1697" y="3961"/>
                </a:lnTo>
                <a:lnTo>
                  <a:pt x="1741" y="3968"/>
                </a:lnTo>
                <a:lnTo>
                  <a:pt x="1785" y="3975"/>
                </a:lnTo>
                <a:lnTo>
                  <a:pt x="1829" y="3979"/>
                </a:lnTo>
                <a:lnTo>
                  <a:pt x="1874" y="3982"/>
                </a:lnTo>
                <a:lnTo>
                  <a:pt x="1918" y="3984"/>
                </a:lnTo>
                <a:lnTo>
                  <a:pt x="1962" y="3985"/>
                </a:lnTo>
                <a:lnTo>
                  <a:pt x="2006" y="3985"/>
                </a:lnTo>
                <a:lnTo>
                  <a:pt x="2051" y="3984"/>
                </a:lnTo>
                <a:lnTo>
                  <a:pt x="2095" y="3983"/>
                </a:lnTo>
                <a:lnTo>
                  <a:pt x="2139" y="3980"/>
                </a:lnTo>
                <a:lnTo>
                  <a:pt x="2184" y="3977"/>
                </a:lnTo>
                <a:lnTo>
                  <a:pt x="2272" y="3969"/>
                </a:lnTo>
                <a:lnTo>
                  <a:pt x="2359" y="3960"/>
                </a:lnTo>
                <a:lnTo>
                  <a:pt x="2407" y="3954"/>
                </a:lnTo>
                <a:lnTo>
                  <a:pt x="2470" y="3945"/>
                </a:lnTo>
                <a:lnTo>
                  <a:pt x="2547" y="3931"/>
                </a:lnTo>
                <a:lnTo>
                  <a:pt x="2635" y="3915"/>
                </a:lnTo>
                <a:lnTo>
                  <a:pt x="2681" y="3906"/>
                </a:lnTo>
                <a:lnTo>
                  <a:pt x="2729" y="3895"/>
                </a:lnTo>
                <a:lnTo>
                  <a:pt x="2778" y="3883"/>
                </a:lnTo>
                <a:lnTo>
                  <a:pt x="2829" y="3871"/>
                </a:lnTo>
                <a:lnTo>
                  <a:pt x="2879" y="3857"/>
                </a:lnTo>
                <a:lnTo>
                  <a:pt x="2929" y="3841"/>
                </a:lnTo>
                <a:lnTo>
                  <a:pt x="2980" y="3826"/>
                </a:lnTo>
                <a:lnTo>
                  <a:pt x="3029" y="3809"/>
                </a:lnTo>
                <a:lnTo>
                  <a:pt x="3078" y="3790"/>
                </a:lnTo>
                <a:lnTo>
                  <a:pt x="3125" y="3771"/>
                </a:lnTo>
                <a:lnTo>
                  <a:pt x="3171" y="3750"/>
                </a:lnTo>
                <a:lnTo>
                  <a:pt x="3214" y="3729"/>
                </a:lnTo>
                <a:lnTo>
                  <a:pt x="3255" y="3705"/>
                </a:lnTo>
                <a:lnTo>
                  <a:pt x="3274" y="3693"/>
                </a:lnTo>
                <a:lnTo>
                  <a:pt x="3293" y="3680"/>
                </a:lnTo>
                <a:lnTo>
                  <a:pt x="3311" y="3668"/>
                </a:lnTo>
                <a:lnTo>
                  <a:pt x="3328" y="3655"/>
                </a:lnTo>
                <a:lnTo>
                  <a:pt x="3344" y="3642"/>
                </a:lnTo>
                <a:lnTo>
                  <a:pt x="3359" y="3627"/>
                </a:lnTo>
                <a:lnTo>
                  <a:pt x="3374" y="3614"/>
                </a:lnTo>
                <a:lnTo>
                  <a:pt x="3387" y="3600"/>
                </a:lnTo>
                <a:lnTo>
                  <a:pt x="3398" y="3584"/>
                </a:lnTo>
                <a:lnTo>
                  <a:pt x="3410" y="3570"/>
                </a:lnTo>
                <a:lnTo>
                  <a:pt x="3420" y="3553"/>
                </a:lnTo>
                <a:lnTo>
                  <a:pt x="3428" y="3538"/>
                </a:lnTo>
                <a:lnTo>
                  <a:pt x="3435" y="3522"/>
                </a:lnTo>
                <a:lnTo>
                  <a:pt x="3441" y="3505"/>
                </a:lnTo>
                <a:lnTo>
                  <a:pt x="3446" y="3489"/>
                </a:lnTo>
                <a:lnTo>
                  <a:pt x="3450" y="3471"/>
                </a:lnTo>
                <a:lnTo>
                  <a:pt x="3452" y="3454"/>
                </a:lnTo>
                <a:lnTo>
                  <a:pt x="3453" y="3436"/>
                </a:lnTo>
                <a:lnTo>
                  <a:pt x="3452" y="3417"/>
                </a:lnTo>
                <a:lnTo>
                  <a:pt x="3449" y="3399"/>
                </a:lnTo>
                <a:lnTo>
                  <a:pt x="3444" y="3379"/>
                </a:lnTo>
                <a:lnTo>
                  <a:pt x="3438" y="3360"/>
                </a:lnTo>
                <a:lnTo>
                  <a:pt x="3450" y="3361"/>
                </a:lnTo>
                <a:lnTo>
                  <a:pt x="3462" y="3362"/>
                </a:lnTo>
                <a:lnTo>
                  <a:pt x="3473" y="3364"/>
                </a:lnTo>
                <a:lnTo>
                  <a:pt x="3485" y="3367"/>
                </a:lnTo>
                <a:lnTo>
                  <a:pt x="3498" y="3370"/>
                </a:lnTo>
                <a:lnTo>
                  <a:pt x="3509" y="3374"/>
                </a:lnTo>
                <a:lnTo>
                  <a:pt x="3534" y="3384"/>
                </a:lnTo>
                <a:lnTo>
                  <a:pt x="3557" y="3398"/>
                </a:lnTo>
                <a:lnTo>
                  <a:pt x="3582" y="3412"/>
                </a:lnTo>
                <a:lnTo>
                  <a:pt x="3606" y="3429"/>
                </a:lnTo>
                <a:lnTo>
                  <a:pt x="3631" y="3449"/>
                </a:lnTo>
                <a:lnTo>
                  <a:pt x="3655" y="3470"/>
                </a:lnTo>
                <a:lnTo>
                  <a:pt x="3680" y="3493"/>
                </a:lnTo>
                <a:lnTo>
                  <a:pt x="3705" y="3518"/>
                </a:lnTo>
                <a:lnTo>
                  <a:pt x="3729" y="3544"/>
                </a:lnTo>
                <a:lnTo>
                  <a:pt x="3754" y="3571"/>
                </a:lnTo>
                <a:lnTo>
                  <a:pt x="3778" y="3598"/>
                </a:lnTo>
                <a:lnTo>
                  <a:pt x="3802" y="3628"/>
                </a:lnTo>
                <a:lnTo>
                  <a:pt x="3826" y="3657"/>
                </a:lnTo>
                <a:lnTo>
                  <a:pt x="3872" y="3718"/>
                </a:lnTo>
                <a:lnTo>
                  <a:pt x="3917" y="3780"/>
                </a:lnTo>
                <a:lnTo>
                  <a:pt x="3960" y="3840"/>
                </a:lnTo>
                <a:lnTo>
                  <a:pt x="4001" y="3900"/>
                </a:lnTo>
                <a:lnTo>
                  <a:pt x="4074" y="4006"/>
                </a:lnTo>
                <a:lnTo>
                  <a:pt x="4106" y="4051"/>
                </a:lnTo>
                <a:lnTo>
                  <a:pt x="4135" y="4089"/>
                </a:lnTo>
                <a:lnTo>
                  <a:pt x="4124" y="4090"/>
                </a:lnTo>
                <a:lnTo>
                  <a:pt x="4112" y="4090"/>
                </a:lnTo>
                <a:lnTo>
                  <a:pt x="4101" y="4089"/>
                </a:lnTo>
                <a:lnTo>
                  <a:pt x="4091" y="4087"/>
                </a:lnTo>
                <a:lnTo>
                  <a:pt x="4071" y="4083"/>
                </a:lnTo>
                <a:lnTo>
                  <a:pt x="4052" y="4077"/>
                </a:lnTo>
                <a:lnTo>
                  <a:pt x="4034" y="4069"/>
                </a:lnTo>
                <a:lnTo>
                  <a:pt x="4016" y="4060"/>
                </a:lnTo>
                <a:lnTo>
                  <a:pt x="4000" y="4048"/>
                </a:lnTo>
                <a:lnTo>
                  <a:pt x="3982" y="4037"/>
                </a:lnTo>
                <a:lnTo>
                  <a:pt x="3949" y="4012"/>
                </a:lnTo>
                <a:lnTo>
                  <a:pt x="3931" y="4000"/>
                </a:lnTo>
                <a:lnTo>
                  <a:pt x="3913" y="3988"/>
                </a:lnTo>
                <a:lnTo>
                  <a:pt x="3894" y="3976"/>
                </a:lnTo>
                <a:lnTo>
                  <a:pt x="3874" y="3964"/>
                </a:lnTo>
                <a:lnTo>
                  <a:pt x="3852" y="3954"/>
                </a:lnTo>
                <a:lnTo>
                  <a:pt x="3830" y="3945"/>
                </a:lnTo>
                <a:lnTo>
                  <a:pt x="3808" y="3938"/>
                </a:lnTo>
                <a:lnTo>
                  <a:pt x="3786" y="3931"/>
                </a:lnTo>
                <a:lnTo>
                  <a:pt x="3764" y="3926"/>
                </a:lnTo>
                <a:lnTo>
                  <a:pt x="3742" y="3921"/>
                </a:lnTo>
                <a:lnTo>
                  <a:pt x="3720" y="3917"/>
                </a:lnTo>
                <a:lnTo>
                  <a:pt x="3697" y="3914"/>
                </a:lnTo>
                <a:lnTo>
                  <a:pt x="3675" y="3912"/>
                </a:lnTo>
                <a:lnTo>
                  <a:pt x="3652" y="3910"/>
                </a:lnTo>
                <a:lnTo>
                  <a:pt x="3607" y="3908"/>
                </a:lnTo>
                <a:lnTo>
                  <a:pt x="3562" y="3908"/>
                </a:lnTo>
                <a:lnTo>
                  <a:pt x="3517" y="3909"/>
                </a:lnTo>
                <a:lnTo>
                  <a:pt x="3472" y="3912"/>
                </a:lnTo>
                <a:lnTo>
                  <a:pt x="3422" y="3916"/>
                </a:lnTo>
                <a:lnTo>
                  <a:pt x="3372" y="3921"/>
                </a:lnTo>
                <a:lnTo>
                  <a:pt x="3272" y="3933"/>
                </a:lnTo>
                <a:lnTo>
                  <a:pt x="3173" y="3947"/>
                </a:lnTo>
                <a:lnTo>
                  <a:pt x="3073" y="3962"/>
                </a:lnTo>
                <a:lnTo>
                  <a:pt x="2974" y="3980"/>
                </a:lnTo>
                <a:lnTo>
                  <a:pt x="2876" y="3999"/>
                </a:lnTo>
                <a:lnTo>
                  <a:pt x="2777" y="4020"/>
                </a:lnTo>
                <a:lnTo>
                  <a:pt x="2680" y="4042"/>
                </a:lnTo>
                <a:lnTo>
                  <a:pt x="2605" y="4059"/>
                </a:lnTo>
                <a:lnTo>
                  <a:pt x="2526" y="4076"/>
                </a:lnTo>
                <a:lnTo>
                  <a:pt x="2444" y="4094"/>
                </a:lnTo>
                <a:lnTo>
                  <a:pt x="2403" y="4105"/>
                </a:lnTo>
                <a:lnTo>
                  <a:pt x="2362" y="4116"/>
                </a:lnTo>
                <a:lnTo>
                  <a:pt x="2322" y="4128"/>
                </a:lnTo>
                <a:lnTo>
                  <a:pt x="2282" y="4142"/>
                </a:lnTo>
                <a:lnTo>
                  <a:pt x="2244" y="4157"/>
                </a:lnTo>
                <a:lnTo>
                  <a:pt x="2206" y="4173"/>
                </a:lnTo>
                <a:lnTo>
                  <a:pt x="2169" y="4191"/>
                </a:lnTo>
                <a:lnTo>
                  <a:pt x="2151" y="4200"/>
                </a:lnTo>
                <a:lnTo>
                  <a:pt x="2135" y="4210"/>
                </a:lnTo>
                <a:lnTo>
                  <a:pt x="2118" y="4220"/>
                </a:lnTo>
                <a:lnTo>
                  <a:pt x="2102" y="4232"/>
                </a:lnTo>
                <a:lnTo>
                  <a:pt x="2087" y="4243"/>
                </a:lnTo>
                <a:lnTo>
                  <a:pt x="2071" y="4254"/>
                </a:lnTo>
                <a:lnTo>
                  <a:pt x="2030" y="4289"/>
                </a:lnTo>
                <a:lnTo>
                  <a:pt x="1989" y="4326"/>
                </a:lnTo>
                <a:lnTo>
                  <a:pt x="1950" y="4364"/>
                </a:lnTo>
                <a:lnTo>
                  <a:pt x="1914" y="4403"/>
                </a:lnTo>
                <a:lnTo>
                  <a:pt x="1896" y="4423"/>
                </a:lnTo>
                <a:lnTo>
                  <a:pt x="1879" y="4444"/>
                </a:lnTo>
                <a:lnTo>
                  <a:pt x="1861" y="4465"/>
                </a:lnTo>
                <a:lnTo>
                  <a:pt x="1845" y="4487"/>
                </a:lnTo>
                <a:lnTo>
                  <a:pt x="1830" y="4508"/>
                </a:lnTo>
                <a:lnTo>
                  <a:pt x="1814" y="4531"/>
                </a:lnTo>
                <a:lnTo>
                  <a:pt x="1799" y="4553"/>
                </a:lnTo>
                <a:lnTo>
                  <a:pt x="1786" y="4577"/>
                </a:lnTo>
                <a:lnTo>
                  <a:pt x="1773" y="4599"/>
                </a:lnTo>
                <a:lnTo>
                  <a:pt x="1762" y="4621"/>
                </a:lnTo>
                <a:lnTo>
                  <a:pt x="1750" y="4644"/>
                </a:lnTo>
                <a:lnTo>
                  <a:pt x="1736" y="4665"/>
                </a:lnTo>
                <a:lnTo>
                  <a:pt x="1722" y="4685"/>
                </a:lnTo>
                <a:lnTo>
                  <a:pt x="1714" y="4695"/>
                </a:lnTo>
                <a:lnTo>
                  <a:pt x="1705" y="4704"/>
                </a:lnTo>
                <a:lnTo>
                  <a:pt x="1696" y="4712"/>
                </a:lnTo>
                <a:lnTo>
                  <a:pt x="1686" y="4719"/>
                </a:lnTo>
                <a:lnTo>
                  <a:pt x="1676" y="4727"/>
                </a:lnTo>
                <a:lnTo>
                  <a:pt x="1665" y="4733"/>
                </a:lnTo>
                <a:lnTo>
                  <a:pt x="1686" y="4741"/>
                </a:lnTo>
                <a:lnTo>
                  <a:pt x="1708" y="4749"/>
                </a:lnTo>
                <a:lnTo>
                  <a:pt x="1728" y="4758"/>
                </a:lnTo>
                <a:lnTo>
                  <a:pt x="1750" y="4768"/>
                </a:lnTo>
                <a:lnTo>
                  <a:pt x="1790" y="4788"/>
                </a:lnTo>
                <a:lnTo>
                  <a:pt x="1829" y="4811"/>
                </a:lnTo>
                <a:lnTo>
                  <a:pt x="1868" y="4833"/>
                </a:lnTo>
                <a:lnTo>
                  <a:pt x="1905" y="4856"/>
                </a:lnTo>
                <a:lnTo>
                  <a:pt x="1943" y="4878"/>
                </a:lnTo>
                <a:lnTo>
                  <a:pt x="1981" y="4900"/>
                </a:lnTo>
                <a:lnTo>
                  <a:pt x="2019" y="4920"/>
                </a:lnTo>
                <a:lnTo>
                  <a:pt x="2039" y="4929"/>
                </a:lnTo>
                <a:lnTo>
                  <a:pt x="2058" y="4938"/>
                </a:lnTo>
                <a:lnTo>
                  <a:pt x="2078" y="4946"/>
                </a:lnTo>
                <a:lnTo>
                  <a:pt x="2098" y="4954"/>
                </a:lnTo>
                <a:lnTo>
                  <a:pt x="2119" y="4960"/>
                </a:lnTo>
                <a:lnTo>
                  <a:pt x="2139" y="4966"/>
                </a:lnTo>
                <a:lnTo>
                  <a:pt x="2161" y="4971"/>
                </a:lnTo>
                <a:lnTo>
                  <a:pt x="2182" y="4976"/>
                </a:lnTo>
                <a:lnTo>
                  <a:pt x="2205" y="4979"/>
                </a:lnTo>
                <a:lnTo>
                  <a:pt x="2227" y="4981"/>
                </a:lnTo>
                <a:lnTo>
                  <a:pt x="2250" y="4982"/>
                </a:lnTo>
                <a:lnTo>
                  <a:pt x="2274" y="4982"/>
                </a:lnTo>
                <a:lnTo>
                  <a:pt x="2298" y="4980"/>
                </a:lnTo>
                <a:lnTo>
                  <a:pt x="2323" y="4977"/>
                </a:lnTo>
                <a:lnTo>
                  <a:pt x="2369" y="4969"/>
                </a:lnTo>
                <a:lnTo>
                  <a:pt x="2414" y="4962"/>
                </a:lnTo>
                <a:lnTo>
                  <a:pt x="2503" y="4945"/>
                </a:lnTo>
                <a:lnTo>
                  <a:pt x="2593" y="4926"/>
                </a:lnTo>
                <a:lnTo>
                  <a:pt x="2682" y="4906"/>
                </a:lnTo>
                <a:lnTo>
                  <a:pt x="2771" y="4884"/>
                </a:lnTo>
                <a:lnTo>
                  <a:pt x="2859" y="4862"/>
                </a:lnTo>
                <a:lnTo>
                  <a:pt x="3037" y="4817"/>
                </a:lnTo>
                <a:lnTo>
                  <a:pt x="3089" y="4803"/>
                </a:lnTo>
                <a:lnTo>
                  <a:pt x="3156" y="4789"/>
                </a:lnTo>
                <a:lnTo>
                  <a:pt x="3235" y="4772"/>
                </a:lnTo>
                <a:lnTo>
                  <a:pt x="3324" y="4751"/>
                </a:lnTo>
                <a:lnTo>
                  <a:pt x="3418" y="4728"/>
                </a:lnTo>
                <a:lnTo>
                  <a:pt x="3467" y="4714"/>
                </a:lnTo>
                <a:lnTo>
                  <a:pt x="3516" y="4701"/>
                </a:lnTo>
                <a:lnTo>
                  <a:pt x="3565" y="4686"/>
                </a:lnTo>
                <a:lnTo>
                  <a:pt x="3616" y="4670"/>
                </a:lnTo>
                <a:lnTo>
                  <a:pt x="3664" y="4653"/>
                </a:lnTo>
                <a:lnTo>
                  <a:pt x="3713" y="4634"/>
                </a:lnTo>
                <a:lnTo>
                  <a:pt x="3760" y="4616"/>
                </a:lnTo>
                <a:lnTo>
                  <a:pt x="3805" y="4595"/>
                </a:lnTo>
                <a:lnTo>
                  <a:pt x="3849" y="4574"/>
                </a:lnTo>
                <a:lnTo>
                  <a:pt x="3890" y="4551"/>
                </a:lnTo>
                <a:lnTo>
                  <a:pt x="3911" y="4539"/>
                </a:lnTo>
                <a:lnTo>
                  <a:pt x="3930" y="4528"/>
                </a:lnTo>
                <a:lnTo>
                  <a:pt x="3949" y="4515"/>
                </a:lnTo>
                <a:lnTo>
                  <a:pt x="3966" y="4502"/>
                </a:lnTo>
                <a:lnTo>
                  <a:pt x="3983" y="4489"/>
                </a:lnTo>
                <a:lnTo>
                  <a:pt x="3999" y="4476"/>
                </a:lnTo>
                <a:lnTo>
                  <a:pt x="4014" y="4462"/>
                </a:lnTo>
                <a:lnTo>
                  <a:pt x="4028" y="4448"/>
                </a:lnTo>
                <a:lnTo>
                  <a:pt x="4042" y="4434"/>
                </a:lnTo>
                <a:lnTo>
                  <a:pt x="4054" y="4418"/>
                </a:lnTo>
                <a:lnTo>
                  <a:pt x="4065" y="4403"/>
                </a:lnTo>
                <a:lnTo>
                  <a:pt x="4076" y="4387"/>
                </a:lnTo>
                <a:lnTo>
                  <a:pt x="4085" y="4372"/>
                </a:lnTo>
                <a:lnTo>
                  <a:pt x="4092" y="4356"/>
                </a:lnTo>
                <a:lnTo>
                  <a:pt x="4099" y="4339"/>
                </a:lnTo>
                <a:lnTo>
                  <a:pt x="4104" y="4322"/>
                </a:lnTo>
                <a:lnTo>
                  <a:pt x="4107" y="4304"/>
                </a:lnTo>
                <a:lnTo>
                  <a:pt x="4110" y="4286"/>
                </a:lnTo>
                <a:lnTo>
                  <a:pt x="4111" y="4269"/>
                </a:lnTo>
                <a:lnTo>
                  <a:pt x="4111" y="4249"/>
                </a:lnTo>
                <a:lnTo>
                  <a:pt x="4109" y="4231"/>
                </a:lnTo>
                <a:lnTo>
                  <a:pt x="4106" y="4211"/>
                </a:lnTo>
                <a:lnTo>
                  <a:pt x="4101" y="4191"/>
                </a:lnTo>
                <a:lnTo>
                  <a:pt x="4095" y="4171"/>
                </a:lnTo>
                <a:lnTo>
                  <a:pt x="4105" y="4170"/>
                </a:lnTo>
                <a:lnTo>
                  <a:pt x="4116" y="4170"/>
                </a:lnTo>
                <a:lnTo>
                  <a:pt x="4127" y="4172"/>
                </a:lnTo>
                <a:lnTo>
                  <a:pt x="4138" y="4174"/>
                </a:lnTo>
                <a:lnTo>
                  <a:pt x="4149" y="4177"/>
                </a:lnTo>
                <a:lnTo>
                  <a:pt x="4161" y="4180"/>
                </a:lnTo>
                <a:lnTo>
                  <a:pt x="4172" y="4186"/>
                </a:lnTo>
                <a:lnTo>
                  <a:pt x="4184" y="4191"/>
                </a:lnTo>
                <a:lnTo>
                  <a:pt x="4208" y="4204"/>
                </a:lnTo>
                <a:lnTo>
                  <a:pt x="4232" y="4220"/>
                </a:lnTo>
                <a:lnTo>
                  <a:pt x="4257" y="4240"/>
                </a:lnTo>
                <a:lnTo>
                  <a:pt x="4283" y="4261"/>
                </a:lnTo>
                <a:lnTo>
                  <a:pt x="4308" y="4285"/>
                </a:lnTo>
                <a:lnTo>
                  <a:pt x="4335" y="4311"/>
                </a:lnTo>
                <a:lnTo>
                  <a:pt x="4360" y="4337"/>
                </a:lnTo>
                <a:lnTo>
                  <a:pt x="4387" y="4367"/>
                </a:lnTo>
                <a:lnTo>
                  <a:pt x="4413" y="4398"/>
                </a:lnTo>
                <a:lnTo>
                  <a:pt x="4439" y="4429"/>
                </a:lnTo>
                <a:lnTo>
                  <a:pt x="4465" y="4461"/>
                </a:lnTo>
                <a:lnTo>
                  <a:pt x="4491" y="4495"/>
                </a:lnTo>
                <a:lnTo>
                  <a:pt x="4542" y="4564"/>
                </a:lnTo>
                <a:lnTo>
                  <a:pt x="4591" y="4632"/>
                </a:lnTo>
                <a:lnTo>
                  <a:pt x="4638" y="4701"/>
                </a:lnTo>
                <a:lnTo>
                  <a:pt x="4682" y="4766"/>
                </a:lnTo>
                <a:lnTo>
                  <a:pt x="4761" y="4881"/>
                </a:lnTo>
                <a:lnTo>
                  <a:pt x="4794" y="4928"/>
                </a:lnTo>
                <a:lnTo>
                  <a:pt x="4822" y="4965"/>
                </a:lnTo>
                <a:lnTo>
                  <a:pt x="4806" y="4966"/>
                </a:lnTo>
                <a:lnTo>
                  <a:pt x="4791" y="4966"/>
                </a:lnTo>
                <a:lnTo>
                  <a:pt x="4776" y="4965"/>
                </a:lnTo>
                <a:lnTo>
                  <a:pt x="4762" y="4963"/>
                </a:lnTo>
                <a:lnTo>
                  <a:pt x="4748" y="4960"/>
                </a:lnTo>
                <a:lnTo>
                  <a:pt x="4734" y="4957"/>
                </a:lnTo>
                <a:lnTo>
                  <a:pt x="4720" y="4952"/>
                </a:lnTo>
                <a:lnTo>
                  <a:pt x="4707" y="4948"/>
                </a:lnTo>
                <a:lnTo>
                  <a:pt x="4680" y="4936"/>
                </a:lnTo>
                <a:lnTo>
                  <a:pt x="4655" y="4922"/>
                </a:lnTo>
                <a:lnTo>
                  <a:pt x="4629" y="4908"/>
                </a:lnTo>
                <a:lnTo>
                  <a:pt x="4603" y="4892"/>
                </a:lnTo>
                <a:lnTo>
                  <a:pt x="4550" y="4860"/>
                </a:lnTo>
                <a:lnTo>
                  <a:pt x="4523" y="4844"/>
                </a:lnTo>
                <a:lnTo>
                  <a:pt x="4495" y="4830"/>
                </a:lnTo>
                <a:lnTo>
                  <a:pt x="4465" y="4817"/>
                </a:lnTo>
                <a:lnTo>
                  <a:pt x="4451" y="4812"/>
                </a:lnTo>
                <a:lnTo>
                  <a:pt x="4434" y="4807"/>
                </a:lnTo>
                <a:lnTo>
                  <a:pt x="4419" y="4801"/>
                </a:lnTo>
                <a:lnTo>
                  <a:pt x="4402" y="4798"/>
                </a:lnTo>
                <a:lnTo>
                  <a:pt x="4385" y="4795"/>
                </a:lnTo>
                <a:lnTo>
                  <a:pt x="4368" y="4793"/>
                </a:lnTo>
                <a:lnTo>
                  <a:pt x="4342" y="4791"/>
                </a:lnTo>
                <a:lnTo>
                  <a:pt x="4316" y="4789"/>
                </a:lnTo>
                <a:lnTo>
                  <a:pt x="4290" y="4788"/>
                </a:lnTo>
                <a:lnTo>
                  <a:pt x="4264" y="4788"/>
                </a:lnTo>
                <a:lnTo>
                  <a:pt x="4212" y="4789"/>
                </a:lnTo>
                <a:lnTo>
                  <a:pt x="4160" y="4793"/>
                </a:lnTo>
                <a:lnTo>
                  <a:pt x="4107" y="4798"/>
                </a:lnTo>
                <a:lnTo>
                  <a:pt x="4055" y="4806"/>
                </a:lnTo>
                <a:lnTo>
                  <a:pt x="4002" y="4814"/>
                </a:lnTo>
                <a:lnTo>
                  <a:pt x="3950" y="4824"/>
                </a:lnTo>
                <a:lnTo>
                  <a:pt x="3897" y="4835"/>
                </a:lnTo>
                <a:lnTo>
                  <a:pt x="3845" y="4848"/>
                </a:lnTo>
                <a:lnTo>
                  <a:pt x="3794" y="4860"/>
                </a:lnTo>
                <a:lnTo>
                  <a:pt x="3742" y="4873"/>
                </a:lnTo>
                <a:lnTo>
                  <a:pt x="3640" y="4902"/>
                </a:lnTo>
                <a:lnTo>
                  <a:pt x="3542" y="4929"/>
                </a:lnTo>
                <a:lnTo>
                  <a:pt x="3455" y="4954"/>
                </a:lnTo>
                <a:lnTo>
                  <a:pt x="3367" y="4981"/>
                </a:lnTo>
                <a:lnTo>
                  <a:pt x="3322" y="4995"/>
                </a:lnTo>
                <a:lnTo>
                  <a:pt x="3279" y="5009"/>
                </a:lnTo>
                <a:lnTo>
                  <a:pt x="3236" y="5025"/>
                </a:lnTo>
                <a:lnTo>
                  <a:pt x="3193" y="5041"/>
                </a:lnTo>
                <a:lnTo>
                  <a:pt x="3150" y="5059"/>
                </a:lnTo>
                <a:lnTo>
                  <a:pt x="3108" y="5076"/>
                </a:lnTo>
                <a:lnTo>
                  <a:pt x="3066" y="5095"/>
                </a:lnTo>
                <a:lnTo>
                  <a:pt x="3025" y="5116"/>
                </a:lnTo>
                <a:lnTo>
                  <a:pt x="2985" y="5137"/>
                </a:lnTo>
                <a:lnTo>
                  <a:pt x="2945" y="5160"/>
                </a:lnTo>
                <a:lnTo>
                  <a:pt x="2908" y="5185"/>
                </a:lnTo>
                <a:lnTo>
                  <a:pt x="2870" y="5210"/>
                </a:lnTo>
                <a:lnTo>
                  <a:pt x="2834" y="5236"/>
                </a:lnTo>
                <a:lnTo>
                  <a:pt x="2800" y="5264"/>
                </a:lnTo>
                <a:lnTo>
                  <a:pt x="2767" y="5293"/>
                </a:lnTo>
                <a:lnTo>
                  <a:pt x="2735" y="5324"/>
                </a:lnTo>
                <a:lnTo>
                  <a:pt x="2706" y="5356"/>
                </a:lnTo>
                <a:lnTo>
                  <a:pt x="2691" y="5373"/>
                </a:lnTo>
                <a:lnTo>
                  <a:pt x="2678" y="5391"/>
                </a:lnTo>
                <a:lnTo>
                  <a:pt x="2665" y="5408"/>
                </a:lnTo>
                <a:lnTo>
                  <a:pt x="2652" y="5426"/>
                </a:lnTo>
                <a:lnTo>
                  <a:pt x="2640" y="5445"/>
                </a:lnTo>
                <a:lnTo>
                  <a:pt x="2629" y="5463"/>
                </a:lnTo>
                <a:lnTo>
                  <a:pt x="2622" y="5478"/>
                </a:lnTo>
                <a:lnTo>
                  <a:pt x="2614" y="5493"/>
                </a:lnTo>
                <a:lnTo>
                  <a:pt x="2601" y="5526"/>
                </a:lnTo>
                <a:lnTo>
                  <a:pt x="2574" y="5594"/>
                </a:lnTo>
                <a:lnTo>
                  <a:pt x="2560" y="5629"/>
                </a:lnTo>
                <a:lnTo>
                  <a:pt x="2553" y="5646"/>
                </a:lnTo>
                <a:lnTo>
                  <a:pt x="2545" y="5661"/>
                </a:lnTo>
                <a:lnTo>
                  <a:pt x="2536" y="5675"/>
                </a:lnTo>
                <a:lnTo>
                  <a:pt x="2525" y="5690"/>
                </a:lnTo>
                <a:lnTo>
                  <a:pt x="2514" y="5702"/>
                </a:lnTo>
                <a:lnTo>
                  <a:pt x="2503" y="5713"/>
                </a:lnTo>
                <a:lnTo>
                  <a:pt x="2512" y="5714"/>
                </a:lnTo>
                <a:lnTo>
                  <a:pt x="2522" y="5715"/>
                </a:lnTo>
                <a:lnTo>
                  <a:pt x="2541" y="5720"/>
                </a:lnTo>
                <a:lnTo>
                  <a:pt x="2559" y="5727"/>
                </a:lnTo>
                <a:lnTo>
                  <a:pt x="2577" y="5735"/>
                </a:lnTo>
                <a:lnTo>
                  <a:pt x="2593" y="5745"/>
                </a:lnTo>
                <a:lnTo>
                  <a:pt x="2609" y="5755"/>
                </a:lnTo>
                <a:lnTo>
                  <a:pt x="2625" y="5768"/>
                </a:lnTo>
                <a:lnTo>
                  <a:pt x="2640" y="5780"/>
                </a:lnTo>
                <a:lnTo>
                  <a:pt x="2671" y="5807"/>
                </a:lnTo>
                <a:lnTo>
                  <a:pt x="2701" y="5832"/>
                </a:lnTo>
                <a:lnTo>
                  <a:pt x="2716" y="5844"/>
                </a:lnTo>
                <a:lnTo>
                  <a:pt x="2732" y="5856"/>
                </a:lnTo>
                <a:lnTo>
                  <a:pt x="2749" y="5866"/>
                </a:lnTo>
                <a:lnTo>
                  <a:pt x="2765" y="5875"/>
                </a:lnTo>
                <a:lnTo>
                  <a:pt x="2792" y="5886"/>
                </a:lnTo>
                <a:lnTo>
                  <a:pt x="2818" y="5897"/>
                </a:lnTo>
                <a:lnTo>
                  <a:pt x="2846" y="5904"/>
                </a:lnTo>
                <a:lnTo>
                  <a:pt x="2875" y="5911"/>
                </a:lnTo>
                <a:lnTo>
                  <a:pt x="2903" y="5916"/>
                </a:lnTo>
                <a:lnTo>
                  <a:pt x="2932" y="5920"/>
                </a:lnTo>
                <a:lnTo>
                  <a:pt x="2961" y="5924"/>
                </a:lnTo>
                <a:lnTo>
                  <a:pt x="2989" y="5927"/>
                </a:lnTo>
                <a:lnTo>
                  <a:pt x="3045" y="5931"/>
                </a:lnTo>
                <a:lnTo>
                  <a:pt x="3100" y="5933"/>
                </a:lnTo>
                <a:lnTo>
                  <a:pt x="3156" y="5933"/>
                </a:lnTo>
                <a:lnTo>
                  <a:pt x="3212" y="5931"/>
                </a:lnTo>
                <a:lnTo>
                  <a:pt x="3267" y="5926"/>
                </a:lnTo>
                <a:lnTo>
                  <a:pt x="3322" y="5920"/>
                </a:lnTo>
                <a:lnTo>
                  <a:pt x="3378" y="5913"/>
                </a:lnTo>
                <a:lnTo>
                  <a:pt x="3433" y="5904"/>
                </a:lnTo>
                <a:lnTo>
                  <a:pt x="3487" y="5895"/>
                </a:lnTo>
                <a:lnTo>
                  <a:pt x="3543" y="5882"/>
                </a:lnTo>
                <a:lnTo>
                  <a:pt x="3597" y="5870"/>
                </a:lnTo>
                <a:lnTo>
                  <a:pt x="3651" y="5857"/>
                </a:lnTo>
                <a:lnTo>
                  <a:pt x="3705" y="5842"/>
                </a:lnTo>
                <a:lnTo>
                  <a:pt x="3759" y="5827"/>
                </a:lnTo>
                <a:lnTo>
                  <a:pt x="3812" y="5811"/>
                </a:lnTo>
                <a:lnTo>
                  <a:pt x="3865" y="5794"/>
                </a:lnTo>
                <a:lnTo>
                  <a:pt x="3983" y="5757"/>
                </a:lnTo>
                <a:lnTo>
                  <a:pt x="4058" y="5734"/>
                </a:lnTo>
                <a:lnTo>
                  <a:pt x="4138" y="5705"/>
                </a:lnTo>
                <a:lnTo>
                  <a:pt x="4181" y="5690"/>
                </a:lnTo>
                <a:lnTo>
                  <a:pt x="4224" y="5673"/>
                </a:lnTo>
                <a:lnTo>
                  <a:pt x="4267" y="5656"/>
                </a:lnTo>
                <a:lnTo>
                  <a:pt x="4311" y="5638"/>
                </a:lnTo>
                <a:lnTo>
                  <a:pt x="4354" y="5618"/>
                </a:lnTo>
                <a:lnTo>
                  <a:pt x="4397" y="5598"/>
                </a:lnTo>
                <a:lnTo>
                  <a:pt x="4439" y="5576"/>
                </a:lnTo>
                <a:lnTo>
                  <a:pt x="4481" y="5553"/>
                </a:lnTo>
                <a:lnTo>
                  <a:pt x="4521" y="5530"/>
                </a:lnTo>
                <a:lnTo>
                  <a:pt x="4559" y="5505"/>
                </a:lnTo>
                <a:lnTo>
                  <a:pt x="4596" y="5480"/>
                </a:lnTo>
                <a:lnTo>
                  <a:pt x="4630" y="5453"/>
                </a:lnTo>
                <a:lnTo>
                  <a:pt x="4646" y="5439"/>
                </a:lnTo>
                <a:lnTo>
                  <a:pt x="4662" y="5425"/>
                </a:lnTo>
                <a:lnTo>
                  <a:pt x="4676" y="5411"/>
                </a:lnTo>
                <a:lnTo>
                  <a:pt x="4690" y="5397"/>
                </a:lnTo>
                <a:lnTo>
                  <a:pt x="4704" y="5381"/>
                </a:lnTo>
                <a:lnTo>
                  <a:pt x="4716" y="5367"/>
                </a:lnTo>
                <a:lnTo>
                  <a:pt x="4727" y="5352"/>
                </a:lnTo>
                <a:lnTo>
                  <a:pt x="4739" y="5336"/>
                </a:lnTo>
                <a:lnTo>
                  <a:pt x="4748" y="5320"/>
                </a:lnTo>
                <a:lnTo>
                  <a:pt x="4757" y="5303"/>
                </a:lnTo>
                <a:lnTo>
                  <a:pt x="4764" y="5287"/>
                </a:lnTo>
                <a:lnTo>
                  <a:pt x="4771" y="5271"/>
                </a:lnTo>
                <a:lnTo>
                  <a:pt x="4776" y="5254"/>
                </a:lnTo>
                <a:lnTo>
                  <a:pt x="4782" y="5237"/>
                </a:lnTo>
                <a:lnTo>
                  <a:pt x="4785" y="5219"/>
                </a:lnTo>
                <a:lnTo>
                  <a:pt x="4787" y="5202"/>
                </a:lnTo>
                <a:lnTo>
                  <a:pt x="4788" y="5184"/>
                </a:lnTo>
                <a:lnTo>
                  <a:pt x="4788" y="5165"/>
                </a:lnTo>
                <a:lnTo>
                  <a:pt x="4786" y="5147"/>
                </a:lnTo>
                <a:lnTo>
                  <a:pt x="4783" y="5128"/>
                </a:lnTo>
                <a:lnTo>
                  <a:pt x="4778" y="5109"/>
                </a:lnTo>
                <a:lnTo>
                  <a:pt x="4772" y="5089"/>
                </a:lnTo>
                <a:lnTo>
                  <a:pt x="4765" y="5070"/>
                </a:lnTo>
                <a:lnTo>
                  <a:pt x="4756" y="5049"/>
                </a:lnTo>
                <a:lnTo>
                  <a:pt x="4767" y="5047"/>
                </a:lnTo>
                <a:lnTo>
                  <a:pt x="4780" y="5047"/>
                </a:lnTo>
                <a:lnTo>
                  <a:pt x="4791" y="5047"/>
                </a:lnTo>
                <a:lnTo>
                  <a:pt x="4803" y="5048"/>
                </a:lnTo>
                <a:lnTo>
                  <a:pt x="4814" y="5050"/>
                </a:lnTo>
                <a:lnTo>
                  <a:pt x="4827" y="5053"/>
                </a:lnTo>
                <a:lnTo>
                  <a:pt x="4840" y="5058"/>
                </a:lnTo>
                <a:lnTo>
                  <a:pt x="4852" y="5062"/>
                </a:lnTo>
                <a:lnTo>
                  <a:pt x="4865" y="5068"/>
                </a:lnTo>
                <a:lnTo>
                  <a:pt x="4878" y="5075"/>
                </a:lnTo>
                <a:lnTo>
                  <a:pt x="4891" y="5082"/>
                </a:lnTo>
                <a:lnTo>
                  <a:pt x="4905" y="5090"/>
                </a:lnTo>
                <a:lnTo>
                  <a:pt x="4931" y="5109"/>
                </a:lnTo>
                <a:lnTo>
                  <a:pt x="4958" y="5130"/>
                </a:lnTo>
                <a:lnTo>
                  <a:pt x="4985" y="5155"/>
                </a:lnTo>
                <a:lnTo>
                  <a:pt x="5013" y="5182"/>
                </a:lnTo>
                <a:lnTo>
                  <a:pt x="5041" y="5210"/>
                </a:lnTo>
                <a:lnTo>
                  <a:pt x="5069" y="5241"/>
                </a:lnTo>
                <a:lnTo>
                  <a:pt x="5097" y="5273"/>
                </a:lnTo>
                <a:lnTo>
                  <a:pt x="5125" y="5307"/>
                </a:lnTo>
                <a:lnTo>
                  <a:pt x="5152" y="5341"/>
                </a:lnTo>
                <a:lnTo>
                  <a:pt x="5180" y="5376"/>
                </a:lnTo>
                <a:lnTo>
                  <a:pt x="5234" y="5450"/>
                </a:lnTo>
                <a:lnTo>
                  <a:pt x="5288" y="5524"/>
                </a:lnTo>
                <a:lnTo>
                  <a:pt x="5338" y="5598"/>
                </a:lnTo>
                <a:lnTo>
                  <a:pt x="5386" y="5668"/>
                </a:lnTo>
                <a:lnTo>
                  <a:pt x="5470" y="5793"/>
                </a:lnTo>
                <a:lnTo>
                  <a:pt x="5506" y="5844"/>
                </a:lnTo>
                <a:lnTo>
                  <a:pt x="5537" y="5885"/>
                </a:lnTo>
                <a:lnTo>
                  <a:pt x="5520" y="5886"/>
                </a:lnTo>
                <a:lnTo>
                  <a:pt x="5505" y="5886"/>
                </a:lnTo>
                <a:lnTo>
                  <a:pt x="5491" y="5885"/>
                </a:lnTo>
                <a:lnTo>
                  <a:pt x="5475" y="5884"/>
                </a:lnTo>
                <a:lnTo>
                  <a:pt x="5461" y="5882"/>
                </a:lnTo>
                <a:lnTo>
                  <a:pt x="5447" y="5879"/>
                </a:lnTo>
                <a:lnTo>
                  <a:pt x="5432" y="5875"/>
                </a:lnTo>
                <a:lnTo>
                  <a:pt x="5418" y="5871"/>
                </a:lnTo>
                <a:lnTo>
                  <a:pt x="5391" y="5862"/>
                </a:lnTo>
                <a:lnTo>
                  <a:pt x="5365" y="5850"/>
                </a:lnTo>
                <a:lnTo>
                  <a:pt x="5338" y="5836"/>
                </a:lnTo>
                <a:lnTo>
                  <a:pt x="5311" y="5822"/>
                </a:lnTo>
                <a:lnTo>
                  <a:pt x="5258" y="5792"/>
                </a:lnTo>
                <a:lnTo>
                  <a:pt x="5230" y="5777"/>
                </a:lnTo>
                <a:lnTo>
                  <a:pt x="5203" y="5763"/>
                </a:lnTo>
                <a:lnTo>
                  <a:pt x="5174" y="5749"/>
                </a:lnTo>
                <a:lnTo>
                  <a:pt x="5144" y="5737"/>
                </a:lnTo>
                <a:lnTo>
                  <a:pt x="5114" y="5727"/>
                </a:lnTo>
                <a:lnTo>
                  <a:pt x="5097" y="5723"/>
                </a:lnTo>
                <a:lnTo>
                  <a:pt x="5081" y="5718"/>
                </a:lnTo>
                <a:lnTo>
                  <a:pt x="5057" y="5713"/>
                </a:lnTo>
                <a:lnTo>
                  <a:pt x="5034" y="5710"/>
                </a:lnTo>
                <a:lnTo>
                  <a:pt x="5010" y="5707"/>
                </a:lnTo>
                <a:lnTo>
                  <a:pt x="4986" y="5705"/>
                </a:lnTo>
                <a:lnTo>
                  <a:pt x="4963" y="5704"/>
                </a:lnTo>
                <a:lnTo>
                  <a:pt x="4938" y="5704"/>
                </a:lnTo>
                <a:lnTo>
                  <a:pt x="4914" y="5705"/>
                </a:lnTo>
                <a:lnTo>
                  <a:pt x="4890" y="5706"/>
                </a:lnTo>
                <a:lnTo>
                  <a:pt x="4866" y="5708"/>
                </a:lnTo>
                <a:lnTo>
                  <a:pt x="4841" y="5710"/>
                </a:lnTo>
                <a:lnTo>
                  <a:pt x="4793" y="5717"/>
                </a:lnTo>
                <a:lnTo>
                  <a:pt x="4744" y="5726"/>
                </a:lnTo>
                <a:lnTo>
                  <a:pt x="4694" y="5737"/>
                </a:lnTo>
                <a:lnTo>
                  <a:pt x="4645" y="5748"/>
                </a:lnTo>
                <a:lnTo>
                  <a:pt x="4597" y="5761"/>
                </a:lnTo>
                <a:lnTo>
                  <a:pt x="4549" y="5776"/>
                </a:lnTo>
                <a:lnTo>
                  <a:pt x="4501" y="5790"/>
                </a:lnTo>
                <a:lnTo>
                  <a:pt x="4408" y="5818"/>
                </a:lnTo>
                <a:lnTo>
                  <a:pt x="4361" y="5832"/>
                </a:lnTo>
                <a:lnTo>
                  <a:pt x="4316" y="5844"/>
                </a:lnTo>
                <a:lnTo>
                  <a:pt x="4221" y="5872"/>
                </a:lnTo>
                <a:lnTo>
                  <a:pt x="4125" y="5900"/>
                </a:lnTo>
                <a:lnTo>
                  <a:pt x="4077" y="5915"/>
                </a:lnTo>
                <a:lnTo>
                  <a:pt x="4029" y="5932"/>
                </a:lnTo>
                <a:lnTo>
                  <a:pt x="3981" y="5948"/>
                </a:lnTo>
                <a:lnTo>
                  <a:pt x="3934" y="5965"/>
                </a:lnTo>
                <a:lnTo>
                  <a:pt x="3887" y="5985"/>
                </a:lnTo>
                <a:lnTo>
                  <a:pt x="3841" y="6004"/>
                </a:lnTo>
                <a:lnTo>
                  <a:pt x="3796" y="6026"/>
                </a:lnTo>
                <a:lnTo>
                  <a:pt x="3751" y="6048"/>
                </a:lnTo>
                <a:lnTo>
                  <a:pt x="3707" y="6073"/>
                </a:lnTo>
                <a:lnTo>
                  <a:pt x="3665" y="6099"/>
                </a:lnTo>
                <a:lnTo>
                  <a:pt x="3623" y="6125"/>
                </a:lnTo>
                <a:lnTo>
                  <a:pt x="3583" y="6155"/>
                </a:lnTo>
                <a:lnTo>
                  <a:pt x="3563" y="6170"/>
                </a:lnTo>
                <a:lnTo>
                  <a:pt x="3546" y="6186"/>
                </a:lnTo>
                <a:lnTo>
                  <a:pt x="3527" y="6201"/>
                </a:lnTo>
                <a:lnTo>
                  <a:pt x="3510" y="6217"/>
                </a:lnTo>
                <a:lnTo>
                  <a:pt x="3494" y="6235"/>
                </a:lnTo>
                <a:lnTo>
                  <a:pt x="3477" y="6252"/>
                </a:lnTo>
                <a:lnTo>
                  <a:pt x="3462" y="6271"/>
                </a:lnTo>
                <a:lnTo>
                  <a:pt x="3446" y="6289"/>
                </a:lnTo>
                <a:lnTo>
                  <a:pt x="3431" y="6309"/>
                </a:lnTo>
                <a:lnTo>
                  <a:pt x="3417" y="6327"/>
                </a:lnTo>
                <a:lnTo>
                  <a:pt x="3390" y="6367"/>
                </a:lnTo>
                <a:lnTo>
                  <a:pt x="3364" y="6408"/>
                </a:lnTo>
                <a:lnTo>
                  <a:pt x="3341" y="6450"/>
                </a:lnTo>
                <a:lnTo>
                  <a:pt x="3332" y="6471"/>
                </a:lnTo>
                <a:lnTo>
                  <a:pt x="3321" y="6494"/>
                </a:lnTo>
                <a:lnTo>
                  <a:pt x="3311" y="6519"/>
                </a:lnTo>
                <a:lnTo>
                  <a:pt x="3300" y="6544"/>
                </a:lnTo>
                <a:lnTo>
                  <a:pt x="3288" y="6569"/>
                </a:lnTo>
                <a:lnTo>
                  <a:pt x="3281" y="6580"/>
                </a:lnTo>
                <a:lnTo>
                  <a:pt x="3273" y="6591"/>
                </a:lnTo>
                <a:lnTo>
                  <a:pt x="3266" y="6601"/>
                </a:lnTo>
                <a:lnTo>
                  <a:pt x="3257" y="6610"/>
                </a:lnTo>
                <a:lnTo>
                  <a:pt x="3248" y="6617"/>
                </a:lnTo>
                <a:lnTo>
                  <a:pt x="3238" y="6623"/>
                </a:lnTo>
                <a:lnTo>
                  <a:pt x="3254" y="6625"/>
                </a:lnTo>
                <a:lnTo>
                  <a:pt x="3270" y="6627"/>
                </a:lnTo>
                <a:lnTo>
                  <a:pt x="3287" y="6630"/>
                </a:lnTo>
                <a:lnTo>
                  <a:pt x="3302" y="6634"/>
                </a:lnTo>
                <a:lnTo>
                  <a:pt x="3317" y="6640"/>
                </a:lnTo>
                <a:lnTo>
                  <a:pt x="3333" y="6645"/>
                </a:lnTo>
                <a:lnTo>
                  <a:pt x="3348" y="6651"/>
                </a:lnTo>
                <a:lnTo>
                  <a:pt x="3363" y="6658"/>
                </a:lnTo>
                <a:lnTo>
                  <a:pt x="3393" y="6673"/>
                </a:lnTo>
                <a:lnTo>
                  <a:pt x="3423" y="6691"/>
                </a:lnTo>
                <a:lnTo>
                  <a:pt x="3482" y="6728"/>
                </a:lnTo>
                <a:lnTo>
                  <a:pt x="3512" y="6747"/>
                </a:lnTo>
                <a:lnTo>
                  <a:pt x="3543" y="6765"/>
                </a:lnTo>
                <a:lnTo>
                  <a:pt x="3574" y="6782"/>
                </a:lnTo>
                <a:lnTo>
                  <a:pt x="3605" y="6797"/>
                </a:lnTo>
                <a:lnTo>
                  <a:pt x="3621" y="6805"/>
                </a:lnTo>
                <a:lnTo>
                  <a:pt x="3637" y="6811"/>
                </a:lnTo>
                <a:lnTo>
                  <a:pt x="3654" y="6817"/>
                </a:lnTo>
                <a:lnTo>
                  <a:pt x="3671" y="6822"/>
                </a:lnTo>
                <a:lnTo>
                  <a:pt x="3688" y="6826"/>
                </a:lnTo>
                <a:lnTo>
                  <a:pt x="3706" y="6829"/>
                </a:lnTo>
                <a:lnTo>
                  <a:pt x="3723" y="6831"/>
                </a:lnTo>
                <a:lnTo>
                  <a:pt x="3742" y="6832"/>
                </a:lnTo>
                <a:lnTo>
                  <a:pt x="3786" y="6833"/>
                </a:lnTo>
                <a:lnTo>
                  <a:pt x="3831" y="6833"/>
                </a:lnTo>
                <a:lnTo>
                  <a:pt x="3875" y="6831"/>
                </a:lnTo>
                <a:lnTo>
                  <a:pt x="3920" y="6828"/>
                </a:lnTo>
                <a:lnTo>
                  <a:pt x="3964" y="6824"/>
                </a:lnTo>
                <a:lnTo>
                  <a:pt x="4009" y="6819"/>
                </a:lnTo>
                <a:lnTo>
                  <a:pt x="4053" y="6813"/>
                </a:lnTo>
                <a:lnTo>
                  <a:pt x="4098" y="6806"/>
                </a:lnTo>
                <a:lnTo>
                  <a:pt x="4142" y="6798"/>
                </a:lnTo>
                <a:lnTo>
                  <a:pt x="4186" y="6789"/>
                </a:lnTo>
                <a:lnTo>
                  <a:pt x="4230" y="6780"/>
                </a:lnTo>
                <a:lnTo>
                  <a:pt x="4274" y="6770"/>
                </a:lnTo>
                <a:lnTo>
                  <a:pt x="4361" y="6748"/>
                </a:lnTo>
                <a:lnTo>
                  <a:pt x="4447" y="6724"/>
                </a:lnTo>
                <a:lnTo>
                  <a:pt x="4495" y="6709"/>
                </a:lnTo>
                <a:lnTo>
                  <a:pt x="4558" y="6689"/>
                </a:lnTo>
                <a:lnTo>
                  <a:pt x="4634" y="6662"/>
                </a:lnTo>
                <a:lnTo>
                  <a:pt x="4719" y="6629"/>
                </a:lnTo>
                <a:lnTo>
                  <a:pt x="4764" y="6612"/>
                </a:lnTo>
                <a:lnTo>
                  <a:pt x="4811" y="6592"/>
                </a:lnTo>
                <a:lnTo>
                  <a:pt x="4858" y="6572"/>
                </a:lnTo>
                <a:lnTo>
                  <a:pt x="4908" y="6550"/>
                </a:lnTo>
                <a:lnTo>
                  <a:pt x="4956" y="6529"/>
                </a:lnTo>
                <a:lnTo>
                  <a:pt x="5004" y="6505"/>
                </a:lnTo>
                <a:lnTo>
                  <a:pt x="5052" y="6481"/>
                </a:lnTo>
                <a:lnTo>
                  <a:pt x="5100" y="6455"/>
                </a:lnTo>
                <a:lnTo>
                  <a:pt x="5146" y="6430"/>
                </a:lnTo>
                <a:lnTo>
                  <a:pt x="5191" y="6403"/>
                </a:lnTo>
                <a:lnTo>
                  <a:pt x="5234" y="6375"/>
                </a:lnTo>
                <a:lnTo>
                  <a:pt x="5275" y="6347"/>
                </a:lnTo>
                <a:lnTo>
                  <a:pt x="5314" y="6318"/>
                </a:lnTo>
                <a:lnTo>
                  <a:pt x="5350" y="6288"/>
                </a:lnTo>
                <a:lnTo>
                  <a:pt x="5368" y="6274"/>
                </a:lnTo>
                <a:lnTo>
                  <a:pt x="5383" y="6258"/>
                </a:lnTo>
                <a:lnTo>
                  <a:pt x="5398" y="6243"/>
                </a:lnTo>
                <a:lnTo>
                  <a:pt x="5413" y="6228"/>
                </a:lnTo>
                <a:lnTo>
                  <a:pt x="5426" y="6212"/>
                </a:lnTo>
                <a:lnTo>
                  <a:pt x="5438" y="6197"/>
                </a:lnTo>
                <a:lnTo>
                  <a:pt x="5450" y="6182"/>
                </a:lnTo>
                <a:lnTo>
                  <a:pt x="5460" y="6165"/>
                </a:lnTo>
                <a:lnTo>
                  <a:pt x="5469" y="6150"/>
                </a:lnTo>
                <a:lnTo>
                  <a:pt x="5476" y="6133"/>
                </a:lnTo>
                <a:lnTo>
                  <a:pt x="5483" y="6118"/>
                </a:lnTo>
                <a:lnTo>
                  <a:pt x="5489" y="6102"/>
                </a:lnTo>
                <a:lnTo>
                  <a:pt x="5493" y="6085"/>
                </a:lnTo>
                <a:lnTo>
                  <a:pt x="5496" y="6070"/>
                </a:lnTo>
                <a:lnTo>
                  <a:pt x="5497" y="6053"/>
                </a:lnTo>
                <a:lnTo>
                  <a:pt x="5497" y="6037"/>
                </a:lnTo>
                <a:lnTo>
                  <a:pt x="5496" y="6021"/>
                </a:lnTo>
                <a:lnTo>
                  <a:pt x="5493" y="6004"/>
                </a:lnTo>
                <a:lnTo>
                  <a:pt x="5488" y="5988"/>
                </a:lnTo>
                <a:lnTo>
                  <a:pt x="5481" y="5972"/>
                </a:lnTo>
                <a:lnTo>
                  <a:pt x="5491" y="5969"/>
                </a:lnTo>
                <a:lnTo>
                  <a:pt x="5501" y="5968"/>
                </a:lnTo>
                <a:lnTo>
                  <a:pt x="5510" y="5968"/>
                </a:lnTo>
                <a:lnTo>
                  <a:pt x="5520" y="5969"/>
                </a:lnTo>
                <a:lnTo>
                  <a:pt x="5531" y="5971"/>
                </a:lnTo>
                <a:lnTo>
                  <a:pt x="5541" y="5972"/>
                </a:lnTo>
                <a:lnTo>
                  <a:pt x="5561" y="5978"/>
                </a:lnTo>
                <a:lnTo>
                  <a:pt x="5582" y="5986"/>
                </a:lnTo>
                <a:lnTo>
                  <a:pt x="5602" y="5996"/>
                </a:lnTo>
                <a:lnTo>
                  <a:pt x="5624" y="6009"/>
                </a:lnTo>
                <a:lnTo>
                  <a:pt x="5645" y="6024"/>
                </a:lnTo>
                <a:lnTo>
                  <a:pt x="5667" y="6040"/>
                </a:lnTo>
                <a:lnTo>
                  <a:pt x="5689" y="6059"/>
                </a:lnTo>
                <a:lnTo>
                  <a:pt x="5711" y="6078"/>
                </a:lnTo>
                <a:lnTo>
                  <a:pt x="5733" y="6100"/>
                </a:lnTo>
                <a:lnTo>
                  <a:pt x="5755" y="6122"/>
                </a:lnTo>
                <a:lnTo>
                  <a:pt x="5776" y="6146"/>
                </a:lnTo>
                <a:lnTo>
                  <a:pt x="5799" y="6170"/>
                </a:lnTo>
                <a:lnTo>
                  <a:pt x="5821" y="6196"/>
                </a:lnTo>
                <a:lnTo>
                  <a:pt x="5863" y="6247"/>
                </a:lnTo>
                <a:lnTo>
                  <a:pt x="5905" y="6300"/>
                </a:lnTo>
                <a:lnTo>
                  <a:pt x="5945" y="6354"/>
                </a:lnTo>
                <a:lnTo>
                  <a:pt x="5982" y="6405"/>
                </a:lnTo>
                <a:lnTo>
                  <a:pt x="6052" y="6498"/>
                </a:lnTo>
                <a:lnTo>
                  <a:pt x="6083" y="6537"/>
                </a:lnTo>
                <a:lnTo>
                  <a:pt x="6109" y="6570"/>
                </a:lnTo>
                <a:lnTo>
                  <a:pt x="6099" y="6572"/>
                </a:lnTo>
                <a:lnTo>
                  <a:pt x="6088" y="6573"/>
                </a:lnTo>
                <a:lnTo>
                  <a:pt x="6078" y="6573"/>
                </a:lnTo>
                <a:lnTo>
                  <a:pt x="6066" y="6573"/>
                </a:lnTo>
                <a:lnTo>
                  <a:pt x="6056" y="6571"/>
                </a:lnTo>
                <a:lnTo>
                  <a:pt x="6046" y="6569"/>
                </a:lnTo>
                <a:lnTo>
                  <a:pt x="6024" y="6564"/>
                </a:lnTo>
                <a:lnTo>
                  <a:pt x="6004" y="6556"/>
                </a:lnTo>
                <a:lnTo>
                  <a:pt x="5983" y="6546"/>
                </a:lnTo>
                <a:lnTo>
                  <a:pt x="5963" y="6535"/>
                </a:lnTo>
                <a:lnTo>
                  <a:pt x="5942" y="6524"/>
                </a:lnTo>
                <a:lnTo>
                  <a:pt x="5899" y="6500"/>
                </a:lnTo>
                <a:lnTo>
                  <a:pt x="5878" y="6489"/>
                </a:lnTo>
                <a:lnTo>
                  <a:pt x="5855" y="6479"/>
                </a:lnTo>
                <a:lnTo>
                  <a:pt x="5832" y="6469"/>
                </a:lnTo>
                <a:lnTo>
                  <a:pt x="5808" y="6463"/>
                </a:lnTo>
                <a:lnTo>
                  <a:pt x="5796" y="6460"/>
                </a:lnTo>
                <a:lnTo>
                  <a:pt x="5784" y="6458"/>
                </a:lnTo>
                <a:lnTo>
                  <a:pt x="5770" y="6457"/>
                </a:lnTo>
                <a:lnTo>
                  <a:pt x="5757" y="6456"/>
                </a:lnTo>
                <a:lnTo>
                  <a:pt x="5738" y="6456"/>
                </a:lnTo>
                <a:lnTo>
                  <a:pt x="5718" y="6456"/>
                </a:lnTo>
                <a:lnTo>
                  <a:pt x="5678" y="6459"/>
                </a:lnTo>
                <a:lnTo>
                  <a:pt x="5638" y="6464"/>
                </a:lnTo>
                <a:lnTo>
                  <a:pt x="5598" y="6472"/>
                </a:lnTo>
                <a:lnTo>
                  <a:pt x="5558" y="6481"/>
                </a:lnTo>
                <a:lnTo>
                  <a:pt x="5519" y="6491"/>
                </a:lnTo>
                <a:lnTo>
                  <a:pt x="5479" y="6503"/>
                </a:lnTo>
                <a:lnTo>
                  <a:pt x="5440" y="6517"/>
                </a:lnTo>
                <a:lnTo>
                  <a:pt x="5401" y="6530"/>
                </a:lnTo>
                <a:lnTo>
                  <a:pt x="5363" y="6545"/>
                </a:lnTo>
                <a:lnTo>
                  <a:pt x="5287" y="6577"/>
                </a:lnTo>
                <a:lnTo>
                  <a:pt x="5213" y="6610"/>
                </a:lnTo>
                <a:lnTo>
                  <a:pt x="5141" y="6642"/>
                </a:lnTo>
                <a:lnTo>
                  <a:pt x="5068" y="6673"/>
                </a:lnTo>
                <a:lnTo>
                  <a:pt x="4997" y="6707"/>
                </a:lnTo>
                <a:lnTo>
                  <a:pt x="4961" y="6725"/>
                </a:lnTo>
                <a:lnTo>
                  <a:pt x="4925" y="6742"/>
                </a:lnTo>
                <a:lnTo>
                  <a:pt x="4889" y="6762"/>
                </a:lnTo>
                <a:lnTo>
                  <a:pt x="4854" y="6780"/>
                </a:lnTo>
                <a:lnTo>
                  <a:pt x="4819" y="6800"/>
                </a:lnTo>
                <a:lnTo>
                  <a:pt x="4786" y="6822"/>
                </a:lnTo>
                <a:lnTo>
                  <a:pt x="4753" y="6843"/>
                </a:lnTo>
                <a:lnTo>
                  <a:pt x="4720" y="6866"/>
                </a:lnTo>
                <a:lnTo>
                  <a:pt x="4688" y="6890"/>
                </a:lnTo>
                <a:lnTo>
                  <a:pt x="4658" y="6915"/>
                </a:lnTo>
                <a:lnTo>
                  <a:pt x="4628" y="6941"/>
                </a:lnTo>
                <a:lnTo>
                  <a:pt x="4599" y="6968"/>
                </a:lnTo>
                <a:lnTo>
                  <a:pt x="4588" y="6980"/>
                </a:lnTo>
                <a:lnTo>
                  <a:pt x="4577" y="6992"/>
                </a:lnTo>
                <a:lnTo>
                  <a:pt x="4567" y="7004"/>
                </a:lnTo>
                <a:lnTo>
                  <a:pt x="4558" y="7018"/>
                </a:lnTo>
                <a:lnTo>
                  <a:pt x="4549" y="7031"/>
                </a:lnTo>
                <a:lnTo>
                  <a:pt x="4542" y="7043"/>
                </a:lnTo>
                <a:lnTo>
                  <a:pt x="4527" y="7071"/>
                </a:lnTo>
                <a:lnTo>
                  <a:pt x="4514" y="7099"/>
                </a:lnTo>
                <a:lnTo>
                  <a:pt x="4503" y="7127"/>
                </a:lnTo>
                <a:lnTo>
                  <a:pt x="4493" y="7156"/>
                </a:lnTo>
                <a:lnTo>
                  <a:pt x="4482" y="7185"/>
                </a:lnTo>
                <a:lnTo>
                  <a:pt x="4463" y="7242"/>
                </a:lnTo>
                <a:lnTo>
                  <a:pt x="4453" y="7271"/>
                </a:lnTo>
                <a:lnTo>
                  <a:pt x="4441" y="7297"/>
                </a:lnTo>
                <a:lnTo>
                  <a:pt x="4430" y="7324"/>
                </a:lnTo>
                <a:lnTo>
                  <a:pt x="4416" y="7349"/>
                </a:lnTo>
                <a:lnTo>
                  <a:pt x="4409" y="7361"/>
                </a:lnTo>
                <a:lnTo>
                  <a:pt x="4400" y="7372"/>
                </a:lnTo>
                <a:lnTo>
                  <a:pt x="4392" y="7383"/>
                </a:lnTo>
                <a:lnTo>
                  <a:pt x="4383" y="7395"/>
                </a:lnTo>
                <a:lnTo>
                  <a:pt x="4395" y="7394"/>
                </a:lnTo>
                <a:lnTo>
                  <a:pt x="4408" y="7394"/>
                </a:lnTo>
                <a:lnTo>
                  <a:pt x="4420" y="7395"/>
                </a:lnTo>
                <a:lnTo>
                  <a:pt x="4432" y="7396"/>
                </a:lnTo>
                <a:lnTo>
                  <a:pt x="4457" y="7401"/>
                </a:lnTo>
                <a:lnTo>
                  <a:pt x="4481" y="7408"/>
                </a:lnTo>
                <a:lnTo>
                  <a:pt x="4507" y="7416"/>
                </a:lnTo>
                <a:lnTo>
                  <a:pt x="4532" y="7425"/>
                </a:lnTo>
                <a:lnTo>
                  <a:pt x="4582" y="7448"/>
                </a:lnTo>
                <a:lnTo>
                  <a:pt x="4607" y="7459"/>
                </a:lnTo>
                <a:lnTo>
                  <a:pt x="4633" y="7470"/>
                </a:lnTo>
                <a:lnTo>
                  <a:pt x="4660" y="7480"/>
                </a:lnTo>
                <a:lnTo>
                  <a:pt x="4686" y="7488"/>
                </a:lnTo>
                <a:lnTo>
                  <a:pt x="4713" y="7495"/>
                </a:lnTo>
                <a:lnTo>
                  <a:pt x="4741" y="7500"/>
                </a:lnTo>
                <a:lnTo>
                  <a:pt x="4755" y="7501"/>
                </a:lnTo>
                <a:lnTo>
                  <a:pt x="4769" y="7502"/>
                </a:lnTo>
                <a:lnTo>
                  <a:pt x="4784" y="7502"/>
                </a:lnTo>
                <a:lnTo>
                  <a:pt x="4798" y="7502"/>
                </a:lnTo>
                <a:lnTo>
                  <a:pt x="4842" y="7497"/>
                </a:lnTo>
                <a:lnTo>
                  <a:pt x="4886" y="7492"/>
                </a:lnTo>
                <a:lnTo>
                  <a:pt x="4930" y="7484"/>
                </a:lnTo>
                <a:lnTo>
                  <a:pt x="4973" y="7476"/>
                </a:lnTo>
                <a:lnTo>
                  <a:pt x="5017" y="7465"/>
                </a:lnTo>
                <a:lnTo>
                  <a:pt x="5059" y="7453"/>
                </a:lnTo>
                <a:lnTo>
                  <a:pt x="5102" y="7441"/>
                </a:lnTo>
                <a:lnTo>
                  <a:pt x="5144" y="7426"/>
                </a:lnTo>
                <a:lnTo>
                  <a:pt x="5186" y="7411"/>
                </a:lnTo>
                <a:lnTo>
                  <a:pt x="5227" y="7396"/>
                </a:lnTo>
                <a:lnTo>
                  <a:pt x="5268" y="7378"/>
                </a:lnTo>
                <a:lnTo>
                  <a:pt x="5309" y="7361"/>
                </a:lnTo>
                <a:lnTo>
                  <a:pt x="5350" y="7342"/>
                </a:lnTo>
                <a:lnTo>
                  <a:pt x="5390" y="7324"/>
                </a:lnTo>
                <a:lnTo>
                  <a:pt x="5470" y="7285"/>
                </a:lnTo>
                <a:lnTo>
                  <a:pt x="5553" y="7244"/>
                </a:lnTo>
                <a:lnTo>
                  <a:pt x="5604" y="7219"/>
                </a:lnTo>
                <a:lnTo>
                  <a:pt x="5660" y="7189"/>
                </a:lnTo>
                <a:lnTo>
                  <a:pt x="5717" y="7157"/>
                </a:lnTo>
                <a:lnTo>
                  <a:pt x="5776" y="7121"/>
                </a:lnTo>
                <a:lnTo>
                  <a:pt x="5806" y="7103"/>
                </a:lnTo>
                <a:lnTo>
                  <a:pt x="5835" y="7083"/>
                </a:lnTo>
                <a:lnTo>
                  <a:pt x="5864" y="7063"/>
                </a:lnTo>
                <a:lnTo>
                  <a:pt x="5892" y="7042"/>
                </a:lnTo>
                <a:lnTo>
                  <a:pt x="5919" y="7021"/>
                </a:lnTo>
                <a:lnTo>
                  <a:pt x="5945" y="6999"/>
                </a:lnTo>
                <a:lnTo>
                  <a:pt x="5969" y="6977"/>
                </a:lnTo>
                <a:lnTo>
                  <a:pt x="5993" y="6953"/>
                </a:lnTo>
                <a:lnTo>
                  <a:pt x="6013" y="6930"/>
                </a:lnTo>
                <a:lnTo>
                  <a:pt x="6033" y="6906"/>
                </a:lnTo>
                <a:lnTo>
                  <a:pt x="6050" y="6881"/>
                </a:lnTo>
                <a:lnTo>
                  <a:pt x="6064" y="6856"/>
                </a:lnTo>
                <a:lnTo>
                  <a:pt x="6071" y="6843"/>
                </a:lnTo>
                <a:lnTo>
                  <a:pt x="6077" y="6831"/>
                </a:lnTo>
                <a:lnTo>
                  <a:pt x="6082" y="6818"/>
                </a:lnTo>
                <a:lnTo>
                  <a:pt x="6086" y="6806"/>
                </a:lnTo>
                <a:lnTo>
                  <a:pt x="6090" y="6792"/>
                </a:lnTo>
                <a:lnTo>
                  <a:pt x="6093" y="6779"/>
                </a:lnTo>
                <a:lnTo>
                  <a:pt x="6095" y="6766"/>
                </a:lnTo>
                <a:lnTo>
                  <a:pt x="6096" y="6752"/>
                </a:lnTo>
                <a:lnTo>
                  <a:pt x="6096" y="6739"/>
                </a:lnTo>
                <a:lnTo>
                  <a:pt x="6096" y="6726"/>
                </a:lnTo>
                <a:lnTo>
                  <a:pt x="6095" y="6712"/>
                </a:lnTo>
                <a:lnTo>
                  <a:pt x="6092" y="6699"/>
                </a:lnTo>
                <a:lnTo>
                  <a:pt x="6089" y="6686"/>
                </a:lnTo>
                <a:lnTo>
                  <a:pt x="6085" y="6671"/>
                </a:lnTo>
                <a:lnTo>
                  <a:pt x="6080" y="6658"/>
                </a:lnTo>
                <a:lnTo>
                  <a:pt x="6074" y="6644"/>
                </a:lnTo>
                <a:lnTo>
                  <a:pt x="6082" y="6643"/>
                </a:lnTo>
                <a:lnTo>
                  <a:pt x="6090" y="6642"/>
                </a:lnTo>
                <a:lnTo>
                  <a:pt x="6106" y="6641"/>
                </a:lnTo>
                <a:lnTo>
                  <a:pt x="6123" y="6643"/>
                </a:lnTo>
                <a:lnTo>
                  <a:pt x="6140" y="6647"/>
                </a:lnTo>
                <a:lnTo>
                  <a:pt x="6158" y="6653"/>
                </a:lnTo>
                <a:lnTo>
                  <a:pt x="6176" y="6661"/>
                </a:lnTo>
                <a:lnTo>
                  <a:pt x="6193" y="6671"/>
                </a:lnTo>
                <a:lnTo>
                  <a:pt x="6212" y="6683"/>
                </a:lnTo>
                <a:lnTo>
                  <a:pt x="6230" y="6696"/>
                </a:lnTo>
                <a:lnTo>
                  <a:pt x="6249" y="6710"/>
                </a:lnTo>
                <a:lnTo>
                  <a:pt x="6267" y="6727"/>
                </a:lnTo>
                <a:lnTo>
                  <a:pt x="6287" y="6743"/>
                </a:lnTo>
                <a:lnTo>
                  <a:pt x="6305" y="6762"/>
                </a:lnTo>
                <a:lnTo>
                  <a:pt x="6324" y="6780"/>
                </a:lnTo>
                <a:lnTo>
                  <a:pt x="6361" y="6820"/>
                </a:lnTo>
                <a:lnTo>
                  <a:pt x="6396" y="6862"/>
                </a:lnTo>
                <a:lnTo>
                  <a:pt x="6432" y="6905"/>
                </a:lnTo>
                <a:lnTo>
                  <a:pt x="6466" y="6947"/>
                </a:lnTo>
                <a:lnTo>
                  <a:pt x="6498" y="6988"/>
                </a:lnTo>
                <a:lnTo>
                  <a:pt x="6555" y="7063"/>
                </a:lnTo>
                <a:lnTo>
                  <a:pt x="6581" y="7095"/>
                </a:lnTo>
                <a:lnTo>
                  <a:pt x="6602" y="7120"/>
                </a:lnTo>
                <a:lnTo>
                  <a:pt x="7076" y="7646"/>
                </a:lnTo>
                <a:lnTo>
                  <a:pt x="7095" y="7668"/>
                </a:lnTo>
                <a:lnTo>
                  <a:pt x="7115" y="7695"/>
                </a:lnTo>
                <a:lnTo>
                  <a:pt x="7135" y="7724"/>
                </a:lnTo>
                <a:lnTo>
                  <a:pt x="7157" y="7755"/>
                </a:lnTo>
                <a:lnTo>
                  <a:pt x="7203" y="7822"/>
                </a:lnTo>
                <a:lnTo>
                  <a:pt x="7250" y="7892"/>
                </a:lnTo>
                <a:lnTo>
                  <a:pt x="7274" y="7925"/>
                </a:lnTo>
                <a:lnTo>
                  <a:pt x="7300" y="7958"/>
                </a:lnTo>
                <a:lnTo>
                  <a:pt x="7326" y="7989"/>
                </a:lnTo>
                <a:lnTo>
                  <a:pt x="7351" y="8017"/>
                </a:lnTo>
                <a:lnTo>
                  <a:pt x="7364" y="8030"/>
                </a:lnTo>
                <a:lnTo>
                  <a:pt x="7377" y="8042"/>
                </a:lnTo>
                <a:lnTo>
                  <a:pt x="7389" y="8054"/>
                </a:lnTo>
                <a:lnTo>
                  <a:pt x="7403" y="8064"/>
                </a:lnTo>
                <a:lnTo>
                  <a:pt x="7416" y="8072"/>
                </a:lnTo>
                <a:lnTo>
                  <a:pt x="7428" y="8080"/>
                </a:lnTo>
                <a:lnTo>
                  <a:pt x="7442" y="8086"/>
                </a:lnTo>
                <a:lnTo>
                  <a:pt x="7455" y="8093"/>
                </a:lnTo>
                <a:lnTo>
                  <a:pt x="7469" y="8097"/>
                </a:lnTo>
                <a:lnTo>
                  <a:pt x="7484" y="8099"/>
                </a:lnTo>
                <a:lnTo>
                  <a:pt x="7497" y="8099"/>
                </a:lnTo>
                <a:lnTo>
                  <a:pt x="7509" y="8098"/>
                </a:lnTo>
                <a:lnTo>
                  <a:pt x="7521" y="8095"/>
                </a:lnTo>
                <a:lnTo>
                  <a:pt x="7533" y="8089"/>
                </a:lnTo>
                <a:lnTo>
                  <a:pt x="7543" y="8082"/>
                </a:lnTo>
                <a:lnTo>
                  <a:pt x="7553" y="8075"/>
                </a:lnTo>
                <a:lnTo>
                  <a:pt x="7562" y="8066"/>
                </a:lnTo>
                <a:lnTo>
                  <a:pt x="7571" y="8055"/>
                </a:lnTo>
                <a:lnTo>
                  <a:pt x="7579" y="8043"/>
                </a:lnTo>
                <a:lnTo>
                  <a:pt x="7586" y="8031"/>
                </a:lnTo>
                <a:lnTo>
                  <a:pt x="7592" y="8018"/>
                </a:lnTo>
                <a:lnTo>
                  <a:pt x="7597" y="8003"/>
                </a:lnTo>
                <a:lnTo>
                  <a:pt x="7602" y="7988"/>
                </a:lnTo>
                <a:lnTo>
                  <a:pt x="7606" y="7973"/>
                </a:lnTo>
                <a:lnTo>
                  <a:pt x="7610" y="7957"/>
                </a:lnTo>
                <a:lnTo>
                  <a:pt x="7613" y="7941"/>
                </a:lnTo>
                <a:lnTo>
                  <a:pt x="7615" y="7924"/>
                </a:lnTo>
                <a:lnTo>
                  <a:pt x="7616" y="7908"/>
                </a:lnTo>
                <a:lnTo>
                  <a:pt x="7617" y="7892"/>
                </a:lnTo>
                <a:lnTo>
                  <a:pt x="7617" y="7875"/>
                </a:lnTo>
                <a:lnTo>
                  <a:pt x="7616" y="7860"/>
                </a:lnTo>
                <a:lnTo>
                  <a:pt x="7614" y="7844"/>
                </a:lnTo>
                <a:lnTo>
                  <a:pt x="7611" y="7828"/>
                </a:lnTo>
                <a:lnTo>
                  <a:pt x="7607" y="7814"/>
                </a:lnTo>
                <a:lnTo>
                  <a:pt x="7603" y="7799"/>
                </a:lnTo>
                <a:lnTo>
                  <a:pt x="7598" y="7787"/>
                </a:lnTo>
                <a:lnTo>
                  <a:pt x="7593" y="7775"/>
                </a:lnTo>
                <a:lnTo>
                  <a:pt x="7587" y="7763"/>
                </a:lnTo>
                <a:lnTo>
                  <a:pt x="7580" y="7753"/>
                </a:lnTo>
                <a:lnTo>
                  <a:pt x="7572" y="7744"/>
                </a:lnTo>
                <a:lnTo>
                  <a:pt x="7512" y="7686"/>
                </a:lnTo>
                <a:lnTo>
                  <a:pt x="7453" y="7628"/>
                </a:lnTo>
                <a:lnTo>
                  <a:pt x="7333" y="7515"/>
                </a:lnTo>
                <a:lnTo>
                  <a:pt x="7213" y="7402"/>
                </a:lnTo>
                <a:lnTo>
                  <a:pt x="7091" y="7290"/>
                </a:lnTo>
                <a:lnTo>
                  <a:pt x="6970" y="7178"/>
                </a:lnTo>
                <a:lnTo>
                  <a:pt x="6850" y="7064"/>
                </a:lnTo>
                <a:lnTo>
                  <a:pt x="6791" y="7006"/>
                </a:lnTo>
                <a:lnTo>
                  <a:pt x="6731" y="6948"/>
                </a:lnTo>
                <a:lnTo>
                  <a:pt x="6673" y="6890"/>
                </a:lnTo>
                <a:lnTo>
                  <a:pt x="6615" y="6830"/>
                </a:lnTo>
                <a:lnTo>
                  <a:pt x="6384" y="6592"/>
                </a:lnTo>
                <a:lnTo>
                  <a:pt x="6269" y="6474"/>
                </a:lnTo>
                <a:lnTo>
                  <a:pt x="6156" y="6354"/>
                </a:lnTo>
                <a:lnTo>
                  <a:pt x="6135" y="6333"/>
                </a:lnTo>
                <a:lnTo>
                  <a:pt x="6113" y="6312"/>
                </a:lnTo>
                <a:lnTo>
                  <a:pt x="6063" y="6265"/>
                </a:lnTo>
                <a:lnTo>
                  <a:pt x="6037" y="6240"/>
                </a:lnTo>
                <a:lnTo>
                  <a:pt x="6011" y="6214"/>
                </a:lnTo>
                <a:lnTo>
                  <a:pt x="5987" y="6188"/>
                </a:lnTo>
                <a:lnTo>
                  <a:pt x="5963" y="6160"/>
                </a:lnTo>
                <a:lnTo>
                  <a:pt x="5941" y="6132"/>
                </a:lnTo>
                <a:lnTo>
                  <a:pt x="5932" y="6118"/>
                </a:lnTo>
                <a:lnTo>
                  <a:pt x="5924" y="6105"/>
                </a:lnTo>
                <a:lnTo>
                  <a:pt x="5916" y="6090"/>
                </a:lnTo>
                <a:lnTo>
                  <a:pt x="5909" y="6076"/>
                </a:lnTo>
                <a:lnTo>
                  <a:pt x="5904" y="6063"/>
                </a:lnTo>
                <a:lnTo>
                  <a:pt x="5898" y="6048"/>
                </a:lnTo>
                <a:lnTo>
                  <a:pt x="5895" y="6035"/>
                </a:lnTo>
                <a:lnTo>
                  <a:pt x="5893" y="6021"/>
                </a:lnTo>
                <a:lnTo>
                  <a:pt x="5893" y="6007"/>
                </a:lnTo>
                <a:lnTo>
                  <a:pt x="5894" y="5994"/>
                </a:lnTo>
                <a:lnTo>
                  <a:pt x="5896" y="5980"/>
                </a:lnTo>
                <a:lnTo>
                  <a:pt x="5900" y="5966"/>
                </a:lnTo>
                <a:lnTo>
                  <a:pt x="5907" y="5954"/>
                </a:lnTo>
                <a:lnTo>
                  <a:pt x="5915" y="5941"/>
                </a:lnTo>
                <a:lnTo>
                  <a:pt x="5930" y="5950"/>
                </a:lnTo>
                <a:lnTo>
                  <a:pt x="5947" y="5959"/>
                </a:lnTo>
                <a:lnTo>
                  <a:pt x="5962" y="5966"/>
                </a:lnTo>
                <a:lnTo>
                  <a:pt x="5978" y="5972"/>
                </a:lnTo>
                <a:lnTo>
                  <a:pt x="5995" y="5977"/>
                </a:lnTo>
                <a:lnTo>
                  <a:pt x="6011" y="5981"/>
                </a:lnTo>
                <a:lnTo>
                  <a:pt x="6028" y="5984"/>
                </a:lnTo>
                <a:lnTo>
                  <a:pt x="6044" y="5985"/>
                </a:lnTo>
                <a:lnTo>
                  <a:pt x="6060" y="5986"/>
                </a:lnTo>
                <a:lnTo>
                  <a:pt x="6077" y="5986"/>
                </a:lnTo>
                <a:lnTo>
                  <a:pt x="6094" y="5985"/>
                </a:lnTo>
                <a:lnTo>
                  <a:pt x="6111" y="5983"/>
                </a:lnTo>
                <a:lnTo>
                  <a:pt x="6128" y="5980"/>
                </a:lnTo>
                <a:lnTo>
                  <a:pt x="6144" y="5976"/>
                </a:lnTo>
                <a:lnTo>
                  <a:pt x="6162" y="5972"/>
                </a:lnTo>
                <a:lnTo>
                  <a:pt x="6178" y="5965"/>
                </a:lnTo>
                <a:lnTo>
                  <a:pt x="6196" y="5959"/>
                </a:lnTo>
                <a:lnTo>
                  <a:pt x="6212" y="5952"/>
                </a:lnTo>
                <a:lnTo>
                  <a:pt x="6229" y="5945"/>
                </a:lnTo>
                <a:lnTo>
                  <a:pt x="6246" y="5937"/>
                </a:lnTo>
                <a:lnTo>
                  <a:pt x="6280" y="5917"/>
                </a:lnTo>
                <a:lnTo>
                  <a:pt x="6313" y="5897"/>
                </a:lnTo>
                <a:lnTo>
                  <a:pt x="6346" y="5873"/>
                </a:lnTo>
                <a:lnTo>
                  <a:pt x="6379" y="5848"/>
                </a:lnTo>
                <a:lnTo>
                  <a:pt x="6412" y="5821"/>
                </a:lnTo>
                <a:lnTo>
                  <a:pt x="6444" y="5792"/>
                </a:lnTo>
                <a:lnTo>
                  <a:pt x="6475" y="5763"/>
                </a:lnTo>
                <a:lnTo>
                  <a:pt x="6506" y="5732"/>
                </a:lnTo>
                <a:lnTo>
                  <a:pt x="6537" y="5700"/>
                </a:lnTo>
                <a:lnTo>
                  <a:pt x="6565" y="5667"/>
                </a:lnTo>
                <a:lnTo>
                  <a:pt x="6594" y="5634"/>
                </a:lnTo>
                <a:lnTo>
                  <a:pt x="6622" y="5602"/>
                </a:lnTo>
                <a:lnTo>
                  <a:pt x="6648" y="5569"/>
                </a:lnTo>
                <a:lnTo>
                  <a:pt x="6674" y="5536"/>
                </a:lnTo>
                <a:lnTo>
                  <a:pt x="6722" y="5474"/>
                </a:lnTo>
                <a:lnTo>
                  <a:pt x="6765" y="5414"/>
                </a:lnTo>
                <a:lnTo>
                  <a:pt x="6802" y="5360"/>
                </a:lnTo>
                <a:lnTo>
                  <a:pt x="6834" y="5315"/>
                </a:lnTo>
                <a:lnTo>
                  <a:pt x="6879" y="5245"/>
                </a:lnTo>
                <a:lnTo>
                  <a:pt x="6923" y="5174"/>
                </a:lnTo>
                <a:lnTo>
                  <a:pt x="6965" y="5103"/>
                </a:lnTo>
                <a:lnTo>
                  <a:pt x="7006" y="5030"/>
                </a:lnTo>
                <a:lnTo>
                  <a:pt x="7045" y="4956"/>
                </a:lnTo>
                <a:lnTo>
                  <a:pt x="7082" y="4881"/>
                </a:lnTo>
                <a:lnTo>
                  <a:pt x="7099" y="4843"/>
                </a:lnTo>
                <a:lnTo>
                  <a:pt x="7117" y="4806"/>
                </a:lnTo>
                <a:lnTo>
                  <a:pt x="7132" y="4768"/>
                </a:lnTo>
                <a:lnTo>
                  <a:pt x="7148" y="4729"/>
                </a:lnTo>
                <a:lnTo>
                  <a:pt x="7160" y="4698"/>
                </a:lnTo>
                <a:lnTo>
                  <a:pt x="7171" y="4668"/>
                </a:lnTo>
                <a:lnTo>
                  <a:pt x="7180" y="4637"/>
                </a:lnTo>
                <a:lnTo>
                  <a:pt x="7188" y="4607"/>
                </a:lnTo>
                <a:lnTo>
                  <a:pt x="7196" y="4576"/>
                </a:lnTo>
                <a:lnTo>
                  <a:pt x="7201" y="4545"/>
                </a:lnTo>
                <a:lnTo>
                  <a:pt x="7203" y="4512"/>
                </a:lnTo>
                <a:lnTo>
                  <a:pt x="7204" y="4496"/>
                </a:lnTo>
                <a:lnTo>
                  <a:pt x="7203" y="4480"/>
                </a:lnTo>
                <a:lnTo>
                  <a:pt x="7202" y="4461"/>
                </a:lnTo>
                <a:lnTo>
                  <a:pt x="7200" y="4441"/>
                </a:lnTo>
                <a:lnTo>
                  <a:pt x="7197" y="4421"/>
                </a:lnTo>
                <a:lnTo>
                  <a:pt x="7193" y="4400"/>
                </a:lnTo>
                <a:lnTo>
                  <a:pt x="7183" y="4357"/>
                </a:lnTo>
                <a:lnTo>
                  <a:pt x="7174" y="4313"/>
                </a:lnTo>
                <a:lnTo>
                  <a:pt x="7171" y="4291"/>
                </a:lnTo>
                <a:lnTo>
                  <a:pt x="7168" y="4270"/>
                </a:lnTo>
                <a:lnTo>
                  <a:pt x="7166" y="4248"/>
                </a:lnTo>
                <a:lnTo>
                  <a:pt x="7165" y="4228"/>
                </a:lnTo>
                <a:lnTo>
                  <a:pt x="7166" y="4207"/>
                </a:lnTo>
                <a:lnTo>
                  <a:pt x="7169" y="4187"/>
                </a:lnTo>
                <a:lnTo>
                  <a:pt x="7173" y="4168"/>
                </a:lnTo>
                <a:lnTo>
                  <a:pt x="7176" y="4159"/>
                </a:lnTo>
                <a:lnTo>
                  <a:pt x="7180" y="4150"/>
                </a:lnTo>
                <a:lnTo>
                  <a:pt x="7166" y="4158"/>
                </a:lnTo>
                <a:lnTo>
                  <a:pt x="7149" y="4165"/>
                </a:lnTo>
                <a:lnTo>
                  <a:pt x="7133" y="4170"/>
                </a:lnTo>
                <a:lnTo>
                  <a:pt x="7117" y="4173"/>
                </a:lnTo>
                <a:lnTo>
                  <a:pt x="7098" y="4175"/>
                </a:lnTo>
                <a:lnTo>
                  <a:pt x="7080" y="4175"/>
                </a:lnTo>
                <a:lnTo>
                  <a:pt x="7061" y="4175"/>
                </a:lnTo>
                <a:lnTo>
                  <a:pt x="7043" y="4174"/>
                </a:lnTo>
                <a:lnTo>
                  <a:pt x="7005" y="4170"/>
                </a:lnTo>
                <a:lnTo>
                  <a:pt x="6967" y="4166"/>
                </a:lnTo>
                <a:lnTo>
                  <a:pt x="6932" y="4162"/>
                </a:lnTo>
                <a:lnTo>
                  <a:pt x="6915" y="4162"/>
                </a:lnTo>
                <a:lnTo>
                  <a:pt x="6899" y="4162"/>
                </a:lnTo>
                <a:lnTo>
                  <a:pt x="6878" y="4163"/>
                </a:lnTo>
                <a:lnTo>
                  <a:pt x="6856" y="4166"/>
                </a:lnTo>
                <a:lnTo>
                  <a:pt x="6836" y="4169"/>
                </a:lnTo>
                <a:lnTo>
                  <a:pt x="6816" y="4174"/>
                </a:lnTo>
                <a:lnTo>
                  <a:pt x="6797" y="4180"/>
                </a:lnTo>
                <a:lnTo>
                  <a:pt x="6778" y="4187"/>
                </a:lnTo>
                <a:lnTo>
                  <a:pt x="6759" y="4195"/>
                </a:lnTo>
                <a:lnTo>
                  <a:pt x="6742" y="4203"/>
                </a:lnTo>
                <a:lnTo>
                  <a:pt x="6723" y="4212"/>
                </a:lnTo>
                <a:lnTo>
                  <a:pt x="6706" y="4222"/>
                </a:lnTo>
                <a:lnTo>
                  <a:pt x="6689" y="4234"/>
                </a:lnTo>
                <a:lnTo>
                  <a:pt x="6672" y="4245"/>
                </a:lnTo>
                <a:lnTo>
                  <a:pt x="6639" y="4270"/>
                </a:lnTo>
                <a:lnTo>
                  <a:pt x="6607" y="4296"/>
                </a:lnTo>
                <a:lnTo>
                  <a:pt x="6574" y="4326"/>
                </a:lnTo>
                <a:lnTo>
                  <a:pt x="6541" y="4356"/>
                </a:lnTo>
                <a:lnTo>
                  <a:pt x="6508" y="4386"/>
                </a:lnTo>
                <a:lnTo>
                  <a:pt x="6476" y="4418"/>
                </a:lnTo>
                <a:lnTo>
                  <a:pt x="6445" y="4450"/>
                </a:lnTo>
                <a:lnTo>
                  <a:pt x="6414" y="4482"/>
                </a:lnTo>
                <a:lnTo>
                  <a:pt x="6352" y="4548"/>
                </a:lnTo>
                <a:lnTo>
                  <a:pt x="6293" y="4615"/>
                </a:lnTo>
                <a:lnTo>
                  <a:pt x="6234" y="4684"/>
                </a:lnTo>
                <a:lnTo>
                  <a:pt x="6177" y="4753"/>
                </a:lnTo>
                <a:lnTo>
                  <a:pt x="6122" y="4823"/>
                </a:lnTo>
                <a:lnTo>
                  <a:pt x="6070" y="4890"/>
                </a:lnTo>
                <a:lnTo>
                  <a:pt x="6018" y="4957"/>
                </a:lnTo>
                <a:lnTo>
                  <a:pt x="5994" y="4992"/>
                </a:lnTo>
                <a:lnTo>
                  <a:pt x="5969" y="5027"/>
                </a:lnTo>
                <a:lnTo>
                  <a:pt x="5945" y="5063"/>
                </a:lnTo>
                <a:lnTo>
                  <a:pt x="5921" y="5099"/>
                </a:lnTo>
                <a:lnTo>
                  <a:pt x="5898" y="5134"/>
                </a:lnTo>
                <a:lnTo>
                  <a:pt x="5877" y="5171"/>
                </a:lnTo>
                <a:lnTo>
                  <a:pt x="5856" y="5208"/>
                </a:lnTo>
                <a:lnTo>
                  <a:pt x="5837" y="5246"/>
                </a:lnTo>
                <a:lnTo>
                  <a:pt x="5820" y="5285"/>
                </a:lnTo>
                <a:lnTo>
                  <a:pt x="5803" y="5324"/>
                </a:lnTo>
                <a:lnTo>
                  <a:pt x="5788" y="5364"/>
                </a:lnTo>
                <a:lnTo>
                  <a:pt x="5774" y="5404"/>
                </a:lnTo>
                <a:lnTo>
                  <a:pt x="5762" y="5446"/>
                </a:lnTo>
                <a:lnTo>
                  <a:pt x="5757" y="5467"/>
                </a:lnTo>
                <a:lnTo>
                  <a:pt x="5753" y="5489"/>
                </a:lnTo>
                <a:lnTo>
                  <a:pt x="5749" y="5510"/>
                </a:lnTo>
                <a:lnTo>
                  <a:pt x="5746" y="5532"/>
                </a:lnTo>
                <a:lnTo>
                  <a:pt x="5744" y="5555"/>
                </a:lnTo>
                <a:lnTo>
                  <a:pt x="5742" y="5576"/>
                </a:lnTo>
                <a:lnTo>
                  <a:pt x="5742" y="5598"/>
                </a:lnTo>
                <a:lnTo>
                  <a:pt x="5742" y="5620"/>
                </a:lnTo>
                <a:lnTo>
                  <a:pt x="5743" y="5642"/>
                </a:lnTo>
                <a:lnTo>
                  <a:pt x="5745" y="5664"/>
                </a:lnTo>
                <a:lnTo>
                  <a:pt x="5748" y="5686"/>
                </a:lnTo>
                <a:lnTo>
                  <a:pt x="5752" y="5707"/>
                </a:lnTo>
                <a:lnTo>
                  <a:pt x="5757" y="5729"/>
                </a:lnTo>
                <a:lnTo>
                  <a:pt x="5763" y="5749"/>
                </a:lnTo>
                <a:lnTo>
                  <a:pt x="5771" y="5770"/>
                </a:lnTo>
                <a:lnTo>
                  <a:pt x="5780" y="5787"/>
                </a:lnTo>
                <a:lnTo>
                  <a:pt x="5789" y="5802"/>
                </a:lnTo>
                <a:lnTo>
                  <a:pt x="5798" y="5816"/>
                </a:lnTo>
                <a:lnTo>
                  <a:pt x="5815" y="5839"/>
                </a:lnTo>
                <a:lnTo>
                  <a:pt x="5824" y="5850"/>
                </a:lnTo>
                <a:lnTo>
                  <a:pt x="5830" y="5859"/>
                </a:lnTo>
                <a:lnTo>
                  <a:pt x="5836" y="5869"/>
                </a:lnTo>
                <a:lnTo>
                  <a:pt x="5840" y="5878"/>
                </a:lnTo>
                <a:lnTo>
                  <a:pt x="5841" y="5889"/>
                </a:lnTo>
                <a:lnTo>
                  <a:pt x="5841" y="5900"/>
                </a:lnTo>
                <a:lnTo>
                  <a:pt x="5839" y="5913"/>
                </a:lnTo>
                <a:lnTo>
                  <a:pt x="5833" y="5926"/>
                </a:lnTo>
                <a:lnTo>
                  <a:pt x="5825" y="5943"/>
                </a:lnTo>
                <a:lnTo>
                  <a:pt x="5812" y="5961"/>
                </a:lnTo>
                <a:lnTo>
                  <a:pt x="5783" y="5926"/>
                </a:lnTo>
                <a:lnTo>
                  <a:pt x="5748" y="5889"/>
                </a:lnTo>
                <a:lnTo>
                  <a:pt x="5672" y="5808"/>
                </a:lnTo>
                <a:lnTo>
                  <a:pt x="5631" y="5765"/>
                </a:lnTo>
                <a:lnTo>
                  <a:pt x="5590" y="5719"/>
                </a:lnTo>
                <a:lnTo>
                  <a:pt x="5550" y="5674"/>
                </a:lnTo>
                <a:lnTo>
                  <a:pt x="5512" y="5627"/>
                </a:lnTo>
                <a:lnTo>
                  <a:pt x="5494" y="5604"/>
                </a:lnTo>
                <a:lnTo>
                  <a:pt x="5476" y="5580"/>
                </a:lnTo>
                <a:lnTo>
                  <a:pt x="5460" y="5556"/>
                </a:lnTo>
                <a:lnTo>
                  <a:pt x="5446" y="5532"/>
                </a:lnTo>
                <a:lnTo>
                  <a:pt x="5431" y="5507"/>
                </a:lnTo>
                <a:lnTo>
                  <a:pt x="5418" y="5484"/>
                </a:lnTo>
                <a:lnTo>
                  <a:pt x="5407" y="5459"/>
                </a:lnTo>
                <a:lnTo>
                  <a:pt x="5397" y="5435"/>
                </a:lnTo>
                <a:lnTo>
                  <a:pt x="5389" y="5411"/>
                </a:lnTo>
                <a:lnTo>
                  <a:pt x="5382" y="5386"/>
                </a:lnTo>
                <a:lnTo>
                  <a:pt x="5378" y="5363"/>
                </a:lnTo>
                <a:lnTo>
                  <a:pt x="5376" y="5339"/>
                </a:lnTo>
                <a:lnTo>
                  <a:pt x="5376" y="5316"/>
                </a:lnTo>
                <a:lnTo>
                  <a:pt x="5378" y="5292"/>
                </a:lnTo>
                <a:lnTo>
                  <a:pt x="5379" y="5280"/>
                </a:lnTo>
                <a:lnTo>
                  <a:pt x="5382" y="5269"/>
                </a:lnTo>
                <a:lnTo>
                  <a:pt x="5385" y="5257"/>
                </a:lnTo>
                <a:lnTo>
                  <a:pt x="5389" y="5246"/>
                </a:lnTo>
                <a:lnTo>
                  <a:pt x="5408" y="5252"/>
                </a:lnTo>
                <a:lnTo>
                  <a:pt x="5426" y="5257"/>
                </a:lnTo>
                <a:lnTo>
                  <a:pt x="5443" y="5261"/>
                </a:lnTo>
                <a:lnTo>
                  <a:pt x="5462" y="5264"/>
                </a:lnTo>
                <a:lnTo>
                  <a:pt x="5479" y="5265"/>
                </a:lnTo>
                <a:lnTo>
                  <a:pt x="5498" y="5264"/>
                </a:lnTo>
                <a:lnTo>
                  <a:pt x="5515" y="5261"/>
                </a:lnTo>
                <a:lnTo>
                  <a:pt x="5533" y="5258"/>
                </a:lnTo>
                <a:lnTo>
                  <a:pt x="5550" y="5253"/>
                </a:lnTo>
                <a:lnTo>
                  <a:pt x="5567" y="5247"/>
                </a:lnTo>
                <a:lnTo>
                  <a:pt x="5585" y="5241"/>
                </a:lnTo>
                <a:lnTo>
                  <a:pt x="5602" y="5232"/>
                </a:lnTo>
                <a:lnTo>
                  <a:pt x="5619" y="5223"/>
                </a:lnTo>
                <a:lnTo>
                  <a:pt x="5636" y="5212"/>
                </a:lnTo>
                <a:lnTo>
                  <a:pt x="5652" y="5201"/>
                </a:lnTo>
                <a:lnTo>
                  <a:pt x="5669" y="5188"/>
                </a:lnTo>
                <a:lnTo>
                  <a:pt x="5685" y="5174"/>
                </a:lnTo>
                <a:lnTo>
                  <a:pt x="5702" y="5160"/>
                </a:lnTo>
                <a:lnTo>
                  <a:pt x="5718" y="5145"/>
                </a:lnTo>
                <a:lnTo>
                  <a:pt x="5734" y="5128"/>
                </a:lnTo>
                <a:lnTo>
                  <a:pt x="5750" y="5112"/>
                </a:lnTo>
                <a:lnTo>
                  <a:pt x="5765" y="5094"/>
                </a:lnTo>
                <a:lnTo>
                  <a:pt x="5796" y="5057"/>
                </a:lnTo>
                <a:lnTo>
                  <a:pt x="5827" y="5017"/>
                </a:lnTo>
                <a:lnTo>
                  <a:pt x="5856" y="4975"/>
                </a:lnTo>
                <a:lnTo>
                  <a:pt x="5885" y="4931"/>
                </a:lnTo>
                <a:lnTo>
                  <a:pt x="5913" y="4884"/>
                </a:lnTo>
                <a:lnTo>
                  <a:pt x="5940" y="4838"/>
                </a:lnTo>
                <a:lnTo>
                  <a:pt x="5966" y="4790"/>
                </a:lnTo>
                <a:lnTo>
                  <a:pt x="5992" y="4742"/>
                </a:lnTo>
                <a:lnTo>
                  <a:pt x="6016" y="4694"/>
                </a:lnTo>
                <a:lnTo>
                  <a:pt x="6041" y="4646"/>
                </a:lnTo>
                <a:lnTo>
                  <a:pt x="6063" y="4599"/>
                </a:lnTo>
                <a:lnTo>
                  <a:pt x="6106" y="4505"/>
                </a:lnTo>
                <a:lnTo>
                  <a:pt x="6181" y="4341"/>
                </a:lnTo>
                <a:lnTo>
                  <a:pt x="6213" y="4274"/>
                </a:lnTo>
                <a:lnTo>
                  <a:pt x="6226" y="4245"/>
                </a:lnTo>
                <a:lnTo>
                  <a:pt x="6240" y="4220"/>
                </a:lnTo>
                <a:lnTo>
                  <a:pt x="6279" y="4148"/>
                </a:lnTo>
                <a:lnTo>
                  <a:pt x="6317" y="4074"/>
                </a:lnTo>
                <a:lnTo>
                  <a:pt x="6336" y="4037"/>
                </a:lnTo>
                <a:lnTo>
                  <a:pt x="6354" y="3999"/>
                </a:lnTo>
                <a:lnTo>
                  <a:pt x="6371" y="3962"/>
                </a:lnTo>
                <a:lnTo>
                  <a:pt x="6387" y="3924"/>
                </a:lnTo>
                <a:lnTo>
                  <a:pt x="6403" y="3885"/>
                </a:lnTo>
                <a:lnTo>
                  <a:pt x="6416" y="3846"/>
                </a:lnTo>
                <a:lnTo>
                  <a:pt x="6428" y="3808"/>
                </a:lnTo>
                <a:lnTo>
                  <a:pt x="6438" y="3768"/>
                </a:lnTo>
                <a:lnTo>
                  <a:pt x="6448" y="3728"/>
                </a:lnTo>
                <a:lnTo>
                  <a:pt x="6455" y="3687"/>
                </a:lnTo>
                <a:lnTo>
                  <a:pt x="6459" y="3646"/>
                </a:lnTo>
                <a:lnTo>
                  <a:pt x="6461" y="3603"/>
                </a:lnTo>
                <a:lnTo>
                  <a:pt x="6461" y="3587"/>
                </a:lnTo>
                <a:lnTo>
                  <a:pt x="6461" y="3572"/>
                </a:lnTo>
                <a:lnTo>
                  <a:pt x="6459" y="3555"/>
                </a:lnTo>
                <a:lnTo>
                  <a:pt x="6457" y="3539"/>
                </a:lnTo>
                <a:lnTo>
                  <a:pt x="6450" y="3506"/>
                </a:lnTo>
                <a:lnTo>
                  <a:pt x="6441" y="3472"/>
                </a:lnTo>
                <a:lnTo>
                  <a:pt x="6431" y="3439"/>
                </a:lnTo>
                <a:lnTo>
                  <a:pt x="6420" y="3404"/>
                </a:lnTo>
                <a:lnTo>
                  <a:pt x="6397" y="3335"/>
                </a:lnTo>
                <a:lnTo>
                  <a:pt x="6386" y="3301"/>
                </a:lnTo>
                <a:lnTo>
                  <a:pt x="6377" y="3268"/>
                </a:lnTo>
                <a:lnTo>
                  <a:pt x="6368" y="3234"/>
                </a:lnTo>
                <a:lnTo>
                  <a:pt x="6362" y="3202"/>
                </a:lnTo>
                <a:lnTo>
                  <a:pt x="6359" y="3186"/>
                </a:lnTo>
                <a:lnTo>
                  <a:pt x="6358" y="3170"/>
                </a:lnTo>
                <a:lnTo>
                  <a:pt x="6357" y="3154"/>
                </a:lnTo>
                <a:lnTo>
                  <a:pt x="6357" y="3138"/>
                </a:lnTo>
                <a:lnTo>
                  <a:pt x="6358" y="3124"/>
                </a:lnTo>
                <a:lnTo>
                  <a:pt x="6361" y="3109"/>
                </a:lnTo>
                <a:lnTo>
                  <a:pt x="6364" y="3094"/>
                </a:lnTo>
                <a:lnTo>
                  <a:pt x="6368" y="3080"/>
                </a:lnTo>
                <a:lnTo>
                  <a:pt x="6353" y="3093"/>
                </a:lnTo>
                <a:lnTo>
                  <a:pt x="6337" y="3105"/>
                </a:lnTo>
                <a:lnTo>
                  <a:pt x="6321" y="3114"/>
                </a:lnTo>
                <a:lnTo>
                  <a:pt x="6304" y="3121"/>
                </a:lnTo>
                <a:lnTo>
                  <a:pt x="6287" y="3127"/>
                </a:lnTo>
                <a:lnTo>
                  <a:pt x="6268" y="3131"/>
                </a:lnTo>
                <a:lnTo>
                  <a:pt x="6251" y="3135"/>
                </a:lnTo>
                <a:lnTo>
                  <a:pt x="6232" y="3138"/>
                </a:lnTo>
                <a:lnTo>
                  <a:pt x="6196" y="3143"/>
                </a:lnTo>
                <a:lnTo>
                  <a:pt x="6158" y="3147"/>
                </a:lnTo>
                <a:lnTo>
                  <a:pt x="6121" y="3152"/>
                </a:lnTo>
                <a:lnTo>
                  <a:pt x="6102" y="3155"/>
                </a:lnTo>
                <a:lnTo>
                  <a:pt x="6084" y="3159"/>
                </a:lnTo>
                <a:lnTo>
                  <a:pt x="6063" y="3165"/>
                </a:lnTo>
                <a:lnTo>
                  <a:pt x="6045" y="3171"/>
                </a:lnTo>
                <a:lnTo>
                  <a:pt x="6026" y="3179"/>
                </a:lnTo>
                <a:lnTo>
                  <a:pt x="6008" y="3189"/>
                </a:lnTo>
                <a:lnTo>
                  <a:pt x="5991" y="3198"/>
                </a:lnTo>
                <a:lnTo>
                  <a:pt x="5973" y="3208"/>
                </a:lnTo>
                <a:lnTo>
                  <a:pt x="5957" y="3219"/>
                </a:lnTo>
                <a:lnTo>
                  <a:pt x="5941" y="3231"/>
                </a:lnTo>
                <a:lnTo>
                  <a:pt x="5926" y="3244"/>
                </a:lnTo>
                <a:lnTo>
                  <a:pt x="5911" y="3256"/>
                </a:lnTo>
                <a:lnTo>
                  <a:pt x="5896" y="3271"/>
                </a:lnTo>
                <a:lnTo>
                  <a:pt x="5882" y="3285"/>
                </a:lnTo>
                <a:lnTo>
                  <a:pt x="5855" y="3315"/>
                </a:lnTo>
                <a:lnTo>
                  <a:pt x="5830" y="3345"/>
                </a:lnTo>
                <a:lnTo>
                  <a:pt x="5796" y="3388"/>
                </a:lnTo>
                <a:lnTo>
                  <a:pt x="5764" y="3433"/>
                </a:lnTo>
                <a:lnTo>
                  <a:pt x="5733" y="3477"/>
                </a:lnTo>
                <a:lnTo>
                  <a:pt x="5704" y="3523"/>
                </a:lnTo>
                <a:lnTo>
                  <a:pt x="5675" y="3569"/>
                </a:lnTo>
                <a:lnTo>
                  <a:pt x="5647" y="3616"/>
                </a:lnTo>
                <a:lnTo>
                  <a:pt x="5620" y="3663"/>
                </a:lnTo>
                <a:lnTo>
                  <a:pt x="5594" y="3711"/>
                </a:lnTo>
                <a:lnTo>
                  <a:pt x="5568" y="3759"/>
                </a:lnTo>
                <a:lnTo>
                  <a:pt x="5543" y="3809"/>
                </a:lnTo>
                <a:lnTo>
                  <a:pt x="5519" y="3858"/>
                </a:lnTo>
                <a:lnTo>
                  <a:pt x="5495" y="3907"/>
                </a:lnTo>
                <a:lnTo>
                  <a:pt x="5450" y="4005"/>
                </a:lnTo>
                <a:lnTo>
                  <a:pt x="5405" y="4105"/>
                </a:lnTo>
                <a:lnTo>
                  <a:pt x="5363" y="4200"/>
                </a:lnTo>
                <a:lnTo>
                  <a:pt x="5318" y="4299"/>
                </a:lnTo>
                <a:lnTo>
                  <a:pt x="5298" y="4351"/>
                </a:lnTo>
                <a:lnTo>
                  <a:pt x="5276" y="4402"/>
                </a:lnTo>
                <a:lnTo>
                  <a:pt x="5257" y="4454"/>
                </a:lnTo>
                <a:lnTo>
                  <a:pt x="5239" y="4506"/>
                </a:lnTo>
                <a:lnTo>
                  <a:pt x="5221" y="4560"/>
                </a:lnTo>
                <a:lnTo>
                  <a:pt x="5206" y="4613"/>
                </a:lnTo>
                <a:lnTo>
                  <a:pt x="5193" y="4666"/>
                </a:lnTo>
                <a:lnTo>
                  <a:pt x="5182" y="4719"/>
                </a:lnTo>
                <a:lnTo>
                  <a:pt x="5177" y="4746"/>
                </a:lnTo>
                <a:lnTo>
                  <a:pt x="5174" y="4773"/>
                </a:lnTo>
                <a:lnTo>
                  <a:pt x="5170" y="4799"/>
                </a:lnTo>
                <a:lnTo>
                  <a:pt x="5168" y="4826"/>
                </a:lnTo>
                <a:lnTo>
                  <a:pt x="5167" y="4853"/>
                </a:lnTo>
                <a:lnTo>
                  <a:pt x="5166" y="4879"/>
                </a:lnTo>
                <a:lnTo>
                  <a:pt x="5166" y="4905"/>
                </a:lnTo>
                <a:lnTo>
                  <a:pt x="5167" y="4932"/>
                </a:lnTo>
                <a:lnTo>
                  <a:pt x="5169" y="4955"/>
                </a:lnTo>
                <a:lnTo>
                  <a:pt x="5172" y="4978"/>
                </a:lnTo>
                <a:lnTo>
                  <a:pt x="5176" y="5000"/>
                </a:lnTo>
                <a:lnTo>
                  <a:pt x="5182" y="5023"/>
                </a:lnTo>
                <a:lnTo>
                  <a:pt x="5189" y="5044"/>
                </a:lnTo>
                <a:lnTo>
                  <a:pt x="5199" y="5066"/>
                </a:lnTo>
                <a:lnTo>
                  <a:pt x="5210" y="5086"/>
                </a:lnTo>
                <a:lnTo>
                  <a:pt x="5222" y="5106"/>
                </a:lnTo>
                <a:lnTo>
                  <a:pt x="5247" y="5139"/>
                </a:lnTo>
                <a:lnTo>
                  <a:pt x="5266" y="5163"/>
                </a:lnTo>
                <a:lnTo>
                  <a:pt x="5281" y="5183"/>
                </a:lnTo>
                <a:lnTo>
                  <a:pt x="5287" y="5191"/>
                </a:lnTo>
                <a:lnTo>
                  <a:pt x="5291" y="5200"/>
                </a:lnTo>
                <a:lnTo>
                  <a:pt x="5295" y="5209"/>
                </a:lnTo>
                <a:lnTo>
                  <a:pt x="5297" y="5219"/>
                </a:lnTo>
                <a:lnTo>
                  <a:pt x="5299" y="5230"/>
                </a:lnTo>
                <a:lnTo>
                  <a:pt x="5299" y="5243"/>
                </a:lnTo>
                <a:lnTo>
                  <a:pt x="5299" y="5257"/>
                </a:lnTo>
                <a:lnTo>
                  <a:pt x="5297" y="5275"/>
                </a:lnTo>
                <a:lnTo>
                  <a:pt x="5292" y="5317"/>
                </a:lnTo>
                <a:lnTo>
                  <a:pt x="5258" y="5277"/>
                </a:lnTo>
                <a:lnTo>
                  <a:pt x="5217" y="5232"/>
                </a:lnTo>
                <a:lnTo>
                  <a:pt x="5123" y="5129"/>
                </a:lnTo>
                <a:lnTo>
                  <a:pt x="5071" y="5073"/>
                </a:lnTo>
                <a:lnTo>
                  <a:pt x="5017" y="5015"/>
                </a:lnTo>
                <a:lnTo>
                  <a:pt x="4965" y="4954"/>
                </a:lnTo>
                <a:lnTo>
                  <a:pt x="4913" y="4893"/>
                </a:lnTo>
                <a:lnTo>
                  <a:pt x="4888" y="4861"/>
                </a:lnTo>
                <a:lnTo>
                  <a:pt x="4865" y="4829"/>
                </a:lnTo>
                <a:lnTo>
                  <a:pt x="4841" y="4798"/>
                </a:lnTo>
                <a:lnTo>
                  <a:pt x="4819" y="4767"/>
                </a:lnTo>
                <a:lnTo>
                  <a:pt x="4799" y="4735"/>
                </a:lnTo>
                <a:lnTo>
                  <a:pt x="4781" y="4704"/>
                </a:lnTo>
                <a:lnTo>
                  <a:pt x="4763" y="4672"/>
                </a:lnTo>
                <a:lnTo>
                  <a:pt x="4748" y="4642"/>
                </a:lnTo>
                <a:lnTo>
                  <a:pt x="4734" y="4612"/>
                </a:lnTo>
                <a:lnTo>
                  <a:pt x="4723" y="4581"/>
                </a:lnTo>
                <a:lnTo>
                  <a:pt x="4715" y="4552"/>
                </a:lnTo>
                <a:lnTo>
                  <a:pt x="4709" y="4523"/>
                </a:lnTo>
                <a:lnTo>
                  <a:pt x="4707" y="4508"/>
                </a:lnTo>
                <a:lnTo>
                  <a:pt x="4705" y="4495"/>
                </a:lnTo>
                <a:lnTo>
                  <a:pt x="4704" y="4481"/>
                </a:lnTo>
                <a:lnTo>
                  <a:pt x="4704" y="4467"/>
                </a:lnTo>
                <a:lnTo>
                  <a:pt x="4705" y="4454"/>
                </a:lnTo>
                <a:lnTo>
                  <a:pt x="4707" y="4441"/>
                </a:lnTo>
                <a:lnTo>
                  <a:pt x="4709" y="4427"/>
                </a:lnTo>
                <a:lnTo>
                  <a:pt x="4712" y="4414"/>
                </a:lnTo>
                <a:lnTo>
                  <a:pt x="4726" y="4417"/>
                </a:lnTo>
                <a:lnTo>
                  <a:pt x="4741" y="4419"/>
                </a:lnTo>
                <a:lnTo>
                  <a:pt x="4755" y="4420"/>
                </a:lnTo>
                <a:lnTo>
                  <a:pt x="4768" y="4420"/>
                </a:lnTo>
                <a:lnTo>
                  <a:pt x="4783" y="4419"/>
                </a:lnTo>
                <a:lnTo>
                  <a:pt x="4796" y="4418"/>
                </a:lnTo>
                <a:lnTo>
                  <a:pt x="4809" y="4416"/>
                </a:lnTo>
                <a:lnTo>
                  <a:pt x="4823" y="4413"/>
                </a:lnTo>
                <a:lnTo>
                  <a:pt x="4836" y="4410"/>
                </a:lnTo>
                <a:lnTo>
                  <a:pt x="4849" y="4406"/>
                </a:lnTo>
                <a:lnTo>
                  <a:pt x="4863" y="4402"/>
                </a:lnTo>
                <a:lnTo>
                  <a:pt x="4875" y="4397"/>
                </a:lnTo>
                <a:lnTo>
                  <a:pt x="4900" y="4384"/>
                </a:lnTo>
                <a:lnTo>
                  <a:pt x="4925" y="4370"/>
                </a:lnTo>
                <a:lnTo>
                  <a:pt x="4950" y="4354"/>
                </a:lnTo>
                <a:lnTo>
                  <a:pt x="4972" y="4335"/>
                </a:lnTo>
                <a:lnTo>
                  <a:pt x="4996" y="4315"/>
                </a:lnTo>
                <a:lnTo>
                  <a:pt x="5018" y="4293"/>
                </a:lnTo>
                <a:lnTo>
                  <a:pt x="5040" y="4271"/>
                </a:lnTo>
                <a:lnTo>
                  <a:pt x="5060" y="4246"/>
                </a:lnTo>
                <a:lnTo>
                  <a:pt x="5081" y="4220"/>
                </a:lnTo>
                <a:lnTo>
                  <a:pt x="5101" y="4195"/>
                </a:lnTo>
                <a:lnTo>
                  <a:pt x="5120" y="4167"/>
                </a:lnTo>
                <a:lnTo>
                  <a:pt x="5138" y="4139"/>
                </a:lnTo>
                <a:lnTo>
                  <a:pt x="5157" y="4112"/>
                </a:lnTo>
                <a:lnTo>
                  <a:pt x="5173" y="4083"/>
                </a:lnTo>
                <a:lnTo>
                  <a:pt x="5190" y="4054"/>
                </a:lnTo>
                <a:lnTo>
                  <a:pt x="5206" y="4026"/>
                </a:lnTo>
                <a:lnTo>
                  <a:pt x="5235" y="3968"/>
                </a:lnTo>
                <a:lnTo>
                  <a:pt x="5262" y="3913"/>
                </a:lnTo>
                <a:lnTo>
                  <a:pt x="5286" y="3861"/>
                </a:lnTo>
                <a:lnTo>
                  <a:pt x="5306" y="3814"/>
                </a:lnTo>
                <a:lnTo>
                  <a:pt x="5325" y="3771"/>
                </a:lnTo>
                <a:lnTo>
                  <a:pt x="5376" y="3647"/>
                </a:lnTo>
                <a:lnTo>
                  <a:pt x="5400" y="3583"/>
                </a:lnTo>
                <a:lnTo>
                  <a:pt x="5425" y="3521"/>
                </a:lnTo>
                <a:lnTo>
                  <a:pt x="5450" y="3457"/>
                </a:lnTo>
                <a:lnTo>
                  <a:pt x="5472" y="3393"/>
                </a:lnTo>
                <a:lnTo>
                  <a:pt x="5494" y="3328"/>
                </a:lnTo>
                <a:lnTo>
                  <a:pt x="5515" y="3263"/>
                </a:lnTo>
                <a:lnTo>
                  <a:pt x="5534" y="3198"/>
                </a:lnTo>
                <a:lnTo>
                  <a:pt x="5551" y="3132"/>
                </a:lnTo>
                <a:lnTo>
                  <a:pt x="5567" y="3066"/>
                </a:lnTo>
                <a:lnTo>
                  <a:pt x="5581" y="3000"/>
                </a:lnTo>
                <a:lnTo>
                  <a:pt x="5592" y="2934"/>
                </a:lnTo>
                <a:lnTo>
                  <a:pt x="5597" y="2900"/>
                </a:lnTo>
                <a:lnTo>
                  <a:pt x="5601" y="2866"/>
                </a:lnTo>
                <a:lnTo>
                  <a:pt x="5604" y="2833"/>
                </a:lnTo>
                <a:lnTo>
                  <a:pt x="5607" y="2799"/>
                </a:lnTo>
                <a:lnTo>
                  <a:pt x="5609" y="2765"/>
                </a:lnTo>
                <a:lnTo>
                  <a:pt x="5612" y="2732"/>
                </a:lnTo>
                <a:lnTo>
                  <a:pt x="5612" y="2697"/>
                </a:lnTo>
                <a:lnTo>
                  <a:pt x="5612" y="2662"/>
                </a:lnTo>
                <a:lnTo>
                  <a:pt x="5610" y="2626"/>
                </a:lnTo>
                <a:lnTo>
                  <a:pt x="5608" y="2591"/>
                </a:lnTo>
                <a:lnTo>
                  <a:pt x="5603" y="2556"/>
                </a:lnTo>
                <a:lnTo>
                  <a:pt x="5597" y="2522"/>
                </a:lnTo>
                <a:lnTo>
                  <a:pt x="5593" y="2504"/>
                </a:lnTo>
                <a:lnTo>
                  <a:pt x="5589" y="2488"/>
                </a:lnTo>
                <a:lnTo>
                  <a:pt x="5584" y="2471"/>
                </a:lnTo>
                <a:lnTo>
                  <a:pt x="5578" y="2455"/>
                </a:lnTo>
                <a:lnTo>
                  <a:pt x="5568" y="2435"/>
                </a:lnTo>
                <a:lnTo>
                  <a:pt x="5556" y="2414"/>
                </a:lnTo>
                <a:lnTo>
                  <a:pt x="5543" y="2393"/>
                </a:lnTo>
                <a:lnTo>
                  <a:pt x="5527" y="2371"/>
                </a:lnTo>
                <a:lnTo>
                  <a:pt x="5494" y="2325"/>
                </a:lnTo>
                <a:lnTo>
                  <a:pt x="5459" y="2279"/>
                </a:lnTo>
                <a:lnTo>
                  <a:pt x="5441" y="2255"/>
                </a:lnTo>
                <a:lnTo>
                  <a:pt x="5425" y="2232"/>
                </a:lnTo>
                <a:lnTo>
                  <a:pt x="5411" y="2208"/>
                </a:lnTo>
                <a:lnTo>
                  <a:pt x="5397" y="2186"/>
                </a:lnTo>
                <a:lnTo>
                  <a:pt x="5387" y="2162"/>
                </a:lnTo>
                <a:lnTo>
                  <a:pt x="5382" y="2151"/>
                </a:lnTo>
                <a:lnTo>
                  <a:pt x="5379" y="2139"/>
                </a:lnTo>
                <a:lnTo>
                  <a:pt x="5376" y="2129"/>
                </a:lnTo>
                <a:lnTo>
                  <a:pt x="5374" y="2118"/>
                </a:lnTo>
                <a:lnTo>
                  <a:pt x="5373" y="2107"/>
                </a:lnTo>
                <a:lnTo>
                  <a:pt x="5372" y="2096"/>
                </a:lnTo>
                <a:lnTo>
                  <a:pt x="5360" y="2110"/>
                </a:lnTo>
                <a:lnTo>
                  <a:pt x="5347" y="2122"/>
                </a:lnTo>
                <a:lnTo>
                  <a:pt x="5333" y="2133"/>
                </a:lnTo>
                <a:lnTo>
                  <a:pt x="5317" y="2144"/>
                </a:lnTo>
                <a:lnTo>
                  <a:pt x="5301" y="2154"/>
                </a:lnTo>
                <a:lnTo>
                  <a:pt x="5285" y="2162"/>
                </a:lnTo>
                <a:lnTo>
                  <a:pt x="5266" y="2170"/>
                </a:lnTo>
                <a:lnTo>
                  <a:pt x="5249" y="2178"/>
                </a:lnTo>
                <a:lnTo>
                  <a:pt x="5175" y="2207"/>
                </a:lnTo>
                <a:lnTo>
                  <a:pt x="5141" y="2222"/>
                </a:lnTo>
                <a:lnTo>
                  <a:pt x="5125" y="2231"/>
                </a:lnTo>
                <a:lnTo>
                  <a:pt x="5109" y="2239"/>
                </a:lnTo>
                <a:lnTo>
                  <a:pt x="5091" y="2251"/>
                </a:lnTo>
                <a:lnTo>
                  <a:pt x="5074" y="2263"/>
                </a:lnTo>
                <a:lnTo>
                  <a:pt x="5057" y="2276"/>
                </a:lnTo>
                <a:lnTo>
                  <a:pt x="5041" y="2289"/>
                </a:lnTo>
                <a:lnTo>
                  <a:pt x="5025" y="2302"/>
                </a:lnTo>
                <a:lnTo>
                  <a:pt x="5011" y="2317"/>
                </a:lnTo>
                <a:lnTo>
                  <a:pt x="4998" y="2331"/>
                </a:lnTo>
                <a:lnTo>
                  <a:pt x="4984" y="2346"/>
                </a:lnTo>
                <a:lnTo>
                  <a:pt x="4971" y="2362"/>
                </a:lnTo>
                <a:lnTo>
                  <a:pt x="4959" y="2378"/>
                </a:lnTo>
                <a:lnTo>
                  <a:pt x="4948" y="2395"/>
                </a:lnTo>
                <a:lnTo>
                  <a:pt x="4936" y="2411"/>
                </a:lnTo>
                <a:lnTo>
                  <a:pt x="4915" y="2447"/>
                </a:lnTo>
                <a:lnTo>
                  <a:pt x="4894" y="2484"/>
                </a:lnTo>
                <a:lnTo>
                  <a:pt x="4875" y="2524"/>
                </a:lnTo>
                <a:lnTo>
                  <a:pt x="4855" y="2565"/>
                </a:lnTo>
                <a:lnTo>
                  <a:pt x="4818" y="2647"/>
                </a:lnTo>
                <a:lnTo>
                  <a:pt x="4784" y="2730"/>
                </a:lnTo>
                <a:lnTo>
                  <a:pt x="4751" y="2813"/>
                </a:lnTo>
                <a:lnTo>
                  <a:pt x="4719" y="2897"/>
                </a:lnTo>
                <a:lnTo>
                  <a:pt x="4688" y="2982"/>
                </a:lnTo>
                <a:lnTo>
                  <a:pt x="4659" y="3067"/>
                </a:lnTo>
                <a:lnTo>
                  <a:pt x="4629" y="3152"/>
                </a:lnTo>
                <a:lnTo>
                  <a:pt x="4579" y="3297"/>
                </a:lnTo>
                <a:lnTo>
                  <a:pt x="4554" y="3372"/>
                </a:lnTo>
                <a:lnTo>
                  <a:pt x="4531" y="3446"/>
                </a:lnTo>
                <a:lnTo>
                  <a:pt x="4508" y="3521"/>
                </a:lnTo>
                <a:lnTo>
                  <a:pt x="4498" y="3559"/>
                </a:lnTo>
                <a:lnTo>
                  <a:pt x="4489" y="3596"/>
                </a:lnTo>
                <a:lnTo>
                  <a:pt x="4479" y="3633"/>
                </a:lnTo>
                <a:lnTo>
                  <a:pt x="4471" y="3671"/>
                </a:lnTo>
                <a:lnTo>
                  <a:pt x="4463" y="3709"/>
                </a:lnTo>
                <a:lnTo>
                  <a:pt x="4457" y="3747"/>
                </a:lnTo>
                <a:lnTo>
                  <a:pt x="4450" y="3795"/>
                </a:lnTo>
                <a:lnTo>
                  <a:pt x="4444" y="3843"/>
                </a:lnTo>
                <a:lnTo>
                  <a:pt x="4440" y="3892"/>
                </a:lnTo>
                <a:lnTo>
                  <a:pt x="4439" y="3915"/>
                </a:lnTo>
                <a:lnTo>
                  <a:pt x="4439" y="3940"/>
                </a:lnTo>
                <a:lnTo>
                  <a:pt x="4439" y="3963"/>
                </a:lnTo>
                <a:lnTo>
                  <a:pt x="4440" y="3988"/>
                </a:lnTo>
                <a:lnTo>
                  <a:pt x="4442" y="4011"/>
                </a:lnTo>
                <a:lnTo>
                  <a:pt x="4444" y="4036"/>
                </a:lnTo>
                <a:lnTo>
                  <a:pt x="4449" y="4060"/>
                </a:lnTo>
                <a:lnTo>
                  <a:pt x="4453" y="4083"/>
                </a:lnTo>
                <a:lnTo>
                  <a:pt x="4458" y="4107"/>
                </a:lnTo>
                <a:lnTo>
                  <a:pt x="4464" y="4130"/>
                </a:lnTo>
                <a:lnTo>
                  <a:pt x="4468" y="4144"/>
                </a:lnTo>
                <a:lnTo>
                  <a:pt x="4473" y="4156"/>
                </a:lnTo>
                <a:lnTo>
                  <a:pt x="4483" y="4179"/>
                </a:lnTo>
                <a:lnTo>
                  <a:pt x="4496" y="4203"/>
                </a:lnTo>
                <a:lnTo>
                  <a:pt x="4509" y="4225"/>
                </a:lnTo>
                <a:lnTo>
                  <a:pt x="4523" y="4245"/>
                </a:lnTo>
                <a:lnTo>
                  <a:pt x="4538" y="4266"/>
                </a:lnTo>
                <a:lnTo>
                  <a:pt x="4567" y="4305"/>
                </a:lnTo>
                <a:lnTo>
                  <a:pt x="4581" y="4325"/>
                </a:lnTo>
                <a:lnTo>
                  <a:pt x="4593" y="4344"/>
                </a:lnTo>
                <a:lnTo>
                  <a:pt x="4604" y="4364"/>
                </a:lnTo>
                <a:lnTo>
                  <a:pt x="4614" y="4384"/>
                </a:lnTo>
                <a:lnTo>
                  <a:pt x="4618" y="4395"/>
                </a:lnTo>
                <a:lnTo>
                  <a:pt x="4622" y="4405"/>
                </a:lnTo>
                <a:lnTo>
                  <a:pt x="4624" y="4415"/>
                </a:lnTo>
                <a:lnTo>
                  <a:pt x="4626" y="4426"/>
                </a:lnTo>
                <a:lnTo>
                  <a:pt x="4627" y="4438"/>
                </a:lnTo>
                <a:lnTo>
                  <a:pt x="4628" y="4449"/>
                </a:lnTo>
                <a:lnTo>
                  <a:pt x="4628" y="4460"/>
                </a:lnTo>
                <a:lnTo>
                  <a:pt x="4626" y="4471"/>
                </a:lnTo>
                <a:lnTo>
                  <a:pt x="4495" y="4296"/>
                </a:lnTo>
                <a:lnTo>
                  <a:pt x="4428" y="4210"/>
                </a:lnTo>
                <a:lnTo>
                  <a:pt x="4360" y="4124"/>
                </a:lnTo>
                <a:lnTo>
                  <a:pt x="4340" y="4101"/>
                </a:lnTo>
                <a:lnTo>
                  <a:pt x="4316" y="4074"/>
                </a:lnTo>
                <a:lnTo>
                  <a:pt x="4260" y="4014"/>
                </a:lnTo>
                <a:lnTo>
                  <a:pt x="4196" y="3950"/>
                </a:lnTo>
                <a:lnTo>
                  <a:pt x="4164" y="3915"/>
                </a:lnTo>
                <a:lnTo>
                  <a:pt x="4132" y="3880"/>
                </a:lnTo>
                <a:lnTo>
                  <a:pt x="4101" y="3845"/>
                </a:lnTo>
                <a:lnTo>
                  <a:pt x="4073" y="3810"/>
                </a:lnTo>
                <a:lnTo>
                  <a:pt x="4046" y="3775"/>
                </a:lnTo>
                <a:lnTo>
                  <a:pt x="4034" y="3757"/>
                </a:lnTo>
                <a:lnTo>
                  <a:pt x="4022" y="3740"/>
                </a:lnTo>
                <a:lnTo>
                  <a:pt x="4013" y="3723"/>
                </a:lnTo>
                <a:lnTo>
                  <a:pt x="4004" y="3706"/>
                </a:lnTo>
                <a:lnTo>
                  <a:pt x="3996" y="3691"/>
                </a:lnTo>
                <a:lnTo>
                  <a:pt x="3990" y="3674"/>
                </a:lnTo>
                <a:lnTo>
                  <a:pt x="3984" y="3659"/>
                </a:lnTo>
                <a:lnTo>
                  <a:pt x="3980" y="3644"/>
                </a:lnTo>
                <a:lnTo>
                  <a:pt x="3978" y="3629"/>
                </a:lnTo>
                <a:lnTo>
                  <a:pt x="3977" y="3615"/>
                </a:lnTo>
                <a:lnTo>
                  <a:pt x="3978" y="3597"/>
                </a:lnTo>
                <a:lnTo>
                  <a:pt x="3979" y="3581"/>
                </a:lnTo>
                <a:lnTo>
                  <a:pt x="3982" y="3567"/>
                </a:lnTo>
                <a:lnTo>
                  <a:pt x="3985" y="3553"/>
                </a:lnTo>
                <a:lnTo>
                  <a:pt x="3990" y="3542"/>
                </a:lnTo>
                <a:lnTo>
                  <a:pt x="3994" y="3532"/>
                </a:lnTo>
                <a:lnTo>
                  <a:pt x="3999" y="3523"/>
                </a:lnTo>
                <a:lnTo>
                  <a:pt x="4005" y="3514"/>
                </a:lnTo>
                <a:lnTo>
                  <a:pt x="4012" y="3506"/>
                </a:lnTo>
                <a:lnTo>
                  <a:pt x="4019" y="3500"/>
                </a:lnTo>
                <a:lnTo>
                  <a:pt x="4026" y="3495"/>
                </a:lnTo>
                <a:lnTo>
                  <a:pt x="4035" y="3490"/>
                </a:lnTo>
                <a:lnTo>
                  <a:pt x="4044" y="3485"/>
                </a:lnTo>
                <a:lnTo>
                  <a:pt x="4053" y="3482"/>
                </a:lnTo>
                <a:lnTo>
                  <a:pt x="4073" y="3475"/>
                </a:lnTo>
                <a:lnTo>
                  <a:pt x="4094" y="3469"/>
                </a:lnTo>
                <a:lnTo>
                  <a:pt x="4117" y="3464"/>
                </a:lnTo>
                <a:lnTo>
                  <a:pt x="4140" y="3458"/>
                </a:lnTo>
                <a:lnTo>
                  <a:pt x="4165" y="3452"/>
                </a:lnTo>
                <a:lnTo>
                  <a:pt x="4190" y="3444"/>
                </a:lnTo>
                <a:lnTo>
                  <a:pt x="4203" y="3439"/>
                </a:lnTo>
                <a:lnTo>
                  <a:pt x="4216" y="3433"/>
                </a:lnTo>
                <a:lnTo>
                  <a:pt x="4228" y="3425"/>
                </a:lnTo>
                <a:lnTo>
                  <a:pt x="4242" y="3418"/>
                </a:lnTo>
                <a:lnTo>
                  <a:pt x="4254" y="3410"/>
                </a:lnTo>
                <a:lnTo>
                  <a:pt x="4266" y="3401"/>
                </a:lnTo>
                <a:lnTo>
                  <a:pt x="4291" y="3380"/>
                </a:lnTo>
                <a:lnTo>
                  <a:pt x="4314" y="3359"/>
                </a:lnTo>
                <a:lnTo>
                  <a:pt x="4337" y="3336"/>
                </a:lnTo>
                <a:lnTo>
                  <a:pt x="4358" y="3313"/>
                </a:lnTo>
                <a:lnTo>
                  <a:pt x="4379" y="3288"/>
                </a:lnTo>
                <a:lnTo>
                  <a:pt x="4399" y="3262"/>
                </a:lnTo>
                <a:lnTo>
                  <a:pt x="4418" y="3237"/>
                </a:lnTo>
                <a:lnTo>
                  <a:pt x="4436" y="3210"/>
                </a:lnTo>
                <a:lnTo>
                  <a:pt x="4453" y="3184"/>
                </a:lnTo>
                <a:lnTo>
                  <a:pt x="4470" y="3156"/>
                </a:lnTo>
                <a:lnTo>
                  <a:pt x="4485" y="3128"/>
                </a:lnTo>
                <a:lnTo>
                  <a:pt x="4501" y="3099"/>
                </a:lnTo>
                <a:lnTo>
                  <a:pt x="4515" y="3072"/>
                </a:lnTo>
                <a:lnTo>
                  <a:pt x="4529" y="3043"/>
                </a:lnTo>
                <a:lnTo>
                  <a:pt x="4556" y="2985"/>
                </a:lnTo>
                <a:lnTo>
                  <a:pt x="4579" y="2931"/>
                </a:lnTo>
                <a:lnTo>
                  <a:pt x="4601" y="2878"/>
                </a:lnTo>
                <a:lnTo>
                  <a:pt x="4624" y="2824"/>
                </a:lnTo>
                <a:lnTo>
                  <a:pt x="4645" y="2770"/>
                </a:lnTo>
                <a:lnTo>
                  <a:pt x="4666" y="2714"/>
                </a:lnTo>
                <a:lnTo>
                  <a:pt x="4685" y="2659"/>
                </a:lnTo>
                <a:lnTo>
                  <a:pt x="4704" y="2603"/>
                </a:lnTo>
                <a:lnTo>
                  <a:pt x="4722" y="2547"/>
                </a:lnTo>
                <a:lnTo>
                  <a:pt x="4740" y="2491"/>
                </a:lnTo>
                <a:lnTo>
                  <a:pt x="4755" y="2433"/>
                </a:lnTo>
                <a:lnTo>
                  <a:pt x="4770" y="2377"/>
                </a:lnTo>
                <a:lnTo>
                  <a:pt x="4785" y="2320"/>
                </a:lnTo>
                <a:lnTo>
                  <a:pt x="4797" y="2263"/>
                </a:lnTo>
                <a:lnTo>
                  <a:pt x="4809" y="2206"/>
                </a:lnTo>
                <a:lnTo>
                  <a:pt x="4819" y="2149"/>
                </a:lnTo>
                <a:lnTo>
                  <a:pt x="4829" y="2091"/>
                </a:lnTo>
                <a:lnTo>
                  <a:pt x="4833" y="2055"/>
                </a:lnTo>
                <a:lnTo>
                  <a:pt x="4836" y="2022"/>
                </a:lnTo>
                <a:lnTo>
                  <a:pt x="4837" y="1988"/>
                </a:lnTo>
                <a:lnTo>
                  <a:pt x="4837" y="1955"/>
                </a:lnTo>
                <a:lnTo>
                  <a:pt x="4836" y="1923"/>
                </a:lnTo>
                <a:lnTo>
                  <a:pt x="4833" y="1891"/>
                </a:lnTo>
                <a:lnTo>
                  <a:pt x="4828" y="1861"/>
                </a:lnTo>
                <a:lnTo>
                  <a:pt x="4823" y="1831"/>
                </a:lnTo>
                <a:lnTo>
                  <a:pt x="4816" y="1801"/>
                </a:lnTo>
                <a:lnTo>
                  <a:pt x="4808" y="1773"/>
                </a:lnTo>
                <a:lnTo>
                  <a:pt x="4800" y="1744"/>
                </a:lnTo>
                <a:lnTo>
                  <a:pt x="4791" y="1715"/>
                </a:lnTo>
                <a:lnTo>
                  <a:pt x="4781" y="1688"/>
                </a:lnTo>
                <a:lnTo>
                  <a:pt x="4769" y="1660"/>
                </a:lnTo>
                <a:lnTo>
                  <a:pt x="4746" y="1606"/>
                </a:lnTo>
                <a:lnTo>
                  <a:pt x="4721" y="1551"/>
                </a:lnTo>
                <a:lnTo>
                  <a:pt x="4694" y="1497"/>
                </a:lnTo>
                <a:lnTo>
                  <a:pt x="4668" y="1443"/>
                </a:lnTo>
                <a:lnTo>
                  <a:pt x="4642" y="1388"/>
                </a:lnTo>
                <a:lnTo>
                  <a:pt x="4617" y="1331"/>
                </a:lnTo>
                <a:lnTo>
                  <a:pt x="4604" y="1302"/>
                </a:lnTo>
                <a:lnTo>
                  <a:pt x="4593" y="1274"/>
                </a:lnTo>
                <a:lnTo>
                  <a:pt x="4582" y="1244"/>
                </a:lnTo>
                <a:lnTo>
                  <a:pt x="4572" y="1213"/>
                </a:lnTo>
                <a:lnTo>
                  <a:pt x="4561" y="1182"/>
                </a:lnTo>
                <a:lnTo>
                  <a:pt x="4552" y="1151"/>
                </a:lnTo>
                <a:lnTo>
                  <a:pt x="4539" y="1170"/>
                </a:lnTo>
                <a:lnTo>
                  <a:pt x="4523" y="1190"/>
                </a:lnTo>
                <a:lnTo>
                  <a:pt x="4508" y="1209"/>
                </a:lnTo>
                <a:lnTo>
                  <a:pt x="4493" y="1226"/>
                </a:lnTo>
                <a:lnTo>
                  <a:pt x="4475" y="1244"/>
                </a:lnTo>
                <a:lnTo>
                  <a:pt x="4458" y="1260"/>
                </a:lnTo>
                <a:lnTo>
                  <a:pt x="4440" y="1276"/>
                </a:lnTo>
                <a:lnTo>
                  <a:pt x="4422" y="1291"/>
                </a:lnTo>
                <a:lnTo>
                  <a:pt x="4385" y="1321"/>
                </a:lnTo>
                <a:lnTo>
                  <a:pt x="4347" y="1348"/>
                </a:lnTo>
                <a:lnTo>
                  <a:pt x="4269" y="1404"/>
                </a:lnTo>
                <a:lnTo>
                  <a:pt x="4230" y="1432"/>
                </a:lnTo>
                <a:lnTo>
                  <a:pt x="4192" y="1461"/>
                </a:lnTo>
                <a:lnTo>
                  <a:pt x="4156" y="1492"/>
                </a:lnTo>
                <a:lnTo>
                  <a:pt x="4138" y="1508"/>
                </a:lnTo>
                <a:lnTo>
                  <a:pt x="4121" y="1525"/>
                </a:lnTo>
                <a:lnTo>
                  <a:pt x="4104" y="1542"/>
                </a:lnTo>
                <a:lnTo>
                  <a:pt x="4088" y="1559"/>
                </a:lnTo>
                <a:lnTo>
                  <a:pt x="4073" y="1579"/>
                </a:lnTo>
                <a:lnTo>
                  <a:pt x="4057" y="1598"/>
                </a:lnTo>
                <a:lnTo>
                  <a:pt x="4043" y="1619"/>
                </a:lnTo>
                <a:lnTo>
                  <a:pt x="4029" y="1641"/>
                </a:lnTo>
                <a:lnTo>
                  <a:pt x="4017" y="1664"/>
                </a:lnTo>
                <a:lnTo>
                  <a:pt x="4006" y="1688"/>
                </a:lnTo>
                <a:lnTo>
                  <a:pt x="3982" y="1741"/>
                </a:lnTo>
                <a:lnTo>
                  <a:pt x="3960" y="1794"/>
                </a:lnTo>
                <a:lnTo>
                  <a:pt x="3938" y="1848"/>
                </a:lnTo>
                <a:lnTo>
                  <a:pt x="3918" y="1903"/>
                </a:lnTo>
                <a:lnTo>
                  <a:pt x="3898" y="1958"/>
                </a:lnTo>
                <a:lnTo>
                  <a:pt x="3880" y="2013"/>
                </a:lnTo>
                <a:lnTo>
                  <a:pt x="3862" y="2070"/>
                </a:lnTo>
                <a:lnTo>
                  <a:pt x="3846" y="2125"/>
                </a:lnTo>
                <a:lnTo>
                  <a:pt x="3830" y="2181"/>
                </a:lnTo>
                <a:lnTo>
                  <a:pt x="3814" y="2238"/>
                </a:lnTo>
                <a:lnTo>
                  <a:pt x="3800" y="2295"/>
                </a:lnTo>
                <a:lnTo>
                  <a:pt x="3786" y="2352"/>
                </a:lnTo>
                <a:lnTo>
                  <a:pt x="3760" y="2465"/>
                </a:lnTo>
                <a:lnTo>
                  <a:pt x="3735" y="2578"/>
                </a:lnTo>
                <a:close/>
                <a:moveTo>
                  <a:pt x="2476" y="2582"/>
                </a:moveTo>
                <a:lnTo>
                  <a:pt x="2476" y="2582"/>
                </a:lnTo>
                <a:lnTo>
                  <a:pt x="2465" y="2562"/>
                </a:lnTo>
                <a:lnTo>
                  <a:pt x="2452" y="2542"/>
                </a:lnTo>
                <a:lnTo>
                  <a:pt x="2436" y="2522"/>
                </a:lnTo>
                <a:lnTo>
                  <a:pt x="2419" y="2502"/>
                </a:lnTo>
                <a:lnTo>
                  <a:pt x="2449" y="2520"/>
                </a:lnTo>
                <a:lnTo>
                  <a:pt x="2483" y="2540"/>
                </a:lnTo>
                <a:lnTo>
                  <a:pt x="2561" y="2588"/>
                </a:lnTo>
                <a:lnTo>
                  <a:pt x="2536" y="2584"/>
                </a:lnTo>
                <a:lnTo>
                  <a:pt x="2513" y="2582"/>
                </a:lnTo>
                <a:lnTo>
                  <a:pt x="2493" y="2582"/>
                </a:lnTo>
                <a:lnTo>
                  <a:pt x="2476" y="2582"/>
                </a:lnTo>
                <a:close/>
              </a:path>
            </a:pathLst>
          </a:custGeom>
          <a:solidFill>
            <a:srgbClr val="92D05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latin typeface="黑体" panose="02010609060101010101" pitchFamily="49" charset="-122"/>
              <a:ea typeface="黑体" panose="02010609060101010101" pitchFamily="49" charset="-122"/>
            </a:endParaRPr>
          </a:p>
        </p:txBody>
      </p:sp>
      <p:sp>
        <p:nvSpPr>
          <p:cNvPr id="5122" name="标题 1"/>
          <p:cNvSpPr txBox="1"/>
          <p:nvPr/>
        </p:nvSpPr>
        <p:spPr bwMode="auto">
          <a:xfrm>
            <a:off x="714804" y="1109663"/>
            <a:ext cx="4289244"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Narrow" panose="020B05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5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5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9pPr>
          </a:lstStyle>
          <a:p>
            <a:pPr algn="ctr">
              <a:spcBef>
                <a:spcPct val="0"/>
              </a:spcBef>
              <a:buFontTx/>
              <a:buNone/>
              <a:defRPr/>
            </a:pPr>
            <a:r>
              <a:rPr lang="en-US" altLang="zh-CN" dirty="0" smtClean="0">
                <a:latin typeface="华文琥珀" panose="02010800040101010101" pitchFamily="2" charset="-122"/>
                <a:ea typeface="华文琥珀" panose="02010800040101010101" pitchFamily="2" charset="-122"/>
                <a:cs typeface="+mj-cs"/>
              </a:rPr>
              <a:t>8.7</a:t>
            </a:r>
            <a:r>
              <a:rPr lang="zh-CN" altLang="en-US" dirty="0">
                <a:latin typeface="华文琥珀" panose="02010800040101010101" pitchFamily="2" charset="-122"/>
                <a:ea typeface="华文琥珀" panose="02010800040101010101" pitchFamily="2" charset="-122"/>
                <a:cs typeface="+mj-cs"/>
              </a:rPr>
              <a:t>散列表的查找技术</a:t>
            </a:r>
            <a:endParaRPr lang="zh-CN" altLang="en-US" dirty="0">
              <a:latin typeface="华文琥珀" panose="02010800040101010101" pitchFamily="2" charset="-122"/>
              <a:ea typeface="华文琥珀" panose="02010800040101010101" pitchFamily="2" charset="-122"/>
              <a:cs typeface="+mj-cs"/>
            </a:endParaRPr>
          </a:p>
        </p:txBody>
      </p:sp>
      <p:cxnSp>
        <p:nvCxnSpPr>
          <p:cNvPr id="25" name="直接连接符 24"/>
          <p:cNvCxnSpPr/>
          <p:nvPr/>
        </p:nvCxnSpPr>
        <p:spPr>
          <a:xfrm>
            <a:off x="3330575" y="1666453"/>
            <a:ext cx="0" cy="4714875"/>
          </a:xfrm>
          <a:prstGeom prst="line">
            <a:avLst/>
          </a:prstGeom>
          <a:noFill/>
          <a:ln w="38100" cap="flat" cmpd="sng" algn="ctr">
            <a:solidFill>
              <a:schemeClr val="bg1">
                <a:lumMod val="85000"/>
              </a:schemeClr>
            </a:solidFill>
            <a:prstDash val="solid"/>
          </a:ln>
          <a:effectLst/>
        </p:spPr>
      </p:cxnSp>
      <p:cxnSp>
        <p:nvCxnSpPr>
          <p:cNvPr id="26" name="直接连接符 25"/>
          <p:cNvCxnSpPr/>
          <p:nvPr/>
        </p:nvCxnSpPr>
        <p:spPr>
          <a:xfrm>
            <a:off x="1016000" y="1663700"/>
            <a:ext cx="3268663" cy="0"/>
          </a:xfrm>
          <a:prstGeom prst="line">
            <a:avLst/>
          </a:prstGeom>
          <a:noFill/>
          <a:ln w="57150" cap="flat" cmpd="sng" algn="ctr">
            <a:solidFill>
              <a:schemeClr val="bg1">
                <a:lumMod val="85000"/>
              </a:schemeClr>
            </a:solidFill>
            <a:prstDash val="solid"/>
          </a:ln>
          <a:effectLst/>
        </p:spPr>
      </p:cxnSp>
      <p:sp>
        <p:nvSpPr>
          <p:cNvPr id="34" name="TextBox 33"/>
          <p:cNvSpPr txBox="1"/>
          <p:nvPr/>
        </p:nvSpPr>
        <p:spPr>
          <a:xfrm>
            <a:off x="2060575" y="2232025"/>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smtClean="0">
                <a:solidFill>
                  <a:schemeClr val="bg2"/>
                </a:solidFill>
                <a:latin typeface="黑体" panose="02010609060101010101" pitchFamily="49" charset="-122"/>
                <a:ea typeface="黑体" panose="02010609060101010101" pitchFamily="49" charset="-122"/>
                <a:cs typeface="Verdana" panose="020B0604030504040204" pitchFamily="34" charset="0"/>
              </a:rPr>
              <a:t>8.7.1</a:t>
            </a:r>
            <a:endPar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endParaRPr>
          </a:p>
        </p:txBody>
      </p:sp>
      <p:sp>
        <p:nvSpPr>
          <p:cNvPr id="35" name="TextBox 34"/>
          <p:cNvSpPr txBox="1"/>
          <p:nvPr/>
        </p:nvSpPr>
        <p:spPr>
          <a:xfrm>
            <a:off x="2060575" y="2924175"/>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smtClean="0">
                <a:solidFill>
                  <a:schemeClr val="bg2"/>
                </a:solidFill>
                <a:latin typeface="黑体" panose="02010609060101010101" pitchFamily="49" charset="-122"/>
                <a:ea typeface="黑体" panose="02010609060101010101" pitchFamily="49" charset="-122"/>
                <a:cs typeface="Verdana" panose="020B0604030504040204" pitchFamily="34" charset="0"/>
              </a:rPr>
              <a:t>8.7.2</a:t>
            </a:r>
            <a:endPar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endParaRPr>
          </a:p>
        </p:txBody>
      </p:sp>
      <p:sp>
        <p:nvSpPr>
          <p:cNvPr id="8200" name="矩形 22"/>
          <p:cNvSpPr>
            <a:spLocks noChangeArrowheads="1"/>
          </p:cNvSpPr>
          <p:nvPr/>
        </p:nvSpPr>
        <p:spPr bwMode="auto">
          <a:xfrm>
            <a:off x="3360071" y="2205038"/>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a:solidFill>
                  <a:schemeClr val="bg2"/>
                </a:solidFill>
                <a:latin typeface="黑体" panose="02010609060101010101" pitchFamily="49" charset="-122"/>
                <a:ea typeface="黑体" panose="02010609060101010101" pitchFamily="49" charset="-122"/>
              </a:rPr>
              <a:t>散</a:t>
            </a:r>
            <a:r>
              <a:rPr lang="zh-CN" altLang="en-US" sz="2400" dirty="0" smtClean="0">
                <a:solidFill>
                  <a:schemeClr val="bg2"/>
                </a:solidFill>
                <a:latin typeface="黑体" panose="02010609060101010101" pitchFamily="49" charset="-122"/>
                <a:ea typeface="黑体" panose="02010609060101010101" pitchFamily="49" charset="-122"/>
              </a:rPr>
              <a:t>列概述</a:t>
            </a:r>
            <a:endParaRPr lang="zh-CN" altLang="zh-CN" sz="2400" dirty="0">
              <a:solidFill>
                <a:schemeClr val="bg2"/>
              </a:solidFill>
              <a:latin typeface="黑体" panose="02010609060101010101" pitchFamily="49" charset="-122"/>
              <a:ea typeface="黑体" panose="02010609060101010101" pitchFamily="49" charset="-122"/>
            </a:endParaRPr>
          </a:p>
        </p:txBody>
      </p:sp>
      <p:sp>
        <p:nvSpPr>
          <p:cNvPr id="8201" name="矩形 16"/>
          <p:cNvSpPr>
            <a:spLocks noChangeArrowheads="1"/>
          </p:cNvSpPr>
          <p:nvPr/>
        </p:nvSpPr>
        <p:spPr bwMode="auto">
          <a:xfrm>
            <a:off x="3360071" y="2930525"/>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a:solidFill>
                  <a:schemeClr val="bg2"/>
                </a:solidFill>
                <a:latin typeface="黑体" panose="02010609060101010101" pitchFamily="49" charset="-122"/>
                <a:ea typeface="黑体" panose="02010609060101010101" pitchFamily="49" charset="-122"/>
              </a:rPr>
              <a:t>散</a:t>
            </a:r>
            <a:r>
              <a:rPr lang="zh-CN" altLang="en-US" sz="2400" dirty="0" smtClean="0">
                <a:solidFill>
                  <a:schemeClr val="bg2"/>
                </a:solidFill>
                <a:latin typeface="黑体" panose="02010609060101010101" pitchFamily="49" charset="-122"/>
                <a:ea typeface="黑体" panose="02010609060101010101" pitchFamily="49" charset="-122"/>
              </a:rPr>
              <a:t>列函数的设计</a:t>
            </a:r>
            <a:endParaRPr lang="zh-CN" altLang="zh-CN" sz="2400" dirty="0">
              <a:solidFill>
                <a:schemeClr val="bg2"/>
              </a:solidFill>
              <a:latin typeface="黑体" panose="02010609060101010101" pitchFamily="49" charset="-122"/>
              <a:ea typeface="黑体" panose="02010609060101010101" pitchFamily="49" charset="-122"/>
            </a:endParaRPr>
          </a:p>
        </p:txBody>
      </p:sp>
      <p:sp>
        <p:nvSpPr>
          <p:cNvPr id="8202" name="标题 2"/>
          <p:cNvSpPr>
            <a:spLocks noGrp="1"/>
          </p:cNvSpPr>
          <p:nvPr>
            <p:ph type="title"/>
          </p:nvPr>
        </p:nvSpPr>
        <p:spPr/>
        <p:txBody>
          <a:bodyPr/>
          <a:lstStyle/>
          <a:p>
            <a:endParaRPr lang="zh-CN" altLang="en-US" smtClean="0"/>
          </a:p>
        </p:txBody>
      </p:sp>
      <p:sp>
        <p:nvSpPr>
          <p:cNvPr id="11" name="TextBox 34"/>
          <p:cNvSpPr txBox="1"/>
          <p:nvPr/>
        </p:nvSpPr>
        <p:spPr>
          <a:xfrm>
            <a:off x="2060575" y="3595117"/>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smtClean="0">
                <a:latin typeface="黑体" panose="02010609060101010101" pitchFamily="49" charset="-122"/>
                <a:ea typeface="黑体" panose="02010609060101010101" pitchFamily="49" charset="-122"/>
                <a:cs typeface="Verdana" panose="020B0604030504040204" pitchFamily="34" charset="0"/>
              </a:rPr>
              <a:t>8.7.3</a:t>
            </a:r>
            <a:endParaRPr lang="en-US" sz="2400" b="1" i="1" kern="0" dirty="0">
              <a:latin typeface="黑体" panose="02010609060101010101" pitchFamily="49" charset="-122"/>
              <a:ea typeface="黑体" panose="02010609060101010101" pitchFamily="49" charset="-122"/>
              <a:cs typeface="Verdana" panose="020B0604030504040204" pitchFamily="34" charset="0"/>
            </a:endParaRPr>
          </a:p>
        </p:txBody>
      </p:sp>
      <p:sp>
        <p:nvSpPr>
          <p:cNvPr id="12" name="矩形 16"/>
          <p:cNvSpPr>
            <a:spLocks noChangeArrowheads="1"/>
          </p:cNvSpPr>
          <p:nvPr/>
        </p:nvSpPr>
        <p:spPr bwMode="auto">
          <a:xfrm>
            <a:off x="3360071" y="3601467"/>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smtClean="0">
                <a:solidFill>
                  <a:schemeClr val="tx1"/>
                </a:solidFill>
                <a:latin typeface="黑体" panose="02010609060101010101" pitchFamily="49" charset="-122"/>
                <a:ea typeface="黑体" panose="02010609060101010101" pitchFamily="49" charset="-122"/>
              </a:rPr>
              <a:t>处理冲突的方法</a:t>
            </a:r>
            <a:endParaRPr lang="zh-CN" altLang="zh-CN" sz="2400" dirty="0">
              <a:solidFill>
                <a:schemeClr val="tx1"/>
              </a:solidFill>
              <a:latin typeface="黑体" panose="02010609060101010101" pitchFamily="49" charset="-122"/>
              <a:ea typeface="黑体" panose="02010609060101010101" pitchFamily="49" charset="-122"/>
            </a:endParaRPr>
          </a:p>
        </p:txBody>
      </p:sp>
      <p:sp>
        <p:nvSpPr>
          <p:cNvPr id="13" name="TextBox 34"/>
          <p:cNvSpPr txBox="1"/>
          <p:nvPr/>
        </p:nvSpPr>
        <p:spPr>
          <a:xfrm>
            <a:off x="2045143" y="4293096"/>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smtClean="0">
                <a:solidFill>
                  <a:schemeClr val="bg2"/>
                </a:solidFill>
                <a:latin typeface="黑体" panose="02010609060101010101" pitchFamily="49" charset="-122"/>
                <a:ea typeface="黑体" panose="02010609060101010101" pitchFamily="49" charset="-122"/>
                <a:cs typeface="Verdana" panose="020B0604030504040204" pitchFamily="34" charset="0"/>
              </a:rPr>
              <a:t>8.7.4</a:t>
            </a:r>
            <a:endPar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endParaRPr>
          </a:p>
        </p:txBody>
      </p:sp>
      <p:sp>
        <p:nvSpPr>
          <p:cNvPr id="14" name="矩形 16"/>
          <p:cNvSpPr>
            <a:spLocks noChangeArrowheads="1"/>
          </p:cNvSpPr>
          <p:nvPr/>
        </p:nvSpPr>
        <p:spPr bwMode="auto">
          <a:xfrm>
            <a:off x="3344639" y="4299446"/>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smtClean="0">
                <a:solidFill>
                  <a:schemeClr val="bg2"/>
                </a:solidFill>
                <a:latin typeface="黑体" panose="02010609060101010101" pitchFamily="49" charset="-122"/>
                <a:ea typeface="黑体" panose="02010609060101010101" pitchFamily="49" charset="-122"/>
              </a:rPr>
              <a:t>散列查找的性能分析</a:t>
            </a:r>
            <a:endParaRPr lang="zh-CN" altLang="zh-CN" sz="2400" dirty="0">
              <a:solidFill>
                <a:schemeClr val="bg2"/>
              </a:solidFill>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处理冲突的方法</a:t>
            </a:r>
            <a:endParaRPr lang="zh-CN" altLang="en-US" dirty="0"/>
          </a:p>
        </p:txBody>
      </p:sp>
      <p:sp>
        <p:nvSpPr>
          <p:cNvPr id="3" name="内容占位符 2"/>
          <p:cNvSpPr>
            <a:spLocks noGrp="1"/>
          </p:cNvSpPr>
          <p:nvPr>
            <p:ph idx="1"/>
          </p:nvPr>
        </p:nvSpPr>
        <p:spPr/>
        <p:txBody>
          <a:bodyPr/>
          <a:lstStyle/>
          <a:p>
            <a:r>
              <a:rPr lang="zh-CN" altLang="en-US" sz="2000" dirty="0"/>
              <a:t>开放寻址</a:t>
            </a:r>
            <a:r>
              <a:rPr lang="zh-CN" altLang="en-US" sz="2000" dirty="0" smtClean="0"/>
              <a:t>法</a:t>
            </a:r>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smtClean="0"/>
          </a:p>
          <a:p>
            <a:endParaRPr lang="en-US" altLang="zh-CN" sz="2000" dirty="0"/>
          </a:p>
          <a:p>
            <a:r>
              <a:rPr lang="zh-CN" altLang="en-US" sz="2000" dirty="0" smtClean="0"/>
              <a:t>拉链</a:t>
            </a:r>
            <a:r>
              <a:rPr lang="zh-CN" altLang="en-US" sz="2000" dirty="0"/>
              <a:t>法</a:t>
            </a:r>
            <a:endParaRPr lang="zh-CN" altLang="en-US" sz="2000" dirty="0"/>
          </a:p>
        </p:txBody>
      </p:sp>
      <p:sp>
        <p:nvSpPr>
          <p:cNvPr id="4" name="页脚占位符 3"/>
          <p:cNvSpPr>
            <a:spLocks noGrp="1"/>
          </p:cNvSpPr>
          <p:nvPr>
            <p:ph type="ftr" sz="quarter" idx="10"/>
          </p:nvPr>
        </p:nvSpPr>
        <p:spPr/>
        <p:txBody>
          <a:bodyPr/>
          <a:lstStyle/>
          <a:p>
            <a:pPr>
              <a:defRPr/>
            </a:pPr>
            <a:fld id="{773FAED9-12B9-4EF5-9F78-54423B07624A}" type="slidenum">
              <a:rPr lang="zh-CN" altLang="en-US" smtClean="0">
                <a:ea typeface="黑体" panose="02010609060101010101" pitchFamily="49" charset="-122"/>
              </a:rPr>
            </a:fld>
            <a:endParaRPr lang="en-US" altLang="zh-CN">
              <a:ea typeface="黑体" panose="02010609060101010101" pitchFamily="49" charset="-122"/>
            </a:endParaRPr>
          </a:p>
        </p:txBody>
      </p:sp>
      <p:sp>
        <p:nvSpPr>
          <p:cNvPr id="5" name="圆角矩形 4"/>
          <p:cNvSpPr/>
          <p:nvPr/>
        </p:nvSpPr>
        <p:spPr>
          <a:xfrm>
            <a:off x="1167110" y="2060848"/>
            <a:ext cx="7759700" cy="1882775"/>
          </a:xfrm>
          <a:prstGeom prst="roundRect">
            <a:avLst/>
          </a:prstGeom>
          <a:ln>
            <a:solidFill>
              <a:srgbClr val="00B0F0"/>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defRPr/>
            </a:pPr>
            <a:r>
              <a:rPr lang="zh-CN" altLang="en-US" sz="2000" dirty="0"/>
              <a:t>基本思想</a:t>
            </a:r>
            <a:endParaRPr lang="en-US" altLang="zh-CN" sz="2000" dirty="0"/>
          </a:p>
          <a:p>
            <a:pPr eaLnBrk="1" hangingPunct="1">
              <a:buNone/>
              <a:defRPr/>
            </a:pPr>
            <a:br>
              <a:rPr lang="zh-CN" altLang="en-US" sz="2000" dirty="0"/>
            </a:br>
            <a:r>
              <a:rPr lang="zh-CN" altLang="en-US" sz="2000" dirty="0"/>
              <a:t>在散列表中形成一个</a:t>
            </a:r>
            <a:r>
              <a:rPr lang="zh-CN" altLang="en-US" sz="2000" dirty="0">
                <a:solidFill>
                  <a:srgbClr val="FF0000"/>
                </a:solidFill>
              </a:rPr>
              <a:t>探查序列</a:t>
            </a:r>
            <a:r>
              <a:rPr lang="zh-CN" altLang="en-US" sz="2000" dirty="0"/>
              <a:t>，沿此序列逐单元进行查找，直到找到一个空的单元时将新结点放入。</a:t>
            </a:r>
            <a:endParaRPr lang="zh-CN" altLang="en-US" sz="2000" dirty="0"/>
          </a:p>
        </p:txBody>
      </p:sp>
      <p:sp>
        <p:nvSpPr>
          <p:cNvPr id="6" name="圆角矩形 5"/>
          <p:cNvSpPr/>
          <p:nvPr/>
        </p:nvSpPr>
        <p:spPr>
          <a:xfrm>
            <a:off x="1167110" y="4581128"/>
            <a:ext cx="7759700" cy="2060848"/>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eaLnBrk="1" hangingPunct="1">
              <a:lnSpc>
                <a:spcPct val="90000"/>
              </a:lnSpc>
              <a:defRPr/>
            </a:pPr>
            <a:r>
              <a:rPr lang="zh-CN" altLang="en-US" sz="2000" dirty="0"/>
              <a:t>基本思想</a:t>
            </a:r>
            <a:endParaRPr lang="en-US" altLang="zh-CN" sz="2000" dirty="0"/>
          </a:p>
          <a:p>
            <a:pPr eaLnBrk="1" hangingPunct="1">
              <a:lnSpc>
                <a:spcPct val="90000"/>
              </a:lnSpc>
              <a:buNone/>
              <a:defRPr/>
            </a:pPr>
            <a:endParaRPr lang="en-US" altLang="zh-CN" sz="2000" dirty="0" smtClean="0"/>
          </a:p>
          <a:p>
            <a:pPr eaLnBrk="1" hangingPunct="1">
              <a:lnSpc>
                <a:spcPct val="90000"/>
              </a:lnSpc>
              <a:buNone/>
              <a:defRPr/>
            </a:pPr>
            <a:r>
              <a:rPr lang="zh-CN" altLang="en-US" sz="2000" dirty="0" smtClean="0"/>
              <a:t>将</a:t>
            </a:r>
            <a:r>
              <a:rPr lang="zh-CN" altLang="en-US" sz="2000" dirty="0"/>
              <a:t>所有关键字为同义词的结点链接到同一个单链表中。</a:t>
            </a:r>
            <a:endParaRPr lang="en-US" altLang="zh-C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i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开放寻址</a:t>
            </a:r>
            <a:r>
              <a:rPr lang="zh-CN" altLang="en-US" dirty="0" smtClean="0"/>
              <a:t>法</a:t>
            </a:r>
            <a:endParaRPr lang="zh-CN" altLang="en-US" dirty="0"/>
          </a:p>
        </p:txBody>
      </p:sp>
      <p:sp>
        <p:nvSpPr>
          <p:cNvPr id="3" name="内容占位符 2"/>
          <p:cNvSpPr>
            <a:spLocks noGrp="1"/>
          </p:cNvSpPr>
          <p:nvPr>
            <p:ph idx="1"/>
          </p:nvPr>
        </p:nvSpPr>
        <p:spPr/>
        <p:txBody>
          <a:bodyPr/>
          <a:lstStyle/>
          <a:p>
            <a:r>
              <a:rPr lang="zh-CN" altLang="en-US" sz="2000" dirty="0">
                <a:latin typeface="+mn-ea"/>
              </a:rPr>
              <a:t>利用一个</a:t>
            </a:r>
            <a:r>
              <a:rPr lang="zh-CN" altLang="en-US" sz="2000" dirty="0" smtClean="0">
                <a:latin typeface="+mn-ea"/>
              </a:rPr>
              <a:t>函数</a:t>
            </a:r>
            <a:r>
              <a:rPr lang="en-US" altLang="zh-CN" sz="2000" dirty="0" smtClean="0">
                <a:latin typeface="Arial Unicode MS" panose="020B0604020202020204" pitchFamily="34" charset="-122"/>
                <a:ea typeface="Arial Unicode MS" panose="020B0604020202020204" pitchFamily="34" charset="-122"/>
                <a:cs typeface="Arial Unicode MS" panose="020B0604020202020204" pitchFamily="34" charset="-122"/>
              </a:rPr>
              <a:t>H’(key, </a:t>
            </a:r>
            <a:r>
              <a:rPr lang="en-US" altLang="zh-CN" sz="2000" dirty="0" err="1" smtClean="0">
                <a:latin typeface="Arial Unicode MS" panose="020B0604020202020204" pitchFamily="34" charset="-122"/>
                <a:ea typeface="Arial Unicode MS" panose="020B0604020202020204" pitchFamily="34" charset="-122"/>
                <a:cs typeface="Arial Unicode MS" panose="020B0604020202020204" pitchFamily="34" charset="-122"/>
              </a:rPr>
              <a:t>i</a:t>
            </a:r>
            <a:r>
              <a:rPr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sz="2000" dirty="0">
                <a:latin typeface="+mn-ea"/>
              </a:rPr>
              <a:t>来实现再次散列！</a:t>
            </a:r>
            <a:endParaRPr lang="zh-CN" altLang="en-US" sz="2000" dirty="0">
              <a:latin typeface="+mn-ea"/>
            </a:endParaRPr>
          </a:p>
          <a:p>
            <a:endParaRPr lang="zh-CN" altLang="en-US" sz="2000" dirty="0"/>
          </a:p>
        </p:txBody>
      </p:sp>
      <p:sp>
        <p:nvSpPr>
          <p:cNvPr id="4" name="页脚占位符 3"/>
          <p:cNvSpPr>
            <a:spLocks noGrp="1"/>
          </p:cNvSpPr>
          <p:nvPr>
            <p:ph type="ftr" sz="quarter" idx="10"/>
          </p:nvPr>
        </p:nvSpPr>
        <p:spPr/>
        <p:txBody>
          <a:bodyPr/>
          <a:lstStyle/>
          <a:p>
            <a:pPr>
              <a:defRPr/>
            </a:pPr>
            <a:fld id="{773FAED9-12B9-4EF5-9F78-54423B07624A}" type="slidenum">
              <a:rPr lang="zh-CN" altLang="en-US" smtClean="0">
                <a:ea typeface="黑体" panose="02010609060101010101" pitchFamily="49" charset="-122"/>
              </a:rPr>
            </a:fld>
            <a:endParaRPr lang="en-US" altLang="zh-CN">
              <a:ea typeface="黑体" panose="02010609060101010101" pitchFamily="49" charset="-122"/>
            </a:endParaRPr>
          </a:p>
        </p:txBody>
      </p:sp>
      <p:sp>
        <p:nvSpPr>
          <p:cNvPr id="5" name="矩形 16"/>
          <p:cNvSpPr>
            <a:spLocks noChangeArrowheads="1"/>
          </p:cNvSpPr>
          <p:nvPr/>
        </p:nvSpPr>
        <p:spPr bwMode="auto">
          <a:xfrm>
            <a:off x="4435251" y="3070548"/>
            <a:ext cx="3771503" cy="424732"/>
          </a:xfrm>
          <a:prstGeom prst="rect">
            <a:avLst/>
          </a:prstGeom>
          <a:solidFill>
            <a:schemeClr val="accent5">
              <a:lumMod val="75000"/>
            </a:schemeClr>
          </a:solidFill>
          <a:ln>
            <a:noFill/>
          </a:ln>
        </p:spPr>
        <p:txBody>
          <a:bodyPr wrap="square">
            <a:spAutoFit/>
          </a:bodyPr>
          <a:lstStyle/>
          <a:p>
            <a:pPr eaLnBrk="1" hangingPunct="1">
              <a:buNone/>
              <a:defRPr/>
            </a:pPr>
            <a:r>
              <a:rPr lang="en-US" altLang="zh-CN" sz="2400" dirty="0" smtClean="0">
                <a:solidFill>
                  <a:srgbClr val="FFFFFF"/>
                </a:solidFill>
                <a:latin typeface="Arial" panose="020B0604020202020204" pitchFamily="34" charset="0"/>
                <a:ea typeface="黑体" panose="02010609060101010101" pitchFamily="49" charset="-122"/>
              </a:rPr>
              <a:t>H’(</a:t>
            </a:r>
            <a:r>
              <a:rPr lang="en-US" altLang="zh-CN" sz="2400" dirty="0" err="1" smtClean="0">
                <a:solidFill>
                  <a:srgbClr val="FFFFFF"/>
                </a:solidFill>
                <a:latin typeface="Arial" panose="020B0604020202020204" pitchFamily="34" charset="0"/>
                <a:ea typeface="黑体" panose="02010609060101010101" pitchFamily="49" charset="-122"/>
              </a:rPr>
              <a:t>key,i</a:t>
            </a:r>
            <a:r>
              <a:rPr lang="en-US" altLang="zh-CN" sz="2400" dirty="0">
                <a:solidFill>
                  <a:srgbClr val="FFFFFF"/>
                </a:solidFill>
                <a:latin typeface="Arial" panose="020B0604020202020204" pitchFamily="34" charset="0"/>
                <a:ea typeface="黑体" panose="02010609060101010101" pitchFamily="49" charset="-122"/>
              </a:rPr>
              <a:t>) = </a:t>
            </a:r>
            <a:r>
              <a:rPr lang="en-US" altLang="zh-CN" sz="2400" dirty="0" err="1">
                <a:solidFill>
                  <a:srgbClr val="FFFFFF"/>
                </a:solidFill>
                <a:latin typeface="Arial" panose="020B0604020202020204" pitchFamily="34" charset="0"/>
                <a:ea typeface="黑体" panose="02010609060101010101" pitchFamily="49" charset="-122"/>
              </a:rPr>
              <a:t>i</a:t>
            </a:r>
            <a:endParaRPr lang="zh-CN" altLang="en-US" sz="2400" dirty="0">
              <a:solidFill>
                <a:srgbClr val="FFFFFF"/>
              </a:solidFill>
              <a:latin typeface="Arial" panose="020B0604020202020204" pitchFamily="34" charset="0"/>
              <a:ea typeface="黑体" panose="02010609060101010101" pitchFamily="49" charset="-122"/>
            </a:endParaRPr>
          </a:p>
        </p:txBody>
      </p:sp>
      <p:sp>
        <p:nvSpPr>
          <p:cNvPr id="6" name="矩形 20"/>
          <p:cNvSpPr>
            <a:spLocks noChangeArrowheads="1"/>
          </p:cNvSpPr>
          <p:nvPr/>
        </p:nvSpPr>
        <p:spPr bwMode="auto">
          <a:xfrm>
            <a:off x="4435252" y="3907160"/>
            <a:ext cx="3771503" cy="4247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buNone/>
            </a:pPr>
            <a:r>
              <a:rPr lang="zh-CN" altLang="en-US" sz="2400" dirty="0">
                <a:solidFill>
                  <a:srgbClr val="FFFFFF"/>
                </a:solidFill>
              </a:rPr>
              <a:t> </a:t>
            </a:r>
            <a:r>
              <a:rPr lang="en-US" altLang="zh-CN" sz="2400" dirty="0" smtClean="0">
                <a:solidFill>
                  <a:srgbClr val="FFFFFF"/>
                </a:solidFill>
              </a:rPr>
              <a:t>H’(</a:t>
            </a:r>
            <a:r>
              <a:rPr lang="en-US" altLang="zh-CN" sz="2400" dirty="0" err="1" smtClean="0">
                <a:solidFill>
                  <a:srgbClr val="FFFFFF"/>
                </a:solidFill>
              </a:rPr>
              <a:t>key,i</a:t>
            </a:r>
            <a:r>
              <a:rPr lang="en-US" altLang="zh-CN" sz="2400" dirty="0">
                <a:solidFill>
                  <a:srgbClr val="FFFFFF"/>
                </a:solidFill>
              </a:rPr>
              <a:t>) = </a:t>
            </a:r>
            <a:r>
              <a:rPr lang="en-US" altLang="zh-CN" sz="2400" dirty="0" smtClean="0">
                <a:solidFill>
                  <a:srgbClr val="FFFFFF"/>
                </a:solidFill>
              </a:rPr>
              <a:t>c</a:t>
            </a:r>
            <a:r>
              <a:rPr lang="en-US" altLang="zh-CN" sz="2400" baseline="-25000" dirty="0" smtClean="0">
                <a:solidFill>
                  <a:srgbClr val="FFFFFF"/>
                </a:solidFill>
              </a:rPr>
              <a:t>1</a:t>
            </a:r>
            <a:r>
              <a:rPr lang="en-US" altLang="zh-CN" sz="2400" dirty="0" smtClean="0">
                <a:solidFill>
                  <a:srgbClr val="FFFFFF"/>
                </a:solidFill>
              </a:rPr>
              <a:t>i+c</a:t>
            </a:r>
            <a:r>
              <a:rPr lang="en-US" altLang="zh-CN" sz="2400" baseline="-25000" dirty="0" smtClean="0">
                <a:solidFill>
                  <a:srgbClr val="FFFFFF"/>
                </a:solidFill>
              </a:rPr>
              <a:t>2</a:t>
            </a:r>
            <a:r>
              <a:rPr lang="en-US" altLang="zh-CN" sz="2400" dirty="0" smtClean="0">
                <a:solidFill>
                  <a:srgbClr val="FFFFFF"/>
                </a:solidFill>
              </a:rPr>
              <a:t>i</a:t>
            </a:r>
            <a:r>
              <a:rPr lang="en-US" altLang="zh-CN" sz="2400" baseline="30000" dirty="0" smtClean="0">
                <a:solidFill>
                  <a:srgbClr val="FFFFFF"/>
                </a:solidFill>
              </a:rPr>
              <a:t>2</a:t>
            </a:r>
            <a:endParaRPr lang="zh-CN" altLang="en-US" sz="2400" baseline="30000" dirty="0">
              <a:solidFill>
                <a:srgbClr val="FFFFFF"/>
              </a:solidFill>
            </a:endParaRPr>
          </a:p>
        </p:txBody>
      </p:sp>
      <p:sp>
        <p:nvSpPr>
          <p:cNvPr id="7" name="矩形 21"/>
          <p:cNvSpPr>
            <a:spLocks noChangeArrowheads="1"/>
          </p:cNvSpPr>
          <p:nvPr/>
        </p:nvSpPr>
        <p:spPr bwMode="auto">
          <a:xfrm>
            <a:off x="4497164" y="4696917"/>
            <a:ext cx="3709590" cy="424732"/>
          </a:xfrm>
          <a:prstGeom prst="rect">
            <a:avLst/>
          </a:prstGeom>
          <a:solidFill>
            <a:schemeClr val="bg2">
              <a:lumMod val="75000"/>
            </a:schemeClr>
          </a:solidFill>
          <a:ln>
            <a:noFill/>
          </a:ln>
        </p:spPr>
        <p:txBody>
          <a:bodyPr wrap="square">
            <a:spAutoFit/>
          </a:bodyPr>
          <a:lstStyle/>
          <a:p>
            <a:pPr eaLnBrk="1" hangingPunct="1">
              <a:buNone/>
              <a:defRPr/>
            </a:pPr>
            <a:r>
              <a:rPr lang="en-US" altLang="zh-CN" sz="2400" dirty="0" smtClean="0">
                <a:solidFill>
                  <a:srgbClr val="FFFFFF"/>
                </a:solidFill>
                <a:latin typeface="Arial" panose="020B0604020202020204" pitchFamily="34" charset="0"/>
                <a:ea typeface="黑体" panose="02010609060101010101" pitchFamily="49" charset="-122"/>
              </a:rPr>
              <a:t>H’(</a:t>
            </a:r>
            <a:r>
              <a:rPr lang="en-US" altLang="zh-CN" sz="2400" dirty="0" err="1" smtClean="0">
                <a:solidFill>
                  <a:srgbClr val="FFFFFF"/>
                </a:solidFill>
                <a:latin typeface="Arial" panose="020B0604020202020204" pitchFamily="34" charset="0"/>
                <a:ea typeface="黑体" panose="02010609060101010101" pitchFamily="49" charset="-122"/>
              </a:rPr>
              <a:t>key,i</a:t>
            </a:r>
            <a:r>
              <a:rPr lang="en-US" altLang="zh-CN" sz="2400" dirty="0">
                <a:solidFill>
                  <a:srgbClr val="FFFFFF"/>
                </a:solidFill>
                <a:latin typeface="Arial" panose="020B0604020202020204" pitchFamily="34" charset="0"/>
                <a:ea typeface="黑体" panose="02010609060101010101" pitchFamily="49" charset="-122"/>
              </a:rPr>
              <a:t>) = Random(</a:t>
            </a:r>
            <a:r>
              <a:rPr lang="en-US" altLang="zh-CN" sz="2400" dirty="0" err="1">
                <a:solidFill>
                  <a:srgbClr val="FFFFFF"/>
                </a:solidFill>
                <a:latin typeface="Arial" panose="020B0604020202020204" pitchFamily="34" charset="0"/>
                <a:ea typeface="黑体" panose="02010609060101010101" pitchFamily="49" charset="-122"/>
              </a:rPr>
              <a:t>i</a:t>
            </a:r>
            <a:r>
              <a:rPr lang="en-US" altLang="zh-CN" sz="2400" dirty="0">
                <a:solidFill>
                  <a:srgbClr val="FFFFFF"/>
                </a:solidFill>
                <a:latin typeface="Arial" panose="020B0604020202020204" pitchFamily="34" charset="0"/>
                <a:ea typeface="黑体" panose="02010609060101010101" pitchFamily="49" charset="-122"/>
              </a:rPr>
              <a:t>)</a:t>
            </a:r>
            <a:endParaRPr lang="en-US" altLang="zh-CN" sz="2400" dirty="0">
              <a:solidFill>
                <a:srgbClr val="FFFFFF"/>
              </a:solidFill>
              <a:latin typeface="Arial" panose="020B0604020202020204" pitchFamily="34" charset="0"/>
              <a:ea typeface="黑体" panose="02010609060101010101" pitchFamily="49" charset="-122"/>
            </a:endParaRPr>
          </a:p>
        </p:txBody>
      </p:sp>
      <p:sp>
        <p:nvSpPr>
          <p:cNvPr id="8" name="圆角矩形 7"/>
          <p:cNvSpPr/>
          <p:nvPr/>
        </p:nvSpPr>
        <p:spPr>
          <a:xfrm>
            <a:off x="2339752" y="3068960"/>
            <a:ext cx="2008187" cy="430213"/>
          </a:xfrm>
          <a:prstGeom prst="roundRect">
            <a:avLst/>
          </a:prstGeom>
          <a:solidFill>
            <a:schemeClr val="accent5">
              <a:lumMod val="75000"/>
            </a:schemeClr>
          </a:solidFill>
          <a:ln>
            <a:noFill/>
          </a:ln>
        </p:spPr>
        <p:style>
          <a:lnRef idx="2">
            <a:schemeClr val="accent5"/>
          </a:lnRef>
          <a:fillRef idx="1">
            <a:schemeClr val="lt1"/>
          </a:fillRef>
          <a:effectRef idx="0">
            <a:schemeClr val="accent5"/>
          </a:effectRef>
          <a:fontRef idx="minor">
            <a:schemeClr val="dk1"/>
          </a:fontRef>
        </p:style>
        <p:txBody>
          <a:bodyPr anchor="ctr"/>
          <a:lstStyle/>
          <a:p>
            <a:pPr algn="ctr" eaLnBrk="1" hangingPunct="1">
              <a:buNone/>
              <a:defRPr/>
            </a:pPr>
            <a:r>
              <a:rPr lang="zh-CN" altLang="en-US" sz="2400" dirty="0">
                <a:solidFill>
                  <a:srgbClr val="FFFFFF"/>
                </a:solidFill>
              </a:rPr>
              <a:t>线性探查法</a:t>
            </a:r>
            <a:endParaRPr lang="zh-CN" altLang="en-US" sz="2400" dirty="0">
              <a:solidFill>
                <a:srgbClr val="FFFFFF"/>
              </a:solidFill>
            </a:endParaRPr>
          </a:p>
        </p:txBody>
      </p:sp>
      <p:sp>
        <p:nvSpPr>
          <p:cNvPr id="9" name="圆角矩形 8"/>
          <p:cNvSpPr/>
          <p:nvPr/>
        </p:nvSpPr>
        <p:spPr>
          <a:xfrm>
            <a:off x="2339752" y="3881760"/>
            <a:ext cx="2008187" cy="431800"/>
          </a:xfrm>
          <a:prstGeom prst="roundRect">
            <a:avLst/>
          </a:prstGeom>
          <a:solidFill>
            <a:schemeClr val="accent2"/>
          </a:solidFill>
          <a:ln>
            <a:noFill/>
          </a:ln>
        </p:spPr>
        <p:style>
          <a:lnRef idx="2">
            <a:schemeClr val="accent5"/>
          </a:lnRef>
          <a:fillRef idx="1">
            <a:schemeClr val="lt1"/>
          </a:fillRef>
          <a:effectRef idx="0">
            <a:schemeClr val="accent5"/>
          </a:effectRef>
          <a:fontRef idx="minor">
            <a:schemeClr val="dk1"/>
          </a:fontRef>
        </p:style>
        <p:txBody>
          <a:bodyPr anchor="ctr"/>
          <a:lstStyle/>
          <a:p>
            <a:pPr algn="ctr" eaLnBrk="1" hangingPunct="1">
              <a:buNone/>
              <a:defRPr/>
            </a:pPr>
            <a:r>
              <a:rPr lang="zh-CN" altLang="en-US" sz="2400" dirty="0">
                <a:solidFill>
                  <a:srgbClr val="FFFFFF"/>
                </a:solidFill>
              </a:rPr>
              <a:t>二次探查法</a:t>
            </a:r>
            <a:endParaRPr lang="zh-CN" altLang="en-US" sz="2400" dirty="0">
              <a:solidFill>
                <a:srgbClr val="FFFFFF"/>
              </a:solidFill>
            </a:endParaRPr>
          </a:p>
        </p:txBody>
      </p:sp>
      <p:sp>
        <p:nvSpPr>
          <p:cNvPr id="10" name="圆角矩形 9"/>
          <p:cNvSpPr/>
          <p:nvPr/>
        </p:nvSpPr>
        <p:spPr>
          <a:xfrm>
            <a:off x="2339752" y="4681042"/>
            <a:ext cx="2008187" cy="431800"/>
          </a:xfrm>
          <a:prstGeom prst="roundRect">
            <a:avLst/>
          </a:prstGeom>
          <a:solidFill>
            <a:schemeClr val="bg2">
              <a:lumMod val="75000"/>
            </a:schemeClr>
          </a:solidFill>
          <a:ln>
            <a:noFill/>
          </a:ln>
        </p:spPr>
        <p:style>
          <a:lnRef idx="2">
            <a:schemeClr val="accent5"/>
          </a:lnRef>
          <a:fillRef idx="1">
            <a:schemeClr val="lt1"/>
          </a:fillRef>
          <a:effectRef idx="0">
            <a:schemeClr val="accent5"/>
          </a:effectRef>
          <a:fontRef idx="minor">
            <a:schemeClr val="dk1"/>
          </a:fontRef>
        </p:style>
        <p:txBody>
          <a:bodyPr anchor="ctr"/>
          <a:lstStyle/>
          <a:p>
            <a:pPr algn="ctr" eaLnBrk="1" hangingPunct="1">
              <a:buNone/>
              <a:defRPr/>
            </a:pPr>
            <a:r>
              <a:rPr lang="zh-CN" altLang="en-US" sz="2400" dirty="0">
                <a:solidFill>
                  <a:srgbClr val="FFFFFF"/>
                </a:solidFill>
              </a:rPr>
              <a:t>随机探查法</a:t>
            </a:r>
            <a:endParaRPr lang="zh-CN" altLang="en-US" sz="2400" dirty="0">
              <a:solidFill>
                <a:srgbClr val="FFFFFF"/>
              </a:solidFill>
            </a:endParaRPr>
          </a:p>
        </p:txBody>
      </p:sp>
      <p:sp>
        <p:nvSpPr>
          <p:cNvPr id="11" name="矩形 16"/>
          <p:cNvSpPr>
            <a:spLocks noChangeArrowheads="1"/>
          </p:cNvSpPr>
          <p:nvPr/>
        </p:nvSpPr>
        <p:spPr bwMode="auto">
          <a:xfrm>
            <a:off x="833660" y="1916832"/>
            <a:ext cx="7403926" cy="108952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eaLnBrk="1" hangingPunct="1">
              <a:buNone/>
              <a:defRPr/>
            </a:pPr>
            <a:r>
              <a:rPr lang="en-US" altLang="zh-CN" sz="2400" dirty="0" smtClean="0">
                <a:solidFill>
                  <a:schemeClr val="tx1"/>
                </a:solidFill>
              </a:rPr>
              <a:t>H”(</a:t>
            </a:r>
            <a:r>
              <a:rPr lang="en-US" altLang="zh-CN" sz="2400" dirty="0" err="1" smtClean="0">
                <a:solidFill>
                  <a:schemeClr val="tx1"/>
                </a:solidFill>
              </a:rPr>
              <a:t>key,i</a:t>
            </a:r>
            <a:r>
              <a:rPr lang="en-US" altLang="zh-CN" sz="2400" dirty="0" smtClean="0">
                <a:solidFill>
                  <a:schemeClr val="tx1"/>
                </a:solidFill>
              </a:rPr>
              <a:t>)= </a:t>
            </a:r>
            <a:r>
              <a:rPr lang="en-US" altLang="zh-CN" sz="2400" dirty="0">
                <a:solidFill>
                  <a:schemeClr val="tx1"/>
                </a:solidFill>
              </a:rPr>
              <a:t>(H(key</a:t>
            </a:r>
            <a:r>
              <a:rPr lang="en-US" altLang="zh-CN" sz="2400" dirty="0" smtClean="0">
                <a:solidFill>
                  <a:schemeClr val="tx1"/>
                </a:solidFill>
              </a:rPr>
              <a:t>)+H’(</a:t>
            </a:r>
            <a:r>
              <a:rPr lang="en-US" altLang="zh-CN" sz="2400" dirty="0" err="1" smtClean="0">
                <a:solidFill>
                  <a:schemeClr val="tx1"/>
                </a:solidFill>
              </a:rPr>
              <a:t>key,</a:t>
            </a:r>
            <a:r>
              <a:rPr lang="en-US" altLang="zh-CN" sz="2400" dirty="0" err="1" smtClean="0">
                <a:solidFill>
                  <a:srgbClr val="FF0000"/>
                </a:solidFill>
              </a:rPr>
              <a:t>i</a:t>
            </a:r>
            <a:r>
              <a:rPr lang="en-US" altLang="zh-CN" sz="2400" dirty="0">
                <a:solidFill>
                  <a:schemeClr val="tx1"/>
                </a:solidFill>
              </a:rPr>
              <a:t>)) % m (1≤i≤m</a:t>
            </a:r>
            <a:r>
              <a:rPr lang="en-US" altLang="zh-CN" sz="2400" dirty="0">
                <a:solidFill>
                  <a:schemeClr val="tx1"/>
                </a:solidFill>
                <a:sym typeface="Symbol" panose="05050102010706020507" pitchFamily="18" charset="2"/>
              </a:rPr>
              <a:t></a:t>
            </a:r>
            <a:r>
              <a:rPr lang="en-US" altLang="zh-CN" sz="2400" dirty="0">
                <a:solidFill>
                  <a:schemeClr val="tx1"/>
                </a:solidFill>
              </a:rPr>
              <a:t>1</a:t>
            </a:r>
            <a:r>
              <a:rPr lang="en-US" altLang="zh-CN" sz="2400" dirty="0" smtClean="0">
                <a:solidFill>
                  <a:schemeClr val="tx1"/>
                </a:solidFill>
              </a:rPr>
              <a:t>)</a:t>
            </a:r>
            <a:endParaRPr lang="en-US" altLang="zh-CN" sz="2400" dirty="0" smtClean="0">
              <a:solidFill>
                <a:schemeClr val="tx1"/>
              </a:solidFill>
            </a:endParaRPr>
          </a:p>
          <a:p>
            <a:pPr eaLnBrk="1" hangingPunct="1">
              <a:buNone/>
              <a:defRPr/>
            </a:pPr>
            <a:endParaRPr lang="en-US" altLang="zh-CN" sz="2400" dirty="0" smtClean="0">
              <a:solidFill>
                <a:schemeClr val="tx1"/>
              </a:solidFill>
            </a:endParaRPr>
          </a:p>
          <a:p>
            <a:pPr eaLnBrk="1" hangingPunct="1">
              <a:buNone/>
              <a:defRPr/>
            </a:pPr>
            <a:r>
              <a:rPr lang="en-US" altLang="zh-CN" sz="2400" dirty="0" smtClean="0">
                <a:solidFill>
                  <a:schemeClr val="tx1"/>
                </a:solidFill>
              </a:rPr>
              <a:t>                          </a:t>
            </a:r>
            <a:r>
              <a:rPr lang="en-US" altLang="zh-CN" sz="2400" dirty="0" err="1" smtClean="0">
                <a:solidFill>
                  <a:schemeClr val="tx1"/>
                </a:solidFill>
              </a:rPr>
              <a:t>i</a:t>
            </a:r>
            <a:r>
              <a:rPr lang="en-US" altLang="zh-CN" sz="2400" dirty="0" smtClean="0">
                <a:solidFill>
                  <a:schemeClr val="tx1"/>
                </a:solidFill>
              </a:rPr>
              <a:t> </a:t>
            </a:r>
            <a:r>
              <a:rPr lang="zh-CN" altLang="en-US" sz="2400" dirty="0" smtClean="0">
                <a:solidFill>
                  <a:schemeClr val="tx1"/>
                </a:solidFill>
              </a:rPr>
              <a:t>为探查的次数序号</a:t>
            </a:r>
            <a:r>
              <a:rPr lang="en-US" altLang="zh-CN" sz="2400" dirty="0" smtClean="0">
                <a:solidFill>
                  <a:schemeClr val="tx1"/>
                </a:solidFill>
              </a:rPr>
              <a:t> </a:t>
            </a:r>
            <a:endParaRPr lang="en-US" altLang="zh-CN" sz="2400" dirty="0">
              <a:solidFill>
                <a:schemeClr val="tx1"/>
              </a:solidFill>
            </a:endParaRPr>
          </a:p>
        </p:txBody>
      </p:sp>
      <p:sp>
        <p:nvSpPr>
          <p:cNvPr id="13" name="右箭头 12"/>
          <p:cNvSpPr/>
          <p:nvPr/>
        </p:nvSpPr>
        <p:spPr>
          <a:xfrm>
            <a:off x="512539" y="3910335"/>
            <a:ext cx="863600" cy="374650"/>
          </a:xfrm>
          <a:prstGeom prst="rightArrow">
            <a:avLst/>
          </a:prstGeom>
        </p:spPr>
        <p:style>
          <a:lnRef idx="3">
            <a:schemeClr val="lt1"/>
          </a:lnRef>
          <a:fillRef idx="1">
            <a:schemeClr val="accent5"/>
          </a:fillRef>
          <a:effectRef idx="1">
            <a:schemeClr val="accent5"/>
          </a:effectRef>
          <a:fontRef idx="minor">
            <a:schemeClr val="lt1"/>
          </a:fontRef>
        </p:style>
        <p:txBody>
          <a:bodyPr anchor="ctr"/>
          <a:lstStyle/>
          <a:p>
            <a:pPr algn="ctr">
              <a:defRPr/>
            </a:pPr>
            <a:endParaRPr lang="zh-CN" altLang="en-US"/>
          </a:p>
        </p:txBody>
      </p:sp>
      <p:sp>
        <p:nvSpPr>
          <p:cNvPr id="14" name="矩形 21"/>
          <p:cNvSpPr>
            <a:spLocks noChangeArrowheads="1"/>
          </p:cNvSpPr>
          <p:nvPr/>
        </p:nvSpPr>
        <p:spPr bwMode="auto">
          <a:xfrm>
            <a:off x="4492352" y="5437336"/>
            <a:ext cx="3709590" cy="424732"/>
          </a:xfrm>
          <a:prstGeom prst="rect">
            <a:avLst/>
          </a:prstGeom>
          <a:solidFill>
            <a:schemeClr val="accent1">
              <a:lumMod val="60000"/>
              <a:lumOff val="40000"/>
            </a:schemeClr>
          </a:solidFill>
          <a:ln>
            <a:noFill/>
          </a:ln>
        </p:spPr>
        <p:txBody>
          <a:bodyPr wrap="square">
            <a:spAutoFit/>
          </a:bodyPr>
          <a:lstStyle/>
          <a:p>
            <a:pPr eaLnBrk="1" hangingPunct="1">
              <a:buNone/>
              <a:defRPr/>
            </a:pPr>
            <a:r>
              <a:rPr lang="en-US" altLang="zh-CN" sz="2400" dirty="0" smtClean="0">
                <a:solidFill>
                  <a:srgbClr val="FFFFFF"/>
                </a:solidFill>
                <a:latin typeface="Arial" panose="020B0604020202020204" pitchFamily="34" charset="0"/>
                <a:ea typeface="黑体" panose="02010609060101010101" pitchFamily="49" charset="-122"/>
              </a:rPr>
              <a:t>H’(</a:t>
            </a:r>
            <a:r>
              <a:rPr lang="en-US" altLang="zh-CN" sz="2400" dirty="0" err="1" smtClean="0">
                <a:solidFill>
                  <a:srgbClr val="FFFFFF"/>
                </a:solidFill>
                <a:latin typeface="Arial" panose="020B0604020202020204" pitchFamily="34" charset="0"/>
                <a:ea typeface="黑体" panose="02010609060101010101" pitchFamily="49" charset="-122"/>
              </a:rPr>
              <a:t>key,i</a:t>
            </a:r>
            <a:r>
              <a:rPr lang="en-US" altLang="zh-CN" sz="2400" dirty="0">
                <a:solidFill>
                  <a:srgbClr val="FFFFFF"/>
                </a:solidFill>
                <a:latin typeface="Arial" panose="020B0604020202020204" pitchFamily="34" charset="0"/>
                <a:ea typeface="黑体" panose="02010609060101010101" pitchFamily="49" charset="-122"/>
              </a:rPr>
              <a:t>) = </a:t>
            </a:r>
            <a:r>
              <a:rPr lang="en-US" altLang="zh-CN" sz="2400" dirty="0" smtClean="0">
                <a:solidFill>
                  <a:srgbClr val="FFFFFF"/>
                </a:solidFill>
                <a:latin typeface="Arial" panose="020B0604020202020204" pitchFamily="34" charset="0"/>
                <a:ea typeface="黑体" panose="02010609060101010101" pitchFamily="49" charset="-122"/>
              </a:rPr>
              <a:t>f(</a:t>
            </a:r>
            <a:r>
              <a:rPr lang="en-US" altLang="zh-CN" sz="2400" dirty="0" err="1" smtClean="0">
                <a:solidFill>
                  <a:srgbClr val="FFFFFF"/>
                </a:solidFill>
                <a:latin typeface="Arial" panose="020B0604020202020204" pitchFamily="34" charset="0"/>
                <a:ea typeface="黑体" panose="02010609060101010101" pitchFamily="49" charset="-122"/>
              </a:rPr>
              <a:t>i</a:t>
            </a:r>
            <a:r>
              <a:rPr lang="en-US" altLang="zh-CN" sz="2400" dirty="0" smtClean="0">
                <a:solidFill>
                  <a:srgbClr val="FFFFFF"/>
                </a:solidFill>
                <a:latin typeface="Arial" panose="020B0604020202020204" pitchFamily="34" charset="0"/>
                <a:ea typeface="黑体" panose="02010609060101010101" pitchFamily="49" charset="-122"/>
              </a:rPr>
              <a:t>, h</a:t>
            </a:r>
            <a:r>
              <a:rPr lang="en-US" altLang="zh-CN" sz="2400" baseline="-25000" dirty="0" smtClean="0">
                <a:solidFill>
                  <a:srgbClr val="FFFFFF"/>
                </a:solidFill>
                <a:latin typeface="Arial" panose="020B0604020202020204" pitchFamily="34" charset="0"/>
                <a:ea typeface="黑体" panose="02010609060101010101" pitchFamily="49" charset="-122"/>
              </a:rPr>
              <a:t>2</a:t>
            </a:r>
            <a:r>
              <a:rPr lang="en-US" altLang="zh-CN" sz="2400" dirty="0" smtClean="0">
                <a:solidFill>
                  <a:srgbClr val="FFFFFF"/>
                </a:solidFill>
                <a:latin typeface="Arial" panose="020B0604020202020204" pitchFamily="34" charset="0"/>
                <a:ea typeface="黑体" panose="02010609060101010101" pitchFamily="49" charset="-122"/>
              </a:rPr>
              <a:t>(</a:t>
            </a:r>
            <a:r>
              <a:rPr lang="en-US" altLang="zh-CN" sz="2400" dirty="0" err="1" smtClean="0">
                <a:solidFill>
                  <a:srgbClr val="FFFFFF"/>
                </a:solidFill>
                <a:latin typeface="Arial" panose="020B0604020202020204" pitchFamily="34" charset="0"/>
                <a:ea typeface="黑体" panose="02010609060101010101" pitchFamily="49" charset="-122"/>
              </a:rPr>
              <a:t>key,i</a:t>
            </a:r>
            <a:r>
              <a:rPr lang="en-US" altLang="zh-CN" sz="2400" dirty="0" smtClean="0">
                <a:solidFill>
                  <a:srgbClr val="FFFFFF"/>
                </a:solidFill>
                <a:latin typeface="Arial" panose="020B0604020202020204" pitchFamily="34" charset="0"/>
                <a:ea typeface="黑体" panose="02010609060101010101" pitchFamily="49" charset="-122"/>
              </a:rPr>
              <a:t>))</a:t>
            </a:r>
            <a:endParaRPr lang="en-US" altLang="zh-CN" sz="2400" dirty="0">
              <a:solidFill>
                <a:srgbClr val="FFFFFF"/>
              </a:solidFill>
              <a:latin typeface="Arial" panose="020B0604020202020204" pitchFamily="34" charset="0"/>
              <a:ea typeface="黑体" panose="02010609060101010101" pitchFamily="49" charset="-122"/>
            </a:endParaRPr>
          </a:p>
        </p:txBody>
      </p:sp>
      <p:sp>
        <p:nvSpPr>
          <p:cNvPr id="15" name="圆角矩形 14"/>
          <p:cNvSpPr/>
          <p:nvPr/>
        </p:nvSpPr>
        <p:spPr>
          <a:xfrm>
            <a:off x="2334940" y="5421461"/>
            <a:ext cx="2008187" cy="431800"/>
          </a:xfrm>
          <a:prstGeom prst="roundRect">
            <a:avLst/>
          </a:prstGeom>
          <a:solidFill>
            <a:schemeClr val="accent1">
              <a:lumMod val="60000"/>
              <a:lumOff val="40000"/>
            </a:schemeClr>
          </a:solidFill>
          <a:ln>
            <a:noFill/>
          </a:ln>
        </p:spPr>
        <p:style>
          <a:lnRef idx="2">
            <a:schemeClr val="accent5"/>
          </a:lnRef>
          <a:fillRef idx="1">
            <a:schemeClr val="lt1"/>
          </a:fillRef>
          <a:effectRef idx="0">
            <a:schemeClr val="accent5"/>
          </a:effectRef>
          <a:fontRef idx="minor">
            <a:schemeClr val="dk1"/>
          </a:fontRef>
        </p:style>
        <p:txBody>
          <a:bodyPr anchor="ctr"/>
          <a:lstStyle/>
          <a:p>
            <a:pPr algn="ctr" eaLnBrk="1" hangingPunct="1">
              <a:buNone/>
              <a:defRPr/>
            </a:pPr>
            <a:r>
              <a:rPr lang="zh-CN" altLang="en-US" sz="2400" dirty="0" smtClean="0">
                <a:solidFill>
                  <a:srgbClr val="FFFFFF"/>
                </a:solidFill>
              </a:rPr>
              <a:t>双重散列法</a:t>
            </a:r>
            <a:endParaRPr lang="zh-CN" altLang="en-US" sz="2400" dirty="0">
              <a:solidFill>
                <a:srgbClr val="FFFFFF"/>
              </a:solidFil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开放寻址</a:t>
            </a:r>
            <a:r>
              <a:rPr lang="zh-CN" altLang="en-US" dirty="0" smtClean="0"/>
              <a:t>法</a:t>
            </a:r>
            <a:endParaRPr lang="zh-CN" altLang="en-US" dirty="0"/>
          </a:p>
        </p:txBody>
      </p:sp>
      <p:sp>
        <p:nvSpPr>
          <p:cNvPr id="3" name="内容占位符 2"/>
          <p:cNvSpPr>
            <a:spLocks noGrp="1"/>
          </p:cNvSpPr>
          <p:nvPr>
            <p:ph idx="1"/>
          </p:nvPr>
        </p:nvSpPr>
        <p:spPr>
          <a:xfrm>
            <a:off x="1057593" y="995998"/>
            <a:ext cx="8229600" cy="4525962"/>
          </a:xfrm>
        </p:spPr>
        <p:txBody>
          <a:bodyPr/>
          <a:lstStyle/>
          <a:p>
            <a:pPr marL="0" indent="0">
              <a:buNone/>
            </a:pPr>
            <a:r>
              <a:rPr lang="zh-CN" altLang="en-US" sz="2000" dirty="0"/>
              <a:t>已知一组关键字集</a:t>
            </a:r>
            <a:r>
              <a:rPr lang="en-US" altLang="zh-CN" sz="2000" dirty="0"/>
              <a:t>(26,36,41,38,44,15,68,12,06,51,25)</a:t>
            </a:r>
            <a:endParaRPr lang="en-US" altLang="zh-CN" sz="2000" dirty="0"/>
          </a:p>
          <a:p>
            <a:pPr marL="0" indent="0">
              <a:buNone/>
            </a:pPr>
            <a:r>
              <a:rPr lang="zh-CN" altLang="en-US" sz="2000" dirty="0"/>
              <a:t>试构造这组关键字的散列表</a:t>
            </a:r>
            <a:r>
              <a:rPr lang="zh-CN" altLang="en-US" sz="2000" dirty="0" smtClean="0"/>
              <a:t>。</a:t>
            </a:r>
            <a:endParaRPr lang="en-US" altLang="zh-CN" sz="2000" dirty="0" smtClean="0"/>
          </a:p>
          <a:p>
            <a:pPr marL="0" indent="0">
              <a:buNone/>
            </a:pPr>
            <a:endParaRPr lang="en-US" altLang="zh-CN" sz="2000" u="sng" dirty="0">
              <a:solidFill>
                <a:schemeClr val="accent6">
                  <a:lumMod val="50000"/>
                </a:schemeClr>
              </a:solidFill>
            </a:endParaRPr>
          </a:p>
        </p:txBody>
      </p:sp>
      <p:sp>
        <p:nvSpPr>
          <p:cNvPr id="4" name="页脚占位符 3"/>
          <p:cNvSpPr>
            <a:spLocks noGrp="1"/>
          </p:cNvSpPr>
          <p:nvPr>
            <p:ph type="ftr" sz="quarter" idx="10"/>
          </p:nvPr>
        </p:nvSpPr>
        <p:spPr/>
        <p:txBody>
          <a:bodyPr/>
          <a:lstStyle/>
          <a:p>
            <a:pPr>
              <a:defRPr/>
            </a:pPr>
            <a:fld id="{773FAED9-12B9-4EF5-9F78-54423B07624A}" type="slidenum">
              <a:rPr lang="zh-CN" altLang="en-US" smtClean="0">
                <a:ea typeface="黑体" panose="02010609060101010101" pitchFamily="49" charset="-122"/>
              </a:rPr>
            </a:fld>
            <a:endParaRPr lang="en-US" altLang="zh-CN">
              <a:ea typeface="黑体" panose="02010609060101010101" pitchFamily="49" charset="-122"/>
            </a:endParaRPr>
          </a:p>
        </p:txBody>
      </p:sp>
      <p:sp>
        <p:nvSpPr>
          <p:cNvPr id="5" name="椭圆 4"/>
          <p:cNvSpPr/>
          <p:nvPr/>
        </p:nvSpPr>
        <p:spPr bwMode="auto">
          <a:xfrm>
            <a:off x="395536" y="961703"/>
            <a:ext cx="680054" cy="678223"/>
          </a:xfrm>
          <a:prstGeom prst="ellipse">
            <a:avLst/>
          </a:prstGeom>
          <a:solidFill>
            <a:schemeClr val="tx1"/>
          </a:solidFill>
          <a:ln w="19050" cap="flat" cmpd="sng" algn="ctr">
            <a:solidFill>
              <a:schemeClr val="bg2"/>
            </a:solid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None/>
            </a:pPr>
            <a:r>
              <a:rPr kumimoji="0" lang="zh-CN" altLang="en-US" sz="28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rPr>
              <a:t>例</a:t>
            </a:r>
            <a:endParaRPr kumimoji="0" lang="zh-CN" altLang="en-US" sz="28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endParaRPr>
          </a:p>
        </p:txBody>
      </p:sp>
      <p:graphicFrame>
        <p:nvGraphicFramePr>
          <p:cNvPr id="6" name="Group 11"/>
          <p:cNvGraphicFramePr/>
          <p:nvPr/>
        </p:nvGraphicFramePr>
        <p:xfrm>
          <a:off x="539750" y="4654550"/>
          <a:ext cx="8280400" cy="1296988"/>
        </p:xfrm>
        <a:graphic>
          <a:graphicData uri="http://schemas.openxmlformats.org/drawingml/2006/table">
            <a:tbl>
              <a:tblPr/>
              <a:tblGrid>
                <a:gridCol w="1327150"/>
                <a:gridCol w="463550"/>
                <a:gridCol w="463550"/>
                <a:gridCol w="463550"/>
                <a:gridCol w="463550"/>
                <a:gridCol w="463550"/>
                <a:gridCol w="463550"/>
                <a:gridCol w="465138"/>
                <a:gridCol w="461962"/>
                <a:gridCol w="463550"/>
                <a:gridCol w="463550"/>
                <a:gridCol w="463550"/>
                <a:gridCol w="463550"/>
                <a:gridCol w="463550"/>
                <a:gridCol w="463550"/>
                <a:gridCol w="463550"/>
              </a:tblGrid>
              <a:tr h="431800">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散列地址</a:t>
                      </a: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0</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1</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2</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3</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4</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5</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6</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7</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8</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9</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10</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11</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12</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13</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14</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433388">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key</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altLang="zh-CN" sz="2000" b="1" i="0" u="none" strike="noStrike" cap="none" normalizeH="0" baseline="0" smtClean="0">
                        <a:ln>
                          <a:noFill/>
                        </a:ln>
                        <a:solidFill>
                          <a:srgbClr val="FF0000"/>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altLang="zh-CN" sz="2000" b="1" i="0" u="none" strike="noStrike" cap="none" normalizeH="0" baseline="0" smtClean="0">
                        <a:ln>
                          <a:noFill/>
                        </a:ln>
                        <a:solidFill>
                          <a:srgbClr val="FF0000"/>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altLang="zh-CN" sz="2000" b="1" i="0" u="sng" strike="noStrike" cap="none" normalizeH="0" baseline="0" smtClean="0">
                        <a:ln>
                          <a:noFill/>
                        </a:ln>
                        <a:solidFill>
                          <a:schemeClr val="tx2">
                            <a:lumMod val="60000"/>
                            <a:lumOff val="40000"/>
                          </a:schemeClr>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altLang="zh-CN" sz="2000" b="1" i="0" u="none" strike="noStrike" cap="none" normalizeH="0" baseline="0" smtClean="0">
                        <a:ln>
                          <a:noFill/>
                        </a:ln>
                        <a:solidFill>
                          <a:srgbClr val="FF0000"/>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altLang="zh-CN" sz="2000" b="1" i="0" u="none" strike="noStrike" cap="none" normalizeH="0" baseline="0" smtClean="0">
                        <a:ln>
                          <a:noFill/>
                        </a:ln>
                        <a:solidFill>
                          <a:srgbClr val="FF0000"/>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431800">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比较次数</a:t>
                      </a: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dirty="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bl>
          </a:graphicData>
        </a:graphic>
      </p:graphicFrame>
      <p:graphicFrame>
        <p:nvGraphicFramePr>
          <p:cNvPr id="7" name="Group 83"/>
          <p:cNvGraphicFramePr>
            <a:graphicFrameLocks noGrp="1"/>
          </p:cNvGraphicFramePr>
          <p:nvPr/>
        </p:nvGraphicFramePr>
        <p:xfrm>
          <a:off x="1258888" y="3357563"/>
          <a:ext cx="6864350" cy="950913"/>
        </p:xfrm>
        <a:graphic>
          <a:graphicData uri="http://schemas.openxmlformats.org/drawingml/2006/table">
            <a:tbl>
              <a:tblPr/>
              <a:tblGrid>
                <a:gridCol w="1298575"/>
                <a:gridCol w="506412"/>
                <a:gridCol w="504825"/>
                <a:gridCol w="506413"/>
                <a:gridCol w="506412"/>
                <a:gridCol w="506413"/>
                <a:gridCol w="504825"/>
                <a:gridCol w="506412"/>
                <a:gridCol w="506413"/>
                <a:gridCol w="506412"/>
                <a:gridCol w="504825"/>
                <a:gridCol w="506413"/>
              </a:tblGrid>
              <a:tr h="476250">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dirty="0" smtClean="0">
                          <a:ln>
                            <a:noFill/>
                          </a:ln>
                          <a:solidFill>
                            <a:srgbClr val="4E4D27"/>
                          </a:solidFill>
                          <a:effectLst/>
                          <a:latin typeface="Arial" panose="020B0604020202020204" pitchFamily="34" charset="0"/>
                          <a:ea typeface="黑体" panose="02010609060101010101" pitchFamily="49" charset="-122"/>
                        </a:rPr>
                        <a:t>key</a:t>
                      </a:r>
                      <a:endParaRPr kumimoji="0" lang="en-US" altLang="zh-CN" sz="2000" b="1" i="0" u="none" strike="noStrike" cap="none" normalizeH="0" baseline="0" dirty="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26</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36</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41</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38</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44</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sng" strike="noStrike" cap="none" normalizeH="0" baseline="0" smtClean="0">
                          <a:ln>
                            <a:noFill/>
                          </a:ln>
                          <a:solidFill>
                            <a:srgbClr val="FF0000"/>
                          </a:solidFill>
                          <a:effectLst/>
                          <a:latin typeface="Arial" panose="020B0604020202020204" pitchFamily="34" charset="0"/>
                          <a:ea typeface="黑体" panose="02010609060101010101" pitchFamily="49" charset="-122"/>
                        </a:rPr>
                        <a:t>15</a:t>
                      </a:r>
                      <a:endParaRPr kumimoji="0" lang="en-US" altLang="zh-CN" sz="2000" b="1" i="0" u="sng" strike="noStrike" cap="none" normalizeH="0" baseline="0" smtClean="0">
                        <a:ln>
                          <a:noFill/>
                        </a:ln>
                        <a:solidFill>
                          <a:srgbClr val="FF0000"/>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dirty="0" smtClean="0">
                          <a:ln>
                            <a:noFill/>
                          </a:ln>
                          <a:solidFill>
                            <a:srgbClr val="4E4D27"/>
                          </a:solidFill>
                          <a:effectLst/>
                          <a:latin typeface="Arial" panose="020B0604020202020204" pitchFamily="34" charset="0"/>
                          <a:ea typeface="黑体" panose="02010609060101010101" pitchFamily="49" charset="-122"/>
                        </a:rPr>
                        <a:t>68</a:t>
                      </a:r>
                      <a:endParaRPr kumimoji="0" lang="en-US" altLang="zh-CN" sz="2000" b="1" i="0" u="none" strike="noStrike" cap="none" normalizeH="0" baseline="0" dirty="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sng" strike="noStrike" cap="none" normalizeH="0" baseline="0" smtClean="0">
                          <a:ln>
                            <a:noFill/>
                          </a:ln>
                          <a:solidFill>
                            <a:srgbClr val="FF0000"/>
                          </a:solidFill>
                          <a:effectLst/>
                          <a:latin typeface="Arial" panose="020B0604020202020204" pitchFamily="34" charset="0"/>
                          <a:ea typeface="黑体" panose="02010609060101010101" pitchFamily="49" charset="-122"/>
                        </a:rPr>
                        <a:t>12</a:t>
                      </a:r>
                      <a:endParaRPr kumimoji="0" lang="en-US" altLang="zh-CN" sz="2000" b="1" i="0" u="sng" strike="noStrike" cap="none" normalizeH="0" baseline="0" smtClean="0">
                        <a:ln>
                          <a:noFill/>
                        </a:ln>
                        <a:solidFill>
                          <a:srgbClr val="FF0000"/>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6</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sng" strike="noStrike" cap="none" normalizeH="0" baseline="0" smtClean="0">
                          <a:ln>
                            <a:noFill/>
                          </a:ln>
                          <a:solidFill>
                            <a:srgbClr val="FF0000"/>
                          </a:solidFill>
                          <a:effectLst/>
                          <a:latin typeface="Arial" panose="020B0604020202020204" pitchFamily="34" charset="0"/>
                          <a:ea typeface="黑体" panose="02010609060101010101" pitchFamily="49" charset="-122"/>
                        </a:rPr>
                        <a:t>51</a:t>
                      </a:r>
                      <a:endParaRPr kumimoji="0" lang="en-US" altLang="zh-CN" sz="2000" b="1" i="0" u="sng" strike="noStrike" cap="none" normalizeH="0" baseline="0" smtClean="0">
                        <a:ln>
                          <a:noFill/>
                        </a:ln>
                        <a:solidFill>
                          <a:srgbClr val="FF0000"/>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sng" strike="noStrike" cap="none" normalizeH="0" baseline="0" smtClean="0">
                          <a:ln>
                            <a:noFill/>
                          </a:ln>
                          <a:solidFill>
                            <a:srgbClr val="FF0000"/>
                          </a:solidFill>
                          <a:effectLst/>
                          <a:latin typeface="Arial" panose="020B0604020202020204" pitchFamily="34" charset="0"/>
                          <a:ea typeface="黑体" panose="02010609060101010101" pitchFamily="49" charset="-122"/>
                        </a:rPr>
                        <a:t>25</a:t>
                      </a:r>
                      <a:endParaRPr kumimoji="0" lang="en-US" altLang="zh-CN" sz="2000" b="1" i="0" u="sng" strike="noStrike" cap="none" normalizeH="0" baseline="0" smtClean="0">
                        <a:ln>
                          <a:noFill/>
                        </a:ln>
                        <a:solidFill>
                          <a:srgbClr val="FF0000"/>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474663">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Key%13</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0</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10</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FF0000"/>
                          </a:solidFill>
                          <a:effectLst/>
                          <a:latin typeface="Arial" panose="020B0604020202020204" pitchFamily="34" charset="0"/>
                          <a:ea typeface="黑体" panose="02010609060101010101" pitchFamily="49" charset="-122"/>
                        </a:rPr>
                        <a:t>2</a:t>
                      </a:r>
                      <a:endParaRPr kumimoji="0" lang="en-US" altLang="zh-CN" sz="2000" b="1" i="0" u="none" strike="noStrike" cap="none" normalizeH="0" baseline="0" smtClean="0">
                        <a:ln>
                          <a:noFill/>
                        </a:ln>
                        <a:solidFill>
                          <a:srgbClr val="FF0000"/>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chemeClr val="tx2">
                              <a:lumMod val="60000"/>
                              <a:lumOff val="40000"/>
                            </a:schemeClr>
                          </a:solidFill>
                          <a:effectLst/>
                          <a:latin typeface="Arial" panose="020B0604020202020204" pitchFamily="34" charset="0"/>
                          <a:ea typeface="黑体" panose="02010609060101010101" pitchFamily="49" charset="-122"/>
                        </a:rPr>
                        <a:t>12</a:t>
                      </a:r>
                      <a:endParaRPr kumimoji="0" lang="en-US" altLang="zh-CN" sz="2000" b="1" i="0" u="none" strike="noStrike" cap="none" normalizeH="0" baseline="0" smtClean="0">
                        <a:ln>
                          <a:noFill/>
                        </a:ln>
                        <a:solidFill>
                          <a:schemeClr val="tx2">
                            <a:lumMod val="60000"/>
                            <a:lumOff val="40000"/>
                          </a:schemeClr>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5</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FF0000"/>
                          </a:solidFill>
                          <a:effectLst/>
                          <a:latin typeface="Arial" panose="020B0604020202020204" pitchFamily="34" charset="0"/>
                          <a:ea typeface="黑体" panose="02010609060101010101" pitchFamily="49" charset="-122"/>
                        </a:rPr>
                        <a:t>2</a:t>
                      </a:r>
                      <a:endParaRPr kumimoji="0" lang="en-US" altLang="zh-CN" sz="2000" b="1" i="0" u="none" strike="noStrike" cap="none" normalizeH="0" baseline="0" smtClean="0">
                        <a:ln>
                          <a:noFill/>
                        </a:ln>
                        <a:solidFill>
                          <a:srgbClr val="FF0000"/>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dirty="0" smtClean="0">
                          <a:ln>
                            <a:noFill/>
                          </a:ln>
                          <a:solidFill>
                            <a:srgbClr val="4E4D27"/>
                          </a:solidFill>
                          <a:effectLst/>
                          <a:latin typeface="Arial" panose="020B0604020202020204" pitchFamily="34" charset="0"/>
                          <a:ea typeface="黑体" panose="02010609060101010101" pitchFamily="49" charset="-122"/>
                        </a:rPr>
                        <a:t>3</a:t>
                      </a:r>
                      <a:endParaRPr kumimoji="0" lang="en-US" altLang="zh-CN" sz="2000" b="1" i="0" u="none" strike="noStrike" cap="none" normalizeH="0" baseline="0" dirty="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algn="ctr" defTabSz="914400" rtl="0" eaLnBrk="1" fontAlgn="base" latinLnBrk="0" hangingPunct="1">
                        <a:lnSpc>
                          <a:spcPct val="100000"/>
                        </a:lnSpc>
                        <a:spcBef>
                          <a:spcPct val="20000"/>
                        </a:spcBef>
                        <a:buClr>
                          <a:schemeClr val="hlink"/>
                        </a:buClr>
                        <a:buSzTx/>
                        <a:buFont typeface="Wingdings" panose="05000000000000000000" pitchFamily="2" charset="2"/>
                        <a:buNone/>
                      </a:pPr>
                      <a:r>
                        <a:rPr kumimoji="0" lang="en-US" altLang="zh-CN" sz="2000" b="1" i="0" u="none" strike="noStrike" cap="none" normalizeH="0" baseline="0" smtClean="0">
                          <a:ln>
                            <a:noFill/>
                          </a:ln>
                          <a:solidFill>
                            <a:schemeClr val="tx2">
                              <a:lumMod val="60000"/>
                              <a:lumOff val="40000"/>
                            </a:schemeClr>
                          </a:solidFill>
                          <a:effectLst/>
                          <a:latin typeface="Arial" panose="020B0604020202020204" pitchFamily="34" charset="0"/>
                          <a:ea typeface="黑体" panose="02010609060101010101" pitchFamily="49" charset="-122"/>
                        </a:rPr>
                        <a:t>12</a:t>
                      </a:r>
                      <a:endParaRPr kumimoji="0" lang="en-US" altLang="zh-CN" sz="2000" b="1" i="0" u="none" strike="noStrike" cap="none" normalizeH="0" baseline="0" smtClean="0">
                        <a:ln>
                          <a:noFill/>
                        </a:ln>
                        <a:solidFill>
                          <a:schemeClr val="tx2">
                            <a:lumMod val="60000"/>
                            <a:lumOff val="40000"/>
                          </a:schemeClr>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6</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algn="ctr" defTabSz="914400" rtl="0" eaLnBrk="1" fontAlgn="base" latinLnBrk="0" hangingPunct="1">
                        <a:lnSpc>
                          <a:spcPct val="100000"/>
                        </a:lnSpc>
                        <a:spcBef>
                          <a:spcPct val="20000"/>
                        </a:spcBef>
                        <a:buClr>
                          <a:schemeClr val="hlink"/>
                        </a:buClr>
                        <a:buSzTx/>
                        <a:buFont typeface="Wingdings" panose="05000000000000000000" pitchFamily="2" charset="2"/>
                        <a:buNone/>
                      </a:pPr>
                      <a:r>
                        <a:rPr kumimoji="0" lang="en-US" altLang="zh-CN" sz="2000" b="1" i="0" u="none" strike="noStrike" cap="none" normalizeH="0" baseline="0" smtClean="0">
                          <a:ln>
                            <a:noFill/>
                          </a:ln>
                          <a:solidFill>
                            <a:schemeClr val="tx2">
                              <a:lumMod val="60000"/>
                              <a:lumOff val="40000"/>
                            </a:schemeClr>
                          </a:solidFill>
                          <a:effectLst/>
                          <a:latin typeface="Arial" panose="020B0604020202020204" pitchFamily="34" charset="0"/>
                          <a:ea typeface="黑体" panose="02010609060101010101" pitchFamily="49" charset="-122"/>
                        </a:rPr>
                        <a:t>12</a:t>
                      </a:r>
                      <a:endParaRPr kumimoji="0" lang="en-US" altLang="zh-CN" sz="2000" b="1" i="0" u="none" strike="noStrike" cap="none" normalizeH="0" baseline="0" smtClean="0">
                        <a:ln>
                          <a:noFill/>
                        </a:ln>
                        <a:solidFill>
                          <a:schemeClr val="tx2">
                            <a:lumMod val="60000"/>
                            <a:lumOff val="40000"/>
                          </a:schemeClr>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algn="ctr" defTabSz="914400" rtl="0" eaLnBrk="1" fontAlgn="base" latinLnBrk="0" hangingPunct="1">
                        <a:lnSpc>
                          <a:spcPct val="100000"/>
                        </a:lnSpc>
                        <a:spcBef>
                          <a:spcPct val="20000"/>
                        </a:spcBef>
                        <a:buClr>
                          <a:schemeClr val="hlink"/>
                        </a:buClr>
                        <a:buSzTx/>
                        <a:buFont typeface="Wingdings" panose="05000000000000000000" pitchFamily="2" charset="2"/>
                        <a:buNone/>
                      </a:pPr>
                      <a:r>
                        <a:rPr kumimoji="0" lang="en-US" altLang="zh-CN" sz="2000" b="1" i="0" u="none" strike="noStrike" cap="none" normalizeH="0" baseline="0" smtClean="0">
                          <a:ln>
                            <a:noFill/>
                          </a:ln>
                          <a:solidFill>
                            <a:schemeClr val="tx2">
                              <a:lumMod val="60000"/>
                              <a:lumOff val="40000"/>
                            </a:schemeClr>
                          </a:solidFill>
                          <a:effectLst/>
                          <a:latin typeface="Arial" panose="020B0604020202020204" pitchFamily="34" charset="0"/>
                          <a:ea typeface="黑体" panose="02010609060101010101" pitchFamily="49" charset="-122"/>
                        </a:rPr>
                        <a:t>12</a:t>
                      </a:r>
                      <a:endParaRPr kumimoji="0" lang="en-US" altLang="zh-CN" sz="2000" b="1" i="0" u="none" strike="noStrike" cap="none" normalizeH="0" baseline="0" smtClean="0">
                        <a:ln>
                          <a:noFill/>
                        </a:ln>
                        <a:solidFill>
                          <a:schemeClr val="tx2">
                            <a:lumMod val="60000"/>
                            <a:lumOff val="40000"/>
                          </a:schemeClr>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bl>
          </a:graphicData>
        </a:graphic>
      </p:graphicFrame>
      <p:graphicFrame>
        <p:nvGraphicFramePr>
          <p:cNvPr id="8" name="Group 124"/>
          <p:cNvGraphicFramePr>
            <a:graphicFrameLocks noGrp="1"/>
          </p:cNvGraphicFramePr>
          <p:nvPr/>
        </p:nvGraphicFramePr>
        <p:xfrm>
          <a:off x="4643438" y="5087938"/>
          <a:ext cx="465137" cy="433388"/>
        </p:xfrm>
        <a:graphic>
          <a:graphicData uri="http://schemas.openxmlformats.org/drawingml/2006/table">
            <a:tbl>
              <a:tblPr/>
              <a:tblGrid>
                <a:gridCol w="465137"/>
              </a:tblGrid>
              <a:tr h="433388">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6</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9" name="Group 130"/>
          <p:cNvGraphicFramePr>
            <a:graphicFrameLocks noGrp="1"/>
          </p:cNvGraphicFramePr>
          <p:nvPr/>
        </p:nvGraphicFramePr>
        <p:xfrm>
          <a:off x="1876425" y="5087938"/>
          <a:ext cx="463550" cy="433388"/>
        </p:xfrm>
        <a:graphic>
          <a:graphicData uri="http://schemas.openxmlformats.org/drawingml/2006/table">
            <a:tbl>
              <a:tblPr/>
              <a:tblGrid>
                <a:gridCol w="463550"/>
              </a:tblGrid>
              <a:tr h="433388">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26</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11" name="Group 142"/>
          <p:cNvGraphicFramePr>
            <a:graphicFrameLocks noGrp="1"/>
          </p:cNvGraphicFramePr>
          <p:nvPr/>
        </p:nvGraphicFramePr>
        <p:xfrm>
          <a:off x="2771775" y="5087938"/>
          <a:ext cx="463550" cy="433388"/>
        </p:xfrm>
        <a:graphic>
          <a:graphicData uri="http://schemas.openxmlformats.org/drawingml/2006/table">
            <a:tbl>
              <a:tblPr/>
              <a:tblGrid>
                <a:gridCol w="463550"/>
              </a:tblGrid>
              <a:tr h="433388">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41</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14" name="Group 160"/>
          <p:cNvGraphicFramePr>
            <a:graphicFrameLocks noGrp="1"/>
          </p:cNvGraphicFramePr>
          <p:nvPr/>
        </p:nvGraphicFramePr>
        <p:xfrm>
          <a:off x="4140200" y="5087938"/>
          <a:ext cx="463550" cy="433388"/>
        </p:xfrm>
        <a:graphic>
          <a:graphicData uri="http://schemas.openxmlformats.org/drawingml/2006/table">
            <a:tbl>
              <a:tblPr/>
              <a:tblGrid>
                <a:gridCol w="463550"/>
              </a:tblGrid>
              <a:tr h="433388">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44</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15" name="Group 166"/>
          <p:cNvGraphicFramePr>
            <a:graphicFrameLocks noGrp="1"/>
          </p:cNvGraphicFramePr>
          <p:nvPr/>
        </p:nvGraphicFramePr>
        <p:xfrm>
          <a:off x="4683125" y="5518150"/>
          <a:ext cx="465138" cy="433388"/>
        </p:xfrm>
        <a:graphic>
          <a:graphicData uri="http://schemas.openxmlformats.org/drawingml/2006/table">
            <a:tbl>
              <a:tblPr/>
              <a:tblGrid>
                <a:gridCol w="465138"/>
              </a:tblGrid>
              <a:tr h="433388">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1</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16" name="Group 172"/>
          <p:cNvGraphicFramePr>
            <a:graphicFrameLocks noGrp="1"/>
          </p:cNvGraphicFramePr>
          <p:nvPr/>
        </p:nvGraphicFramePr>
        <p:xfrm>
          <a:off x="1835150" y="5518150"/>
          <a:ext cx="463550" cy="433388"/>
        </p:xfrm>
        <a:graphic>
          <a:graphicData uri="http://schemas.openxmlformats.org/drawingml/2006/table">
            <a:tbl>
              <a:tblPr/>
              <a:tblGrid>
                <a:gridCol w="463550"/>
              </a:tblGrid>
              <a:tr h="433388">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1</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17" name="Group 178"/>
          <p:cNvGraphicFramePr>
            <a:graphicFrameLocks noGrp="1"/>
          </p:cNvGraphicFramePr>
          <p:nvPr/>
        </p:nvGraphicFramePr>
        <p:xfrm>
          <a:off x="2339975" y="5521643"/>
          <a:ext cx="463550" cy="433388"/>
        </p:xfrm>
        <a:graphic>
          <a:graphicData uri="http://schemas.openxmlformats.org/drawingml/2006/table">
            <a:tbl>
              <a:tblPr/>
              <a:tblGrid>
                <a:gridCol w="463550"/>
              </a:tblGrid>
              <a:tr h="433388">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5</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18" name="Group 184"/>
          <p:cNvGraphicFramePr>
            <a:graphicFrameLocks noGrp="1"/>
          </p:cNvGraphicFramePr>
          <p:nvPr/>
        </p:nvGraphicFramePr>
        <p:xfrm>
          <a:off x="2771775" y="5519738"/>
          <a:ext cx="463550" cy="433388"/>
        </p:xfrm>
        <a:graphic>
          <a:graphicData uri="http://schemas.openxmlformats.org/drawingml/2006/table">
            <a:tbl>
              <a:tblPr/>
              <a:tblGrid>
                <a:gridCol w="463550"/>
              </a:tblGrid>
              <a:tr h="433388">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1</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19" name="Group 190"/>
          <p:cNvGraphicFramePr>
            <a:graphicFrameLocks noGrp="1"/>
          </p:cNvGraphicFramePr>
          <p:nvPr/>
        </p:nvGraphicFramePr>
        <p:xfrm>
          <a:off x="3235325" y="5521960"/>
          <a:ext cx="463550" cy="433388"/>
        </p:xfrm>
        <a:graphic>
          <a:graphicData uri="http://schemas.openxmlformats.org/drawingml/2006/table">
            <a:tbl>
              <a:tblPr/>
              <a:tblGrid>
                <a:gridCol w="463550"/>
              </a:tblGrid>
              <a:tr h="433388">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2</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20" name="Group 196"/>
          <p:cNvGraphicFramePr>
            <a:graphicFrameLocks noGrp="1"/>
          </p:cNvGraphicFramePr>
          <p:nvPr/>
        </p:nvGraphicFramePr>
        <p:xfrm>
          <a:off x="3716655" y="5521960"/>
          <a:ext cx="463550" cy="433388"/>
        </p:xfrm>
        <a:graphic>
          <a:graphicData uri="http://schemas.openxmlformats.org/drawingml/2006/table">
            <a:tbl>
              <a:tblPr/>
              <a:tblGrid>
                <a:gridCol w="463550"/>
              </a:tblGrid>
              <a:tr h="433388">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2</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21" name="Group 202"/>
          <p:cNvGraphicFramePr>
            <a:graphicFrameLocks noGrp="1"/>
          </p:cNvGraphicFramePr>
          <p:nvPr/>
        </p:nvGraphicFramePr>
        <p:xfrm>
          <a:off x="4179888" y="5518150"/>
          <a:ext cx="463550" cy="433388"/>
        </p:xfrm>
        <a:graphic>
          <a:graphicData uri="http://schemas.openxmlformats.org/drawingml/2006/table">
            <a:tbl>
              <a:tblPr/>
              <a:tblGrid>
                <a:gridCol w="463550"/>
              </a:tblGrid>
              <a:tr h="433388">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1</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23" name="Group 214"/>
          <p:cNvGraphicFramePr>
            <a:graphicFrameLocks noGrp="1"/>
          </p:cNvGraphicFramePr>
          <p:nvPr/>
        </p:nvGraphicFramePr>
        <p:xfrm>
          <a:off x="6483350" y="5087938"/>
          <a:ext cx="463550" cy="433388"/>
        </p:xfrm>
        <a:graphic>
          <a:graphicData uri="http://schemas.openxmlformats.org/drawingml/2006/table">
            <a:tbl>
              <a:tblPr/>
              <a:tblGrid>
                <a:gridCol w="463550"/>
              </a:tblGrid>
              <a:tr h="433388">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36</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24" name="Group 220"/>
          <p:cNvGraphicFramePr>
            <a:graphicFrameLocks noGrp="1"/>
          </p:cNvGraphicFramePr>
          <p:nvPr/>
        </p:nvGraphicFramePr>
        <p:xfrm>
          <a:off x="7419975" y="5087938"/>
          <a:ext cx="463550" cy="433388"/>
        </p:xfrm>
        <a:graphic>
          <a:graphicData uri="http://schemas.openxmlformats.org/drawingml/2006/table">
            <a:tbl>
              <a:tblPr/>
              <a:tblGrid>
                <a:gridCol w="463550"/>
              </a:tblGrid>
              <a:tr h="433388">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38</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26" name="Group 232"/>
          <p:cNvGraphicFramePr>
            <a:graphicFrameLocks noGrp="1"/>
          </p:cNvGraphicFramePr>
          <p:nvPr/>
        </p:nvGraphicFramePr>
        <p:xfrm>
          <a:off x="8355013" y="5576253"/>
          <a:ext cx="465137" cy="433388"/>
        </p:xfrm>
        <a:graphic>
          <a:graphicData uri="http://schemas.openxmlformats.org/drawingml/2006/table">
            <a:tbl>
              <a:tblPr/>
              <a:tblGrid>
                <a:gridCol w="465137"/>
              </a:tblGrid>
              <a:tr h="433388">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3</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27" name="Group 238"/>
          <p:cNvGraphicFramePr>
            <a:graphicFrameLocks noGrp="1"/>
          </p:cNvGraphicFramePr>
          <p:nvPr/>
        </p:nvGraphicFramePr>
        <p:xfrm>
          <a:off x="6516688" y="5519738"/>
          <a:ext cx="463550" cy="433388"/>
        </p:xfrm>
        <a:graphic>
          <a:graphicData uri="http://schemas.openxmlformats.org/drawingml/2006/table">
            <a:tbl>
              <a:tblPr/>
              <a:tblGrid>
                <a:gridCol w="463550"/>
              </a:tblGrid>
              <a:tr h="433388">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1</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28" name="Group 244"/>
          <p:cNvGraphicFramePr>
            <a:graphicFrameLocks noGrp="1"/>
          </p:cNvGraphicFramePr>
          <p:nvPr/>
        </p:nvGraphicFramePr>
        <p:xfrm>
          <a:off x="7412038" y="5519738"/>
          <a:ext cx="463550" cy="433388"/>
        </p:xfrm>
        <a:graphic>
          <a:graphicData uri="http://schemas.openxmlformats.org/drawingml/2006/table">
            <a:tbl>
              <a:tblPr/>
              <a:tblGrid>
                <a:gridCol w="463550"/>
              </a:tblGrid>
              <a:tr h="433388">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1</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29" name="Group 250"/>
          <p:cNvGraphicFramePr>
            <a:graphicFrameLocks noGrp="1"/>
          </p:cNvGraphicFramePr>
          <p:nvPr/>
        </p:nvGraphicFramePr>
        <p:xfrm>
          <a:off x="7883208" y="5565458"/>
          <a:ext cx="463550" cy="444500"/>
        </p:xfrm>
        <a:graphic>
          <a:graphicData uri="http://schemas.openxmlformats.org/drawingml/2006/table">
            <a:tbl>
              <a:tblPr/>
              <a:tblGrid>
                <a:gridCol w="463550"/>
              </a:tblGrid>
              <a:tr h="444500">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2</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10" name="Group 130"/>
          <p:cNvGraphicFramePr>
            <a:graphicFrameLocks noGrp="1"/>
          </p:cNvGraphicFramePr>
          <p:nvPr/>
        </p:nvGraphicFramePr>
        <p:xfrm>
          <a:off x="2339975" y="5087938"/>
          <a:ext cx="463550" cy="433388"/>
        </p:xfrm>
        <a:graphic>
          <a:graphicData uri="http://schemas.openxmlformats.org/drawingml/2006/table">
            <a:tbl>
              <a:tblPr/>
              <a:tblGrid>
                <a:gridCol w="463550"/>
              </a:tblGrid>
              <a:tr h="433388">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FF0000"/>
                          </a:solidFill>
                          <a:effectLst/>
                          <a:latin typeface="Arial" panose="020B0604020202020204" pitchFamily="34" charset="0"/>
                          <a:ea typeface="黑体" panose="02010609060101010101" pitchFamily="49" charset="-122"/>
                        </a:rPr>
                        <a:t>25</a:t>
                      </a:r>
                      <a:endParaRPr kumimoji="0" lang="en-US" altLang="zh-CN" sz="2000" b="1" i="0" u="none" strike="noStrike" cap="none" normalizeH="0" baseline="0" smtClean="0">
                        <a:ln>
                          <a:noFill/>
                        </a:ln>
                        <a:solidFill>
                          <a:srgbClr val="FF0000"/>
                        </a:solidFill>
                        <a:effectLst/>
                        <a:latin typeface="Arial" panose="020B0604020202020204" pitchFamily="34" charset="0"/>
                        <a:ea typeface="黑体" panose="02010609060101010101" pitchFamily="49" charset="-122"/>
                      </a:endParaRPr>
                    </a:p>
                  </a:txBody>
                  <a:tcPr marL="90000" marR="90000" marT="46800" marB="46800" anchor="ct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22" name="Group 130"/>
          <p:cNvGraphicFramePr>
            <a:graphicFrameLocks noGrp="1"/>
          </p:cNvGraphicFramePr>
          <p:nvPr/>
        </p:nvGraphicFramePr>
        <p:xfrm>
          <a:off x="3235325" y="5087938"/>
          <a:ext cx="463550" cy="433388"/>
        </p:xfrm>
        <a:graphic>
          <a:graphicData uri="http://schemas.openxmlformats.org/drawingml/2006/table">
            <a:tbl>
              <a:tblPr/>
              <a:tblGrid>
                <a:gridCol w="463550"/>
              </a:tblGrid>
              <a:tr h="433388">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FF0000"/>
                          </a:solidFill>
                          <a:effectLst/>
                          <a:latin typeface="Arial" panose="020B0604020202020204" pitchFamily="34" charset="0"/>
                          <a:ea typeface="黑体" panose="02010609060101010101" pitchFamily="49" charset="-122"/>
                        </a:rPr>
                        <a:t>15</a:t>
                      </a:r>
                      <a:endParaRPr kumimoji="0" lang="en-US" altLang="zh-CN" sz="2000" b="1" i="0" u="none" strike="noStrike" cap="none" normalizeH="0" baseline="0" smtClean="0">
                        <a:ln>
                          <a:noFill/>
                        </a:ln>
                        <a:solidFill>
                          <a:srgbClr val="FF0000"/>
                        </a:solidFill>
                        <a:effectLst/>
                        <a:latin typeface="Arial" panose="020B0604020202020204" pitchFamily="34" charset="0"/>
                        <a:ea typeface="黑体" panose="02010609060101010101" pitchFamily="49" charset="-122"/>
                      </a:endParaRPr>
                    </a:p>
                  </a:txBody>
                  <a:tcPr marL="90000" marR="90000" marT="46800" marB="46800" anchor="ct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25" name="Group 130"/>
          <p:cNvGraphicFramePr>
            <a:graphicFrameLocks noGrp="1"/>
          </p:cNvGraphicFramePr>
          <p:nvPr/>
        </p:nvGraphicFramePr>
        <p:xfrm>
          <a:off x="3698875" y="5087938"/>
          <a:ext cx="463550" cy="433388"/>
        </p:xfrm>
        <a:graphic>
          <a:graphicData uri="http://schemas.openxmlformats.org/drawingml/2006/table">
            <a:tbl>
              <a:tblPr/>
              <a:tblGrid>
                <a:gridCol w="463550"/>
              </a:tblGrid>
              <a:tr h="433388">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sng" strike="noStrike" cap="none" normalizeH="0" baseline="0" smtClean="0">
                          <a:ln>
                            <a:noFill/>
                          </a:ln>
                          <a:solidFill>
                            <a:schemeClr val="tx2">
                              <a:lumMod val="60000"/>
                              <a:lumOff val="40000"/>
                            </a:schemeClr>
                          </a:solidFill>
                          <a:effectLst/>
                          <a:latin typeface="Arial" panose="020B0604020202020204" pitchFamily="34" charset="0"/>
                          <a:ea typeface="黑体" panose="02010609060101010101" pitchFamily="49" charset="-122"/>
                        </a:rPr>
                        <a:t>68</a:t>
                      </a:r>
                      <a:endParaRPr kumimoji="0" lang="en-US" altLang="zh-CN" sz="2000" b="1" i="0" u="sng" strike="noStrike" cap="none" normalizeH="0" baseline="0" smtClean="0">
                        <a:ln>
                          <a:noFill/>
                        </a:ln>
                        <a:solidFill>
                          <a:schemeClr val="tx2">
                            <a:lumMod val="60000"/>
                            <a:lumOff val="40000"/>
                          </a:schemeClr>
                        </a:solidFill>
                        <a:effectLst/>
                        <a:latin typeface="Arial" panose="020B0604020202020204" pitchFamily="34" charset="0"/>
                        <a:ea typeface="黑体" panose="02010609060101010101" pitchFamily="49" charset="-122"/>
                      </a:endParaRPr>
                    </a:p>
                  </a:txBody>
                  <a:tcPr marL="90000" marR="90000" marT="46800" marB="46800" anchor="ct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30" name="Group 130"/>
          <p:cNvGraphicFramePr>
            <a:graphicFrameLocks noGrp="1"/>
          </p:cNvGraphicFramePr>
          <p:nvPr/>
        </p:nvGraphicFramePr>
        <p:xfrm>
          <a:off x="7875905" y="5087938"/>
          <a:ext cx="463550" cy="433388"/>
        </p:xfrm>
        <a:graphic>
          <a:graphicData uri="http://schemas.openxmlformats.org/drawingml/2006/table">
            <a:tbl>
              <a:tblPr/>
              <a:tblGrid>
                <a:gridCol w="463550"/>
              </a:tblGrid>
              <a:tr h="433388">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FF0000"/>
                          </a:solidFill>
                          <a:effectLst/>
                          <a:latin typeface="Arial" panose="020B0604020202020204" pitchFamily="34" charset="0"/>
                          <a:ea typeface="黑体" panose="02010609060101010101" pitchFamily="49" charset="-122"/>
                        </a:rPr>
                        <a:t>12</a:t>
                      </a:r>
                      <a:endParaRPr kumimoji="0" lang="en-US" altLang="zh-CN" sz="2000" b="1" i="0" u="none" strike="noStrike" cap="none" normalizeH="0" baseline="0" smtClean="0">
                        <a:ln>
                          <a:noFill/>
                        </a:ln>
                        <a:solidFill>
                          <a:srgbClr val="FF0000"/>
                        </a:solidFill>
                        <a:effectLst/>
                        <a:latin typeface="Arial" panose="020B0604020202020204" pitchFamily="34" charset="0"/>
                        <a:ea typeface="黑体" panose="02010609060101010101" pitchFamily="49" charset="-122"/>
                      </a:endParaRPr>
                    </a:p>
                  </a:txBody>
                  <a:tcPr marL="90000" marR="90000" marT="46800" marB="46800" anchor="ct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31" name="Group 130"/>
          <p:cNvGraphicFramePr>
            <a:graphicFrameLocks noGrp="1"/>
          </p:cNvGraphicFramePr>
          <p:nvPr/>
        </p:nvGraphicFramePr>
        <p:xfrm>
          <a:off x="8339455" y="5087938"/>
          <a:ext cx="463550" cy="433388"/>
        </p:xfrm>
        <a:graphic>
          <a:graphicData uri="http://schemas.openxmlformats.org/drawingml/2006/table">
            <a:tbl>
              <a:tblPr/>
              <a:tblGrid>
                <a:gridCol w="463550"/>
              </a:tblGrid>
              <a:tr h="433388">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FF0000"/>
                          </a:solidFill>
                          <a:effectLst/>
                          <a:latin typeface="Arial" panose="020B0604020202020204" pitchFamily="34" charset="0"/>
                          <a:ea typeface="黑体" panose="02010609060101010101" pitchFamily="49" charset="-122"/>
                        </a:rPr>
                        <a:t>51</a:t>
                      </a:r>
                      <a:endParaRPr kumimoji="0" lang="en-US" altLang="zh-CN" sz="2000" b="1" i="0" u="none" strike="noStrike" cap="none" normalizeH="0" baseline="0" smtClean="0">
                        <a:ln>
                          <a:noFill/>
                        </a:ln>
                        <a:solidFill>
                          <a:srgbClr val="FF0000"/>
                        </a:solidFill>
                        <a:effectLst/>
                        <a:latin typeface="Arial" panose="020B0604020202020204" pitchFamily="34" charset="0"/>
                        <a:ea typeface="黑体" panose="02010609060101010101" pitchFamily="49" charset="-122"/>
                      </a:endParaRPr>
                    </a:p>
                  </a:txBody>
                  <a:tcPr marL="90000" marR="90000" marT="46800" marB="46800" anchor="ctr" horzOverflow="overflow">
                    <a:lnL cap="flat">
                      <a:noFill/>
                    </a:lnL>
                    <a:lnR cap="flat">
                      <a:noFill/>
                    </a:lnR>
                    <a:lnT cap="flat">
                      <a:noFill/>
                    </a:lnT>
                    <a:lnB cap="flat">
                      <a:noFill/>
                    </a:lnB>
                    <a:lnTlToBr>
                      <a:noFill/>
                    </a:lnTlToBr>
                    <a:lnBlToTr>
                      <a:noFill/>
                    </a:lnBlToTr>
                    <a:noFill/>
                  </a:tcPr>
                </a:tc>
              </a:tr>
            </a:tbl>
          </a:graphicData>
        </a:graphic>
      </p:graphicFrame>
      <p:sp>
        <p:nvSpPr>
          <p:cNvPr id="32" name="矩形 31"/>
          <p:cNvSpPr/>
          <p:nvPr/>
        </p:nvSpPr>
        <p:spPr bwMode="auto">
          <a:xfrm>
            <a:off x="5580112" y="3140968"/>
            <a:ext cx="504056" cy="1440160"/>
          </a:xfrm>
          <a:prstGeom prst="rect">
            <a:avLst/>
          </a:prstGeom>
          <a:noFill/>
          <a:ln w="38100" cap="flat" cmpd="sng" algn="ctr">
            <a:solidFill>
              <a:srgbClr val="FF0000"/>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幼圆" panose="02010509060101010101" pitchFamily="49" charset="-122"/>
            </a:endParaRPr>
          </a:p>
        </p:txBody>
      </p:sp>
      <p:sp>
        <p:nvSpPr>
          <p:cNvPr id="33" name="矩形 32"/>
          <p:cNvSpPr/>
          <p:nvPr/>
        </p:nvSpPr>
        <p:spPr bwMode="auto">
          <a:xfrm>
            <a:off x="7596336" y="3140968"/>
            <a:ext cx="504056" cy="1440160"/>
          </a:xfrm>
          <a:prstGeom prst="rect">
            <a:avLst/>
          </a:prstGeom>
          <a:noFill/>
          <a:ln w="38100" cap="flat" cmpd="sng" algn="ctr">
            <a:solidFill>
              <a:srgbClr val="FF0000"/>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幼圆" panose="02010509060101010101" pitchFamily="49" charset="-122"/>
            </a:endParaRPr>
          </a:p>
        </p:txBody>
      </p:sp>
      <p:sp>
        <p:nvSpPr>
          <p:cNvPr id="34" name="椭圆形标注 33"/>
          <p:cNvSpPr/>
          <p:nvPr/>
        </p:nvSpPr>
        <p:spPr bwMode="auto">
          <a:xfrm>
            <a:off x="5733415" y="1370330"/>
            <a:ext cx="3862705" cy="816610"/>
          </a:xfrm>
          <a:prstGeom prst="wedgeEllipseCallout">
            <a:avLst>
              <a:gd name="adj1" fmla="val -49638"/>
              <a:gd name="adj2" fmla="val 165163"/>
            </a:avLst>
          </a:prstGeom>
          <a:noFill/>
          <a:ln w="19050" cap="flat" cmpd="sng" algn="ctr">
            <a:solidFill>
              <a:schemeClr val="bg2"/>
            </a:solidFill>
            <a:prstDash val="solid"/>
            <a:round/>
            <a:headEnd type="none" w="med" len="med"/>
            <a:tailEnd type="none" w="med" len="med"/>
          </a:ln>
        </p:spPr>
        <p:txBody>
          <a:bodyPr vert="horz" wrap="square" lIns="90000" tIns="46800" rIns="90000" bIns="46800" numCol="1" rtlCol="0" anchor="t" anchorCtr="0" compatLnSpc="1">
            <a:noAutofit/>
          </a:bodyPr>
          <a:lstStyle/>
          <a:p>
            <a:pPr marL="0" marR="0" indent="0" algn="l" defTabSz="914400" rtl="0" eaLnBrk="1" fontAlgn="base" latinLnBrk="0" hangingPunct="1">
              <a:lnSpc>
                <a:spcPct val="90000"/>
              </a:lnSpc>
              <a:spcBef>
                <a:spcPct val="0"/>
              </a:spcBef>
              <a:spcAft>
                <a:spcPct val="0"/>
              </a:spcAft>
              <a:buClrTx/>
              <a:buSzTx/>
              <a:buNone/>
            </a:pPr>
            <a:r>
              <a:rPr lang="zh-CN" altLang="en-US" b="1" u="sng" dirty="0" smtClean="0">
                <a:solidFill>
                  <a:srgbClr val="C00000"/>
                </a:solidFill>
              </a:rPr>
              <a:t>堆积</a:t>
            </a:r>
            <a:r>
              <a:rPr lang="zh-CN" altLang="en-US" b="1" dirty="0" smtClean="0"/>
              <a:t>：散列地址不同的结点争夺同一个后继散列地址的现象</a:t>
            </a:r>
            <a:endParaRPr kumimoji="0" lang="zh-CN" altLang="en-US" sz="1800" b="1" i="0" u="none" strike="noStrike" cap="none" normalizeH="0" baseline="0" dirty="0" smtClean="0">
              <a:ln>
                <a:noFill/>
              </a:ln>
              <a:solidFill>
                <a:schemeClr val="tx1"/>
              </a:solidFill>
              <a:effectLst/>
              <a:latin typeface="Arial" panose="020B0604020202020204" pitchFamily="34" charset="0"/>
              <a:ea typeface="幼圆" panose="02010509060101010101" pitchFamily="49" charset="-122"/>
            </a:endParaRPr>
          </a:p>
        </p:txBody>
      </p:sp>
      <p:sp>
        <p:nvSpPr>
          <p:cNvPr id="12" name="文本框 11"/>
          <p:cNvSpPr txBox="1"/>
          <p:nvPr/>
        </p:nvSpPr>
        <p:spPr>
          <a:xfrm>
            <a:off x="611505" y="1666240"/>
            <a:ext cx="7983220" cy="1476375"/>
          </a:xfrm>
          <a:prstGeom prst="rect">
            <a:avLst/>
          </a:prstGeom>
          <a:noFill/>
        </p:spPr>
        <p:txBody>
          <a:bodyPr wrap="square" rtlCol="0" anchor="t">
            <a:spAutoFit/>
          </a:bodyPr>
          <a:p>
            <a:pPr marL="0" indent="0">
              <a:lnSpc>
                <a:spcPct val="150000"/>
              </a:lnSpc>
              <a:buNone/>
            </a:pPr>
            <a:r>
              <a:rPr lang="zh-CN" altLang="en-US" sz="2000" dirty="0" smtClean="0">
                <a:solidFill>
                  <a:srgbClr val="FF0000"/>
                </a:solidFill>
                <a:sym typeface="+mn-ea"/>
              </a:rPr>
              <a:t>【解】   采用除留余数法</a:t>
            </a:r>
            <a:r>
              <a:rPr lang="en-US" altLang="zh-CN" sz="2000" dirty="0" smtClean="0">
                <a:solidFill>
                  <a:srgbClr val="FF0000"/>
                </a:solidFill>
                <a:sym typeface="+mn-ea"/>
              </a:rPr>
              <a:t> </a:t>
            </a:r>
            <a:r>
              <a:rPr lang="zh-CN" altLang="en-US" sz="2000" dirty="0" smtClean="0">
                <a:solidFill>
                  <a:srgbClr val="FF0000"/>
                </a:solidFill>
                <a:sym typeface="+mn-ea"/>
              </a:rPr>
              <a:t>，填充因子取 </a:t>
            </a:r>
            <a:r>
              <a:rPr lang="el-GR" altLang="zh-CN" sz="2000" dirty="0" smtClean="0">
                <a:solidFill>
                  <a:srgbClr val="FF0000"/>
                </a:solidFill>
                <a:sym typeface="+mn-ea"/>
              </a:rPr>
              <a:t>α</a:t>
            </a:r>
            <a:r>
              <a:rPr lang="en-US" altLang="zh-CN" sz="2000" dirty="0" smtClean="0">
                <a:solidFill>
                  <a:srgbClr val="FF0000"/>
                </a:solidFill>
                <a:sym typeface="+mn-ea"/>
              </a:rPr>
              <a:t>=0.75</a:t>
            </a:r>
            <a:endParaRPr lang="zh-CN" altLang="en-US" sz="2000" dirty="0" smtClean="0">
              <a:solidFill>
                <a:srgbClr val="FF0000"/>
              </a:solidFill>
              <a:sym typeface="+mn-ea"/>
            </a:endParaRPr>
          </a:p>
          <a:p>
            <a:pPr marL="0" indent="0">
              <a:lnSpc>
                <a:spcPct val="150000"/>
              </a:lnSpc>
              <a:buNone/>
            </a:pPr>
            <a:r>
              <a:rPr lang="en-US" altLang="zh-CN" sz="2000" dirty="0" smtClean="0">
                <a:solidFill>
                  <a:srgbClr val="FF0000"/>
                </a:solidFill>
                <a:sym typeface="+mn-ea"/>
              </a:rPr>
              <a:t>     </a:t>
            </a:r>
            <a:r>
              <a:rPr lang="en-US" altLang="zh-CN" sz="2000" dirty="0" smtClean="0">
                <a:solidFill>
                  <a:schemeClr val="tx2"/>
                </a:solidFill>
                <a:sym typeface="+mn-ea"/>
              </a:rPr>
              <a:t> </a:t>
            </a:r>
            <a:r>
              <a:rPr lang="en-US" altLang="zh-CN" sz="2000" dirty="0">
                <a:solidFill>
                  <a:schemeClr val="tx2"/>
                </a:solidFill>
                <a:sym typeface="+mn-ea"/>
              </a:rPr>
              <a:t>m</a:t>
            </a:r>
            <a:r>
              <a:rPr lang="en-US" altLang="zh-CN" sz="2000" dirty="0" smtClean="0">
                <a:solidFill>
                  <a:schemeClr val="tx2"/>
                </a:solidFill>
                <a:sym typeface="+mn-ea"/>
              </a:rPr>
              <a:t>=</a:t>
            </a:r>
            <a:r>
              <a:rPr lang="en-US" altLang="zh-CN" sz="2000" dirty="0">
                <a:solidFill>
                  <a:schemeClr val="tx2"/>
                </a:solidFill>
                <a:sym typeface="Symbol" panose="05050102010706020507" pitchFamily="18" charset="2"/>
              </a:rPr>
              <a:t> </a:t>
            </a:r>
            <a:r>
              <a:rPr lang="en-US" altLang="zh-CN" sz="2000" dirty="0" smtClean="0">
                <a:solidFill>
                  <a:schemeClr val="tx2"/>
                </a:solidFill>
                <a:sym typeface="Symbol" panose="05050102010706020507" pitchFamily="18" charset="2"/>
              </a:rPr>
              <a:t></a:t>
            </a:r>
            <a:r>
              <a:rPr lang="en-US" altLang="zh-CN" sz="2000" dirty="0" smtClean="0">
                <a:solidFill>
                  <a:schemeClr val="tx2"/>
                </a:solidFill>
                <a:sym typeface="+mn-ea"/>
              </a:rPr>
              <a:t>n/</a:t>
            </a:r>
            <a:r>
              <a:rPr lang="el-GR" altLang="zh-CN" sz="2000" dirty="0" smtClean="0">
                <a:solidFill>
                  <a:schemeClr val="tx2"/>
                </a:solidFill>
                <a:sym typeface="+mn-ea"/>
              </a:rPr>
              <a:t>α</a:t>
            </a:r>
            <a:r>
              <a:rPr lang="en-US" altLang="zh-CN" sz="2000" dirty="0" smtClean="0">
                <a:solidFill>
                  <a:schemeClr val="tx2"/>
                </a:solidFill>
                <a:sym typeface="Symbol" panose="05050102010706020507" pitchFamily="18" charset="2"/>
              </a:rPr>
              <a:t> </a:t>
            </a:r>
            <a:r>
              <a:rPr lang="en-US" altLang="zh-CN" sz="2000" dirty="0" smtClean="0">
                <a:solidFill>
                  <a:schemeClr val="tx2"/>
                </a:solidFill>
                <a:sym typeface="+mn-ea"/>
              </a:rPr>
              <a:t>=11/0.75≈15</a:t>
            </a:r>
            <a:r>
              <a:rPr lang="zh-CN" altLang="en-US" sz="2000" dirty="0">
                <a:solidFill>
                  <a:schemeClr val="tx2"/>
                </a:solidFill>
                <a:sym typeface="+mn-ea"/>
              </a:rPr>
              <a:t>，散列表为</a:t>
            </a:r>
            <a:r>
              <a:rPr lang="en-US" altLang="zh-CN" sz="2000" dirty="0">
                <a:solidFill>
                  <a:schemeClr val="tx2"/>
                </a:solidFill>
                <a:sym typeface="+mn-ea"/>
              </a:rPr>
              <a:t>HT[15]</a:t>
            </a:r>
            <a:endParaRPr lang="zh-CN" altLang="en-US" sz="2000" dirty="0">
              <a:solidFill>
                <a:schemeClr val="tx2"/>
              </a:solidFill>
            </a:endParaRPr>
          </a:p>
          <a:p>
            <a:pPr marL="0" indent="0">
              <a:lnSpc>
                <a:spcPct val="150000"/>
              </a:lnSpc>
              <a:buNone/>
            </a:pPr>
            <a:r>
              <a:rPr lang="zh-CN" altLang="en-US" sz="2000" dirty="0">
                <a:solidFill>
                  <a:srgbClr val="FF0000"/>
                </a:solidFill>
                <a:sym typeface="+mn-ea"/>
              </a:rPr>
              <a:t>     </a:t>
            </a:r>
            <a:r>
              <a:rPr lang="zh-CN" altLang="en-US" sz="2000" dirty="0">
                <a:solidFill>
                  <a:schemeClr val="tx2"/>
                </a:solidFill>
                <a:sym typeface="+mn-ea"/>
              </a:rPr>
              <a:t> 散列函数为：</a:t>
            </a:r>
            <a:r>
              <a:rPr lang="zh-CN" altLang="en-US" sz="2000" dirty="0">
                <a:solidFill>
                  <a:srgbClr val="FF0000"/>
                </a:solidFill>
                <a:sym typeface="+mn-ea"/>
              </a:rPr>
              <a:t>   </a:t>
            </a:r>
            <a:r>
              <a:rPr lang="zh-CN" altLang="en-US" sz="2000" u="sng" dirty="0">
                <a:solidFill>
                  <a:schemeClr val="accent6">
                    <a:lumMod val="50000"/>
                  </a:schemeClr>
                </a:solidFill>
                <a:sym typeface="+mn-ea"/>
              </a:rPr>
              <a:t> </a:t>
            </a:r>
            <a:r>
              <a:rPr lang="en-US" altLang="zh-CN" sz="2000" u="sng" dirty="0">
                <a:solidFill>
                  <a:schemeClr val="accent6">
                    <a:lumMod val="50000"/>
                  </a:schemeClr>
                </a:solidFill>
                <a:sym typeface="+mn-ea"/>
              </a:rPr>
              <a:t>H(key)=</a:t>
            </a:r>
            <a:r>
              <a:rPr lang="en-US" altLang="zh-CN" sz="2000" u="sng" dirty="0" smtClean="0">
                <a:solidFill>
                  <a:schemeClr val="accent6">
                    <a:lumMod val="50000"/>
                  </a:schemeClr>
                </a:solidFill>
                <a:sym typeface="+mn-ea"/>
              </a:rPr>
              <a:t>key%</a:t>
            </a:r>
            <a:r>
              <a:rPr lang="en-US" altLang="zh-CN" sz="2000" b="1" u="sng" dirty="0" smtClean="0">
                <a:solidFill>
                  <a:srgbClr val="C00000"/>
                </a:solidFill>
                <a:sym typeface="+mn-ea"/>
              </a:rPr>
              <a:t>13 </a:t>
            </a:r>
            <a:r>
              <a:rPr lang="en-US" altLang="zh-CN" sz="2000" dirty="0" smtClean="0">
                <a:solidFill>
                  <a:schemeClr val="accent6">
                    <a:lumMod val="50000"/>
                  </a:schemeClr>
                </a:solidFill>
                <a:sym typeface="+mn-ea"/>
              </a:rPr>
              <a:t> </a:t>
            </a:r>
            <a:r>
              <a:rPr lang="zh-CN" altLang="en-US" sz="2000" dirty="0" smtClean="0">
                <a:solidFill>
                  <a:schemeClr val="accent6">
                    <a:lumMod val="50000"/>
                  </a:schemeClr>
                </a:solidFill>
                <a:sym typeface="+mn-ea"/>
              </a:rPr>
              <a:t>取小于</a:t>
            </a:r>
            <a:r>
              <a:rPr lang="en-US" altLang="zh-CN" sz="2000" b="1" dirty="0" smtClean="0">
                <a:solidFill>
                  <a:srgbClr val="C00000"/>
                </a:solidFill>
                <a:sym typeface="+mn-ea"/>
              </a:rPr>
              <a:t>m</a:t>
            </a:r>
            <a:r>
              <a:rPr lang="zh-CN" altLang="en-US" sz="2000" dirty="0" smtClean="0">
                <a:solidFill>
                  <a:schemeClr val="accent6">
                    <a:lumMod val="50000"/>
                  </a:schemeClr>
                </a:solidFill>
                <a:sym typeface="+mn-ea"/>
              </a:rPr>
              <a:t>的最大素数</a:t>
            </a:r>
            <a:endParaRPr lang="zh-CN" altLang="en-US" sz="2000" dirty="0" smtClean="0">
              <a:solidFill>
                <a:schemeClr val="accent6">
                  <a:lumMod val="50000"/>
                </a:schemeClr>
              </a:solidFill>
              <a:sym typeface="+mn-ea"/>
            </a:endParaRPr>
          </a:p>
        </p:txBody>
      </p:sp>
      <p:cxnSp>
        <p:nvCxnSpPr>
          <p:cNvPr id="13" name="直接箭头连接符 12"/>
          <p:cNvCxnSpPr/>
          <p:nvPr/>
        </p:nvCxnSpPr>
        <p:spPr>
          <a:xfrm flipH="1">
            <a:off x="7884160" y="2156460"/>
            <a:ext cx="292735" cy="912495"/>
          </a:xfrm>
          <a:prstGeom prst="straightConnector1">
            <a:avLst/>
          </a:prstGeom>
          <a:noFill/>
          <a:ln w="19050" cap="flat" cmpd="sng" algn="ctr">
            <a:solidFill>
              <a:schemeClr val="bg2"/>
            </a:solidFill>
            <a:prstDash val="solid"/>
            <a:round/>
            <a:headEnd type="none" w="med" len="med"/>
            <a:tailEnd type="arrow" w="med" len="med"/>
          </a:ln>
        </p:spPr>
      </p:cxnSp>
      <p:sp>
        <p:nvSpPr>
          <p:cNvPr id="35" name="矩形 34"/>
          <p:cNvSpPr/>
          <p:nvPr/>
        </p:nvSpPr>
        <p:spPr>
          <a:xfrm>
            <a:off x="1979930" y="4580890"/>
            <a:ext cx="791845" cy="1569085"/>
          </a:xfrm>
          <a:prstGeom prst="rect">
            <a:avLst/>
          </a:prstGeom>
          <a:noFill/>
          <a:ln w="38100" cap="flat" cmpd="sng" algn="ctr">
            <a:gradFill>
              <a:gsLst>
                <a:gs pos="0">
                  <a:srgbClr val="E30000"/>
                </a:gs>
                <a:gs pos="100000">
                  <a:srgbClr val="760303"/>
                </a:gs>
              </a:gsLst>
            </a:gradFill>
            <a:prstDash val="solid"/>
            <a:round/>
            <a:headEnd type="none" w="med" len="med"/>
            <a:tailEnd type="none" w="med" len="med"/>
          </a:ln>
        </p:spPr>
        <p:txBody>
          <a:bodyPr vert="horz" wrap="square" lIns="90000" tIns="46800" rIns="90000" bIns="46800" numCol="1" anchor="t" anchorCtr="0" compatLnSpc="1">
            <a:noAutofit/>
          </a:bodyPr>
          <a:p>
            <a:pPr marL="0" marR="0" indent="0" algn="l" defTabSz="914400" rtl="0" eaLnBrk="1" fontAlgn="base" latinLnBrk="0" hangingPunct="1">
              <a:lnSpc>
                <a:spcPct val="90000"/>
              </a:lnSpc>
              <a:spcBef>
                <a:spcPct val="0"/>
              </a:spcBef>
              <a:spcAft>
                <a:spcPct val="0"/>
              </a:spcAft>
              <a:buClrTx/>
              <a:buSzTx/>
              <a:buFontTx/>
              <a:buChar char="•"/>
            </a:pPr>
            <a:endParaRPr kumimoji="0" lang="en-US" altLang="zh-CN" sz="1800" b="0" i="0" u="none" strike="noStrike" cap="none" normalizeH="0" baseline="0" smtClean="0">
              <a:ln>
                <a:noFill/>
              </a:ln>
              <a:solidFill>
                <a:schemeClr val="tx1"/>
              </a:solidFill>
              <a:effectLst/>
              <a:latin typeface="Arial" panose="020B0604020202020204" pitchFamily="34" charset="0"/>
              <a:ea typeface="幼圆" panose="02010509060101010101" pitchFamily="49" charset="-122"/>
            </a:endParaRPr>
          </a:p>
        </p:txBody>
      </p:sp>
      <p:sp>
        <p:nvSpPr>
          <p:cNvPr id="36" name="矩形 35"/>
          <p:cNvSpPr/>
          <p:nvPr/>
        </p:nvSpPr>
        <p:spPr>
          <a:xfrm>
            <a:off x="3326765" y="4564380"/>
            <a:ext cx="791845" cy="1569085"/>
          </a:xfrm>
          <a:prstGeom prst="rect">
            <a:avLst/>
          </a:prstGeom>
          <a:noFill/>
          <a:ln w="38100" cap="flat" cmpd="sng" algn="ctr">
            <a:gradFill>
              <a:gsLst>
                <a:gs pos="0">
                  <a:srgbClr val="E30000"/>
                </a:gs>
                <a:gs pos="100000">
                  <a:srgbClr val="760303"/>
                </a:gs>
              </a:gsLst>
            </a:gradFill>
            <a:prstDash val="solid"/>
            <a:round/>
            <a:headEnd type="none" w="med" len="med"/>
            <a:tailEnd type="none" w="med" len="med"/>
          </a:ln>
        </p:spPr>
        <p:txBody>
          <a:bodyPr vert="horz" wrap="square" lIns="90000" tIns="46800" rIns="90000" bIns="46800" numCol="1" anchor="t" anchorCtr="0" compatLnSpc="1">
            <a:noAutofit/>
          </a:bodyPr>
          <a:p>
            <a:pPr marL="0" marR="0" indent="0" algn="l" defTabSz="914400" rtl="0" eaLnBrk="1" fontAlgn="base" latinLnBrk="0" hangingPunct="1">
              <a:lnSpc>
                <a:spcPct val="90000"/>
              </a:lnSpc>
              <a:spcBef>
                <a:spcPct val="0"/>
              </a:spcBef>
              <a:spcAft>
                <a:spcPct val="0"/>
              </a:spcAft>
              <a:buClrTx/>
              <a:buSzTx/>
              <a:buFontTx/>
              <a:buChar char="•"/>
            </a:pPr>
            <a:endParaRPr kumimoji="0" lang="en-US" altLang="zh-CN" sz="1800" b="0" i="0" u="none" strike="noStrike" cap="none" normalizeH="0" baseline="0" smtClean="0">
              <a:ln>
                <a:noFill/>
              </a:ln>
              <a:solidFill>
                <a:schemeClr val="tx1"/>
              </a:solidFill>
              <a:effectLst/>
              <a:latin typeface="Arial" panose="020B0604020202020204" pitchFamily="34" charset="0"/>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ppt_x"/>
                                          </p:val>
                                        </p:tav>
                                        <p:tav tm="100000">
                                          <p:val>
                                            <p:strVal val="#ppt_x"/>
                                          </p:val>
                                        </p:tav>
                                      </p:tavLst>
                                    </p:anim>
                                    <p:anim calcmode="lin" valueType="num">
                                      <p:cBhvr additive="base">
                                        <p:cTn id="3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8" presetClass="entr" presetSubtype="16"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diamond(in)">
                                      <p:cBhvr>
                                        <p:cTn id="43" dur="2000"/>
                                        <p:tgtEl>
                                          <p:spTgt spid="24"/>
                                        </p:tgtEl>
                                      </p:cBhvr>
                                    </p:animEffect>
                                  </p:childTnLst>
                                </p:cTn>
                              </p:par>
                              <p:par>
                                <p:cTn id="44" presetID="8" presetClass="entr" presetSubtype="16"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diamond(in)">
                                      <p:cBhvr>
                                        <p:cTn id="46" dur="2000"/>
                                        <p:tgtEl>
                                          <p:spTgt spid="28"/>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500" fill="hold">
                                          <p:stCondLst>
                                            <p:cond delay="0"/>
                                          </p:stCondLst>
                                        </p:cTn>
                                        <p:tgtEl>
                                          <p:spTgt spid="19"/>
                                        </p:tgtEl>
                                        <p:attrNameLst>
                                          <p:attrName>style.visibility</p:attrName>
                                        </p:attrNameLst>
                                      </p:cBhvr>
                                      <p:to>
                                        <p:strVal val="visible"/>
                                      </p:to>
                                    </p:set>
                                    <p:anim calcmode="lin" valueType="num">
                                      <p:cBhvr additive="base">
                                        <p:cTn id="57" dur="500" fill="hold"/>
                                        <p:tgtEl>
                                          <p:spTgt spid="19"/>
                                        </p:tgtEl>
                                        <p:attrNameLst>
                                          <p:attrName>ppt_x</p:attrName>
                                        </p:attrNameLst>
                                      </p:cBhvr>
                                      <p:tavLst>
                                        <p:tav tm="0">
                                          <p:val>
                                            <p:strVal val="#ppt_x"/>
                                          </p:val>
                                        </p:tav>
                                        <p:tav tm="100000">
                                          <p:val>
                                            <p:strVal val="#ppt_x"/>
                                          </p:val>
                                        </p:tav>
                                      </p:tavLst>
                                    </p:anim>
                                    <p:anim calcmode="lin" valueType="num">
                                      <p:cBhvr additive="base">
                                        <p:cTn id="58" dur="500" fill="hold"/>
                                        <p:tgtEl>
                                          <p:spTgt spid="19"/>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500" fill="hold">
                                          <p:stCondLst>
                                            <p:cond delay="0"/>
                                          </p:stCondLst>
                                        </p:cTn>
                                        <p:tgtEl>
                                          <p:spTgt spid="22"/>
                                        </p:tgtEl>
                                        <p:attrNameLst>
                                          <p:attrName>style.visibility</p:attrName>
                                        </p:attrNameLst>
                                      </p:cBhvr>
                                      <p:to>
                                        <p:strVal val="visible"/>
                                      </p:to>
                                    </p:set>
                                    <p:anim calcmode="lin" valueType="num">
                                      <p:cBhvr additive="base">
                                        <p:cTn id="61" dur="500" fill="hold"/>
                                        <p:tgtEl>
                                          <p:spTgt spid="22"/>
                                        </p:tgtEl>
                                        <p:attrNameLst>
                                          <p:attrName>ppt_x</p:attrName>
                                        </p:attrNameLst>
                                      </p:cBhvr>
                                      <p:tavLst>
                                        <p:tav tm="0">
                                          <p:val>
                                            <p:strVal val="#ppt_x"/>
                                          </p:val>
                                        </p:tav>
                                        <p:tav tm="100000">
                                          <p:val>
                                            <p:strVal val="#ppt_x"/>
                                          </p:val>
                                        </p:tav>
                                      </p:tavLst>
                                    </p:anim>
                                    <p:anim calcmode="lin" valueType="num">
                                      <p:cBhvr additive="base">
                                        <p:cTn id="6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cBhvr additive="base">
                                        <p:cTn id="71" dur="500" fill="hold"/>
                                        <p:tgtEl>
                                          <p:spTgt spid="25"/>
                                        </p:tgtEl>
                                        <p:attrNameLst>
                                          <p:attrName>ppt_x</p:attrName>
                                        </p:attrNameLst>
                                      </p:cBhvr>
                                      <p:tavLst>
                                        <p:tav tm="0">
                                          <p:val>
                                            <p:strVal val="#ppt_x"/>
                                          </p:val>
                                        </p:tav>
                                        <p:tav tm="100000">
                                          <p:val>
                                            <p:strVal val="#ppt_x"/>
                                          </p:val>
                                        </p:tav>
                                      </p:tavLst>
                                    </p:anim>
                                    <p:anim calcmode="lin" valueType="num">
                                      <p:cBhvr additive="base">
                                        <p:cTn id="7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29"/>
                                        </p:tgtEl>
                                        <p:attrNameLst>
                                          <p:attrName>style.visibility</p:attrName>
                                        </p:attrNameLst>
                                      </p:cBhvr>
                                      <p:to>
                                        <p:strVal val="visible"/>
                                      </p:to>
                                    </p:set>
                                    <p:anim calcmode="lin" valueType="num">
                                      <p:cBhvr additive="base">
                                        <p:cTn id="77" dur="500" fill="hold"/>
                                        <p:tgtEl>
                                          <p:spTgt spid="29"/>
                                        </p:tgtEl>
                                        <p:attrNameLst>
                                          <p:attrName>ppt_x</p:attrName>
                                        </p:attrNameLst>
                                      </p:cBhvr>
                                      <p:tavLst>
                                        <p:tav tm="0">
                                          <p:val>
                                            <p:strVal val="#ppt_x"/>
                                          </p:val>
                                        </p:tav>
                                        <p:tav tm="100000">
                                          <p:val>
                                            <p:strVal val="#ppt_x"/>
                                          </p:val>
                                        </p:tav>
                                      </p:tavLst>
                                    </p:anim>
                                    <p:anim calcmode="lin" valueType="num">
                                      <p:cBhvr additive="base">
                                        <p:cTn id="78" dur="500" fill="hold"/>
                                        <p:tgtEl>
                                          <p:spTgt spid="29"/>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30"/>
                                        </p:tgtEl>
                                        <p:attrNameLst>
                                          <p:attrName>style.visibility</p:attrName>
                                        </p:attrNameLst>
                                      </p:cBhvr>
                                      <p:to>
                                        <p:strVal val="visible"/>
                                      </p:to>
                                    </p:set>
                                    <p:anim calcmode="lin" valueType="num">
                                      <p:cBhvr additive="base">
                                        <p:cTn id="81" dur="500" fill="hold"/>
                                        <p:tgtEl>
                                          <p:spTgt spid="30"/>
                                        </p:tgtEl>
                                        <p:attrNameLst>
                                          <p:attrName>ppt_x</p:attrName>
                                        </p:attrNameLst>
                                      </p:cBhvr>
                                      <p:tavLst>
                                        <p:tav tm="0">
                                          <p:val>
                                            <p:strVal val="#ppt_x"/>
                                          </p:val>
                                        </p:tav>
                                        <p:tav tm="100000">
                                          <p:val>
                                            <p:strVal val="#ppt_x"/>
                                          </p:val>
                                        </p:tav>
                                      </p:tavLst>
                                    </p:anim>
                                    <p:anim calcmode="lin" valueType="num">
                                      <p:cBhvr additive="base">
                                        <p:cTn id="8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26"/>
                                        </p:tgtEl>
                                        <p:attrNameLst>
                                          <p:attrName>style.visibility</p:attrName>
                                        </p:attrNameLst>
                                      </p:cBhvr>
                                      <p:to>
                                        <p:strVal val="visible"/>
                                      </p:to>
                                    </p:set>
                                    <p:anim calcmode="lin" valueType="num">
                                      <p:cBhvr additive="base">
                                        <p:cTn id="93" dur="500" fill="hold"/>
                                        <p:tgtEl>
                                          <p:spTgt spid="26"/>
                                        </p:tgtEl>
                                        <p:attrNameLst>
                                          <p:attrName>ppt_x</p:attrName>
                                        </p:attrNameLst>
                                      </p:cBhvr>
                                      <p:tavLst>
                                        <p:tav tm="0">
                                          <p:val>
                                            <p:strVal val="#ppt_x"/>
                                          </p:val>
                                        </p:tav>
                                        <p:tav tm="100000">
                                          <p:val>
                                            <p:strVal val="#ppt_x"/>
                                          </p:val>
                                        </p:tav>
                                      </p:tavLst>
                                    </p:anim>
                                    <p:anim calcmode="lin" valueType="num">
                                      <p:cBhvr additive="base">
                                        <p:cTn id="94" dur="500" fill="hold"/>
                                        <p:tgtEl>
                                          <p:spTgt spid="26"/>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31"/>
                                        </p:tgtEl>
                                        <p:attrNameLst>
                                          <p:attrName>style.visibility</p:attrName>
                                        </p:attrNameLst>
                                      </p:cBhvr>
                                      <p:to>
                                        <p:strVal val="visible"/>
                                      </p:to>
                                    </p:set>
                                    <p:anim calcmode="lin" valueType="num">
                                      <p:cBhvr additive="base">
                                        <p:cTn id="97" dur="500" fill="hold"/>
                                        <p:tgtEl>
                                          <p:spTgt spid="31"/>
                                        </p:tgtEl>
                                        <p:attrNameLst>
                                          <p:attrName>ppt_x</p:attrName>
                                        </p:attrNameLst>
                                      </p:cBhvr>
                                      <p:tavLst>
                                        <p:tav tm="0">
                                          <p:val>
                                            <p:strVal val="#ppt_x"/>
                                          </p:val>
                                        </p:tav>
                                        <p:tav tm="100000">
                                          <p:val>
                                            <p:strVal val="#ppt_x"/>
                                          </p:val>
                                        </p:tav>
                                      </p:tavLst>
                                    </p:anim>
                                    <p:anim calcmode="lin" valueType="num">
                                      <p:cBhvr additive="base">
                                        <p:cTn id="9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7"/>
                                        </p:tgtEl>
                                        <p:attrNameLst>
                                          <p:attrName>style.visibility</p:attrName>
                                        </p:attrNameLst>
                                      </p:cBhvr>
                                      <p:to>
                                        <p:strVal val="visible"/>
                                      </p:to>
                                    </p:set>
                                    <p:anim calcmode="lin" valueType="num">
                                      <p:cBhvr additive="base">
                                        <p:cTn id="103" dur="500" fill="hold"/>
                                        <p:tgtEl>
                                          <p:spTgt spid="17"/>
                                        </p:tgtEl>
                                        <p:attrNameLst>
                                          <p:attrName>ppt_x</p:attrName>
                                        </p:attrNameLst>
                                      </p:cBhvr>
                                      <p:tavLst>
                                        <p:tav tm="0">
                                          <p:val>
                                            <p:strVal val="#ppt_x"/>
                                          </p:val>
                                        </p:tav>
                                        <p:tav tm="100000">
                                          <p:val>
                                            <p:strVal val="#ppt_x"/>
                                          </p:val>
                                        </p:tav>
                                      </p:tavLst>
                                    </p:anim>
                                    <p:anim calcmode="lin" valueType="num">
                                      <p:cBhvr additive="base">
                                        <p:cTn id="104" dur="500" fill="hold"/>
                                        <p:tgtEl>
                                          <p:spTgt spid="17"/>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10"/>
                                        </p:tgtEl>
                                        <p:attrNameLst>
                                          <p:attrName>style.visibility</p:attrName>
                                        </p:attrNameLst>
                                      </p:cBhvr>
                                      <p:to>
                                        <p:strVal val="visible"/>
                                      </p:to>
                                    </p:set>
                                    <p:anim calcmode="lin" valueType="num">
                                      <p:cBhvr additive="base">
                                        <p:cTn id="107" dur="500" fill="hold"/>
                                        <p:tgtEl>
                                          <p:spTgt spid="10"/>
                                        </p:tgtEl>
                                        <p:attrNameLst>
                                          <p:attrName>ppt_x</p:attrName>
                                        </p:attrNameLst>
                                      </p:cBhvr>
                                      <p:tavLst>
                                        <p:tav tm="0">
                                          <p:val>
                                            <p:strVal val="#ppt_x"/>
                                          </p:val>
                                        </p:tav>
                                        <p:tav tm="100000">
                                          <p:val>
                                            <p:strVal val="#ppt_x"/>
                                          </p:val>
                                        </p:tav>
                                      </p:tavLst>
                                    </p:anim>
                                    <p:anim calcmode="lin" valueType="num">
                                      <p:cBhvr additive="base">
                                        <p:cTn id="10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2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5"/>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3"/>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32"/>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34"/>
                                        </p:tgtEl>
                                        <p:attrNameLst>
                                          <p:attrName>style.visibility</p:attrName>
                                        </p:attrNameLst>
                                      </p:cBhvr>
                                      <p:to>
                                        <p:strVal val="visible"/>
                                      </p:to>
                                    </p:set>
                                    <p:anim calcmode="lin" valueType="num">
                                      <p:cBhvr additive="base">
                                        <p:cTn id="127" dur="500" fill="hold"/>
                                        <p:tgtEl>
                                          <p:spTgt spid="34"/>
                                        </p:tgtEl>
                                        <p:attrNameLst>
                                          <p:attrName>ppt_x</p:attrName>
                                        </p:attrNameLst>
                                      </p:cBhvr>
                                      <p:tavLst>
                                        <p:tav tm="0">
                                          <p:val>
                                            <p:strVal val="#ppt_x"/>
                                          </p:val>
                                        </p:tav>
                                        <p:tav tm="100000">
                                          <p:val>
                                            <p:strVal val="#ppt_x"/>
                                          </p:val>
                                        </p:tav>
                                      </p:tavLst>
                                    </p:anim>
                                    <p:anim calcmode="lin" valueType="num">
                                      <p:cBhvr additive="base">
                                        <p:cTn id="128" dur="500" fill="hold"/>
                                        <p:tgtEl>
                                          <p:spTgt spid="34"/>
                                        </p:tgtEl>
                                        <p:attrNameLst>
                                          <p:attrName>ppt_y</p:attrName>
                                        </p:attrNameLst>
                                      </p:cBhvr>
                                      <p:tavLst>
                                        <p:tav tm="0">
                                          <p:val>
                                            <p:strVal val="1+#ppt_h/2"/>
                                          </p:val>
                                        </p:tav>
                                        <p:tav tm="100000">
                                          <p:val>
                                            <p:strVal val="#ppt_y"/>
                                          </p:val>
                                        </p:tav>
                                      </p:tavLst>
                                    </p:anim>
                                  </p:childTnLst>
                                </p:cTn>
                              </p:par>
                              <p:par>
                                <p:cTn id="129" presetID="2" presetClass="entr" presetSubtype="4" fill="hold" nodeType="withEffect">
                                  <p:stCondLst>
                                    <p:cond delay="0"/>
                                  </p:stCondLst>
                                  <p:childTnLst>
                                    <p:set>
                                      <p:cBhvr>
                                        <p:cTn id="130" dur="1" fill="hold">
                                          <p:stCondLst>
                                            <p:cond delay="0"/>
                                          </p:stCondLst>
                                        </p:cTn>
                                        <p:tgtEl>
                                          <p:spTgt spid="13"/>
                                        </p:tgtEl>
                                        <p:attrNameLst>
                                          <p:attrName>style.visibility</p:attrName>
                                        </p:attrNameLst>
                                      </p:cBhvr>
                                      <p:to>
                                        <p:strVal val="visible"/>
                                      </p:to>
                                    </p:set>
                                    <p:anim calcmode="lin" valueType="num">
                                      <p:cBhvr additive="base">
                                        <p:cTn id="131" dur="500" fill="hold"/>
                                        <p:tgtEl>
                                          <p:spTgt spid="13"/>
                                        </p:tgtEl>
                                        <p:attrNameLst>
                                          <p:attrName>ppt_x</p:attrName>
                                        </p:attrNameLst>
                                      </p:cBhvr>
                                      <p:tavLst>
                                        <p:tav tm="0">
                                          <p:val>
                                            <p:strVal val="#ppt_x"/>
                                          </p:val>
                                        </p:tav>
                                        <p:tav tm="100000">
                                          <p:val>
                                            <p:strVal val="#ppt_x"/>
                                          </p:val>
                                        </p:tav>
                                      </p:tavLst>
                                    </p:anim>
                                    <p:anim calcmode="lin" valueType="num">
                                      <p:cBhvr additive="base">
                                        <p:cTn id="1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36"/>
                                        </p:tgtEl>
                                        <p:attrNameLst>
                                          <p:attrName>style.visibility</p:attrName>
                                        </p:attrNameLst>
                                      </p:cBhvr>
                                      <p:to>
                                        <p:strVal val="visible"/>
                                      </p:to>
                                    </p:set>
                                    <p:animEffect transition="in" filter="blinds(horizontal)">
                                      <p:cBhvr>
                                        <p:cTn id="137" dur="500"/>
                                        <p:tgtEl>
                                          <p:spTgt spid="36"/>
                                        </p:tgtEl>
                                      </p:cBhvr>
                                    </p:animEffect>
                                  </p:childTnLst>
                                </p:cTn>
                              </p:par>
                              <p:par>
                                <p:cTn id="138" presetID="3" presetClass="entr" presetSubtype="10" fill="hold" grpId="0" nodeType="withEffect">
                                  <p:stCondLst>
                                    <p:cond delay="0"/>
                                  </p:stCondLst>
                                  <p:childTnLst>
                                    <p:set>
                                      <p:cBhvr>
                                        <p:cTn id="139" dur="1" fill="hold">
                                          <p:stCondLst>
                                            <p:cond delay="0"/>
                                          </p:stCondLst>
                                        </p:cTn>
                                        <p:tgtEl>
                                          <p:spTgt spid="35"/>
                                        </p:tgtEl>
                                        <p:attrNameLst>
                                          <p:attrName>style.visibility</p:attrName>
                                        </p:attrNameLst>
                                      </p:cBhvr>
                                      <p:to>
                                        <p:strVal val="visible"/>
                                      </p:to>
                                    </p:set>
                                    <p:animEffect transition="in" filter="blinds(horizontal)">
                                      <p:cBhvr>
                                        <p:cTn id="14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2" grpId="0"/>
      <p:bldP spid="34" grpId="0" animBg="1"/>
      <p:bldP spid="34" grpId="1" animBg="1"/>
      <p:bldP spid="36" grpId="0" animBg="1"/>
      <p:bldP spid="35"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开放寻址</a:t>
            </a:r>
            <a:r>
              <a:rPr lang="zh-CN" altLang="en-US" dirty="0" smtClean="0"/>
              <a:t>法的</a:t>
            </a:r>
            <a:r>
              <a:rPr lang="en-US" altLang="zh-CN" dirty="0" smtClean="0"/>
              <a:t>C</a:t>
            </a:r>
            <a:r>
              <a:rPr lang="zh-CN" altLang="en-US" dirty="0" smtClean="0"/>
              <a:t>语言实现</a:t>
            </a:r>
            <a:endParaRPr lang="zh-CN" altLang="en-US" dirty="0"/>
          </a:p>
        </p:txBody>
      </p:sp>
      <p:sp>
        <p:nvSpPr>
          <p:cNvPr id="3" name="内容占位符 2"/>
          <p:cNvSpPr>
            <a:spLocks noGrp="1"/>
          </p:cNvSpPr>
          <p:nvPr>
            <p:ph idx="1"/>
          </p:nvPr>
        </p:nvSpPr>
        <p:spPr>
          <a:xfrm>
            <a:off x="251520" y="1484313"/>
            <a:ext cx="9073007" cy="4525962"/>
          </a:xfrm>
        </p:spPr>
        <p:txBody>
          <a:bodyPr/>
          <a:lstStyle/>
          <a:p>
            <a:pPr marL="0" indent="0">
              <a:buNone/>
            </a:pPr>
            <a:r>
              <a:rPr lang="en-US" altLang="zh-CN" sz="1600" b="0" kern="1200" dirty="0">
                <a:solidFill>
                  <a:srgbClr val="009900"/>
                </a:solidFill>
              </a:rPr>
              <a:t>/*===============================================</a:t>
            </a:r>
            <a:endParaRPr lang="zh-CN" altLang="zh-CN" sz="1600" b="0" kern="1200" dirty="0">
              <a:solidFill>
                <a:srgbClr val="009900"/>
              </a:solidFill>
            </a:endParaRPr>
          </a:p>
          <a:p>
            <a:pPr marL="0" indent="0">
              <a:buNone/>
            </a:pPr>
            <a:r>
              <a:rPr lang="zh-CN" altLang="zh-CN" sz="1600" b="0" kern="1200" dirty="0">
                <a:solidFill>
                  <a:srgbClr val="009900"/>
                </a:solidFill>
              </a:rPr>
              <a:t>函数功能：线性探查法</a:t>
            </a:r>
            <a:r>
              <a:rPr lang="zh-CN" altLang="zh-CN" sz="1600" b="0" kern="1200" dirty="0">
                <a:solidFill>
                  <a:srgbClr val="FF0000"/>
                </a:solidFill>
              </a:rPr>
              <a:t>数据查找</a:t>
            </a:r>
            <a:endParaRPr lang="zh-CN" altLang="zh-CN" sz="1600" b="0" kern="1200" dirty="0">
              <a:solidFill>
                <a:srgbClr val="FF0000"/>
              </a:solidFill>
            </a:endParaRPr>
          </a:p>
          <a:p>
            <a:pPr marL="0" indent="0">
              <a:buNone/>
            </a:pPr>
            <a:r>
              <a:rPr lang="zh-CN" altLang="zh-CN" sz="1600" b="0" kern="1200" dirty="0">
                <a:solidFill>
                  <a:srgbClr val="009900"/>
                </a:solidFill>
              </a:rPr>
              <a:t>函数输入：散列表顺序表指针，要查找的关键字的值</a:t>
            </a:r>
            <a:endParaRPr lang="zh-CN" altLang="zh-CN" sz="1600" b="0" kern="1200" dirty="0">
              <a:solidFill>
                <a:srgbClr val="009900"/>
              </a:solidFill>
            </a:endParaRPr>
          </a:p>
          <a:p>
            <a:pPr marL="0" indent="0">
              <a:buNone/>
            </a:pPr>
            <a:r>
              <a:rPr lang="zh-CN" altLang="zh-CN" sz="1600" b="0" kern="1200" dirty="0">
                <a:solidFill>
                  <a:srgbClr val="009900"/>
                </a:solidFill>
              </a:rPr>
              <a:t>函数输出：找到的关键字所处的位置，或者未找到关键字返回</a:t>
            </a:r>
            <a:r>
              <a:rPr lang="en-US" altLang="zh-CN" sz="1600" b="0" kern="1200" dirty="0">
                <a:solidFill>
                  <a:srgbClr val="009900"/>
                </a:solidFill>
              </a:rPr>
              <a:t>-1</a:t>
            </a:r>
            <a:endParaRPr lang="zh-CN" altLang="zh-CN" sz="1600" b="0" kern="1200" dirty="0">
              <a:solidFill>
                <a:srgbClr val="009900"/>
              </a:solidFill>
            </a:endParaRPr>
          </a:p>
          <a:p>
            <a:pPr marL="0" indent="0">
              <a:buNone/>
            </a:pPr>
            <a:r>
              <a:rPr lang="en-US" altLang="zh-CN" sz="1600" b="0" kern="1200" dirty="0">
                <a:solidFill>
                  <a:srgbClr val="009900"/>
                </a:solidFill>
              </a:rPr>
              <a:t>===============================================*/</a:t>
            </a:r>
            <a:endParaRPr lang="zh-CN" altLang="zh-CN" sz="1600" b="0" kern="1200" dirty="0">
              <a:solidFill>
                <a:srgbClr val="009900"/>
              </a:solidFill>
            </a:endParaRPr>
          </a:p>
          <a:p>
            <a:pPr marL="0" indent="0">
              <a:buNone/>
            </a:pPr>
            <a:r>
              <a:rPr lang="en-US" altLang="zh-CN" sz="1800" dirty="0" err="1"/>
              <a:t>int</a:t>
            </a:r>
            <a:r>
              <a:rPr lang="en-US" altLang="zh-CN" sz="1800" dirty="0"/>
              <a:t> H(</a:t>
            </a:r>
            <a:r>
              <a:rPr lang="en-US" altLang="zh-CN" sz="1800" dirty="0" err="1"/>
              <a:t>KeyType</a:t>
            </a:r>
            <a:r>
              <a:rPr lang="en-US" altLang="zh-CN" sz="1800" dirty="0"/>
              <a:t> k); </a:t>
            </a:r>
            <a:r>
              <a:rPr lang="en-US" altLang="zh-CN" sz="1800" dirty="0" smtClean="0"/>
              <a:t>  </a:t>
            </a:r>
            <a:r>
              <a:rPr lang="en-US" altLang="zh-CN" sz="1600" b="0" kern="1200" dirty="0" smtClean="0">
                <a:solidFill>
                  <a:srgbClr val="009900"/>
                </a:solidFill>
              </a:rPr>
              <a:t>//</a:t>
            </a:r>
            <a:r>
              <a:rPr lang="zh-CN" altLang="zh-CN" sz="1600" b="0" kern="1200" dirty="0">
                <a:solidFill>
                  <a:srgbClr val="009900"/>
                </a:solidFill>
              </a:rPr>
              <a:t>此为散列函数值计算函数</a:t>
            </a:r>
            <a:endParaRPr lang="zh-CN" altLang="zh-CN" sz="1600" b="0" kern="1200" dirty="0">
              <a:solidFill>
                <a:srgbClr val="009900"/>
              </a:solidFill>
            </a:endParaRPr>
          </a:p>
          <a:p>
            <a:pPr marL="0" indent="0">
              <a:buNone/>
            </a:pPr>
            <a:r>
              <a:rPr lang="en-US" altLang="zh-CN" sz="1800" dirty="0" err="1"/>
              <a:t>int</a:t>
            </a:r>
            <a:r>
              <a:rPr lang="en-US" altLang="zh-CN" sz="1800" dirty="0"/>
              <a:t> </a:t>
            </a:r>
            <a:r>
              <a:rPr lang="en-US" altLang="zh-CN" sz="1800" dirty="0" err="1"/>
              <a:t>LinPrbSrch</a:t>
            </a:r>
            <a:r>
              <a:rPr lang="en-US" altLang="zh-CN" sz="1800" dirty="0"/>
              <a:t>(</a:t>
            </a:r>
            <a:r>
              <a:rPr lang="en-US" altLang="zh-CN" sz="1800" dirty="0" err="1"/>
              <a:t>HashTable</a:t>
            </a:r>
            <a:r>
              <a:rPr lang="en-US" altLang="zh-CN" sz="1800" dirty="0"/>
              <a:t> HT[ ], </a:t>
            </a:r>
            <a:r>
              <a:rPr lang="en-US" altLang="zh-CN" sz="1800" dirty="0" err="1"/>
              <a:t>KeyType</a:t>
            </a:r>
            <a:r>
              <a:rPr lang="en-US" altLang="zh-CN" sz="1800" dirty="0"/>
              <a:t> k) </a:t>
            </a:r>
            <a:endParaRPr lang="zh-CN" altLang="zh-CN" sz="1800" dirty="0"/>
          </a:p>
          <a:p>
            <a:pPr marL="0" indent="0">
              <a:buNone/>
            </a:pPr>
            <a:r>
              <a:rPr lang="en-US" altLang="zh-CN" sz="1800" dirty="0"/>
              <a:t>{ </a:t>
            </a:r>
            <a:endParaRPr lang="zh-CN" altLang="zh-CN" sz="1800" dirty="0"/>
          </a:p>
          <a:p>
            <a:pPr marL="0" indent="0">
              <a:buNone/>
            </a:pPr>
            <a:r>
              <a:rPr lang="en-US" altLang="zh-CN" sz="1800" dirty="0" smtClean="0"/>
              <a:t> </a:t>
            </a:r>
            <a:r>
              <a:rPr lang="en-US" altLang="zh-CN" sz="1800" dirty="0" err="1" smtClean="0"/>
              <a:t>int</a:t>
            </a:r>
            <a:r>
              <a:rPr lang="en-US" altLang="zh-CN" sz="1800" dirty="0" smtClean="0"/>
              <a:t> </a:t>
            </a:r>
            <a:r>
              <a:rPr lang="en-US" altLang="zh-CN" sz="1800" dirty="0" err="1"/>
              <a:t>d,i</a:t>
            </a:r>
            <a:r>
              <a:rPr lang="en-US" altLang="zh-CN" sz="1800" dirty="0"/>
              <a:t>=0;       </a:t>
            </a:r>
            <a:r>
              <a:rPr lang="en-US" altLang="zh-CN" sz="1800" dirty="0" smtClean="0"/>
              <a:t>  </a:t>
            </a:r>
            <a:r>
              <a:rPr lang="en-US" altLang="zh-CN" sz="1600" b="0" kern="1200" dirty="0">
                <a:solidFill>
                  <a:srgbClr val="009900"/>
                </a:solidFill>
              </a:rPr>
              <a:t>// </a:t>
            </a:r>
            <a:r>
              <a:rPr lang="en-US" altLang="zh-CN" sz="1600" b="0" kern="1200" dirty="0" err="1">
                <a:solidFill>
                  <a:srgbClr val="009900"/>
                </a:solidFill>
              </a:rPr>
              <a:t>i</a:t>
            </a:r>
            <a:r>
              <a:rPr lang="zh-CN" altLang="zh-CN" sz="1600" b="0" kern="1200" dirty="0">
                <a:solidFill>
                  <a:srgbClr val="009900"/>
                </a:solidFill>
              </a:rPr>
              <a:t>为冲突时的地址增量</a:t>
            </a:r>
            <a:r>
              <a:rPr lang="en-US" altLang="zh-CN" sz="1600" b="0" kern="1200" dirty="0">
                <a:solidFill>
                  <a:srgbClr val="009900"/>
                </a:solidFill>
              </a:rPr>
              <a:t> </a:t>
            </a:r>
            <a:endParaRPr lang="zh-CN" altLang="zh-CN" sz="1600" b="0" kern="1200" dirty="0">
              <a:solidFill>
                <a:srgbClr val="009900"/>
              </a:solidFill>
            </a:endParaRPr>
          </a:p>
          <a:p>
            <a:pPr marL="0" indent="0">
              <a:buNone/>
            </a:pPr>
            <a:r>
              <a:rPr lang="en-US" altLang="zh-CN" sz="1800" dirty="0" smtClean="0"/>
              <a:t> </a:t>
            </a:r>
            <a:r>
              <a:rPr lang="en-US" altLang="zh-CN" sz="1800" dirty="0"/>
              <a:t>d=H(k);        </a:t>
            </a:r>
            <a:r>
              <a:rPr lang="en-US" altLang="zh-CN" sz="1800" dirty="0" smtClean="0"/>
              <a:t>    </a:t>
            </a:r>
            <a:r>
              <a:rPr lang="en-US" altLang="zh-CN" sz="1600" b="0" kern="1200" dirty="0">
                <a:solidFill>
                  <a:srgbClr val="009900"/>
                </a:solidFill>
              </a:rPr>
              <a:t>// d</a:t>
            </a:r>
            <a:r>
              <a:rPr lang="zh-CN" altLang="zh-CN" sz="1600" b="0" kern="1200" dirty="0">
                <a:solidFill>
                  <a:srgbClr val="009900"/>
                </a:solidFill>
              </a:rPr>
              <a:t>为散列地址</a:t>
            </a:r>
            <a:r>
              <a:rPr lang="en-US" altLang="zh-CN" sz="1600" b="0" kern="1200" dirty="0">
                <a:solidFill>
                  <a:srgbClr val="009900"/>
                </a:solidFill>
              </a:rPr>
              <a:t> </a:t>
            </a:r>
            <a:endParaRPr lang="zh-CN" altLang="zh-CN" sz="1600" b="0" kern="1200" dirty="0">
              <a:solidFill>
                <a:srgbClr val="009900"/>
              </a:solidFill>
            </a:endParaRPr>
          </a:p>
          <a:p>
            <a:pPr marL="0" indent="0">
              <a:buNone/>
            </a:pPr>
            <a:r>
              <a:rPr lang="en-US" altLang="zh-CN" sz="1800" dirty="0" smtClean="0"/>
              <a:t> while </a:t>
            </a:r>
            <a:r>
              <a:rPr lang="en-US" altLang="zh-CN" sz="1800" dirty="0"/>
              <a:t>((</a:t>
            </a:r>
            <a:r>
              <a:rPr lang="en-US" altLang="zh-CN" sz="1800" dirty="0" err="1"/>
              <a:t>i</a:t>
            </a:r>
            <a:r>
              <a:rPr lang="en-US" altLang="zh-CN" sz="1800" dirty="0"/>
              <a:t>&lt;m</a:t>
            </a:r>
            <a:r>
              <a:rPr lang="en-US" altLang="zh-CN" sz="1800" dirty="0" smtClean="0"/>
              <a:t>)&amp;&amp;(</a:t>
            </a:r>
            <a:r>
              <a:rPr lang="en-US" altLang="zh-CN" sz="1800" dirty="0"/>
              <a:t>HT[d].</a:t>
            </a:r>
            <a:r>
              <a:rPr lang="en-US" altLang="zh-CN" sz="1800" dirty="0" smtClean="0"/>
              <a:t>key!=</a:t>
            </a:r>
            <a:r>
              <a:rPr lang="en-US" altLang="zh-CN" sz="1800" dirty="0"/>
              <a:t>k</a:t>
            </a:r>
            <a:r>
              <a:rPr lang="en-US" altLang="zh-CN" sz="1800" dirty="0" smtClean="0"/>
              <a:t>)&amp;&amp;(</a:t>
            </a:r>
            <a:r>
              <a:rPr lang="en-US" altLang="zh-CN" sz="1800" dirty="0"/>
              <a:t>HT[d].key!=Nil</a:t>
            </a:r>
            <a:r>
              <a:rPr lang="en-US" altLang="zh-CN" sz="1800" dirty="0" smtClean="0"/>
              <a:t>))</a:t>
            </a:r>
            <a:r>
              <a:rPr lang="zh-CN" altLang="zh-CN" sz="1800" dirty="0" smtClean="0"/>
              <a:t> </a:t>
            </a:r>
            <a:r>
              <a:rPr lang="en-US" altLang="zh-CN" sz="1600" b="0" kern="1200" dirty="0">
                <a:solidFill>
                  <a:srgbClr val="009900"/>
                </a:solidFill>
              </a:rPr>
              <a:t>//</a:t>
            </a:r>
            <a:r>
              <a:rPr lang="zh-CN" altLang="zh-CN" sz="1600" b="0" kern="1200" dirty="0">
                <a:solidFill>
                  <a:srgbClr val="009900"/>
                </a:solidFill>
              </a:rPr>
              <a:t>这里</a:t>
            </a:r>
            <a:r>
              <a:rPr lang="en-US" altLang="zh-CN" sz="1600" b="0" kern="1200" dirty="0">
                <a:solidFill>
                  <a:srgbClr val="009900"/>
                </a:solidFill>
              </a:rPr>
              <a:t>Nil</a:t>
            </a:r>
            <a:r>
              <a:rPr lang="zh-CN" altLang="zh-CN" sz="1600" b="0" kern="1200" dirty="0">
                <a:solidFill>
                  <a:srgbClr val="009900"/>
                </a:solidFill>
              </a:rPr>
              <a:t>表示关键字为空</a:t>
            </a:r>
            <a:endParaRPr lang="zh-CN" altLang="zh-CN" sz="1600" b="0" kern="1200" dirty="0">
              <a:solidFill>
                <a:srgbClr val="009900"/>
              </a:solidFill>
            </a:endParaRPr>
          </a:p>
          <a:p>
            <a:pPr marL="0" indent="0">
              <a:buNone/>
            </a:pPr>
            <a:r>
              <a:rPr lang="en-US" altLang="zh-CN" sz="1800" dirty="0" smtClean="0"/>
              <a:t> {   </a:t>
            </a:r>
            <a:r>
              <a:rPr lang="en-US" altLang="zh-CN" sz="1800" dirty="0" err="1" smtClean="0">
                <a:solidFill>
                  <a:srgbClr val="FF0000"/>
                </a:solidFill>
              </a:rPr>
              <a:t>i</a:t>
            </a:r>
            <a:r>
              <a:rPr lang="en-US" altLang="zh-CN" sz="1800" dirty="0" smtClean="0">
                <a:solidFill>
                  <a:srgbClr val="FF0000"/>
                </a:solidFill>
              </a:rPr>
              <a:t>++;</a:t>
            </a:r>
            <a:r>
              <a:rPr lang="en-US" altLang="zh-CN" sz="1800" dirty="0" smtClean="0"/>
              <a:t>d</a:t>
            </a:r>
            <a:r>
              <a:rPr lang="en-US" altLang="zh-CN" sz="1800" dirty="0"/>
              <a:t>=(</a:t>
            </a:r>
            <a:r>
              <a:rPr lang="en-US" altLang="zh-CN" sz="1800" dirty="0" smtClean="0"/>
              <a:t>d+1) </a:t>
            </a:r>
            <a:r>
              <a:rPr lang="en-US" altLang="zh-CN" sz="1800" dirty="0"/>
              <a:t>% </a:t>
            </a:r>
            <a:r>
              <a:rPr lang="en-US" altLang="zh-CN" sz="1800" dirty="0" smtClean="0"/>
              <a:t>M}</a:t>
            </a:r>
            <a:endParaRPr lang="zh-CN" altLang="zh-CN" sz="1800" dirty="0"/>
          </a:p>
          <a:p>
            <a:pPr marL="0" indent="0">
              <a:buNone/>
            </a:pPr>
            <a:r>
              <a:rPr lang="en-US" altLang="zh-CN" sz="1800" dirty="0" smtClean="0"/>
              <a:t> if(HT[d</a:t>
            </a:r>
            <a:r>
              <a:rPr lang="en-US" altLang="zh-CN" sz="1800" dirty="0"/>
              <a:t>].key</a:t>
            </a:r>
            <a:r>
              <a:rPr lang="en-US" altLang="zh-CN" sz="1800" dirty="0" smtClean="0"/>
              <a:t>==k) return d;</a:t>
            </a:r>
            <a:endParaRPr lang="zh-CN" altLang="zh-CN" sz="1800" dirty="0"/>
          </a:p>
          <a:p>
            <a:pPr marL="0" indent="0">
              <a:buNone/>
            </a:pPr>
            <a:r>
              <a:rPr lang="en-US" altLang="zh-CN" sz="1800" dirty="0" smtClean="0"/>
              <a:t> return -1;        </a:t>
            </a:r>
            <a:r>
              <a:rPr lang="en-US" altLang="zh-CN" sz="1600" b="0" kern="1200" dirty="0">
                <a:solidFill>
                  <a:srgbClr val="009900"/>
                </a:solidFill>
              </a:rPr>
              <a:t>// </a:t>
            </a:r>
            <a:r>
              <a:rPr lang="zh-CN" altLang="zh-CN" sz="1600" b="0" kern="1200" dirty="0">
                <a:solidFill>
                  <a:srgbClr val="009900"/>
                </a:solidFill>
              </a:rPr>
              <a:t>若</a:t>
            </a:r>
            <a:r>
              <a:rPr lang="en-US" altLang="zh-CN" sz="1600" b="0" kern="1200" dirty="0">
                <a:solidFill>
                  <a:srgbClr val="009900"/>
                </a:solidFill>
              </a:rPr>
              <a:t>HT[d].key =k</a:t>
            </a:r>
            <a:r>
              <a:rPr lang="zh-CN" altLang="zh-CN" sz="1600" b="0" kern="1200" dirty="0">
                <a:solidFill>
                  <a:srgbClr val="009900"/>
                </a:solidFill>
              </a:rPr>
              <a:t>查找成功，否则失败</a:t>
            </a:r>
            <a:endParaRPr lang="zh-CN" altLang="zh-CN" sz="1600" b="0" kern="1200" dirty="0">
              <a:solidFill>
                <a:srgbClr val="009900"/>
              </a:solidFill>
            </a:endParaRPr>
          </a:p>
          <a:p>
            <a:pPr marL="0" indent="0">
              <a:buNone/>
            </a:pPr>
            <a:r>
              <a:rPr lang="en-US" altLang="zh-CN" sz="1800" dirty="0"/>
              <a:t>}   </a:t>
            </a:r>
            <a:endParaRPr lang="zh-CN" altLang="zh-CN" sz="1800" dirty="0"/>
          </a:p>
          <a:p>
            <a:pPr marL="0" indent="0">
              <a:buNone/>
            </a:pPr>
            <a:endParaRPr lang="zh-CN" altLang="en-US" sz="1800" dirty="0"/>
          </a:p>
        </p:txBody>
      </p:sp>
      <p:sp>
        <p:nvSpPr>
          <p:cNvPr id="4" name="页脚占位符 3"/>
          <p:cNvSpPr>
            <a:spLocks noGrp="1"/>
          </p:cNvSpPr>
          <p:nvPr>
            <p:ph type="ftr" sz="quarter" idx="10"/>
          </p:nvPr>
        </p:nvSpPr>
        <p:spPr/>
        <p:txBody>
          <a:bodyPr/>
          <a:lstStyle/>
          <a:p>
            <a:pPr>
              <a:defRPr/>
            </a:pPr>
            <a:fld id="{773FAED9-12B9-4EF5-9F78-54423B07624A}" type="slidenum">
              <a:rPr lang="zh-CN" altLang="en-US" smtClean="0">
                <a:ea typeface="黑体" panose="02010609060101010101" pitchFamily="49" charset="-122"/>
              </a:rPr>
            </a:fld>
            <a:endParaRPr lang="en-US" altLang="zh-CN">
              <a:ea typeface="黑体" panose="02010609060101010101" pitchFamily="49" charset="-122"/>
            </a:endParaRPr>
          </a:p>
        </p:txBody>
      </p:sp>
      <p:sp>
        <p:nvSpPr>
          <p:cNvPr id="5" name="矩形 4"/>
          <p:cNvSpPr/>
          <p:nvPr/>
        </p:nvSpPr>
        <p:spPr>
          <a:xfrm>
            <a:off x="6084168" y="980728"/>
            <a:ext cx="3131840" cy="200054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0000"/>
              </a:lnSpc>
              <a:spcAft>
                <a:spcPts val="0"/>
              </a:spcAft>
              <a:buNone/>
              <a:tabLst>
                <a:tab pos="5257800" algn="l"/>
              </a:tabLst>
            </a:pPr>
            <a:r>
              <a:rPr lang="en-US" altLang="zh-CN" kern="100" dirty="0" err="1">
                <a:latin typeface="Lucida Console" panose="020B0609040504020204" pitchFamily="49" charset="0"/>
                <a:ea typeface="宋体" panose="02010600030101010101" pitchFamily="2" charset="-122"/>
                <a:cs typeface="Courier New" panose="02070309020205020404" pitchFamily="49" charset="0"/>
              </a:rPr>
              <a:t>typedef</a:t>
            </a:r>
            <a:r>
              <a:rPr lang="en-US" altLang="zh-CN" kern="100" dirty="0">
                <a:latin typeface="Lucida Console" panose="020B0609040504020204" pitchFamily="49" charset="0"/>
                <a:ea typeface="宋体" panose="02010600030101010101" pitchFamily="2" charset="-122"/>
                <a:cs typeface="Courier New" panose="02070309020205020404" pitchFamily="49" charset="0"/>
              </a:rPr>
              <a:t> </a:t>
            </a:r>
            <a:r>
              <a:rPr lang="en-US" altLang="zh-CN" kern="100" dirty="0" err="1" smtClean="0">
                <a:latin typeface="Lucida Console" panose="020B0609040504020204" pitchFamily="49" charset="0"/>
                <a:ea typeface="宋体" panose="02010600030101010101" pitchFamily="2" charset="-122"/>
                <a:cs typeface="Courier New" panose="02070309020205020404" pitchFamily="49" charset="0"/>
              </a:rPr>
              <a:t>struct</a:t>
            </a:r>
            <a:endParaRPr lang="en-US" altLang="zh-CN" kern="100" dirty="0" smtClean="0">
              <a:latin typeface="Lucida Console" panose="020B0609040504020204" pitchFamily="49" charset="0"/>
              <a:ea typeface="宋体" panose="02010600030101010101" pitchFamily="2" charset="-122"/>
              <a:cs typeface="Courier New" panose="02070309020205020404" pitchFamily="49" charset="0"/>
            </a:endParaRPr>
          </a:p>
          <a:p>
            <a:pPr>
              <a:lnSpc>
                <a:spcPct val="100000"/>
              </a:lnSpc>
              <a:spcAft>
                <a:spcPts val="0"/>
              </a:spcAft>
              <a:buNone/>
              <a:tabLst>
                <a:tab pos="5257800" algn="l"/>
              </a:tabLst>
            </a:pPr>
            <a:r>
              <a:rPr lang="en-US" altLang="zh-CN" sz="1600" kern="100" dirty="0" smtClean="0">
                <a:solidFill>
                  <a:srgbClr val="009900"/>
                </a:solidFill>
                <a:latin typeface="Lucida Console" panose="020B0609040504020204" pitchFamily="49" charset="0"/>
                <a:ea typeface="宋体" panose="02010600030101010101" pitchFamily="2" charset="-122"/>
                <a:cs typeface="Courier New" panose="02070309020205020404" pitchFamily="49" charset="0"/>
              </a:rPr>
              <a:t>        </a:t>
            </a:r>
            <a:r>
              <a:rPr lang="en-US" altLang="zh-CN" sz="1600" dirty="0" smtClean="0">
                <a:solidFill>
                  <a:srgbClr val="009900"/>
                </a:solidFill>
              </a:rPr>
              <a:t>// </a:t>
            </a:r>
            <a:r>
              <a:rPr lang="zh-CN" altLang="zh-CN" sz="1600" dirty="0">
                <a:solidFill>
                  <a:srgbClr val="009900"/>
                </a:solidFill>
              </a:rPr>
              <a:t>散列表结点</a:t>
            </a:r>
            <a:r>
              <a:rPr lang="zh-CN" altLang="zh-CN" sz="1600" dirty="0" smtClean="0">
                <a:solidFill>
                  <a:srgbClr val="009900"/>
                </a:solidFill>
              </a:rPr>
              <a:t>结构</a:t>
            </a:r>
            <a:br>
              <a:rPr lang="en-US" altLang="zh-CN" sz="1600" dirty="0">
                <a:solidFill>
                  <a:srgbClr val="009900"/>
                </a:solidFill>
              </a:rPr>
            </a:br>
            <a:r>
              <a:rPr lang="en-US" altLang="zh-CN" kern="100" dirty="0">
                <a:latin typeface="Lucida Console" panose="020B0609040504020204" pitchFamily="49" charset="0"/>
                <a:ea typeface="宋体" panose="02010600030101010101" pitchFamily="2" charset="-122"/>
                <a:cs typeface="Courier New" panose="02070309020205020404" pitchFamily="49" charset="0"/>
              </a:rPr>
              <a:t>{</a:t>
            </a:r>
            <a:endParaRPr lang="zh-CN" altLang="zh-CN" kern="100" dirty="0">
              <a:latin typeface="Times New Roman" panose="02020603050405020304" pitchFamily="18" charset="0"/>
              <a:ea typeface="宋体" panose="02010600030101010101" pitchFamily="2" charset="-122"/>
            </a:endParaRPr>
          </a:p>
          <a:p>
            <a:pPr>
              <a:lnSpc>
                <a:spcPct val="100000"/>
              </a:lnSpc>
              <a:spcAft>
                <a:spcPts val="0"/>
              </a:spcAft>
              <a:buNone/>
              <a:tabLst>
                <a:tab pos="5257800" algn="l"/>
              </a:tabLst>
            </a:pPr>
            <a:r>
              <a:rPr lang="en-US" altLang="zh-CN" kern="100" dirty="0">
                <a:latin typeface="Lucida Console" panose="020B0609040504020204" pitchFamily="49" charset="0"/>
                <a:ea typeface="宋体" panose="02010600030101010101" pitchFamily="2" charset="-122"/>
                <a:cs typeface="Courier New" panose="02070309020205020404" pitchFamily="49" charset="0"/>
              </a:rPr>
              <a:t> </a:t>
            </a:r>
            <a:r>
              <a:rPr lang="en-US" altLang="zh-CN" kern="100" dirty="0" err="1">
                <a:latin typeface="Lucida Console" panose="020B0609040504020204" pitchFamily="49" charset="0"/>
                <a:ea typeface="宋体" panose="02010600030101010101" pitchFamily="2" charset="-122"/>
                <a:cs typeface="Courier New" panose="02070309020205020404" pitchFamily="49" charset="0"/>
              </a:rPr>
              <a:t>KeyType</a:t>
            </a:r>
            <a:r>
              <a:rPr lang="en-US" altLang="zh-CN" kern="100" dirty="0">
                <a:latin typeface="Lucida Console" panose="020B0609040504020204" pitchFamily="49" charset="0"/>
                <a:ea typeface="宋体" panose="02010600030101010101" pitchFamily="2" charset="-122"/>
                <a:cs typeface="Courier New" panose="02070309020205020404" pitchFamily="49" charset="0"/>
              </a:rPr>
              <a:t> key;</a:t>
            </a:r>
            <a:endParaRPr lang="zh-CN" altLang="zh-CN" kern="100" dirty="0">
              <a:latin typeface="Times New Roman" panose="02020603050405020304" pitchFamily="18" charset="0"/>
              <a:ea typeface="宋体" panose="02010600030101010101" pitchFamily="2" charset="-122"/>
            </a:endParaRPr>
          </a:p>
          <a:p>
            <a:pPr>
              <a:lnSpc>
                <a:spcPct val="100000"/>
              </a:lnSpc>
              <a:spcAft>
                <a:spcPts val="0"/>
              </a:spcAft>
              <a:buNone/>
              <a:tabLst>
                <a:tab pos="5257800" algn="l"/>
              </a:tabLst>
            </a:pPr>
            <a:r>
              <a:rPr lang="en-US" altLang="zh-CN" kern="100" dirty="0">
                <a:latin typeface="Lucida Console" panose="020B0609040504020204" pitchFamily="49" charset="0"/>
                <a:ea typeface="宋体" panose="02010600030101010101" pitchFamily="2" charset="-122"/>
                <a:cs typeface="Courier New" panose="02070309020205020404" pitchFamily="49" charset="0"/>
              </a:rPr>
              <a:t> </a:t>
            </a:r>
            <a:r>
              <a:rPr lang="en-US" altLang="zh-CN" kern="100" dirty="0" err="1">
                <a:latin typeface="Lucida Console" panose="020B0609040504020204" pitchFamily="49" charset="0"/>
                <a:ea typeface="宋体" panose="02010600030101010101" pitchFamily="2" charset="-122"/>
                <a:cs typeface="Courier New" panose="02070309020205020404" pitchFamily="49" charset="0"/>
              </a:rPr>
              <a:t>DataType</a:t>
            </a:r>
            <a:r>
              <a:rPr lang="en-US" altLang="zh-CN" kern="100" dirty="0">
                <a:latin typeface="Lucida Console" panose="020B0609040504020204" pitchFamily="49" charset="0"/>
                <a:ea typeface="宋体" panose="02010600030101010101" pitchFamily="2" charset="-122"/>
                <a:cs typeface="Courier New" panose="02070309020205020404" pitchFamily="49" charset="0"/>
              </a:rPr>
              <a:t> other;</a:t>
            </a:r>
            <a:endParaRPr lang="zh-CN" altLang="zh-CN" kern="100" dirty="0">
              <a:latin typeface="Times New Roman" panose="02020603050405020304" pitchFamily="18" charset="0"/>
              <a:ea typeface="宋体" panose="02010600030101010101" pitchFamily="2" charset="-122"/>
            </a:endParaRPr>
          </a:p>
          <a:p>
            <a:pPr>
              <a:lnSpc>
                <a:spcPct val="100000"/>
              </a:lnSpc>
              <a:spcAft>
                <a:spcPts val="0"/>
              </a:spcAft>
              <a:buNone/>
              <a:tabLst>
                <a:tab pos="5257800" algn="l"/>
              </a:tabLst>
            </a:pPr>
            <a:r>
              <a:rPr lang="en-US" altLang="zh-CN" kern="100" dirty="0">
                <a:latin typeface="Lucida Console" panose="020B0609040504020204" pitchFamily="49" charset="0"/>
                <a:ea typeface="宋体" panose="02010600030101010101" pitchFamily="2" charset="-122"/>
                <a:cs typeface="Courier New" panose="02070309020205020404" pitchFamily="49" charset="0"/>
              </a:rPr>
              <a:t>} </a:t>
            </a:r>
            <a:r>
              <a:rPr lang="en-US" altLang="zh-CN" kern="100" dirty="0" err="1">
                <a:latin typeface="Lucida Console" panose="020B0609040504020204" pitchFamily="49" charset="0"/>
                <a:ea typeface="宋体" panose="02010600030101010101" pitchFamily="2" charset="-122"/>
                <a:cs typeface="Courier New" panose="02070309020205020404" pitchFamily="49" charset="0"/>
              </a:rPr>
              <a:t>HashTable</a:t>
            </a:r>
            <a:r>
              <a:rPr lang="en-US" altLang="zh-CN" kern="100" dirty="0">
                <a:latin typeface="Lucida Console" panose="020B0609040504020204" pitchFamily="49" charset="0"/>
                <a:ea typeface="宋体" panose="02010600030101010101" pitchFamily="2" charset="-122"/>
                <a:cs typeface="Courier New" panose="02070309020205020404" pitchFamily="49" charset="0"/>
              </a:rPr>
              <a:t>;</a:t>
            </a:r>
            <a:endParaRPr lang="zh-CN" altLang="zh-CN" kern="100" dirty="0">
              <a:latin typeface="Times New Roman" panose="02020603050405020304" pitchFamily="18" charset="0"/>
              <a:ea typeface="宋体" panose="02010600030101010101" pitchFamily="2" charset="-122"/>
            </a:endParaRPr>
          </a:p>
          <a:p>
            <a:pPr>
              <a:lnSpc>
                <a:spcPct val="100000"/>
              </a:lnSpc>
              <a:spcAft>
                <a:spcPts val="0"/>
              </a:spcAft>
              <a:buNone/>
              <a:tabLst>
                <a:tab pos="5257800" algn="l"/>
              </a:tabLst>
            </a:pPr>
            <a:r>
              <a:rPr lang="en-US" altLang="zh-CN" kern="100" dirty="0" err="1">
                <a:latin typeface="Lucida Console" panose="020B0609040504020204" pitchFamily="49" charset="0"/>
                <a:ea typeface="宋体" panose="02010600030101010101" pitchFamily="2" charset="-122"/>
                <a:cs typeface="Courier New" panose="02070309020205020404" pitchFamily="49" charset="0"/>
              </a:rPr>
              <a:t>HashTable</a:t>
            </a:r>
            <a:r>
              <a:rPr lang="en-US" altLang="zh-CN" kern="100" dirty="0">
                <a:latin typeface="Lucida Console" panose="020B0609040504020204" pitchFamily="49" charset="0"/>
                <a:ea typeface="宋体" panose="02010600030101010101" pitchFamily="2" charset="-122"/>
                <a:cs typeface="Courier New" panose="02070309020205020404" pitchFamily="49" charset="0"/>
              </a:rPr>
              <a:t> HT[M];       </a:t>
            </a:r>
            <a:endParaRPr lang="zh-CN" altLang="zh-CN" kern="100" dirty="0">
              <a:effectLst/>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88596"/>
            <a:ext cx="6553200" cy="706755"/>
          </a:xfrm>
        </p:spPr>
        <p:txBody>
          <a:bodyPr/>
          <a:lstStyle/>
          <a:p>
            <a:r>
              <a:rPr lang="zh-CN" altLang="en-US" dirty="0" smtClean="0"/>
              <a:t>目录与索引</a:t>
            </a:r>
            <a:endParaRPr lang="zh-CN" altLang="en-US" dirty="0"/>
          </a:p>
        </p:txBody>
      </p:sp>
      <p:sp>
        <p:nvSpPr>
          <p:cNvPr id="3" name="内容占位符 2"/>
          <p:cNvSpPr>
            <a:spLocks noGrp="1"/>
          </p:cNvSpPr>
          <p:nvPr>
            <p:ph sz="half" idx="1"/>
          </p:nvPr>
        </p:nvSpPr>
        <p:spPr>
          <a:xfrm>
            <a:off x="107632" y="835978"/>
            <a:ext cx="7128023" cy="1656655"/>
          </a:xfrm>
        </p:spPr>
        <p:txBody>
          <a:bodyPr/>
          <a:lstStyle/>
          <a:p>
            <a:endParaRPr lang="en-US" altLang="zh-CN" sz="2000" dirty="0" smtClean="0"/>
          </a:p>
          <a:p>
            <a:r>
              <a:rPr lang="zh-CN" altLang="en-US" sz="2000" dirty="0" smtClean="0"/>
              <a:t>例：</a:t>
            </a:r>
            <a:r>
              <a:rPr lang="zh-CN" altLang="zh-CN" sz="2000" dirty="0"/>
              <a:t>词典里面</a:t>
            </a:r>
            <a:r>
              <a:rPr lang="zh-CN" altLang="zh-CN" sz="2000" dirty="0" smtClean="0"/>
              <a:t>的</a:t>
            </a:r>
            <a:r>
              <a:rPr lang="zh-CN" altLang="en-US" sz="2000" dirty="0" smtClean="0"/>
              <a:t>部首索引</a:t>
            </a:r>
            <a:endParaRPr lang="zh-CN" altLang="en-US" sz="2000" dirty="0"/>
          </a:p>
        </p:txBody>
      </p:sp>
      <p:sp>
        <p:nvSpPr>
          <p:cNvPr id="4" name="页脚占位符 3"/>
          <p:cNvSpPr>
            <a:spLocks noGrp="1"/>
          </p:cNvSpPr>
          <p:nvPr>
            <p:ph type="ftr" sz="quarter" idx="10"/>
          </p:nvPr>
        </p:nvSpPr>
        <p:spPr/>
        <p:txBody>
          <a:bodyPr/>
          <a:lstStyle/>
          <a:p>
            <a:pPr>
              <a:defRPr/>
            </a:pPr>
            <a:fld id="{773FAED9-12B9-4EF5-9F78-54423B07624A}" type="slidenum">
              <a:rPr lang="zh-CN" altLang="en-US" smtClean="0">
                <a:ea typeface="黑体" panose="02010609060101010101" pitchFamily="49" charset="-122"/>
              </a:rPr>
            </a:fld>
            <a:endParaRPr lang="en-US" altLang="zh-CN">
              <a:ea typeface="黑体" panose="02010609060101010101" pitchFamily="49" charset="-122"/>
            </a:endParaRPr>
          </a:p>
        </p:txBody>
      </p:sp>
      <p:pic>
        <p:nvPicPr>
          <p:cNvPr id="14" name="内容占位符 13"/>
          <p:cNvPicPr>
            <a:picLocks noGrp="1" noChangeAspect="1"/>
          </p:cNvPicPr>
          <p:nvPr>
            <p:ph sz="half" idx="2"/>
          </p:nvPr>
        </p:nvPicPr>
        <p:blipFill>
          <a:blip r:embed="rId1" cstate="print">
            <a:extLst>
              <a:ext uri="{28A0092B-C50C-407E-A947-70E740481C1C}">
                <a14:useLocalDpi xmlns:a14="http://schemas.microsoft.com/office/drawing/2010/main" val="0"/>
              </a:ext>
            </a:extLst>
          </a:blip>
          <a:stretch>
            <a:fillRect/>
          </a:stretch>
        </p:blipFill>
        <p:spPr>
          <a:xfrm>
            <a:off x="3635375" y="764540"/>
            <a:ext cx="4173220" cy="5741670"/>
          </a:xfr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630" y="340360"/>
            <a:ext cx="8516620" cy="706755"/>
          </a:xfrm>
        </p:spPr>
        <p:txBody>
          <a:bodyPr wrap="square"/>
          <a:lstStyle/>
          <a:p>
            <a:r>
              <a:rPr lang="zh-CN" altLang="en-US" dirty="0"/>
              <a:t>开放寻址</a:t>
            </a:r>
            <a:r>
              <a:rPr lang="zh-CN" altLang="en-US" dirty="0" smtClean="0"/>
              <a:t>法的</a:t>
            </a:r>
            <a:r>
              <a:rPr lang="en-US" altLang="zh-CN" dirty="0" smtClean="0"/>
              <a:t>C</a:t>
            </a:r>
            <a:r>
              <a:rPr lang="zh-CN" altLang="en-US" dirty="0" smtClean="0"/>
              <a:t>语言实现（</a:t>
            </a:r>
            <a:r>
              <a:rPr lang="en-US" altLang="zh-CN" dirty="0" err="1" smtClean="0">
                <a:latin typeface="Arial Unicode MS" panose="020B0604020202020204" pitchFamily="34" charset="-122"/>
                <a:ea typeface="Arial Unicode MS" panose="020B0604020202020204" pitchFamily="34" charset="-122"/>
                <a:cs typeface="Arial Unicode MS" panose="020B0604020202020204" pitchFamily="34" charset="-122"/>
              </a:rPr>
              <a:t>con’d</a:t>
            </a:r>
            <a:r>
              <a:rPr lang="zh-CN" altLang="en-US" dirty="0" smtClean="0"/>
              <a:t>）</a:t>
            </a:r>
            <a:endParaRPr lang="zh-CN" altLang="en-US" dirty="0"/>
          </a:p>
        </p:txBody>
      </p:sp>
      <p:sp>
        <p:nvSpPr>
          <p:cNvPr id="3" name="内容占位符 2"/>
          <p:cNvSpPr>
            <a:spLocks noGrp="1"/>
          </p:cNvSpPr>
          <p:nvPr>
            <p:ph idx="1"/>
          </p:nvPr>
        </p:nvSpPr>
        <p:spPr/>
        <p:txBody>
          <a:bodyPr/>
          <a:lstStyle/>
          <a:p>
            <a:pPr marL="0" indent="0">
              <a:buNone/>
            </a:pPr>
            <a:r>
              <a:rPr lang="en-US" altLang="zh-CN" sz="1600" b="0" kern="1200" dirty="0">
                <a:solidFill>
                  <a:srgbClr val="009900"/>
                </a:solidFill>
              </a:rPr>
              <a:t>/*===============================================</a:t>
            </a:r>
            <a:endParaRPr lang="zh-CN" altLang="zh-CN" sz="1600" b="0" kern="1200" dirty="0">
              <a:solidFill>
                <a:srgbClr val="009900"/>
              </a:solidFill>
            </a:endParaRPr>
          </a:p>
          <a:p>
            <a:pPr marL="0" indent="0">
              <a:buNone/>
            </a:pPr>
            <a:r>
              <a:rPr lang="zh-CN" altLang="zh-CN" sz="1600" b="0" kern="1200" dirty="0">
                <a:solidFill>
                  <a:srgbClr val="009900"/>
                </a:solidFill>
              </a:rPr>
              <a:t>函数功能：线性探查法数据插入</a:t>
            </a:r>
            <a:endParaRPr lang="zh-CN" altLang="zh-CN" sz="1600" b="0" kern="1200" dirty="0">
              <a:solidFill>
                <a:srgbClr val="009900"/>
              </a:solidFill>
            </a:endParaRPr>
          </a:p>
          <a:p>
            <a:pPr marL="0" indent="0">
              <a:buNone/>
            </a:pPr>
            <a:r>
              <a:rPr lang="zh-CN" altLang="zh-CN" sz="1600" b="0" kern="1200" dirty="0">
                <a:solidFill>
                  <a:srgbClr val="009900"/>
                </a:solidFill>
              </a:rPr>
              <a:t>函数输入：散列表顺序表指针，要插入的结点</a:t>
            </a:r>
            <a:endParaRPr lang="zh-CN" altLang="zh-CN" sz="1600" b="0" kern="1200" dirty="0">
              <a:solidFill>
                <a:srgbClr val="009900"/>
              </a:solidFill>
            </a:endParaRPr>
          </a:p>
          <a:p>
            <a:pPr marL="0" indent="0">
              <a:buNone/>
            </a:pPr>
            <a:r>
              <a:rPr lang="zh-CN" altLang="zh-CN" sz="1600" b="0" kern="1200" dirty="0">
                <a:solidFill>
                  <a:srgbClr val="009900"/>
                </a:solidFill>
              </a:rPr>
              <a:t>函数输出：无</a:t>
            </a:r>
            <a:endParaRPr lang="zh-CN" altLang="zh-CN" sz="1600" b="0" kern="1200" dirty="0">
              <a:solidFill>
                <a:srgbClr val="009900"/>
              </a:solidFill>
            </a:endParaRPr>
          </a:p>
          <a:p>
            <a:pPr marL="0" indent="0">
              <a:buNone/>
            </a:pPr>
            <a:r>
              <a:rPr lang="en-US" altLang="zh-CN" sz="1600" b="0" kern="1200" dirty="0">
                <a:solidFill>
                  <a:srgbClr val="009900"/>
                </a:solidFill>
              </a:rPr>
              <a:t>===============================================*/</a:t>
            </a:r>
            <a:endParaRPr lang="zh-CN" altLang="zh-CN" sz="1600" b="0" kern="1200" dirty="0">
              <a:solidFill>
                <a:srgbClr val="009900"/>
              </a:solidFill>
            </a:endParaRPr>
          </a:p>
          <a:p>
            <a:pPr marL="0" indent="0">
              <a:buNone/>
            </a:pPr>
            <a:r>
              <a:rPr lang="en-US" altLang="zh-CN" sz="2000" dirty="0"/>
              <a:t>void </a:t>
            </a:r>
            <a:r>
              <a:rPr lang="en-US" altLang="zh-CN" sz="2000" dirty="0" err="1"/>
              <a:t>LinPrbInS</a:t>
            </a:r>
            <a:r>
              <a:rPr lang="en-US" altLang="zh-CN" sz="2000" dirty="0"/>
              <a:t> (</a:t>
            </a:r>
            <a:r>
              <a:rPr lang="en-US" altLang="zh-CN" sz="2000" dirty="0" err="1"/>
              <a:t>hashtable</a:t>
            </a:r>
            <a:r>
              <a:rPr lang="en-US" altLang="zh-CN" sz="2000" dirty="0"/>
              <a:t> HT[ ], </a:t>
            </a:r>
            <a:r>
              <a:rPr lang="en-US" altLang="zh-CN" sz="2000" dirty="0" err="1"/>
              <a:t>hashtable</a:t>
            </a:r>
            <a:r>
              <a:rPr lang="en-US" altLang="zh-CN" sz="2000" dirty="0"/>
              <a:t> s) </a:t>
            </a:r>
            <a:endParaRPr lang="zh-CN" altLang="zh-CN" sz="2000" dirty="0"/>
          </a:p>
          <a:p>
            <a:pPr marL="0" indent="0">
              <a:buNone/>
            </a:pPr>
            <a:r>
              <a:rPr lang="en-US" altLang="zh-CN" sz="2000" dirty="0"/>
              <a:t>{</a:t>
            </a:r>
            <a:endParaRPr lang="zh-CN" altLang="zh-CN" sz="2000" dirty="0"/>
          </a:p>
          <a:p>
            <a:pPr marL="0" indent="0">
              <a:buNone/>
            </a:pPr>
            <a:r>
              <a:rPr lang="en-US" altLang="zh-CN" sz="2000" dirty="0"/>
              <a:t>   </a:t>
            </a:r>
            <a:r>
              <a:rPr lang="en-US" altLang="zh-CN" sz="2000" dirty="0" err="1"/>
              <a:t>int</a:t>
            </a:r>
            <a:r>
              <a:rPr lang="en-US" altLang="zh-CN" sz="2000" dirty="0"/>
              <a:t> d;</a:t>
            </a:r>
            <a:endParaRPr lang="zh-CN" altLang="zh-CN" sz="2000" dirty="0"/>
          </a:p>
          <a:p>
            <a:pPr marL="0" indent="0">
              <a:buNone/>
            </a:pPr>
            <a:r>
              <a:rPr lang="en-US" altLang="zh-CN" sz="2000" dirty="0"/>
              <a:t>   d= </a:t>
            </a:r>
            <a:r>
              <a:rPr lang="en-US" altLang="zh-CN" sz="2000" dirty="0" err="1"/>
              <a:t>LinPrbSrch</a:t>
            </a:r>
            <a:r>
              <a:rPr lang="en-US" altLang="zh-CN" sz="2000" dirty="0"/>
              <a:t> (HT[ ], </a:t>
            </a:r>
            <a:r>
              <a:rPr lang="en-US" altLang="zh-CN" sz="2000" dirty="0" err="1"/>
              <a:t>s.key</a:t>
            </a:r>
            <a:r>
              <a:rPr lang="en-US" altLang="zh-CN" sz="2000" dirty="0"/>
              <a:t>) </a:t>
            </a:r>
            <a:r>
              <a:rPr lang="en-US" altLang="zh-CN" sz="1600" b="0" kern="1200" dirty="0">
                <a:solidFill>
                  <a:srgbClr val="009900"/>
                </a:solidFill>
              </a:rPr>
              <a:t>// </a:t>
            </a:r>
            <a:r>
              <a:rPr lang="zh-CN" altLang="zh-CN" sz="1600" b="0" kern="1200" dirty="0">
                <a:solidFill>
                  <a:srgbClr val="009900"/>
                </a:solidFill>
              </a:rPr>
              <a:t>查找</a:t>
            </a:r>
            <a:r>
              <a:rPr lang="en-US" altLang="zh-CN" sz="1600" b="0" kern="1200" dirty="0">
                <a:solidFill>
                  <a:srgbClr val="009900"/>
                </a:solidFill>
              </a:rPr>
              <a:t>s</a:t>
            </a:r>
            <a:r>
              <a:rPr lang="zh-CN" altLang="zh-CN" sz="1600" b="0" kern="1200" dirty="0">
                <a:solidFill>
                  <a:srgbClr val="009900"/>
                </a:solidFill>
              </a:rPr>
              <a:t>的插入位置</a:t>
            </a:r>
            <a:r>
              <a:rPr lang="en-US" altLang="zh-CN" sz="1600" b="0" kern="1200" dirty="0">
                <a:solidFill>
                  <a:srgbClr val="009900"/>
                </a:solidFill>
              </a:rPr>
              <a:t> </a:t>
            </a:r>
            <a:endParaRPr lang="zh-CN" altLang="zh-CN" sz="1600" b="0" kern="1200" dirty="0">
              <a:solidFill>
                <a:srgbClr val="009900"/>
              </a:solidFill>
            </a:endParaRPr>
          </a:p>
          <a:p>
            <a:pPr marL="0" indent="0">
              <a:buNone/>
            </a:pPr>
            <a:r>
              <a:rPr lang="en-US" altLang="zh-CN" sz="2000" dirty="0"/>
              <a:t>   if (HT[d].key= =Nil)   </a:t>
            </a:r>
            <a:endParaRPr lang="zh-CN" altLang="zh-CN" sz="2000" dirty="0"/>
          </a:p>
          <a:p>
            <a:pPr marL="0" indent="0">
              <a:buNone/>
            </a:pPr>
            <a:r>
              <a:rPr lang="en-US" altLang="zh-CN" sz="2000" dirty="0" smtClean="0"/>
              <a:t>   HT[d</a:t>
            </a:r>
            <a:r>
              <a:rPr lang="en-US" altLang="zh-CN" sz="2000" dirty="0"/>
              <a:t>]=s;  </a:t>
            </a:r>
            <a:r>
              <a:rPr lang="en-US" altLang="zh-CN" sz="2000" dirty="0" smtClean="0"/>
              <a:t>                   </a:t>
            </a:r>
            <a:r>
              <a:rPr lang="en-US" altLang="zh-CN" sz="1600" b="0" kern="1200" dirty="0" smtClean="0">
                <a:solidFill>
                  <a:srgbClr val="009900"/>
                </a:solidFill>
              </a:rPr>
              <a:t>// </a:t>
            </a:r>
            <a:r>
              <a:rPr lang="en-US" altLang="zh-CN" sz="1600" b="0" kern="1200" dirty="0">
                <a:solidFill>
                  <a:srgbClr val="009900"/>
                </a:solidFill>
              </a:rPr>
              <a:t>d</a:t>
            </a:r>
            <a:r>
              <a:rPr lang="zh-CN" altLang="zh-CN" sz="1600" b="0" kern="1200" dirty="0">
                <a:solidFill>
                  <a:srgbClr val="009900"/>
                </a:solidFill>
              </a:rPr>
              <a:t>为开放地址，插入</a:t>
            </a:r>
            <a:r>
              <a:rPr lang="en-US" altLang="zh-CN" sz="1600" b="0" kern="1200" dirty="0">
                <a:solidFill>
                  <a:srgbClr val="009900"/>
                </a:solidFill>
              </a:rPr>
              <a:t>s </a:t>
            </a:r>
            <a:endParaRPr lang="zh-CN" altLang="zh-CN" sz="1600" b="0" kern="1200" dirty="0">
              <a:solidFill>
                <a:srgbClr val="009900"/>
              </a:solidFill>
            </a:endParaRPr>
          </a:p>
          <a:p>
            <a:pPr marL="0" indent="0">
              <a:buNone/>
            </a:pPr>
            <a:r>
              <a:rPr lang="en-US" altLang="zh-CN" sz="2000" dirty="0"/>
              <a:t>   </a:t>
            </a:r>
            <a:r>
              <a:rPr lang="en-US" altLang="zh-CN" sz="2000" dirty="0" smtClean="0"/>
              <a:t>else     </a:t>
            </a:r>
            <a:r>
              <a:rPr lang="en-US" altLang="zh-CN" sz="2000" dirty="0" err="1"/>
              <a:t>printf</a:t>
            </a:r>
            <a:r>
              <a:rPr lang="en-US" altLang="zh-CN" sz="2000" dirty="0"/>
              <a:t>(“ERROR”); </a:t>
            </a:r>
            <a:r>
              <a:rPr lang="en-US" altLang="zh-CN" sz="2000" dirty="0" smtClean="0"/>
              <a:t>   </a:t>
            </a:r>
            <a:r>
              <a:rPr lang="en-US" altLang="zh-CN" sz="1600" b="0" kern="1200" dirty="0" smtClean="0">
                <a:solidFill>
                  <a:srgbClr val="009900"/>
                </a:solidFill>
              </a:rPr>
              <a:t>// </a:t>
            </a:r>
            <a:r>
              <a:rPr lang="zh-CN" altLang="zh-CN" sz="1600" b="0" kern="1200" dirty="0">
                <a:solidFill>
                  <a:srgbClr val="009900"/>
                </a:solidFill>
              </a:rPr>
              <a:t>结点存在或表满</a:t>
            </a:r>
            <a:r>
              <a:rPr lang="en-US" altLang="zh-CN" sz="1600" b="0" kern="1200" dirty="0">
                <a:solidFill>
                  <a:srgbClr val="009900"/>
                </a:solidFill>
              </a:rPr>
              <a:t> </a:t>
            </a:r>
            <a:endParaRPr lang="zh-CN" altLang="zh-CN" sz="1600" b="0" kern="1200" dirty="0">
              <a:solidFill>
                <a:srgbClr val="009900"/>
              </a:solidFill>
            </a:endParaRPr>
          </a:p>
          <a:p>
            <a:pPr marL="0" indent="0">
              <a:buNone/>
            </a:pPr>
            <a:r>
              <a:rPr lang="en-US" altLang="zh-CN" sz="2000" dirty="0"/>
              <a:t>return;</a:t>
            </a:r>
            <a:endParaRPr lang="zh-CN" altLang="zh-CN" sz="2000" dirty="0"/>
          </a:p>
          <a:p>
            <a:pPr marL="0" indent="0">
              <a:buNone/>
            </a:pPr>
            <a:r>
              <a:rPr lang="en-US" altLang="zh-CN" sz="2000" dirty="0"/>
              <a:t>} </a:t>
            </a:r>
            <a:endParaRPr lang="zh-CN" altLang="zh-CN" sz="2000" dirty="0"/>
          </a:p>
          <a:p>
            <a:pPr marL="0" indent="0">
              <a:buNone/>
            </a:pPr>
            <a:endParaRPr lang="zh-CN" altLang="en-US" sz="1800" dirty="0"/>
          </a:p>
        </p:txBody>
      </p:sp>
      <p:sp>
        <p:nvSpPr>
          <p:cNvPr id="4" name="页脚占位符 3"/>
          <p:cNvSpPr>
            <a:spLocks noGrp="1"/>
          </p:cNvSpPr>
          <p:nvPr>
            <p:ph type="ftr" sz="quarter" idx="10"/>
          </p:nvPr>
        </p:nvSpPr>
        <p:spPr/>
        <p:txBody>
          <a:bodyPr/>
          <a:lstStyle/>
          <a:p>
            <a:pPr>
              <a:defRPr/>
            </a:pPr>
            <a:fld id="{773FAED9-12B9-4EF5-9F78-54423B07624A}" type="slidenum">
              <a:rPr lang="zh-CN" altLang="en-US" smtClean="0">
                <a:ea typeface="黑体" panose="02010609060101010101" pitchFamily="49" charset="-122"/>
              </a:rPr>
            </a:fld>
            <a:endParaRPr lang="en-US" altLang="zh-CN">
              <a:ea typeface="黑体" panose="02010609060101010101" pitchFamily="49"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开放寻址</a:t>
            </a:r>
            <a:r>
              <a:rPr lang="zh-CN" altLang="en-US" dirty="0" smtClean="0"/>
              <a:t>法下的删除</a:t>
            </a:r>
            <a:endParaRPr lang="zh-CN" altLang="en-US" dirty="0"/>
          </a:p>
        </p:txBody>
      </p:sp>
      <p:sp>
        <p:nvSpPr>
          <p:cNvPr id="3" name="内容占位符 2"/>
          <p:cNvSpPr>
            <a:spLocks noGrp="1"/>
          </p:cNvSpPr>
          <p:nvPr>
            <p:ph idx="1"/>
          </p:nvPr>
        </p:nvSpPr>
        <p:spPr/>
        <p:txBody>
          <a:bodyPr/>
          <a:lstStyle/>
          <a:p>
            <a:r>
              <a:rPr lang="zh-CN" altLang="en-US" sz="2000" smtClean="0"/>
              <a:t>删去</a:t>
            </a:r>
            <a:r>
              <a:rPr lang="en-US" altLang="zh-CN" sz="2000" dirty="0" smtClean="0"/>
              <a:t>26</a:t>
            </a:r>
            <a:r>
              <a:rPr lang="zh-CN" altLang="en-US" sz="2000" dirty="0" smtClean="0"/>
              <a:t>后，再查找</a:t>
            </a:r>
            <a:r>
              <a:rPr lang="en-US" altLang="zh-CN" sz="2000" dirty="0" smtClean="0"/>
              <a:t>25</a:t>
            </a:r>
            <a:endParaRPr lang="en-US" altLang="zh-CN" sz="2000" dirty="0" smtClean="0"/>
          </a:p>
          <a:p>
            <a:endParaRPr lang="en-US" altLang="zh-CN" sz="2000" dirty="0"/>
          </a:p>
          <a:p>
            <a:endParaRPr lang="en-US" altLang="zh-CN" sz="2000" dirty="0" smtClean="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r>
              <a:rPr lang="zh-CN" altLang="en-US" sz="2000" dirty="0" smtClean="0"/>
              <a:t>解决方法：删除的数据所在位置需做标记</a:t>
            </a:r>
            <a:endParaRPr lang="zh-CN" altLang="en-US" sz="2000" dirty="0"/>
          </a:p>
        </p:txBody>
      </p:sp>
      <p:sp>
        <p:nvSpPr>
          <p:cNvPr id="4" name="页脚占位符 3"/>
          <p:cNvSpPr>
            <a:spLocks noGrp="1"/>
          </p:cNvSpPr>
          <p:nvPr>
            <p:ph type="ftr" sz="quarter" idx="10"/>
          </p:nvPr>
        </p:nvSpPr>
        <p:spPr/>
        <p:txBody>
          <a:bodyPr/>
          <a:lstStyle/>
          <a:p>
            <a:pPr>
              <a:defRPr/>
            </a:pPr>
            <a:fld id="{773FAED9-12B9-4EF5-9F78-54423B07624A}" type="slidenum">
              <a:rPr lang="zh-CN" altLang="en-US" smtClean="0">
                <a:ea typeface="黑体" panose="02010609060101010101" pitchFamily="49" charset="-122"/>
              </a:rPr>
            </a:fld>
            <a:endParaRPr lang="en-US" altLang="zh-CN">
              <a:ea typeface="黑体" panose="02010609060101010101" pitchFamily="49" charset="-122"/>
            </a:endParaRPr>
          </a:p>
        </p:txBody>
      </p:sp>
      <p:graphicFrame>
        <p:nvGraphicFramePr>
          <p:cNvPr id="6" name="Group 11"/>
          <p:cNvGraphicFramePr/>
          <p:nvPr/>
        </p:nvGraphicFramePr>
        <p:xfrm>
          <a:off x="539750" y="3257902"/>
          <a:ext cx="8280400" cy="1296988"/>
        </p:xfrm>
        <a:graphic>
          <a:graphicData uri="http://schemas.openxmlformats.org/drawingml/2006/table">
            <a:tbl>
              <a:tblPr/>
              <a:tblGrid>
                <a:gridCol w="1327150"/>
                <a:gridCol w="463550"/>
                <a:gridCol w="463550"/>
                <a:gridCol w="463550"/>
                <a:gridCol w="463550"/>
                <a:gridCol w="463550"/>
                <a:gridCol w="463550"/>
                <a:gridCol w="465138"/>
                <a:gridCol w="461962"/>
                <a:gridCol w="463550"/>
                <a:gridCol w="463550"/>
                <a:gridCol w="463550"/>
                <a:gridCol w="463550"/>
                <a:gridCol w="463550"/>
                <a:gridCol w="463550"/>
                <a:gridCol w="463550"/>
              </a:tblGrid>
              <a:tr h="431800">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000" b="1" i="0" u="none" strike="noStrike" cap="none" normalizeH="0" baseline="0" dirty="0" smtClean="0">
                          <a:ln>
                            <a:noFill/>
                          </a:ln>
                          <a:solidFill>
                            <a:srgbClr val="4E4D27"/>
                          </a:solidFill>
                          <a:effectLst/>
                          <a:latin typeface="Arial" panose="020B0604020202020204" pitchFamily="34" charset="0"/>
                          <a:ea typeface="黑体" panose="02010609060101010101" pitchFamily="49" charset="-122"/>
                        </a:rPr>
                        <a:t>散列地址</a:t>
                      </a:r>
                      <a:endParaRPr kumimoji="0" lang="zh-CN" altLang="en-US" sz="2000" b="1" i="0" u="none" strike="noStrike" cap="none" normalizeH="0" baseline="0" dirty="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0</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1</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2</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3</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4</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5</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6</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7</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8</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9</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10</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11</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12</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13</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14</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433388">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key</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dirty="0" smtClean="0">
                          <a:ln>
                            <a:noFill/>
                          </a:ln>
                          <a:solidFill>
                            <a:srgbClr val="4E4D27"/>
                          </a:solidFill>
                          <a:effectLst/>
                          <a:latin typeface="Arial" panose="020B0604020202020204" pitchFamily="34" charset="0"/>
                          <a:ea typeface="黑体" panose="02010609060101010101" pitchFamily="49" charset="-122"/>
                        </a:rPr>
                        <a:t>25</a:t>
                      </a:r>
                      <a:endParaRPr kumimoji="0" lang="zh-CN" altLang="en-US" sz="2000" b="1" i="0" u="none" strike="noStrike" cap="none" normalizeH="0" baseline="0" dirty="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dirty="0" smtClean="0">
                          <a:ln>
                            <a:noFill/>
                          </a:ln>
                          <a:solidFill>
                            <a:srgbClr val="4E4D27"/>
                          </a:solidFill>
                          <a:effectLst/>
                          <a:latin typeface="Arial" panose="020B0604020202020204" pitchFamily="34" charset="0"/>
                          <a:ea typeface="黑体" panose="02010609060101010101" pitchFamily="49" charset="-122"/>
                        </a:rPr>
                        <a:t>15</a:t>
                      </a:r>
                      <a:endParaRPr kumimoji="0" lang="zh-CN" altLang="en-US" sz="2000" b="1" i="0" u="none" strike="noStrike" cap="none" normalizeH="0" baseline="0" dirty="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dirty="0" smtClean="0">
                          <a:ln>
                            <a:noFill/>
                          </a:ln>
                          <a:solidFill>
                            <a:srgbClr val="4E4D27"/>
                          </a:solidFill>
                          <a:effectLst/>
                          <a:latin typeface="Arial" panose="020B0604020202020204" pitchFamily="34" charset="0"/>
                          <a:ea typeface="黑体" panose="02010609060101010101" pitchFamily="49" charset="-122"/>
                        </a:rPr>
                        <a:t>68</a:t>
                      </a:r>
                      <a:endParaRPr kumimoji="0" lang="zh-CN" altLang="en-US" sz="2000" b="1" i="0" u="none" strike="noStrike" cap="none" normalizeH="0" baseline="0" dirty="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dirty="0" smtClean="0">
                          <a:ln>
                            <a:noFill/>
                          </a:ln>
                          <a:solidFill>
                            <a:srgbClr val="4E4D27"/>
                          </a:solidFill>
                          <a:effectLst/>
                          <a:latin typeface="Arial" panose="020B0604020202020204" pitchFamily="34" charset="0"/>
                          <a:ea typeface="黑体" panose="02010609060101010101" pitchFamily="49" charset="-122"/>
                        </a:rPr>
                        <a:t>12</a:t>
                      </a:r>
                      <a:endParaRPr kumimoji="0" lang="zh-CN" altLang="en-US" sz="2000" b="1" i="0" u="none" strike="noStrike" cap="none" normalizeH="0" baseline="0" dirty="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dirty="0" smtClean="0">
                          <a:ln>
                            <a:noFill/>
                          </a:ln>
                          <a:solidFill>
                            <a:srgbClr val="4E4D27"/>
                          </a:solidFill>
                          <a:effectLst/>
                          <a:latin typeface="Arial" panose="020B0604020202020204" pitchFamily="34" charset="0"/>
                          <a:ea typeface="黑体" panose="02010609060101010101" pitchFamily="49" charset="-122"/>
                        </a:rPr>
                        <a:t>51</a:t>
                      </a:r>
                      <a:endParaRPr kumimoji="0" lang="zh-CN" altLang="en-US" sz="2000" b="1" i="0" u="none" strike="noStrike" cap="none" normalizeH="0" baseline="0" dirty="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431800">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比较次数</a:t>
                      </a: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dirty="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bl>
          </a:graphicData>
        </a:graphic>
      </p:graphicFrame>
      <p:graphicFrame>
        <p:nvGraphicFramePr>
          <p:cNvPr id="7" name="Group 124"/>
          <p:cNvGraphicFramePr>
            <a:graphicFrameLocks noGrp="1"/>
          </p:cNvGraphicFramePr>
          <p:nvPr/>
        </p:nvGraphicFramePr>
        <p:xfrm>
          <a:off x="4643438" y="3691290"/>
          <a:ext cx="465137" cy="433388"/>
        </p:xfrm>
        <a:graphic>
          <a:graphicData uri="http://schemas.openxmlformats.org/drawingml/2006/table">
            <a:tbl>
              <a:tblPr/>
              <a:tblGrid>
                <a:gridCol w="465137"/>
              </a:tblGrid>
              <a:tr h="433388">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6</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8" name="Group 130"/>
          <p:cNvGraphicFramePr>
            <a:graphicFrameLocks noGrp="1"/>
          </p:cNvGraphicFramePr>
          <p:nvPr/>
        </p:nvGraphicFramePr>
        <p:xfrm>
          <a:off x="1876425" y="3691290"/>
          <a:ext cx="463550" cy="433388"/>
        </p:xfrm>
        <a:graphic>
          <a:graphicData uri="http://schemas.openxmlformats.org/drawingml/2006/table">
            <a:tbl>
              <a:tblPr/>
              <a:tblGrid>
                <a:gridCol w="463550"/>
              </a:tblGrid>
              <a:tr h="433388">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dirty="0" smtClean="0">
                          <a:ln>
                            <a:noFill/>
                          </a:ln>
                          <a:solidFill>
                            <a:srgbClr val="4E4D27"/>
                          </a:solidFill>
                          <a:effectLst/>
                          <a:latin typeface="Arial" panose="020B0604020202020204" pitchFamily="34" charset="0"/>
                          <a:ea typeface="黑体" panose="02010609060101010101" pitchFamily="49" charset="-122"/>
                        </a:rPr>
                        <a:t>26</a:t>
                      </a:r>
                      <a:endParaRPr kumimoji="0" lang="en-US" altLang="zh-CN" sz="2000" b="1" i="0" u="none" strike="noStrike" cap="none" normalizeH="0" baseline="0" dirty="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9" name="Group 142"/>
          <p:cNvGraphicFramePr>
            <a:graphicFrameLocks noGrp="1"/>
          </p:cNvGraphicFramePr>
          <p:nvPr/>
        </p:nvGraphicFramePr>
        <p:xfrm>
          <a:off x="2771775" y="3691290"/>
          <a:ext cx="463550" cy="433388"/>
        </p:xfrm>
        <a:graphic>
          <a:graphicData uri="http://schemas.openxmlformats.org/drawingml/2006/table">
            <a:tbl>
              <a:tblPr/>
              <a:tblGrid>
                <a:gridCol w="463550"/>
              </a:tblGrid>
              <a:tr h="433388">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41</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10" name="Group 160"/>
          <p:cNvGraphicFramePr>
            <a:graphicFrameLocks noGrp="1"/>
          </p:cNvGraphicFramePr>
          <p:nvPr/>
        </p:nvGraphicFramePr>
        <p:xfrm>
          <a:off x="4140200" y="3691290"/>
          <a:ext cx="463550" cy="433388"/>
        </p:xfrm>
        <a:graphic>
          <a:graphicData uri="http://schemas.openxmlformats.org/drawingml/2006/table">
            <a:tbl>
              <a:tblPr/>
              <a:tblGrid>
                <a:gridCol w="463550"/>
              </a:tblGrid>
              <a:tr h="433388">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dirty="0" smtClean="0">
                          <a:ln>
                            <a:noFill/>
                          </a:ln>
                          <a:solidFill>
                            <a:srgbClr val="4E4D27"/>
                          </a:solidFill>
                          <a:effectLst/>
                          <a:latin typeface="Arial" panose="020B0604020202020204" pitchFamily="34" charset="0"/>
                          <a:ea typeface="黑体" panose="02010609060101010101" pitchFamily="49" charset="-122"/>
                        </a:rPr>
                        <a:t>44</a:t>
                      </a:r>
                      <a:endParaRPr kumimoji="0" lang="en-US" altLang="zh-CN" sz="2000" b="1" i="0" u="none" strike="noStrike" cap="none" normalizeH="0" baseline="0" dirty="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11" name="Group 166"/>
          <p:cNvGraphicFramePr>
            <a:graphicFrameLocks noGrp="1"/>
          </p:cNvGraphicFramePr>
          <p:nvPr/>
        </p:nvGraphicFramePr>
        <p:xfrm>
          <a:off x="4683125" y="4121502"/>
          <a:ext cx="465138" cy="433388"/>
        </p:xfrm>
        <a:graphic>
          <a:graphicData uri="http://schemas.openxmlformats.org/drawingml/2006/table">
            <a:tbl>
              <a:tblPr/>
              <a:tblGrid>
                <a:gridCol w="465138"/>
              </a:tblGrid>
              <a:tr h="433388">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1</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12" name="Group 172"/>
          <p:cNvGraphicFramePr>
            <a:graphicFrameLocks noGrp="1"/>
          </p:cNvGraphicFramePr>
          <p:nvPr/>
        </p:nvGraphicFramePr>
        <p:xfrm>
          <a:off x="1835150" y="4121502"/>
          <a:ext cx="463550" cy="433388"/>
        </p:xfrm>
        <a:graphic>
          <a:graphicData uri="http://schemas.openxmlformats.org/drawingml/2006/table">
            <a:tbl>
              <a:tblPr/>
              <a:tblGrid>
                <a:gridCol w="463550"/>
              </a:tblGrid>
              <a:tr h="433388">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1</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13" name="Group 178"/>
          <p:cNvGraphicFramePr>
            <a:graphicFrameLocks noGrp="1"/>
          </p:cNvGraphicFramePr>
          <p:nvPr/>
        </p:nvGraphicFramePr>
        <p:xfrm>
          <a:off x="2339975" y="4123090"/>
          <a:ext cx="463550" cy="433388"/>
        </p:xfrm>
        <a:graphic>
          <a:graphicData uri="http://schemas.openxmlformats.org/drawingml/2006/table">
            <a:tbl>
              <a:tblPr/>
              <a:tblGrid>
                <a:gridCol w="463550"/>
              </a:tblGrid>
              <a:tr h="433388">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5</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14" name="Group 184"/>
          <p:cNvGraphicFramePr>
            <a:graphicFrameLocks noGrp="1"/>
          </p:cNvGraphicFramePr>
          <p:nvPr/>
        </p:nvGraphicFramePr>
        <p:xfrm>
          <a:off x="2771775" y="4123090"/>
          <a:ext cx="463550" cy="433388"/>
        </p:xfrm>
        <a:graphic>
          <a:graphicData uri="http://schemas.openxmlformats.org/drawingml/2006/table">
            <a:tbl>
              <a:tblPr/>
              <a:tblGrid>
                <a:gridCol w="463550"/>
              </a:tblGrid>
              <a:tr h="433388">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1</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15" name="Group 190"/>
          <p:cNvGraphicFramePr>
            <a:graphicFrameLocks noGrp="1"/>
          </p:cNvGraphicFramePr>
          <p:nvPr/>
        </p:nvGraphicFramePr>
        <p:xfrm>
          <a:off x="3235325" y="4121502"/>
          <a:ext cx="463550" cy="433388"/>
        </p:xfrm>
        <a:graphic>
          <a:graphicData uri="http://schemas.openxmlformats.org/drawingml/2006/table">
            <a:tbl>
              <a:tblPr/>
              <a:tblGrid>
                <a:gridCol w="463550"/>
              </a:tblGrid>
              <a:tr h="433388">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2</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16" name="Group 196"/>
          <p:cNvGraphicFramePr>
            <a:graphicFrameLocks noGrp="1"/>
          </p:cNvGraphicFramePr>
          <p:nvPr/>
        </p:nvGraphicFramePr>
        <p:xfrm>
          <a:off x="3708400" y="4121502"/>
          <a:ext cx="463550" cy="433388"/>
        </p:xfrm>
        <a:graphic>
          <a:graphicData uri="http://schemas.openxmlformats.org/drawingml/2006/table">
            <a:tbl>
              <a:tblPr/>
              <a:tblGrid>
                <a:gridCol w="463550"/>
              </a:tblGrid>
              <a:tr h="433388">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2</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17" name="Group 202"/>
          <p:cNvGraphicFramePr>
            <a:graphicFrameLocks noGrp="1"/>
          </p:cNvGraphicFramePr>
          <p:nvPr/>
        </p:nvGraphicFramePr>
        <p:xfrm>
          <a:off x="4179888" y="4121502"/>
          <a:ext cx="463550" cy="433388"/>
        </p:xfrm>
        <a:graphic>
          <a:graphicData uri="http://schemas.openxmlformats.org/drawingml/2006/table">
            <a:tbl>
              <a:tblPr/>
              <a:tblGrid>
                <a:gridCol w="463550"/>
              </a:tblGrid>
              <a:tr h="433388">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1</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18" name="Group 214"/>
          <p:cNvGraphicFramePr>
            <a:graphicFrameLocks noGrp="1"/>
          </p:cNvGraphicFramePr>
          <p:nvPr/>
        </p:nvGraphicFramePr>
        <p:xfrm>
          <a:off x="6483350" y="3691290"/>
          <a:ext cx="463550" cy="433388"/>
        </p:xfrm>
        <a:graphic>
          <a:graphicData uri="http://schemas.openxmlformats.org/drawingml/2006/table">
            <a:tbl>
              <a:tblPr/>
              <a:tblGrid>
                <a:gridCol w="463550"/>
              </a:tblGrid>
              <a:tr h="433388">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36</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19" name="Group 220"/>
          <p:cNvGraphicFramePr>
            <a:graphicFrameLocks noGrp="1"/>
          </p:cNvGraphicFramePr>
          <p:nvPr/>
        </p:nvGraphicFramePr>
        <p:xfrm>
          <a:off x="7419975" y="3691290"/>
          <a:ext cx="463550" cy="433388"/>
        </p:xfrm>
        <a:graphic>
          <a:graphicData uri="http://schemas.openxmlformats.org/drawingml/2006/table">
            <a:tbl>
              <a:tblPr/>
              <a:tblGrid>
                <a:gridCol w="463550"/>
              </a:tblGrid>
              <a:tr h="433388">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38</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20" name="Group 232"/>
          <p:cNvGraphicFramePr>
            <a:graphicFrameLocks noGrp="1"/>
          </p:cNvGraphicFramePr>
          <p:nvPr/>
        </p:nvGraphicFramePr>
        <p:xfrm>
          <a:off x="8355013" y="4123090"/>
          <a:ext cx="465137" cy="433388"/>
        </p:xfrm>
        <a:graphic>
          <a:graphicData uri="http://schemas.openxmlformats.org/drawingml/2006/table">
            <a:tbl>
              <a:tblPr/>
              <a:tblGrid>
                <a:gridCol w="465137"/>
              </a:tblGrid>
              <a:tr h="433388">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3</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21" name="Group 238"/>
          <p:cNvGraphicFramePr>
            <a:graphicFrameLocks noGrp="1"/>
          </p:cNvGraphicFramePr>
          <p:nvPr/>
        </p:nvGraphicFramePr>
        <p:xfrm>
          <a:off x="6516688" y="4123090"/>
          <a:ext cx="463550" cy="433388"/>
        </p:xfrm>
        <a:graphic>
          <a:graphicData uri="http://schemas.openxmlformats.org/drawingml/2006/table">
            <a:tbl>
              <a:tblPr/>
              <a:tblGrid>
                <a:gridCol w="463550"/>
              </a:tblGrid>
              <a:tr h="433388">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1</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22" name="Group 244"/>
          <p:cNvGraphicFramePr>
            <a:graphicFrameLocks noGrp="1"/>
          </p:cNvGraphicFramePr>
          <p:nvPr/>
        </p:nvGraphicFramePr>
        <p:xfrm>
          <a:off x="7412038" y="4123090"/>
          <a:ext cx="463550" cy="433388"/>
        </p:xfrm>
        <a:graphic>
          <a:graphicData uri="http://schemas.openxmlformats.org/drawingml/2006/table">
            <a:tbl>
              <a:tblPr/>
              <a:tblGrid>
                <a:gridCol w="463550"/>
              </a:tblGrid>
              <a:tr h="433388">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rPr>
                        <a:t>1</a:t>
                      </a:r>
                      <a:endParaRPr kumimoji="0" lang="en-US" altLang="zh-CN" sz="2000" b="1" i="0" u="none" strike="noStrike" cap="none" normalizeH="0" baseline="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23" name="Group 250"/>
          <p:cNvGraphicFramePr>
            <a:graphicFrameLocks noGrp="1"/>
          </p:cNvGraphicFramePr>
          <p:nvPr/>
        </p:nvGraphicFramePr>
        <p:xfrm>
          <a:off x="7885113" y="4123090"/>
          <a:ext cx="463550" cy="433388"/>
        </p:xfrm>
        <a:graphic>
          <a:graphicData uri="http://schemas.openxmlformats.org/drawingml/2006/table">
            <a:tbl>
              <a:tblPr/>
              <a:tblGrid>
                <a:gridCol w="463550"/>
              </a:tblGrid>
              <a:tr h="433388">
                <a:tc>
                  <a:txBody>
                    <a:bodyPr/>
                    <a:lstStyle>
                      <a:lvl1pPr algn="l">
                        <a:spcBef>
                          <a:spcPct val="20000"/>
                        </a:spcBef>
                        <a:buClr>
                          <a:schemeClr val="hlink"/>
                        </a:buClr>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1pPr>
                      <a:lvl2pPr algn="l">
                        <a:spcBef>
                          <a:spcPct val="20000"/>
                        </a:spcBef>
                        <a:buClr>
                          <a:schemeClr val="accent2"/>
                        </a:buClr>
                        <a:buSzPct val="80000"/>
                        <a:buFont typeface="Wingdings" panose="05000000000000000000" pitchFamily="2" charset="2"/>
                        <a:defRPr sz="2400" b="1">
                          <a:solidFill>
                            <a:srgbClr val="4E4D27"/>
                          </a:solidFill>
                          <a:latin typeface="Arial" panose="020B0604020202020204" pitchFamily="34" charset="0"/>
                          <a:ea typeface="幼圆" panose="02010509060101010101" pitchFamily="49" charset="-122"/>
                        </a:defRPr>
                      </a:lvl2pPr>
                      <a:lvl3pPr algn="l">
                        <a:spcBef>
                          <a:spcPct val="20000"/>
                        </a:spcBef>
                        <a:buClr>
                          <a:schemeClr val="accent2"/>
                        </a:buClr>
                        <a:buSzPct val="70000"/>
                        <a:buFont typeface="Wingdings" panose="05000000000000000000" pitchFamily="2" charset="2"/>
                        <a:defRPr sz="2000" b="1">
                          <a:solidFill>
                            <a:srgbClr val="4E4D27"/>
                          </a:solidFill>
                          <a:latin typeface="Arial" panose="020B0604020202020204" pitchFamily="34" charset="0"/>
                          <a:ea typeface="幼圆" panose="02010509060101010101" pitchFamily="49" charset="-122"/>
                        </a:defRPr>
                      </a:lvl3pPr>
                      <a:lvl4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4pPr>
                      <a:lvl5pPr algn="l">
                        <a:spcBef>
                          <a:spcPct val="20000"/>
                        </a:spcBef>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rgbClr val="4E4D27"/>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dirty="0" smtClean="0">
                          <a:ln>
                            <a:noFill/>
                          </a:ln>
                          <a:solidFill>
                            <a:srgbClr val="4E4D27"/>
                          </a:solidFill>
                          <a:effectLst/>
                          <a:latin typeface="Arial" panose="020B0604020202020204" pitchFamily="34" charset="0"/>
                          <a:ea typeface="黑体" panose="02010609060101010101" pitchFamily="49" charset="-122"/>
                        </a:rPr>
                        <a:t>2</a:t>
                      </a:r>
                      <a:endParaRPr kumimoji="0" lang="en-US" altLang="zh-CN" sz="2000" b="1" i="0" u="none" strike="noStrike" cap="none" normalizeH="0" baseline="0" dirty="0" smtClean="0">
                        <a:ln>
                          <a:noFill/>
                        </a:ln>
                        <a:solidFill>
                          <a:srgbClr val="4E4D27"/>
                        </a:solidFill>
                        <a:effectLst/>
                        <a:latin typeface="Arial" panose="020B0604020202020204" pitchFamily="34" charset="0"/>
                        <a:ea typeface="黑体" panose="02010609060101010101" pitchFamily="49" charset="-122"/>
                      </a:endParaRPr>
                    </a:p>
                  </a:txBody>
                  <a:tcPr marL="90000" marR="90000" marT="46800" marB="46800" anchor="ctr" horzOverflow="overflow">
                    <a:lnL cap="flat">
                      <a:noFill/>
                    </a:lnL>
                    <a:lnR cap="flat">
                      <a:noFill/>
                    </a:lnR>
                    <a:lnT cap="flat">
                      <a:noFill/>
                    </a:lnT>
                    <a:lnB cap="flat">
                      <a:noFill/>
                    </a:lnB>
                    <a:lnTlToBr>
                      <a:noFill/>
                    </a:lnTlToBr>
                    <a:lnBlToTr>
                      <a:noFill/>
                    </a:lnBlToTr>
                    <a:noFill/>
                  </a:tcPr>
                </a:tc>
              </a:tr>
            </a:tbl>
          </a:graphicData>
        </a:graphic>
      </p:graphicFrame>
      <p:grpSp>
        <p:nvGrpSpPr>
          <p:cNvPr id="28" name="Group 10"/>
          <p:cNvGrpSpPr/>
          <p:nvPr/>
        </p:nvGrpSpPr>
        <p:grpSpPr bwMode="auto">
          <a:xfrm>
            <a:off x="2225675" y="4569247"/>
            <a:ext cx="641350" cy="515937"/>
            <a:chOff x="1717675" y="5874673"/>
            <a:chExt cx="641732" cy="517201"/>
          </a:xfrm>
        </p:grpSpPr>
        <p:sp>
          <p:nvSpPr>
            <p:cNvPr id="29" name="Oval 9"/>
            <p:cNvSpPr/>
            <p:nvPr/>
          </p:nvSpPr>
          <p:spPr>
            <a:xfrm>
              <a:off x="1717675" y="5874673"/>
              <a:ext cx="641732" cy="51720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p>
          </p:txBody>
        </p:sp>
        <p:sp>
          <p:nvSpPr>
            <p:cNvPr id="30" name="Rectangle 8"/>
            <p:cNvSpPr/>
            <p:nvPr/>
          </p:nvSpPr>
          <p:spPr>
            <a:xfrm>
              <a:off x="1817748" y="5946285"/>
              <a:ext cx="415745" cy="342469"/>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buNone/>
                <a:defRPr/>
              </a:pPr>
              <a:r>
                <a:rPr lang="zh-CN" altLang="en-US" dirty="0">
                  <a:solidFill>
                    <a:srgbClr val="4A452A"/>
                  </a:solidFill>
                  <a:latin typeface="微软雅黑" panose="020B0503020204020204" pitchFamily="34" charset="-122"/>
                  <a:ea typeface="微软雅黑" panose="020B0503020204020204" pitchFamily="34" charset="-122"/>
                </a:rPr>
                <a:t>停</a:t>
              </a:r>
              <a:endParaRPr lang="zh-CN" altLang="en-US" dirty="0"/>
            </a:p>
          </p:txBody>
        </p:sp>
      </p:grpSp>
      <p:sp>
        <p:nvSpPr>
          <p:cNvPr id="31" name="Explosion 1 12"/>
          <p:cNvSpPr/>
          <p:nvPr/>
        </p:nvSpPr>
        <p:spPr>
          <a:xfrm>
            <a:off x="2974975" y="4246449"/>
            <a:ext cx="1704975" cy="1098550"/>
          </a:xfrm>
          <a:prstGeom prst="irregularSeal1">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lang="zh-CN" altLang="en-US" dirty="0"/>
              <a:t>失败！</a:t>
            </a:r>
            <a:endParaRPr lang="zh-CN" altLang="en-US" dirty="0"/>
          </a:p>
        </p:txBody>
      </p:sp>
      <p:sp>
        <p:nvSpPr>
          <p:cNvPr id="32" name="椭圆 31"/>
          <p:cNvSpPr/>
          <p:nvPr/>
        </p:nvSpPr>
        <p:spPr>
          <a:xfrm>
            <a:off x="1928813" y="3715103"/>
            <a:ext cx="342900" cy="346075"/>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33" name="等腰三角形 32"/>
          <p:cNvSpPr/>
          <p:nvPr/>
        </p:nvSpPr>
        <p:spPr>
          <a:xfrm>
            <a:off x="7599363" y="4654669"/>
            <a:ext cx="107950" cy="295275"/>
          </a:xfrm>
          <a:prstGeom prst="triangle">
            <a:avLst/>
          </a:prstGeom>
          <a:ln>
            <a:solidFill>
              <a:schemeClr val="accent6"/>
            </a:solidFill>
          </a:ln>
        </p:spPr>
        <p:style>
          <a:lnRef idx="3">
            <a:schemeClr val="lt1"/>
          </a:lnRef>
          <a:fillRef idx="1">
            <a:schemeClr val="accent6"/>
          </a:fillRef>
          <a:effectRef idx="1">
            <a:schemeClr val="accent6"/>
          </a:effectRef>
          <a:fontRef idx="minor">
            <a:schemeClr val="lt1"/>
          </a:fontRef>
        </p:style>
        <p:txBody>
          <a:bodyPr anchor="ctr"/>
          <a:lstStyle/>
          <a:p>
            <a:pPr algn="ctr">
              <a:defRPr/>
            </a:pPr>
            <a:endParaRPr lang="zh-CN" altLang="en-US"/>
          </a:p>
        </p:txBody>
      </p:sp>
      <p:sp>
        <p:nvSpPr>
          <p:cNvPr id="34" name="等腰三角形 33"/>
          <p:cNvSpPr/>
          <p:nvPr/>
        </p:nvSpPr>
        <p:spPr>
          <a:xfrm>
            <a:off x="8055743" y="4654669"/>
            <a:ext cx="107950" cy="295275"/>
          </a:xfrm>
          <a:prstGeom prst="triangle">
            <a:avLst/>
          </a:prstGeom>
          <a:ln>
            <a:solidFill>
              <a:schemeClr val="accent6"/>
            </a:solidFill>
          </a:ln>
        </p:spPr>
        <p:style>
          <a:lnRef idx="3">
            <a:schemeClr val="lt1"/>
          </a:lnRef>
          <a:fillRef idx="1">
            <a:schemeClr val="accent6"/>
          </a:fillRef>
          <a:effectRef idx="1">
            <a:schemeClr val="accent6"/>
          </a:effectRef>
          <a:fontRef idx="minor">
            <a:schemeClr val="lt1"/>
          </a:fontRef>
        </p:style>
        <p:txBody>
          <a:bodyPr anchor="ctr"/>
          <a:lstStyle/>
          <a:p>
            <a:pPr algn="ctr">
              <a:defRPr/>
            </a:pPr>
            <a:endParaRPr lang="zh-CN" altLang="en-US"/>
          </a:p>
        </p:txBody>
      </p:sp>
      <p:sp>
        <p:nvSpPr>
          <p:cNvPr id="35" name="等腰三角形 34"/>
          <p:cNvSpPr/>
          <p:nvPr/>
        </p:nvSpPr>
        <p:spPr>
          <a:xfrm>
            <a:off x="8568506" y="4654669"/>
            <a:ext cx="107950" cy="295275"/>
          </a:xfrm>
          <a:prstGeom prst="triangle">
            <a:avLst/>
          </a:prstGeom>
          <a:ln>
            <a:solidFill>
              <a:schemeClr val="accent6"/>
            </a:solidFill>
          </a:ln>
        </p:spPr>
        <p:style>
          <a:lnRef idx="3">
            <a:schemeClr val="lt1"/>
          </a:lnRef>
          <a:fillRef idx="1">
            <a:schemeClr val="accent6"/>
          </a:fillRef>
          <a:effectRef idx="1">
            <a:schemeClr val="accent6"/>
          </a:effectRef>
          <a:fontRef idx="minor">
            <a:schemeClr val="lt1"/>
          </a:fontRef>
        </p:style>
        <p:txBody>
          <a:bodyPr anchor="ctr"/>
          <a:lstStyle/>
          <a:p>
            <a:pPr algn="ctr">
              <a:defRPr/>
            </a:pPr>
            <a:endParaRPr lang="zh-CN" altLang="en-US"/>
          </a:p>
        </p:txBody>
      </p:sp>
      <p:sp>
        <p:nvSpPr>
          <p:cNvPr id="36" name="等腰三角形 35"/>
          <p:cNvSpPr/>
          <p:nvPr/>
        </p:nvSpPr>
        <p:spPr>
          <a:xfrm>
            <a:off x="1971143" y="4635059"/>
            <a:ext cx="106363" cy="295275"/>
          </a:xfrm>
          <a:prstGeom prst="triangle">
            <a:avLst/>
          </a:prstGeom>
          <a:ln>
            <a:solidFill>
              <a:schemeClr val="accent6"/>
            </a:solidFill>
          </a:ln>
        </p:spPr>
        <p:style>
          <a:lnRef idx="3">
            <a:schemeClr val="lt1"/>
          </a:lnRef>
          <a:fillRef idx="1">
            <a:schemeClr val="accent6"/>
          </a:fillRef>
          <a:effectRef idx="1">
            <a:schemeClr val="accent6"/>
          </a:effectRef>
          <a:fontRef idx="minor">
            <a:schemeClr val="lt1"/>
          </a:fontRef>
        </p:style>
        <p:txBody>
          <a:bodyPr anchor="ctr"/>
          <a:lstStyle/>
          <a:p>
            <a:pPr algn="ctr">
              <a:defRPr/>
            </a:pPr>
            <a:endParaRPr lang="zh-CN" altLang="en-US"/>
          </a:p>
        </p:txBody>
      </p:sp>
      <p:sp>
        <p:nvSpPr>
          <p:cNvPr id="37" name="Rectangle 1"/>
          <p:cNvSpPr/>
          <p:nvPr/>
        </p:nvSpPr>
        <p:spPr>
          <a:xfrm>
            <a:off x="2073275" y="2048882"/>
            <a:ext cx="5143500" cy="1033462"/>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2400" dirty="0"/>
              <a:t>H(25)=25%13=12</a:t>
            </a:r>
            <a:endParaRPr lang="zh-CN" altLang="en-US" sz="2400" dirty="0"/>
          </a:p>
        </p:txBody>
      </p:sp>
      <p:sp>
        <p:nvSpPr>
          <p:cNvPr id="38" name="Rectangle 271"/>
          <p:cNvSpPr/>
          <p:nvPr/>
        </p:nvSpPr>
        <p:spPr>
          <a:xfrm>
            <a:off x="2123728" y="2132856"/>
            <a:ext cx="5143500" cy="1033462"/>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2400" dirty="0"/>
              <a:t>d</a:t>
            </a:r>
            <a:r>
              <a:rPr lang="en-US" altLang="zh-CN" sz="2400" baseline="-25000" dirty="0"/>
              <a:t>1 </a:t>
            </a:r>
            <a:r>
              <a:rPr lang="en-US" altLang="zh-CN" sz="2400" dirty="0"/>
              <a:t>= (H(25)+1)%15=13%15=13</a:t>
            </a:r>
            <a:endParaRPr lang="zh-CN" altLang="en-US" sz="2400" dirty="0"/>
          </a:p>
        </p:txBody>
      </p:sp>
      <p:sp>
        <p:nvSpPr>
          <p:cNvPr id="39" name="Rectangle 273"/>
          <p:cNvSpPr/>
          <p:nvPr/>
        </p:nvSpPr>
        <p:spPr>
          <a:xfrm>
            <a:off x="2123728" y="2060848"/>
            <a:ext cx="5143500" cy="1033463"/>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2400" dirty="0"/>
              <a:t>d</a:t>
            </a:r>
            <a:r>
              <a:rPr lang="en-US" altLang="zh-CN" sz="2400" baseline="-25000" dirty="0"/>
              <a:t>2 </a:t>
            </a:r>
            <a:r>
              <a:rPr lang="en-US" altLang="zh-CN" sz="2400" dirty="0"/>
              <a:t>= (H(25)+2)%15=14%15=14</a:t>
            </a:r>
            <a:endParaRPr lang="zh-CN" altLang="en-US" sz="2400" dirty="0"/>
          </a:p>
        </p:txBody>
      </p:sp>
      <p:sp>
        <p:nvSpPr>
          <p:cNvPr id="40" name="Rectangle 301"/>
          <p:cNvSpPr/>
          <p:nvPr/>
        </p:nvSpPr>
        <p:spPr>
          <a:xfrm>
            <a:off x="2051720" y="2060848"/>
            <a:ext cx="5143500" cy="1033463"/>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lgn="ctr">
              <a:buNone/>
              <a:defRPr/>
            </a:pPr>
            <a:r>
              <a:rPr lang="en-US" altLang="zh-CN" sz="2400" dirty="0"/>
              <a:t>d</a:t>
            </a:r>
            <a:r>
              <a:rPr lang="en-US" altLang="zh-CN" sz="2400" baseline="-25000" dirty="0"/>
              <a:t>3 </a:t>
            </a:r>
            <a:r>
              <a:rPr lang="en-US" altLang="zh-CN" sz="2400" dirty="0"/>
              <a:t>= (H(25)+3)%15=15%15=0</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拉链法</a:t>
            </a:r>
            <a:endParaRPr lang="zh-CN" altLang="en-US" dirty="0"/>
          </a:p>
        </p:txBody>
      </p:sp>
      <p:sp>
        <p:nvSpPr>
          <p:cNvPr id="4" name="页脚占位符 3"/>
          <p:cNvSpPr>
            <a:spLocks noGrp="1"/>
          </p:cNvSpPr>
          <p:nvPr>
            <p:ph type="ftr" sz="quarter" idx="10"/>
          </p:nvPr>
        </p:nvSpPr>
        <p:spPr/>
        <p:txBody>
          <a:bodyPr/>
          <a:lstStyle/>
          <a:p>
            <a:pPr>
              <a:defRPr/>
            </a:pPr>
            <a:fld id="{773FAED9-12B9-4EF5-9F78-54423B07624A}" type="slidenum">
              <a:rPr lang="zh-CN" altLang="en-US" smtClean="0">
                <a:ea typeface="黑体" panose="02010609060101010101" pitchFamily="49" charset="-122"/>
              </a:rPr>
            </a:fld>
            <a:endParaRPr lang="en-US" altLang="zh-CN">
              <a:ea typeface="黑体" panose="02010609060101010101" pitchFamily="49" charset="-122"/>
            </a:endParaRPr>
          </a:p>
        </p:txBody>
      </p:sp>
      <p:sp>
        <p:nvSpPr>
          <p:cNvPr id="5" name="内容占位符 2"/>
          <p:cNvSpPr>
            <a:spLocks noGrp="1"/>
          </p:cNvSpPr>
          <p:nvPr>
            <p:ph idx="1"/>
          </p:nvPr>
        </p:nvSpPr>
        <p:spPr>
          <a:xfrm>
            <a:off x="3787007" y="1484313"/>
            <a:ext cx="5356994" cy="4525962"/>
          </a:xfrm>
        </p:spPr>
        <p:txBody>
          <a:bodyPr/>
          <a:lstStyle/>
          <a:p>
            <a:r>
              <a:rPr lang="zh-CN" altLang="en-US" sz="2000" dirty="0"/>
              <a:t>已知一组关键字集</a:t>
            </a:r>
            <a:r>
              <a:rPr lang="en-US" altLang="zh-CN" sz="2000" dirty="0"/>
              <a:t>(26,36,41,38,44,15,68,12,06,51,25)</a:t>
            </a:r>
            <a:endParaRPr lang="en-US" altLang="zh-CN" sz="2000" dirty="0"/>
          </a:p>
          <a:p>
            <a:pPr marL="0" indent="0">
              <a:buNone/>
            </a:pPr>
            <a:r>
              <a:rPr lang="zh-CN" altLang="en-US" sz="2000" dirty="0"/>
              <a:t>试构造这组关键字的散列表</a:t>
            </a:r>
            <a:r>
              <a:rPr lang="zh-CN" altLang="en-US" sz="2000" dirty="0" smtClean="0"/>
              <a:t>。</a:t>
            </a:r>
            <a:endParaRPr lang="en-US" altLang="zh-CN" sz="2000" dirty="0" smtClean="0"/>
          </a:p>
          <a:p>
            <a:r>
              <a:rPr lang="zh-CN" altLang="en-US" sz="2000" dirty="0" smtClean="0"/>
              <a:t>仍取散</a:t>
            </a:r>
            <a:r>
              <a:rPr lang="zh-CN" altLang="en-US" sz="2000" dirty="0"/>
              <a:t>列函数为：    </a:t>
            </a:r>
            <a:r>
              <a:rPr lang="en-US" altLang="zh-CN" sz="2000" dirty="0"/>
              <a:t>H(key)=</a:t>
            </a:r>
            <a:r>
              <a:rPr lang="en-US" altLang="zh-CN" sz="2000" dirty="0" smtClean="0"/>
              <a:t>key%13</a:t>
            </a:r>
            <a:r>
              <a:rPr lang="zh-CN" altLang="en-US" sz="2000" dirty="0"/>
              <a:t>，散列表为</a:t>
            </a:r>
            <a:r>
              <a:rPr lang="en-US" altLang="zh-CN" sz="2000" dirty="0" smtClean="0"/>
              <a:t>HT[13]</a:t>
            </a:r>
            <a:endParaRPr lang="en-US" altLang="zh-CN" sz="2000" dirty="0"/>
          </a:p>
          <a:p>
            <a:endParaRPr lang="zh-CN" altLang="en-US" sz="2000" dirty="0"/>
          </a:p>
        </p:txBody>
      </p:sp>
      <p:sp>
        <p:nvSpPr>
          <p:cNvPr id="6" name="椭圆 5"/>
          <p:cNvSpPr/>
          <p:nvPr/>
        </p:nvSpPr>
        <p:spPr bwMode="auto">
          <a:xfrm>
            <a:off x="395536" y="961703"/>
            <a:ext cx="680054" cy="678223"/>
          </a:xfrm>
          <a:prstGeom prst="ellipse">
            <a:avLst/>
          </a:prstGeom>
          <a:solidFill>
            <a:schemeClr val="tx1"/>
          </a:solidFill>
          <a:ln w="19050" cap="flat" cmpd="sng" algn="ctr">
            <a:solidFill>
              <a:schemeClr val="bg2"/>
            </a:solid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None/>
            </a:pPr>
            <a:r>
              <a:rPr kumimoji="0" lang="zh-CN" altLang="en-US" sz="28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rPr>
              <a:t>例</a:t>
            </a:r>
            <a:endParaRPr kumimoji="0" lang="zh-CN" altLang="en-US" sz="28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endParaRPr>
          </a:p>
        </p:txBody>
      </p:sp>
      <p:sp>
        <p:nvSpPr>
          <p:cNvPr id="7" name="Text Box 10"/>
          <p:cNvSpPr txBox="1">
            <a:spLocks noChangeArrowheads="1"/>
          </p:cNvSpPr>
          <p:nvPr/>
        </p:nvSpPr>
        <p:spPr bwMode="auto">
          <a:xfrm>
            <a:off x="251643" y="1662879"/>
            <a:ext cx="565150" cy="478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85000"/>
              </a:lnSpc>
              <a:spcBef>
                <a:spcPct val="50000"/>
              </a:spcBef>
              <a:buNone/>
            </a:pPr>
            <a:r>
              <a:rPr kumimoji="1" lang="en-US" altLang="zh-CN" sz="1800">
                <a:ea typeface="黑体" panose="02010609060101010101" pitchFamily="49" charset="-122"/>
              </a:rPr>
              <a:t>0</a:t>
            </a:r>
            <a:endParaRPr kumimoji="1" lang="en-US" altLang="zh-CN" sz="1800">
              <a:ea typeface="黑体" panose="02010609060101010101" pitchFamily="49" charset="-122"/>
            </a:endParaRPr>
          </a:p>
          <a:p>
            <a:pPr algn="r">
              <a:lnSpc>
                <a:spcPct val="85000"/>
              </a:lnSpc>
              <a:spcBef>
                <a:spcPct val="50000"/>
              </a:spcBef>
              <a:buNone/>
            </a:pPr>
            <a:r>
              <a:rPr kumimoji="1" lang="en-US" altLang="zh-CN" sz="1800">
                <a:ea typeface="黑体" panose="02010609060101010101" pitchFamily="49" charset="-122"/>
              </a:rPr>
              <a:t>1</a:t>
            </a:r>
            <a:endParaRPr kumimoji="1" lang="en-US" altLang="zh-CN" sz="1800">
              <a:ea typeface="黑体" panose="02010609060101010101" pitchFamily="49" charset="-122"/>
            </a:endParaRPr>
          </a:p>
          <a:p>
            <a:pPr algn="r">
              <a:lnSpc>
                <a:spcPct val="85000"/>
              </a:lnSpc>
              <a:spcBef>
                <a:spcPct val="50000"/>
              </a:spcBef>
              <a:buNone/>
            </a:pPr>
            <a:r>
              <a:rPr kumimoji="1" lang="en-US" altLang="zh-CN" sz="1800">
                <a:ea typeface="黑体" panose="02010609060101010101" pitchFamily="49" charset="-122"/>
              </a:rPr>
              <a:t>2</a:t>
            </a:r>
            <a:endParaRPr kumimoji="1" lang="en-US" altLang="zh-CN" sz="1800">
              <a:ea typeface="黑体" panose="02010609060101010101" pitchFamily="49" charset="-122"/>
            </a:endParaRPr>
          </a:p>
          <a:p>
            <a:pPr algn="r">
              <a:lnSpc>
                <a:spcPct val="85000"/>
              </a:lnSpc>
              <a:spcBef>
                <a:spcPct val="50000"/>
              </a:spcBef>
              <a:buNone/>
            </a:pPr>
            <a:r>
              <a:rPr kumimoji="1" lang="en-US" altLang="zh-CN" sz="1800">
                <a:ea typeface="黑体" panose="02010609060101010101" pitchFamily="49" charset="-122"/>
              </a:rPr>
              <a:t>3</a:t>
            </a:r>
            <a:endParaRPr kumimoji="1" lang="en-US" altLang="zh-CN" sz="1800">
              <a:ea typeface="黑体" panose="02010609060101010101" pitchFamily="49" charset="-122"/>
            </a:endParaRPr>
          </a:p>
          <a:p>
            <a:pPr algn="r">
              <a:lnSpc>
                <a:spcPct val="85000"/>
              </a:lnSpc>
              <a:spcBef>
                <a:spcPct val="50000"/>
              </a:spcBef>
              <a:buNone/>
            </a:pPr>
            <a:r>
              <a:rPr kumimoji="1" lang="en-US" altLang="zh-CN" sz="1800">
                <a:ea typeface="黑体" panose="02010609060101010101" pitchFamily="49" charset="-122"/>
              </a:rPr>
              <a:t>4</a:t>
            </a:r>
            <a:endParaRPr kumimoji="1" lang="en-US" altLang="zh-CN" sz="1800">
              <a:ea typeface="黑体" panose="02010609060101010101" pitchFamily="49" charset="-122"/>
            </a:endParaRPr>
          </a:p>
          <a:p>
            <a:pPr algn="r">
              <a:lnSpc>
                <a:spcPct val="85000"/>
              </a:lnSpc>
              <a:spcBef>
                <a:spcPct val="50000"/>
              </a:spcBef>
              <a:buNone/>
            </a:pPr>
            <a:r>
              <a:rPr kumimoji="1" lang="en-US" altLang="zh-CN" sz="1800">
                <a:ea typeface="黑体" panose="02010609060101010101" pitchFamily="49" charset="-122"/>
              </a:rPr>
              <a:t>5</a:t>
            </a:r>
            <a:endParaRPr kumimoji="1" lang="en-US" altLang="zh-CN" sz="1800">
              <a:ea typeface="黑体" panose="02010609060101010101" pitchFamily="49" charset="-122"/>
            </a:endParaRPr>
          </a:p>
          <a:p>
            <a:pPr algn="r">
              <a:lnSpc>
                <a:spcPct val="85000"/>
              </a:lnSpc>
              <a:spcBef>
                <a:spcPct val="50000"/>
              </a:spcBef>
              <a:buNone/>
            </a:pPr>
            <a:r>
              <a:rPr kumimoji="1" lang="en-US" altLang="zh-CN" sz="1800">
                <a:ea typeface="黑体" panose="02010609060101010101" pitchFamily="49" charset="-122"/>
              </a:rPr>
              <a:t>6</a:t>
            </a:r>
            <a:endParaRPr kumimoji="1" lang="en-US" altLang="zh-CN" sz="1800">
              <a:ea typeface="黑体" panose="02010609060101010101" pitchFamily="49" charset="-122"/>
            </a:endParaRPr>
          </a:p>
          <a:p>
            <a:pPr algn="r">
              <a:lnSpc>
                <a:spcPct val="85000"/>
              </a:lnSpc>
              <a:spcBef>
                <a:spcPct val="50000"/>
              </a:spcBef>
              <a:buNone/>
            </a:pPr>
            <a:r>
              <a:rPr kumimoji="1" lang="en-US" altLang="zh-CN" sz="1800">
                <a:ea typeface="黑体" panose="02010609060101010101" pitchFamily="49" charset="-122"/>
              </a:rPr>
              <a:t>7</a:t>
            </a:r>
            <a:endParaRPr kumimoji="1" lang="en-US" altLang="zh-CN" sz="1800">
              <a:ea typeface="黑体" panose="02010609060101010101" pitchFamily="49" charset="-122"/>
            </a:endParaRPr>
          </a:p>
          <a:p>
            <a:pPr algn="r">
              <a:lnSpc>
                <a:spcPct val="85000"/>
              </a:lnSpc>
              <a:spcBef>
                <a:spcPct val="50000"/>
              </a:spcBef>
              <a:buNone/>
            </a:pPr>
            <a:r>
              <a:rPr kumimoji="1" lang="en-US" altLang="zh-CN" sz="1800">
                <a:ea typeface="黑体" panose="02010609060101010101" pitchFamily="49" charset="-122"/>
              </a:rPr>
              <a:t>8</a:t>
            </a:r>
            <a:endParaRPr kumimoji="1" lang="en-US" altLang="zh-CN" sz="1800">
              <a:ea typeface="黑体" panose="02010609060101010101" pitchFamily="49" charset="-122"/>
            </a:endParaRPr>
          </a:p>
          <a:p>
            <a:pPr algn="r">
              <a:lnSpc>
                <a:spcPct val="85000"/>
              </a:lnSpc>
              <a:spcBef>
                <a:spcPct val="50000"/>
              </a:spcBef>
              <a:buNone/>
            </a:pPr>
            <a:r>
              <a:rPr kumimoji="1" lang="en-US" altLang="zh-CN" sz="1800">
                <a:ea typeface="黑体" panose="02010609060101010101" pitchFamily="49" charset="-122"/>
              </a:rPr>
              <a:t>9</a:t>
            </a:r>
            <a:endParaRPr kumimoji="1" lang="en-US" altLang="zh-CN" sz="1800">
              <a:ea typeface="黑体" panose="02010609060101010101" pitchFamily="49" charset="-122"/>
            </a:endParaRPr>
          </a:p>
          <a:p>
            <a:pPr algn="r">
              <a:lnSpc>
                <a:spcPct val="85000"/>
              </a:lnSpc>
              <a:spcBef>
                <a:spcPct val="50000"/>
              </a:spcBef>
              <a:buNone/>
            </a:pPr>
            <a:r>
              <a:rPr kumimoji="1" lang="en-US" altLang="zh-CN" sz="1800">
                <a:ea typeface="黑体" panose="02010609060101010101" pitchFamily="49" charset="-122"/>
              </a:rPr>
              <a:t>10</a:t>
            </a:r>
            <a:endParaRPr kumimoji="1" lang="en-US" altLang="zh-CN" sz="1800">
              <a:ea typeface="黑体" panose="02010609060101010101" pitchFamily="49" charset="-122"/>
            </a:endParaRPr>
          </a:p>
          <a:p>
            <a:pPr algn="r">
              <a:lnSpc>
                <a:spcPct val="85000"/>
              </a:lnSpc>
              <a:spcBef>
                <a:spcPct val="50000"/>
              </a:spcBef>
              <a:buNone/>
            </a:pPr>
            <a:r>
              <a:rPr kumimoji="1" lang="en-US" altLang="zh-CN" sz="1800">
                <a:ea typeface="黑体" panose="02010609060101010101" pitchFamily="49" charset="-122"/>
              </a:rPr>
              <a:t>11</a:t>
            </a:r>
            <a:endParaRPr kumimoji="1" lang="en-US" altLang="zh-CN" sz="1800">
              <a:ea typeface="黑体" panose="02010609060101010101" pitchFamily="49" charset="-122"/>
            </a:endParaRPr>
          </a:p>
          <a:p>
            <a:pPr algn="r">
              <a:lnSpc>
                <a:spcPct val="85000"/>
              </a:lnSpc>
              <a:spcBef>
                <a:spcPct val="50000"/>
              </a:spcBef>
              <a:buNone/>
            </a:pPr>
            <a:r>
              <a:rPr kumimoji="1" lang="en-US" altLang="zh-CN" sz="1800">
                <a:ea typeface="黑体" panose="02010609060101010101" pitchFamily="49" charset="-122"/>
              </a:rPr>
              <a:t>12</a:t>
            </a:r>
            <a:endParaRPr kumimoji="1" lang="en-US" altLang="zh-CN" sz="1800">
              <a:ea typeface="黑体" panose="02010609060101010101" pitchFamily="49" charset="-122"/>
            </a:endParaRPr>
          </a:p>
        </p:txBody>
      </p:sp>
      <p:sp>
        <p:nvSpPr>
          <p:cNvPr id="8" name="Rectangle 11"/>
          <p:cNvSpPr>
            <a:spLocks noChangeArrowheads="1"/>
          </p:cNvSpPr>
          <p:nvPr/>
        </p:nvSpPr>
        <p:spPr bwMode="auto">
          <a:xfrm>
            <a:off x="889818" y="2013717"/>
            <a:ext cx="528638" cy="3714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anose="02010609060101010101" pitchFamily="49" charset="-122"/>
            </a:endParaRPr>
          </a:p>
        </p:txBody>
      </p:sp>
      <p:sp>
        <p:nvSpPr>
          <p:cNvPr id="9" name="Rectangle 12"/>
          <p:cNvSpPr>
            <a:spLocks noChangeArrowheads="1"/>
          </p:cNvSpPr>
          <p:nvPr/>
        </p:nvSpPr>
        <p:spPr bwMode="auto">
          <a:xfrm>
            <a:off x="889818" y="2385192"/>
            <a:ext cx="528638" cy="36988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anose="02010609060101010101" pitchFamily="49" charset="-122"/>
            </a:endParaRPr>
          </a:p>
        </p:txBody>
      </p:sp>
      <p:sp>
        <p:nvSpPr>
          <p:cNvPr id="10" name="Rectangle 13"/>
          <p:cNvSpPr>
            <a:spLocks noChangeArrowheads="1"/>
          </p:cNvSpPr>
          <p:nvPr/>
        </p:nvSpPr>
        <p:spPr bwMode="auto">
          <a:xfrm>
            <a:off x="889818" y="2755079"/>
            <a:ext cx="528638" cy="3698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anose="02010609060101010101" pitchFamily="49" charset="-122"/>
            </a:endParaRPr>
          </a:p>
        </p:txBody>
      </p:sp>
      <p:sp>
        <p:nvSpPr>
          <p:cNvPr id="11" name="Rectangle 14"/>
          <p:cNvSpPr>
            <a:spLocks noChangeArrowheads="1"/>
          </p:cNvSpPr>
          <p:nvPr/>
        </p:nvSpPr>
        <p:spPr bwMode="auto">
          <a:xfrm>
            <a:off x="889818" y="3124967"/>
            <a:ext cx="528638" cy="3714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anose="02010609060101010101" pitchFamily="49" charset="-122"/>
            </a:endParaRPr>
          </a:p>
        </p:txBody>
      </p:sp>
      <p:sp>
        <p:nvSpPr>
          <p:cNvPr id="12" name="Rectangle 15"/>
          <p:cNvSpPr>
            <a:spLocks noChangeArrowheads="1"/>
          </p:cNvSpPr>
          <p:nvPr/>
        </p:nvSpPr>
        <p:spPr bwMode="auto">
          <a:xfrm>
            <a:off x="889818" y="3496442"/>
            <a:ext cx="528638" cy="36988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anose="02010609060101010101" pitchFamily="49" charset="-122"/>
            </a:endParaRPr>
          </a:p>
        </p:txBody>
      </p:sp>
      <p:sp>
        <p:nvSpPr>
          <p:cNvPr id="13" name="Rectangle 16"/>
          <p:cNvSpPr>
            <a:spLocks noChangeArrowheads="1"/>
          </p:cNvSpPr>
          <p:nvPr/>
        </p:nvSpPr>
        <p:spPr bwMode="auto">
          <a:xfrm>
            <a:off x="889818" y="3866329"/>
            <a:ext cx="528638" cy="3698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anose="02010609060101010101" pitchFamily="49" charset="-122"/>
            </a:endParaRPr>
          </a:p>
        </p:txBody>
      </p:sp>
      <p:sp>
        <p:nvSpPr>
          <p:cNvPr id="14" name="Rectangle 17"/>
          <p:cNvSpPr>
            <a:spLocks noChangeArrowheads="1"/>
          </p:cNvSpPr>
          <p:nvPr/>
        </p:nvSpPr>
        <p:spPr bwMode="auto">
          <a:xfrm>
            <a:off x="889818" y="4236217"/>
            <a:ext cx="528638" cy="3714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anose="02010609060101010101" pitchFamily="49" charset="-122"/>
            </a:endParaRPr>
          </a:p>
        </p:txBody>
      </p:sp>
      <p:sp>
        <p:nvSpPr>
          <p:cNvPr id="15" name="Rectangle 18"/>
          <p:cNvSpPr>
            <a:spLocks noChangeArrowheads="1"/>
          </p:cNvSpPr>
          <p:nvPr/>
        </p:nvSpPr>
        <p:spPr bwMode="auto">
          <a:xfrm>
            <a:off x="889818" y="4607692"/>
            <a:ext cx="528638" cy="36988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anose="02010609060101010101" pitchFamily="49" charset="-122"/>
            </a:endParaRPr>
          </a:p>
        </p:txBody>
      </p:sp>
      <p:sp>
        <p:nvSpPr>
          <p:cNvPr id="16" name="Rectangle 19"/>
          <p:cNvSpPr>
            <a:spLocks noChangeArrowheads="1"/>
          </p:cNvSpPr>
          <p:nvPr/>
        </p:nvSpPr>
        <p:spPr bwMode="auto">
          <a:xfrm>
            <a:off x="889818" y="4977579"/>
            <a:ext cx="528638" cy="3698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anose="02010609060101010101" pitchFamily="49" charset="-122"/>
            </a:endParaRPr>
          </a:p>
        </p:txBody>
      </p:sp>
      <p:sp>
        <p:nvSpPr>
          <p:cNvPr id="17" name="Rectangle 20"/>
          <p:cNvSpPr>
            <a:spLocks noChangeArrowheads="1"/>
          </p:cNvSpPr>
          <p:nvPr/>
        </p:nvSpPr>
        <p:spPr bwMode="auto">
          <a:xfrm>
            <a:off x="889818" y="5347467"/>
            <a:ext cx="528638" cy="3714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anose="02010609060101010101" pitchFamily="49" charset="-122"/>
            </a:endParaRPr>
          </a:p>
        </p:txBody>
      </p:sp>
      <p:sp>
        <p:nvSpPr>
          <p:cNvPr id="18" name="Rectangle 21"/>
          <p:cNvSpPr>
            <a:spLocks noChangeArrowheads="1"/>
          </p:cNvSpPr>
          <p:nvPr/>
        </p:nvSpPr>
        <p:spPr bwMode="auto">
          <a:xfrm>
            <a:off x="889818" y="5718942"/>
            <a:ext cx="528638" cy="36988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anose="02010609060101010101" pitchFamily="49" charset="-122"/>
            </a:endParaRPr>
          </a:p>
        </p:txBody>
      </p:sp>
      <p:sp>
        <p:nvSpPr>
          <p:cNvPr id="19" name="Rectangle 22"/>
          <p:cNvSpPr>
            <a:spLocks noChangeArrowheads="1"/>
          </p:cNvSpPr>
          <p:nvPr/>
        </p:nvSpPr>
        <p:spPr bwMode="auto">
          <a:xfrm>
            <a:off x="889818" y="6088829"/>
            <a:ext cx="528638" cy="3714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anose="02010609060101010101" pitchFamily="49" charset="-122"/>
            </a:endParaRPr>
          </a:p>
        </p:txBody>
      </p:sp>
      <p:sp>
        <p:nvSpPr>
          <p:cNvPr id="20" name="Rectangle 23"/>
          <p:cNvSpPr>
            <a:spLocks noChangeArrowheads="1"/>
          </p:cNvSpPr>
          <p:nvPr/>
        </p:nvSpPr>
        <p:spPr bwMode="auto">
          <a:xfrm>
            <a:off x="889818" y="1643829"/>
            <a:ext cx="528638" cy="3698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anose="02010609060101010101" pitchFamily="49" charset="-122"/>
            </a:endParaRPr>
          </a:p>
        </p:txBody>
      </p:sp>
      <p:sp>
        <p:nvSpPr>
          <p:cNvPr id="21" name="Line 24"/>
          <p:cNvSpPr>
            <a:spLocks noChangeShapeType="1"/>
          </p:cNvSpPr>
          <p:nvPr/>
        </p:nvSpPr>
        <p:spPr bwMode="auto">
          <a:xfrm>
            <a:off x="1313681" y="1829567"/>
            <a:ext cx="52863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25"/>
          <p:cNvSpPr>
            <a:spLocks noChangeShapeType="1"/>
          </p:cNvSpPr>
          <p:nvPr/>
        </p:nvSpPr>
        <p:spPr bwMode="auto">
          <a:xfrm>
            <a:off x="1313681" y="2569342"/>
            <a:ext cx="52863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26"/>
          <p:cNvSpPr>
            <a:spLocks noChangeShapeType="1"/>
          </p:cNvSpPr>
          <p:nvPr/>
        </p:nvSpPr>
        <p:spPr bwMode="auto">
          <a:xfrm>
            <a:off x="1313681" y="2940817"/>
            <a:ext cx="52863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27"/>
          <p:cNvSpPr>
            <a:spLocks noChangeShapeType="1"/>
          </p:cNvSpPr>
          <p:nvPr/>
        </p:nvSpPr>
        <p:spPr bwMode="auto">
          <a:xfrm>
            <a:off x="1313681" y="3680592"/>
            <a:ext cx="52863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28"/>
          <p:cNvSpPr>
            <a:spLocks noChangeShapeType="1"/>
          </p:cNvSpPr>
          <p:nvPr/>
        </p:nvSpPr>
        <p:spPr bwMode="auto">
          <a:xfrm>
            <a:off x="1313681" y="4052067"/>
            <a:ext cx="52863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29"/>
          <p:cNvSpPr>
            <a:spLocks noChangeShapeType="1"/>
          </p:cNvSpPr>
          <p:nvPr/>
        </p:nvSpPr>
        <p:spPr bwMode="auto">
          <a:xfrm>
            <a:off x="1313681" y="5533204"/>
            <a:ext cx="52863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30"/>
          <p:cNvSpPr>
            <a:spLocks noChangeShapeType="1"/>
          </p:cNvSpPr>
          <p:nvPr/>
        </p:nvSpPr>
        <p:spPr bwMode="auto">
          <a:xfrm>
            <a:off x="1313681" y="6274567"/>
            <a:ext cx="52863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31"/>
          <p:cNvSpPr>
            <a:spLocks noChangeShapeType="1"/>
          </p:cNvSpPr>
          <p:nvPr/>
        </p:nvSpPr>
        <p:spPr bwMode="auto">
          <a:xfrm>
            <a:off x="2470968" y="2569342"/>
            <a:ext cx="43815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32"/>
          <p:cNvSpPr>
            <a:spLocks noChangeShapeType="1"/>
          </p:cNvSpPr>
          <p:nvPr/>
        </p:nvSpPr>
        <p:spPr bwMode="auto">
          <a:xfrm>
            <a:off x="2470968" y="6274567"/>
            <a:ext cx="43815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33"/>
          <p:cNvSpPr>
            <a:spLocks noChangeShapeType="1"/>
          </p:cNvSpPr>
          <p:nvPr/>
        </p:nvSpPr>
        <p:spPr bwMode="auto">
          <a:xfrm>
            <a:off x="3537768" y="6274567"/>
            <a:ext cx="43815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34"/>
          <p:cNvSpPr>
            <a:spLocks noChangeShapeType="1"/>
          </p:cNvSpPr>
          <p:nvPr/>
        </p:nvSpPr>
        <p:spPr bwMode="auto">
          <a:xfrm>
            <a:off x="4604568" y="6274567"/>
            <a:ext cx="43815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2" name="Group 36"/>
          <p:cNvGraphicFramePr/>
          <p:nvPr/>
        </p:nvGraphicFramePr>
        <p:xfrm>
          <a:off x="1826443" y="2731267"/>
          <a:ext cx="866775" cy="350838"/>
        </p:xfrm>
        <a:graphic>
          <a:graphicData uri="http://schemas.openxmlformats.org/drawingml/2006/table">
            <a:tbl>
              <a:tblPr/>
              <a:tblGrid>
                <a:gridCol w="434975"/>
                <a:gridCol w="431800"/>
              </a:tblGrid>
              <a:tr h="350838">
                <a:tc>
                  <a:txBody>
                    <a:bodyPr/>
                    <a:lstStyle>
                      <a:lvl1pPr algn="l">
                        <a:spcBef>
                          <a:spcPct val="20000"/>
                        </a:spcBef>
                        <a:defRPr sz="2400">
                          <a:solidFill>
                            <a:schemeClr val="tx1"/>
                          </a:solidFill>
                          <a:latin typeface="Lucida Console" panose="020B0609040504020204" pitchFamily="49" charset="0"/>
                          <a:ea typeface="幼圆" panose="02010509060101010101" pitchFamily="49" charset="-122"/>
                        </a:defRPr>
                      </a:lvl1pPr>
                      <a:lvl2pPr algn="l">
                        <a:spcBef>
                          <a:spcPct val="20000"/>
                        </a:spcBef>
                        <a:buFont typeface="Arial" panose="020B0604020202020204" pitchFamily="34" charset="0"/>
                        <a:defRPr sz="2000">
                          <a:solidFill>
                            <a:schemeClr val="tx1"/>
                          </a:solidFill>
                          <a:latin typeface="Lucida Console" panose="020B0609040504020204" pitchFamily="49" charset="0"/>
                          <a:ea typeface="幼圆" panose="02010509060101010101" pitchFamily="49" charset="-122"/>
                        </a:defRPr>
                      </a:lvl2pPr>
                      <a:lvl3pPr algn="l">
                        <a:spcBef>
                          <a:spcPct val="20000"/>
                        </a:spcBef>
                        <a:buFont typeface="Arial" panose="020B0604020202020204" pitchFamily="34" charset="0"/>
                        <a:defRPr>
                          <a:solidFill>
                            <a:schemeClr val="tx1"/>
                          </a:solidFill>
                          <a:latin typeface="Lucida Console" panose="020B0609040504020204" pitchFamily="49" charset="0"/>
                          <a:ea typeface="幼圆" panose="02010509060101010101" pitchFamily="49" charset="-122"/>
                        </a:defRPr>
                      </a:lvl3pPr>
                      <a:lvl4pPr algn="l">
                        <a:spcBef>
                          <a:spcPct val="20000"/>
                        </a:spcBef>
                        <a:defRPr sz="1600">
                          <a:solidFill>
                            <a:schemeClr val="tx1"/>
                          </a:solidFill>
                          <a:latin typeface="Lucida Console" panose="020B0609040504020204" pitchFamily="49" charset="0"/>
                          <a:ea typeface="幼圆" panose="02010509060101010101" pitchFamily="49" charset="-122"/>
                        </a:defRPr>
                      </a:lvl4pPr>
                      <a:lvl5pPr algn="l">
                        <a:spcBef>
                          <a:spcPct val="20000"/>
                        </a:spcBef>
                        <a:defRPr sz="1600">
                          <a:solidFill>
                            <a:schemeClr val="tx1"/>
                          </a:solidFill>
                          <a:latin typeface="Lucida Console" panose="020B0609040504020204" pitchFamily="49" charset="0"/>
                          <a:ea typeface="幼圆" panose="02010509060101010101" pitchFamily="49" charset="-122"/>
                        </a:defRPr>
                      </a:lvl5pPr>
                      <a:lvl6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6pPr>
                      <a:lvl7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7pPr>
                      <a:lvl8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8pPr>
                      <a:lvl9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smtClean="0">
                          <a:ln>
                            <a:noFill/>
                          </a:ln>
                          <a:solidFill>
                            <a:schemeClr val="tx1"/>
                          </a:solidFill>
                          <a:effectLst/>
                          <a:latin typeface="Lucida Console" panose="020B0609040504020204" pitchFamily="49" charset="0"/>
                          <a:ea typeface="黑体" panose="02010609060101010101" pitchFamily="49" charset="-122"/>
                        </a:rPr>
                        <a:t>68</a:t>
                      </a:r>
                      <a:endParaRPr kumimoji="0" lang="en-US" altLang="zh-CN" sz="1600" b="0" i="0" u="none" strike="noStrike" cap="none" normalizeH="0" baseline="0" smtClean="0">
                        <a:ln>
                          <a:noFill/>
                        </a:ln>
                        <a:solidFill>
                          <a:schemeClr val="tx1"/>
                        </a:solidFill>
                        <a:effectLst/>
                        <a:latin typeface="Lucida Console" panose="020B0609040504020204" pitchFamily="49" charset="0"/>
                        <a:ea typeface="黑体" panose="02010609060101010101"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Lucida Console" panose="020B0609040504020204" pitchFamily="49" charset="0"/>
                          <a:ea typeface="幼圆" panose="02010509060101010101" pitchFamily="49" charset="-122"/>
                        </a:defRPr>
                      </a:lvl1pPr>
                      <a:lvl2pPr algn="l">
                        <a:spcBef>
                          <a:spcPct val="20000"/>
                        </a:spcBef>
                        <a:buFont typeface="Arial" panose="020B0604020202020204" pitchFamily="34" charset="0"/>
                        <a:defRPr sz="2000">
                          <a:solidFill>
                            <a:schemeClr val="tx1"/>
                          </a:solidFill>
                          <a:latin typeface="Lucida Console" panose="020B0609040504020204" pitchFamily="49" charset="0"/>
                          <a:ea typeface="幼圆" panose="02010509060101010101" pitchFamily="49" charset="-122"/>
                        </a:defRPr>
                      </a:lvl2pPr>
                      <a:lvl3pPr algn="l">
                        <a:spcBef>
                          <a:spcPct val="20000"/>
                        </a:spcBef>
                        <a:buFont typeface="Arial" panose="020B0604020202020204" pitchFamily="34" charset="0"/>
                        <a:defRPr>
                          <a:solidFill>
                            <a:schemeClr val="tx1"/>
                          </a:solidFill>
                          <a:latin typeface="Lucida Console" panose="020B0609040504020204" pitchFamily="49" charset="0"/>
                          <a:ea typeface="幼圆" panose="02010509060101010101" pitchFamily="49" charset="-122"/>
                        </a:defRPr>
                      </a:lvl3pPr>
                      <a:lvl4pPr algn="l">
                        <a:spcBef>
                          <a:spcPct val="20000"/>
                        </a:spcBef>
                        <a:defRPr sz="1600">
                          <a:solidFill>
                            <a:schemeClr val="tx1"/>
                          </a:solidFill>
                          <a:latin typeface="Lucida Console" panose="020B0609040504020204" pitchFamily="49" charset="0"/>
                          <a:ea typeface="幼圆" panose="02010509060101010101" pitchFamily="49" charset="-122"/>
                        </a:defRPr>
                      </a:lvl4pPr>
                      <a:lvl5pPr algn="l">
                        <a:spcBef>
                          <a:spcPct val="20000"/>
                        </a:spcBef>
                        <a:defRPr sz="1600">
                          <a:solidFill>
                            <a:schemeClr val="tx1"/>
                          </a:solidFill>
                          <a:latin typeface="Lucida Console" panose="020B0609040504020204" pitchFamily="49" charset="0"/>
                          <a:ea typeface="幼圆" panose="02010509060101010101" pitchFamily="49" charset="-122"/>
                        </a:defRPr>
                      </a:lvl5pPr>
                      <a:lvl6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6pPr>
                      <a:lvl7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7pPr>
                      <a:lvl8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8pPr>
                      <a:lvl9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smtClean="0">
                          <a:ln>
                            <a:noFill/>
                          </a:ln>
                          <a:solidFill>
                            <a:schemeClr val="tx1"/>
                          </a:solidFill>
                          <a:effectLst/>
                          <a:latin typeface="Lucida Console" panose="020B0609040504020204" pitchFamily="49" charset="0"/>
                          <a:ea typeface="黑体" panose="02010609060101010101" pitchFamily="49" charset="-122"/>
                        </a:rPr>
                        <a:t>∧</a:t>
                      </a:r>
                      <a:endParaRPr kumimoji="0" lang="en-US" altLang="zh-CN" sz="1600" b="0" i="0" u="none" strike="noStrike" cap="none" normalizeH="0" baseline="0" smtClean="0">
                        <a:ln>
                          <a:noFill/>
                        </a:ln>
                        <a:solidFill>
                          <a:schemeClr val="tx1"/>
                        </a:solidFill>
                        <a:effectLst/>
                        <a:latin typeface="Lucida Console" panose="020B0609040504020204" pitchFamily="49" charset="0"/>
                        <a:ea typeface="黑体" panose="02010609060101010101"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3" name="Group 44"/>
          <p:cNvGraphicFramePr>
            <a:graphicFrameLocks noGrp="1"/>
          </p:cNvGraphicFramePr>
          <p:nvPr/>
        </p:nvGraphicFramePr>
        <p:xfrm>
          <a:off x="1835968" y="1667642"/>
          <a:ext cx="865188" cy="337440"/>
        </p:xfrm>
        <a:graphic>
          <a:graphicData uri="http://schemas.openxmlformats.org/drawingml/2006/table">
            <a:tbl>
              <a:tblPr/>
              <a:tblGrid>
                <a:gridCol w="433388"/>
                <a:gridCol w="431800"/>
              </a:tblGrid>
              <a:tr h="336550">
                <a:tc>
                  <a:txBody>
                    <a:bodyPr/>
                    <a:lstStyle>
                      <a:lvl1pPr algn="l">
                        <a:spcBef>
                          <a:spcPct val="20000"/>
                        </a:spcBef>
                        <a:defRPr sz="2400">
                          <a:solidFill>
                            <a:schemeClr val="tx1"/>
                          </a:solidFill>
                          <a:latin typeface="Lucida Console" panose="020B0609040504020204" pitchFamily="49" charset="0"/>
                          <a:ea typeface="幼圆" panose="02010509060101010101" pitchFamily="49" charset="-122"/>
                        </a:defRPr>
                      </a:lvl1pPr>
                      <a:lvl2pPr algn="l">
                        <a:spcBef>
                          <a:spcPct val="20000"/>
                        </a:spcBef>
                        <a:buFont typeface="Arial" panose="020B0604020202020204" pitchFamily="34" charset="0"/>
                        <a:defRPr sz="2000">
                          <a:solidFill>
                            <a:schemeClr val="tx1"/>
                          </a:solidFill>
                          <a:latin typeface="Lucida Console" panose="020B0609040504020204" pitchFamily="49" charset="0"/>
                          <a:ea typeface="幼圆" panose="02010509060101010101" pitchFamily="49" charset="-122"/>
                        </a:defRPr>
                      </a:lvl2pPr>
                      <a:lvl3pPr algn="l">
                        <a:spcBef>
                          <a:spcPct val="20000"/>
                        </a:spcBef>
                        <a:buFont typeface="Arial" panose="020B0604020202020204" pitchFamily="34" charset="0"/>
                        <a:defRPr>
                          <a:solidFill>
                            <a:schemeClr val="tx1"/>
                          </a:solidFill>
                          <a:latin typeface="Lucida Console" panose="020B0609040504020204" pitchFamily="49" charset="0"/>
                          <a:ea typeface="幼圆" panose="02010509060101010101" pitchFamily="49" charset="-122"/>
                        </a:defRPr>
                      </a:lvl3pPr>
                      <a:lvl4pPr algn="l">
                        <a:spcBef>
                          <a:spcPct val="20000"/>
                        </a:spcBef>
                        <a:defRPr sz="1600">
                          <a:solidFill>
                            <a:schemeClr val="tx1"/>
                          </a:solidFill>
                          <a:latin typeface="Lucida Console" panose="020B0609040504020204" pitchFamily="49" charset="0"/>
                          <a:ea typeface="幼圆" panose="02010509060101010101" pitchFamily="49" charset="-122"/>
                        </a:defRPr>
                      </a:lvl4pPr>
                      <a:lvl5pPr algn="l">
                        <a:spcBef>
                          <a:spcPct val="20000"/>
                        </a:spcBef>
                        <a:defRPr sz="1600">
                          <a:solidFill>
                            <a:schemeClr val="tx1"/>
                          </a:solidFill>
                          <a:latin typeface="Lucida Console" panose="020B0609040504020204" pitchFamily="49" charset="0"/>
                          <a:ea typeface="幼圆" panose="02010509060101010101" pitchFamily="49" charset="-122"/>
                        </a:defRPr>
                      </a:lvl5pPr>
                      <a:lvl6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6pPr>
                      <a:lvl7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7pPr>
                      <a:lvl8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8pPr>
                      <a:lvl9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smtClean="0">
                          <a:ln>
                            <a:noFill/>
                          </a:ln>
                          <a:solidFill>
                            <a:schemeClr val="tx1"/>
                          </a:solidFill>
                          <a:effectLst/>
                          <a:latin typeface="Lucida Console" panose="020B0609040504020204" pitchFamily="49" charset="0"/>
                          <a:ea typeface="黑体" panose="02010609060101010101" pitchFamily="49" charset="-122"/>
                        </a:rPr>
                        <a:t>26</a:t>
                      </a:r>
                      <a:endParaRPr kumimoji="0" lang="en-US" altLang="zh-CN" sz="1600" b="0" i="0" u="none" strike="noStrike" cap="none" normalizeH="0" baseline="0" smtClean="0">
                        <a:ln>
                          <a:noFill/>
                        </a:ln>
                        <a:solidFill>
                          <a:schemeClr val="tx1"/>
                        </a:solidFill>
                        <a:effectLst/>
                        <a:latin typeface="Lucida Console" panose="020B0609040504020204" pitchFamily="49" charset="0"/>
                        <a:ea typeface="黑体" panose="02010609060101010101"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Lucida Console" panose="020B0609040504020204" pitchFamily="49" charset="0"/>
                          <a:ea typeface="幼圆" panose="02010509060101010101" pitchFamily="49" charset="-122"/>
                        </a:defRPr>
                      </a:lvl1pPr>
                      <a:lvl2pPr algn="l">
                        <a:spcBef>
                          <a:spcPct val="20000"/>
                        </a:spcBef>
                        <a:buFont typeface="Arial" panose="020B0604020202020204" pitchFamily="34" charset="0"/>
                        <a:defRPr sz="2000">
                          <a:solidFill>
                            <a:schemeClr val="tx1"/>
                          </a:solidFill>
                          <a:latin typeface="Lucida Console" panose="020B0609040504020204" pitchFamily="49" charset="0"/>
                          <a:ea typeface="幼圆" panose="02010509060101010101" pitchFamily="49" charset="-122"/>
                        </a:defRPr>
                      </a:lvl2pPr>
                      <a:lvl3pPr algn="l">
                        <a:spcBef>
                          <a:spcPct val="20000"/>
                        </a:spcBef>
                        <a:buFont typeface="Arial" panose="020B0604020202020204" pitchFamily="34" charset="0"/>
                        <a:defRPr>
                          <a:solidFill>
                            <a:schemeClr val="tx1"/>
                          </a:solidFill>
                          <a:latin typeface="Lucida Console" panose="020B0609040504020204" pitchFamily="49" charset="0"/>
                          <a:ea typeface="幼圆" panose="02010509060101010101" pitchFamily="49" charset="-122"/>
                        </a:defRPr>
                      </a:lvl3pPr>
                      <a:lvl4pPr algn="l">
                        <a:spcBef>
                          <a:spcPct val="20000"/>
                        </a:spcBef>
                        <a:defRPr sz="1600">
                          <a:solidFill>
                            <a:schemeClr val="tx1"/>
                          </a:solidFill>
                          <a:latin typeface="Lucida Console" panose="020B0609040504020204" pitchFamily="49" charset="0"/>
                          <a:ea typeface="幼圆" panose="02010509060101010101" pitchFamily="49" charset="-122"/>
                        </a:defRPr>
                      </a:lvl4pPr>
                      <a:lvl5pPr algn="l">
                        <a:spcBef>
                          <a:spcPct val="20000"/>
                        </a:spcBef>
                        <a:defRPr sz="1600">
                          <a:solidFill>
                            <a:schemeClr val="tx1"/>
                          </a:solidFill>
                          <a:latin typeface="Lucida Console" panose="020B0609040504020204" pitchFamily="49" charset="0"/>
                          <a:ea typeface="幼圆" panose="02010509060101010101" pitchFamily="49" charset="-122"/>
                        </a:defRPr>
                      </a:lvl5pPr>
                      <a:lvl6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6pPr>
                      <a:lvl7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7pPr>
                      <a:lvl8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8pPr>
                      <a:lvl9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smtClean="0">
                          <a:ln>
                            <a:noFill/>
                          </a:ln>
                          <a:solidFill>
                            <a:schemeClr val="tx1"/>
                          </a:solidFill>
                          <a:effectLst/>
                          <a:latin typeface="Lucida Console" panose="020B0609040504020204" pitchFamily="49" charset="0"/>
                          <a:ea typeface="黑体" panose="02010609060101010101" pitchFamily="49" charset="-122"/>
                        </a:rPr>
                        <a:t>∧</a:t>
                      </a:r>
                      <a:endParaRPr kumimoji="0" lang="en-US" altLang="zh-CN" sz="1600" b="0" i="0" u="none" strike="noStrike" cap="none" normalizeH="0" baseline="0" smtClean="0">
                        <a:ln>
                          <a:noFill/>
                        </a:ln>
                        <a:solidFill>
                          <a:schemeClr val="tx1"/>
                        </a:solidFill>
                        <a:effectLst/>
                        <a:latin typeface="Lucida Console" panose="020B0609040504020204" pitchFamily="49" charset="0"/>
                        <a:ea typeface="黑体" panose="02010609060101010101"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4" name="Group 52"/>
          <p:cNvGraphicFramePr>
            <a:graphicFrameLocks noGrp="1"/>
          </p:cNvGraphicFramePr>
          <p:nvPr/>
        </p:nvGraphicFramePr>
        <p:xfrm>
          <a:off x="2915468" y="6131692"/>
          <a:ext cx="865188" cy="337440"/>
        </p:xfrm>
        <a:graphic>
          <a:graphicData uri="http://schemas.openxmlformats.org/drawingml/2006/table">
            <a:tbl>
              <a:tblPr/>
              <a:tblGrid>
                <a:gridCol w="433388"/>
                <a:gridCol w="431800"/>
              </a:tblGrid>
              <a:tr h="215900">
                <a:tc>
                  <a:txBody>
                    <a:bodyPr/>
                    <a:lstStyle>
                      <a:lvl1pPr algn="l">
                        <a:spcBef>
                          <a:spcPct val="20000"/>
                        </a:spcBef>
                        <a:defRPr sz="2400">
                          <a:solidFill>
                            <a:schemeClr val="tx1"/>
                          </a:solidFill>
                          <a:latin typeface="Lucida Console" panose="020B0609040504020204" pitchFamily="49" charset="0"/>
                          <a:ea typeface="幼圆" panose="02010509060101010101" pitchFamily="49" charset="-122"/>
                        </a:defRPr>
                      </a:lvl1pPr>
                      <a:lvl2pPr algn="l">
                        <a:spcBef>
                          <a:spcPct val="20000"/>
                        </a:spcBef>
                        <a:buFont typeface="Arial" panose="020B0604020202020204" pitchFamily="34" charset="0"/>
                        <a:defRPr sz="2000">
                          <a:solidFill>
                            <a:schemeClr val="tx1"/>
                          </a:solidFill>
                          <a:latin typeface="Lucida Console" panose="020B0609040504020204" pitchFamily="49" charset="0"/>
                          <a:ea typeface="幼圆" panose="02010509060101010101" pitchFamily="49" charset="-122"/>
                        </a:defRPr>
                      </a:lvl2pPr>
                      <a:lvl3pPr algn="l">
                        <a:spcBef>
                          <a:spcPct val="20000"/>
                        </a:spcBef>
                        <a:buFont typeface="Arial" panose="020B0604020202020204" pitchFamily="34" charset="0"/>
                        <a:defRPr>
                          <a:solidFill>
                            <a:schemeClr val="tx1"/>
                          </a:solidFill>
                          <a:latin typeface="Lucida Console" panose="020B0609040504020204" pitchFamily="49" charset="0"/>
                          <a:ea typeface="幼圆" panose="02010509060101010101" pitchFamily="49" charset="-122"/>
                        </a:defRPr>
                      </a:lvl3pPr>
                      <a:lvl4pPr algn="l">
                        <a:spcBef>
                          <a:spcPct val="20000"/>
                        </a:spcBef>
                        <a:defRPr sz="1600">
                          <a:solidFill>
                            <a:schemeClr val="tx1"/>
                          </a:solidFill>
                          <a:latin typeface="Lucida Console" panose="020B0609040504020204" pitchFamily="49" charset="0"/>
                          <a:ea typeface="幼圆" panose="02010509060101010101" pitchFamily="49" charset="-122"/>
                        </a:defRPr>
                      </a:lvl4pPr>
                      <a:lvl5pPr algn="l">
                        <a:spcBef>
                          <a:spcPct val="20000"/>
                        </a:spcBef>
                        <a:defRPr sz="1600">
                          <a:solidFill>
                            <a:schemeClr val="tx1"/>
                          </a:solidFill>
                          <a:latin typeface="Lucida Console" panose="020B0609040504020204" pitchFamily="49" charset="0"/>
                          <a:ea typeface="幼圆" panose="02010509060101010101" pitchFamily="49" charset="-122"/>
                        </a:defRPr>
                      </a:lvl5pPr>
                      <a:lvl6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6pPr>
                      <a:lvl7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7pPr>
                      <a:lvl8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8pPr>
                      <a:lvl9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smtClean="0">
                          <a:ln>
                            <a:noFill/>
                          </a:ln>
                          <a:solidFill>
                            <a:schemeClr val="tx1"/>
                          </a:solidFill>
                          <a:effectLst/>
                          <a:latin typeface="Lucida Console" panose="020B0609040504020204" pitchFamily="49" charset="0"/>
                          <a:ea typeface="黑体" panose="02010609060101010101" pitchFamily="49" charset="-122"/>
                        </a:rPr>
                        <a:t>12</a:t>
                      </a:r>
                      <a:endParaRPr kumimoji="0" lang="en-US" altLang="zh-CN" sz="1600" b="0" i="0" u="none" strike="noStrike" cap="none" normalizeH="0" baseline="0" smtClean="0">
                        <a:ln>
                          <a:noFill/>
                        </a:ln>
                        <a:solidFill>
                          <a:schemeClr val="tx1"/>
                        </a:solidFill>
                        <a:effectLst/>
                        <a:latin typeface="Lucida Console" panose="020B0609040504020204" pitchFamily="49" charset="0"/>
                        <a:ea typeface="黑体" panose="02010609060101010101"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Lucida Console" panose="020B0609040504020204" pitchFamily="49" charset="0"/>
                          <a:ea typeface="幼圆" panose="02010509060101010101" pitchFamily="49" charset="-122"/>
                        </a:defRPr>
                      </a:lvl1pPr>
                      <a:lvl2pPr algn="l">
                        <a:spcBef>
                          <a:spcPct val="20000"/>
                        </a:spcBef>
                        <a:buFont typeface="Arial" panose="020B0604020202020204" pitchFamily="34" charset="0"/>
                        <a:defRPr sz="2000">
                          <a:solidFill>
                            <a:schemeClr val="tx1"/>
                          </a:solidFill>
                          <a:latin typeface="Lucida Console" panose="020B0609040504020204" pitchFamily="49" charset="0"/>
                          <a:ea typeface="幼圆" panose="02010509060101010101" pitchFamily="49" charset="-122"/>
                        </a:defRPr>
                      </a:lvl2pPr>
                      <a:lvl3pPr algn="l">
                        <a:spcBef>
                          <a:spcPct val="20000"/>
                        </a:spcBef>
                        <a:buFont typeface="Arial" panose="020B0604020202020204" pitchFamily="34" charset="0"/>
                        <a:defRPr>
                          <a:solidFill>
                            <a:schemeClr val="tx1"/>
                          </a:solidFill>
                          <a:latin typeface="Lucida Console" panose="020B0609040504020204" pitchFamily="49" charset="0"/>
                          <a:ea typeface="幼圆" panose="02010509060101010101" pitchFamily="49" charset="-122"/>
                        </a:defRPr>
                      </a:lvl3pPr>
                      <a:lvl4pPr algn="l">
                        <a:spcBef>
                          <a:spcPct val="20000"/>
                        </a:spcBef>
                        <a:defRPr sz="1600">
                          <a:solidFill>
                            <a:schemeClr val="tx1"/>
                          </a:solidFill>
                          <a:latin typeface="Lucida Console" panose="020B0609040504020204" pitchFamily="49" charset="0"/>
                          <a:ea typeface="幼圆" panose="02010509060101010101" pitchFamily="49" charset="-122"/>
                        </a:defRPr>
                      </a:lvl4pPr>
                      <a:lvl5pPr algn="l">
                        <a:spcBef>
                          <a:spcPct val="20000"/>
                        </a:spcBef>
                        <a:defRPr sz="1600">
                          <a:solidFill>
                            <a:schemeClr val="tx1"/>
                          </a:solidFill>
                          <a:latin typeface="Lucida Console" panose="020B0609040504020204" pitchFamily="49" charset="0"/>
                          <a:ea typeface="幼圆" panose="02010509060101010101" pitchFamily="49" charset="-122"/>
                        </a:defRPr>
                      </a:lvl5pPr>
                      <a:lvl6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6pPr>
                      <a:lvl7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7pPr>
                      <a:lvl8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8pPr>
                      <a:lvl9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600" b="0" i="0" u="none" strike="noStrike" cap="none" normalizeH="0" baseline="0" smtClean="0">
                        <a:ln>
                          <a:noFill/>
                        </a:ln>
                        <a:solidFill>
                          <a:schemeClr val="tx1"/>
                        </a:solidFill>
                        <a:effectLst/>
                        <a:latin typeface="Lucida Console" panose="020B0609040504020204" pitchFamily="49" charset="0"/>
                        <a:ea typeface="黑体" panose="02010609060101010101"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5" name="Group 60"/>
          <p:cNvGraphicFramePr>
            <a:graphicFrameLocks noGrp="1"/>
          </p:cNvGraphicFramePr>
          <p:nvPr/>
        </p:nvGraphicFramePr>
        <p:xfrm>
          <a:off x="1834381" y="2364554"/>
          <a:ext cx="865187" cy="337440"/>
        </p:xfrm>
        <a:graphic>
          <a:graphicData uri="http://schemas.openxmlformats.org/drawingml/2006/table">
            <a:tbl>
              <a:tblPr/>
              <a:tblGrid>
                <a:gridCol w="433387"/>
                <a:gridCol w="431800"/>
              </a:tblGrid>
              <a:tr h="336550">
                <a:tc>
                  <a:txBody>
                    <a:bodyPr/>
                    <a:lstStyle>
                      <a:lvl1pPr algn="l">
                        <a:spcBef>
                          <a:spcPct val="20000"/>
                        </a:spcBef>
                        <a:defRPr sz="2400">
                          <a:solidFill>
                            <a:schemeClr val="tx1"/>
                          </a:solidFill>
                          <a:latin typeface="Lucida Console" panose="020B0609040504020204" pitchFamily="49" charset="0"/>
                          <a:ea typeface="幼圆" panose="02010509060101010101" pitchFamily="49" charset="-122"/>
                        </a:defRPr>
                      </a:lvl1pPr>
                      <a:lvl2pPr algn="l">
                        <a:spcBef>
                          <a:spcPct val="20000"/>
                        </a:spcBef>
                        <a:buFont typeface="Arial" panose="020B0604020202020204" pitchFamily="34" charset="0"/>
                        <a:defRPr sz="2000">
                          <a:solidFill>
                            <a:schemeClr val="tx1"/>
                          </a:solidFill>
                          <a:latin typeface="Lucida Console" panose="020B0609040504020204" pitchFamily="49" charset="0"/>
                          <a:ea typeface="幼圆" panose="02010509060101010101" pitchFamily="49" charset="-122"/>
                        </a:defRPr>
                      </a:lvl2pPr>
                      <a:lvl3pPr algn="l">
                        <a:spcBef>
                          <a:spcPct val="20000"/>
                        </a:spcBef>
                        <a:buFont typeface="Arial" panose="020B0604020202020204" pitchFamily="34" charset="0"/>
                        <a:defRPr>
                          <a:solidFill>
                            <a:schemeClr val="tx1"/>
                          </a:solidFill>
                          <a:latin typeface="Lucida Console" panose="020B0609040504020204" pitchFamily="49" charset="0"/>
                          <a:ea typeface="幼圆" panose="02010509060101010101" pitchFamily="49" charset="-122"/>
                        </a:defRPr>
                      </a:lvl3pPr>
                      <a:lvl4pPr algn="l">
                        <a:spcBef>
                          <a:spcPct val="20000"/>
                        </a:spcBef>
                        <a:defRPr sz="1600">
                          <a:solidFill>
                            <a:schemeClr val="tx1"/>
                          </a:solidFill>
                          <a:latin typeface="Lucida Console" panose="020B0609040504020204" pitchFamily="49" charset="0"/>
                          <a:ea typeface="幼圆" panose="02010509060101010101" pitchFamily="49" charset="-122"/>
                        </a:defRPr>
                      </a:lvl4pPr>
                      <a:lvl5pPr algn="l">
                        <a:spcBef>
                          <a:spcPct val="20000"/>
                        </a:spcBef>
                        <a:defRPr sz="1600">
                          <a:solidFill>
                            <a:schemeClr val="tx1"/>
                          </a:solidFill>
                          <a:latin typeface="Lucida Console" panose="020B0609040504020204" pitchFamily="49" charset="0"/>
                          <a:ea typeface="幼圆" panose="02010509060101010101" pitchFamily="49" charset="-122"/>
                        </a:defRPr>
                      </a:lvl5pPr>
                      <a:lvl6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6pPr>
                      <a:lvl7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7pPr>
                      <a:lvl8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8pPr>
                      <a:lvl9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smtClean="0">
                          <a:ln>
                            <a:noFill/>
                          </a:ln>
                          <a:solidFill>
                            <a:schemeClr val="tx1"/>
                          </a:solidFill>
                          <a:effectLst/>
                          <a:latin typeface="Lucida Console" panose="020B0609040504020204" pitchFamily="49" charset="0"/>
                          <a:ea typeface="黑体" panose="02010609060101010101" pitchFamily="49" charset="-122"/>
                        </a:rPr>
                        <a:t>41</a:t>
                      </a:r>
                      <a:endParaRPr kumimoji="0" lang="en-US" altLang="zh-CN" sz="1600" b="0" i="0" u="none" strike="noStrike" cap="none" normalizeH="0" baseline="0" smtClean="0">
                        <a:ln>
                          <a:noFill/>
                        </a:ln>
                        <a:solidFill>
                          <a:schemeClr val="tx1"/>
                        </a:solidFill>
                        <a:effectLst/>
                        <a:latin typeface="Lucida Console" panose="020B0609040504020204" pitchFamily="49" charset="0"/>
                        <a:ea typeface="黑体" panose="02010609060101010101"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Lucida Console" panose="020B0609040504020204" pitchFamily="49" charset="0"/>
                          <a:ea typeface="幼圆" panose="02010509060101010101" pitchFamily="49" charset="-122"/>
                        </a:defRPr>
                      </a:lvl1pPr>
                      <a:lvl2pPr algn="l">
                        <a:spcBef>
                          <a:spcPct val="20000"/>
                        </a:spcBef>
                        <a:buFont typeface="Arial" panose="020B0604020202020204" pitchFamily="34" charset="0"/>
                        <a:defRPr sz="2000">
                          <a:solidFill>
                            <a:schemeClr val="tx1"/>
                          </a:solidFill>
                          <a:latin typeface="Lucida Console" panose="020B0609040504020204" pitchFamily="49" charset="0"/>
                          <a:ea typeface="幼圆" panose="02010509060101010101" pitchFamily="49" charset="-122"/>
                        </a:defRPr>
                      </a:lvl2pPr>
                      <a:lvl3pPr algn="l">
                        <a:spcBef>
                          <a:spcPct val="20000"/>
                        </a:spcBef>
                        <a:buFont typeface="Arial" panose="020B0604020202020204" pitchFamily="34" charset="0"/>
                        <a:defRPr>
                          <a:solidFill>
                            <a:schemeClr val="tx1"/>
                          </a:solidFill>
                          <a:latin typeface="Lucida Console" panose="020B0609040504020204" pitchFamily="49" charset="0"/>
                          <a:ea typeface="幼圆" panose="02010509060101010101" pitchFamily="49" charset="-122"/>
                        </a:defRPr>
                      </a:lvl3pPr>
                      <a:lvl4pPr algn="l">
                        <a:spcBef>
                          <a:spcPct val="20000"/>
                        </a:spcBef>
                        <a:defRPr sz="1600">
                          <a:solidFill>
                            <a:schemeClr val="tx1"/>
                          </a:solidFill>
                          <a:latin typeface="Lucida Console" panose="020B0609040504020204" pitchFamily="49" charset="0"/>
                          <a:ea typeface="幼圆" panose="02010509060101010101" pitchFamily="49" charset="-122"/>
                        </a:defRPr>
                      </a:lvl4pPr>
                      <a:lvl5pPr algn="l">
                        <a:spcBef>
                          <a:spcPct val="20000"/>
                        </a:spcBef>
                        <a:defRPr sz="1600">
                          <a:solidFill>
                            <a:schemeClr val="tx1"/>
                          </a:solidFill>
                          <a:latin typeface="Lucida Console" panose="020B0609040504020204" pitchFamily="49" charset="0"/>
                          <a:ea typeface="幼圆" panose="02010509060101010101" pitchFamily="49" charset="-122"/>
                        </a:defRPr>
                      </a:lvl5pPr>
                      <a:lvl6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6pPr>
                      <a:lvl7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7pPr>
                      <a:lvl8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8pPr>
                      <a:lvl9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600" b="0" i="0" u="none" strike="noStrike" cap="none" normalizeH="0" baseline="0" smtClean="0">
                        <a:ln>
                          <a:noFill/>
                        </a:ln>
                        <a:solidFill>
                          <a:schemeClr val="tx1"/>
                        </a:solidFill>
                        <a:effectLst/>
                        <a:latin typeface="Lucida Console" panose="020B0609040504020204" pitchFamily="49" charset="0"/>
                        <a:ea typeface="黑体" panose="02010609060101010101"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6" name="Group 68"/>
          <p:cNvGraphicFramePr>
            <a:graphicFrameLocks noGrp="1"/>
          </p:cNvGraphicFramePr>
          <p:nvPr/>
        </p:nvGraphicFramePr>
        <p:xfrm>
          <a:off x="2915468" y="2364554"/>
          <a:ext cx="865188" cy="337440"/>
        </p:xfrm>
        <a:graphic>
          <a:graphicData uri="http://schemas.openxmlformats.org/drawingml/2006/table">
            <a:tbl>
              <a:tblPr/>
              <a:tblGrid>
                <a:gridCol w="433388"/>
                <a:gridCol w="431800"/>
              </a:tblGrid>
              <a:tr h="215900">
                <a:tc>
                  <a:txBody>
                    <a:bodyPr/>
                    <a:lstStyle>
                      <a:lvl1pPr algn="l">
                        <a:spcBef>
                          <a:spcPct val="20000"/>
                        </a:spcBef>
                        <a:defRPr sz="2400">
                          <a:solidFill>
                            <a:schemeClr val="tx1"/>
                          </a:solidFill>
                          <a:latin typeface="Lucida Console" panose="020B0609040504020204" pitchFamily="49" charset="0"/>
                          <a:ea typeface="幼圆" panose="02010509060101010101" pitchFamily="49" charset="-122"/>
                        </a:defRPr>
                      </a:lvl1pPr>
                      <a:lvl2pPr algn="l">
                        <a:spcBef>
                          <a:spcPct val="20000"/>
                        </a:spcBef>
                        <a:buFont typeface="Arial" panose="020B0604020202020204" pitchFamily="34" charset="0"/>
                        <a:defRPr sz="2000">
                          <a:solidFill>
                            <a:schemeClr val="tx1"/>
                          </a:solidFill>
                          <a:latin typeface="Lucida Console" panose="020B0609040504020204" pitchFamily="49" charset="0"/>
                          <a:ea typeface="幼圆" panose="02010509060101010101" pitchFamily="49" charset="-122"/>
                        </a:defRPr>
                      </a:lvl2pPr>
                      <a:lvl3pPr algn="l">
                        <a:spcBef>
                          <a:spcPct val="20000"/>
                        </a:spcBef>
                        <a:buFont typeface="Arial" panose="020B0604020202020204" pitchFamily="34" charset="0"/>
                        <a:defRPr>
                          <a:solidFill>
                            <a:schemeClr val="tx1"/>
                          </a:solidFill>
                          <a:latin typeface="Lucida Console" panose="020B0609040504020204" pitchFamily="49" charset="0"/>
                          <a:ea typeface="幼圆" panose="02010509060101010101" pitchFamily="49" charset="-122"/>
                        </a:defRPr>
                      </a:lvl3pPr>
                      <a:lvl4pPr algn="l">
                        <a:spcBef>
                          <a:spcPct val="20000"/>
                        </a:spcBef>
                        <a:defRPr sz="1600">
                          <a:solidFill>
                            <a:schemeClr val="tx1"/>
                          </a:solidFill>
                          <a:latin typeface="Lucida Console" panose="020B0609040504020204" pitchFamily="49" charset="0"/>
                          <a:ea typeface="幼圆" panose="02010509060101010101" pitchFamily="49" charset="-122"/>
                        </a:defRPr>
                      </a:lvl4pPr>
                      <a:lvl5pPr algn="l">
                        <a:spcBef>
                          <a:spcPct val="20000"/>
                        </a:spcBef>
                        <a:defRPr sz="1600">
                          <a:solidFill>
                            <a:schemeClr val="tx1"/>
                          </a:solidFill>
                          <a:latin typeface="Lucida Console" panose="020B0609040504020204" pitchFamily="49" charset="0"/>
                          <a:ea typeface="幼圆" panose="02010509060101010101" pitchFamily="49" charset="-122"/>
                        </a:defRPr>
                      </a:lvl5pPr>
                      <a:lvl6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6pPr>
                      <a:lvl7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7pPr>
                      <a:lvl8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8pPr>
                      <a:lvl9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smtClean="0">
                          <a:ln>
                            <a:noFill/>
                          </a:ln>
                          <a:solidFill>
                            <a:schemeClr val="tx1"/>
                          </a:solidFill>
                          <a:effectLst/>
                          <a:latin typeface="Lucida Console" panose="020B0609040504020204" pitchFamily="49" charset="0"/>
                          <a:ea typeface="黑体" panose="02010609060101010101" pitchFamily="49" charset="-122"/>
                        </a:rPr>
                        <a:t>15</a:t>
                      </a:r>
                      <a:endParaRPr kumimoji="0" lang="en-US" altLang="zh-CN" sz="1600" b="0" i="0" u="none" strike="noStrike" cap="none" normalizeH="0" baseline="0" smtClean="0">
                        <a:ln>
                          <a:noFill/>
                        </a:ln>
                        <a:solidFill>
                          <a:schemeClr val="tx1"/>
                        </a:solidFill>
                        <a:effectLst/>
                        <a:latin typeface="Lucida Console" panose="020B0609040504020204" pitchFamily="49" charset="0"/>
                        <a:ea typeface="黑体" panose="02010609060101010101"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Lucida Console" panose="020B0609040504020204" pitchFamily="49" charset="0"/>
                          <a:ea typeface="幼圆" panose="02010509060101010101" pitchFamily="49" charset="-122"/>
                        </a:defRPr>
                      </a:lvl1pPr>
                      <a:lvl2pPr algn="l">
                        <a:spcBef>
                          <a:spcPct val="20000"/>
                        </a:spcBef>
                        <a:buFont typeface="Arial" panose="020B0604020202020204" pitchFamily="34" charset="0"/>
                        <a:defRPr sz="2000">
                          <a:solidFill>
                            <a:schemeClr val="tx1"/>
                          </a:solidFill>
                          <a:latin typeface="Lucida Console" panose="020B0609040504020204" pitchFamily="49" charset="0"/>
                          <a:ea typeface="幼圆" panose="02010509060101010101" pitchFamily="49" charset="-122"/>
                        </a:defRPr>
                      </a:lvl2pPr>
                      <a:lvl3pPr algn="l">
                        <a:spcBef>
                          <a:spcPct val="20000"/>
                        </a:spcBef>
                        <a:buFont typeface="Arial" panose="020B0604020202020204" pitchFamily="34" charset="0"/>
                        <a:defRPr>
                          <a:solidFill>
                            <a:schemeClr val="tx1"/>
                          </a:solidFill>
                          <a:latin typeface="Lucida Console" panose="020B0609040504020204" pitchFamily="49" charset="0"/>
                          <a:ea typeface="幼圆" panose="02010509060101010101" pitchFamily="49" charset="-122"/>
                        </a:defRPr>
                      </a:lvl3pPr>
                      <a:lvl4pPr algn="l">
                        <a:spcBef>
                          <a:spcPct val="20000"/>
                        </a:spcBef>
                        <a:defRPr sz="1600">
                          <a:solidFill>
                            <a:schemeClr val="tx1"/>
                          </a:solidFill>
                          <a:latin typeface="Lucida Console" panose="020B0609040504020204" pitchFamily="49" charset="0"/>
                          <a:ea typeface="幼圆" panose="02010509060101010101" pitchFamily="49" charset="-122"/>
                        </a:defRPr>
                      </a:lvl4pPr>
                      <a:lvl5pPr algn="l">
                        <a:spcBef>
                          <a:spcPct val="20000"/>
                        </a:spcBef>
                        <a:defRPr sz="1600">
                          <a:solidFill>
                            <a:schemeClr val="tx1"/>
                          </a:solidFill>
                          <a:latin typeface="Lucida Console" panose="020B0609040504020204" pitchFamily="49" charset="0"/>
                          <a:ea typeface="幼圆" panose="02010509060101010101" pitchFamily="49" charset="-122"/>
                        </a:defRPr>
                      </a:lvl5pPr>
                      <a:lvl6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6pPr>
                      <a:lvl7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7pPr>
                      <a:lvl8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8pPr>
                      <a:lvl9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smtClean="0">
                          <a:ln>
                            <a:noFill/>
                          </a:ln>
                          <a:solidFill>
                            <a:schemeClr val="tx1"/>
                          </a:solidFill>
                          <a:effectLst/>
                          <a:latin typeface="Lucida Console" panose="020B0609040504020204" pitchFamily="49" charset="0"/>
                          <a:ea typeface="黑体" panose="02010609060101010101" pitchFamily="49" charset="-122"/>
                        </a:rPr>
                        <a:t>∧</a:t>
                      </a:r>
                      <a:endParaRPr kumimoji="0" lang="en-US" altLang="zh-CN" sz="1600" b="0" i="0" u="none" strike="noStrike" cap="none" normalizeH="0" baseline="0" smtClean="0">
                        <a:ln>
                          <a:noFill/>
                        </a:ln>
                        <a:solidFill>
                          <a:schemeClr val="tx1"/>
                        </a:solidFill>
                        <a:effectLst/>
                        <a:latin typeface="Lucida Console" panose="020B0609040504020204" pitchFamily="49" charset="0"/>
                        <a:ea typeface="黑体" panose="02010609060101010101"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7" name="Group 76"/>
          <p:cNvGraphicFramePr>
            <a:graphicFrameLocks noGrp="1"/>
          </p:cNvGraphicFramePr>
          <p:nvPr/>
        </p:nvGraphicFramePr>
        <p:xfrm>
          <a:off x="1835968" y="3894904"/>
          <a:ext cx="865188" cy="337440"/>
        </p:xfrm>
        <a:graphic>
          <a:graphicData uri="http://schemas.openxmlformats.org/drawingml/2006/table">
            <a:tbl>
              <a:tblPr/>
              <a:tblGrid>
                <a:gridCol w="433388"/>
                <a:gridCol w="431800"/>
              </a:tblGrid>
              <a:tr h="306388">
                <a:tc>
                  <a:txBody>
                    <a:bodyPr/>
                    <a:lstStyle>
                      <a:lvl1pPr algn="l">
                        <a:spcBef>
                          <a:spcPct val="20000"/>
                        </a:spcBef>
                        <a:defRPr sz="2400">
                          <a:solidFill>
                            <a:schemeClr val="tx1"/>
                          </a:solidFill>
                          <a:latin typeface="Lucida Console" panose="020B0609040504020204" pitchFamily="49" charset="0"/>
                          <a:ea typeface="幼圆" panose="02010509060101010101" pitchFamily="49" charset="-122"/>
                        </a:defRPr>
                      </a:lvl1pPr>
                      <a:lvl2pPr algn="l">
                        <a:spcBef>
                          <a:spcPct val="20000"/>
                        </a:spcBef>
                        <a:buFont typeface="Arial" panose="020B0604020202020204" pitchFamily="34" charset="0"/>
                        <a:defRPr sz="2000">
                          <a:solidFill>
                            <a:schemeClr val="tx1"/>
                          </a:solidFill>
                          <a:latin typeface="Lucida Console" panose="020B0609040504020204" pitchFamily="49" charset="0"/>
                          <a:ea typeface="幼圆" panose="02010509060101010101" pitchFamily="49" charset="-122"/>
                        </a:defRPr>
                      </a:lvl2pPr>
                      <a:lvl3pPr algn="l">
                        <a:spcBef>
                          <a:spcPct val="20000"/>
                        </a:spcBef>
                        <a:buFont typeface="Arial" panose="020B0604020202020204" pitchFamily="34" charset="0"/>
                        <a:defRPr>
                          <a:solidFill>
                            <a:schemeClr val="tx1"/>
                          </a:solidFill>
                          <a:latin typeface="Lucida Console" panose="020B0609040504020204" pitchFamily="49" charset="0"/>
                          <a:ea typeface="幼圆" panose="02010509060101010101" pitchFamily="49" charset="-122"/>
                        </a:defRPr>
                      </a:lvl3pPr>
                      <a:lvl4pPr algn="l">
                        <a:spcBef>
                          <a:spcPct val="20000"/>
                        </a:spcBef>
                        <a:defRPr sz="1600">
                          <a:solidFill>
                            <a:schemeClr val="tx1"/>
                          </a:solidFill>
                          <a:latin typeface="Lucida Console" panose="020B0609040504020204" pitchFamily="49" charset="0"/>
                          <a:ea typeface="幼圆" panose="02010509060101010101" pitchFamily="49" charset="-122"/>
                        </a:defRPr>
                      </a:lvl4pPr>
                      <a:lvl5pPr algn="l">
                        <a:spcBef>
                          <a:spcPct val="20000"/>
                        </a:spcBef>
                        <a:defRPr sz="1600">
                          <a:solidFill>
                            <a:schemeClr val="tx1"/>
                          </a:solidFill>
                          <a:latin typeface="Lucida Console" panose="020B0609040504020204" pitchFamily="49" charset="0"/>
                          <a:ea typeface="幼圆" panose="02010509060101010101" pitchFamily="49" charset="-122"/>
                        </a:defRPr>
                      </a:lvl5pPr>
                      <a:lvl6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6pPr>
                      <a:lvl7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7pPr>
                      <a:lvl8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8pPr>
                      <a:lvl9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smtClean="0">
                          <a:ln>
                            <a:noFill/>
                          </a:ln>
                          <a:solidFill>
                            <a:schemeClr val="tx1"/>
                          </a:solidFill>
                          <a:effectLst/>
                          <a:latin typeface="Lucida Console" panose="020B0609040504020204" pitchFamily="49" charset="0"/>
                          <a:ea typeface="黑体" panose="02010609060101010101" pitchFamily="49" charset="-122"/>
                        </a:rPr>
                        <a:t>06</a:t>
                      </a:r>
                      <a:endParaRPr kumimoji="0" lang="en-US" altLang="zh-CN" sz="1600" b="0" i="0" u="none" strike="noStrike" cap="none" normalizeH="0" baseline="0" smtClean="0">
                        <a:ln>
                          <a:noFill/>
                        </a:ln>
                        <a:solidFill>
                          <a:schemeClr val="tx1"/>
                        </a:solidFill>
                        <a:effectLst/>
                        <a:latin typeface="Lucida Console" panose="020B0609040504020204" pitchFamily="49" charset="0"/>
                        <a:ea typeface="黑体" panose="02010609060101010101"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Lucida Console" panose="020B0609040504020204" pitchFamily="49" charset="0"/>
                          <a:ea typeface="幼圆" panose="02010509060101010101" pitchFamily="49" charset="-122"/>
                        </a:defRPr>
                      </a:lvl1pPr>
                      <a:lvl2pPr algn="l">
                        <a:spcBef>
                          <a:spcPct val="20000"/>
                        </a:spcBef>
                        <a:buFont typeface="Arial" panose="020B0604020202020204" pitchFamily="34" charset="0"/>
                        <a:defRPr sz="2000">
                          <a:solidFill>
                            <a:schemeClr val="tx1"/>
                          </a:solidFill>
                          <a:latin typeface="Lucida Console" panose="020B0609040504020204" pitchFamily="49" charset="0"/>
                          <a:ea typeface="幼圆" panose="02010509060101010101" pitchFamily="49" charset="-122"/>
                        </a:defRPr>
                      </a:lvl2pPr>
                      <a:lvl3pPr algn="l">
                        <a:spcBef>
                          <a:spcPct val="20000"/>
                        </a:spcBef>
                        <a:buFont typeface="Arial" panose="020B0604020202020204" pitchFamily="34" charset="0"/>
                        <a:defRPr>
                          <a:solidFill>
                            <a:schemeClr val="tx1"/>
                          </a:solidFill>
                          <a:latin typeface="Lucida Console" panose="020B0609040504020204" pitchFamily="49" charset="0"/>
                          <a:ea typeface="幼圆" panose="02010509060101010101" pitchFamily="49" charset="-122"/>
                        </a:defRPr>
                      </a:lvl3pPr>
                      <a:lvl4pPr algn="l">
                        <a:spcBef>
                          <a:spcPct val="20000"/>
                        </a:spcBef>
                        <a:defRPr sz="1600">
                          <a:solidFill>
                            <a:schemeClr val="tx1"/>
                          </a:solidFill>
                          <a:latin typeface="Lucida Console" panose="020B0609040504020204" pitchFamily="49" charset="0"/>
                          <a:ea typeface="幼圆" panose="02010509060101010101" pitchFamily="49" charset="-122"/>
                        </a:defRPr>
                      </a:lvl4pPr>
                      <a:lvl5pPr algn="l">
                        <a:spcBef>
                          <a:spcPct val="20000"/>
                        </a:spcBef>
                        <a:defRPr sz="1600">
                          <a:solidFill>
                            <a:schemeClr val="tx1"/>
                          </a:solidFill>
                          <a:latin typeface="Lucida Console" panose="020B0609040504020204" pitchFamily="49" charset="0"/>
                          <a:ea typeface="幼圆" panose="02010509060101010101" pitchFamily="49" charset="-122"/>
                        </a:defRPr>
                      </a:lvl5pPr>
                      <a:lvl6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6pPr>
                      <a:lvl7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7pPr>
                      <a:lvl8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8pPr>
                      <a:lvl9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smtClean="0">
                          <a:ln>
                            <a:noFill/>
                          </a:ln>
                          <a:solidFill>
                            <a:schemeClr val="tx1"/>
                          </a:solidFill>
                          <a:effectLst/>
                          <a:latin typeface="Lucida Console" panose="020B0609040504020204" pitchFamily="49" charset="0"/>
                          <a:ea typeface="黑体" panose="02010609060101010101" pitchFamily="49" charset="-122"/>
                        </a:rPr>
                        <a:t>∧</a:t>
                      </a:r>
                      <a:endParaRPr kumimoji="0" lang="en-US" altLang="zh-CN" sz="1600" b="0" i="0" u="none" strike="noStrike" cap="none" normalizeH="0" baseline="0" smtClean="0">
                        <a:ln>
                          <a:noFill/>
                        </a:ln>
                        <a:solidFill>
                          <a:schemeClr val="tx1"/>
                        </a:solidFill>
                        <a:effectLst/>
                        <a:latin typeface="Lucida Console" panose="020B0609040504020204" pitchFamily="49" charset="0"/>
                        <a:ea typeface="黑体" panose="02010609060101010101"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 name="Group 84"/>
          <p:cNvGraphicFramePr>
            <a:graphicFrameLocks noGrp="1"/>
          </p:cNvGraphicFramePr>
          <p:nvPr/>
        </p:nvGraphicFramePr>
        <p:xfrm>
          <a:off x="1835968" y="6131692"/>
          <a:ext cx="865188" cy="337440"/>
        </p:xfrm>
        <a:graphic>
          <a:graphicData uri="http://schemas.openxmlformats.org/drawingml/2006/table">
            <a:tbl>
              <a:tblPr/>
              <a:tblGrid>
                <a:gridCol w="433388"/>
                <a:gridCol w="431800"/>
              </a:tblGrid>
              <a:tr h="215900">
                <a:tc>
                  <a:txBody>
                    <a:bodyPr/>
                    <a:lstStyle>
                      <a:lvl1pPr algn="l">
                        <a:spcBef>
                          <a:spcPct val="20000"/>
                        </a:spcBef>
                        <a:defRPr sz="2400">
                          <a:solidFill>
                            <a:schemeClr val="tx1"/>
                          </a:solidFill>
                          <a:latin typeface="Lucida Console" panose="020B0609040504020204" pitchFamily="49" charset="0"/>
                          <a:ea typeface="幼圆" panose="02010509060101010101" pitchFamily="49" charset="-122"/>
                        </a:defRPr>
                      </a:lvl1pPr>
                      <a:lvl2pPr algn="l">
                        <a:spcBef>
                          <a:spcPct val="20000"/>
                        </a:spcBef>
                        <a:buFont typeface="Arial" panose="020B0604020202020204" pitchFamily="34" charset="0"/>
                        <a:defRPr sz="2000">
                          <a:solidFill>
                            <a:schemeClr val="tx1"/>
                          </a:solidFill>
                          <a:latin typeface="Lucida Console" panose="020B0609040504020204" pitchFamily="49" charset="0"/>
                          <a:ea typeface="幼圆" panose="02010509060101010101" pitchFamily="49" charset="-122"/>
                        </a:defRPr>
                      </a:lvl2pPr>
                      <a:lvl3pPr algn="l">
                        <a:spcBef>
                          <a:spcPct val="20000"/>
                        </a:spcBef>
                        <a:buFont typeface="Arial" panose="020B0604020202020204" pitchFamily="34" charset="0"/>
                        <a:defRPr>
                          <a:solidFill>
                            <a:schemeClr val="tx1"/>
                          </a:solidFill>
                          <a:latin typeface="Lucida Console" panose="020B0609040504020204" pitchFamily="49" charset="0"/>
                          <a:ea typeface="幼圆" panose="02010509060101010101" pitchFamily="49" charset="-122"/>
                        </a:defRPr>
                      </a:lvl3pPr>
                      <a:lvl4pPr algn="l">
                        <a:spcBef>
                          <a:spcPct val="20000"/>
                        </a:spcBef>
                        <a:defRPr sz="1600">
                          <a:solidFill>
                            <a:schemeClr val="tx1"/>
                          </a:solidFill>
                          <a:latin typeface="Lucida Console" panose="020B0609040504020204" pitchFamily="49" charset="0"/>
                          <a:ea typeface="幼圆" panose="02010509060101010101" pitchFamily="49" charset="-122"/>
                        </a:defRPr>
                      </a:lvl4pPr>
                      <a:lvl5pPr algn="l">
                        <a:spcBef>
                          <a:spcPct val="20000"/>
                        </a:spcBef>
                        <a:defRPr sz="1600">
                          <a:solidFill>
                            <a:schemeClr val="tx1"/>
                          </a:solidFill>
                          <a:latin typeface="Lucida Console" panose="020B0609040504020204" pitchFamily="49" charset="0"/>
                          <a:ea typeface="幼圆" panose="02010509060101010101" pitchFamily="49" charset="-122"/>
                        </a:defRPr>
                      </a:lvl5pPr>
                      <a:lvl6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6pPr>
                      <a:lvl7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7pPr>
                      <a:lvl8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8pPr>
                      <a:lvl9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smtClean="0">
                          <a:ln>
                            <a:noFill/>
                          </a:ln>
                          <a:solidFill>
                            <a:schemeClr val="tx1"/>
                          </a:solidFill>
                          <a:effectLst/>
                          <a:latin typeface="Lucida Console" panose="020B0609040504020204" pitchFamily="49" charset="0"/>
                          <a:ea typeface="黑体" panose="02010609060101010101" pitchFamily="49" charset="-122"/>
                        </a:rPr>
                        <a:t>38</a:t>
                      </a:r>
                      <a:endParaRPr kumimoji="0" lang="en-US" altLang="zh-CN" sz="1600" b="0" i="0" u="none" strike="noStrike" cap="none" normalizeH="0" baseline="0" smtClean="0">
                        <a:ln>
                          <a:noFill/>
                        </a:ln>
                        <a:solidFill>
                          <a:schemeClr val="tx1"/>
                        </a:solidFill>
                        <a:effectLst/>
                        <a:latin typeface="Lucida Console" panose="020B0609040504020204" pitchFamily="49" charset="0"/>
                        <a:ea typeface="黑体" panose="02010609060101010101"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Lucida Console" panose="020B0609040504020204" pitchFamily="49" charset="0"/>
                          <a:ea typeface="幼圆" panose="02010509060101010101" pitchFamily="49" charset="-122"/>
                        </a:defRPr>
                      </a:lvl1pPr>
                      <a:lvl2pPr algn="l">
                        <a:spcBef>
                          <a:spcPct val="20000"/>
                        </a:spcBef>
                        <a:buFont typeface="Arial" panose="020B0604020202020204" pitchFamily="34" charset="0"/>
                        <a:defRPr sz="2000">
                          <a:solidFill>
                            <a:schemeClr val="tx1"/>
                          </a:solidFill>
                          <a:latin typeface="Lucida Console" panose="020B0609040504020204" pitchFamily="49" charset="0"/>
                          <a:ea typeface="幼圆" panose="02010509060101010101" pitchFamily="49" charset="-122"/>
                        </a:defRPr>
                      </a:lvl2pPr>
                      <a:lvl3pPr algn="l">
                        <a:spcBef>
                          <a:spcPct val="20000"/>
                        </a:spcBef>
                        <a:buFont typeface="Arial" panose="020B0604020202020204" pitchFamily="34" charset="0"/>
                        <a:defRPr>
                          <a:solidFill>
                            <a:schemeClr val="tx1"/>
                          </a:solidFill>
                          <a:latin typeface="Lucida Console" panose="020B0609040504020204" pitchFamily="49" charset="0"/>
                          <a:ea typeface="幼圆" panose="02010509060101010101" pitchFamily="49" charset="-122"/>
                        </a:defRPr>
                      </a:lvl3pPr>
                      <a:lvl4pPr algn="l">
                        <a:spcBef>
                          <a:spcPct val="20000"/>
                        </a:spcBef>
                        <a:defRPr sz="1600">
                          <a:solidFill>
                            <a:schemeClr val="tx1"/>
                          </a:solidFill>
                          <a:latin typeface="Lucida Console" panose="020B0609040504020204" pitchFamily="49" charset="0"/>
                          <a:ea typeface="幼圆" panose="02010509060101010101" pitchFamily="49" charset="-122"/>
                        </a:defRPr>
                      </a:lvl4pPr>
                      <a:lvl5pPr algn="l">
                        <a:spcBef>
                          <a:spcPct val="20000"/>
                        </a:spcBef>
                        <a:defRPr sz="1600">
                          <a:solidFill>
                            <a:schemeClr val="tx1"/>
                          </a:solidFill>
                          <a:latin typeface="Lucida Console" panose="020B0609040504020204" pitchFamily="49" charset="0"/>
                          <a:ea typeface="幼圆" panose="02010509060101010101" pitchFamily="49" charset="-122"/>
                        </a:defRPr>
                      </a:lvl5pPr>
                      <a:lvl6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6pPr>
                      <a:lvl7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7pPr>
                      <a:lvl8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8pPr>
                      <a:lvl9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600" b="0" i="0" u="none" strike="noStrike" cap="none" normalizeH="0" baseline="0" smtClean="0">
                        <a:ln>
                          <a:noFill/>
                        </a:ln>
                        <a:solidFill>
                          <a:schemeClr val="tx1"/>
                        </a:solidFill>
                        <a:effectLst/>
                        <a:latin typeface="Lucida Console" panose="020B0609040504020204" pitchFamily="49" charset="0"/>
                        <a:ea typeface="黑体" panose="02010609060101010101"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9" name="Group 92"/>
          <p:cNvGraphicFramePr>
            <a:graphicFrameLocks noGrp="1"/>
          </p:cNvGraphicFramePr>
          <p:nvPr/>
        </p:nvGraphicFramePr>
        <p:xfrm>
          <a:off x="1835968" y="5388742"/>
          <a:ext cx="865188" cy="337440"/>
        </p:xfrm>
        <a:graphic>
          <a:graphicData uri="http://schemas.openxmlformats.org/drawingml/2006/table">
            <a:tbl>
              <a:tblPr/>
              <a:tblGrid>
                <a:gridCol w="433388"/>
                <a:gridCol w="431800"/>
              </a:tblGrid>
              <a:tr h="215900">
                <a:tc>
                  <a:txBody>
                    <a:bodyPr/>
                    <a:lstStyle>
                      <a:lvl1pPr algn="l">
                        <a:spcBef>
                          <a:spcPct val="20000"/>
                        </a:spcBef>
                        <a:defRPr sz="2400">
                          <a:solidFill>
                            <a:schemeClr val="tx1"/>
                          </a:solidFill>
                          <a:latin typeface="Lucida Console" panose="020B0609040504020204" pitchFamily="49" charset="0"/>
                          <a:ea typeface="幼圆" panose="02010509060101010101" pitchFamily="49" charset="-122"/>
                        </a:defRPr>
                      </a:lvl1pPr>
                      <a:lvl2pPr algn="l">
                        <a:spcBef>
                          <a:spcPct val="20000"/>
                        </a:spcBef>
                        <a:buFont typeface="Arial" panose="020B0604020202020204" pitchFamily="34" charset="0"/>
                        <a:defRPr sz="2000">
                          <a:solidFill>
                            <a:schemeClr val="tx1"/>
                          </a:solidFill>
                          <a:latin typeface="Lucida Console" panose="020B0609040504020204" pitchFamily="49" charset="0"/>
                          <a:ea typeface="幼圆" panose="02010509060101010101" pitchFamily="49" charset="-122"/>
                        </a:defRPr>
                      </a:lvl2pPr>
                      <a:lvl3pPr algn="l">
                        <a:spcBef>
                          <a:spcPct val="20000"/>
                        </a:spcBef>
                        <a:buFont typeface="Arial" panose="020B0604020202020204" pitchFamily="34" charset="0"/>
                        <a:defRPr>
                          <a:solidFill>
                            <a:schemeClr val="tx1"/>
                          </a:solidFill>
                          <a:latin typeface="Lucida Console" panose="020B0609040504020204" pitchFamily="49" charset="0"/>
                          <a:ea typeface="幼圆" panose="02010509060101010101" pitchFamily="49" charset="-122"/>
                        </a:defRPr>
                      </a:lvl3pPr>
                      <a:lvl4pPr algn="l">
                        <a:spcBef>
                          <a:spcPct val="20000"/>
                        </a:spcBef>
                        <a:defRPr sz="1600">
                          <a:solidFill>
                            <a:schemeClr val="tx1"/>
                          </a:solidFill>
                          <a:latin typeface="Lucida Console" panose="020B0609040504020204" pitchFamily="49" charset="0"/>
                          <a:ea typeface="幼圆" panose="02010509060101010101" pitchFamily="49" charset="-122"/>
                        </a:defRPr>
                      </a:lvl4pPr>
                      <a:lvl5pPr algn="l">
                        <a:spcBef>
                          <a:spcPct val="20000"/>
                        </a:spcBef>
                        <a:defRPr sz="1600">
                          <a:solidFill>
                            <a:schemeClr val="tx1"/>
                          </a:solidFill>
                          <a:latin typeface="Lucida Console" panose="020B0609040504020204" pitchFamily="49" charset="0"/>
                          <a:ea typeface="幼圆" panose="02010509060101010101" pitchFamily="49" charset="-122"/>
                        </a:defRPr>
                      </a:lvl5pPr>
                      <a:lvl6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6pPr>
                      <a:lvl7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7pPr>
                      <a:lvl8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8pPr>
                      <a:lvl9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smtClean="0">
                          <a:ln>
                            <a:noFill/>
                          </a:ln>
                          <a:solidFill>
                            <a:schemeClr val="tx1"/>
                          </a:solidFill>
                          <a:effectLst/>
                          <a:latin typeface="Lucida Console" panose="020B0609040504020204" pitchFamily="49" charset="0"/>
                          <a:ea typeface="黑体" panose="02010609060101010101" pitchFamily="49" charset="-122"/>
                        </a:rPr>
                        <a:t>36</a:t>
                      </a:r>
                      <a:endParaRPr kumimoji="0" lang="en-US" altLang="zh-CN" sz="1600" b="0" i="0" u="none" strike="noStrike" cap="none" normalizeH="0" baseline="0" smtClean="0">
                        <a:ln>
                          <a:noFill/>
                        </a:ln>
                        <a:solidFill>
                          <a:schemeClr val="tx1"/>
                        </a:solidFill>
                        <a:effectLst/>
                        <a:latin typeface="Lucida Console" panose="020B0609040504020204" pitchFamily="49" charset="0"/>
                        <a:ea typeface="黑体" panose="02010609060101010101"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Lucida Console" panose="020B0609040504020204" pitchFamily="49" charset="0"/>
                          <a:ea typeface="幼圆" panose="02010509060101010101" pitchFamily="49" charset="-122"/>
                        </a:defRPr>
                      </a:lvl1pPr>
                      <a:lvl2pPr algn="l">
                        <a:spcBef>
                          <a:spcPct val="20000"/>
                        </a:spcBef>
                        <a:buFont typeface="Arial" panose="020B0604020202020204" pitchFamily="34" charset="0"/>
                        <a:defRPr sz="2000">
                          <a:solidFill>
                            <a:schemeClr val="tx1"/>
                          </a:solidFill>
                          <a:latin typeface="Lucida Console" panose="020B0609040504020204" pitchFamily="49" charset="0"/>
                          <a:ea typeface="幼圆" panose="02010509060101010101" pitchFamily="49" charset="-122"/>
                        </a:defRPr>
                      </a:lvl2pPr>
                      <a:lvl3pPr algn="l">
                        <a:spcBef>
                          <a:spcPct val="20000"/>
                        </a:spcBef>
                        <a:buFont typeface="Arial" panose="020B0604020202020204" pitchFamily="34" charset="0"/>
                        <a:defRPr>
                          <a:solidFill>
                            <a:schemeClr val="tx1"/>
                          </a:solidFill>
                          <a:latin typeface="Lucida Console" panose="020B0609040504020204" pitchFamily="49" charset="0"/>
                          <a:ea typeface="幼圆" panose="02010509060101010101" pitchFamily="49" charset="-122"/>
                        </a:defRPr>
                      </a:lvl3pPr>
                      <a:lvl4pPr algn="l">
                        <a:spcBef>
                          <a:spcPct val="20000"/>
                        </a:spcBef>
                        <a:defRPr sz="1600">
                          <a:solidFill>
                            <a:schemeClr val="tx1"/>
                          </a:solidFill>
                          <a:latin typeface="Lucida Console" panose="020B0609040504020204" pitchFamily="49" charset="0"/>
                          <a:ea typeface="幼圆" panose="02010509060101010101" pitchFamily="49" charset="-122"/>
                        </a:defRPr>
                      </a:lvl4pPr>
                      <a:lvl5pPr algn="l">
                        <a:spcBef>
                          <a:spcPct val="20000"/>
                        </a:spcBef>
                        <a:defRPr sz="1600">
                          <a:solidFill>
                            <a:schemeClr val="tx1"/>
                          </a:solidFill>
                          <a:latin typeface="Lucida Console" panose="020B0609040504020204" pitchFamily="49" charset="0"/>
                          <a:ea typeface="幼圆" panose="02010509060101010101" pitchFamily="49" charset="-122"/>
                        </a:defRPr>
                      </a:lvl5pPr>
                      <a:lvl6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6pPr>
                      <a:lvl7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7pPr>
                      <a:lvl8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8pPr>
                      <a:lvl9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smtClean="0">
                          <a:ln>
                            <a:noFill/>
                          </a:ln>
                          <a:solidFill>
                            <a:schemeClr val="tx1"/>
                          </a:solidFill>
                          <a:effectLst/>
                          <a:latin typeface="Lucida Console" panose="020B0609040504020204" pitchFamily="49" charset="0"/>
                          <a:ea typeface="黑体" panose="02010609060101010101" pitchFamily="49" charset="-122"/>
                        </a:rPr>
                        <a:t>∧</a:t>
                      </a:r>
                      <a:endParaRPr kumimoji="0" lang="en-US" altLang="zh-CN" sz="1600" b="0" i="0" u="none" strike="noStrike" cap="none" normalizeH="0" baseline="0" smtClean="0">
                        <a:ln>
                          <a:noFill/>
                        </a:ln>
                        <a:solidFill>
                          <a:schemeClr val="tx1"/>
                        </a:solidFill>
                        <a:effectLst/>
                        <a:latin typeface="Lucida Console" panose="020B0609040504020204" pitchFamily="49" charset="0"/>
                        <a:ea typeface="黑体" panose="02010609060101010101"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0" name="Group 100"/>
          <p:cNvGraphicFramePr>
            <a:graphicFrameLocks noGrp="1"/>
          </p:cNvGraphicFramePr>
          <p:nvPr/>
        </p:nvGraphicFramePr>
        <p:xfrm>
          <a:off x="1835968" y="3517079"/>
          <a:ext cx="865188" cy="337440"/>
        </p:xfrm>
        <a:graphic>
          <a:graphicData uri="http://schemas.openxmlformats.org/drawingml/2006/table">
            <a:tbl>
              <a:tblPr/>
              <a:tblGrid>
                <a:gridCol w="433388"/>
                <a:gridCol w="431800"/>
              </a:tblGrid>
              <a:tr h="336550">
                <a:tc>
                  <a:txBody>
                    <a:bodyPr/>
                    <a:lstStyle>
                      <a:lvl1pPr algn="l">
                        <a:spcBef>
                          <a:spcPct val="20000"/>
                        </a:spcBef>
                        <a:defRPr sz="2400">
                          <a:solidFill>
                            <a:schemeClr val="tx1"/>
                          </a:solidFill>
                          <a:latin typeface="Lucida Console" panose="020B0609040504020204" pitchFamily="49" charset="0"/>
                          <a:ea typeface="幼圆" panose="02010509060101010101" pitchFamily="49" charset="-122"/>
                        </a:defRPr>
                      </a:lvl1pPr>
                      <a:lvl2pPr algn="l">
                        <a:spcBef>
                          <a:spcPct val="20000"/>
                        </a:spcBef>
                        <a:buFont typeface="Arial" panose="020B0604020202020204" pitchFamily="34" charset="0"/>
                        <a:defRPr sz="2000">
                          <a:solidFill>
                            <a:schemeClr val="tx1"/>
                          </a:solidFill>
                          <a:latin typeface="Lucida Console" panose="020B0609040504020204" pitchFamily="49" charset="0"/>
                          <a:ea typeface="幼圆" panose="02010509060101010101" pitchFamily="49" charset="-122"/>
                        </a:defRPr>
                      </a:lvl2pPr>
                      <a:lvl3pPr algn="l">
                        <a:spcBef>
                          <a:spcPct val="20000"/>
                        </a:spcBef>
                        <a:buFont typeface="Arial" panose="020B0604020202020204" pitchFamily="34" charset="0"/>
                        <a:defRPr>
                          <a:solidFill>
                            <a:schemeClr val="tx1"/>
                          </a:solidFill>
                          <a:latin typeface="Lucida Console" panose="020B0609040504020204" pitchFamily="49" charset="0"/>
                          <a:ea typeface="幼圆" panose="02010509060101010101" pitchFamily="49" charset="-122"/>
                        </a:defRPr>
                      </a:lvl3pPr>
                      <a:lvl4pPr algn="l">
                        <a:spcBef>
                          <a:spcPct val="20000"/>
                        </a:spcBef>
                        <a:defRPr sz="1600">
                          <a:solidFill>
                            <a:schemeClr val="tx1"/>
                          </a:solidFill>
                          <a:latin typeface="Lucida Console" panose="020B0609040504020204" pitchFamily="49" charset="0"/>
                          <a:ea typeface="幼圆" panose="02010509060101010101" pitchFamily="49" charset="-122"/>
                        </a:defRPr>
                      </a:lvl4pPr>
                      <a:lvl5pPr algn="l">
                        <a:spcBef>
                          <a:spcPct val="20000"/>
                        </a:spcBef>
                        <a:defRPr sz="1600">
                          <a:solidFill>
                            <a:schemeClr val="tx1"/>
                          </a:solidFill>
                          <a:latin typeface="Lucida Console" panose="020B0609040504020204" pitchFamily="49" charset="0"/>
                          <a:ea typeface="幼圆" panose="02010509060101010101" pitchFamily="49" charset="-122"/>
                        </a:defRPr>
                      </a:lvl5pPr>
                      <a:lvl6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6pPr>
                      <a:lvl7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7pPr>
                      <a:lvl8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8pPr>
                      <a:lvl9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smtClean="0">
                          <a:ln>
                            <a:noFill/>
                          </a:ln>
                          <a:solidFill>
                            <a:schemeClr val="tx1"/>
                          </a:solidFill>
                          <a:effectLst/>
                          <a:latin typeface="Lucida Console" panose="020B0609040504020204" pitchFamily="49" charset="0"/>
                          <a:ea typeface="黑体" panose="02010609060101010101" pitchFamily="49" charset="-122"/>
                        </a:rPr>
                        <a:t>44</a:t>
                      </a:r>
                      <a:endParaRPr kumimoji="0" lang="en-US" altLang="zh-CN" sz="1600" b="0" i="0" u="none" strike="noStrike" cap="none" normalizeH="0" baseline="0" smtClean="0">
                        <a:ln>
                          <a:noFill/>
                        </a:ln>
                        <a:solidFill>
                          <a:schemeClr val="tx1"/>
                        </a:solidFill>
                        <a:effectLst/>
                        <a:latin typeface="Lucida Console" panose="020B0609040504020204" pitchFamily="49" charset="0"/>
                        <a:ea typeface="黑体" panose="02010609060101010101"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Lucida Console" panose="020B0609040504020204" pitchFamily="49" charset="0"/>
                          <a:ea typeface="幼圆" panose="02010509060101010101" pitchFamily="49" charset="-122"/>
                        </a:defRPr>
                      </a:lvl1pPr>
                      <a:lvl2pPr algn="l">
                        <a:spcBef>
                          <a:spcPct val="20000"/>
                        </a:spcBef>
                        <a:buFont typeface="Arial" panose="020B0604020202020204" pitchFamily="34" charset="0"/>
                        <a:defRPr sz="2000">
                          <a:solidFill>
                            <a:schemeClr val="tx1"/>
                          </a:solidFill>
                          <a:latin typeface="Lucida Console" panose="020B0609040504020204" pitchFamily="49" charset="0"/>
                          <a:ea typeface="幼圆" panose="02010509060101010101" pitchFamily="49" charset="-122"/>
                        </a:defRPr>
                      </a:lvl2pPr>
                      <a:lvl3pPr algn="l">
                        <a:spcBef>
                          <a:spcPct val="20000"/>
                        </a:spcBef>
                        <a:buFont typeface="Arial" panose="020B0604020202020204" pitchFamily="34" charset="0"/>
                        <a:defRPr>
                          <a:solidFill>
                            <a:schemeClr val="tx1"/>
                          </a:solidFill>
                          <a:latin typeface="Lucida Console" panose="020B0609040504020204" pitchFamily="49" charset="0"/>
                          <a:ea typeface="幼圆" panose="02010509060101010101" pitchFamily="49" charset="-122"/>
                        </a:defRPr>
                      </a:lvl3pPr>
                      <a:lvl4pPr algn="l">
                        <a:spcBef>
                          <a:spcPct val="20000"/>
                        </a:spcBef>
                        <a:defRPr sz="1600">
                          <a:solidFill>
                            <a:schemeClr val="tx1"/>
                          </a:solidFill>
                          <a:latin typeface="Lucida Console" panose="020B0609040504020204" pitchFamily="49" charset="0"/>
                          <a:ea typeface="幼圆" panose="02010509060101010101" pitchFamily="49" charset="-122"/>
                        </a:defRPr>
                      </a:lvl4pPr>
                      <a:lvl5pPr algn="l">
                        <a:spcBef>
                          <a:spcPct val="20000"/>
                        </a:spcBef>
                        <a:defRPr sz="1600">
                          <a:solidFill>
                            <a:schemeClr val="tx1"/>
                          </a:solidFill>
                          <a:latin typeface="Lucida Console" panose="020B0609040504020204" pitchFamily="49" charset="0"/>
                          <a:ea typeface="幼圆" panose="02010509060101010101" pitchFamily="49" charset="-122"/>
                        </a:defRPr>
                      </a:lvl5pPr>
                      <a:lvl6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6pPr>
                      <a:lvl7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7pPr>
                      <a:lvl8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8pPr>
                      <a:lvl9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smtClean="0">
                          <a:ln>
                            <a:noFill/>
                          </a:ln>
                          <a:solidFill>
                            <a:schemeClr val="tx1"/>
                          </a:solidFill>
                          <a:effectLst/>
                          <a:latin typeface="Lucida Console" panose="020B0609040504020204" pitchFamily="49" charset="0"/>
                          <a:ea typeface="黑体" panose="02010609060101010101" pitchFamily="49" charset="-122"/>
                        </a:rPr>
                        <a:t>∧</a:t>
                      </a:r>
                      <a:endParaRPr kumimoji="0" lang="en-US" altLang="zh-CN" sz="1600" b="0" i="0" u="none" strike="noStrike" cap="none" normalizeH="0" baseline="0" smtClean="0">
                        <a:ln>
                          <a:noFill/>
                        </a:ln>
                        <a:solidFill>
                          <a:schemeClr val="tx1"/>
                        </a:solidFill>
                        <a:effectLst/>
                        <a:latin typeface="Lucida Console" panose="020B0609040504020204" pitchFamily="49" charset="0"/>
                        <a:ea typeface="黑体" panose="02010609060101010101"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1" name="Group 108"/>
          <p:cNvGraphicFramePr>
            <a:graphicFrameLocks noGrp="1"/>
          </p:cNvGraphicFramePr>
          <p:nvPr/>
        </p:nvGraphicFramePr>
        <p:xfrm>
          <a:off x="5076056" y="6109467"/>
          <a:ext cx="865187" cy="337440"/>
        </p:xfrm>
        <a:graphic>
          <a:graphicData uri="http://schemas.openxmlformats.org/drawingml/2006/table">
            <a:tbl>
              <a:tblPr/>
              <a:tblGrid>
                <a:gridCol w="433387"/>
                <a:gridCol w="431800"/>
              </a:tblGrid>
              <a:tr h="215900">
                <a:tc>
                  <a:txBody>
                    <a:bodyPr/>
                    <a:lstStyle>
                      <a:lvl1pPr algn="l">
                        <a:spcBef>
                          <a:spcPct val="20000"/>
                        </a:spcBef>
                        <a:defRPr sz="2400">
                          <a:solidFill>
                            <a:schemeClr val="tx1"/>
                          </a:solidFill>
                          <a:latin typeface="Lucida Console" panose="020B0609040504020204" pitchFamily="49" charset="0"/>
                          <a:ea typeface="幼圆" panose="02010509060101010101" pitchFamily="49" charset="-122"/>
                        </a:defRPr>
                      </a:lvl1pPr>
                      <a:lvl2pPr algn="l">
                        <a:spcBef>
                          <a:spcPct val="20000"/>
                        </a:spcBef>
                        <a:buFont typeface="Arial" panose="020B0604020202020204" pitchFamily="34" charset="0"/>
                        <a:defRPr sz="2000">
                          <a:solidFill>
                            <a:schemeClr val="tx1"/>
                          </a:solidFill>
                          <a:latin typeface="Lucida Console" panose="020B0609040504020204" pitchFamily="49" charset="0"/>
                          <a:ea typeface="幼圆" panose="02010509060101010101" pitchFamily="49" charset="-122"/>
                        </a:defRPr>
                      </a:lvl2pPr>
                      <a:lvl3pPr algn="l">
                        <a:spcBef>
                          <a:spcPct val="20000"/>
                        </a:spcBef>
                        <a:buFont typeface="Arial" panose="020B0604020202020204" pitchFamily="34" charset="0"/>
                        <a:defRPr>
                          <a:solidFill>
                            <a:schemeClr val="tx1"/>
                          </a:solidFill>
                          <a:latin typeface="Lucida Console" panose="020B0609040504020204" pitchFamily="49" charset="0"/>
                          <a:ea typeface="幼圆" panose="02010509060101010101" pitchFamily="49" charset="-122"/>
                        </a:defRPr>
                      </a:lvl3pPr>
                      <a:lvl4pPr algn="l">
                        <a:spcBef>
                          <a:spcPct val="20000"/>
                        </a:spcBef>
                        <a:defRPr sz="1600">
                          <a:solidFill>
                            <a:schemeClr val="tx1"/>
                          </a:solidFill>
                          <a:latin typeface="Lucida Console" panose="020B0609040504020204" pitchFamily="49" charset="0"/>
                          <a:ea typeface="幼圆" panose="02010509060101010101" pitchFamily="49" charset="-122"/>
                        </a:defRPr>
                      </a:lvl4pPr>
                      <a:lvl5pPr algn="l">
                        <a:spcBef>
                          <a:spcPct val="20000"/>
                        </a:spcBef>
                        <a:defRPr sz="1600">
                          <a:solidFill>
                            <a:schemeClr val="tx1"/>
                          </a:solidFill>
                          <a:latin typeface="Lucida Console" panose="020B0609040504020204" pitchFamily="49" charset="0"/>
                          <a:ea typeface="幼圆" panose="02010509060101010101" pitchFamily="49" charset="-122"/>
                        </a:defRPr>
                      </a:lvl5pPr>
                      <a:lvl6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6pPr>
                      <a:lvl7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7pPr>
                      <a:lvl8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8pPr>
                      <a:lvl9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smtClean="0">
                          <a:ln>
                            <a:noFill/>
                          </a:ln>
                          <a:solidFill>
                            <a:schemeClr val="tx1"/>
                          </a:solidFill>
                          <a:effectLst/>
                          <a:latin typeface="Lucida Console" panose="020B0609040504020204" pitchFamily="49" charset="0"/>
                          <a:ea typeface="黑体" panose="02010609060101010101" pitchFamily="49" charset="-122"/>
                        </a:rPr>
                        <a:t>25</a:t>
                      </a:r>
                      <a:endParaRPr kumimoji="0" lang="en-US" altLang="zh-CN" sz="1600" b="0" i="0" u="none" strike="noStrike" cap="none" normalizeH="0" baseline="0" smtClean="0">
                        <a:ln>
                          <a:noFill/>
                        </a:ln>
                        <a:solidFill>
                          <a:schemeClr val="tx1"/>
                        </a:solidFill>
                        <a:effectLst/>
                        <a:latin typeface="Lucida Console" panose="020B0609040504020204" pitchFamily="49" charset="0"/>
                        <a:ea typeface="黑体" panose="02010609060101010101"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Lucida Console" panose="020B0609040504020204" pitchFamily="49" charset="0"/>
                          <a:ea typeface="幼圆" panose="02010509060101010101" pitchFamily="49" charset="-122"/>
                        </a:defRPr>
                      </a:lvl1pPr>
                      <a:lvl2pPr algn="l">
                        <a:spcBef>
                          <a:spcPct val="20000"/>
                        </a:spcBef>
                        <a:buFont typeface="Arial" panose="020B0604020202020204" pitchFamily="34" charset="0"/>
                        <a:defRPr sz="2000">
                          <a:solidFill>
                            <a:schemeClr val="tx1"/>
                          </a:solidFill>
                          <a:latin typeface="Lucida Console" panose="020B0609040504020204" pitchFamily="49" charset="0"/>
                          <a:ea typeface="幼圆" panose="02010509060101010101" pitchFamily="49" charset="-122"/>
                        </a:defRPr>
                      </a:lvl2pPr>
                      <a:lvl3pPr algn="l">
                        <a:spcBef>
                          <a:spcPct val="20000"/>
                        </a:spcBef>
                        <a:buFont typeface="Arial" panose="020B0604020202020204" pitchFamily="34" charset="0"/>
                        <a:defRPr>
                          <a:solidFill>
                            <a:schemeClr val="tx1"/>
                          </a:solidFill>
                          <a:latin typeface="Lucida Console" panose="020B0609040504020204" pitchFamily="49" charset="0"/>
                          <a:ea typeface="幼圆" panose="02010509060101010101" pitchFamily="49" charset="-122"/>
                        </a:defRPr>
                      </a:lvl3pPr>
                      <a:lvl4pPr algn="l">
                        <a:spcBef>
                          <a:spcPct val="20000"/>
                        </a:spcBef>
                        <a:defRPr sz="1600">
                          <a:solidFill>
                            <a:schemeClr val="tx1"/>
                          </a:solidFill>
                          <a:latin typeface="Lucida Console" panose="020B0609040504020204" pitchFamily="49" charset="0"/>
                          <a:ea typeface="幼圆" panose="02010509060101010101" pitchFamily="49" charset="-122"/>
                        </a:defRPr>
                      </a:lvl4pPr>
                      <a:lvl5pPr algn="l">
                        <a:spcBef>
                          <a:spcPct val="20000"/>
                        </a:spcBef>
                        <a:defRPr sz="1600">
                          <a:solidFill>
                            <a:schemeClr val="tx1"/>
                          </a:solidFill>
                          <a:latin typeface="Lucida Console" panose="020B0609040504020204" pitchFamily="49" charset="0"/>
                          <a:ea typeface="幼圆" panose="02010509060101010101" pitchFamily="49" charset="-122"/>
                        </a:defRPr>
                      </a:lvl5pPr>
                      <a:lvl6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6pPr>
                      <a:lvl7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7pPr>
                      <a:lvl8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8pPr>
                      <a:lvl9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smtClean="0">
                          <a:ln>
                            <a:noFill/>
                          </a:ln>
                          <a:solidFill>
                            <a:schemeClr val="tx1"/>
                          </a:solidFill>
                          <a:effectLst/>
                          <a:latin typeface="Lucida Console" panose="020B0609040504020204" pitchFamily="49" charset="0"/>
                          <a:ea typeface="黑体" panose="02010609060101010101" pitchFamily="49" charset="-122"/>
                        </a:rPr>
                        <a:t>∧</a:t>
                      </a:r>
                      <a:endParaRPr kumimoji="0" lang="en-US" altLang="zh-CN" sz="1600" b="0" i="0" u="none" strike="noStrike" cap="none" normalizeH="0" baseline="0" smtClean="0">
                        <a:ln>
                          <a:noFill/>
                        </a:ln>
                        <a:solidFill>
                          <a:schemeClr val="tx1"/>
                        </a:solidFill>
                        <a:effectLst/>
                        <a:latin typeface="Lucida Console" panose="020B0609040504020204" pitchFamily="49" charset="0"/>
                        <a:ea typeface="黑体" panose="02010609060101010101"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2" name="Group 116"/>
          <p:cNvGraphicFramePr>
            <a:graphicFrameLocks noGrp="1"/>
          </p:cNvGraphicFramePr>
          <p:nvPr/>
        </p:nvGraphicFramePr>
        <p:xfrm>
          <a:off x="3996556" y="6131692"/>
          <a:ext cx="865187" cy="337440"/>
        </p:xfrm>
        <a:graphic>
          <a:graphicData uri="http://schemas.openxmlformats.org/drawingml/2006/table">
            <a:tbl>
              <a:tblPr/>
              <a:tblGrid>
                <a:gridCol w="433387"/>
                <a:gridCol w="431800"/>
              </a:tblGrid>
              <a:tr h="336550">
                <a:tc>
                  <a:txBody>
                    <a:bodyPr/>
                    <a:lstStyle>
                      <a:lvl1pPr algn="l">
                        <a:spcBef>
                          <a:spcPct val="20000"/>
                        </a:spcBef>
                        <a:defRPr sz="2400">
                          <a:solidFill>
                            <a:schemeClr val="tx1"/>
                          </a:solidFill>
                          <a:latin typeface="Lucida Console" panose="020B0609040504020204" pitchFamily="49" charset="0"/>
                          <a:ea typeface="幼圆" panose="02010509060101010101" pitchFamily="49" charset="-122"/>
                        </a:defRPr>
                      </a:lvl1pPr>
                      <a:lvl2pPr algn="l">
                        <a:spcBef>
                          <a:spcPct val="20000"/>
                        </a:spcBef>
                        <a:buFont typeface="Arial" panose="020B0604020202020204" pitchFamily="34" charset="0"/>
                        <a:defRPr sz="2000">
                          <a:solidFill>
                            <a:schemeClr val="tx1"/>
                          </a:solidFill>
                          <a:latin typeface="Lucida Console" panose="020B0609040504020204" pitchFamily="49" charset="0"/>
                          <a:ea typeface="幼圆" panose="02010509060101010101" pitchFamily="49" charset="-122"/>
                        </a:defRPr>
                      </a:lvl2pPr>
                      <a:lvl3pPr algn="l">
                        <a:spcBef>
                          <a:spcPct val="20000"/>
                        </a:spcBef>
                        <a:buFont typeface="Arial" panose="020B0604020202020204" pitchFamily="34" charset="0"/>
                        <a:defRPr>
                          <a:solidFill>
                            <a:schemeClr val="tx1"/>
                          </a:solidFill>
                          <a:latin typeface="Lucida Console" panose="020B0609040504020204" pitchFamily="49" charset="0"/>
                          <a:ea typeface="幼圆" panose="02010509060101010101" pitchFamily="49" charset="-122"/>
                        </a:defRPr>
                      </a:lvl3pPr>
                      <a:lvl4pPr algn="l">
                        <a:spcBef>
                          <a:spcPct val="20000"/>
                        </a:spcBef>
                        <a:defRPr sz="1600">
                          <a:solidFill>
                            <a:schemeClr val="tx1"/>
                          </a:solidFill>
                          <a:latin typeface="Lucida Console" panose="020B0609040504020204" pitchFamily="49" charset="0"/>
                          <a:ea typeface="幼圆" panose="02010509060101010101" pitchFamily="49" charset="-122"/>
                        </a:defRPr>
                      </a:lvl4pPr>
                      <a:lvl5pPr algn="l">
                        <a:spcBef>
                          <a:spcPct val="20000"/>
                        </a:spcBef>
                        <a:defRPr sz="1600">
                          <a:solidFill>
                            <a:schemeClr val="tx1"/>
                          </a:solidFill>
                          <a:latin typeface="Lucida Console" panose="020B0609040504020204" pitchFamily="49" charset="0"/>
                          <a:ea typeface="幼圆" panose="02010509060101010101" pitchFamily="49" charset="-122"/>
                        </a:defRPr>
                      </a:lvl5pPr>
                      <a:lvl6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6pPr>
                      <a:lvl7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7pPr>
                      <a:lvl8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8pPr>
                      <a:lvl9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smtClean="0">
                          <a:ln>
                            <a:noFill/>
                          </a:ln>
                          <a:solidFill>
                            <a:schemeClr val="tx1"/>
                          </a:solidFill>
                          <a:effectLst/>
                          <a:latin typeface="Lucida Console" panose="020B0609040504020204" pitchFamily="49" charset="0"/>
                          <a:ea typeface="黑体" panose="02010609060101010101" pitchFamily="49" charset="-122"/>
                        </a:rPr>
                        <a:t>51</a:t>
                      </a:r>
                      <a:endParaRPr kumimoji="0" lang="en-US" altLang="zh-CN" sz="1600" b="0" i="0" u="none" strike="noStrike" cap="none" normalizeH="0" baseline="0" smtClean="0">
                        <a:ln>
                          <a:noFill/>
                        </a:ln>
                        <a:solidFill>
                          <a:schemeClr val="tx1"/>
                        </a:solidFill>
                        <a:effectLst/>
                        <a:latin typeface="Lucida Console" panose="020B0609040504020204" pitchFamily="49" charset="0"/>
                        <a:ea typeface="黑体" panose="02010609060101010101"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Lucida Console" panose="020B0609040504020204" pitchFamily="49" charset="0"/>
                          <a:ea typeface="幼圆" panose="02010509060101010101" pitchFamily="49" charset="-122"/>
                        </a:defRPr>
                      </a:lvl1pPr>
                      <a:lvl2pPr algn="l">
                        <a:spcBef>
                          <a:spcPct val="20000"/>
                        </a:spcBef>
                        <a:buFont typeface="Arial" panose="020B0604020202020204" pitchFamily="34" charset="0"/>
                        <a:defRPr sz="2000">
                          <a:solidFill>
                            <a:schemeClr val="tx1"/>
                          </a:solidFill>
                          <a:latin typeface="Lucida Console" panose="020B0609040504020204" pitchFamily="49" charset="0"/>
                          <a:ea typeface="幼圆" panose="02010509060101010101" pitchFamily="49" charset="-122"/>
                        </a:defRPr>
                      </a:lvl2pPr>
                      <a:lvl3pPr algn="l">
                        <a:spcBef>
                          <a:spcPct val="20000"/>
                        </a:spcBef>
                        <a:buFont typeface="Arial" panose="020B0604020202020204" pitchFamily="34" charset="0"/>
                        <a:defRPr>
                          <a:solidFill>
                            <a:schemeClr val="tx1"/>
                          </a:solidFill>
                          <a:latin typeface="Lucida Console" panose="020B0609040504020204" pitchFamily="49" charset="0"/>
                          <a:ea typeface="幼圆" panose="02010509060101010101" pitchFamily="49" charset="-122"/>
                        </a:defRPr>
                      </a:lvl3pPr>
                      <a:lvl4pPr algn="l">
                        <a:spcBef>
                          <a:spcPct val="20000"/>
                        </a:spcBef>
                        <a:defRPr sz="1600">
                          <a:solidFill>
                            <a:schemeClr val="tx1"/>
                          </a:solidFill>
                          <a:latin typeface="Lucida Console" panose="020B0609040504020204" pitchFamily="49" charset="0"/>
                          <a:ea typeface="幼圆" panose="02010509060101010101" pitchFamily="49" charset="-122"/>
                        </a:defRPr>
                      </a:lvl4pPr>
                      <a:lvl5pPr algn="l">
                        <a:spcBef>
                          <a:spcPct val="20000"/>
                        </a:spcBef>
                        <a:defRPr sz="1600">
                          <a:solidFill>
                            <a:schemeClr val="tx1"/>
                          </a:solidFill>
                          <a:latin typeface="Lucida Console" panose="020B0609040504020204" pitchFamily="49" charset="0"/>
                          <a:ea typeface="幼圆" panose="02010509060101010101" pitchFamily="49" charset="-122"/>
                        </a:defRPr>
                      </a:lvl5pPr>
                      <a:lvl6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6pPr>
                      <a:lvl7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7pPr>
                      <a:lvl8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8pPr>
                      <a:lvl9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600" b="0" i="0" u="none" strike="noStrike" cap="none" normalizeH="0" baseline="0" smtClean="0">
                        <a:ln>
                          <a:noFill/>
                        </a:ln>
                        <a:solidFill>
                          <a:schemeClr val="tx1"/>
                        </a:solidFill>
                        <a:effectLst/>
                        <a:latin typeface="Lucida Console" panose="020B0609040504020204" pitchFamily="49" charset="0"/>
                        <a:ea typeface="黑体" panose="02010609060101010101"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 name="AutoShape 70"/>
          <p:cNvSpPr>
            <a:spLocks noChangeArrowheads="1"/>
          </p:cNvSpPr>
          <p:nvPr/>
        </p:nvSpPr>
        <p:spPr bwMode="auto">
          <a:xfrm>
            <a:off x="2771800" y="4149080"/>
            <a:ext cx="5192518" cy="866051"/>
          </a:xfrm>
          <a:prstGeom prst="wedgeEllipseCallout">
            <a:avLst>
              <a:gd name="adj1" fmla="val -61508"/>
              <a:gd name="adj2" fmla="val -292791"/>
            </a:avLst>
          </a:prstGeom>
          <a:solidFill>
            <a:schemeClr val="bg1"/>
          </a:solidFill>
          <a:ln w="19050" algn="ctr">
            <a:solidFill>
              <a:schemeClr val="bg2"/>
            </a:solidFill>
            <a:miter lim="800000"/>
          </a:ln>
          <a:effectLst/>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chemeClr val="tx1"/>
                </a:solidFill>
                <a:latin typeface="幼圆" panose="02010509060101010101" pitchFamily="49" charset="-122"/>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chemeClr val="tx1"/>
                </a:solidFill>
                <a:latin typeface="幼圆" panose="02010509060101010101" pitchFamily="49" charset="-122"/>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chemeClr val="tx1"/>
                </a:solidFill>
                <a:latin typeface="幼圆" panose="02010509060101010101" pitchFamily="49" charset="-122"/>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chemeClr val="tx1"/>
                </a:solidFill>
                <a:latin typeface="幼圆" panose="02010509060101010101" pitchFamily="49" charset="-122"/>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9pPr>
          </a:lstStyle>
          <a:p>
            <a:pPr algn="ctr" eaLnBrk="1" hangingPunct="1">
              <a:lnSpc>
                <a:spcPct val="100000"/>
              </a:lnSpc>
              <a:spcBef>
                <a:spcPct val="0"/>
              </a:spcBef>
              <a:buClrTx/>
              <a:buFontTx/>
              <a:buNone/>
            </a:pPr>
            <a:r>
              <a:rPr kumimoji="1" lang="zh-CN" altLang="en-US" sz="2000" b="0" dirty="0" smtClean="0">
                <a:solidFill>
                  <a:srgbClr val="333333"/>
                </a:solidFill>
                <a:latin typeface="Arial" panose="020B0604020202020204" pitchFamily="34" charset="0"/>
                <a:ea typeface="黑体" panose="02010609060101010101" pitchFamily="49" charset="-122"/>
              </a:rPr>
              <a:t>没有堆积！</a:t>
            </a:r>
            <a:endParaRPr kumimoji="1" lang="en-US" altLang="zh-CN" sz="2000" b="0" dirty="0" smtClean="0">
              <a:solidFill>
                <a:srgbClr val="333333"/>
              </a:solidFill>
              <a:latin typeface="Arial" panose="020B0604020202020204" pitchFamily="34" charset="0"/>
              <a:ea typeface="黑体" panose="02010609060101010101" pitchFamily="49" charset="-122"/>
            </a:endParaRPr>
          </a:p>
          <a:p>
            <a:pPr algn="ctr" eaLnBrk="1" hangingPunct="1">
              <a:lnSpc>
                <a:spcPct val="100000"/>
              </a:lnSpc>
              <a:spcBef>
                <a:spcPct val="0"/>
              </a:spcBef>
              <a:buClrTx/>
              <a:buFontTx/>
              <a:buNone/>
            </a:pPr>
            <a:r>
              <a:rPr kumimoji="1" lang="zh-CN" altLang="en-US" sz="2000" b="0" dirty="0" smtClean="0">
                <a:solidFill>
                  <a:srgbClr val="333333"/>
                </a:solidFill>
                <a:latin typeface="Arial" panose="020B0604020202020204" pitchFamily="34" charset="0"/>
                <a:ea typeface="黑体" panose="02010609060101010101" pitchFamily="49" charset="-122"/>
              </a:rPr>
              <a:t>可以直接删除！</a:t>
            </a:r>
            <a:endParaRPr kumimoji="1" lang="zh-CN" altLang="en-US" sz="2000" b="0" dirty="0">
              <a:solidFill>
                <a:srgbClr val="333333"/>
              </a:solidFill>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43"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拉链法的</a:t>
            </a:r>
            <a:r>
              <a:rPr lang="en-US" altLang="zh-CN" dirty="0" smtClean="0"/>
              <a:t>C</a:t>
            </a:r>
            <a:r>
              <a:rPr lang="zh-CN" altLang="en-US" dirty="0" smtClean="0"/>
              <a:t>语言实现</a:t>
            </a:r>
            <a:endParaRPr lang="zh-CN" altLang="en-US" dirty="0"/>
          </a:p>
        </p:txBody>
      </p:sp>
      <p:sp>
        <p:nvSpPr>
          <p:cNvPr id="3" name="内容占位符 2"/>
          <p:cNvSpPr>
            <a:spLocks noGrp="1"/>
          </p:cNvSpPr>
          <p:nvPr>
            <p:ph idx="1"/>
          </p:nvPr>
        </p:nvSpPr>
        <p:spPr/>
        <p:txBody>
          <a:bodyPr/>
          <a:lstStyle/>
          <a:p>
            <a:pPr marL="0" indent="0">
              <a:buNone/>
            </a:pPr>
            <a:r>
              <a:rPr lang="en-US" altLang="zh-CN" sz="1600" b="0" kern="1200" dirty="0">
                <a:solidFill>
                  <a:srgbClr val="009900"/>
                </a:solidFill>
              </a:rPr>
              <a:t>/*===============================================</a:t>
            </a:r>
            <a:endParaRPr lang="zh-CN" altLang="zh-CN" sz="1600" b="0" kern="1200" dirty="0">
              <a:solidFill>
                <a:srgbClr val="009900"/>
              </a:solidFill>
            </a:endParaRPr>
          </a:p>
          <a:p>
            <a:pPr marL="0" indent="0">
              <a:buNone/>
            </a:pPr>
            <a:r>
              <a:rPr lang="zh-CN" altLang="zh-CN" sz="1600" b="0" kern="1200" dirty="0">
                <a:solidFill>
                  <a:srgbClr val="009900"/>
                </a:solidFill>
              </a:rPr>
              <a:t>函数功能：拉链法下的数据查找</a:t>
            </a:r>
            <a:endParaRPr lang="zh-CN" altLang="zh-CN" sz="1600" b="0" kern="1200" dirty="0">
              <a:solidFill>
                <a:srgbClr val="009900"/>
              </a:solidFill>
            </a:endParaRPr>
          </a:p>
          <a:p>
            <a:pPr marL="0" indent="0">
              <a:buNone/>
            </a:pPr>
            <a:r>
              <a:rPr lang="zh-CN" altLang="zh-CN" sz="1600" b="0" kern="1200" dirty="0">
                <a:solidFill>
                  <a:srgbClr val="009900"/>
                </a:solidFill>
              </a:rPr>
              <a:t>函数输入：散列表顺序表首地址，要查找的关键字的值</a:t>
            </a:r>
            <a:endParaRPr lang="zh-CN" altLang="zh-CN" sz="1600" b="0" kern="1200" dirty="0">
              <a:solidFill>
                <a:srgbClr val="009900"/>
              </a:solidFill>
            </a:endParaRPr>
          </a:p>
          <a:p>
            <a:pPr marL="0" indent="0">
              <a:buNone/>
            </a:pPr>
            <a:r>
              <a:rPr lang="zh-CN" altLang="zh-CN" sz="1600" b="0" kern="1200" dirty="0">
                <a:solidFill>
                  <a:srgbClr val="009900"/>
                </a:solidFill>
              </a:rPr>
              <a:t>函数输出：找到的关键字所处的位置，或者未找到关键字返回空指针</a:t>
            </a:r>
            <a:endParaRPr lang="zh-CN" altLang="zh-CN" sz="1600" b="0" kern="1200" dirty="0">
              <a:solidFill>
                <a:srgbClr val="009900"/>
              </a:solidFill>
            </a:endParaRPr>
          </a:p>
          <a:p>
            <a:pPr marL="0" indent="0">
              <a:buNone/>
            </a:pPr>
            <a:r>
              <a:rPr lang="en-US" altLang="zh-CN" sz="1600" b="0" kern="1200" dirty="0">
                <a:solidFill>
                  <a:srgbClr val="009900"/>
                </a:solidFill>
              </a:rPr>
              <a:t>===============================================*/</a:t>
            </a:r>
            <a:endParaRPr lang="zh-CN" altLang="zh-CN" sz="1600" b="0" kern="1200" dirty="0">
              <a:solidFill>
                <a:srgbClr val="009900"/>
              </a:solidFill>
            </a:endParaRPr>
          </a:p>
          <a:p>
            <a:pPr marL="0" indent="0">
              <a:buNone/>
            </a:pPr>
            <a:r>
              <a:rPr lang="en-US" altLang="zh-CN" sz="1800" dirty="0" err="1"/>
              <a:t>int</a:t>
            </a:r>
            <a:r>
              <a:rPr lang="en-US" altLang="zh-CN" sz="1800" dirty="0"/>
              <a:t> H(</a:t>
            </a:r>
            <a:r>
              <a:rPr lang="en-US" altLang="zh-CN" sz="1800" dirty="0" err="1"/>
              <a:t>KeyType</a:t>
            </a:r>
            <a:r>
              <a:rPr lang="en-US" altLang="zh-CN" sz="1800" dirty="0"/>
              <a:t> k</a:t>
            </a:r>
            <a:r>
              <a:rPr lang="en-US" altLang="zh-CN" sz="1800" dirty="0" smtClean="0"/>
              <a:t>);        </a:t>
            </a:r>
            <a:r>
              <a:rPr lang="en-US" altLang="zh-CN" sz="1600" b="0" kern="1200" dirty="0">
                <a:solidFill>
                  <a:srgbClr val="009900"/>
                </a:solidFill>
              </a:rPr>
              <a:t>//</a:t>
            </a:r>
            <a:r>
              <a:rPr lang="zh-CN" altLang="zh-CN" sz="1600" b="0" kern="1200" dirty="0">
                <a:solidFill>
                  <a:srgbClr val="009900"/>
                </a:solidFill>
              </a:rPr>
              <a:t>此为散列函数值计算函数</a:t>
            </a:r>
            <a:endParaRPr lang="zh-CN" altLang="zh-CN" sz="1600" b="0" kern="1200" dirty="0">
              <a:solidFill>
                <a:srgbClr val="009900"/>
              </a:solidFill>
            </a:endParaRPr>
          </a:p>
          <a:p>
            <a:pPr marL="0" indent="0">
              <a:buNone/>
            </a:pPr>
            <a:r>
              <a:rPr lang="en-US" altLang="zh-CN" sz="1800" dirty="0" err="1"/>
              <a:t>ChainHash</a:t>
            </a:r>
            <a:r>
              <a:rPr lang="en-US" altLang="zh-CN" sz="1800" dirty="0"/>
              <a:t> *</a:t>
            </a:r>
            <a:r>
              <a:rPr lang="en-US" altLang="zh-CN" sz="1800" dirty="0" err="1"/>
              <a:t>ChnSrch</a:t>
            </a:r>
            <a:r>
              <a:rPr lang="en-US" altLang="zh-CN" sz="1800" dirty="0"/>
              <a:t>(</a:t>
            </a:r>
            <a:r>
              <a:rPr lang="en-US" altLang="zh-CN" sz="1800" dirty="0" err="1"/>
              <a:t>ChainHash</a:t>
            </a:r>
            <a:r>
              <a:rPr lang="en-US" altLang="zh-CN" sz="1800" dirty="0"/>
              <a:t> *HTC[ ], </a:t>
            </a:r>
            <a:r>
              <a:rPr lang="en-US" altLang="zh-CN" sz="1800" dirty="0" err="1"/>
              <a:t>keytype</a:t>
            </a:r>
            <a:r>
              <a:rPr lang="en-US" altLang="zh-CN" sz="1800" dirty="0"/>
              <a:t> k) </a:t>
            </a:r>
            <a:endParaRPr lang="zh-CN" altLang="zh-CN" sz="1800" dirty="0"/>
          </a:p>
          <a:p>
            <a:pPr marL="0" indent="0">
              <a:buNone/>
            </a:pPr>
            <a:r>
              <a:rPr lang="en-US" altLang="zh-CN" sz="1800" dirty="0"/>
              <a:t>{ </a:t>
            </a:r>
            <a:endParaRPr lang="zh-CN" altLang="zh-CN" sz="1800" dirty="0"/>
          </a:p>
          <a:p>
            <a:pPr marL="0" indent="0">
              <a:buNone/>
            </a:pPr>
            <a:r>
              <a:rPr lang="en-US" altLang="zh-CN" sz="1800" dirty="0" err="1"/>
              <a:t>ChainHash</a:t>
            </a:r>
            <a:r>
              <a:rPr lang="en-US" altLang="zh-CN" sz="1800" dirty="0"/>
              <a:t> *p;</a:t>
            </a:r>
            <a:endParaRPr lang="zh-CN" altLang="zh-CN" sz="1800" dirty="0"/>
          </a:p>
          <a:p>
            <a:pPr marL="0" indent="0">
              <a:buNone/>
            </a:pPr>
            <a:r>
              <a:rPr lang="en-US" altLang="zh-CN" sz="1800" dirty="0"/>
              <a:t>   p=HTC[H(k)];     </a:t>
            </a:r>
            <a:r>
              <a:rPr lang="en-US" altLang="zh-CN" sz="1800" dirty="0" smtClean="0"/>
              <a:t>    </a:t>
            </a:r>
            <a:r>
              <a:rPr lang="en-US" altLang="zh-CN" sz="1600" b="0" kern="1200" dirty="0">
                <a:solidFill>
                  <a:srgbClr val="009900"/>
                </a:solidFill>
              </a:rPr>
              <a:t>// </a:t>
            </a:r>
            <a:r>
              <a:rPr lang="zh-CN" altLang="zh-CN" sz="1600" b="0" kern="1200" dirty="0">
                <a:solidFill>
                  <a:srgbClr val="009900"/>
                </a:solidFill>
              </a:rPr>
              <a:t>取</a:t>
            </a:r>
            <a:r>
              <a:rPr lang="en-US" altLang="zh-CN" sz="1600" b="0" kern="1200" dirty="0">
                <a:solidFill>
                  <a:srgbClr val="009900"/>
                </a:solidFill>
              </a:rPr>
              <a:t>k</a:t>
            </a:r>
            <a:r>
              <a:rPr lang="zh-CN" altLang="zh-CN" sz="1600" b="0" kern="1200" dirty="0">
                <a:solidFill>
                  <a:srgbClr val="009900"/>
                </a:solidFill>
              </a:rPr>
              <a:t>所在链表的头指针</a:t>
            </a:r>
            <a:endParaRPr lang="zh-CN" altLang="zh-CN" sz="1600" b="0" kern="1200" dirty="0">
              <a:solidFill>
                <a:srgbClr val="009900"/>
              </a:solidFill>
            </a:endParaRPr>
          </a:p>
          <a:p>
            <a:pPr marL="0" indent="0">
              <a:buNone/>
            </a:pPr>
            <a:r>
              <a:rPr lang="en-US" altLang="zh-CN" sz="1800" dirty="0"/>
              <a:t>   while (p &amp;&amp; (p-&gt;key ! =k))  p=p-&gt;next;      </a:t>
            </a:r>
            <a:r>
              <a:rPr lang="en-US" altLang="zh-CN" sz="1600" b="0" kern="1200" dirty="0">
                <a:solidFill>
                  <a:srgbClr val="009900"/>
                </a:solidFill>
              </a:rPr>
              <a:t>// </a:t>
            </a:r>
            <a:r>
              <a:rPr lang="zh-CN" altLang="zh-CN" sz="1600" b="0" kern="1200" dirty="0">
                <a:solidFill>
                  <a:srgbClr val="009900"/>
                </a:solidFill>
              </a:rPr>
              <a:t>顺序查找</a:t>
            </a:r>
            <a:r>
              <a:rPr lang="en-US" altLang="zh-CN" sz="1600" b="0" kern="1200" dirty="0">
                <a:solidFill>
                  <a:srgbClr val="009900"/>
                </a:solidFill>
              </a:rPr>
              <a:t> </a:t>
            </a:r>
            <a:endParaRPr lang="zh-CN" altLang="zh-CN" sz="1600" b="0" kern="1200" dirty="0">
              <a:solidFill>
                <a:srgbClr val="009900"/>
              </a:solidFill>
            </a:endParaRPr>
          </a:p>
          <a:p>
            <a:pPr marL="0" indent="0">
              <a:buNone/>
            </a:pPr>
            <a:r>
              <a:rPr lang="en-US" altLang="zh-CN" sz="1800" dirty="0"/>
              <a:t>   return p;    </a:t>
            </a:r>
            <a:r>
              <a:rPr lang="en-US" altLang="zh-CN" sz="1800" dirty="0" smtClean="0"/>
              <a:t>        </a:t>
            </a:r>
            <a:r>
              <a:rPr lang="en-US" altLang="zh-CN" sz="1600" b="0" kern="1200" dirty="0">
                <a:solidFill>
                  <a:srgbClr val="009900"/>
                </a:solidFill>
              </a:rPr>
              <a:t>// </a:t>
            </a:r>
            <a:r>
              <a:rPr lang="zh-CN" altLang="zh-CN" sz="1600" b="0" kern="1200" dirty="0">
                <a:solidFill>
                  <a:srgbClr val="009900"/>
                </a:solidFill>
              </a:rPr>
              <a:t>查找成功，返回结点指针，否则返回空指针</a:t>
            </a:r>
            <a:endParaRPr lang="zh-CN" altLang="zh-CN" sz="1600" b="0" kern="1200" dirty="0">
              <a:solidFill>
                <a:srgbClr val="009900"/>
              </a:solidFill>
            </a:endParaRPr>
          </a:p>
          <a:p>
            <a:pPr marL="0" indent="0">
              <a:buNone/>
            </a:pPr>
            <a:r>
              <a:rPr lang="en-US" altLang="zh-CN" sz="1800" dirty="0"/>
              <a:t>}   </a:t>
            </a:r>
            <a:endParaRPr lang="zh-CN" altLang="zh-CN" sz="1800" dirty="0"/>
          </a:p>
          <a:p>
            <a:pPr marL="0" indent="0">
              <a:buNone/>
            </a:pPr>
            <a:endParaRPr lang="zh-CN" altLang="en-US" sz="1800" dirty="0"/>
          </a:p>
        </p:txBody>
      </p:sp>
      <p:sp>
        <p:nvSpPr>
          <p:cNvPr id="4" name="页脚占位符 3"/>
          <p:cNvSpPr>
            <a:spLocks noGrp="1"/>
          </p:cNvSpPr>
          <p:nvPr>
            <p:ph type="ftr" sz="quarter" idx="10"/>
          </p:nvPr>
        </p:nvSpPr>
        <p:spPr/>
        <p:txBody>
          <a:bodyPr/>
          <a:lstStyle/>
          <a:p>
            <a:pPr>
              <a:defRPr/>
            </a:pPr>
            <a:fld id="{773FAED9-12B9-4EF5-9F78-54423B07624A}" type="slidenum">
              <a:rPr lang="zh-CN" altLang="en-US" smtClean="0">
                <a:ea typeface="黑体" panose="02010609060101010101" pitchFamily="49" charset="-122"/>
              </a:rPr>
            </a:fld>
            <a:endParaRPr lang="en-US" altLang="zh-CN">
              <a:ea typeface="黑体" panose="02010609060101010101" pitchFamily="49" charset="-122"/>
            </a:endParaRPr>
          </a:p>
        </p:txBody>
      </p:sp>
      <p:sp>
        <p:nvSpPr>
          <p:cNvPr id="5" name="矩形 4"/>
          <p:cNvSpPr/>
          <p:nvPr/>
        </p:nvSpPr>
        <p:spPr>
          <a:xfrm>
            <a:off x="4464050" y="1028700"/>
            <a:ext cx="4392488" cy="2031325"/>
          </a:xfrm>
          <a:prstGeom prst="rect">
            <a:avLst/>
          </a:prstGeom>
          <a:ln>
            <a:solidFill>
              <a:schemeClr val="bg1">
                <a:lumMod val="85000"/>
              </a:schemeClr>
            </a:solidFill>
          </a:ln>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0000"/>
              </a:lnSpc>
              <a:spcAft>
                <a:spcPts val="0"/>
              </a:spcAft>
              <a:buNone/>
              <a:tabLst>
                <a:tab pos="5257800" algn="l"/>
              </a:tabLst>
            </a:pPr>
            <a:r>
              <a:rPr lang="en-US" altLang="zh-CN" kern="100" dirty="0" err="1">
                <a:latin typeface="Lucida Console" panose="020B0609040504020204" pitchFamily="49" charset="0"/>
                <a:ea typeface="宋体" panose="02010600030101010101" pitchFamily="2" charset="-122"/>
                <a:cs typeface="Courier New" panose="02070309020205020404" pitchFamily="49" charset="0"/>
              </a:rPr>
              <a:t>typedef</a:t>
            </a:r>
            <a:r>
              <a:rPr lang="en-US" altLang="zh-CN" kern="100" dirty="0">
                <a:latin typeface="Lucida Console" panose="020B0609040504020204" pitchFamily="49" charset="0"/>
                <a:ea typeface="宋体" panose="02010600030101010101" pitchFamily="2" charset="-122"/>
                <a:cs typeface="Courier New" panose="02070309020205020404" pitchFamily="49" charset="0"/>
              </a:rPr>
              <a:t> </a:t>
            </a:r>
            <a:r>
              <a:rPr lang="en-US" altLang="zh-CN" kern="100" dirty="0" err="1">
                <a:latin typeface="Lucida Console" panose="020B0609040504020204" pitchFamily="49" charset="0"/>
                <a:ea typeface="宋体" panose="02010600030101010101" pitchFamily="2" charset="-122"/>
                <a:cs typeface="Courier New" panose="02070309020205020404" pitchFamily="49" charset="0"/>
              </a:rPr>
              <a:t>struct</a:t>
            </a:r>
            <a:r>
              <a:rPr lang="en-US" altLang="zh-CN" kern="100" dirty="0">
                <a:latin typeface="Lucida Console" panose="020B0609040504020204" pitchFamily="49" charset="0"/>
                <a:ea typeface="宋体" panose="02010600030101010101" pitchFamily="2" charset="-122"/>
                <a:cs typeface="Courier New" panose="02070309020205020404" pitchFamily="49" charset="0"/>
              </a:rPr>
              <a:t> </a:t>
            </a:r>
            <a:r>
              <a:rPr lang="en-US" altLang="zh-CN" kern="100" dirty="0" err="1">
                <a:latin typeface="Lucida Console" panose="020B0609040504020204" pitchFamily="49" charset="0"/>
                <a:ea typeface="宋体" panose="02010600030101010101" pitchFamily="2" charset="-122"/>
                <a:cs typeface="Courier New" panose="02070309020205020404" pitchFamily="49" charset="0"/>
              </a:rPr>
              <a:t>NodeType</a:t>
            </a:r>
            <a:endParaRPr lang="zh-CN" altLang="zh-CN" kern="100" dirty="0">
              <a:latin typeface="Times New Roman" panose="02020603050405020304" pitchFamily="18" charset="0"/>
              <a:ea typeface="宋体" panose="02010600030101010101" pitchFamily="2" charset="-122"/>
            </a:endParaRPr>
          </a:p>
          <a:p>
            <a:pPr>
              <a:lnSpc>
                <a:spcPct val="100000"/>
              </a:lnSpc>
              <a:spcAft>
                <a:spcPts val="0"/>
              </a:spcAft>
              <a:buNone/>
              <a:tabLst>
                <a:tab pos="5257800" algn="l"/>
              </a:tabLst>
            </a:pPr>
            <a:r>
              <a:rPr lang="en-US" altLang="zh-CN" kern="100" dirty="0">
                <a:latin typeface="Lucida Console" panose="020B0609040504020204" pitchFamily="49" charset="0"/>
                <a:ea typeface="宋体" panose="02010600030101010101" pitchFamily="2" charset="-122"/>
                <a:cs typeface="Courier New" panose="02070309020205020404" pitchFamily="49" charset="0"/>
              </a:rPr>
              <a:t>{ </a:t>
            </a:r>
            <a:endParaRPr lang="zh-CN" altLang="zh-CN" kern="100" dirty="0">
              <a:latin typeface="Times New Roman" panose="02020603050405020304" pitchFamily="18" charset="0"/>
              <a:ea typeface="宋体" panose="02010600030101010101" pitchFamily="2" charset="-122"/>
            </a:endParaRPr>
          </a:p>
          <a:p>
            <a:pPr>
              <a:lnSpc>
                <a:spcPct val="100000"/>
              </a:lnSpc>
              <a:spcAft>
                <a:spcPts val="0"/>
              </a:spcAft>
              <a:buNone/>
              <a:tabLst>
                <a:tab pos="5257800" algn="l"/>
              </a:tabLst>
            </a:pPr>
            <a:r>
              <a:rPr lang="en-US" altLang="zh-CN" kern="100" dirty="0" smtClean="0">
                <a:latin typeface="Lucida Console" panose="020B0609040504020204" pitchFamily="49" charset="0"/>
                <a:ea typeface="宋体" panose="02010600030101010101" pitchFamily="2" charset="-122"/>
                <a:cs typeface="Courier New" panose="02070309020205020404" pitchFamily="49" charset="0"/>
              </a:rPr>
              <a:t>  </a:t>
            </a:r>
            <a:r>
              <a:rPr lang="en-US" altLang="zh-CN" kern="100" dirty="0" err="1" smtClean="0">
                <a:latin typeface="Lucida Console" panose="020B0609040504020204" pitchFamily="49" charset="0"/>
                <a:ea typeface="宋体" panose="02010600030101010101" pitchFamily="2" charset="-122"/>
                <a:cs typeface="Courier New" panose="02070309020205020404" pitchFamily="49" charset="0"/>
              </a:rPr>
              <a:t>KeyType</a:t>
            </a:r>
            <a:r>
              <a:rPr lang="en-US" altLang="zh-CN" kern="100" dirty="0" smtClean="0">
                <a:latin typeface="Lucida Console" panose="020B0609040504020204" pitchFamily="49" charset="0"/>
                <a:ea typeface="宋体" panose="02010600030101010101" pitchFamily="2" charset="-122"/>
                <a:cs typeface="Courier New" panose="02070309020205020404" pitchFamily="49" charset="0"/>
              </a:rPr>
              <a:t> </a:t>
            </a:r>
            <a:r>
              <a:rPr lang="en-US" altLang="zh-CN" kern="100" dirty="0">
                <a:latin typeface="Lucida Console" panose="020B0609040504020204" pitchFamily="49" charset="0"/>
                <a:ea typeface="宋体" panose="02010600030101010101" pitchFamily="2" charset="-122"/>
                <a:cs typeface="Courier New" panose="02070309020205020404" pitchFamily="49" charset="0"/>
              </a:rPr>
              <a:t>key;</a:t>
            </a:r>
            <a:endParaRPr lang="zh-CN" altLang="zh-CN" kern="100" dirty="0">
              <a:latin typeface="Times New Roman" panose="02020603050405020304" pitchFamily="18" charset="0"/>
              <a:ea typeface="宋体" panose="02010600030101010101" pitchFamily="2" charset="-122"/>
            </a:endParaRPr>
          </a:p>
          <a:p>
            <a:pPr>
              <a:lnSpc>
                <a:spcPct val="100000"/>
              </a:lnSpc>
              <a:spcAft>
                <a:spcPts val="0"/>
              </a:spcAft>
              <a:buNone/>
              <a:tabLst>
                <a:tab pos="5257800" algn="l"/>
              </a:tabLst>
            </a:pPr>
            <a:r>
              <a:rPr lang="en-US" altLang="zh-CN" kern="100" dirty="0" smtClean="0">
                <a:latin typeface="Lucida Console" panose="020B0609040504020204" pitchFamily="49" charset="0"/>
                <a:ea typeface="宋体" panose="02010600030101010101" pitchFamily="2" charset="-122"/>
                <a:cs typeface="Courier New" panose="02070309020205020404" pitchFamily="49" charset="0"/>
              </a:rPr>
              <a:t>  </a:t>
            </a:r>
            <a:r>
              <a:rPr lang="en-US" altLang="zh-CN" kern="100" dirty="0" err="1" smtClean="0">
                <a:latin typeface="Lucida Console" panose="020B0609040504020204" pitchFamily="49" charset="0"/>
                <a:ea typeface="宋体" panose="02010600030101010101" pitchFamily="2" charset="-122"/>
                <a:cs typeface="Courier New" panose="02070309020205020404" pitchFamily="49" charset="0"/>
              </a:rPr>
              <a:t>DataType</a:t>
            </a:r>
            <a:r>
              <a:rPr lang="en-US" altLang="zh-CN" kern="100" dirty="0" smtClean="0">
                <a:latin typeface="Lucida Console" panose="020B0609040504020204" pitchFamily="49" charset="0"/>
                <a:ea typeface="宋体" panose="02010600030101010101" pitchFamily="2" charset="-122"/>
                <a:cs typeface="Courier New" panose="02070309020205020404" pitchFamily="49" charset="0"/>
              </a:rPr>
              <a:t> </a:t>
            </a:r>
            <a:r>
              <a:rPr lang="en-US" altLang="zh-CN" kern="100" dirty="0">
                <a:latin typeface="Lucida Console" panose="020B0609040504020204" pitchFamily="49" charset="0"/>
                <a:ea typeface="宋体" panose="02010600030101010101" pitchFamily="2" charset="-122"/>
                <a:cs typeface="Courier New" panose="02070309020205020404" pitchFamily="49" charset="0"/>
              </a:rPr>
              <a:t>other;</a:t>
            </a:r>
            <a:endParaRPr lang="zh-CN" altLang="zh-CN" kern="100" dirty="0">
              <a:latin typeface="Times New Roman" panose="02020603050405020304" pitchFamily="18" charset="0"/>
              <a:ea typeface="宋体" panose="02010600030101010101" pitchFamily="2" charset="-122"/>
            </a:endParaRPr>
          </a:p>
          <a:p>
            <a:pPr>
              <a:lnSpc>
                <a:spcPct val="100000"/>
              </a:lnSpc>
              <a:spcAft>
                <a:spcPts val="0"/>
              </a:spcAft>
              <a:buNone/>
              <a:tabLst>
                <a:tab pos="5257800" algn="l"/>
              </a:tabLst>
            </a:pPr>
            <a:r>
              <a:rPr lang="en-US" altLang="zh-CN" kern="100" dirty="0" smtClean="0">
                <a:latin typeface="Lucida Console" panose="020B0609040504020204" pitchFamily="49" charset="0"/>
                <a:ea typeface="宋体" panose="02010600030101010101" pitchFamily="2" charset="-122"/>
                <a:cs typeface="Courier New" panose="02070309020205020404" pitchFamily="49" charset="0"/>
              </a:rPr>
              <a:t>  </a:t>
            </a:r>
            <a:r>
              <a:rPr lang="en-US" altLang="zh-CN" kern="100" dirty="0" err="1" smtClean="0">
                <a:latin typeface="Lucida Console" panose="020B0609040504020204" pitchFamily="49" charset="0"/>
                <a:ea typeface="宋体" panose="02010600030101010101" pitchFamily="2" charset="-122"/>
                <a:cs typeface="Courier New" panose="02070309020205020404" pitchFamily="49" charset="0"/>
              </a:rPr>
              <a:t>struct</a:t>
            </a:r>
            <a:r>
              <a:rPr lang="en-US" altLang="zh-CN" kern="100" dirty="0" smtClean="0">
                <a:latin typeface="Lucida Console" panose="020B0609040504020204" pitchFamily="49" charset="0"/>
                <a:ea typeface="宋体" panose="02010600030101010101" pitchFamily="2" charset="-122"/>
                <a:cs typeface="Courier New" panose="02070309020205020404" pitchFamily="49" charset="0"/>
              </a:rPr>
              <a:t> </a:t>
            </a:r>
            <a:r>
              <a:rPr lang="en-US" altLang="zh-CN" kern="100" dirty="0" err="1">
                <a:latin typeface="Lucida Console" panose="020B0609040504020204" pitchFamily="49" charset="0"/>
                <a:ea typeface="宋体" panose="02010600030101010101" pitchFamily="2" charset="-122"/>
                <a:cs typeface="Courier New" panose="02070309020205020404" pitchFamily="49" charset="0"/>
              </a:rPr>
              <a:t>NodeType</a:t>
            </a:r>
            <a:r>
              <a:rPr lang="en-US" altLang="zh-CN" kern="100" dirty="0">
                <a:latin typeface="Lucida Console" panose="020B0609040504020204" pitchFamily="49" charset="0"/>
                <a:ea typeface="宋体" panose="02010600030101010101" pitchFamily="2" charset="-122"/>
                <a:cs typeface="Courier New" panose="02070309020205020404" pitchFamily="49" charset="0"/>
              </a:rPr>
              <a:t> *next;</a:t>
            </a:r>
            <a:endParaRPr lang="zh-CN" altLang="zh-CN" kern="100" dirty="0">
              <a:latin typeface="Times New Roman" panose="02020603050405020304" pitchFamily="18" charset="0"/>
              <a:ea typeface="宋体" panose="02010600030101010101" pitchFamily="2" charset="-122"/>
            </a:endParaRPr>
          </a:p>
          <a:p>
            <a:pPr>
              <a:lnSpc>
                <a:spcPct val="100000"/>
              </a:lnSpc>
              <a:spcAft>
                <a:spcPts val="0"/>
              </a:spcAft>
              <a:buNone/>
              <a:tabLst>
                <a:tab pos="5257800" algn="l"/>
              </a:tabLst>
            </a:pPr>
            <a:r>
              <a:rPr lang="en-US" altLang="zh-CN" kern="100" dirty="0">
                <a:latin typeface="Lucida Console" panose="020B0609040504020204" pitchFamily="49" charset="0"/>
                <a:ea typeface="宋体" panose="02010600030101010101" pitchFamily="2" charset="-122"/>
                <a:cs typeface="Courier New" panose="02070309020205020404" pitchFamily="49" charset="0"/>
              </a:rPr>
              <a:t>} </a:t>
            </a:r>
            <a:r>
              <a:rPr lang="en-US" altLang="zh-CN" kern="100" dirty="0" err="1">
                <a:latin typeface="Lucida Console" panose="020B0609040504020204" pitchFamily="49" charset="0"/>
                <a:ea typeface="宋体" panose="02010600030101010101" pitchFamily="2" charset="-122"/>
                <a:cs typeface="Courier New" panose="02070309020205020404" pitchFamily="49" charset="0"/>
              </a:rPr>
              <a:t>ChainHash</a:t>
            </a:r>
            <a:r>
              <a:rPr lang="en-US" altLang="zh-CN" kern="100" dirty="0">
                <a:latin typeface="Lucida Console" panose="020B0609040504020204" pitchFamily="49" charset="0"/>
                <a:ea typeface="宋体" panose="02010600030101010101" pitchFamily="2" charset="-122"/>
                <a:cs typeface="Courier New" panose="02070309020205020404" pitchFamily="49" charset="0"/>
              </a:rPr>
              <a:t>;</a:t>
            </a:r>
            <a:endParaRPr lang="zh-CN" altLang="zh-CN" kern="100" dirty="0">
              <a:latin typeface="Times New Roman" panose="02020603050405020304" pitchFamily="18" charset="0"/>
              <a:ea typeface="宋体" panose="02010600030101010101" pitchFamily="2" charset="-122"/>
            </a:endParaRPr>
          </a:p>
          <a:p>
            <a:pPr>
              <a:lnSpc>
                <a:spcPct val="100000"/>
              </a:lnSpc>
              <a:spcAft>
                <a:spcPts val="0"/>
              </a:spcAft>
              <a:buNone/>
              <a:tabLst>
                <a:tab pos="5257800" algn="l"/>
              </a:tabLst>
            </a:pPr>
            <a:r>
              <a:rPr lang="en-US" altLang="zh-CN" kern="100" dirty="0" err="1">
                <a:latin typeface="Lucida Console" panose="020B0609040504020204" pitchFamily="49" charset="0"/>
                <a:ea typeface="宋体" panose="02010600030101010101" pitchFamily="2" charset="-122"/>
                <a:cs typeface="Courier New" panose="02070309020205020404" pitchFamily="49" charset="0"/>
              </a:rPr>
              <a:t>ChainHash</a:t>
            </a:r>
            <a:r>
              <a:rPr lang="en-US" altLang="zh-CN" kern="100" dirty="0">
                <a:latin typeface="Lucida Console" panose="020B0609040504020204" pitchFamily="49" charset="0"/>
                <a:ea typeface="宋体" panose="02010600030101010101" pitchFamily="2" charset="-122"/>
                <a:cs typeface="Courier New" panose="02070309020205020404" pitchFamily="49" charset="0"/>
              </a:rPr>
              <a:t> *HTC[m];</a:t>
            </a:r>
            <a:endParaRPr lang="zh-CN" altLang="zh-CN" kern="100" dirty="0">
              <a:effectLst/>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拉链法的</a:t>
            </a:r>
            <a:r>
              <a:rPr lang="en-US" altLang="zh-CN" dirty="0" smtClean="0"/>
              <a:t>C</a:t>
            </a:r>
            <a:r>
              <a:rPr lang="zh-CN" altLang="en-US" dirty="0" smtClean="0"/>
              <a:t>语言实现</a:t>
            </a:r>
            <a:endParaRPr lang="zh-CN" altLang="en-US" dirty="0"/>
          </a:p>
        </p:txBody>
      </p:sp>
      <p:sp>
        <p:nvSpPr>
          <p:cNvPr id="3" name="内容占位符 2"/>
          <p:cNvSpPr>
            <a:spLocks noGrp="1"/>
          </p:cNvSpPr>
          <p:nvPr>
            <p:ph idx="1"/>
          </p:nvPr>
        </p:nvSpPr>
        <p:spPr/>
        <p:txBody>
          <a:bodyPr/>
          <a:lstStyle/>
          <a:p>
            <a:pPr marL="0" indent="0">
              <a:buNone/>
            </a:pPr>
            <a:r>
              <a:rPr lang="en-US" altLang="zh-CN" sz="1600" b="0" kern="1200" dirty="0">
                <a:solidFill>
                  <a:srgbClr val="009900"/>
                </a:solidFill>
              </a:rPr>
              <a:t>/*===============================================</a:t>
            </a:r>
            <a:endParaRPr lang="zh-CN" altLang="zh-CN" sz="1600" b="0" kern="1200" dirty="0">
              <a:solidFill>
                <a:srgbClr val="009900"/>
              </a:solidFill>
            </a:endParaRPr>
          </a:p>
          <a:p>
            <a:pPr marL="0" indent="0">
              <a:buNone/>
            </a:pPr>
            <a:r>
              <a:rPr lang="zh-CN" altLang="zh-CN" sz="1600" b="0" kern="1200" dirty="0">
                <a:solidFill>
                  <a:srgbClr val="009900"/>
                </a:solidFill>
              </a:rPr>
              <a:t>函数功能：拉链法数据插入</a:t>
            </a:r>
            <a:endParaRPr lang="zh-CN" altLang="zh-CN" sz="1600" b="0" kern="1200" dirty="0">
              <a:solidFill>
                <a:srgbClr val="009900"/>
              </a:solidFill>
            </a:endParaRPr>
          </a:p>
          <a:p>
            <a:pPr marL="0" indent="0">
              <a:buNone/>
            </a:pPr>
            <a:r>
              <a:rPr lang="zh-CN" altLang="zh-CN" sz="1600" b="0" kern="1200" dirty="0">
                <a:solidFill>
                  <a:srgbClr val="009900"/>
                </a:solidFill>
              </a:rPr>
              <a:t>函数输入：散列表顺序表首地址，要插入的结点</a:t>
            </a:r>
            <a:endParaRPr lang="zh-CN" altLang="zh-CN" sz="1600" b="0" kern="1200" dirty="0">
              <a:solidFill>
                <a:srgbClr val="009900"/>
              </a:solidFill>
            </a:endParaRPr>
          </a:p>
          <a:p>
            <a:pPr marL="0" indent="0">
              <a:buNone/>
            </a:pPr>
            <a:r>
              <a:rPr lang="zh-CN" altLang="zh-CN" sz="1600" b="0" kern="1200" dirty="0">
                <a:solidFill>
                  <a:srgbClr val="009900"/>
                </a:solidFill>
              </a:rPr>
              <a:t>函数输出：无</a:t>
            </a:r>
            <a:endParaRPr lang="zh-CN" altLang="zh-CN" sz="1600" b="0" kern="1200" dirty="0">
              <a:solidFill>
                <a:srgbClr val="009900"/>
              </a:solidFill>
            </a:endParaRPr>
          </a:p>
          <a:p>
            <a:pPr marL="0" indent="0">
              <a:buNone/>
            </a:pPr>
            <a:r>
              <a:rPr lang="en-US" altLang="zh-CN" sz="1600" b="0" kern="1200" dirty="0">
                <a:solidFill>
                  <a:srgbClr val="009900"/>
                </a:solidFill>
              </a:rPr>
              <a:t>===============================================*/</a:t>
            </a:r>
            <a:endParaRPr lang="zh-CN" altLang="zh-CN" sz="1600" b="0" kern="1200" dirty="0">
              <a:solidFill>
                <a:srgbClr val="009900"/>
              </a:solidFill>
            </a:endParaRPr>
          </a:p>
          <a:p>
            <a:pPr marL="0" indent="0">
              <a:buNone/>
            </a:pPr>
            <a:r>
              <a:rPr lang="en-US" altLang="zh-CN" sz="1800" dirty="0"/>
              <a:t>void </a:t>
            </a:r>
            <a:r>
              <a:rPr lang="en-US" altLang="zh-CN" sz="1800" dirty="0" err="1"/>
              <a:t>ChnIns</a:t>
            </a:r>
            <a:r>
              <a:rPr lang="en-US" altLang="zh-CN" sz="1800" dirty="0"/>
              <a:t>(</a:t>
            </a:r>
            <a:r>
              <a:rPr lang="en-US" altLang="zh-CN" sz="1800" dirty="0" err="1"/>
              <a:t>ChainHash</a:t>
            </a:r>
            <a:r>
              <a:rPr lang="en-US" altLang="zh-CN" sz="1800" dirty="0"/>
              <a:t> *HTC[ ],*s)   </a:t>
            </a:r>
            <a:endParaRPr lang="zh-CN" altLang="zh-CN" sz="1800" dirty="0"/>
          </a:p>
          <a:p>
            <a:pPr marL="0" indent="0">
              <a:buNone/>
            </a:pPr>
            <a:r>
              <a:rPr lang="en-US" altLang="zh-CN" sz="1800" dirty="0"/>
              <a:t>{ </a:t>
            </a:r>
            <a:endParaRPr lang="zh-CN" altLang="zh-CN" sz="1800" dirty="0"/>
          </a:p>
          <a:p>
            <a:pPr marL="0" indent="0">
              <a:buNone/>
            </a:pPr>
            <a:r>
              <a:rPr lang="en-US" altLang="zh-CN" sz="1800" dirty="0" err="1"/>
              <a:t>int</a:t>
            </a:r>
            <a:r>
              <a:rPr lang="en-US" altLang="zh-CN" sz="1800" dirty="0"/>
              <a:t> d ;  </a:t>
            </a:r>
            <a:endParaRPr lang="zh-CN" altLang="zh-CN" sz="1800" dirty="0"/>
          </a:p>
          <a:p>
            <a:pPr marL="0" indent="0">
              <a:buNone/>
            </a:pPr>
            <a:r>
              <a:rPr lang="en-US" altLang="zh-CN" sz="1800" dirty="0" err="1"/>
              <a:t>ChainHash</a:t>
            </a:r>
            <a:r>
              <a:rPr lang="en-US" altLang="zh-CN" sz="1800" dirty="0"/>
              <a:t> *p;</a:t>
            </a:r>
            <a:endParaRPr lang="zh-CN" altLang="zh-CN" sz="1800" dirty="0"/>
          </a:p>
          <a:p>
            <a:pPr marL="0" indent="0">
              <a:buNone/>
            </a:pPr>
            <a:r>
              <a:rPr lang="en-US" altLang="zh-CN" sz="1800" dirty="0"/>
              <a:t>p= </a:t>
            </a:r>
            <a:r>
              <a:rPr lang="en-US" altLang="zh-CN" sz="1800" dirty="0" err="1"/>
              <a:t>ChnSrch</a:t>
            </a:r>
            <a:r>
              <a:rPr lang="en-US" altLang="zh-CN" sz="1800" dirty="0"/>
              <a:t> (HTC,s-&gt;key);    </a:t>
            </a:r>
            <a:r>
              <a:rPr lang="en-US" altLang="zh-CN" sz="1800" dirty="0" smtClean="0"/>
              <a:t>  </a:t>
            </a:r>
            <a:r>
              <a:rPr lang="en-US" altLang="zh-CN" sz="1600" b="0" kern="1200" dirty="0">
                <a:solidFill>
                  <a:srgbClr val="009900"/>
                </a:solidFill>
              </a:rPr>
              <a:t>// </a:t>
            </a:r>
            <a:r>
              <a:rPr lang="zh-CN" altLang="zh-CN" sz="1600" b="0" kern="1200" dirty="0">
                <a:solidFill>
                  <a:srgbClr val="009900"/>
                </a:solidFill>
              </a:rPr>
              <a:t>查看表中有无待插结点</a:t>
            </a:r>
            <a:r>
              <a:rPr lang="en-US" altLang="zh-CN" sz="1600" b="0" kern="1200" dirty="0">
                <a:solidFill>
                  <a:srgbClr val="009900"/>
                </a:solidFill>
              </a:rPr>
              <a:t> </a:t>
            </a:r>
            <a:endParaRPr lang="zh-CN" altLang="zh-CN" sz="1600" b="0" kern="1200" dirty="0">
              <a:solidFill>
                <a:srgbClr val="009900"/>
              </a:solidFill>
            </a:endParaRPr>
          </a:p>
          <a:p>
            <a:pPr marL="0" indent="0">
              <a:buNone/>
            </a:pPr>
            <a:r>
              <a:rPr lang="en-US" altLang="zh-CN" sz="1800" dirty="0"/>
              <a:t>if (p)  </a:t>
            </a:r>
            <a:r>
              <a:rPr lang="en-US" altLang="zh-CN" sz="1800" dirty="0" err="1"/>
              <a:t>printf</a:t>
            </a:r>
            <a:r>
              <a:rPr lang="en-US" altLang="zh-CN" sz="1800" dirty="0"/>
              <a:t>(“ERROR”);      </a:t>
            </a:r>
            <a:r>
              <a:rPr lang="en-US" altLang="zh-CN" sz="1600" b="0" kern="1200" dirty="0">
                <a:solidFill>
                  <a:srgbClr val="009900"/>
                </a:solidFill>
              </a:rPr>
              <a:t>// </a:t>
            </a:r>
            <a:r>
              <a:rPr lang="zh-CN" altLang="zh-CN" sz="1600" b="0" kern="1200" dirty="0">
                <a:solidFill>
                  <a:srgbClr val="009900"/>
                </a:solidFill>
              </a:rPr>
              <a:t>表中已有该结点</a:t>
            </a:r>
            <a:endParaRPr lang="zh-CN" altLang="zh-CN" sz="1600" b="0" kern="1200" dirty="0">
              <a:solidFill>
                <a:srgbClr val="009900"/>
              </a:solidFill>
            </a:endParaRPr>
          </a:p>
          <a:p>
            <a:pPr marL="0" indent="0">
              <a:buNone/>
            </a:pPr>
            <a:r>
              <a:rPr lang="en-US" altLang="zh-CN" sz="1800" dirty="0"/>
              <a:t>else { </a:t>
            </a:r>
            <a:r>
              <a:rPr lang="en-US" altLang="zh-CN" sz="1800" dirty="0" smtClean="0"/>
              <a:t>d=H(s-</a:t>
            </a:r>
            <a:r>
              <a:rPr lang="en-US" altLang="zh-CN" sz="1800" dirty="0"/>
              <a:t>&gt;</a:t>
            </a:r>
            <a:r>
              <a:rPr lang="en-US" altLang="zh-CN" sz="1800" dirty="0" smtClean="0"/>
              <a:t>key);  </a:t>
            </a:r>
            <a:r>
              <a:rPr lang="en-US" altLang="zh-CN" sz="1800" dirty="0"/>
              <a:t>s-&gt;next=HTC[d];  HTC[d]=s; } </a:t>
            </a:r>
            <a:r>
              <a:rPr lang="en-US" altLang="zh-CN" sz="1600" b="0" kern="1200" dirty="0">
                <a:solidFill>
                  <a:srgbClr val="009900"/>
                </a:solidFill>
              </a:rPr>
              <a:t>// </a:t>
            </a:r>
            <a:r>
              <a:rPr lang="zh-CN" altLang="zh-CN" sz="1600" b="0" kern="1200" dirty="0">
                <a:solidFill>
                  <a:srgbClr val="009900"/>
                </a:solidFill>
              </a:rPr>
              <a:t>插入</a:t>
            </a:r>
            <a:r>
              <a:rPr lang="en-US" altLang="zh-CN" sz="1600" b="0" kern="1200" dirty="0">
                <a:solidFill>
                  <a:srgbClr val="009900"/>
                </a:solidFill>
              </a:rPr>
              <a:t>s </a:t>
            </a:r>
            <a:endParaRPr lang="zh-CN" altLang="zh-CN" sz="1600" b="0" kern="1200" dirty="0">
              <a:solidFill>
                <a:srgbClr val="009900"/>
              </a:solidFill>
            </a:endParaRPr>
          </a:p>
          <a:p>
            <a:pPr marL="0" indent="0">
              <a:buNone/>
            </a:pPr>
            <a:r>
              <a:rPr lang="en-US" altLang="zh-CN" sz="1800" dirty="0"/>
              <a:t>}  </a:t>
            </a:r>
            <a:endParaRPr lang="zh-CN" altLang="zh-CN" sz="1800" dirty="0"/>
          </a:p>
          <a:p>
            <a:endParaRPr lang="zh-CN" altLang="en-US" sz="1800" dirty="0"/>
          </a:p>
        </p:txBody>
      </p:sp>
      <p:sp>
        <p:nvSpPr>
          <p:cNvPr id="4" name="页脚占位符 3"/>
          <p:cNvSpPr>
            <a:spLocks noGrp="1"/>
          </p:cNvSpPr>
          <p:nvPr>
            <p:ph type="ftr" sz="quarter" idx="10"/>
          </p:nvPr>
        </p:nvSpPr>
        <p:spPr/>
        <p:txBody>
          <a:bodyPr/>
          <a:lstStyle/>
          <a:p>
            <a:pPr>
              <a:defRPr/>
            </a:pPr>
            <a:fld id="{773FAED9-12B9-4EF5-9F78-54423B07624A}" type="slidenum">
              <a:rPr lang="zh-CN" altLang="en-US" smtClean="0">
                <a:ea typeface="黑体" panose="02010609060101010101" pitchFamily="49" charset="-122"/>
              </a:rPr>
            </a:fld>
            <a:endParaRPr lang="en-US" altLang="zh-CN">
              <a:ea typeface="黑体" panose="02010609060101010101" pitchFamily="49" charset="-12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拉链法的扩展</a:t>
            </a:r>
            <a:r>
              <a:rPr lang="en-US" altLang="zh-CN" dirty="0" smtClean="0"/>
              <a:t>——</a:t>
            </a:r>
            <a:r>
              <a:rPr lang="zh-CN" altLang="en-US" dirty="0" smtClean="0"/>
              <a:t>哈希树</a:t>
            </a:r>
            <a:endParaRPr lang="zh-CN" altLang="en-US" dirty="0"/>
          </a:p>
        </p:txBody>
      </p:sp>
      <p:sp>
        <p:nvSpPr>
          <p:cNvPr id="4" name="页脚占位符 3"/>
          <p:cNvSpPr>
            <a:spLocks noGrp="1"/>
          </p:cNvSpPr>
          <p:nvPr>
            <p:ph type="ftr" sz="quarter" idx="10"/>
          </p:nvPr>
        </p:nvSpPr>
        <p:spPr/>
        <p:txBody>
          <a:bodyPr/>
          <a:lstStyle/>
          <a:p>
            <a:pPr>
              <a:defRPr/>
            </a:pPr>
            <a:fld id="{773FAED9-12B9-4EF5-9F78-54423B07624A}" type="slidenum">
              <a:rPr lang="zh-CN" altLang="en-US" smtClean="0">
                <a:ea typeface="黑体" panose="02010609060101010101" pitchFamily="49" charset="-122"/>
              </a:rPr>
            </a:fld>
            <a:endParaRPr lang="en-US" altLang="zh-CN">
              <a:ea typeface="黑体" panose="02010609060101010101" pitchFamily="49" charset="-122"/>
            </a:endParaRPr>
          </a:p>
        </p:txBody>
      </p:sp>
      <p:sp>
        <p:nvSpPr>
          <p:cNvPr id="5" name="内容占位符 2"/>
          <p:cNvSpPr>
            <a:spLocks noGrp="1"/>
          </p:cNvSpPr>
          <p:nvPr>
            <p:ph idx="1"/>
          </p:nvPr>
        </p:nvSpPr>
        <p:spPr>
          <a:xfrm>
            <a:off x="914400" y="1052736"/>
            <a:ext cx="8229600" cy="720080"/>
          </a:xfrm>
        </p:spPr>
        <p:txBody>
          <a:bodyPr/>
          <a:lstStyle/>
          <a:p>
            <a:r>
              <a:rPr lang="zh-CN" altLang="en-US" sz="2000" dirty="0"/>
              <a:t>已知一组关键字集</a:t>
            </a:r>
            <a:r>
              <a:rPr lang="en-US" altLang="zh-CN" sz="2000" dirty="0"/>
              <a:t>(26,36,41,38,44,15,68,12,06,51,25)</a:t>
            </a:r>
            <a:endParaRPr lang="en-US" altLang="zh-CN" sz="2000" dirty="0"/>
          </a:p>
          <a:p>
            <a:pPr marL="0" indent="0">
              <a:buNone/>
            </a:pPr>
            <a:r>
              <a:rPr lang="zh-CN" altLang="en-US" sz="2000" dirty="0"/>
              <a:t>试构造这组关键字的散列表</a:t>
            </a:r>
            <a:r>
              <a:rPr lang="zh-CN" altLang="en-US" sz="2000" dirty="0" smtClean="0"/>
              <a:t>。</a:t>
            </a:r>
            <a:endParaRPr lang="en-US" altLang="zh-CN" sz="2000" dirty="0" smtClean="0"/>
          </a:p>
          <a:p>
            <a:endParaRPr lang="zh-CN" altLang="en-US" sz="2000" dirty="0"/>
          </a:p>
        </p:txBody>
      </p:sp>
      <p:sp>
        <p:nvSpPr>
          <p:cNvPr id="6" name="椭圆 5"/>
          <p:cNvSpPr/>
          <p:nvPr/>
        </p:nvSpPr>
        <p:spPr bwMode="auto">
          <a:xfrm>
            <a:off x="395536" y="961703"/>
            <a:ext cx="680054" cy="678223"/>
          </a:xfrm>
          <a:prstGeom prst="ellipse">
            <a:avLst/>
          </a:prstGeom>
          <a:solidFill>
            <a:schemeClr val="tx1"/>
          </a:solidFill>
          <a:ln w="19050" cap="flat" cmpd="sng" algn="ctr">
            <a:solidFill>
              <a:schemeClr val="bg2"/>
            </a:solid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None/>
            </a:pPr>
            <a:r>
              <a:rPr kumimoji="0" lang="zh-CN" altLang="en-US" sz="28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rPr>
              <a:t>例</a:t>
            </a:r>
            <a:endParaRPr kumimoji="0" lang="zh-CN" altLang="en-US" sz="28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endParaRPr>
          </a:p>
        </p:txBody>
      </p:sp>
      <p:pic>
        <p:nvPicPr>
          <p:cNvPr id="16691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35696" y="4077072"/>
            <a:ext cx="5906293" cy="25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7"/>
          <p:cNvGrpSpPr/>
          <p:nvPr/>
        </p:nvGrpSpPr>
        <p:grpSpPr>
          <a:xfrm>
            <a:off x="1384309" y="4005064"/>
            <a:ext cx="432048" cy="260145"/>
            <a:chOff x="7236296" y="576567"/>
            <a:chExt cx="1591101" cy="764060"/>
          </a:xfrm>
        </p:grpSpPr>
        <p:sp>
          <p:nvSpPr>
            <p:cNvPr id="9" name="任意多边形 8"/>
            <p:cNvSpPr/>
            <p:nvPr/>
          </p:nvSpPr>
          <p:spPr bwMode="auto">
            <a:xfrm rot="10800000">
              <a:off x="7992855" y="984197"/>
              <a:ext cx="407502" cy="150408"/>
            </a:xfrm>
            <a:custGeom>
              <a:avLst/>
              <a:gdLst>
                <a:gd name="connsiteX0" fmla="*/ 43220 w 407502"/>
                <a:gd name="connsiteY0" fmla="*/ 150408 h 150408"/>
                <a:gd name="connsiteX1" fmla="*/ 0 w 407502"/>
                <a:gd name="connsiteY1" fmla="*/ 78601 h 150408"/>
                <a:gd name="connsiteX2" fmla="*/ 43220 w 407502"/>
                <a:gd name="connsiteY2" fmla="*/ 6794 h 150408"/>
                <a:gd name="connsiteX3" fmla="*/ 43220 w 407502"/>
                <a:gd name="connsiteY3" fmla="*/ 0 h 150408"/>
                <a:gd name="connsiteX4" fmla="*/ 334646 w 407502"/>
                <a:gd name="connsiteY4" fmla="*/ 0 h 150408"/>
                <a:gd name="connsiteX5" fmla="*/ 407502 w 407502"/>
                <a:gd name="connsiteY5" fmla="*/ 72008 h 150408"/>
                <a:gd name="connsiteX6" fmla="*/ 334646 w 407502"/>
                <a:gd name="connsiteY6" fmla="*/ 144016 h 150408"/>
                <a:gd name="connsiteX7" fmla="*/ 60712 w 407502"/>
                <a:gd name="connsiteY7" fmla="*/ 144016 h 150408"/>
                <a:gd name="connsiteX8" fmla="*/ 60044 w 407502"/>
                <a:gd name="connsiteY8" fmla="*/ 144765 h 150408"/>
                <a:gd name="connsiteX9" fmla="*/ 43220 w 407502"/>
                <a:gd name="connsiteY9" fmla="*/ 150408 h 150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502" h="150408">
                  <a:moveTo>
                    <a:pt x="43220" y="150408"/>
                  </a:moveTo>
                  <a:cubicBezTo>
                    <a:pt x="19350" y="150408"/>
                    <a:pt x="0" y="118259"/>
                    <a:pt x="0" y="78601"/>
                  </a:cubicBezTo>
                  <a:cubicBezTo>
                    <a:pt x="0" y="38943"/>
                    <a:pt x="19350" y="6794"/>
                    <a:pt x="43220" y="6794"/>
                  </a:cubicBezTo>
                  <a:lnTo>
                    <a:pt x="43220" y="0"/>
                  </a:lnTo>
                  <a:lnTo>
                    <a:pt x="334646" y="0"/>
                  </a:lnTo>
                  <a:cubicBezTo>
                    <a:pt x="374883" y="0"/>
                    <a:pt x="407502" y="32239"/>
                    <a:pt x="407502" y="72008"/>
                  </a:cubicBezTo>
                  <a:cubicBezTo>
                    <a:pt x="407502" y="111777"/>
                    <a:pt x="374883" y="144016"/>
                    <a:pt x="334646" y="144016"/>
                  </a:cubicBezTo>
                  <a:lnTo>
                    <a:pt x="60712" y="144016"/>
                  </a:lnTo>
                  <a:lnTo>
                    <a:pt x="60044" y="144765"/>
                  </a:lnTo>
                  <a:cubicBezTo>
                    <a:pt x="54873" y="148399"/>
                    <a:pt x="49188" y="150408"/>
                    <a:pt x="43220" y="150408"/>
                  </a:cubicBezTo>
                  <a:close/>
                </a:path>
              </a:pathLst>
            </a:custGeom>
            <a:solidFill>
              <a:schemeClr val="bg1"/>
            </a:solidFill>
            <a:ln w="19050" cap="flat" cmpd="sng" algn="ctr">
              <a:solidFill>
                <a:srgbClr val="AFA587"/>
              </a:solidFill>
              <a:prstDash val="solid"/>
              <a:round/>
              <a:headEnd type="none" w="med" len="med"/>
              <a:tailEnd type="none" w="med" len="med"/>
            </a:ln>
            <a:effectLst/>
          </p:spPr>
          <p:txBody>
            <a:bodyPr rot="0" spcFirstLastPara="0" vertOverflow="overflow" horzOverflow="overflow" vert="horz" wrap="square" lIns="90000" tIns="46800" rIns="90000" bIns="46800" numCol="1" spcCol="0" rtlCol="0" fromWordArt="0" anchor="t" anchorCtr="0" forceAA="0" compatLnSpc="1">
              <a:no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0" name="任意多边形 9"/>
            <p:cNvSpPr/>
            <p:nvPr/>
          </p:nvSpPr>
          <p:spPr bwMode="auto">
            <a:xfrm>
              <a:off x="7236296" y="622883"/>
              <a:ext cx="1591101" cy="717744"/>
            </a:xfrm>
            <a:custGeom>
              <a:avLst/>
              <a:gdLst>
                <a:gd name="connsiteX0" fmla="*/ 763009 w 1591101"/>
                <a:gd name="connsiteY0" fmla="*/ 0 h 717744"/>
                <a:gd name="connsiteX1" fmla="*/ 769948 w 1591101"/>
                <a:gd name="connsiteY1" fmla="*/ 5751 h 717744"/>
                <a:gd name="connsiteX2" fmla="*/ 770574 w 1591101"/>
                <a:gd name="connsiteY2" fmla="*/ 5982 h 717744"/>
                <a:gd name="connsiteX3" fmla="*/ 771288 w 1591101"/>
                <a:gd name="connsiteY3" fmla="*/ 6862 h 717744"/>
                <a:gd name="connsiteX4" fmla="*/ 871021 w 1591101"/>
                <a:gd name="connsiteY4" fmla="*/ 89522 h 717744"/>
                <a:gd name="connsiteX5" fmla="*/ 871021 w 1591101"/>
                <a:gd name="connsiteY5" fmla="*/ 73582 h 717744"/>
                <a:gd name="connsiteX6" fmla="*/ 1447085 w 1591101"/>
                <a:gd name="connsiteY6" fmla="*/ 73582 h 717744"/>
                <a:gd name="connsiteX7" fmla="*/ 1591101 w 1591101"/>
                <a:gd name="connsiteY7" fmla="*/ 145590 h 717744"/>
                <a:gd name="connsiteX8" fmla="*/ 1447085 w 1591101"/>
                <a:gd name="connsiteY8" fmla="*/ 217598 h 717744"/>
                <a:gd name="connsiteX9" fmla="*/ 871021 w 1591101"/>
                <a:gd name="connsiteY9" fmla="*/ 217598 h 717744"/>
                <a:gd name="connsiteX10" fmla="*/ 871021 w 1591101"/>
                <a:gd name="connsiteY10" fmla="*/ 550648 h 717744"/>
                <a:gd name="connsiteX11" fmla="*/ 871021 w 1591101"/>
                <a:gd name="connsiteY11" fmla="*/ 604423 h 717744"/>
                <a:gd name="connsiteX12" fmla="*/ 871021 w 1591101"/>
                <a:gd name="connsiteY12" fmla="*/ 610793 h 717744"/>
                <a:gd name="connsiteX13" fmla="*/ 1120841 w 1591101"/>
                <a:gd name="connsiteY13" fmla="*/ 610793 h 717744"/>
                <a:gd name="connsiteX14" fmla="*/ 1120841 w 1591101"/>
                <a:gd name="connsiteY14" fmla="*/ 717744 h 717744"/>
                <a:gd name="connsiteX15" fmla="*/ 432048 w 1591101"/>
                <a:gd name="connsiteY15" fmla="*/ 717744 h 717744"/>
                <a:gd name="connsiteX16" fmla="*/ 429592 w 1591101"/>
                <a:gd name="connsiteY16" fmla="*/ 717744 h 717744"/>
                <a:gd name="connsiteX17" fmla="*/ 393588 w 1591101"/>
                <a:gd name="connsiteY17" fmla="*/ 694884 h 717744"/>
                <a:gd name="connsiteX18" fmla="*/ 368130 w 1591101"/>
                <a:gd name="connsiteY18" fmla="*/ 701580 h 717744"/>
                <a:gd name="connsiteX19" fmla="*/ 366965 w 1591101"/>
                <a:gd name="connsiteY19" fmla="*/ 703366 h 717744"/>
                <a:gd name="connsiteX20" fmla="*/ 366965 w 1591101"/>
                <a:gd name="connsiteY20" fmla="*/ 700903 h 717744"/>
                <a:gd name="connsiteX21" fmla="*/ 0 w 1591101"/>
                <a:gd name="connsiteY21" fmla="*/ 700903 h 717744"/>
                <a:gd name="connsiteX22" fmla="*/ 0 w 1591101"/>
                <a:gd name="connsiteY22" fmla="*/ 345918 h 717744"/>
                <a:gd name="connsiteX23" fmla="*/ 444679 w 1591101"/>
                <a:gd name="connsiteY23" fmla="*/ 345918 h 717744"/>
                <a:gd name="connsiteX24" fmla="*/ 496696 w 1591101"/>
                <a:gd name="connsiteY24" fmla="*/ 208885 h 717744"/>
                <a:gd name="connsiteX25" fmla="*/ 499297 w 1591101"/>
                <a:gd name="connsiteY25" fmla="*/ 215739 h 717744"/>
                <a:gd name="connsiteX26" fmla="*/ 511486 w 1591101"/>
                <a:gd name="connsiteY26" fmla="*/ 198617 h 717744"/>
                <a:gd name="connsiteX27" fmla="*/ 528242 w 1591101"/>
                <a:gd name="connsiteY27" fmla="*/ 194579 h 717744"/>
                <a:gd name="connsiteX28" fmla="*/ 729324 w 1591101"/>
                <a:gd name="connsiteY28" fmla="*/ 27919 h 717744"/>
                <a:gd name="connsiteX29" fmla="*/ 731100 w 1591101"/>
                <a:gd name="connsiteY29" fmla="*/ 20083 h 717744"/>
                <a:gd name="connsiteX30" fmla="*/ 756559 w 1591101"/>
                <a:gd name="connsiteY30" fmla="*/ 811 h 717744"/>
                <a:gd name="connsiteX31" fmla="*/ 760345 w 1591101"/>
                <a:gd name="connsiteY31" fmla="*/ 2208 h 717744"/>
                <a:gd name="connsiteX32" fmla="*/ 763009 w 1591101"/>
                <a:gd name="connsiteY32" fmla="*/ 0 h 71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1101" h="717744">
                  <a:moveTo>
                    <a:pt x="763009" y="0"/>
                  </a:moveTo>
                  <a:lnTo>
                    <a:pt x="769948" y="5751"/>
                  </a:lnTo>
                  <a:lnTo>
                    <a:pt x="770574" y="5982"/>
                  </a:lnTo>
                  <a:lnTo>
                    <a:pt x="771288" y="6862"/>
                  </a:lnTo>
                  <a:lnTo>
                    <a:pt x="871021" y="89522"/>
                  </a:lnTo>
                  <a:lnTo>
                    <a:pt x="871021" y="73582"/>
                  </a:lnTo>
                  <a:lnTo>
                    <a:pt x="1447085" y="73582"/>
                  </a:lnTo>
                  <a:cubicBezTo>
                    <a:pt x="1526623" y="73582"/>
                    <a:pt x="1591101" y="105821"/>
                    <a:pt x="1591101" y="145590"/>
                  </a:cubicBezTo>
                  <a:cubicBezTo>
                    <a:pt x="1591101" y="185359"/>
                    <a:pt x="1526623" y="217598"/>
                    <a:pt x="1447085" y="217598"/>
                  </a:cubicBezTo>
                  <a:lnTo>
                    <a:pt x="871021" y="217598"/>
                  </a:lnTo>
                  <a:lnTo>
                    <a:pt x="871021" y="550648"/>
                  </a:lnTo>
                  <a:lnTo>
                    <a:pt x="871021" y="604423"/>
                  </a:lnTo>
                  <a:lnTo>
                    <a:pt x="871021" y="610793"/>
                  </a:lnTo>
                  <a:lnTo>
                    <a:pt x="1120841" y="610793"/>
                  </a:lnTo>
                  <a:lnTo>
                    <a:pt x="1120841" y="717744"/>
                  </a:lnTo>
                  <a:lnTo>
                    <a:pt x="432048" y="717744"/>
                  </a:lnTo>
                  <a:lnTo>
                    <a:pt x="429592" y="717744"/>
                  </a:lnTo>
                  <a:cubicBezTo>
                    <a:pt x="429592" y="705119"/>
                    <a:pt x="413472" y="694884"/>
                    <a:pt x="393588" y="694884"/>
                  </a:cubicBezTo>
                  <a:cubicBezTo>
                    <a:pt x="383646" y="694884"/>
                    <a:pt x="374645" y="697443"/>
                    <a:pt x="368130" y="701580"/>
                  </a:cubicBezTo>
                  <a:lnTo>
                    <a:pt x="366965" y="703366"/>
                  </a:lnTo>
                  <a:lnTo>
                    <a:pt x="366965" y="700903"/>
                  </a:lnTo>
                  <a:lnTo>
                    <a:pt x="0" y="700903"/>
                  </a:lnTo>
                  <a:lnTo>
                    <a:pt x="0" y="345918"/>
                  </a:lnTo>
                  <a:lnTo>
                    <a:pt x="444679" y="345918"/>
                  </a:lnTo>
                  <a:lnTo>
                    <a:pt x="496696" y="208885"/>
                  </a:lnTo>
                  <a:lnTo>
                    <a:pt x="499297" y="215739"/>
                  </a:lnTo>
                  <a:lnTo>
                    <a:pt x="511486" y="198617"/>
                  </a:lnTo>
                  <a:lnTo>
                    <a:pt x="528242" y="194579"/>
                  </a:lnTo>
                  <a:lnTo>
                    <a:pt x="729324" y="27919"/>
                  </a:lnTo>
                  <a:lnTo>
                    <a:pt x="731100" y="20083"/>
                  </a:lnTo>
                  <a:cubicBezTo>
                    <a:pt x="737616" y="8176"/>
                    <a:pt x="746617" y="811"/>
                    <a:pt x="756559" y="811"/>
                  </a:cubicBezTo>
                  <a:lnTo>
                    <a:pt x="760345" y="2208"/>
                  </a:lnTo>
                  <a:lnTo>
                    <a:pt x="763009" y="0"/>
                  </a:lnTo>
                  <a:close/>
                </a:path>
              </a:pathLst>
            </a:custGeom>
            <a:noFill/>
            <a:ln w="19050" cap="flat" cmpd="sng" algn="ctr">
              <a:solidFill>
                <a:srgbClr val="AFA587"/>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0000" tIns="46800" rIns="90000" bIns="46800" numCol="1" spcCol="0" rtlCol="0" fromWordArt="0" anchor="t" anchorCtr="0" forceAA="0" compatLnSpc="1">
              <a:no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1" name="任意多边形 10"/>
            <p:cNvSpPr/>
            <p:nvPr/>
          </p:nvSpPr>
          <p:spPr bwMode="auto">
            <a:xfrm>
              <a:off x="7997482" y="838141"/>
              <a:ext cx="405375" cy="144016"/>
            </a:xfrm>
            <a:custGeom>
              <a:avLst/>
              <a:gdLst>
                <a:gd name="connsiteX0" fmla="*/ 72856 w 405375"/>
                <a:gd name="connsiteY0" fmla="*/ 0 h 144016"/>
                <a:gd name="connsiteX1" fmla="*/ 362155 w 405375"/>
                <a:gd name="connsiteY1" fmla="*/ 0 h 144016"/>
                <a:gd name="connsiteX2" fmla="*/ 364282 w 405375"/>
                <a:gd name="connsiteY2" fmla="*/ 0 h 144016"/>
                <a:gd name="connsiteX3" fmla="*/ 364282 w 405375"/>
                <a:gd name="connsiteY3" fmla="*/ 713 h 144016"/>
                <a:gd name="connsiteX4" fmla="*/ 378979 w 405375"/>
                <a:gd name="connsiteY4" fmla="*/ 5643 h 144016"/>
                <a:gd name="connsiteX5" fmla="*/ 405375 w 405375"/>
                <a:gd name="connsiteY5" fmla="*/ 71807 h 144016"/>
                <a:gd name="connsiteX6" fmla="*/ 378979 w 405375"/>
                <a:gd name="connsiteY6" fmla="*/ 137971 h 144016"/>
                <a:gd name="connsiteX7" fmla="*/ 364282 w 405375"/>
                <a:gd name="connsiteY7" fmla="*/ 142901 h 144016"/>
                <a:gd name="connsiteX8" fmla="*/ 364282 w 405375"/>
                <a:gd name="connsiteY8" fmla="*/ 144016 h 144016"/>
                <a:gd name="connsiteX9" fmla="*/ 72856 w 405375"/>
                <a:gd name="connsiteY9" fmla="*/ 144016 h 144016"/>
                <a:gd name="connsiteX10" fmla="*/ 0 w 405375"/>
                <a:gd name="connsiteY10" fmla="*/ 72008 h 144016"/>
                <a:gd name="connsiteX11" fmla="*/ 72856 w 405375"/>
                <a:gd name="connsiteY11" fmla="*/ 0 h 14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5375" h="144016">
                  <a:moveTo>
                    <a:pt x="72856" y="0"/>
                  </a:moveTo>
                  <a:lnTo>
                    <a:pt x="362155" y="0"/>
                  </a:lnTo>
                  <a:lnTo>
                    <a:pt x="364282" y="0"/>
                  </a:lnTo>
                  <a:lnTo>
                    <a:pt x="364282" y="713"/>
                  </a:lnTo>
                  <a:lnTo>
                    <a:pt x="378979" y="5643"/>
                  </a:lnTo>
                  <a:cubicBezTo>
                    <a:pt x="394491" y="16544"/>
                    <a:pt x="405375" y="42064"/>
                    <a:pt x="405375" y="71807"/>
                  </a:cubicBezTo>
                  <a:cubicBezTo>
                    <a:pt x="405375" y="101551"/>
                    <a:pt x="394491" y="127070"/>
                    <a:pt x="378979" y="137971"/>
                  </a:cubicBezTo>
                  <a:lnTo>
                    <a:pt x="364282" y="142901"/>
                  </a:lnTo>
                  <a:lnTo>
                    <a:pt x="364282" y="144016"/>
                  </a:lnTo>
                  <a:lnTo>
                    <a:pt x="72856" y="144016"/>
                  </a:lnTo>
                  <a:cubicBezTo>
                    <a:pt x="32619" y="144016"/>
                    <a:pt x="0" y="111777"/>
                    <a:pt x="0" y="72008"/>
                  </a:cubicBezTo>
                  <a:cubicBezTo>
                    <a:pt x="0" y="32239"/>
                    <a:pt x="32619" y="0"/>
                    <a:pt x="72856" y="0"/>
                  </a:cubicBezTo>
                  <a:close/>
                </a:path>
              </a:pathLst>
            </a:custGeom>
            <a:solidFill>
              <a:schemeClr val="bg1"/>
            </a:solidFill>
            <a:ln w="19050" cap="flat" cmpd="sng" algn="ctr">
              <a:solidFill>
                <a:srgbClr val="AFA587"/>
              </a:solidFill>
              <a:prstDash val="solid"/>
              <a:round/>
              <a:headEnd type="none" w="med" len="med"/>
              <a:tailEnd type="none" w="med" len="med"/>
            </a:ln>
            <a:effectLst/>
          </p:spPr>
          <p:txBody>
            <a:bodyPr rot="0" spcFirstLastPara="0" vertOverflow="overflow" horzOverflow="overflow" vert="horz" wrap="square" lIns="90000" tIns="46800" rIns="90000" bIns="46800" numCol="1" spcCol="0" rtlCol="0" fromWordArt="0" anchor="t" anchorCtr="0" forceAA="0" compatLnSpc="1">
              <a:no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2" name="任意多边形 11"/>
            <p:cNvSpPr/>
            <p:nvPr/>
          </p:nvSpPr>
          <p:spPr bwMode="auto">
            <a:xfrm>
              <a:off x="7992855" y="1134203"/>
              <a:ext cx="407502" cy="147320"/>
            </a:xfrm>
            <a:custGeom>
              <a:avLst/>
              <a:gdLst>
                <a:gd name="connsiteX0" fmla="*/ 364282 w 407502"/>
                <a:gd name="connsiteY0" fmla="*/ 0 h 147320"/>
                <a:gd name="connsiteX1" fmla="*/ 407502 w 407502"/>
                <a:gd name="connsiteY1" fmla="*/ 71807 h 147320"/>
                <a:gd name="connsiteX2" fmla="*/ 364282 w 407502"/>
                <a:gd name="connsiteY2" fmla="*/ 143614 h 147320"/>
                <a:gd name="connsiteX3" fmla="*/ 364282 w 407502"/>
                <a:gd name="connsiteY3" fmla="*/ 147320 h 147320"/>
                <a:gd name="connsiteX4" fmla="*/ 72856 w 407502"/>
                <a:gd name="connsiteY4" fmla="*/ 147320 h 147320"/>
                <a:gd name="connsiteX5" fmla="*/ 0 w 407502"/>
                <a:gd name="connsiteY5" fmla="*/ 75312 h 147320"/>
                <a:gd name="connsiteX6" fmla="*/ 72856 w 407502"/>
                <a:gd name="connsiteY6" fmla="*/ 3304 h 147320"/>
                <a:gd name="connsiteX7" fmla="*/ 354432 w 407502"/>
                <a:gd name="connsiteY7" fmla="*/ 3304 h 147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502" h="147320">
                  <a:moveTo>
                    <a:pt x="364282" y="0"/>
                  </a:moveTo>
                  <a:cubicBezTo>
                    <a:pt x="388152" y="0"/>
                    <a:pt x="407502" y="32149"/>
                    <a:pt x="407502" y="71807"/>
                  </a:cubicBezTo>
                  <a:cubicBezTo>
                    <a:pt x="407502" y="111465"/>
                    <a:pt x="388152" y="143614"/>
                    <a:pt x="364282" y="143614"/>
                  </a:cubicBezTo>
                  <a:lnTo>
                    <a:pt x="364282" y="147320"/>
                  </a:lnTo>
                  <a:lnTo>
                    <a:pt x="72856" y="147320"/>
                  </a:lnTo>
                  <a:cubicBezTo>
                    <a:pt x="32619" y="147320"/>
                    <a:pt x="0" y="115081"/>
                    <a:pt x="0" y="75312"/>
                  </a:cubicBezTo>
                  <a:cubicBezTo>
                    <a:pt x="0" y="35543"/>
                    <a:pt x="32619" y="3304"/>
                    <a:pt x="72856" y="3304"/>
                  </a:cubicBezTo>
                  <a:lnTo>
                    <a:pt x="354432" y="3304"/>
                  </a:lnTo>
                  <a:close/>
                </a:path>
              </a:pathLst>
            </a:custGeom>
            <a:solidFill>
              <a:schemeClr val="bg1"/>
            </a:solidFill>
            <a:ln w="19050" cap="flat" cmpd="sng" algn="ctr">
              <a:solidFill>
                <a:srgbClr val="AFA587"/>
              </a:solidFill>
              <a:prstDash val="solid"/>
              <a:round/>
              <a:headEnd type="none" w="med" len="med"/>
              <a:tailEnd type="none" w="med" len="med"/>
            </a:ln>
            <a:effectLst/>
          </p:spPr>
          <p:txBody>
            <a:bodyPr rot="0" spcFirstLastPara="0" vertOverflow="overflow" horzOverflow="overflow" vert="horz" wrap="square" lIns="90000" tIns="46800" rIns="90000" bIns="46800" numCol="1" spcCol="0" rtlCol="0" fromWordArt="0" anchor="t" anchorCtr="0" forceAA="0" compatLnSpc="1">
              <a:no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3" name="任意多边形 12"/>
            <p:cNvSpPr/>
            <p:nvPr/>
          </p:nvSpPr>
          <p:spPr bwMode="auto">
            <a:xfrm rot="2847322">
              <a:off x="7919831" y="701629"/>
              <a:ext cx="405090" cy="154965"/>
            </a:xfrm>
            <a:custGeom>
              <a:avLst/>
              <a:gdLst>
                <a:gd name="connsiteX0" fmla="*/ 26397 w 405090"/>
                <a:gd name="connsiteY0" fmla="*/ 8483 h 154965"/>
                <a:gd name="connsiteX1" fmla="*/ 43220 w 405090"/>
                <a:gd name="connsiteY1" fmla="*/ 2840 h 154965"/>
                <a:gd name="connsiteX2" fmla="*/ 60043 w 405090"/>
                <a:gd name="connsiteY2" fmla="*/ 8483 h 154965"/>
                <a:gd name="connsiteX3" fmla="*/ 61552 w 405090"/>
                <a:gd name="connsiteY3" fmla="*/ 10173 h 154965"/>
                <a:gd name="connsiteX4" fmla="*/ 329517 w 405090"/>
                <a:gd name="connsiteY4" fmla="*/ 53 h 154965"/>
                <a:gd name="connsiteX5" fmla="*/ 405039 w 405090"/>
                <a:gd name="connsiteY5" fmla="*/ 69261 h 154965"/>
                <a:gd name="connsiteX6" fmla="*/ 334952 w 405090"/>
                <a:gd name="connsiteY6" fmla="*/ 143967 h 154965"/>
                <a:gd name="connsiteX7" fmla="*/ 43734 w 405090"/>
                <a:gd name="connsiteY7" fmla="*/ 154965 h 154965"/>
                <a:gd name="connsiteX8" fmla="*/ 43410 w 405090"/>
                <a:gd name="connsiteY8" fmla="*/ 146390 h 154965"/>
                <a:gd name="connsiteX9" fmla="*/ 43220 w 405090"/>
                <a:gd name="connsiteY9" fmla="*/ 146454 h 154965"/>
                <a:gd name="connsiteX10" fmla="*/ 0 w 405090"/>
                <a:gd name="connsiteY10" fmla="*/ 74647 h 154965"/>
                <a:gd name="connsiteX11" fmla="*/ 26397 w 405090"/>
                <a:gd name="connsiteY11" fmla="*/ 8483 h 154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5090" h="154965">
                  <a:moveTo>
                    <a:pt x="26397" y="8483"/>
                  </a:moveTo>
                  <a:cubicBezTo>
                    <a:pt x="31568" y="4849"/>
                    <a:pt x="37253" y="2840"/>
                    <a:pt x="43220" y="2840"/>
                  </a:cubicBezTo>
                  <a:cubicBezTo>
                    <a:pt x="49188" y="2840"/>
                    <a:pt x="54873" y="4849"/>
                    <a:pt x="60043" y="8483"/>
                  </a:cubicBezTo>
                  <a:lnTo>
                    <a:pt x="61552" y="10173"/>
                  </a:lnTo>
                  <a:lnTo>
                    <a:pt x="329517" y="53"/>
                  </a:lnTo>
                  <a:cubicBezTo>
                    <a:pt x="369726" y="-1465"/>
                    <a:pt x="403538" y="29520"/>
                    <a:pt x="405039" y="69261"/>
                  </a:cubicBezTo>
                  <a:cubicBezTo>
                    <a:pt x="406540" y="109001"/>
                    <a:pt x="375161" y="142448"/>
                    <a:pt x="334952" y="143967"/>
                  </a:cubicBezTo>
                  <a:lnTo>
                    <a:pt x="43734" y="154965"/>
                  </a:lnTo>
                  <a:lnTo>
                    <a:pt x="43410" y="146390"/>
                  </a:lnTo>
                  <a:lnTo>
                    <a:pt x="43220" y="146454"/>
                  </a:lnTo>
                  <a:cubicBezTo>
                    <a:pt x="19350" y="146454"/>
                    <a:pt x="0" y="114305"/>
                    <a:pt x="0" y="74647"/>
                  </a:cubicBezTo>
                  <a:cubicBezTo>
                    <a:pt x="0" y="44904"/>
                    <a:pt x="10884" y="19384"/>
                    <a:pt x="26397" y="8483"/>
                  </a:cubicBezTo>
                  <a:close/>
                </a:path>
              </a:pathLst>
            </a:custGeom>
            <a:solidFill>
              <a:schemeClr val="bg1"/>
            </a:solidFill>
            <a:ln w="19050" cap="flat" cmpd="sng" algn="ctr">
              <a:solidFill>
                <a:srgbClr val="AFA587"/>
              </a:solidFill>
              <a:prstDash val="solid"/>
              <a:round/>
              <a:headEnd type="none" w="med" len="med"/>
              <a:tailEnd type="none" w="med" len="med"/>
            </a:ln>
            <a:effectLst/>
          </p:spPr>
          <p:txBody>
            <a:bodyPr rot="0" spcFirstLastPara="0" vertOverflow="overflow" horzOverflow="overflow" vert="horz" wrap="square" lIns="90000" tIns="46800" rIns="90000" bIns="46800" numCol="1" spcCol="0" rtlCol="0" fromWordArt="0" anchor="t" anchorCtr="0" forceAA="0" compatLnSpc="1">
              <a:no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cxnSp>
          <p:nvCxnSpPr>
            <p:cNvPr id="14" name="直接连接符 13"/>
            <p:cNvCxnSpPr/>
            <p:nvPr/>
          </p:nvCxnSpPr>
          <p:spPr bwMode="auto">
            <a:xfrm flipH="1">
              <a:off x="8100392" y="764704"/>
              <a:ext cx="102354" cy="101314"/>
            </a:xfrm>
            <a:prstGeom prst="line">
              <a:avLst/>
            </a:prstGeom>
            <a:noFill/>
            <a:ln w="19050" cap="flat" cmpd="sng" algn="ctr">
              <a:solidFill>
                <a:srgbClr val="AFA587"/>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p:cNvCxnSpPr/>
            <p:nvPr/>
          </p:nvCxnSpPr>
          <p:spPr bwMode="auto">
            <a:xfrm flipV="1">
              <a:off x="8100392" y="838141"/>
              <a:ext cx="0" cy="144016"/>
            </a:xfrm>
            <a:prstGeom prst="line">
              <a:avLst/>
            </a:prstGeom>
            <a:noFill/>
            <a:ln w="19050" cap="flat" cmpd="sng" algn="ctr">
              <a:solidFill>
                <a:srgbClr val="AFA587"/>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p:nvPr/>
          </p:nvCxnSpPr>
          <p:spPr bwMode="auto">
            <a:xfrm flipV="1">
              <a:off x="8100392" y="1137507"/>
              <a:ext cx="0" cy="144016"/>
            </a:xfrm>
            <a:prstGeom prst="line">
              <a:avLst/>
            </a:prstGeom>
            <a:noFill/>
            <a:ln w="19050" cap="flat" cmpd="sng" algn="ctr">
              <a:solidFill>
                <a:srgbClr val="AFA587"/>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aphicFrame>
        <p:nvGraphicFramePr>
          <p:cNvPr id="17" name="表格 16"/>
          <p:cNvGraphicFramePr>
            <a:graphicFrameLocks noGrp="1"/>
          </p:cNvGraphicFramePr>
          <p:nvPr>
            <p:custDataLst>
              <p:tags r:id="rId2"/>
            </p:custDataLst>
          </p:nvPr>
        </p:nvGraphicFramePr>
        <p:xfrm>
          <a:off x="769620" y="2924810"/>
          <a:ext cx="7259320" cy="1112520"/>
        </p:xfrm>
        <a:graphic>
          <a:graphicData uri="http://schemas.openxmlformats.org/drawingml/2006/table">
            <a:tbl>
              <a:tblPr firstRow="1" bandRow="1">
                <a:tableStyleId>{5C22544A-7EE6-4342-B048-85BDC9FD1C3A}</a:tableStyleId>
              </a:tblPr>
              <a:tblGrid>
                <a:gridCol w="956310"/>
                <a:gridCol w="515620"/>
                <a:gridCol w="514985"/>
                <a:gridCol w="588645"/>
                <a:gridCol w="514985"/>
                <a:gridCol w="539750"/>
                <a:gridCol w="604520"/>
                <a:gridCol w="604520"/>
                <a:gridCol w="605790"/>
                <a:gridCol w="604520"/>
                <a:gridCol w="605155"/>
                <a:gridCol w="604520"/>
              </a:tblGrid>
              <a:tr h="370840">
                <a:tc>
                  <a:txBody>
                    <a:bodyPr/>
                    <a:lstStyle/>
                    <a:p>
                      <a:r>
                        <a:rPr lang="en-US" altLang="zh-CN" dirty="0" smtClean="0"/>
                        <a:t>key</a:t>
                      </a:r>
                      <a:endParaRPr lang="zh-CN" altLang="en-US" dirty="0"/>
                    </a:p>
                  </a:txBody>
                  <a:tcPr/>
                </a:tc>
                <a:tc>
                  <a:txBody>
                    <a:bodyPr/>
                    <a:lstStyle/>
                    <a:p>
                      <a:r>
                        <a:rPr lang="en-US" altLang="zh-CN" dirty="0" smtClean="0"/>
                        <a:t>26</a:t>
                      </a:r>
                      <a:endParaRPr lang="zh-CN" altLang="en-US" dirty="0"/>
                    </a:p>
                  </a:txBody>
                  <a:tcPr/>
                </a:tc>
                <a:tc>
                  <a:txBody>
                    <a:bodyPr/>
                    <a:lstStyle/>
                    <a:p>
                      <a:r>
                        <a:rPr lang="en-US" altLang="zh-CN" dirty="0" smtClean="0"/>
                        <a:t>36</a:t>
                      </a:r>
                      <a:endParaRPr lang="zh-CN" altLang="en-US" dirty="0"/>
                    </a:p>
                  </a:txBody>
                  <a:tcPr/>
                </a:tc>
                <a:tc>
                  <a:txBody>
                    <a:bodyPr/>
                    <a:lstStyle/>
                    <a:p>
                      <a:r>
                        <a:rPr lang="en-US" altLang="zh-CN" dirty="0" smtClean="0"/>
                        <a:t>41</a:t>
                      </a:r>
                      <a:endParaRPr lang="zh-CN" altLang="en-US" dirty="0"/>
                    </a:p>
                  </a:txBody>
                  <a:tcPr/>
                </a:tc>
                <a:tc>
                  <a:txBody>
                    <a:bodyPr/>
                    <a:lstStyle/>
                    <a:p>
                      <a:r>
                        <a:rPr lang="en-US" altLang="zh-CN" dirty="0" smtClean="0"/>
                        <a:t>38</a:t>
                      </a:r>
                      <a:endParaRPr lang="zh-CN" altLang="en-US" dirty="0"/>
                    </a:p>
                  </a:txBody>
                  <a:tcPr/>
                </a:tc>
                <a:tc>
                  <a:txBody>
                    <a:bodyPr/>
                    <a:lstStyle/>
                    <a:p>
                      <a:r>
                        <a:rPr lang="en-US" altLang="zh-CN" dirty="0" smtClean="0"/>
                        <a:t>44</a:t>
                      </a:r>
                      <a:endParaRPr lang="zh-CN" altLang="en-US" dirty="0"/>
                    </a:p>
                  </a:txBody>
                  <a:tcPr/>
                </a:tc>
                <a:tc>
                  <a:txBody>
                    <a:bodyPr/>
                    <a:lstStyle/>
                    <a:p>
                      <a:r>
                        <a:rPr lang="en-US" altLang="zh-CN" dirty="0" smtClean="0"/>
                        <a:t>15</a:t>
                      </a:r>
                      <a:endParaRPr lang="zh-CN" altLang="en-US" dirty="0"/>
                    </a:p>
                  </a:txBody>
                  <a:tcPr/>
                </a:tc>
                <a:tc>
                  <a:txBody>
                    <a:bodyPr/>
                    <a:lstStyle/>
                    <a:p>
                      <a:r>
                        <a:rPr lang="en-US" altLang="zh-CN" dirty="0" smtClean="0"/>
                        <a:t>68</a:t>
                      </a:r>
                      <a:endParaRPr lang="zh-CN" altLang="en-US" dirty="0"/>
                    </a:p>
                  </a:txBody>
                  <a:tcPr/>
                </a:tc>
                <a:tc>
                  <a:txBody>
                    <a:bodyPr/>
                    <a:lstStyle/>
                    <a:p>
                      <a:r>
                        <a:rPr lang="en-US" altLang="zh-CN" dirty="0" smtClean="0"/>
                        <a:t>12</a:t>
                      </a:r>
                      <a:endParaRPr lang="zh-CN" altLang="en-US" dirty="0"/>
                    </a:p>
                  </a:txBody>
                  <a:tcPr/>
                </a:tc>
                <a:tc>
                  <a:txBody>
                    <a:bodyPr/>
                    <a:lstStyle/>
                    <a:p>
                      <a:r>
                        <a:rPr lang="en-US" altLang="zh-CN" dirty="0" smtClean="0"/>
                        <a:t>06</a:t>
                      </a:r>
                      <a:endParaRPr lang="zh-CN" altLang="en-US" dirty="0"/>
                    </a:p>
                  </a:txBody>
                  <a:tcPr/>
                </a:tc>
                <a:tc>
                  <a:txBody>
                    <a:bodyPr/>
                    <a:lstStyle/>
                    <a:p>
                      <a:r>
                        <a:rPr lang="en-US" altLang="zh-CN" dirty="0" smtClean="0"/>
                        <a:t>51</a:t>
                      </a:r>
                      <a:endParaRPr lang="zh-CN" altLang="en-US" dirty="0"/>
                    </a:p>
                  </a:txBody>
                  <a:tcPr/>
                </a:tc>
                <a:tc>
                  <a:txBody>
                    <a:bodyPr/>
                    <a:lstStyle/>
                    <a:p>
                      <a:r>
                        <a:rPr lang="en-US" altLang="zh-CN" dirty="0" smtClean="0"/>
                        <a:t>25</a:t>
                      </a:r>
                      <a:endParaRPr lang="zh-CN" altLang="en-US" dirty="0"/>
                    </a:p>
                  </a:txBody>
                  <a:tcPr/>
                </a:tc>
              </a:tr>
              <a:tr h="370840">
                <a:tc>
                  <a:txBody>
                    <a:bodyPr/>
                    <a:lstStyle/>
                    <a:p>
                      <a:r>
                        <a:rPr lang="en-US" altLang="zh-CN" dirty="0" smtClean="0"/>
                        <a:t>Key%7</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4</a:t>
                      </a:r>
                      <a:endParaRPr lang="zh-CN" altLang="en-US" dirty="0"/>
                    </a:p>
                  </a:txBody>
                  <a:tcPr/>
                </a:tc>
              </a:tr>
              <a:tr h="370840">
                <a:tc>
                  <a:txBody>
                    <a:bodyPr/>
                    <a:lstStyle/>
                    <a:p>
                      <a:r>
                        <a:rPr lang="en-US" altLang="zh-CN" dirty="0" smtClean="0"/>
                        <a:t>Key%11</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3</a:t>
                      </a:r>
                      <a:endParaRPr lang="zh-CN" altLang="en-US" dirty="0"/>
                    </a:p>
                  </a:txBody>
                  <a:tcPr/>
                </a:tc>
              </a:tr>
            </a:tbl>
          </a:graphicData>
        </a:graphic>
      </p:graphicFrame>
      <p:sp>
        <p:nvSpPr>
          <p:cNvPr id="18" name="矩形 17"/>
          <p:cNvSpPr/>
          <p:nvPr/>
        </p:nvSpPr>
        <p:spPr>
          <a:xfrm>
            <a:off x="539552" y="1916832"/>
            <a:ext cx="7992888" cy="923330"/>
          </a:xfrm>
          <a:prstGeom prst="rect">
            <a:avLst/>
          </a:prstGeom>
        </p:spPr>
        <p:txBody>
          <a:bodyPr wrap="square">
            <a:spAutoFit/>
          </a:bodyPr>
          <a:lstStyle/>
          <a:p>
            <a:pPr>
              <a:buNone/>
            </a:pPr>
            <a:r>
              <a:rPr lang="en-US" altLang="zh-CN" sz="2000" dirty="0" smtClean="0"/>
              <a:t>【</a:t>
            </a:r>
            <a:r>
              <a:rPr lang="zh-CN" altLang="en-US" sz="2000" dirty="0" smtClean="0"/>
              <a:t>解</a:t>
            </a:r>
            <a:r>
              <a:rPr lang="en-US" altLang="zh-CN" sz="2000" dirty="0" smtClean="0"/>
              <a:t>】</a:t>
            </a:r>
            <a:r>
              <a:rPr lang="zh-CN" altLang="en-US" sz="2000" dirty="0" smtClean="0"/>
              <a:t>由于</a:t>
            </a:r>
            <a:r>
              <a:rPr lang="zh-CN" altLang="en-US" sz="2000" dirty="0" smtClean="0"/>
              <a:t>该</a:t>
            </a:r>
            <a:r>
              <a:rPr lang="en-US" altLang="zh-CN" sz="2000" dirty="0" smtClean="0"/>
              <a:t>11</a:t>
            </a:r>
            <a:r>
              <a:rPr lang="zh-CN" altLang="en-US" sz="2000" dirty="0" smtClean="0"/>
              <a:t>个数取值范围在</a:t>
            </a:r>
            <a:r>
              <a:rPr lang="en-US" altLang="zh-CN" sz="2000" dirty="0" smtClean="0"/>
              <a:t>6~68</a:t>
            </a:r>
            <a:r>
              <a:rPr lang="zh-CN" altLang="en-US" sz="2000" dirty="0" smtClean="0"/>
              <a:t>，则可取两个散列函数分别为</a:t>
            </a:r>
            <a:endParaRPr lang="zh-CN" altLang="en-US" sz="2000" dirty="0" smtClean="0"/>
          </a:p>
          <a:p>
            <a:pPr lvl="1"/>
            <a:r>
              <a:rPr lang="en-US" altLang="zh-CN" sz="2000" dirty="0" smtClean="0"/>
              <a:t>H(key)=key%7</a:t>
            </a:r>
            <a:endParaRPr lang="en-US" altLang="zh-CN" sz="2000" dirty="0" smtClean="0"/>
          </a:p>
          <a:p>
            <a:pPr lvl="1"/>
            <a:r>
              <a:rPr lang="en-US" altLang="zh-CN" sz="2000" dirty="0" smtClean="0"/>
              <a:t>H(key)=key%11</a:t>
            </a:r>
            <a:endParaRPr lang="en-US" altLang="zh-C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66914"/>
                                        </p:tgtEl>
                                        <p:attrNameLst>
                                          <p:attrName>style.visibility</p:attrName>
                                        </p:attrNameLst>
                                      </p:cBhvr>
                                      <p:to>
                                        <p:strVal val="visible"/>
                                      </p:to>
                                    </p:set>
                                    <p:animEffect transition="in" filter="box(in)">
                                      <p:cBhvr>
                                        <p:cTn id="17" dur="500"/>
                                        <p:tgtEl>
                                          <p:spTgt spid="166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开放寻址法</a:t>
            </a:r>
            <a:r>
              <a:rPr lang="en-US" altLang="zh-CN" dirty="0" smtClean="0"/>
              <a:t>vs.</a:t>
            </a:r>
            <a:r>
              <a:rPr lang="zh-CN" altLang="en-US" dirty="0" smtClean="0"/>
              <a:t>拉链法</a:t>
            </a:r>
            <a:endParaRPr lang="zh-CN" altLang="en-US" dirty="0"/>
          </a:p>
        </p:txBody>
      </p:sp>
      <p:sp>
        <p:nvSpPr>
          <p:cNvPr id="3" name="页脚占位符 2"/>
          <p:cNvSpPr>
            <a:spLocks noGrp="1"/>
          </p:cNvSpPr>
          <p:nvPr>
            <p:ph type="ftr" sz="quarter" idx="10"/>
          </p:nvPr>
        </p:nvSpPr>
        <p:spPr/>
        <p:txBody>
          <a:bodyPr/>
          <a:lstStyle/>
          <a:p>
            <a:pPr>
              <a:defRPr/>
            </a:pPr>
            <a:fld id="{31BEA146-B08C-4357-9B35-FAEE27D60924}" type="slidenum">
              <a:rPr lang="zh-CN" altLang="en-US" smtClean="0">
                <a:ea typeface="黑体" panose="02010609060101010101" pitchFamily="49" charset="-122"/>
              </a:rPr>
            </a:fld>
            <a:endParaRPr lang="en-US" altLang="zh-CN">
              <a:ea typeface="黑体" panose="02010609060101010101" pitchFamily="49" charset="-122"/>
            </a:endParaRPr>
          </a:p>
        </p:txBody>
      </p:sp>
      <p:graphicFrame>
        <p:nvGraphicFramePr>
          <p:cNvPr id="4" name="Group 29"/>
          <p:cNvGraphicFramePr/>
          <p:nvPr/>
        </p:nvGraphicFramePr>
        <p:xfrm>
          <a:off x="107504" y="1047681"/>
          <a:ext cx="8858001" cy="5547360"/>
        </p:xfrm>
        <a:graphic>
          <a:graphicData uri="http://schemas.openxmlformats.org/drawingml/2006/table">
            <a:tbl>
              <a:tblPr/>
              <a:tblGrid>
                <a:gridCol w="1297161"/>
                <a:gridCol w="3816177"/>
                <a:gridCol w="3744663"/>
              </a:tblGrid>
              <a:tr h="534988">
                <a:tc rowSpan="6">
                  <a:txBody>
                    <a:bodyPr/>
                    <a:lstStyle>
                      <a:lvl1pPr algn="l">
                        <a:spcBef>
                          <a:spcPct val="20000"/>
                        </a:spcBef>
                        <a:defRPr sz="2400">
                          <a:solidFill>
                            <a:schemeClr val="tx1"/>
                          </a:solidFill>
                          <a:latin typeface="Lucida Console" panose="020B0609040504020204" pitchFamily="49" charset="0"/>
                          <a:ea typeface="幼圆" panose="02010509060101010101" pitchFamily="49" charset="-122"/>
                        </a:defRPr>
                      </a:lvl1pPr>
                      <a:lvl2pPr algn="l">
                        <a:spcBef>
                          <a:spcPct val="20000"/>
                        </a:spcBef>
                        <a:buFont typeface="Arial" panose="020B0604020202020204" pitchFamily="34" charset="0"/>
                        <a:defRPr sz="2000">
                          <a:solidFill>
                            <a:schemeClr val="tx1"/>
                          </a:solidFill>
                          <a:latin typeface="Lucida Console" panose="020B0609040504020204" pitchFamily="49" charset="0"/>
                          <a:ea typeface="幼圆" panose="02010509060101010101" pitchFamily="49" charset="-122"/>
                        </a:defRPr>
                      </a:lvl2pPr>
                      <a:lvl3pPr algn="l">
                        <a:spcBef>
                          <a:spcPct val="20000"/>
                        </a:spcBef>
                        <a:buFont typeface="Arial" panose="020B0604020202020204" pitchFamily="34" charset="0"/>
                        <a:defRPr>
                          <a:solidFill>
                            <a:schemeClr val="tx1"/>
                          </a:solidFill>
                          <a:latin typeface="Lucida Console" panose="020B0609040504020204" pitchFamily="49" charset="0"/>
                          <a:ea typeface="幼圆" panose="02010509060101010101" pitchFamily="49" charset="-122"/>
                        </a:defRPr>
                      </a:lvl3pPr>
                      <a:lvl4pPr algn="l">
                        <a:spcBef>
                          <a:spcPct val="20000"/>
                        </a:spcBef>
                        <a:defRPr sz="1600">
                          <a:solidFill>
                            <a:schemeClr val="tx1"/>
                          </a:solidFill>
                          <a:latin typeface="Lucida Console" panose="020B0609040504020204" pitchFamily="49" charset="0"/>
                          <a:ea typeface="幼圆" panose="02010509060101010101" pitchFamily="49" charset="-122"/>
                        </a:defRPr>
                      </a:lvl4pPr>
                      <a:lvl5pPr algn="l">
                        <a:spcBef>
                          <a:spcPct val="20000"/>
                        </a:spcBef>
                        <a:defRPr sz="1600">
                          <a:solidFill>
                            <a:schemeClr val="tx1"/>
                          </a:solidFill>
                          <a:latin typeface="Lucida Console" panose="020B0609040504020204" pitchFamily="49" charset="0"/>
                          <a:ea typeface="幼圆" panose="02010509060101010101" pitchFamily="49" charset="-122"/>
                        </a:defRPr>
                      </a:lvl5pPr>
                      <a:lvl6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6pPr>
                      <a:lvl7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7pPr>
                      <a:lvl8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8pPr>
                      <a:lvl9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开放寻址法</a:t>
                      </a:r>
                      <a:endParaRPr kumimoji="0" lang="zh-CN" altLang="en-US" sz="20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endParaRP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(α≤1)</a:t>
                      </a:r>
                      <a:endParaRPr kumimoji="0" lang="en-US" altLang="zh-CN" sz="20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endParaRPr>
                    </a:p>
                    <a:p>
                      <a:pPr marL="0" marR="0" lvl="0" indent="0" algn="ctr" defTabSz="914400" rtl="0" eaLnBrk="1" fontAlgn="base" latinLnBrk="0" hangingPunct="1">
                        <a:lnSpc>
                          <a:spcPct val="100000"/>
                        </a:lnSpc>
                        <a:spcBef>
                          <a:spcPct val="20000"/>
                        </a:spcBef>
                        <a:spcAft>
                          <a:spcPct val="0"/>
                        </a:spcAft>
                        <a:buClrTx/>
                        <a:buSzTx/>
                        <a:buFontTx/>
                        <a:buNone/>
                        <a:defRPr/>
                      </a:pPr>
                      <a:r>
                        <a:rPr kumimoji="0" lang="zh-CN" altLang="en-US" sz="2000" b="0" i="0" u="none" strike="noStrike" cap="none" normalizeH="0" baseline="0" dirty="0" smtClean="0">
                          <a:ln>
                            <a:noFill/>
                          </a:ln>
                          <a:solidFill>
                            <a:schemeClr val="tx1"/>
                          </a:solidFill>
                          <a:effectLst/>
                          <a:latin typeface="Lucida Console" panose="020B0609040504020204" pitchFamily="49" charset="0"/>
                          <a:ea typeface="幼圆" panose="02010509060101010101" pitchFamily="49" charset="-122"/>
                        </a:rPr>
                        <a:t>在散列表中形成一个探查序列，沿此序列逐单元进行查找。</a:t>
                      </a:r>
                      <a:endParaRPr kumimoji="0" lang="zh-CN" altLang="en-US" sz="2000" b="0" i="0" u="none" strike="noStrike" cap="none" normalizeH="0" baseline="0" dirty="0" smtClean="0">
                        <a:ln>
                          <a:noFill/>
                        </a:ln>
                        <a:solidFill>
                          <a:schemeClr val="tx1"/>
                        </a:solidFill>
                        <a:effectLst/>
                        <a:latin typeface="Lucida Console" panose="020B0609040504020204" pitchFamily="49"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lvl1pPr algn="l">
                        <a:spcBef>
                          <a:spcPct val="20000"/>
                        </a:spcBef>
                        <a:defRPr sz="2400">
                          <a:solidFill>
                            <a:schemeClr val="tx1"/>
                          </a:solidFill>
                          <a:latin typeface="Lucida Console" panose="020B0609040504020204" pitchFamily="49" charset="0"/>
                          <a:ea typeface="幼圆" panose="02010509060101010101" pitchFamily="49" charset="-122"/>
                        </a:defRPr>
                      </a:lvl1pPr>
                      <a:lvl2pPr algn="l">
                        <a:spcBef>
                          <a:spcPct val="20000"/>
                        </a:spcBef>
                        <a:buFont typeface="Arial" panose="020B0604020202020204" pitchFamily="34" charset="0"/>
                        <a:defRPr sz="2000">
                          <a:solidFill>
                            <a:schemeClr val="tx1"/>
                          </a:solidFill>
                          <a:latin typeface="Lucida Console" panose="020B0609040504020204" pitchFamily="49" charset="0"/>
                          <a:ea typeface="幼圆" panose="02010509060101010101" pitchFamily="49" charset="-122"/>
                        </a:defRPr>
                      </a:lvl2pPr>
                      <a:lvl3pPr algn="l">
                        <a:spcBef>
                          <a:spcPct val="20000"/>
                        </a:spcBef>
                        <a:buFont typeface="Arial" panose="020B0604020202020204" pitchFamily="34" charset="0"/>
                        <a:defRPr>
                          <a:solidFill>
                            <a:schemeClr val="tx1"/>
                          </a:solidFill>
                          <a:latin typeface="Lucida Console" panose="020B0609040504020204" pitchFamily="49" charset="0"/>
                          <a:ea typeface="幼圆" panose="02010509060101010101" pitchFamily="49" charset="-122"/>
                        </a:defRPr>
                      </a:lvl3pPr>
                      <a:lvl4pPr algn="l">
                        <a:spcBef>
                          <a:spcPct val="20000"/>
                        </a:spcBef>
                        <a:defRPr sz="1600">
                          <a:solidFill>
                            <a:schemeClr val="tx1"/>
                          </a:solidFill>
                          <a:latin typeface="Lucida Console" panose="020B0609040504020204" pitchFamily="49" charset="0"/>
                          <a:ea typeface="幼圆" panose="02010509060101010101" pitchFamily="49" charset="-122"/>
                        </a:defRPr>
                      </a:lvl4pPr>
                      <a:lvl5pPr algn="l">
                        <a:spcBef>
                          <a:spcPct val="20000"/>
                        </a:spcBef>
                        <a:defRPr sz="1600">
                          <a:solidFill>
                            <a:schemeClr val="tx1"/>
                          </a:solidFill>
                          <a:latin typeface="Lucida Console" panose="020B0609040504020204" pitchFamily="49" charset="0"/>
                          <a:ea typeface="幼圆" panose="02010509060101010101" pitchFamily="49" charset="-122"/>
                        </a:defRPr>
                      </a:lvl5pPr>
                      <a:lvl6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6pPr>
                      <a:lvl7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7pPr>
                      <a:lvl8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8pPr>
                      <a:lvl9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Lucida Console" panose="020B0609040504020204" pitchFamily="49" charset="0"/>
                          <a:ea typeface="黑体" panose="02010609060101010101" pitchFamily="49" charset="-122"/>
                        </a:rPr>
                        <a:t>线性探查：</a:t>
                      </a:r>
                      <a:r>
                        <a:rPr kumimoji="0" lang="en-US" altLang="zh-CN" sz="2000" b="0" i="0" u="none" strike="noStrike" cap="none" normalizeH="0" baseline="0" dirty="0" smtClean="0">
                          <a:ln>
                            <a:noFill/>
                          </a:ln>
                          <a:solidFill>
                            <a:schemeClr val="tx1"/>
                          </a:solidFill>
                          <a:effectLst/>
                          <a:latin typeface="Lucida Console" panose="020B0609040504020204" pitchFamily="49" charset="0"/>
                          <a:ea typeface="黑体" panose="02010609060101010101" pitchFamily="49" charset="-122"/>
                        </a:rPr>
                        <a:t>address=(hash(x)+</a:t>
                      </a:r>
                      <a:r>
                        <a:rPr kumimoji="0" lang="en-US" altLang="zh-CN" sz="2000" b="0" i="0" u="none" strike="noStrike" cap="none" normalizeH="0" baseline="0" dirty="0" err="1" smtClean="0">
                          <a:ln>
                            <a:noFill/>
                          </a:ln>
                          <a:solidFill>
                            <a:schemeClr val="tx1"/>
                          </a:solidFill>
                          <a:effectLst/>
                          <a:latin typeface="Lucida Console" panose="020B0609040504020204" pitchFamily="49" charset="0"/>
                          <a:ea typeface="黑体" panose="02010609060101010101" pitchFamily="49" charset="-122"/>
                        </a:rPr>
                        <a:t>i</a:t>
                      </a:r>
                      <a:r>
                        <a:rPr kumimoji="0" lang="en-US" altLang="zh-CN" sz="2000" b="0" i="0" u="none" strike="noStrike" cap="none" normalizeH="0" baseline="0" dirty="0" smtClean="0">
                          <a:ln>
                            <a:noFill/>
                          </a:ln>
                          <a:solidFill>
                            <a:schemeClr val="tx1"/>
                          </a:solidFill>
                          <a:effectLst/>
                          <a:latin typeface="Lucida Console" panose="020B0609040504020204" pitchFamily="49" charset="0"/>
                          <a:ea typeface="黑体" panose="02010609060101010101" pitchFamily="49" charset="-122"/>
                        </a:rPr>
                        <a:t>)%m</a:t>
                      </a:r>
                      <a:endParaRPr kumimoji="0" lang="en-US" altLang="zh-CN" sz="2000" b="0" i="0" u="none" strike="noStrike" cap="none" normalizeH="0" baseline="0" dirty="0" smtClean="0">
                        <a:ln>
                          <a:noFill/>
                        </a:ln>
                        <a:solidFill>
                          <a:schemeClr val="tx1"/>
                        </a:solidFill>
                        <a:effectLst/>
                        <a:latin typeface="Lucida Console" panose="020B0609040504020204" pitchFamily="49"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cPr/>
                </a:tc>
              </a:tr>
              <a:tr h="504825">
                <a:tc vMerge="1">
                  <a:tcPr/>
                </a:tc>
                <a:tc gridSpan="2">
                  <a:txBody>
                    <a:bodyPr/>
                    <a:lstStyle>
                      <a:lvl1pPr algn="l">
                        <a:spcBef>
                          <a:spcPct val="20000"/>
                        </a:spcBef>
                        <a:defRPr sz="2400">
                          <a:solidFill>
                            <a:schemeClr val="tx1"/>
                          </a:solidFill>
                          <a:latin typeface="Lucida Console" panose="020B0609040504020204" pitchFamily="49" charset="0"/>
                          <a:ea typeface="幼圆" panose="02010509060101010101" pitchFamily="49" charset="-122"/>
                        </a:defRPr>
                      </a:lvl1pPr>
                      <a:lvl2pPr algn="l">
                        <a:spcBef>
                          <a:spcPct val="20000"/>
                        </a:spcBef>
                        <a:buFont typeface="Arial" panose="020B0604020202020204" pitchFamily="34" charset="0"/>
                        <a:defRPr sz="2000">
                          <a:solidFill>
                            <a:schemeClr val="tx1"/>
                          </a:solidFill>
                          <a:latin typeface="Lucida Console" panose="020B0609040504020204" pitchFamily="49" charset="0"/>
                          <a:ea typeface="幼圆" panose="02010509060101010101" pitchFamily="49" charset="-122"/>
                        </a:defRPr>
                      </a:lvl2pPr>
                      <a:lvl3pPr algn="l">
                        <a:spcBef>
                          <a:spcPct val="20000"/>
                        </a:spcBef>
                        <a:buFont typeface="Arial" panose="020B0604020202020204" pitchFamily="34" charset="0"/>
                        <a:defRPr>
                          <a:solidFill>
                            <a:schemeClr val="tx1"/>
                          </a:solidFill>
                          <a:latin typeface="Lucida Console" panose="020B0609040504020204" pitchFamily="49" charset="0"/>
                          <a:ea typeface="幼圆" panose="02010509060101010101" pitchFamily="49" charset="-122"/>
                        </a:defRPr>
                      </a:lvl3pPr>
                      <a:lvl4pPr algn="l">
                        <a:spcBef>
                          <a:spcPct val="20000"/>
                        </a:spcBef>
                        <a:defRPr sz="1600">
                          <a:solidFill>
                            <a:schemeClr val="tx1"/>
                          </a:solidFill>
                          <a:latin typeface="Lucida Console" panose="020B0609040504020204" pitchFamily="49" charset="0"/>
                          <a:ea typeface="幼圆" panose="02010509060101010101" pitchFamily="49" charset="-122"/>
                        </a:defRPr>
                      </a:lvl4pPr>
                      <a:lvl5pPr algn="l">
                        <a:spcBef>
                          <a:spcPct val="20000"/>
                        </a:spcBef>
                        <a:defRPr sz="1600">
                          <a:solidFill>
                            <a:schemeClr val="tx1"/>
                          </a:solidFill>
                          <a:latin typeface="Lucida Console" panose="020B0609040504020204" pitchFamily="49" charset="0"/>
                          <a:ea typeface="幼圆" panose="02010509060101010101" pitchFamily="49" charset="-122"/>
                        </a:defRPr>
                      </a:lvl5pPr>
                      <a:lvl6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6pPr>
                      <a:lvl7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7pPr>
                      <a:lvl8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8pPr>
                      <a:lvl9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Lucida Console" panose="020B0609040504020204" pitchFamily="49" charset="0"/>
                          <a:ea typeface="黑体" panose="02010609060101010101" pitchFamily="49" charset="-122"/>
                        </a:rPr>
                        <a:t>二次探查：</a:t>
                      </a:r>
                      <a:r>
                        <a:rPr kumimoji="0" lang="en-US" altLang="zh-CN" sz="2000" b="0" i="0" u="none" strike="noStrike" cap="none" normalizeH="0" baseline="0" dirty="0" smtClean="0">
                          <a:ln>
                            <a:noFill/>
                          </a:ln>
                          <a:solidFill>
                            <a:schemeClr val="tx1"/>
                          </a:solidFill>
                          <a:effectLst/>
                          <a:latin typeface="Lucida Console" panose="020B0609040504020204" pitchFamily="49" charset="0"/>
                          <a:ea typeface="黑体" panose="02010609060101010101" pitchFamily="49" charset="-122"/>
                        </a:rPr>
                        <a:t>address=(hash(x)+(-1)</a:t>
                      </a:r>
                      <a:r>
                        <a:rPr kumimoji="0" lang="en-US" altLang="zh-CN" sz="2000" b="0" i="0" u="none" strike="noStrike" cap="none" normalizeH="0" baseline="30000" dirty="0" err="1" smtClean="0">
                          <a:ln>
                            <a:noFill/>
                          </a:ln>
                          <a:solidFill>
                            <a:schemeClr val="tx1"/>
                          </a:solidFill>
                          <a:effectLst/>
                          <a:latin typeface="Lucida Console" panose="020B0609040504020204" pitchFamily="49" charset="0"/>
                          <a:ea typeface="黑体" panose="02010609060101010101" pitchFamily="49" charset="-122"/>
                        </a:rPr>
                        <a:t>i</a:t>
                      </a:r>
                      <a:r>
                        <a:rPr kumimoji="0" lang="en-US" altLang="zh-CN" sz="2000" b="0" i="0" u="none" strike="noStrike" cap="none" normalizeH="0" baseline="0" dirty="0" smtClean="0">
                          <a:ln>
                            <a:noFill/>
                          </a:ln>
                          <a:solidFill>
                            <a:schemeClr val="tx1"/>
                          </a:solidFill>
                          <a:effectLst/>
                          <a:latin typeface="Lucida Console" panose="020B0609040504020204" pitchFamily="49" charset="0"/>
                          <a:ea typeface="黑体" panose="02010609060101010101" pitchFamily="49" charset="-122"/>
                          <a:sym typeface="Wingdings 2" panose="05020102010507070707" pitchFamily="18" charset="2"/>
                        </a:rPr>
                        <a:t></a:t>
                      </a:r>
                      <a:r>
                        <a:rPr kumimoji="0" lang="en-US" altLang="zh-CN" sz="2000" b="0" i="0" u="none" strike="noStrike" cap="none" normalizeH="0" baseline="0" dirty="0" smtClean="0">
                          <a:ln>
                            <a:noFill/>
                          </a:ln>
                          <a:solidFill>
                            <a:schemeClr val="tx1"/>
                          </a:solidFill>
                          <a:effectLst/>
                          <a:latin typeface="Lucida Console" panose="020B0609040504020204" pitchFamily="49" charset="0"/>
                          <a:ea typeface="黑体" panose="02010609060101010101" pitchFamily="49" charset="-122"/>
                        </a:rPr>
                        <a:t>(</a:t>
                      </a:r>
                      <a:r>
                        <a:rPr kumimoji="0" lang="en-US" altLang="zh-CN" sz="2000" b="0" i="0" u="none" strike="noStrike" cap="none" normalizeH="0" baseline="0" dirty="0" err="1" smtClean="0">
                          <a:ln>
                            <a:noFill/>
                          </a:ln>
                          <a:solidFill>
                            <a:schemeClr val="tx1"/>
                          </a:solidFill>
                          <a:effectLst/>
                          <a:latin typeface="Lucida Console" panose="020B0609040504020204" pitchFamily="49" charset="0"/>
                          <a:ea typeface="黑体" panose="02010609060101010101" pitchFamily="49" charset="-122"/>
                        </a:rPr>
                        <a:t>i</a:t>
                      </a:r>
                      <a:r>
                        <a:rPr kumimoji="0" lang="en-US" altLang="zh-CN" sz="2000" b="0" i="0" u="none" strike="noStrike" cap="none" normalizeH="0" baseline="0" dirty="0" smtClean="0">
                          <a:ln>
                            <a:noFill/>
                          </a:ln>
                          <a:solidFill>
                            <a:schemeClr val="tx1"/>
                          </a:solidFill>
                          <a:effectLst/>
                          <a:latin typeface="Lucida Console" panose="020B0609040504020204" pitchFamily="49" charset="0"/>
                          <a:ea typeface="黑体" panose="02010609060101010101" pitchFamily="49" charset="-122"/>
                        </a:rPr>
                        <a:t>/2)</a:t>
                      </a:r>
                      <a:r>
                        <a:rPr kumimoji="0" lang="en-US" altLang="zh-CN" sz="2000" b="0" i="0" u="none" strike="noStrike" cap="none" normalizeH="0" baseline="30000" dirty="0" smtClean="0">
                          <a:ln>
                            <a:noFill/>
                          </a:ln>
                          <a:solidFill>
                            <a:schemeClr val="tx1"/>
                          </a:solidFill>
                          <a:effectLst/>
                          <a:latin typeface="Lucida Console" panose="020B0609040504020204" pitchFamily="49" charset="0"/>
                          <a:ea typeface="黑体" panose="02010609060101010101" pitchFamily="49" charset="-122"/>
                        </a:rPr>
                        <a:t>2</a:t>
                      </a:r>
                      <a:r>
                        <a:rPr kumimoji="0" lang="en-US" altLang="zh-CN" sz="2000" b="0" i="0" u="none" strike="noStrike" cap="none" normalizeH="0" baseline="0" dirty="0" smtClean="0">
                          <a:ln>
                            <a:noFill/>
                          </a:ln>
                          <a:solidFill>
                            <a:schemeClr val="tx1"/>
                          </a:solidFill>
                          <a:effectLst/>
                          <a:latin typeface="Lucida Console" panose="020B0609040504020204" pitchFamily="49" charset="0"/>
                          <a:ea typeface="黑体" panose="02010609060101010101" pitchFamily="49" charset="-122"/>
                        </a:rPr>
                        <a:t>)%m</a:t>
                      </a:r>
                      <a:endParaRPr kumimoji="0" lang="en-US" altLang="zh-CN" sz="2000" b="0" i="0" u="none" strike="noStrike" cap="none" normalizeH="0" baseline="0" dirty="0" smtClean="0">
                        <a:ln>
                          <a:noFill/>
                        </a:ln>
                        <a:solidFill>
                          <a:schemeClr val="tx1"/>
                        </a:solidFill>
                        <a:effectLst/>
                        <a:latin typeface="Lucida Console" panose="020B0609040504020204" pitchFamily="49"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cPr/>
                </a:tc>
              </a:tr>
              <a:tr h="251619">
                <a:tc vMerge="1">
                  <a:tcPr/>
                </a:tc>
                <a:tc gridSpan="2">
                  <a:txBody>
                    <a:bodyPr/>
                    <a:lstStyle>
                      <a:lvl1pPr algn="l">
                        <a:spcBef>
                          <a:spcPct val="20000"/>
                        </a:spcBef>
                        <a:defRPr sz="2400">
                          <a:solidFill>
                            <a:schemeClr val="tx1"/>
                          </a:solidFill>
                          <a:latin typeface="Lucida Console" panose="020B0609040504020204" pitchFamily="49" charset="0"/>
                          <a:ea typeface="幼圆" panose="02010509060101010101" pitchFamily="49" charset="-122"/>
                        </a:defRPr>
                      </a:lvl1pPr>
                      <a:lvl2pPr algn="l">
                        <a:spcBef>
                          <a:spcPct val="20000"/>
                        </a:spcBef>
                        <a:buFont typeface="Arial" panose="020B0604020202020204" pitchFamily="34" charset="0"/>
                        <a:defRPr sz="2000">
                          <a:solidFill>
                            <a:schemeClr val="tx1"/>
                          </a:solidFill>
                          <a:latin typeface="Lucida Console" panose="020B0609040504020204" pitchFamily="49" charset="0"/>
                          <a:ea typeface="幼圆" panose="02010509060101010101" pitchFamily="49" charset="-122"/>
                        </a:defRPr>
                      </a:lvl2pPr>
                      <a:lvl3pPr algn="l">
                        <a:spcBef>
                          <a:spcPct val="20000"/>
                        </a:spcBef>
                        <a:buFont typeface="Arial" panose="020B0604020202020204" pitchFamily="34" charset="0"/>
                        <a:defRPr>
                          <a:solidFill>
                            <a:schemeClr val="tx1"/>
                          </a:solidFill>
                          <a:latin typeface="Lucida Console" panose="020B0609040504020204" pitchFamily="49" charset="0"/>
                          <a:ea typeface="幼圆" panose="02010509060101010101" pitchFamily="49" charset="-122"/>
                        </a:defRPr>
                      </a:lvl3pPr>
                      <a:lvl4pPr algn="l">
                        <a:spcBef>
                          <a:spcPct val="20000"/>
                        </a:spcBef>
                        <a:defRPr sz="1600">
                          <a:solidFill>
                            <a:schemeClr val="tx1"/>
                          </a:solidFill>
                          <a:latin typeface="Lucida Console" panose="020B0609040504020204" pitchFamily="49" charset="0"/>
                          <a:ea typeface="幼圆" panose="02010509060101010101" pitchFamily="49" charset="-122"/>
                        </a:defRPr>
                      </a:lvl4pPr>
                      <a:lvl5pPr algn="l">
                        <a:spcBef>
                          <a:spcPct val="20000"/>
                        </a:spcBef>
                        <a:defRPr sz="1600">
                          <a:solidFill>
                            <a:schemeClr val="tx1"/>
                          </a:solidFill>
                          <a:latin typeface="Lucida Console" panose="020B0609040504020204" pitchFamily="49" charset="0"/>
                          <a:ea typeface="幼圆" panose="02010509060101010101" pitchFamily="49" charset="-122"/>
                        </a:defRPr>
                      </a:lvl5pPr>
                      <a:lvl6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6pPr>
                      <a:lvl7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7pPr>
                      <a:lvl8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8pPr>
                      <a:lvl9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Lucida Console" panose="020B0609040504020204" pitchFamily="49" charset="0"/>
                          <a:ea typeface="黑体" panose="02010609060101010101" pitchFamily="49" charset="-122"/>
                        </a:rPr>
                        <a:t>随机探查：</a:t>
                      </a:r>
                      <a:r>
                        <a:rPr kumimoji="0" lang="en-US" altLang="zh-CN" sz="2000" b="0" i="0" u="none" strike="noStrike" cap="none" normalizeH="0" baseline="0" dirty="0" smtClean="0">
                          <a:ln>
                            <a:noFill/>
                          </a:ln>
                          <a:solidFill>
                            <a:schemeClr val="tx1"/>
                          </a:solidFill>
                          <a:effectLst/>
                          <a:latin typeface="Lucida Console" panose="020B0609040504020204" pitchFamily="49" charset="0"/>
                          <a:ea typeface="黑体" panose="02010609060101010101" pitchFamily="49" charset="-122"/>
                        </a:rPr>
                        <a:t>address=(hash(x)+Random(</a:t>
                      </a:r>
                      <a:r>
                        <a:rPr kumimoji="0" lang="en-US" altLang="zh-CN" sz="2000" b="0" i="0" u="none" strike="noStrike" cap="none" normalizeH="0" baseline="0" dirty="0" err="1" smtClean="0">
                          <a:ln>
                            <a:noFill/>
                          </a:ln>
                          <a:solidFill>
                            <a:schemeClr val="tx1"/>
                          </a:solidFill>
                          <a:effectLst/>
                          <a:latin typeface="Lucida Console" panose="020B0609040504020204" pitchFamily="49" charset="0"/>
                          <a:ea typeface="黑体" panose="02010609060101010101" pitchFamily="49" charset="-122"/>
                        </a:rPr>
                        <a:t>i</a:t>
                      </a:r>
                      <a:r>
                        <a:rPr kumimoji="0" lang="en-US" altLang="zh-CN" sz="2000" b="0" i="0" u="none" strike="noStrike" cap="none" normalizeH="0" baseline="0" dirty="0" smtClean="0">
                          <a:ln>
                            <a:noFill/>
                          </a:ln>
                          <a:solidFill>
                            <a:schemeClr val="tx1"/>
                          </a:solidFill>
                          <a:effectLst/>
                          <a:latin typeface="Lucida Console" panose="020B0609040504020204" pitchFamily="49" charset="0"/>
                          <a:ea typeface="黑体" panose="02010609060101010101" pitchFamily="49" charset="-122"/>
                        </a:rPr>
                        <a:t>))%m</a:t>
                      </a:r>
                      <a:endParaRPr kumimoji="0" lang="en-US" altLang="zh-CN" sz="2000" b="0" i="0" u="none" strike="noStrike" cap="none" normalizeH="0" baseline="0" dirty="0" smtClean="0">
                        <a:ln>
                          <a:noFill/>
                        </a:ln>
                        <a:solidFill>
                          <a:schemeClr val="tx1"/>
                        </a:solidFill>
                        <a:effectLst/>
                        <a:latin typeface="Lucida Console" panose="020B0609040504020204" pitchFamily="49"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cPr/>
                </a:tc>
              </a:tr>
              <a:tr h="410278">
                <a:tc vMerge="1">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2000" b="0" i="0" u="none" strike="noStrike" cap="none" normalizeH="0" baseline="0" dirty="0" smtClean="0">
                          <a:ln>
                            <a:noFill/>
                          </a:ln>
                          <a:solidFill>
                            <a:schemeClr val="tx1"/>
                          </a:solidFill>
                          <a:effectLst/>
                          <a:latin typeface="Lucida Console" panose="020B0609040504020204" pitchFamily="49" charset="0"/>
                          <a:ea typeface="黑体" panose="02010609060101010101" pitchFamily="49" charset="-122"/>
                        </a:rPr>
                        <a:t>双重散列：</a:t>
                      </a:r>
                      <a:r>
                        <a:rPr kumimoji="0" lang="en-US" altLang="zh-CN" sz="2000" b="0" i="0" u="none" strike="noStrike" cap="none" normalizeH="0" baseline="0" dirty="0" smtClean="0">
                          <a:ln>
                            <a:noFill/>
                          </a:ln>
                          <a:solidFill>
                            <a:schemeClr val="tx1"/>
                          </a:solidFill>
                          <a:effectLst/>
                          <a:latin typeface="Lucida Console" panose="020B0609040504020204" pitchFamily="49" charset="0"/>
                          <a:ea typeface="黑体" panose="02010609060101010101" pitchFamily="49" charset="-122"/>
                        </a:rPr>
                        <a:t>address=(hash(x)+f(</a:t>
                      </a:r>
                      <a:r>
                        <a:rPr kumimoji="0" lang="en-US" altLang="zh-CN" sz="2000" b="0" i="0" u="none" strike="noStrike" cap="none" normalizeH="0" baseline="0" dirty="0" err="1" smtClean="0">
                          <a:ln>
                            <a:noFill/>
                          </a:ln>
                          <a:solidFill>
                            <a:schemeClr val="tx1"/>
                          </a:solidFill>
                          <a:effectLst/>
                          <a:latin typeface="Lucida Console" panose="020B0609040504020204" pitchFamily="49" charset="0"/>
                          <a:ea typeface="黑体" panose="02010609060101010101" pitchFamily="49" charset="-122"/>
                        </a:rPr>
                        <a:t>i</a:t>
                      </a:r>
                      <a:r>
                        <a:rPr kumimoji="0" lang="en-US" altLang="zh-CN" sz="2000" b="0" i="0" u="none" strike="noStrike" cap="none" normalizeH="0" baseline="0" dirty="0" smtClean="0">
                          <a:ln>
                            <a:noFill/>
                          </a:ln>
                          <a:solidFill>
                            <a:schemeClr val="tx1"/>
                          </a:solidFill>
                          <a:effectLst/>
                          <a:latin typeface="Lucida Console" panose="020B0609040504020204" pitchFamily="49" charset="0"/>
                          <a:ea typeface="黑体" panose="02010609060101010101" pitchFamily="49" charset="-122"/>
                        </a:rPr>
                        <a:t>, hash2(key)))%m</a:t>
                      </a:r>
                      <a:endParaRPr kumimoji="0" lang="en-US" altLang="zh-CN" sz="2000" b="0" i="0" u="none" strike="noStrike" cap="none" normalizeH="0" baseline="0" dirty="0" smtClean="0">
                        <a:ln>
                          <a:noFill/>
                        </a:ln>
                        <a:solidFill>
                          <a:schemeClr val="tx1"/>
                        </a:solidFill>
                        <a:effectLst/>
                        <a:latin typeface="Lucida Console" panose="020B0609040504020204" pitchFamily="49"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cPr/>
                </a:tc>
              </a:tr>
              <a:tr h="470694">
                <a:tc vMerge="1">
                  <a:tcPr/>
                </a:tc>
                <a:tc>
                  <a:txBody>
                    <a:bodyPr/>
                    <a:lstStyle>
                      <a:lvl1pPr algn="l">
                        <a:spcBef>
                          <a:spcPct val="20000"/>
                        </a:spcBef>
                        <a:defRPr sz="2400">
                          <a:solidFill>
                            <a:schemeClr val="tx1"/>
                          </a:solidFill>
                          <a:latin typeface="Lucida Console" panose="020B0609040504020204" pitchFamily="49" charset="0"/>
                          <a:ea typeface="幼圆" panose="02010509060101010101" pitchFamily="49" charset="-122"/>
                        </a:defRPr>
                      </a:lvl1pPr>
                      <a:lvl2pPr algn="l">
                        <a:spcBef>
                          <a:spcPct val="20000"/>
                        </a:spcBef>
                        <a:buFont typeface="Arial" panose="020B0604020202020204" pitchFamily="34" charset="0"/>
                        <a:defRPr sz="2000">
                          <a:solidFill>
                            <a:schemeClr val="tx1"/>
                          </a:solidFill>
                          <a:latin typeface="Lucida Console" panose="020B0609040504020204" pitchFamily="49" charset="0"/>
                          <a:ea typeface="幼圆" panose="02010509060101010101" pitchFamily="49" charset="-122"/>
                        </a:defRPr>
                      </a:lvl2pPr>
                      <a:lvl3pPr algn="l">
                        <a:spcBef>
                          <a:spcPct val="20000"/>
                        </a:spcBef>
                        <a:buFont typeface="Arial" panose="020B0604020202020204" pitchFamily="34" charset="0"/>
                        <a:defRPr>
                          <a:solidFill>
                            <a:schemeClr val="tx1"/>
                          </a:solidFill>
                          <a:latin typeface="Lucida Console" panose="020B0609040504020204" pitchFamily="49" charset="0"/>
                          <a:ea typeface="幼圆" panose="02010509060101010101" pitchFamily="49" charset="-122"/>
                        </a:defRPr>
                      </a:lvl3pPr>
                      <a:lvl4pPr algn="l">
                        <a:spcBef>
                          <a:spcPct val="20000"/>
                        </a:spcBef>
                        <a:defRPr sz="1600">
                          <a:solidFill>
                            <a:schemeClr val="tx1"/>
                          </a:solidFill>
                          <a:latin typeface="Lucida Console" panose="020B0609040504020204" pitchFamily="49" charset="0"/>
                          <a:ea typeface="幼圆" panose="02010509060101010101" pitchFamily="49" charset="-122"/>
                        </a:defRPr>
                      </a:lvl4pPr>
                      <a:lvl5pPr algn="l">
                        <a:spcBef>
                          <a:spcPct val="20000"/>
                        </a:spcBef>
                        <a:defRPr sz="1600">
                          <a:solidFill>
                            <a:schemeClr val="tx1"/>
                          </a:solidFill>
                          <a:latin typeface="Lucida Console" panose="020B0609040504020204" pitchFamily="49" charset="0"/>
                          <a:ea typeface="幼圆" panose="02010509060101010101" pitchFamily="49" charset="-122"/>
                        </a:defRPr>
                      </a:lvl5pPr>
                      <a:lvl6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6pPr>
                      <a:lvl7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7pPr>
                      <a:lvl8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8pPr>
                      <a:lvl9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Lucida Console" panose="020B0609040504020204" pitchFamily="49" charset="0"/>
                          <a:ea typeface="黑体" panose="02010609060101010101" pitchFamily="49" charset="-122"/>
                        </a:rPr>
                        <a:t>优点</a:t>
                      </a:r>
                      <a:endParaRPr kumimoji="0" lang="zh-CN" altLang="en-US" sz="2000" b="0" i="0" u="none" strike="noStrike" cap="none" normalizeH="0" baseline="0" dirty="0" smtClean="0">
                        <a:ln>
                          <a:noFill/>
                        </a:ln>
                        <a:solidFill>
                          <a:schemeClr val="tx1"/>
                        </a:solidFill>
                        <a:effectLst/>
                        <a:latin typeface="Lucida Console" panose="020B0609040504020204" pitchFamily="49"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2400">
                          <a:solidFill>
                            <a:schemeClr val="tx1"/>
                          </a:solidFill>
                          <a:latin typeface="Lucida Console" panose="020B0609040504020204" pitchFamily="49" charset="0"/>
                          <a:ea typeface="幼圆" panose="02010509060101010101" pitchFamily="49" charset="-122"/>
                        </a:defRPr>
                      </a:lvl1pPr>
                      <a:lvl2pPr algn="l">
                        <a:spcBef>
                          <a:spcPct val="20000"/>
                        </a:spcBef>
                        <a:buFont typeface="Arial" panose="020B0604020202020204" pitchFamily="34" charset="0"/>
                        <a:defRPr sz="2000">
                          <a:solidFill>
                            <a:schemeClr val="tx1"/>
                          </a:solidFill>
                          <a:latin typeface="Lucida Console" panose="020B0609040504020204" pitchFamily="49" charset="0"/>
                          <a:ea typeface="幼圆" panose="02010509060101010101" pitchFamily="49" charset="-122"/>
                        </a:defRPr>
                      </a:lvl2pPr>
                      <a:lvl3pPr algn="l">
                        <a:spcBef>
                          <a:spcPct val="20000"/>
                        </a:spcBef>
                        <a:buFont typeface="Arial" panose="020B0604020202020204" pitchFamily="34" charset="0"/>
                        <a:defRPr>
                          <a:solidFill>
                            <a:schemeClr val="tx1"/>
                          </a:solidFill>
                          <a:latin typeface="Lucida Console" panose="020B0609040504020204" pitchFamily="49" charset="0"/>
                          <a:ea typeface="幼圆" panose="02010509060101010101" pitchFamily="49" charset="-122"/>
                        </a:defRPr>
                      </a:lvl3pPr>
                      <a:lvl4pPr algn="l">
                        <a:spcBef>
                          <a:spcPct val="20000"/>
                        </a:spcBef>
                        <a:defRPr sz="1600">
                          <a:solidFill>
                            <a:schemeClr val="tx1"/>
                          </a:solidFill>
                          <a:latin typeface="Lucida Console" panose="020B0609040504020204" pitchFamily="49" charset="0"/>
                          <a:ea typeface="幼圆" panose="02010509060101010101" pitchFamily="49" charset="-122"/>
                        </a:defRPr>
                      </a:lvl4pPr>
                      <a:lvl5pPr algn="l">
                        <a:spcBef>
                          <a:spcPct val="20000"/>
                        </a:spcBef>
                        <a:defRPr sz="1600">
                          <a:solidFill>
                            <a:schemeClr val="tx1"/>
                          </a:solidFill>
                          <a:latin typeface="Lucida Console" panose="020B0609040504020204" pitchFamily="49" charset="0"/>
                          <a:ea typeface="幼圆" panose="02010509060101010101" pitchFamily="49" charset="-122"/>
                        </a:defRPr>
                      </a:lvl5pPr>
                      <a:lvl6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6pPr>
                      <a:lvl7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7pPr>
                      <a:lvl8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8pPr>
                      <a:lvl9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Lucida Console" panose="020B0609040504020204" pitchFamily="49" charset="0"/>
                          <a:ea typeface="黑体" panose="02010609060101010101" pitchFamily="49" charset="-122"/>
                        </a:rPr>
                        <a:t>缺点</a:t>
                      </a:r>
                      <a:endParaRPr kumimoji="0" lang="zh-CN" altLang="en-US" sz="2000" b="0" i="0" u="none" strike="noStrike" cap="none" normalizeH="0" baseline="0" dirty="0" smtClean="0">
                        <a:ln>
                          <a:noFill/>
                        </a:ln>
                        <a:solidFill>
                          <a:schemeClr val="tx1"/>
                        </a:solidFill>
                        <a:effectLst/>
                        <a:latin typeface="Lucida Console" panose="020B0609040504020204" pitchFamily="49"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tcPr>
                </a:tc>
              </a:tr>
              <a:tr h="229424">
                <a:tc vMerge="1">
                  <a:tcPr/>
                </a:tc>
                <a:tc>
                  <a:txBody>
                    <a:bodyPr/>
                    <a:lstStyle>
                      <a:lvl1pPr algn="l">
                        <a:spcBef>
                          <a:spcPct val="20000"/>
                        </a:spcBef>
                        <a:defRPr sz="2400">
                          <a:solidFill>
                            <a:schemeClr val="tx1"/>
                          </a:solidFill>
                          <a:latin typeface="Lucida Console" panose="020B0609040504020204" pitchFamily="49" charset="0"/>
                          <a:ea typeface="幼圆" panose="02010509060101010101" pitchFamily="49" charset="-122"/>
                        </a:defRPr>
                      </a:lvl1pPr>
                      <a:lvl2pPr algn="l">
                        <a:spcBef>
                          <a:spcPct val="20000"/>
                        </a:spcBef>
                        <a:buFont typeface="Arial" panose="020B0604020202020204" pitchFamily="34" charset="0"/>
                        <a:defRPr sz="2000">
                          <a:solidFill>
                            <a:schemeClr val="tx1"/>
                          </a:solidFill>
                          <a:latin typeface="Lucida Console" panose="020B0609040504020204" pitchFamily="49" charset="0"/>
                          <a:ea typeface="幼圆" panose="02010509060101010101" pitchFamily="49" charset="-122"/>
                        </a:defRPr>
                      </a:lvl2pPr>
                      <a:lvl3pPr algn="l">
                        <a:spcBef>
                          <a:spcPct val="20000"/>
                        </a:spcBef>
                        <a:buFont typeface="Arial" panose="020B0604020202020204" pitchFamily="34" charset="0"/>
                        <a:defRPr>
                          <a:solidFill>
                            <a:schemeClr val="tx1"/>
                          </a:solidFill>
                          <a:latin typeface="Lucida Console" panose="020B0609040504020204" pitchFamily="49" charset="0"/>
                          <a:ea typeface="幼圆" panose="02010509060101010101" pitchFamily="49" charset="-122"/>
                        </a:defRPr>
                      </a:lvl3pPr>
                      <a:lvl4pPr algn="l">
                        <a:spcBef>
                          <a:spcPct val="20000"/>
                        </a:spcBef>
                        <a:defRPr sz="1600">
                          <a:solidFill>
                            <a:schemeClr val="tx1"/>
                          </a:solidFill>
                          <a:latin typeface="Lucida Console" panose="020B0609040504020204" pitchFamily="49" charset="0"/>
                          <a:ea typeface="幼圆" panose="02010509060101010101" pitchFamily="49" charset="-122"/>
                        </a:defRPr>
                      </a:lvl4pPr>
                      <a:lvl5pPr algn="l">
                        <a:spcBef>
                          <a:spcPct val="20000"/>
                        </a:spcBef>
                        <a:defRPr sz="1600">
                          <a:solidFill>
                            <a:schemeClr val="tx1"/>
                          </a:solidFill>
                          <a:latin typeface="Lucida Console" panose="020B0609040504020204" pitchFamily="49" charset="0"/>
                          <a:ea typeface="幼圆" panose="02010509060101010101" pitchFamily="49" charset="-122"/>
                        </a:defRPr>
                      </a:lvl5pPr>
                      <a:lvl6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6pPr>
                      <a:lvl7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7pPr>
                      <a:lvl8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8pPr>
                      <a:lvl9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Lucida Console" panose="020B0609040504020204" pitchFamily="49" charset="0"/>
                          <a:ea typeface="幼圆" panose="02010509060101010101" pitchFamily="49" charset="-122"/>
                        </a:rPr>
                        <a:t>①</a:t>
                      </a:r>
                      <a:r>
                        <a:rPr kumimoji="0" lang="zh-CN" altLang="en-US" sz="2000" b="0" i="0" u="none" strike="noStrike" cap="none" normalizeH="0" baseline="0" dirty="0" smtClean="0">
                          <a:ln>
                            <a:noFill/>
                          </a:ln>
                          <a:solidFill>
                            <a:schemeClr val="tx1"/>
                          </a:solidFill>
                          <a:effectLst/>
                          <a:latin typeface="Lucida Console" panose="020B0609040504020204" pitchFamily="49" charset="0"/>
                          <a:ea typeface="幼圆" panose="02010509060101010101" pitchFamily="49" charset="-122"/>
                        </a:rPr>
                        <a:t>简单；</a:t>
                      </a:r>
                      <a:endParaRPr kumimoji="0" lang="zh-CN" altLang="en-US" sz="2000" b="0" i="0" u="none" strike="noStrike" cap="none" normalizeH="0" baseline="0" dirty="0" smtClean="0">
                        <a:ln>
                          <a:noFill/>
                        </a:ln>
                        <a:solidFill>
                          <a:schemeClr val="tx1"/>
                        </a:solidFill>
                        <a:effectLst/>
                        <a:latin typeface="Lucida Console" panose="020B0609040504020204" pitchFamily="49" charset="0"/>
                        <a:ea typeface="幼圆" panose="02010509060101010101" pitchFamily="49"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Lucida Console" panose="020B0609040504020204" pitchFamily="49" charset="0"/>
                          <a:ea typeface="幼圆" panose="02010509060101010101" pitchFamily="49" charset="-122"/>
                        </a:rPr>
                        <a:t>②适当选择</a:t>
                      </a:r>
                      <a:r>
                        <a:rPr kumimoji="0" lang="en-US" altLang="zh-CN" sz="20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α</a:t>
                      </a:r>
                      <a:r>
                        <a:rPr kumimoji="0" lang="zh-CN" altLang="en-US" sz="20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a:t>
                      </a:r>
                      <a:r>
                        <a:rPr kumimoji="0" lang="zh-CN" altLang="en-US" sz="2000" b="0" i="0" u="none" strike="noStrike" cap="none" normalizeH="0" baseline="0" dirty="0" smtClean="0">
                          <a:ln>
                            <a:noFill/>
                          </a:ln>
                          <a:solidFill>
                            <a:schemeClr val="tx1"/>
                          </a:solidFill>
                          <a:effectLst/>
                          <a:latin typeface="Lucida Console" panose="020B0609040504020204" pitchFamily="49" charset="0"/>
                          <a:ea typeface="幼圆" panose="02010509060101010101" pitchFamily="49" charset="-122"/>
                        </a:rPr>
                        <a:t>节省空间；</a:t>
                      </a:r>
                      <a:endParaRPr kumimoji="0" lang="zh-CN" altLang="en-US" sz="2000" b="0" i="0" u="none" strike="noStrike" cap="none" normalizeH="0" baseline="0" dirty="0" smtClean="0">
                        <a:ln>
                          <a:noFill/>
                        </a:ln>
                        <a:solidFill>
                          <a:schemeClr val="tx1"/>
                        </a:solidFill>
                        <a:effectLst/>
                        <a:latin typeface="Lucida Console" panose="020B0609040504020204" pitchFamily="49"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2400">
                          <a:solidFill>
                            <a:schemeClr val="tx1"/>
                          </a:solidFill>
                          <a:latin typeface="Lucida Console" panose="020B0609040504020204" pitchFamily="49" charset="0"/>
                          <a:ea typeface="幼圆" panose="02010509060101010101" pitchFamily="49" charset="-122"/>
                        </a:defRPr>
                      </a:lvl1pPr>
                      <a:lvl2pPr algn="l">
                        <a:spcBef>
                          <a:spcPct val="20000"/>
                        </a:spcBef>
                        <a:buFont typeface="Arial" panose="020B0604020202020204" pitchFamily="34" charset="0"/>
                        <a:defRPr sz="2000">
                          <a:solidFill>
                            <a:schemeClr val="tx1"/>
                          </a:solidFill>
                          <a:latin typeface="Lucida Console" panose="020B0609040504020204" pitchFamily="49" charset="0"/>
                          <a:ea typeface="幼圆" panose="02010509060101010101" pitchFamily="49" charset="-122"/>
                        </a:defRPr>
                      </a:lvl2pPr>
                      <a:lvl3pPr algn="l">
                        <a:spcBef>
                          <a:spcPct val="20000"/>
                        </a:spcBef>
                        <a:buFont typeface="Arial" panose="020B0604020202020204" pitchFamily="34" charset="0"/>
                        <a:defRPr>
                          <a:solidFill>
                            <a:schemeClr val="tx1"/>
                          </a:solidFill>
                          <a:latin typeface="Lucida Console" panose="020B0609040504020204" pitchFamily="49" charset="0"/>
                          <a:ea typeface="幼圆" panose="02010509060101010101" pitchFamily="49" charset="-122"/>
                        </a:defRPr>
                      </a:lvl3pPr>
                      <a:lvl4pPr algn="l">
                        <a:spcBef>
                          <a:spcPct val="20000"/>
                        </a:spcBef>
                        <a:defRPr sz="1600">
                          <a:solidFill>
                            <a:schemeClr val="tx1"/>
                          </a:solidFill>
                          <a:latin typeface="Lucida Console" panose="020B0609040504020204" pitchFamily="49" charset="0"/>
                          <a:ea typeface="幼圆" panose="02010509060101010101" pitchFamily="49" charset="-122"/>
                        </a:defRPr>
                      </a:lvl4pPr>
                      <a:lvl5pPr algn="l">
                        <a:spcBef>
                          <a:spcPct val="20000"/>
                        </a:spcBef>
                        <a:defRPr sz="1600">
                          <a:solidFill>
                            <a:schemeClr val="tx1"/>
                          </a:solidFill>
                          <a:latin typeface="Lucida Console" panose="020B0609040504020204" pitchFamily="49" charset="0"/>
                          <a:ea typeface="幼圆" panose="02010509060101010101" pitchFamily="49" charset="-122"/>
                        </a:defRPr>
                      </a:lvl5pPr>
                      <a:lvl6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6pPr>
                      <a:lvl7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7pPr>
                      <a:lvl8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8pPr>
                      <a:lvl9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Lucida Console" panose="020B0609040504020204" pitchFamily="49" charset="0"/>
                          <a:ea typeface="黑体" panose="02010609060101010101" pitchFamily="49" charset="-122"/>
                        </a:rPr>
                        <a:t>①</a:t>
                      </a:r>
                      <a:r>
                        <a:rPr kumimoji="0" lang="zh-CN" altLang="en-US" sz="2000" b="0" i="0" u="none" strike="noStrike" cap="none" normalizeH="0" baseline="0" dirty="0" smtClean="0">
                          <a:ln>
                            <a:noFill/>
                          </a:ln>
                          <a:solidFill>
                            <a:schemeClr val="tx1"/>
                          </a:solidFill>
                          <a:effectLst/>
                          <a:latin typeface="Lucida Console" panose="020B0609040504020204" pitchFamily="49" charset="0"/>
                          <a:ea typeface="黑体" panose="02010609060101010101" pitchFamily="49" charset="-122"/>
                        </a:rPr>
                        <a:t>堆积</a:t>
                      </a:r>
                      <a:endParaRPr kumimoji="0" lang="en-US" altLang="zh-CN" sz="2000" b="0" i="0" u="none" strike="noStrike" cap="none" normalizeH="0" baseline="0" dirty="0" smtClean="0">
                        <a:ln>
                          <a:noFill/>
                        </a:ln>
                        <a:solidFill>
                          <a:schemeClr val="tx1"/>
                        </a:solidFill>
                        <a:effectLst/>
                        <a:latin typeface="Lucida Console" panose="020B0609040504020204" pitchFamily="49" charset="0"/>
                        <a:ea typeface="黑体" panose="02010609060101010101" pitchFamily="49"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Lucida Console" panose="020B0609040504020204" pitchFamily="49" charset="0"/>
                          <a:ea typeface="黑体" panose="02010609060101010101" pitchFamily="49" charset="-122"/>
                        </a:rPr>
                        <a:t>②删除结点时不可直接删除</a:t>
                      </a:r>
                      <a:endParaRPr kumimoji="0" lang="zh-CN" altLang="en-US" sz="2000" b="0" i="0" u="none" strike="noStrike" cap="none" normalizeH="0" baseline="0" dirty="0" smtClean="0">
                        <a:ln>
                          <a:noFill/>
                        </a:ln>
                        <a:solidFill>
                          <a:schemeClr val="tx1"/>
                        </a:solidFill>
                        <a:effectLst/>
                        <a:latin typeface="Lucida Console" panose="020B0609040504020204" pitchFamily="49"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tcPr>
                </a:tc>
              </a:tr>
              <a:tr h="577850">
                <a:tc rowSpan="2">
                  <a:txBody>
                    <a:bodyPr/>
                    <a:lstStyle>
                      <a:lvl1pPr algn="l">
                        <a:spcBef>
                          <a:spcPct val="20000"/>
                        </a:spcBef>
                        <a:defRPr sz="2400">
                          <a:solidFill>
                            <a:schemeClr val="tx1"/>
                          </a:solidFill>
                          <a:latin typeface="Lucida Console" panose="020B0609040504020204" pitchFamily="49" charset="0"/>
                          <a:ea typeface="幼圆" panose="02010509060101010101" pitchFamily="49" charset="-122"/>
                        </a:defRPr>
                      </a:lvl1pPr>
                      <a:lvl2pPr algn="l">
                        <a:spcBef>
                          <a:spcPct val="20000"/>
                        </a:spcBef>
                        <a:buFont typeface="Arial" panose="020B0604020202020204" pitchFamily="34" charset="0"/>
                        <a:defRPr sz="2000">
                          <a:solidFill>
                            <a:schemeClr val="tx1"/>
                          </a:solidFill>
                          <a:latin typeface="Lucida Console" panose="020B0609040504020204" pitchFamily="49" charset="0"/>
                          <a:ea typeface="幼圆" panose="02010509060101010101" pitchFamily="49" charset="-122"/>
                        </a:defRPr>
                      </a:lvl2pPr>
                      <a:lvl3pPr algn="l">
                        <a:spcBef>
                          <a:spcPct val="20000"/>
                        </a:spcBef>
                        <a:buFont typeface="Arial" panose="020B0604020202020204" pitchFamily="34" charset="0"/>
                        <a:defRPr>
                          <a:solidFill>
                            <a:schemeClr val="tx1"/>
                          </a:solidFill>
                          <a:latin typeface="Lucida Console" panose="020B0609040504020204" pitchFamily="49" charset="0"/>
                          <a:ea typeface="幼圆" panose="02010509060101010101" pitchFamily="49" charset="-122"/>
                        </a:defRPr>
                      </a:lvl3pPr>
                      <a:lvl4pPr algn="l">
                        <a:spcBef>
                          <a:spcPct val="20000"/>
                        </a:spcBef>
                        <a:defRPr sz="1600">
                          <a:solidFill>
                            <a:schemeClr val="tx1"/>
                          </a:solidFill>
                          <a:latin typeface="Lucida Console" panose="020B0609040504020204" pitchFamily="49" charset="0"/>
                          <a:ea typeface="幼圆" panose="02010509060101010101" pitchFamily="49" charset="-122"/>
                        </a:defRPr>
                      </a:lvl4pPr>
                      <a:lvl5pPr algn="l">
                        <a:spcBef>
                          <a:spcPct val="20000"/>
                        </a:spcBef>
                        <a:defRPr sz="1600">
                          <a:solidFill>
                            <a:schemeClr val="tx1"/>
                          </a:solidFill>
                          <a:latin typeface="Lucida Console" panose="020B0609040504020204" pitchFamily="49" charset="0"/>
                          <a:ea typeface="幼圆" panose="02010509060101010101" pitchFamily="49" charset="-122"/>
                        </a:defRPr>
                      </a:lvl5pPr>
                      <a:lvl6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6pPr>
                      <a:lvl7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7pPr>
                      <a:lvl8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8pPr>
                      <a:lvl9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zh-CN" altLang="en-US" sz="20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拉链法</a:t>
                      </a:r>
                      <a:endParaRPr kumimoji="0" lang="en-US" altLang="zh-CN" sz="20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endParaRPr>
                    </a:p>
                    <a:p>
                      <a:pPr marL="0" marR="0" lvl="0" indent="0" algn="ctr" defTabSz="914400" rtl="0" eaLnBrk="1" fontAlgn="base" latinLnBrk="0" hangingPunct="1">
                        <a:lnSpc>
                          <a:spcPct val="100000"/>
                        </a:lnSpc>
                        <a:spcBef>
                          <a:spcPct val="20000"/>
                        </a:spcBef>
                        <a:spcAft>
                          <a:spcPct val="0"/>
                        </a:spcAft>
                        <a:buClrTx/>
                        <a:buSzTx/>
                        <a:buFontTx/>
                        <a:buNone/>
                        <a:defRPr/>
                      </a:pPr>
                      <a:r>
                        <a:rPr kumimoji="0" lang="zh-CN" altLang="en-US" sz="2000" b="0" i="0" u="none" strike="noStrike" cap="none" normalizeH="0" baseline="0" dirty="0" smtClean="0">
                          <a:ln>
                            <a:noFill/>
                          </a:ln>
                          <a:solidFill>
                            <a:schemeClr val="tx1"/>
                          </a:solidFill>
                          <a:effectLst/>
                          <a:latin typeface="Lucida Console" panose="020B0609040504020204" pitchFamily="49" charset="0"/>
                          <a:ea typeface="幼圆" panose="02010509060101010101" pitchFamily="49" charset="-122"/>
                        </a:rPr>
                        <a:t>将所有关键字为同义词的结点，链接在同一个单链表中</a:t>
                      </a:r>
                      <a:endParaRPr kumimoji="0" lang="zh-CN" altLang="en-US" sz="20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2400">
                          <a:solidFill>
                            <a:schemeClr val="tx1"/>
                          </a:solidFill>
                          <a:latin typeface="Lucida Console" panose="020B0609040504020204" pitchFamily="49" charset="0"/>
                          <a:ea typeface="幼圆" panose="02010509060101010101" pitchFamily="49" charset="-122"/>
                        </a:defRPr>
                      </a:lvl1pPr>
                      <a:lvl2pPr algn="l">
                        <a:spcBef>
                          <a:spcPct val="20000"/>
                        </a:spcBef>
                        <a:buFont typeface="Arial" panose="020B0604020202020204" pitchFamily="34" charset="0"/>
                        <a:defRPr sz="2000">
                          <a:solidFill>
                            <a:schemeClr val="tx1"/>
                          </a:solidFill>
                          <a:latin typeface="Lucida Console" panose="020B0609040504020204" pitchFamily="49" charset="0"/>
                          <a:ea typeface="幼圆" panose="02010509060101010101" pitchFamily="49" charset="-122"/>
                        </a:defRPr>
                      </a:lvl2pPr>
                      <a:lvl3pPr algn="l">
                        <a:spcBef>
                          <a:spcPct val="20000"/>
                        </a:spcBef>
                        <a:buFont typeface="Arial" panose="020B0604020202020204" pitchFamily="34" charset="0"/>
                        <a:defRPr>
                          <a:solidFill>
                            <a:schemeClr val="tx1"/>
                          </a:solidFill>
                          <a:latin typeface="Lucida Console" panose="020B0609040504020204" pitchFamily="49" charset="0"/>
                          <a:ea typeface="幼圆" panose="02010509060101010101" pitchFamily="49" charset="-122"/>
                        </a:defRPr>
                      </a:lvl3pPr>
                      <a:lvl4pPr algn="l">
                        <a:spcBef>
                          <a:spcPct val="20000"/>
                        </a:spcBef>
                        <a:defRPr sz="1600">
                          <a:solidFill>
                            <a:schemeClr val="tx1"/>
                          </a:solidFill>
                          <a:latin typeface="Lucida Console" panose="020B0609040504020204" pitchFamily="49" charset="0"/>
                          <a:ea typeface="幼圆" panose="02010509060101010101" pitchFamily="49" charset="-122"/>
                        </a:defRPr>
                      </a:lvl4pPr>
                      <a:lvl5pPr algn="l">
                        <a:spcBef>
                          <a:spcPct val="20000"/>
                        </a:spcBef>
                        <a:defRPr sz="1600">
                          <a:solidFill>
                            <a:schemeClr val="tx1"/>
                          </a:solidFill>
                          <a:latin typeface="Lucida Console" panose="020B0609040504020204" pitchFamily="49" charset="0"/>
                          <a:ea typeface="幼圆" panose="02010509060101010101" pitchFamily="49" charset="-122"/>
                        </a:defRPr>
                      </a:lvl5pPr>
                      <a:lvl6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6pPr>
                      <a:lvl7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7pPr>
                      <a:lvl8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8pPr>
                      <a:lvl9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Lucida Console" panose="020B0609040504020204" pitchFamily="49" charset="0"/>
                          <a:ea typeface="黑体" panose="02010609060101010101" pitchFamily="49" charset="-122"/>
                        </a:rPr>
                        <a:t>优点</a:t>
                      </a:r>
                      <a:endParaRPr kumimoji="0" lang="zh-CN" altLang="en-US" sz="2000" b="0" i="0" u="none" strike="noStrike" cap="none" normalizeH="0" baseline="0" dirty="0" smtClean="0">
                        <a:ln>
                          <a:noFill/>
                        </a:ln>
                        <a:solidFill>
                          <a:schemeClr val="tx1"/>
                        </a:solidFill>
                        <a:effectLst/>
                        <a:latin typeface="Lucida Console" panose="020B0609040504020204" pitchFamily="49"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2400">
                          <a:solidFill>
                            <a:schemeClr val="tx1"/>
                          </a:solidFill>
                          <a:latin typeface="Lucida Console" panose="020B0609040504020204" pitchFamily="49" charset="0"/>
                          <a:ea typeface="幼圆" panose="02010509060101010101" pitchFamily="49" charset="-122"/>
                        </a:defRPr>
                      </a:lvl1pPr>
                      <a:lvl2pPr algn="l">
                        <a:spcBef>
                          <a:spcPct val="20000"/>
                        </a:spcBef>
                        <a:buFont typeface="Arial" panose="020B0604020202020204" pitchFamily="34" charset="0"/>
                        <a:defRPr sz="2000">
                          <a:solidFill>
                            <a:schemeClr val="tx1"/>
                          </a:solidFill>
                          <a:latin typeface="Lucida Console" panose="020B0609040504020204" pitchFamily="49" charset="0"/>
                          <a:ea typeface="幼圆" panose="02010509060101010101" pitchFamily="49" charset="-122"/>
                        </a:defRPr>
                      </a:lvl2pPr>
                      <a:lvl3pPr algn="l">
                        <a:spcBef>
                          <a:spcPct val="20000"/>
                        </a:spcBef>
                        <a:buFont typeface="Arial" panose="020B0604020202020204" pitchFamily="34" charset="0"/>
                        <a:defRPr>
                          <a:solidFill>
                            <a:schemeClr val="tx1"/>
                          </a:solidFill>
                          <a:latin typeface="Lucida Console" panose="020B0609040504020204" pitchFamily="49" charset="0"/>
                          <a:ea typeface="幼圆" panose="02010509060101010101" pitchFamily="49" charset="-122"/>
                        </a:defRPr>
                      </a:lvl3pPr>
                      <a:lvl4pPr algn="l">
                        <a:spcBef>
                          <a:spcPct val="20000"/>
                        </a:spcBef>
                        <a:defRPr sz="1600">
                          <a:solidFill>
                            <a:schemeClr val="tx1"/>
                          </a:solidFill>
                          <a:latin typeface="Lucida Console" panose="020B0609040504020204" pitchFamily="49" charset="0"/>
                          <a:ea typeface="幼圆" panose="02010509060101010101" pitchFamily="49" charset="-122"/>
                        </a:defRPr>
                      </a:lvl4pPr>
                      <a:lvl5pPr algn="l">
                        <a:spcBef>
                          <a:spcPct val="20000"/>
                        </a:spcBef>
                        <a:defRPr sz="1600">
                          <a:solidFill>
                            <a:schemeClr val="tx1"/>
                          </a:solidFill>
                          <a:latin typeface="Lucida Console" panose="020B0609040504020204" pitchFamily="49" charset="0"/>
                          <a:ea typeface="幼圆" panose="02010509060101010101" pitchFamily="49" charset="-122"/>
                        </a:defRPr>
                      </a:lvl5pPr>
                      <a:lvl6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6pPr>
                      <a:lvl7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7pPr>
                      <a:lvl8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8pPr>
                      <a:lvl9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0" i="0" u="none" strike="noStrike" cap="none" normalizeH="0" baseline="0" smtClean="0">
                          <a:ln>
                            <a:noFill/>
                          </a:ln>
                          <a:solidFill>
                            <a:schemeClr val="tx1"/>
                          </a:solidFill>
                          <a:effectLst/>
                          <a:latin typeface="Lucida Console" panose="020B0609040504020204" pitchFamily="49" charset="0"/>
                          <a:ea typeface="黑体" panose="02010609060101010101" pitchFamily="49" charset="-122"/>
                        </a:rPr>
                        <a:t>缺点</a:t>
                      </a:r>
                      <a:endParaRPr kumimoji="0" lang="zh-CN" altLang="en-US" sz="2000" b="0" i="0" u="none" strike="noStrike" cap="none" normalizeH="0" baseline="0" smtClean="0">
                        <a:ln>
                          <a:noFill/>
                        </a:ln>
                        <a:solidFill>
                          <a:schemeClr val="tx1"/>
                        </a:solidFill>
                        <a:effectLst/>
                        <a:latin typeface="Lucida Console" panose="020B0609040504020204" pitchFamily="49"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50342">
                <a:tc vMerge="1">
                  <a:tcPr/>
                </a:tc>
                <a:tc>
                  <a:txBody>
                    <a:bodyPr/>
                    <a:lstStyle>
                      <a:lvl1pPr algn="l">
                        <a:spcBef>
                          <a:spcPct val="20000"/>
                        </a:spcBef>
                        <a:defRPr sz="2400">
                          <a:solidFill>
                            <a:schemeClr val="tx1"/>
                          </a:solidFill>
                          <a:latin typeface="Lucida Console" panose="020B0609040504020204" pitchFamily="49" charset="0"/>
                          <a:ea typeface="幼圆" panose="02010509060101010101" pitchFamily="49" charset="-122"/>
                        </a:defRPr>
                      </a:lvl1pPr>
                      <a:lvl2pPr algn="l">
                        <a:spcBef>
                          <a:spcPct val="20000"/>
                        </a:spcBef>
                        <a:buFont typeface="Arial" panose="020B0604020202020204" pitchFamily="34" charset="0"/>
                        <a:defRPr sz="2000">
                          <a:solidFill>
                            <a:schemeClr val="tx1"/>
                          </a:solidFill>
                          <a:latin typeface="Lucida Console" panose="020B0609040504020204" pitchFamily="49" charset="0"/>
                          <a:ea typeface="幼圆" panose="02010509060101010101" pitchFamily="49" charset="-122"/>
                        </a:defRPr>
                      </a:lvl2pPr>
                      <a:lvl3pPr algn="l">
                        <a:spcBef>
                          <a:spcPct val="20000"/>
                        </a:spcBef>
                        <a:buFont typeface="Arial" panose="020B0604020202020204" pitchFamily="34" charset="0"/>
                        <a:defRPr>
                          <a:solidFill>
                            <a:schemeClr val="tx1"/>
                          </a:solidFill>
                          <a:latin typeface="Lucida Console" panose="020B0609040504020204" pitchFamily="49" charset="0"/>
                          <a:ea typeface="幼圆" panose="02010509060101010101" pitchFamily="49" charset="-122"/>
                        </a:defRPr>
                      </a:lvl3pPr>
                      <a:lvl4pPr algn="l">
                        <a:spcBef>
                          <a:spcPct val="20000"/>
                        </a:spcBef>
                        <a:defRPr sz="1600">
                          <a:solidFill>
                            <a:schemeClr val="tx1"/>
                          </a:solidFill>
                          <a:latin typeface="Lucida Console" panose="020B0609040504020204" pitchFamily="49" charset="0"/>
                          <a:ea typeface="幼圆" panose="02010509060101010101" pitchFamily="49" charset="-122"/>
                        </a:defRPr>
                      </a:lvl4pPr>
                      <a:lvl5pPr algn="l">
                        <a:spcBef>
                          <a:spcPct val="20000"/>
                        </a:spcBef>
                        <a:defRPr sz="1600">
                          <a:solidFill>
                            <a:schemeClr val="tx1"/>
                          </a:solidFill>
                          <a:latin typeface="Lucida Console" panose="020B0609040504020204" pitchFamily="49" charset="0"/>
                          <a:ea typeface="幼圆" panose="02010509060101010101" pitchFamily="49" charset="-122"/>
                        </a:defRPr>
                      </a:lvl5pPr>
                      <a:lvl6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6pPr>
                      <a:lvl7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7pPr>
                      <a:lvl8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8pPr>
                      <a:lvl9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Lucida Console" panose="020B0609040504020204" pitchFamily="49" charset="0"/>
                          <a:ea typeface="黑体" panose="02010609060101010101" pitchFamily="49" charset="-122"/>
                        </a:rPr>
                        <a:t>①</a:t>
                      </a:r>
                      <a:r>
                        <a:rPr kumimoji="0" lang="zh-CN" altLang="en-US" sz="2000" b="0" i="0" u="none" strike="noStrike" cap="none" normalizeH="0" baseline="0" dirty="0" smtClean="0">
                          <a:ln>
                            <a:noFill/>
                          </a:ln>
                          <a:solidFill>
                            <a:schemeClr val="tx1"/>
                          </a:solidFill>
                          <a:effectLst/>
                          <a:latin typeface="Lucida Console" panose="020B0609040504020204" pitchFamily="49" charset="0"/>
                          <a:ea typeface="黑体" panose="02010609060101010101" pitchFamily="49" charset="-122"/>
                        </a:rPr>
                        <a:t>冲突处理简单，且无堆积现象；</a:t>
                      </a:r>
                      <a:endParaRPr kumimoji="0" lang="zh-CN" altLang="en-US" sz="2000" b="0" i="0" u="none" strike="noStrike" cap="none" normalizeH="0" baseline="0" dirty="0" smtClean="0">
                        <a:ln>
                          <a:noFill/>
                        </a:ln>
                        <a:solidFill>
                          <a:schemeClr val="tx1"/>
                        </a:solidFill>
                        <a:effectLst/>
                        <a:latin typeface="Lucida Console" panose="020B0609040504020204" pitchFamily="49" charset="0"/>
                        <a:ea typeface="黑体" panose="02010609060101010101" pitchFamily="49"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Lucida Console" panose="020B0609040504020204" pitchFamily="49" charset="0"/>
                          <a:ea typeface="黑体" panose="02010609060101010101" pitchFamily="49" charset="-122"/>
                        </a:rPr>
                        <a:t>②删除结点易实现</a:t>
                      </a:r>
                      <a:endParaRPr kumimoji="0" lang="zh-CN" altLang="en-US" sz="2000" b="0" i="0" u="none" strike="noStrike" cap="none" normalizeH="0" baseline="0" dirty="0" smtClean="0">
                        <a:ln>
                          <a:noFill/>
                        </a:ln>
                        <a:solidFill>
                          <a:schemeClr val="tx1"/>
                        </a:solidFill>
                        <a:effectLst/>
                        <a:latin typeface="Lucida Console" panose="020B0609040504020204" pitchFamily="49"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2400">
                          <a:solidFill>
                            <a:schemeClr val="tx1"/>
                          </a:solidFill>
                          <a:latin typeface="Lucida Console" panose="020B0609040504020204" pitchFamily="49" charset="0"/>
                          <a:ea typeface="幼圆" panose="02010509060101010101" pitchFamily="49" charset="-122"/>
                        </a:defRPr>
                      </a:lvl1pPr>
                      <a:lvl2pPr algn="l">
                        <a:spcBef>
                          <a:spcPct val="20000"/>
                        </a:spcBef>
                        <a:buFont typeface="Arial" panose="020B0604020202020204" pitchFamily="34" charset="0"/>
                        <a:defRPr sz="2000">
                          <a:solidFill>
                            <a:schemeClr val="tx1"/>
                          </a:solidFill>
                          <a:latin typeface="Lucida Console" panose="020B0609040504020204" pitchFamily="49" charset="0"/>
                          <a:ea typeface="幼圆" panose="02010509060101010101" pitchFamily="49" charset="-122"/>
                        </a:defRPr>
                      </a:lvl2pPr>
                      <a:lvl3pPr algn="l">
                        <a:spcBef>
                          <a:spcPct val="20000"/>
                        </a:spcBef>
                        <a:buFont typeface="Arial" panose="020B0604020202020204" pitchFamily="34" charset="0"/>
                        <a:defRPr>
                          <a:solidFill>
                            <a:schemeClr val="tx1"/>
                          </a:solidFill>
                          <a:latin typeface="Lucida Console" panose="020B0609040504020204" pitchFamily="49" charset="0"/>
                          <a:ea typeface="幼圆" panose="02010509060101010101" pitchFamily="49" charset="-122"/>
                        </a:defRPr>
                      </a:lvl3pPr>
                      <a:lvl4pPr algn="l">
                        <a:spcBef>
                          <a:spcPct val="20000"/>
                        </a:spcBef>
                        <a:defRPr sz="1600">
                          <a:solidFill>
                            <a:schemeClr val="tx1"/>
                          </a:solidFill>
                          <a:latin typeface="Lucida Console" panose="020B0609040504020204" pitchFamily="49" charset="0"/>
                          <a:ea typeface="幼圆" panose="02010509060101010101" pitchFamily="49" charset="-122"/>
                        </a:defRPr>
                      </a:lvl4pPr>
                      <a:lvl5pPr algn="l">
                        <a:spcBef>
                          <a:spcPct val="20000"/>
                        </a:spcBef>
                        <a:defRPr sz="1600">
                          <a:solidFill>
                            <a:schemeClr val="tx1"/>
                          </a:solidFill>
                          <a:latin typeface="Lucida Console" panose="020B0609040504020204" pitchFamily="49" charset="0"/>
                          <a:ea typeface="幼圆" panose="02010509060101010101" pitchFamily="49" charset="-122"/>
                        </a:defRPr>
                      </a:lvl5pPr>
                      <a:lvl6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6pPr>
                      <a:lvl7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7pPr>
                      <a:lvl8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8pPr>
                      <a:lvl9pPr fontAlgn="base">
                        <a:spcBef>
                          <a:spcPct val="20000"/>
                        </a:spcBef>
                        <a:spcAft>
                          <a:spcPct val="0"/>
                        </a:spcAft>
                        <a:defRPr sz="1600">
                          <a:solidFill>
                            <a:schemeClr val="tx1"/>
                          </a:solidFill>
                          <a:latin typeface="Lucida Console" panose="020B0609040504020204" pitchFamily="49" charset="0"/>
                          <a:ea typeface="幼圆"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Lucida Console" panose="020B0609040504020204" pitchFamily="49" charset="0"/>
                          <a:ea typeface="黑体" panose="02010609060101010101" pitchFamily="49" charset="-122"/>
                        </a:rPr>
                        <a:t>指针域要占用额外空间</a:t>
                      </a:r>
                      <a:endParaRPr kumimoji="0" lang="zh-CN" altLang="en-US" sz="2000" b="0" i="0" u="none" strike="noStrike" cap="none" normalizeH="0" baseline="0" dirty="0" smtClean="0">
                        <a:ln>
                          <a:noFill/>
                        </a:ln>
                        <a:solidFill>
                          <a:schemeClr val="tx1"/>
                        </a:solidFill>
                        <a:effectLst/>
                        <a:latin typeface="Lucida Console" panose="020B0609040504020204" pitchFamily="49"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KSO_Shape"/>
          <p:cNvSpPr/>
          <p:nvPr/>
        </p:nvSpPr>
        <p:spPr bwMode="auto">
          <a:xfrm flipH="1">
            <a:off x="6919707" y="2036763"/>
            <a:ext cx="460375" cy="476250"/>
          </a:xfrm>
          <a:custGeom>
            <a:avLst/>
            <a:gdLst>
              <a:gd name="T0" fmla="*/ 215713171 w 7617"/>
              <a:gd name="T1" fmla="*/ 194912619 h 8099"/>
              <a:gd name="T2" fmla="*/ 186862848 w 7617"/>
              <a:gd name="T3" fmla="*/ 154137527 h 8099"/>
              <a:gd name="T4" fmla="*/ 209688925 w 7617"/>
              <a:gd name="T5" fmla="*/ 69433828 h 8099"/>
              <a:gd name="T6" fmla="*/ 185536456 w 7617"/>
              <a:gd name="T7" fmla="*/ 27220166 h 8099"/>
              <a:gd name="T8" fmla="*/ 159173412 w 7617"/>
              <a:gd name="T9" fmla="*/ 113639048 h 8099"/>
              <a:gd name="T10" fmla="*/ 173487962 w 7617"/>
              <a:gd name="T11" fmla="*/ 157291045 h 8099"/>
              <a:gd name="T12" fmla="*/ 148009101 w 7617"/>
              <a:gd name="T13" fmla="*/ 113251885 h 8099"/>
              <a:gd name="T14" fmla="*/ 130157348 w 7617"/>
              <a:gd name="T15" fmla="*/ 20193847 h 8099"/>
              <a:gd name="T16" fmla="*/ 94785557 w 7617"/>
              <a:gd name="T17" fmla="*/ 22794140 h 8099"/>
              <a:gd name="T18" fmla="*/ 118551064 w 7617"/>
              <a:gd name="T19" fmla="*/ 108493737 h 8099"/>
              <a:gd name="T20" fmla="*/ 105397165 w 7617"/>
              <a:gd name="T21" fmla="*/ 111149305 h 8099"/>
              <a:gd name="T22" fmla="*/ 73175614 w 7617"/>
              <a:gd name="T23" fmla="*/ 41328315 h 8099"/>
              <a:gd name="T24" fmla="*/ 6300716 w 7617"/>
              <a:gd name="T25" fmla="*/ 3706741 h 8099"/>
              <a:gd name="T26" fmla="*/ 35427038 w 7617"/>
              <a:gd name="T27" fmla="*/ 76349596 h 8099"/>
              <a:gd name="T28" fmla="*/ 100865051 w 7617"/>
              <a:gd name="T29" fmla="*/ 116018005 h 8099"/>
              <a:gd name="T30" fmla="*/ 31281886 w 7617"/>
              <a:gd name="T31" fmla="*/ 115686117 h 8099"/>
              <a:gd name="T32" fmla="*/ 3813436 w 7617"/>
              <a:gd name="T33" fmla="*/ 138148370 h 8099"/>
              <a:gd name="T34" fmla="*/ 78039209 w 7617"/>
              <a:gd name="T35" fmla="*/ 170845970 h 8099"/>
              <a:gd name="T36" fmla="*/ 138337158 w 7617"/>
              <a:gd name="T37" fmla="*/ 150264725 h 8099"/>
              <a:gd name="T38" fmla="*/ 180120158 w 7617"/>
              <a:gd name="T39" fmla="*/ 177872289 h 8099"/>
              <a:gd name="T40" fmla="*/ 81852645 w 7617"/>
              <a:gd name="T41" fmla="*/ 181191868 h 8099"/>
              <a:gd name="T42" fmla="*/ 73175614 w 7617"/>
              <a:gd name="T43" fmla="*/ 210403828 h 8099"/>
              <a:gd name="T44" fmla="*/ 170116500 w 7617"/>
              <a:gd name="T45" fmla="*/ 209684543 h 8099"/>
              <a:gd name="T46" fmla="*/ 202006570 w 7617"/>
              <a:gd name="T47" fmla="*/ 191980203 h 8099"/>
              <a:gd name="T48" fmla="*/ 204327874 w 7617"/>
              <a:gd name="T49" fmla="*/ 216544801 h 8099"/>
              <a:gd name="T50" fmla="*/ 104789216 w 7617"/>
              <a:gd name="T51" fmla="*/ 244705824 h 8099"/>
              <a:gd name="T52" fmla="*/ 120595899 w 7617"/>
              <a:gd name="T53" fmla="*/ 275300843 h 8099"/>
              <a:gd name="T54" fmla="*/ 222621601 w 7617"/>
              <a:gd name="T55" fmla="*/ 246088883 h 8099"/>
              <a:gd name="T56" fmla="*/ 253737982 w 7617"/>
              <a:gd name="T57" fmla="*/ 256268720 h 8099"/>
              <a:gd name="T58" fmla="*/ 218310709 w 7617"/>
              <a:gd name="T59" fmla="*/ 266891229 h 8099"/>
              <a:gd name="T60" fmla="*/ 141487399 w 7617"/>
              <a:gd name="T61" fmla="*/ 311428572 h 8099"/>
              <a:gd name="T62" fmla="*/ 186697108 w 7617"/>
              <a:gd name="T63" fmla="*/ 327141117 h 8099"/>
              <a:gd name="T64" fmla="*/ 264294108 w 7617"/>
              <a:gd name="T65" fmla="*/ 289740880 h 8099"/>
              <a:gd name="T66" fmla="*/ 304308506 w 7617"/>
              <a:gd name="T67" fmla="*/ 323323591 h 8099"/>
              <a:gd name="T68" fmla="*/ 251416678 w 7617"/>
              <a:gd name="T69" fmla="*/ 319561339 h 8099"/>
              <a:gd name="T70" fmla="*/ 181723019 w 7617"/>
              <a:gd name="T71" fmla="*/ 363434672 h 8099"/>
              <a:gd name="T72" fmla="*/ 226490519 w 7617"/>
              <a:gd name="T73" fmla="*/ 376546924 h 8099"/>
              <a:gd name="T74" fmla="*/ 303755804 w 7617"/>
              <a:gd name="T75" fmla="*/ 335827108 h 8099"/>
              <a:gd name="T76" fmla="*/ 334706209 w 7617"/>
              <a:gd name="T77" fmla="*/ 363545458 h 8099"/>
              <a:gd name="T78" fmla="*/ 264515330 w 7617"/>
              <a:gd name="T79" fmla="*/ 377432035 h 8099"/>
              <a:gd name="T80" fmla="*/ 256059051 w 7617"/>
              <a:gd name="T81" fmla="*/ 413283152 h 8099"/>
              <a:gd name="T82" fmla="*/ 332329658 w 7617"/>
              <a:gd name="T83" fmla="*/ 383407418 h 8099"/>
              <a:gd name="T84" fmla="*/ 357366310 w 7617"/>
              <a:gd name="T85" fmla="*/ 384347804 h 8099"/>
              <a:gd name="T86" fmla="*/ 419598836 w 7617"/>
              <a:gd name="T87" fmla="*/ 443601795 h 8099"/>
              <a:gd name="T88" fmla="*/ 335093171 w 7617"/>
              <a:gd name="T89" fmla="*/ 346615679 h 8099"/>
              <a:gd name="T90" fmla="*/ 344267658 w 7617"/>
              <a:gd name="T91" fmla="*/ 328911575 h 8099"/>
              <a:gd name="T92" fmla="*/ 398154634 w 7617"/>
              <a:gd name="T93" fmla="*/ 248744452 h 8099"/>
              <a:gd name="T94" fmla="*/ 373559956 w 7617"/>
              <a:gd name="T95" fmla="*/ 232091520 h 8099"/>
              <a:gd name="T96" fmla="*/ 317738874 w 7617"/>
              <a:gd name="T97" fmla="*/ 304844691 h 8099"/>
              <a:gd name="T98" fmla="*/ 300992526 w 7617"/>
              <a:gd name="T99" fmla="*/ 306061924 h 8099"/>
              <a:gd name="T100" fmla="*/ 322049766 w 7617"/>
              <a:gd name="T101" fmla="*/ 277569249 h 8099"/>
              <a:gd name="T102" fmla="*/ 353552874 w 7617"/>
              <a:gd name="T103" fmla="*/ 184511211 h 8099"/>
              <a:gd name="T104" fmla="*/ 325089513 w 7617"/>
              <a:gd name="T105" fmla="*/ 181745091 h 8099"/>
              <a:gd name="T106" fmla="*/ 285848804 w 7617"/>
              <a:gd name="T107" fmla="*/ 275411394 h 8099"/>
              <a:gd name="T108" fmla="*/ 260259449 w 7617"/>
              <a:gd name="T109" fmla="*/ 250238297 h 8099"/>
              <a:gd name="T110" fmla="*/ 290823127 w 7617"/>
              <a:gd name="T111" fmla="*/ 216489525 h 8099"/>
              <a:gd name="T112" fmla="*/ 303645310 w 7617"/>
              <a:gd name="T113" fmla="*/ 128632308 h 8099"/>
              <a:gd name="T114" fmla="*/ 271644982 w 7617"/>
              <a:gd name="T115" fmla="*/ 135382016 h 8099"/>
              <a:gd name="T116" fmla="*/ 247216279 w 7617"/>
              <a:gd name="T117" fmla="*/ 229933665 h 8099"/>
              <a:gd name="T118" fmla="*/ 220189804 w 7617"/>
              <a:gd name="T119" fmla="*/ 202436887 h 8099"/>
              <a:gd name="T120" fmla="*/ 245171209 w 7617"/>
              <a:gd name="T121" fmla="*/ 177595677 h 8099"/>
              <a:gd name="T122" fmla="*/ 263575665 w 7617"/>
              <a:gd name="T123" fmla="*/ 91840805 h 8099"/>
              <a:gd name="T124" fmla="*/ 220079310 w 7617"/>
              <a:gd name="T125" fmla="*/ 96322106 h 80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617" h="8099">
                <a:moveTo>
                  <a:pt x="3735" y="2578"/>
                </a:moveTo>
                <a:lnTo>
                  <a:pt x="3735" y="2578"/>
                </a:lnTo>
                <a:lnTo>
                  <a:pt x="3721" y="2650"/>
                </a:lnTo>
                <a:lnTo>
                  <a:pt x="3709" y="2721"/>
                </a:lnTo>
                <a:lnTo>
                  <a:pt x="3704" y="2758"/>
                </a:lnTo>
                <a:lnTo>
                  <a:pt x="3699" y="2794"/>
                </a:lnTo>
                <a:lnTo>
                  <a:pt x="3695" y="2831"/>
                </a:lnTo>
                <a:lnTo>
                  <a:pt x="3692" y="2868"/>
                </a:lnTo>
                <a:lnTo>
                  <a:pt x="3690" y="2905"/>
                </a:lnTo>
                <a:lnTo>
                  <a:pt x="3689" y="2942"/>
                </a:lnTo>
                <a:lnTo>
                  <a:pt x="3689" y="2978"/>
                </a:lnTo>
                <a:lnTo>
                  <a:pt x="3691" y="3014"/>
                </a:lnTo>
                <a:lnTo>
                  <a:pt x="3694" y="3051"/>
                </a:lnTo>
                <a:lnTo>
                  <a:pt x="3700" y="3087"/>
                </a:lnTo>
                <a:lnTo>
                  <a:pt x="3706" y="3123"/>
                </a:lnTo>
                <a:lnTo>
                  <a:pt x="3714" y="3159"/>
                </a:lnTo>
                <a:lnTo>
                  <a:pt x="3720" y="3185"/>
                </a:lnTo>
                <a:lnTo>
                  <a:pt x="3728" y="3210"/>
                </a:lnTo>
                <a:lnTo>
                  <a:pt x="3737" y="3236"/>
                </a:lnTo>
                <a:lnTo>
                  <a:pt x="3748" y="3260"/>
                </a:lnTo>
                <a:lnTo>
                  <a:pt x="3759" y="3285"/>
                </a:lnTo>
                <a:lnTo>
                  <a:pt x="3772" y="3309"/>
                </a:lnTo>
                <a:lnTo>
                  <a:pt x="3787" y="3332"/>
                </a:lnTo>
                <a:lnTo>
                  <a:pt x="3802" y="3354"/>
                </a:lnTo>
                <a:lnTo>
                  <a:pt x="3819" y="3375"/>
                </a:lnTo>
                <a:lnTo>
                  <a:pt x="3836" y="3393"/>
                </a:lnTo>
                <a:lnTo>
                  <a:pt x="3849" y="3407"/>
                </a:lnTo>
                <a:lnTo>
                  <a:pt x="3861" y="3418"/>
                </a:lnTo>
                <a:lnTo>
                  <a:pt x="3882" y="3437"/>
                </a:lnTo>
                <a:lnTo>
                  <a:pt x="3889" y="3444"/>
                </a:lnTo>
                <a:lnTo>
                  <a:pt x="3895" y="3451"/>
                </a:lnTo>
                <a:lnTo>
                  <a:pt x="3899" y="3458"/>
                </a:lnTo>
                <a:lnTo>
                  <a:pt x="3902" y="3466"/>
                </a:lnTo>
                <a:lnTo>
                  <a:pt x="3904" y="3477"/>
                </a:lnTo>
                <a:lnTo>
                  <a:pt x="3905" y="3489"/>
                </a:lnTo>
                <a:lnTo>
                  <a:pt x="3905" y="3504"/>
                </a:lnTo>
                <a:lnTo>
                  <a:pt x="3903" y="3523"/>
                </a:lnTo>
                <a:lnTo>
                  <a:pt x="3898" y="3574"/>
                </a:lnTo>
                <a:lnTo>
                  <a:pt x="3811" y="3475"/>
                </a:lnTo>
                <a:lnTo>
                  <a:pt x="3724" y="3376"/>
                </a:lnTo>
                <a:lnTo>
                  <a:pt x="3680" y="3327"/>
                </a:lnTo>
                <a:lnTo>
                  <a:pt x="3635" y="3280"/>
                </a:lnTo>
                <a:lnTo>
                  <a:pt x="3590" y="3232"/>
                </a:lnTo>
                <a:lnTo>
                  <a:pt x="3544" y="3186"/>
                </a:lnTo>
                <a:lnTo>
                  <a:pt x="3525" y="3168"/>
                </a:lnTo>
                <a:lnTo>
                  <a:pt x="3502" y="3148"/>
                </a:lnTo>
                <a:lnTo>
                  <a:pt x="3444" y="3098"/>
                </a:lnTo>
                <a:lnTo>
                  <a:pt x="3414" y="3071"/>
                </a:lnTo>
                <a:lnTo>
                  <a:pt x="3382" y="3042"/>
                </a:lnTo>
                <a:lnTo>
                  <a:pt x="3352" y="3012"/>
                </a:lnTo>
                <a:lnTo>
                  <a:pt x="3338" y="2997"/>
                </a:lnTo>
                <a:lnTo>
                  <a:pt x="3325" y="2982"/>
                </a:lnTo>
                <a:lnTo>
                  <a:pt x="3312" y="2966"/>
                </a:lnTo>
                <a:lnTo>
                  <a:pt x="3301" y="2952"/>
                </a:lnTo>
                <a:lnTo>
                  <a:pt x="3291" y="2938"/>
                </a:lnTo>
                <a:lnTo>
                  <a:pt x="3283" y="2922"/>
                </a:lnTo>
                <a:lnTo>
                  <a:pt x="3276" y="2909"/>
                </a:lnTo>
                <a:lnTo>
                  <a:pt x="3271" y="2895"/>
                </a:lnTo>
                <a:lnTo>
                  <a:pt x="3268" y="2881"/>
                </a:lnTo>
                <a:lnTo>
                  <a:pt x="3267" y="2869"/>
                </a:lnTo>
                <a:lnTo>
                  <a:pt x="3268" y="2857"/>
                </a:lnTo>
                <a:lnTo>
                  <a:pt x="3270" y="2851"/>
                </a:lnTo>
                <a:lnTo>
                  <a:pt x="3272" y="2845"/>
                </a:lnTo>
                <a:lnTo>
                  <a:pt x="3275" y="2839"/>
                </a:lnTo>
                <a:lnTo>
                  <a:pt x="3278" y="2834"/>
                </a:lnTo>
                <a:lnTo>
                  <a:pt x="3283" y="2829"/>
                </a:lnTo>
                <a:lnTo>
                  <a:pt x="3288" y="2824"/>
                </a:lnTo>
                <a:lnTo>
                  <a:pt x="3293" y="2820"/>
                </a:lnTo>
                <a:lnTo>
                  <a:pt x="3300" y="2815"/>
                </a:lnTo>
                <a:lnTo>
                  <a:pt x="3315" y="2806"/>
                </a:lnTo>
                <a:lnTo>
                  <a:pt x="3334" y="2799"/>
                </a:lnTo>
                <a:lnTo>
                  <a:pt x="3355" y="2793"/>
                </a:lnTo>
                <a:lnTo>
                  <a:pt x="3381" y="2786"/>
                </a:lnTo>
                <a:lnTo>
                  <a:pt x="3405" y="2777"/>
                </a:lnTo>
                <a:lnTo>
                  <a:pt x="3429" y="2765"/>
                </a:lnTo>
                <a:lnTo>
                  <a:pt x="3452" y="2752"/>
                </a:lnTo>
                <a:lnTo>
                  <a:pt x="3473" y="2738"/>
                </a:lnTo>
                <a:lnTo>
                  <a:pt x="3494" y="2721"/>
                </a:lnTo>
                <a:lnTo>
                  <a:pt x="3512" y="2704"/>
                </a:lnTo>
                <a:lnTo>
                  <a:pt x="3530" y="2685"/>
                </a:lnTo>
                <a:lnTo>
                  <a:pt x="3548" y="2665"/>
                </a:lnTo>
                <a:lnTo>
                  <a:pt x="3563" y="2644"/>
                </a:lnTo>
                <a:lnTo>
                  <a:pt x="3579" y="2621"/>
                </a:lnTo>
                <a:lnTo>
                  <a:pt x="3593" y="2597"/>
                </a:lnTo>
                <a:lnTo>
                  <a:pt x="3606" y="2573"/>
                </a:lnTo>
                <a:lnTo>
                  <a:pt x="3620" y="2547"/>
                </a:lnTo>
                <a:lnTo>
                  <a:pt x="3631" y="2522"/>
                </a:lnTo>
                <a:lnTo>
                  <a:pt x="3642" y="2495"/>
                </a:lnTo>
                <a:lnTo>
                  <a:pt x="3652" y="2468"/>
                </a:lnTo>
                <a:lnTo>
                  <a:pt x="3663" y="2441"/>
                </a:lnTo>
                <a:lnTo>
                  <a:pt x="3672" y="2413"/>
                </a:lnTo>
                <a:lnTo>
                  <a:pt x="3680" y="2385"/>
                </a:lnTo>
                <a:lnTo>
                  <a:pt x="3695" y="2329"/>
                </a:lnTo>
                <a:lnTo>
                  <a:pt x="3709" y="2274"/>
                </a:lnTo>
                <a:lnTo>
                  <a:pt x="3720" y="2219"/>
                </a:lnTo>
                <a:lnTo>
                  <a:pt x="3729" y="2167"/>
                </a:lnTo>
                <a:lnTo>
                  <a:pt x="3747" y="2071"/>
                </a:lnTo>
                <a:lnTo>
                  <a:pt x="3756" y="2014"/>
                </a:lnTo>
                <a:lnTo>
                  <a:pt x="3764" y="1957"/>
                </a:lnTo>
                <a:lnTo>
                  <a:pt x="3772" y="1899"/>
                </a:lnTo>
                <a:lnTo>
                  <a:pt x="3779" y="1841"/>
                </a:lnTo>
                <a:lnTo>
                  <a:pt x="3786" y="1783"/>
                </a:lnTo>
                <a:lnTo>
                  <a:pt x="3791" y="1724"/>
                </a:lnTo>
                <a:lnTo>
                  <a:pt x="3796" y="1665"/>
                </a:lnTo>
                <a:lnTo>
                  <a:pt x="3799" y="1607"/>
                </a:lnTo>
                <a:lnTo>
                  <a:pt x="3801" y="1548"/>
                </a:lnTo>
                <a:lnTo>
                  <a:pt x="3802" y="1489"/>
                </a:lnTo>
                <a:lnTo>
                  <a:pt x="3802" y="1430"/>
                </a:lnTo>
                <a:lnTo>
                  <a:pt x="3801" y="1372"/>
                </a:lnTo>
                <a:lnTo>
                  <a:pt x="3798" y="1314"/>
                </a:lnTo>
                <a:lnTo>
                  <a:pt x="3794" y="1255"/>
                </a:lnTo>
                <a:lnTo>
                  <a:pt x="3788" y="1198"/>
                </a:lnTo>
                <a:lnTo>
                  <a:pt x="3779" y="1140"/>
                </a:lnTo>
                <a:lnTo>
                  <a:pt x="3775" y="1110"/>
                </a:lnTo>
                <a:lnTo>
                  <a:pt x="3769" y="1080"/>
                </a:lnTo>
                <a:lnTo>
                  <a:pt x="3762" y="1049"/>
                </a:lnTo>
                <a:lnTo>
                  <a:pt x="3754" y="1020"/>
                </a:lnTo>
                <a:lnTo>
                  <a:pt x="3746" y="990"/>
                </a:lnTo>
                <a:lnTo>
                  <a:pt x="3736" y="960"/>
                </a:lnTo>
                <a:lnTo>
                  <a:pt x="3725" y="931"/>
                </a:lnTo>
                <a:lnTo>
                  <a:pt x="3714" y="903"/>
                </a:lnTo>
                <a:lnTo>
                  <a:pt x="3702" y="874"/>
                </a:lnTo>
                <a:lnTo>
                  <a:pt x="3689" y="846"/>
                </a:lnTo>
                <a:lnTo>
                  <a:pt x="3676" y="819"/>
                </a:lnTo>
                <a:lnTo>
                  <a:pt x="3662" y="791"/>
                </a:lnTo>
                <a:lnTo>
                  <a:pt x="3646" y="764"/>
                </a:lnTo>
                <a:lnTo>
                  <a:pt x="3631" y="738"/>
                </a:lnTo>
                <a:lnTo>
                  <a:pt x="3615" y="711"/>
                </a:lnTo>
                <a:lnTo>
                  <a:pt x="3597" y="685"/>
                </a:lnTo>
                <a:lnTo>
                  <a:pt x="3586" y="668"/>
                </a:lnTo>
                <a:lnTo>
                  <a:pt x="3572" y="652"/>
                </a:lnTo>
                <a:lnTo>
                  <a:pt x="3546" y="618"/>
                </a:lnTo>
                <a:lnTo>
                  <a:pt x="3516" y="583"/>
                </a:lnTo>
                <a:lnTo>
                  <a:pt x="3487" y="548"/>
                </a:lnTo>
                <a:lnTo>
                  <a:pt x="3460" y="512"/>
                </a:lnTo>
                <a:lnTo>
                  <a:pt x="3446" y="495"/>
                </a:lnTo>
                <a:lnTo>
                  <a:pt x="3434" y="476"/>
                </a:lnTo>
                <a:lnTo>
                  <a:pt x="3423" y="457"/>
                </a:lnTo>
                <a:lnTo>
                  <a:pt x="3414" y="439"/>
                </a:lnTo>
                <a:lnTo>
                  <a:pt x="3405" y="419"/>
                </a:lnTo>
                <a:lnTo>
                  <a:pt x="3398" y="400"/>
                </a:lnTo>
                <a:lnTo>
                  <a:pt x="3394" y="416"/>
                </a:lnTo>
                <a:lnTo>
                  <a:pt x="3389" y="431"/>
                </a:lnTo>
                <a:lnTo>
                  <a:pt x="3382" y="447"/>
                </a:lnTo>
                <a:lnTo>
                  <a:pt x="3375" y="462"/>
                </a:lnTo>
                <a:lnTo>
                  <a:pt x="3367" y="476"/>
                </a:lnTo>
                <a:lnTo>
                  <a:pt x="3357" y="492"/>
                </a:lnTo>
                <a:lnTo>
                  <a:pt x="3347" y="506"/>
                </a:lnTo>
                <a:lnTo>
                  <a:pt x="3336" y="521"/>
                </a:lnTo>
                <a:lnTo>
                  <a:pt x="3312" y="549"/>
                </a:lnTo>
                <a:lnTo>
                  <a:pt x="3286" y="577"/>
                </a:lnTo>
                <a:lnTo>
                  <a:pt x="3259" y="605"/>
                </a:lnTo>
                <a:lnTo>
                  <a:pt x="3230" y="633"/>
                </a:lnTo>
                <a:lnTo>
                  <a:pt x="3172" y="689"/>
                </a:lnTo>
                <a:lnTo>
                  <a:pt x="3144" y="717"/>
                </a:lnTo>
                <a:lnTo>
                  <a:pt x="3118" y="746"/>
                </a:lnTo>
                <a:lnTo>
                  <a:pt x="3092" y="775"/>
                </a:lnTo>
                <a:lnTo>
                  <a:pt x="3081" y="790"/>
                </a:lnTo>
                <a:lnTo>
                  <a:pt x="3069" y="805"/>
                </a:lnTo>
                <a:lnTo>
                  <a:pt x="3059" y="821"/>
                </a:lnTo>
                <a:lnTo>
                  <a:pt x="3049" y="837"/>
                </a:lnTo>
                <a:lnTo>
                  <a:pt x="3041" y="852"/>
                </a:lnTo>
                <a:lnTo>
                  <a:pt x="3033" y="869"/>
                </a:lnTo>
                <a:lnTo>
                  <a:pt x="3013" y="915"/>
                </a:lnTo>
                <a:lnTo>
                  <a:pt x="2996" y="960"/>
                </a:lnTo>
                <a:lnTo>
                  <a:pt x="2979" y="1006"/>
                </a:lnTo>
                <a:lnTo>
                  <a:pt x="2965" y="1053"/>
                </a:lnTo>
                <a:lnTo>
                  <a:pt x="2952" y="1099"/>
                </a:lnTo>
                <a:lnTo>
                  <a:pt x="2939" y="1147"/>
                </a:lnTo>
                <a:lnTo>
                  <a:pt x="2928" y="1193"/>
                </a:lnTo>
                <a:lnTo>
                  <a:pt x="2919" y="1241"/>
                </a:lnTo>
                <a:lnTo>
                  <a:pt x="2911" y="1288"/>
                </a:lnTo>
                <a:lnTo>
                  <a:pt x="2903" y="1335"/>
                </a:lnTo>
                <a:lnTo>
                  <a:pt x="2896" y="1383"/>
                </a:lnTo>
                <a:lnTo>
                  <a:pt x="2891" y="1431"/>
                </a:lnTo>
                <a:lnTo>
                  <a:pt x="2887" y="1480"/>
                </a:lnTo>
                <a:lnTo>
                  <a:pt x="2883" y="1529"/>
                </a:lnTo>
                <a:lnTo>
                  <a:pt x="2881" y="1578"/>
                </a:lnTo>
                <a:lnTo>
                  <a:pt x="2879" y="1627"/>
                </a:lnTo>
                <a:lnTo>
                  <a:pt x="2876" y="1712"/>
                </a:lnTo>
                <a:lnTo>
                  <a:pt x="2875" y="1797"/>
                </a:lnTo>
                <a:lnTo>
                  <a:pt x="2875" y="1883"/>
                </a:lnTo>
                <a:lnTo>
                  <a:pt x="2877" y="1969"/>
                </a:lnTo>
                <a:lnTo>
                  <a:pt x="2880" y="2054"/>
                </a:lnTo>
                <a:lnTo>
                  <a:pt x="2883" y="2097"/>
                </a:lnTo>
                <a:lnTo>
                  <a:pt x="2886" y="2139"/>
                </a:lnTo>
                <a:lnTo>
                  <a:pt x="2890" y="2182"/>
                </a:lnTo>
                <a:lnTo>
                  <a:pt x="2895" y="2224"/>
                </a:lnTo>
                <a:lnTo>
                  <a:pt x="2900" y="2268"/>
                </a:lnTo>
                <a:lnTo>
                  <a:pt x="2906" y="2310"/>
                </a:lnTo>
                <a:lnTo>
                  <a:pt x="2914" y="2354"/>
                </a:lnTo>
                <a:lnTo>
                  <a:pt x="2924" y="2397"/>
                </a:lnTo>
                <a:lnTo>
                  <a:pt x="2936" y="2439"/>
                </a:lnTo>
                <a:lnTo>
                  <a:pt x="2943" y="2460"/>
                </a:lnTo>
                <a:lnTo>
                  <a:pt x="2951" y="2481"/>
                </a:lnTo>
                <a:lnTo>
                  <a:pt x="2959" y="2501"/>
                </a:lnTo>
                <a:lnTo>
                  <a:pt x="2968" y="2522"/>
                </a:lnTo>
                <a:lnTo>
                  <a:pt x="2977" y="2541"/>
                </a:lnTo>
                <a:lnTo>
                  <a:pt x="2987" y="2561"/>
                </a:lnTo>
                <a:lnTo>
                  <a:pt x="2998" y="2580"/>
                </a:lnTo>
                <a:lnTo>
                  <a:pt x="3009" y="2599"/>
                </a:lnTo>
                <a:lnTo>
                  <a:pt x="3021" y="2618"/>
                </a:lnTo>
                <a:lnTo>
                  <a:pt x="3035" y="2636"/>
                </a:lnTo>
                <a:lnTo>
                  <a:pt x="3051" y="2658"/>
                </a:lnTo>
                <a:lnTo>
                  <a:pt x="3068" y="2677"/>
                </a:lnTo>
                <a:lnTo>
                  <a:pt x="3085" y="2693"/>
                </a:lnTo>
                <a:lnTo>
                  <a:pt x="3100" y="2707"/>
                </a:lnTo>
                <a:lnTo>
                  <a:pt x="3129" y="2731"/>
                </a:lnTo>
                <a:lnTo>
                  <a:pt x="3142" y="2742"/>
                </a:lnTo>
                <a:lnTo>
                  <a:pt x="3154" y="2752"/>
                </a:lnTo>
                <a:lnTo>
                  <a:pt x="3166" y="2763"/>
                </a:lnTo>
                <a:lnTo>
                  <a:pt x="3175" y="2775"/>
                </a:lnTo>
                <a:lnTo>
                  <a:pt x="3183" y="2787"/>
                </a:lnTo>
                <a:lnTo>
                  <a:pt x="3190" y="2802"/>
                </a:lnTo>
                <a:lnTo>
                  <a:pt x="3195" y="2819"/>
                </a:lnTo>
                <a:lnTo>
                  <a:pt x="3200" y="2839"/>
                </a:lnTo>
                <a:lnTo>
                  <a:pt x="3201" y="2862"/>
                </a:lnTo>
                <a:lnTo>
                  <a:pt x="3201" y="2888"/>
                </a:lnTo>
                <a:lnTo>
                  <a:pt x="3176" y="2870"/>
                </a:lnTo>
                <a:lnTo>
                  <a:pt x="3139" y="2843"/>
                </a:lnTo>
                <a:lnTo>
                  <a:pt x="3034" y="2770"/>
                </a:lnTo>
                <a:lnTo>
                  <a:pt x="2971" y="2726"/>
                </a:lnTo>
                <a:lnTo>
                  <a:pt x="2903" y="2677"/>
                </a:lnTo>
                <a:lnTo>
                  <a:pt x="2835" y="2626"/>
                </a:lnTo>
                <a:lnTo>
                  <a:pt x="2767" y="2573"/>
                </a:lnTo>
                <a:lnTo>
                  <a:pt x="2735" y="2546"/>
                </a:lnTo>
                <a:lnTo>
                  <a:pt x="2704" y="2520"/>
                </a:lnTo>
                <a:lnTo>
                  <a:pt x="2673" y="2494"/>
                </a:lnTo>
                <a:lnTo>
                  <a:pt x="2644" y="2467"/>
                </a:lnTo>
                <a:lnTo>
                  <a:pt x="2618" y="2442"/>
                </a:lnTo>
                <a:lnTo>
                  <a:pt x="2593" y="2417"/>
                </a:lnTo>
                <a:lnTo>
                  <a:pt x="2571" y="2393"/>
                </a:lnTo>
                <a:lnTo>
                  <a:pt x="2552" y="2369"/>
                </a:lnTo>
                <a:lnTo>
                  <a:pt x="2537" y="2346"/>
                </a:lnTo>
                <a:lnTo>
                  <a:pt x="2529" y="2336"/>
                </a:lnTo>
                <a:lnTo>
                  <a:pt x="2524" y="2325"/>
                </a:lnTo>
                <a:lnTo>
                  <a:pt x="2519" y="2315"/>
                </a:lnTo>
                <a:lnTo>
                  <a:pt x="2515" y="2305"/>
                </a:lnTo>
                <a:lnTo>
                  <a:pt x="2512" y="2295"/>
                </a:lnTo>
                <a:lnTo>
                  <a:pt x="2511" y="2286"/>
                </a:lnTo>
                <a:lnTo>
                  <a:pt x="2510" y="2278"/>
                </a:lnTo>
                <a:lnTo>
                  <a:pt x="2510" y="2270"/>
                </a:lnTo>
                <a:lnTo>
                  <a:pt x="2512" y="2261"/>
                </a:lnTo>
                <a:lnTo>
                  <a:pt x="2514" y="2254"/>
                </a:lnTo>
                <a:lnTo>
                  <a:pt x="2518" y="2247"/>
                </a:lnTo>
                <a:lnTo>
                  <a:pt x="2523" y="2241"/>
                </a:lnTo>
                <a:lnTo>
                  <a:pt x="2530" y="2235"/>
                </a:lnTo>
                <a:lnTo>
                  <a:pt x="2538" y="2229"/>
                </a:lnTo>
                <a:lnTo>
                  <a:pt x="2557" y="2216"/>
                </a:lnTo>
                <a:lnTo>
                  <a:pt x="2574" y="2202"/>
                </a:lnTo>
                <a:lnTo>
                  <a:pt x="2591" y="2186"/>
                </a:lnTo>
                <a:lnTo>
                  <a:pt x="2606" y="2169"/>
                </a:lnTo>
                <a:lnTo>
                  <a:pt x="2622" y="2151"/>
                </a:lnTo>
                <a:lnTo>
                  <a:pt x="2634" y="2132"/>
                </a:lnTo>
                <a:lnTo>
                  <a:pt x="2646" y="2112"/>
                </a:lnTo>
                <a:lnTo>
                  <a:pt x="2657" y="2091"/>
                </a:lnTo>
                <a:lnTo>
                  <a:pt x="2668" y="2070"/>
                </a:lnTo>
                <a:lnTo>
                  <a:pt x="2678" y="2047"/>
                </a:lnTo>
                <a:lnTo>
                  <a:pt x="2686" y="2024"/>
                </a:lnTo>
                <a:lnTo>
                  <a:pt x="2693" y="2000"/>
                </a:lnTo>
                <a:lnTo>
                  <a:pt x="2701" y="1975"/>
                </a:lnTo>
                <a:lnTo>
                  <a:pt x="2707" y="1951"/>
                </a:lnTo>
                <a:lnTo>
                  <a:pt x="2712" y="1925"/>
                </a:lnTo>
                <a:lnTo>
                  <a:pt x="2717" y="1900"/>
                </a:lnTo>
                <a:lnTo>
                  <a:pt x="2721" y="1874"/>
                </a:lnTo>
                <a:lnTo>
                  <a:pt x="2724" y="1848"/>
                </a:lnTo>
                <a:lnTo>
                  <a:pt x="2729" y="1796"/>
                </a:lnTo>
                <a:lnTo>
                  <a:pt x="2732" y="1745"/>
                </a:lnTo>
                <a:lnTo>
                  <a:pt x="2733" y="1694"/>
                </a:lnTo>
                <a:lnTo>
                  <a:pt x="2733" y="1645"/>
                </a:lnTo>
                <a:lnTo>
                  <a:pt x="2732" y="1597"/>
                </a:lnTo>
                <a:lnTo>
                  <a:pt x="2730" y="1553"/>
                </a:lnTo>
                <a:lnTo>
                  <a:pt x="2727" y="1512"/>
                </a:lnTo>
                <a:lnTo>
                  <a:pt x="2722" y="1453"/>
                </a:lnTo>
                <a:lnTo>
                  <a:pt x="2716" y="1395"/>
                </a:lnTo>
                <a:lnTo>
                  <a:pt x="2708" y="1335"/>
                </a:lnTo>
                <a:lnTo>
                  <a:pt x="2697" y="1277"/>
                </a:lnTo>
                <a:lnTo>
                  <a:pt x="2685" y="1218"/>
                </a:lnTo>
                <a:lnTo>
                  <a:pt x="2673" y="1160"/>
                </a:lnTo>
                <a:lnTo>
                  <a:pt x="2657" y="1101"/>
                </a:lnTo>
                <a:lnTo>
                  <a:pt x="2642" y="1043"/>
                </a:lnTo>
                <a:lnTo>
                  <a:pt x="2625" y="986"/>
                </a:lnTo>
                <a:lnTo>
                  <a:pt x="2606" y="928"/>
                </a:lnTo>
                <a:lnTo>
                  <a:pt x="2587" y="871"/>
                </a:lnTo>
                <a:lnTo>
                  <a:pt x="2566" y="815"/>
                </a:lnTo>
                <a:lnTo>
                  <a:pt x="2546" y="759"/>
                </a:lnTo>
                <a:lnTo>
                  <a:pt x="2523" y="704"/>
                </a:lnTo>
                <a:lnTo>
                  <a:pt x="2501" y="650"/>
                </a:lnTo>
                <a:lnTo>
                  <a:pt x="2477" y="595"/>
                </a:lnTo>
                <a:lnTo>
                  <a:pt x="2455" y="548"/>
                </a:lnTo>
                <a:lnTo>
                  <a:pt x="2432" y="501"/>
                </a:lnTo>
                <a:lnTo>
                  <a:pt x="2409" y="455"/>
                </a:lnTo>
                <a:lnTo>
                  <a:pt x="2383" y="409"/>
                </a:lnTo>
                <a:lnTo>
                  <a:pt x="2370" y="386"/>
                </a:lnTo>
                <a:lnTo>
                  <a:pt x="2355" y="365"/>
                </a:lnTo>
                <a:lnTo>
                  <a:pt x="2341" y="343"/>
                </a:lnTo>
                <a:lnTo>
                  <a:pt x="2326" y="322"/>
                </a:lnTo>
                <a:lnTo>
                  <a:pt x="2309" y="301"/>
                </a:lnTo>
                <a:lnTo>
                  <a:pt x="2293" y="281"/>
                </a:lnTo>
                <a:lnTo>
                  <a:pt x="2275" y="261"/>
                </a:lnTo>
                <a:lnTo>
                  <a:pt x="2258" y="242"/>
                </a:lnTo>
                <a:lnTo>
                  <a:pt x="2240" y="225"/>
                </a:lnTo>
                <a:lnTo>
                  <a:pt x="2222" y="210"/>
                </a:lnTo>
                <a:lnTo>
                  <a:pt x="2203" y="196"/>
                </a:lnTo>
                <a:lnTo>
                  <a:pt x="2182" y="181"/>
                </a:lnTo>
                <a:lnTo>
                  <a:pt x="2140" y="154"/>
                </a:lnTo>
                <a:lnTo>
                  <a:pt x="2096" y="126"/>
                </a:lnTo>
                <a:lnTo>
                  <a:pt x="2053" y="98"/>
                </a:lnTo>
                <a:lnTo>
                  <a:pt x="2033" y="84"/>
                </a:lnTo>
                <a:lnTo>
                  <a:pt x="2013" y="69"/>
                </a:lnTo>
                <a:lnTo>
                  <a:pt x="1995" y="53"/>
                </a:lnTo>
                <a:lnTo>
                  <a:pt x="1978" y="36"/>
                </a:lnTo>
                <a:lnTo>
                  <a:pt x="1963" y="18"/>
                </a:lnTo>
                <a:lnTo>
                  <a:pt x="1948" y="0"/>
                </a:lnTo>
                <a:lnTo>
                  <a:pt x="1949" y="10"/>
                </a:lnTo>
                <a:lnTo>
                  <a:pt x="1949" y="22"/>
                </a:lnTo>
                <a:lnTo>
                  <a:pt x="1947" y="34"/>
                </a:lnTo>
                <a:lnTo>
                  <a:pt x="1944" y="46"/>
                </a:lnTo>
                <a:lnTo>
                  <a:pt x="1940" y="59"/>
                </a:lnTo>
                <a:lnTo>
                  <a:pt x="1935" y="73"/>
                </a:lnTo>
                <a:lnTo>
                  <a:pt x="1929" y="86"/>
                </a:lnTo>
                <a:lnTo>
                  <a:pt x="1921" y="100"/>
                </a:lnTo>
                <a:lnTo>
                  <a:pt x="1903" y="130"/>
                </a:lnTo>
                <a:lnTo>
                  <a:pt x="1884" y="161"/>
                </a:lnTo>
                <a:lnTo>
                  <a:pt x="1861" y="192"/>
                </a:lnTo>
                <a:lnTo>
                  <a:pt x="1839" y="224"/>
                </a:lnTo>
                <a:lnTo>
                  <a:pt x="1791" y="288"/>
                </a:lnTo>
                <a:lnTo>
                  <a:pt x="1768" y="321"/>
                </a:lnTo>
                <a:lnTo>
                  <a:pt x="1748" y="351"/>
                </a:lnTo>
                <a:lnTo>
                  <a:pt x="1729" y="382"/>
                </a:lnTo>
                <a:lnTo>
                  <a:pt x="1722" y="398"/>
                </a:lnTo>
                <a:lnTo>
                  <a:pt x="1715" y="412"/>
                </a:lnTo>
                <a:lnTo>
                  <a:pt x="1709" y="426"/>
                </a:lnTo>
                <a:lnTo>
                  <a:pt x="1704" y="441"/>
                </a:lnTo>
                <a:lnTo>
                  <a:pt x="1699" y="454"/>
                </a:lnTo>
                <a:lnTo>
                  <a:pt x="1697" y="467"/>
                </a:lnTo>
                <a:lnTo>
                  <a:pt x="1692" y="511"/>
                </a:lnTo>
                <a:lnTo>
                  <a:pt x="1689" y="555"/>
                </a:lnTo>
                <a:lnTo>
                  <a:pt x="1688" y="599"/>
                </a:lnTo>
                <a:lnTo>
                  <a:pt x="1689" y="643"/>
                </a:lnTo>
                <a:lnTo>
                  <a:pt x="1692" y="689"/>
                </a:lnTo>
                <a:lnTo>
                  <a:pt x="1696" y="734"/>
                </a:lnTo>
                <a:lnTo>
                  <a:pt x="1702" y="779"/>
                </a:lnTo>
                <a:lnTo>
                  <a:pt x="1708" y="824"/>
                </a:lnTo>
                <a:lnTo>
                  <a:pt x="1716" y="869"/>
                </a:lnTo>
                <a:lnTo>
                  <a:pt x="1724" y="914"/>
                </a:lnTo>
                <a:lnTo>
                  <a:pt x="1734" y="958"/>
                </a:lnTo>
                <a:lnTo>
                  <a:pt x="1744" y="1002"/>
                </a:lnTo>
                <a:lnTo>
                  <a:pt x="1765" y="1089"/>
                </a:lnTo>
                <a:lnTo>
                  <a:pt x="1788" y="1173"/>
                </a:lnTo>
                <a:lnTo>
                  <a:pt x="1801" y="1220"/>
                </a:lnTo>
                <a:lnTo>
                  <a:pt x="1815" y="1267"/>
                </a:lnTo>
                <a:lnTo>
                  <a:pt x="1830" y="1314"/>
                </a:lnTo>
                <a:lnTo>
                  <a:pt x="1846" y="1360"/>
                </a:lnTo>
                <a:lnTo>
                  <a:pt x="1862" y="1405"/>
                </a:lnTo>
                <a:lnTo>
                  <a:pt x="1880" y="1450"/>
                </a:lnTo>
                <a:lnTo>
                  <a:pt x="1898" y="1495"/>
                </a:lnTo>
                <a:lnTo>
                  <a:pt x="1917" y="1540"/>
                </a:lnTo>
                <a:lnTo>
                  <a:pt x="1937" y="1584"/>
                </a:lnTo>
                <a:lnTo>
                  <a:pt x="1958" y="1628"/>
                </a:lnTo>
                <a:lnTo>
                  <a:pt x="1978" y="1671"/>
                </a:lnTo>
                <a:lnTo>
                  <a:pt x="2001" y="1714"/>
                </a:lnTo>
                <a:lnTo>
                  <a:pt x="2023" y="1757"/>
                </a:lnTo>
                <a:lnTo>
                  <a:pt x="2047" y="1800"/>
                </a:lnTo>
                <a:lnTo>
                  <a:pt x="2071" y="1842"/>
                </a:lnTo>
                <a:lnTo>
                  <a:pt x="2096" y="1884"/>
                </a:lnTo>
                <a:lnTo>
                  <a:pt x="2121" y="1922"/>
                </a:lnTo>
                <a:lnTo>
                  <a:pt x="2145" y="1961"/>
                </a:lnTo>
                <a:lnTo>
                  <a:pt x="2171" y="1999"/>
                </a:lnTo>
                <a:lnTo>
                  <a:pt x="2197" y="2036"/>
                </a:lnTo>
                <a:lnTo>
                  <a:pt x="2225" y="2072"/>
                </a:lnTo>
                <a:lnTo>
                  <a:pt x="2254" y="2107"/>
                </a:lnTo>
                <a:lnTo>
                  <a:pt x="2285" y="2140"/>
                </a:lnTo>
                <a:lnTo>
                  <a:pt x="2301" y="2156"/>
                </a:lnTo>
                <a:lnTo>
                  <a:pt x="2317" y="2172"/>
                </a:lnTo>
                <a:lnTo>
                  <a:pt x="2349" y="2201"/>
                </a:lnTo>
                <a:lnTo>
                  <a:pt x="2373" y="2221"/>
                </a:lnTo>
                <a:lnTo>
                  <a:pt x="2391" y="2239"/>
                </a:lnTo>
                <a:lnTo>
                  <a:pt x="2398" y="2247"/>
                </a:lnTo>
                <a:lnTo>
                  <a:pt x="2405" y="2255"/>
                </a:lnTo>
                <a:lnTo>
                  <a:pt x="2412" y="2263"/>
                </a:lnTo>
                <a:lnTo>
                  <a:pt x="2418" y="2273"/>
                </a:lnTo>
                <a:lnTo>
                  <a:pt x="2423" y="2284"/>
                </a:lnTo>
                <a:lnTo>
                  <a:pt x="2428" y="2296"/>
                </a:lnTo>
                <a:lnTo>
                  <a:pt x="2440" y="2326"/>
                </a:lnTo>
                <a:lnTo>
                  <a:pt x="2455" y="2368"/>
                </a:lnTo>
                <a:lnTo>
                  <a:pt x="2429" y="2355"/>
                </a:lnTo>
                <a:lnTo>
                  <a:pt x="2396" y="2339"/>
                </a:lnTo>
                <a:lnTo>
                  <a:pt x="2314" y="2300"/>
                </a:lnTo>
                <a:lnTo>
                  <a:pt x="2268" y="2278"/>
                </a:lnTo>
                <a:lnTo>
                  <a:pt x="2219" y="2253"/>
                </a:lnTo>
                <a:lnTo>
                  <a:pt x="2170" y="2228"/>
                </a:lnTo>
                <a:lnTo>
                  <a:pt x="2121" y="2200"/>
                </a:lnTo>
                <a:lnTo>
                  <a:pt x="2073" y="2172"/>
                </a:lnTo>
                <a:lnTo>
                  <a:pt x="2051" y="2157"/>
                </a:lnTo>
                <a:lnTo>
                  <a:pt x="2029" y="2142"/>
                </a:lnTo>
                <a:lnTo>
                  <a:pt x="2009" y="2128"/>
                </a:lnTo>
                <a:lnTo>
                  <a:pt x="1990" y="2113"/>
                </a:lnTo>
                <a:lnTo>
                  <a:pt x="1973" y="2098"/>
                </a:lnTo>
                <a:lnTo>
                  <a:pt x="1957" y="2083"/>
                </a:lnTo>
                <a:lnTo>
                  <a:pt x="1942" y="2068"/>
                </a:lnTo>
                <a:lnTo>
                  <a:pt x="1931" y="2053"/>
                </a:lnTo>
                <a:lnTo>
                  <a:pt x="1921" y="2038"/>
                </a:lnTo>
                <a:lnTo>
                  <a:pt x="1913" y="2024"/>
                </a:lnTo>
                <a:lnTo>
                  <a:pt x="1907" y="2009"/>
                </a:lnTo>
                <a:lnTo>
                  <a:pt x="1906" y="2002"/>
                </a:lnTo>
                <a:lnTo>
                  <a:pt x="1905" y="1995"/>
                </a:lnTo>
                <a:lnTo>
                  <a:pt x="1904" y="1988"/>
                </a:lnTo>
                <a:lnTo>
                  <a:pt x="1905" y="1981"/>
                </a:lnTo>
                <a:lnTo>
                  <a:pt x="1906" y="1973"/>
                </a:lnTo>
                <a:lnTo>
                  <a:pt x="1908" y="1966"/>
                </a:lnTo>
                <a:lnTo>
                  <a:pt x="1916" y="1943"/>
                </a:lnTo>
                <a:lnTo>
                  <a:pt x="1921" y="1918"/>
                </a:lnTo>
                <a:lnTo>
                  <a:pt x="1925" y="1894"/>
                </a:lnTo>
                <a:lnTo>
                  <a:pt x="1927" y="1869"/>
                </a:lnTo>
                <a:lnTo>
                  <a:pt x="1928" y="1843"/>
                </a:lnTo>
                <a:lnTo>
                  <a:pt x="1927" y="1819"/>
                </a:lnTo>
                <a:lnTo>
                  <a:pt x="1926" y="1792"/>
                </a:lnTo>
                <a:lnTo>
                  <a:pt x="1923" y="1766"/>
                </a:lnTo>
                <a:lnTo>
                  <a:pt x="1919" y="1741"/>
                </a:lnTo>
                <a:lnTo>
                  <a:pt x="1914" y="1714"/>
                </a:lnTo>
                <a:lnTo>
                  <a:pt x="1906" y="1688"/>
                </a:lnTo>
                <a:lnTo>
                  <a:pt x="1899" y="1662"/>
                </a:lnTo>
                <a:lnTo>
                  <a:pt x="1891" y="1635"/>
                </a:lnTo>
                <a:lnTo>
                  <a:pt x="1883" y="1609"/>
                </a:lnTo>
                <a:lnTo>
                  <a:pt x="1873" y="1583"/>
                </a:lnTo>
                <a:lnTo>
                  <a:pt x="1862" y="1556"/>
                </a:lnTo>
                <a:lnTo>
                  <a:pt x="1840" y="1505"/>
                </a:lnTo>
                <a:lnTo>
                  <a:pt x="1815" y="1454"/>
                </a:lnTo>
                <a:lnTo>
                  <a:pt x="1789" y="1405"/>
                </a:lnTo>
                <a:lnTo>
                  <a:pt x="1762" y="1357"/>
                </a:lnTo>
                <a:lnTo>
                  <a:pt x="1735" y="1310"/>
                </a:lnTo>
                <a:lnTo>
                  <a:pt x="1708" y="1266"/>
                </a:lnTo>
                <a:lnTo>
                  <a:pt x="1656" y="1187"/>
                </a:lnTo>
                <a:lnTo>
                  <a:pt x="1620" y="1130"/>
                </a:lnTo>
                <a:lnTo>
                  <a:pt x="1581" y="1074"/>
                </a:lnTo>
                <a:lnTo>
                  <a:pt x="1541" y="1018"/>
                </a:lnTo>
                <a:lnTo>
                  <a:pt x="1500" y="963"/>
                </a:lnTo>
                <a:lnTo>
                  <a:pt x="1457" y="908"/>
                </a:lnTo>
                <a:lnTo>
                  <a:pt x="1414" y="854"/>
                </a:lnTo>
                <a:lnTo>
                  <a:pt x="1370" y="800"/>
                </a:lnTo>
                <a:lnTo>
                  <a:pt x="1324" y="747"/>
                </a:lnTo>
                <a:lnTo>
                  <a:pt x="1278" y="696"/>
                </a:lnTo>
                <a:lnTo>
                  <a:pt x="1231" y="643"/>
                </a:lnTo>
                <a:lnTo>
                  <a:pt x="1184" y="593"/>
                </a:lnTo>
                <a:lnTo>
                  <a:pt x="1135" y="544"/>
                </a:lnTo>
                <a:lnTo>
                  <a:pt x="1086" y="496"/>
                </a:lnTo>
                <a:lnTo>
                  <a:pt x="1037" y="449"/>
                </a:lnTo>
                <a:lnTo>
                  <a:pt x="985" y="403"/>
                </a:lnTo>
                <a:lnTo>
                  <a:pt x="935" y="358"/>
                </a:lnTo>
                <a:lnTo>
                  <a:pt x="894" y="323"/>
                </a:lnTo>
                <a:lnTo>
                  <a:pt x="852" y="290"/>
                </a:lnTo>
                <a:lnTo>
                  <a:pt x="809" y="257"/>
                </a:lnTo>
                <a:lnTo>
                  <a:pt x="764" y="226"/>
                </a:lnTo>
                <a:lnTo>
                  <a:pt x="741" y="212"/>
                </a:lnTo>
                <a:lnTo>
                  <a:pt x="719" y="198"/>
                </a:lnTo>
                <a:lnTo>
                  <a:pt x="695" y="184"/>
                </a:lnTo>
                <a:lnTo>
                  <a:pt x="672" y="172"/>
                </a:lnTo>
                <a:lnTo>
                  <a:pt x="648" y="160"/>
                </a:lnTo>
                <a:lnTo>
                  <a:pt x="624" y="149"/>
                </a:lnTo>
                <a:lnTo>
                  <a:pt x="599" y="137"/>
                </a:lnTo>
                <a:lnTo>
                  <a:pt x="573" y="128"/>
                </a:lnTo>
                <a:lnTo>
                  <a:pt x="545" y="118"/>
                </a:lnTo>
                <a:lnTo>
                  <a:pt x="516" y="110"/>
                </a:lnTo>
                <a:lnTo>
                  <a:pt x="486" y="103"/>
                </a:lnTo>
                <a:lnTo>
                  <a:pt x="457" y="98"/>
                </a:lnTo>
                <a:lnTo>
                  <a:pt x="427" y="93"/>
                </a:lnTo>
                <a:lnTo>
                  <a:pt x="396" y="90"/>
                </a:lnTo>
                <a:lnTo>
                  <a:pt x="336" y="84"/>
                </a:lnTo>
                <a:lnTo>
                  <a:pt x="276" y="77"/>
                </a:lnTo>
                <a:lnTo>
                  <a:pt x="246" y="73"/>
                </a:lnTo>
                <a:lnTo>
                  <a:pt x="217" y="68"/>
                </a:lnTo>
                <a:lnTo>
                  <a:pt x="187" y="61"/>
                </a:lnTo>
                <a:lnTo>
                  <a:pt x="158" y="53"/>
                </a:lnTo>
                <a:lnTo>
                  <a:pt x="130" y="44"/>
                </a:lnTo>
                <a:lnTo>
                  <a:pt x="102" y="33"/>
                </a:lnTo>
                <a:lnTo>
                  <a:pt x="109" y="49"/>
                </a:lnTo>
                <a:lnTo>
                  <a:pt x="114" y="67"/>
                </a:lnTo>
                <a:lnTo>
                  <a:pt x="117" y="84"/>
                </a:lnTo>
                <a:lnTo>
                  <a:pt x="119" y="101"/>
                </a:lnTo>
                <a:lnTo>
                  <a:pt x="119" y="119"/>
                </a:lnTo>
                <a:lnTo>
                  <a:pt x="118" y="137"/>
                </a:lnTo>
                <a:lnTo>
                  <a:pt x="116" y="156"/>
                </a:lnTo>
                <a:lnTo>
                  <a:pt x="113" y="173"/>
                </a:lnTo>
                <a:lnTo>
                  <a:pt x="106" y="210"/>
                </a:lnTo>
                <a:lnTo>
                  <a:pt x="97" y="246"/>
                </a:lnTo>
                <a:lnTo>
                  <a:pt x="89" y="282"/>
                </a:lnTo>
                <a:lnTo>
                  <a:pt x="83" y="316"/>
                </a:lnTo>
                <a:lnTo>
                  <a:pt x="78" y="345"/>
                </a:lnTo>
                <a:lnTo>
                  <a:pt x="76" y="375"/>
                </a:lnTo>
                <a:lnTo>
                  <a:pt x="75" y="406"/>
                </a:lnTo>
                <a:lnTo>
                  <a:pt x="75" y="435"/>
                </a:lnTo>
                <a:lnTo>
                  <a:pt x="77" y="465"/>
                </a:lnTo>
                <a:lnTo>
                  <a:pt x="81" y="495"/>
                </a:lnTo>
                <a:lnTo>
                  <a:pt x="85" y="525"/>
                </a:lnTo>
                <a:lnTo>
                  <a:pt x="91" y="554"/>
                </a:lnTo>
                <a:lnTo>
                  <a:pt x="98" y="583"/>
                </a:lnTo>
                <a:lnTo>
                  <a:pt x="106" y="612"/>
                </a:lnTo>
                <a:lnTo>
                  <a:pt x="115" y="640"/>
                </a:lnTo>
                <a:lnTo>
                  <a:pt x="126" y="668"/>
                </a:lnTo>
                <a:lnTo>
                  <a:pt x="138" y="696"/>
                </a:lnTo>
                <a:lnTo>
                  <a:pt x="150" y="723"/>
                </a:lnTo>
                <a:lnTo>
                  <a:pt x="165" y="750"/>
                </a:lnTo>
                <a:lnTo>
                  <a:pt x="179" y="776"/>
                </a:lnTo>
                <a:lnTo>
                  <a:pt x="208" y="822"/>
                </a:lnTo>
                <a:lnTo>
                  <a:pt x="237" y="868"/>
                </a:lnTo>
                <a:lnTo>
                  <a:pt x="267" y="913"/>
                </a:lnTo>
                <a:lnTo>
                  <a:pt x="299" y="957"/>
                </a:lnTo>
                <a:lnTo>
                  <a:pt x="331" y="1001"/>
                </a:lnTo>
                <a:lnTo>
                  <a:pt x="363" y="1044"/>
                </a:lnTo>
                <a:lnTo>
                  <a:pt x="396" y="1087"/>
                </a:lnTo>
                <a:lnTo>
                  <a:pt x="430" y="1130"/>
                </a:lnTo>
                <a:lnTo>
                  <a:pt x="500" y="1215"/>
                </a:lnTo>
                <a:lnTo>
                  <a:pt x="570" y="1298"/>
                </a:lnTo>
                <a:lnTo>
                  <a:pt x="641" y="1380"/>
                </a:lnTo>
                <a:lnTo>
                  <a:pt x="712" y="1461"/>
                </a:lnTo>
                <a:lnTo>
                  <a:pt x="782" y="1541"/>
                </a:lnTo>
                <a:lnTo>
                  <a:pt x="854" y="1620"/>
                </a:lnTo>
                <a:lnTo>
                  <a:pt x="890" y="1658"/>
                </a:lnTo>
                <a:lnTo>
                  <a:pt x="927" y="1696"/>
                </a:lnTo>
                <a:lnTo>
                  <a:pt x="965" y="1733"/>
                </a:lnTo>
                <a:lnTo>
                  <a:pt x="1003" y="1770"/>
                </a:lnTo>
                <a:lnTo>
                  <a:pt x="1042" y="1804"/>
                </a:lnTo>
                <a:lnTo>
                  <a:pt x="1082" y="1838"/>
                </a:lnTo>
                <a:lnTo>
                  <a:pt x="1123" y="1872"/>
                </a:lnTo>
                <a:lnTo>
                  <a:pt x="1165" y="1904"/>
                </a:lnTo>
                <a:lnTo>
                  <a:pt x="1209" y="1933"/>
                </a:lnTo>
                <a:lnTo>
                  <a:pt x="1253" y="1963"/>
                </a:lnTo>
                <a:lnTo>
                  <a:pt x="1299" y="1990"/>
                </a:lnTo>
                <a:lnTo>
                  <a:pt x="1346" y="2016"/>
                </a:lnTo>
                <a:lnTo>
                  <a:pt x="1393" y="2040"/>
                </a:lnTo>
                <a:lnTo>
                  <a:pt x="1418" y="2051"/>
                </a:lnTo>
                <a:lnTo>
                  <a:pt x="1443" y="2062"/>
                </a:lnTo>
                <a:lnTo>
                  <a:pt x="1469" y="2072"/>
                </a:lnTo>
                <a:lnTo>
                  <a:pt x="1496" y="2082"/>
                </a:lnTo>
                <a:lnTo>
                  <a:pt x="1522" y="2090"/>
                </a:lnTo>
                <a:lnTo>
                  <a:pt x="1549" y="2097"/>
                </a:lnTo>
                <a:lnTo>
                  <a:pt x="1577" y="2104"/>
                </a:lnTo>
                <a:lnTo>
                  <a:pt x="1603" y="2109"/>
                </a:lnTo>
                <a:lnTo>
                  <a:pt x="1631" y="2112"/>
                </a:lnTo>
                <a:lnTo>
                  <a:pt x="1657" y="2113"/>
                </a:lnTo>
                <a:lnTo>
                  <a:pt x="1685" y="2113"/>
                </a:lnTo>
                <a:lnTo>
                  <a:pt x="1712" y="2110"/>
                </a:lnTo>
                <a:lnTo>
                  <a:pt x="1738" y="2106"/>
                </a:lnTo>
                <a:lnTo>
                  <a:pt x="1752" y="2103"/>
                </a:lnTo>
                <a:lnTo>
                  <a:pt x="1765" y="2098"/>
                </a:lnTo>
                <a:lnTo>
                  <a:pt x="1776" y="2095"/>
                </a:lnTo>
                <a:lnTo>
                  <a:pt x="1789" y="2094"/>
                </a:lnTo>
                <a:lnTo>
                  <a:pt x="1801" y="2094"/>
                </a:lnTo>
                <a:lnTo>
                  <a:pt x="1813" y="2095"/>
                </a:lnTo>
                <a:lnTo>
                  <a:pt x="1825" y="2097"/>
                </a:lnTo>
                <a:lnTo>
                  <a:pt x="1839" y="2102"/>
                </a:lnTo>
                <a:lnTo>
                  <a:pt x="1852" y="2106"/>
                </a:lnTo>
                <a:lnTo>
                  <a:pt x="1865" y="2112"/>
                </a:lnTo>
                <a:lnTo>
                  <a:pt x="1879" y="2118"/>
                </a:lnTo>
                <a:lnTo>
                  <a:pt x="1892" y="2125"/>
                </a:lnTo>
                <a:lnTo>
                  <a:pt x="1920" y="2142"/>
                </a:lnTo>
                <a:lnTo>
                  <a:pt x="1947" y="2162"/>
                </a:lnTo>
                <a:lnTo>
                  <a:pt x="1975" y="2183"/>
                </a:lnTo>
                <a:lnTo>
                  <a:pt x="2003" y="2207"/>
                </a:lnTo>
                <a:lnTo>
                  <a:pt x="2029" y="2231"/>
                </a:lnTo>
                <a:lnTo>
                  <a:pt x="2082" y="2278"/>
                </a:lnTo>
                <a:lnTo>
                  <a:pt x="2131" y="2321"/>
                </a:lnTo>
                <a:lnTo>
                  <a:pt x="2153" y="2340"/>
                </a:lnTo>
                <a:lnTo>
                  <a:pt x="2174" y="2356"/>
                </a:lnTo>
                <a:lnTo>
                  <a:pt x="2099" y="2332"/>
                </a:lnTo>
                <a:lnTo>
                  <a:pt x="2024" y="2310"/>
                </a:lnTo>
                <a:lnTo>
                  <a:pt x="1948" y="2288"/>
                </a:lnTo>
                <a:lnTo>
                  <a:pt x="1872" y="2268"/>
                </a:lnTo>
                <a:lnTo>
                  <a:pt x="1795" y="2249"/>
                </a:lnTo>
                <a:lnTo>
                  <a:pt x="1717" y="2232"/>
                </a:lnTo>
                <a:lnTo>
                  <a:pt x="1639" y="2215"/>
                </a:lnTo>
                <a:lnTo>
                  <a:pt x="1561" y="2200"/>
                </a:lnTo>
                <a:lnTo>
                  <a:pt x="1483" y="2186"/>
                </a:lnTo>
                <a:lnTo>
                  <a:pt x="1404" y="2172"/>
                </a:lnTo>
                <a:lnTo>
                  <a:pt x="1325" y="2160"/>
                </a:lnTo>
                <a:lnTo>
                  <a:pt x="1248" y="2149"/>
                </a:lnTo>
                <a:lnTo>
                  <a:pt x="1169" y="2137"/>
                </a:lnTo>
                <a:lnTo>
                  <a:pt x="1091" y="2127"/>
                </a:lnTo>
                <a:lnTo>
                  <a:pt x="935" y="2109"/>
                </a:lnTo>
                <a:lnTo>
                  <a:pt x="868" y="2100"/>
                </a:lnTo>
                <a:lnTo>
                  <a:pt x="801" y="2094"/>
                </a:lnTo>
                <a:lnTo>
                  <a:pt x="734" y="2089"/>
                </a:lnTo>
                <a:lnTo>
                  <a:pt x="700" y="2088"/>
                </a:lnTo>
                <a:lnTo>
                  <a:pt x="667" y="2087"/>
                </a:lnTo>
                <a:lnTo>
                  <a:pt x="633" y="2087"/>
                </a:lnTo>
                <a:lnTo>
                  <a:pt x="600" y="2089"/>
                </a:lnTo>
                <a:lnTo>
                  <a:pt x="566" y="2091"/>
                </a:lnTo>
                <a:lnTo>
                  <a:pt x="532" y="2095"/>
                </a:lnTo>
                <a:lnTo>
                  <a:pt x="500" y="2100"/>
                </a:lnTo>
                <a:lnTo>
                  <a:pt x="467" y="2107"/>
                </a:lnTo>
                <a:lnTo>
                  <a:pt x="434" y="2115"/>
                </a:lnTo>
                <a:lnTo>
                  <a:pt x="401" y="2125"/>
                </a:lnTo>
                <a:lnTo>
                  <a:pt x="364" y="2138"/>
                </a:lnTo>
                <a:lnTo>
                  <a:pt x="329" y="2154"/>
                </a:lnTo>
                <a:lnTo>
                  <a:pt x="311" y="2163"/>
                </a:lnTo>
                <a:lnTo>
                  <a:pt x="294" y="2171"/>
                </a:lnTo>
                <a:lnTo>
                  <a:pt x="276" y="2181"/>
                </a:lnTo>
                <a:lnTo>
                  <a:pt x="260" y="2192"/>
                </a:lnTo>
                <a:lnTo>
                  <a:pt x="244" y="2202"/>
                </a:lnTo>
                <a:lnTo>
                  <a:pt x="228" y="2213"/>
                </a:lnTo>
                <a:lnTo>
                  <a:pt x="213" y="2225"/>
                </a:lnTo>
                <a:lnTo>
                  <a:pt x="198" y="2238"/>
                </a:lnTo>
                <a:lnTo>
                  <a:pt x="184" y="2251"/>
                </a:lnTo>
                <a:lnTo>
                  <a:pt x="171" y="2265"/>
                </a:lnTo>
                <a:lnTo>
                  <a:pt x="157" y="2280"/>
                </a:lnTo>
                <a:lnTo>
                  <a:pt x="144" y="2295"/>
                </a:lnTo>
                <a:lnTo>
                  <a:pt x="130" y="2316"/>
                </a:lnTo>
                <a:lnTo>
                  <a:pt x="115" y="2337"/>
                </a:lnTo>
                <a:lnTo>
                  <a:pt x="100" y="2359"/>
                </a:lnTo>
                <a:lnTo>
                  <a:pt x="84" y="2379"/>
                </a:lnTo>
                <a:lnTo>
                  <a:pt x="75" y="2389"/>
                </a:lnTo>
                <a:lnTo>
                  <a:pt x="66" y="2399"/>
                </a:lnTo>
                <a:lnTo>
                  <a:pt x="57" y="2407"/>
                </a:lnTo>
                <a:lnTo>
                  <a:pt x="47" y="2415"/>
                </a:lnTo>
                <a:lnTo>
                  <a:pt x="35" y="2421"/>
                </a:lnTo>
                <a:lnTo>
                  <a:pt x="24" y="2426"/>
                </a:lnTo>
                <a:lnTo>
                  <a:pt x="12" y="2430"/>
                </a:lnTo>
                <a:lnTo>
                  <a:pt x="0" y="2432"/>
                </a:lnTo>
                <a:lnTo>
                  <a:pt x="16" y="2442"/>
                </a:lnTo>
                <a:lnTo>
                  <a:pt x="31" y="2454"/>
                </a:lnTo>
                <a:lnTo>
                  <a:pt x="45" y="2466"/>
                </a:lnTo>
                <a:lnTo>
                  <a:pt x="58" y="2481"/>
                </a:lnTo>
                <a:lnTo>
                  <a:pt x="69" y="2497"/>
                </a:lnTo>
                <a:lnTo>
                  <a:pt x="81" y="2513"/>
                </a:lnTo>
                <a:lnTo>
                  <a:pt x="91" y="2531"/>
                </a:lnTo>
                <a:lnTo>
                  <a:pt x="101" y="2548"/>
                </a:lnTo>
                <a:lnTo>
                  <a:pt x="119" y="2585"/>
                </a:lnTo>
                <a:lnTo>
                  <a:pt x="138" y="2621"/>
                </a:lnTo>
                <a:lnTo>
                  <a:pt x="148" y="2638"/>
                </a:lnTo>
                <a:lnTo>
                  <a:pt x="157" y="2656"/>
                </a:lnTo>
                <a:lnTo>
                  <a:pt x="169" y="2671"/>
                </a:lnTo>
                <a:lnTo>
                  <a:pt x="179" y="2687"/>
                </a:lnTo>
                <a:lnTo>
                  <a:pt x="193" y="2702"/>
                </a:lnTo>
                <a:lnTo>
                  <a:pt x="208" y="2717"/>
                </a:lnTo>
                <a:lnTo>
                  <a:pt x="222" y="2732"/>
                </a:lnTo>
                <a:lnTo>
                  <a:pt x="237" y="2745"/>
                </a:lnTo>
                <a:lnTo>
                  <a:pt x="254" y="2758"/>
                </a:lnTo>
                <a:lnTo>
                  <a:pt x="270" y="2771"/>
                </a:lnTo>
                <a:lnTo>
                  <a:pt x="288" y="2782"/>
                </a:lnTo>
                <a:lnTo>
                  <a:pt x="305" y="2793"/>
                </a:lnTo>
                <a:lnTo>
                  <a:pt x="341" y="2814"/>
                </a:lnTo>
                <a:lnTo>
                  <a:pt x="378" y="2833"/>
                </a:lnTo>
                <a:lnTo>
                  <a:pt x="415" y="2851"/>
                </a:lnTo>
                <a:lnTo>
                  <a:pt x="452" y="2867"/>
                </a:lnTo>
                <a:lnTo>
                  <a:pt x="509" y="2890"/>
                </a:lnTo>
                <a:lnTo>
                  <a:pt x="566" y="2912"/>
                </a:lnTo>
                <a:lnTo>
                  <a:pt x="625" y="2932"/>
                </a:lnTo>
                <a:lnTo>
                  <a:pt x="683" y="2952"/>
                </a:lnTo>
                <a:lnTo>
                  <a:pt x="742" y="2969"/>
                </a:lnTo>
                <a:lnTo>
                  <a:pt x="803" y="2986"/>
                </a:lnTo>
                <a:lnTo>
                  <a:pt x="862" y="3001"/>
                </a:lnTo>
                <a:lnTo>
                  <a:pt x="923" y="3015"/>
                </a:lnTo>
                <a:lnTo>
                  <a:pt x="984" y="3029"/>
                </a:lnTo>
                <a:lnTo>
                  <a:pt x="1045" y="3040"/>
                </a:lnTo>
                <a:lnTo>
                  <a:pt x="1106" y="3050"/>
                </a:lnTo>
                <a:lnTo>
                  <a:pt x="1168" y="3061"/>
                </a:lnTo>
                <a:lnTo>
                  <a:pt x="1228" y="3069"/>
                </a:lnTo>
                <a:lnTo>
                  <a:pt x="1290" y="3076"/>
                </a:lnTo>
                <a:lnTo>
                  <a:pt x="1351" y="3082"/>
                </a:lnTo>
                <a:lnTo>
                  <a:pt x="1412" y="3088"/>
                </a:lnTo>
                <a:lnTo>
                  <a:pt x="1464" y="3091"/>
                </a:lnTo>
                <a:lnTo>
                  <a:pt x="1529" y="3094"/>
                </a:lnTo>
                <a:lnTo>
                  <a:pt x="1606" y="3095"/>
                </a:lnTo>
                <a:lnTo>
                  <a:pt x="1647" y="3094"/>
                </a:lnTo>
                <a:lnTo>
                  <a:pt x="1691" y="3094"/>
                </a:lnTo>
                <a:lnTo>
                  <a:pt x="1736" y="3092"/>
                </a:lnTo>
                <a:lnTo>
                  <a:pt x="1782" y="3090"/>
                </a:lnTo>
                <a:lnTo>
                  <a:pt x="1830" y="3087"/>
                </a:lnTo>
                <a:lnTo>
                  <a:pt x="1878" y="3082"/>
                </a:lnTo>
                <a:lnTo>
                  <a:pt x="1926" y="3077"/>
                </a:lnTo>
                <a:lnTo>
                  <a:pt x="1975" y="3071"/>
                </a:lnTo>
                <a:lnTo>
                  <a:pt x="2023" y="3063"/>
                </a:lnTo>
                <a:lnTo>
                  <a:pt x="2070" y="3053"/>
                </a:lnTo>
                <a:lnTo>
                  <a:pt x="2116" y="3043"/>
                </a:lnTo>
                <a:lnTo>
                  <a:pt x="2163" y="3031"/>
                </a:lnTo>
                <a:lnTo>
                  <a:pt x="2207" y="3018"/>
                </a:lnTo>
                <a:lnTo>
                  <a:pt x="2249" y="3002"/>
                </a:lnTo>
                <a:lnTo>
                  <a:pt x="2268" y="2994"/>
                </a:lnTo>
                <a:lnTo>
                  <a:pt x="2289" y="2985"/>
                </a:lnTo>
                <a:lnTo>
                  <a:pt x="2307" y="2976"/>
                </a:lnTo>
                <a:lnTo>
                  <a:pt x="2326" y="2966"/>
                </a:lnTo>
                <a:lnTo>
                  <a:pt x="2344" y="2956"/>
                </a:lnTo>
                <a:lnTo>
                  <a:pt x="2360" y="2945"/>
                </a:lnTo>
                <a:lnTo>
                  <a:pt x="2377" y="2934"/>
                </a:lnTo>
                <a:lnTo>
                  <a:pt x="2392" y="2922"/>
                </a:lnTo>
                <a:lnTo>
                  <a:pt x="2406" y="2910"/>
                </a:lnTo>
                <a:lnTo>
                  <a:pt x="2421" y="2897"/>
                </a:lnTo>
                <a:lnTo>
                  <a:pt x="2433" y="2883"/>
                </a:lnTo>
                <a:lnTo>
                  <a:pt x="2445" y="2870"/>
                </a:lnTo>
                <a:lnTo>
                  <a:pt x="2457" y="2856"/>
                </a:lnTo>
                <a:lnTo>
                  <a:pt x="2466" y="2840"/>
                </a:lnTo>
                <a:lnTo>
                  <a:pt x="2475" y="2824"/>
                </a:lnTo>
                <a:lnTo>
                  <a:pt x="2482" y="2807"/>
                </a:lnTo>
                <a:lnTo>
                  <a:pt x="2489" y="2791"/>
                </a:lnTo>
                <a:lnTo>
                  <a:pt x="2495" y="2774"/>
                </a:lnTo>
                <a:lnTo>
                  <a:pt x="2499" y="2755"/>
                </a:lnTo>
                <a:lnTo>
                  <a:pt x="2502" y="2737"/>
                </a:lnTo>
                <a:lnTo>
                  <a:pt x="2503" y="2716"/>
                </a:lnTo>
                <a:lnTo>
                  <a:pt x="2503" y="2697"/>
                </a:lnTo>
                <a:lnTo>
                  <a:pt x="2502" y="2675"/>
                </a:lnTo>
                <a:lnTo>
                  <a:pt x="2500" y="2654"/>
                </a:lnTo>
                <a:lnTo>
                  <a:pt x="2532" y="2655"/>
                </a:lnTo>
                <a:lnTo>
                  <a:pt x="2565" y="2658"/>
                </a:lnTo>
                <a:lnTo>
                  <a:pt x="2598" y="2662"/>
                </a:lnTo>
                <a:lnTo>
                  <a:pt x="2631" y="2670"/>
                </a:lnTo>
                <a:lnTo>
                  <a:pt x="2664" y="2678"/>
                </a:lnTo>
                <a:lnTo>
                  <a:pt x="2697" y="2690"/>
                </a:lnTo>
                <a:lnTo>
                  <a:pt x="2730" y="2703"/>
                </a:lnTo>
                <a:lnTo>
                  <a:pt x="2764" y="2717"/>
                </a:lnTo>
                <a:lnTo>
                  <a:pt x="2797" y="2734"/>
                </a:lnTo>
                <a:lnTo>
                  <a:pt x="2830" y="2751"/>
                </a:lnTo>
                <a:lnTo>
                  <a:pt x="2862" y="2770"/>
                </a:lnTo>
                <a:lnTo>
                  <a:pt x="2895" y="2790"/>
                </a:lnTo>
                <a:lnTo>
                  <a:pt x="2928" y="2812"/>
                </a:lnTo>
                <a:lnTo>
                  <a:pt x="2961" y="2834"/>
                </a:lnTo>
                <a:lnTo>
                  <a:pt x="2993" y="2857"/>
                </a:lnTo>
                <a:lnTo>
                  <a:pt x="3024" y="2881"/>
                </a:lnTo>
                <a:lnTo>
                  <a:pt x="3056" y="2906"/>
                </a:lnTo>
                <a:lnTo>
                  <a:pt x="3087" y="2931"/>
                </a:lnTo>
                <a:lnTo>
                  <a:pt x="3147" y="2983"/>
                </a:lnTo>
                <a:lnTo>
                  <a:pt x="3206" y="3036"/>
                </a:lnTo>
                <a:lnTo>
                  <a:pt x="3262" y="3089"/>
                </a:lnTo>
                <a:lnTo>
                  <a:pt x="3315" y="3142"/>
                </a:lnTo>
                <a:lnTo>
                  <a:pt x="3367" y="3193"/>
                </a:lnTo>
                <a:lnTo>
                  <a:pt x="3458" y="3286"/>
                </a:lnTo>
                <a:lnTo>
                  <a:pt x="3445" y="3285"/>
                </a:lnTo>
                <a:lnTo>
                  <a:pt x="3432" y="3284"/>
                </a:lnTo>
                <a:lnTo>
                  <a:pt x="3419" y="3282"/>
                </a:lnTo>
                <a:lnTo>
                  <a:pt x="3405" y="3278"/>
                </a:lnTo>
                <a:lnTo>
                  <a:pt x="3391" y="3275"/>
                </a:lnTo>
                <a:lnTo>
                  <a:pt x="3377" y="3270"/>
                </a:lnTo>
                <a:lnTo>
                  <a:pt x="3348" y="3259"/>
                </a:lnTo>
                <a:lnTo>
                  <a:pt x="3319" y="3246"/>
                </a:lnTo>
                <a:lnTo>
                  <a:pt x="3290" y="3232"/>
                </a:lnTo>
                <a:lnTo>
                  <a:pt x="3259" y="3215"/>
                </a:lnTo>
                <a:lnTo>
                  <a:pt x="3228" y="3199"/>
                </a:lnTo>
                <a:lnTo>
                  <a:pt x="3166" y="3165"/>
                </a:lnTo>
                <a:lnTo>
                  <a:pt x="3134" y="3149"/>
                </a:lnTo>
                <a:lnTo>
                  <a:pt x="3103" y="3133"/>
                </a:lnTo>
                <a:lnTo>
                  <a:pt x="3071" y="3119"/>
                </a:lnTo>
                <a:lnTo>
                  <a:pt x="3041" y="3107"/>
                </a:lnTo>
                <a:lnTo>
                  <a:pt x="3010" y="3097"/>
                </a:lnTo>
                <a:lnTo>
                  <a:pt x="2995" y="3093"/>
                </a:lnTo>
                <a:lnTo>
                  <a:pt x="2980" y="3090"/>
                </a:lnTo>
                <a:lnTo>
                  <a:pt x="2926" y="3081"/>
                </a:lnTo>
                <a:lnTo>
                  <a:pt x="2873" y="3074"/>
                </a:lnTo>
                <a:lnTo>
                  <a:pt x="2818" y="3069"/>
                </a:lnTo>
                <a:lnTo>
                  <a:pt x="2764" y="3065"/>
                </a:lnTo>
                <a:lnTo>
                  <a:pt x="2710" y="3063"/>
                </a:lnTo>
                <a:lnTo>
                  <a:pt x="2655" y="3062"/>
                </a:lnTo>
                <a:lnTo>
                  <a:pt x="2600" y="3063"/>
                </a:lnTo>
                <a:lnTo>
                  <a:pt x="2546" y="3064"/>
                </a:lnTo>
                <a:lnTo>
                  <a:pt x="2490" y="3067"/>
                </a:lnTo>
                <a:lnTo>
                  <a:pt x="2436" y="3070"/>
                </a:lnTo>
                <a:lnTo>
                  <a:pt x="2381" y="3074"/>
                </a:lnTo>
                <a:lnTo>
                  <a:pt x="2327" y="3079"/>
                </a:lnTo>
                <a:lnTo>
                  <a:pt x="2218" y="3090"/>
                </a:lnTo>
                <a:lnTo>
                  <a:pt x="2111" y="3103"/>
                </a:lnTo>
                <a:lnTo>
                  <a:pt x="2030" y="3113"/>
                </a:lnTo>
                <a:lnTo>
                  <a:pt x="1948" y="3124"/>
                </a:lnTo>
                <a:lnTo>
                  <a:pt x="1907" y="3131"/>
                </a:lnTo>
                <a:lnTo>
                  <a:pt x="1868" y="3138"/>
                </a:lnTo>
                <a:lnTo>
                  <a:pt x="1827" y="3148"/>
                </a:lnTo>
                <a:lnTo>
                  <a:pt x="1787" y="3157"/>
                </a:lnTo>
                <a:lnTo>
                  <a:pt x="1747" y="3166"/>
                </a:lnTo>
                <a:lnTo>
                  <a:pt x="1707" y="3178"/>
                </a:lnTo>
                <a:lnTo>
                  <a:pt x="1668" y="3191"/>
                </a:lnTo>
                <a:lnTo>
                  <a:pt x="1629" y="3204"/>
                </a:lnTo>
                <a:lnTo>
                  <a:pt x="1591" y="3219"/>
                </a:lnTo>
                <a:lnTo>
                  <a:pt x="1554" y="3236"/>
                </a:lnTo>
                <a:lnTo>
                  <a:pt x="1517" y="3254"/>
                </a:lnTo>
                <a:lnTo>
                  <a:pt x="1481" y="3275"/>
                </a:lnTo>
                <a:lnTo>
                  <a:pt x="1452" y="3292"/>
                </a:lnTo>
                <a:lnTo>
                  <a:pt x="1422" y="3312"/>
                </a:lnTo>
                <a:lnTo>
                  <a:pt x="1392" y="3333"/>
                </a:lnTo>
                <a:lnTo>
                  <a:pt x="1364" y="3355"/>
                </a:lnTo>
                <a:lnTo>
                  <a:pt x="1337" y="3378"/>
                </a:lnTo>
                <a:lnTo>
                  <a:pt x="1311" y="3404"/>
                </a:lnTo>
                <a:lnTo>
                  <a:pt x="1299" y="3417"/>
                </a:lnTo>
                <a:lnTo>
                  <a:pt x="1288" y="3430"/>
                </a:lnTo>
                <a:lnTo>
                  <a:pt x="1277" y="3444"/>
                </a:lnTo>
                <a:lnTo>
                  <a:pt x="1266" y="3458"/>
                </a:lnTo>
                <a:lnTo>
                  <a:pt x="1256" y="3473"/>
                </a:lnTo>
                <a:lnTo>
                  <a:pt x="1247" y="3491"/>
                </a:lnTo>
                <a:lnTo>
                  <a:pt x="1227" y="3527"/>
                </a:lnTo>
                <a:lnTo>
                  <a:pt x="1208" y="3564"/>
                </a:lnTo>
                <a:lnTo>
                  <a:pt x="1197" y="3582"/>
                </a:lnTo>
                <a:lnTo>
                  <a:pt x="1187" y="3600"/>
                </a:lnTo>
                <a:lnTo>
                  <a:pt x="1176" y="3617"/>
                </a:lnTo>
                <a:lnTo>
                  <a:pt x="1164" y="3634"/>
                </a:lnTo>
                <a:lnTo>
                  <a:pt x="1151" y="3650"/>
                </a:lnTo>
                <a:lnTo>
                  <a:pt x="1137" y="3664"/>
                </a:lnTo>
                <a:lnTo>
                  <a:pt x="1123" y="3676"/>
                </a:lnTo>
                <a:lnTo>
                  <a:pt x="1106" y="3688"/>
                </a:lnTo>
                <a:lnTo>
                  <a:pt x="1097" y="3693"/>
                </a:lnTo>
                <a:lnTo>
                  <a:pt x="1088" y="3697"/>
                </a:lnTo>
                <a:lnTo>
                  <a:pt x="1079" y="3701"/>
                </a:lnTo>
                <a:lnTo>
                  <a:pt x="1069" y="3704"/>
                </a:lnTo>
                <a:lnTo>
                  <a:pt x="1088" y="3707"/>
                </a:lnTo>
                <a:lnTo>
                  <a:pt x="1107" y="3711"/>
                </a:lnTo>
                <a:lnTo>
                  <a:pt x="1126" y="3716"/>
                </a:lnTo>
                <a:lnTo>
                  <a:pt x="1145" y="3721"/>
                </a:lnTo>
                <a:lnTo>
                  <a:pt x="1164" y="3728"/>
                </a:lnTo>
                <a:lnTo>
                  <a:pt x="1182" y="3735"/>
                </a:lnTo>
                <a:lnTo>
                  <a:pt x="1218" y="3750"/>
                </a:lnTo>
                <a:lnTo>
                  <a:pt x="1254" y="3767"/>
                </a:lnTo>
                <a:lnTo>
                  <a:pt x="1290" y="3785"/>
                </a:lnTo>
                <a:lnTo>
                  <a:pt x="1324" y="3803"/>
                </a:lnTo>
                <a:lnTo>
                  <a:pt x="1360" y="3823"/>
                </a:lnTo>
                <a:lnTo>
                  <a:pt x="1431" y="3863"/>
                </a:lnTo>
                <a:lnTo>
                  <a:pt x="1467" y="3881"/>
                </a:lnTo>
                <a:lnTo>
                  <a:pt x="1503" y="3900"/>
                </a:lnTo>
                <a:lnTo>
                  <a:pt x="1540" y="3916"/>
                </a:lnTo>
                <a:lnTo>
                  <a:pt x="1577" y="3930"/>
                </a:lnTo>
                <a:lnTo>
                  <a:pt x="1596" y="3938"/>
                </a:lnTo>
                <a:lnTo>
                  <a:pt x="1615" y="3943"/>
                </a:lnTo>
                <a:lnTo>
                  <a:pt x="1634" y="3949"/>
                </a:lnTo>
                <a:lnTo>
                  <a:pt x="1654" y="3953"/>
                </a:lnTo>
                <a:lnTo>
                  <a:pt x="1697" y="3961"/>
                </a:lnTo>
                <a:lnTo>
                  <a:pt x="1741" y="3968"/>
                </a:lnTo>
                <a:lnTo>
                  <a:pt x="1785" y="3975"/>
                </a:lnTo>
                <a:lnTo>
                  <a:pt x="1829" y="3979"/>
                </a:lnTo>
                <a:lnTo>
                  <a:pt x="1874" y="3982"/>
                </a:lnTo>
                <a:lnTo>
                  <a:pt x="1918" y="3984"/>
                </a:lnTo>
                <a:lnTo>
                  <a:pt x="1962" y="3985"/>
                </a:lnTo>
                <a:lnTo>
                  <a:pt x="2006" y="3985"/>
                </a:lnTo>
                <a:lnTo>
                  <a:pt x="2051" y="3984"/>
                </a:lnTo>
                <a:lnTo>
                  <a:pt x="2095" y="3983"/>
                </a:lnTo>
                <a:lnTo>
                  <a:pt x="2139" y="3980"/>
                </a:lnTo>
                <a:lnTo>
                  <a:pt x="2184" y="3977"/>
                </a:lnTo>
                <a:lnTo>
                  <a:pt x="2272" y="3969"/>
                </a:lnTo>
                <a:lnTo>
                  <a:pt x="2359" y="3960"/>
                </a:lnTo>
                <a:lnTo>
                  <a:pt x="2407" y="3954"/>
                </a:lnTo>
                <a:lnTo>
                  <a:pt x="2470" y="3945"/>
                </a:lnTo>
                <a:lnTo>
                  <a:pt x="2547" y="3931"/>
                </a:lnTo>
                <a:lnTo>
                  <a:pt x="2635" y="3915"/>
                </a:lnTo>
                <a:lnTo>
                  <a:pt x="2681" y="3906"/>
                </a:lnTo>
                <a:lnTo>
                  <a:pt x="2729" y="3895"/>
                </a:lnTo>
                <a:lnTo>
                  <a:pt x="2778" y="3883"/>
                </a:lnTo>
                <a:lnTo>
                  <a:pt x="2829" y="3871"/>
                </a:lnTo>
                <a:lnTo>
                  <a:pt x="2879" y="3857"/>
                </a:lnTo>
                <a:lnTo>
                  <a:pt x="2929" y="3841"/>
                </a:lnTo>
                <a:lnTo>
                  <a:pt x="2980" y="3826"/>
                </a:lnTo>
                <a:lnTo>
                  <a:pt x="3029" y="3809"/>
                </a:lnTo>
                <a:lnTo>
                  <a:pt x="3078" y="3790"/>
                </a:lnTo>
                <a:lnTo>
                  <a:pt x="3125" y="3771"/>
                </a:lnTo>
                <a:lnTo>
                  <a:pt x="3171" y="3750"/>
                </a:lnTo>
                <a:lnTo>
                  <a:pt x="3214" y="3729"/>
                </a:lnTo>
                <a:lnTo>
                  <a:pt x="3255" y="3705"/>
                </a:lnTo>
                <a:lnTo>
                  <a:pt x="3274" y="3693"/>
                </a:lnTo>
                <a:lnTo>
                  <a:pt x="3293" y="3680"/>
                </a:lnTo>
                <a:lnTo>
                  <a:pt x="3311" y="3668"/>
                </a:lnTo>
                <a:lnTo>
                  <a:pt x="3328" y="3655"/>
                </a:lnTo>
                <a:lnTo>
                  <a:pt x="3344" y="3642"/>
                </a:lnTo>
                <a:lnTo>
                  <a:pt x="3359" y="3627"/>
                </a:lnTo>
                <a:lnTo>
                  <a:pt x="3374" y="3614"/>
                </a:lnTo>
                <a:lnTo>
                  <a:pt x="3387" y="3600"/>
                </a:lnTo>
                <a:lnTo>
                  <a:pt x="3398" y="3584"/>
                </a:lnTo>
                <a:lnTo>
                  <a:pt x="3410" y="3570"/>
                </a:lnTo>
                <a:lnTo>
                  <a:pt x="3420" y="3553"/>
                </a:lnTo>
                <a:lnTo>
                  <a:pt x="3428" y="3538"/>
                </a:lnTo>
                <a:lnTo>
                  <a:pt x="3435" y="3522"/>
                </a:lnTo>
                <a:lnTo>
                  <a:pt x="3441" y="3505"/>
                </a:lnTo>
                <a:lnTo>
                  <a:pt x="3446" y="3489"/>
                </a:lnTo>
                <a:lnTo>
                  <a:pt x="3450" y="3471"/>
                </a:lnTo>
                <a:lnTo>
                  <a:pt x="3452" y="3454"/>
                </a:lnTo>
                <a:lnTo>
                  <a:pt x="3453" y="3436"/>
                </a:lnTo>
                <a:lnTo>
                  <a:pt x="3452" y="3417"/>
                </a:lnTo>
                <a:lnTo>
                  <a:pt x="3449" y="3399"/>
                </a:lnTo>
                <a:lnTo>
                  <a:pt x="3444" y="3379"/>
                </a:lnTo>
                <a:lnTo>
                  <a:pt x="3438" y="3360"/>
                </a:lnTo>
                <a:lnTo>
                  <a:pt x="3450" y="3361"/>
                </a:lnTo>
                <a:lnTo>
                  <a:pt x="3462" y="3362"/>
                </a:lnTo>
                <a:lnTo>
                  <a:pt x="3473" y="3364"/>
                </a:lnTo>
                <a:lnTo>
                  <a:pt x="3485" y="3367"/>
                </a:lnTo>
                <a:lnTo>
                  <a:pt x="3498" y="3370"/>
                </a:lnTo>
                <a:lnTo>
                  <a:pt x="3509" y="3374"/>
                </a:lnTo>
                <a:lnTo>
                  <a:pt x="3534" y="3384"/>
                </a:lnTo>
                <a:lnTo>
                  <a:pt x="3557" y="3398"/>
                </a:lnTo>
                <a:lnTo>
                  <a:pt x="3582" y="3412"/>
                </a:lnTo>
                <a:lnTo>
                  <a:pt x="3606" y="3429"/>
                </a:lnTo>
                <a:lnTo>
                  <a:pt x="3631" y="3449"/>
                </a:lnTo>
                <a:lnTo>
                  <a:pt x="3655" y="3470"/>
                </a:lnTo>
                <a:lnTo>
                  <a:pt x="3680" y="3493"/>
                </a:lnTo>
                <a:lnTo>
                  <a:pt x="3705" y="3518"/>
                </a:lnTo>
                <a:lnTo>
                  <a:pt x="3729" y="3544"/>
                </a:lnTo>
                <a:lnTo>
                  <a:pt x="3754" y="3571"/>
                </a:lnTo>
                <a:lnTo>
                  <a:pt x="3778" y="3598"/>
                </a:lnTo>
                <a:lnTo>
                  <a:pt x="3802" y="3628"/>
                </a:lnTo>
                <a:lnTo>
                  <a:pt x="3826" y="3657"/>
                </a:lnTo>
                <a:lnTo>
                  <a:pt x="3872" y="3718"/>
                </a:lnTo>
                <a:lnTo>
                  <a:pt x="3917" y="3780"/>
                </a:lnTo>
                <a:lnTo>
                  <a:pt x="3960" y="3840"/>
                </a:lnTo>
                <a:lnTo>
                  <a:pt x="4001" y="3900"/>
                </a:lnTo>
                <a:lnTo>
                  <a:pt x="4074" y="4006"/>
                </a:lnTo>
                <a:lnTo>
                  <a:pt x="4106" y="4051"/>
                </a:lnTo>
                <a:lnTo>
                  <a:pt x="4135" y="4089"/>
                </a:lnTo>
                <a:lnTo>
                  <a:pt x="4124" y="4090"/>
                </a:lnTo>
                <a:lnTo>
                  <a:pt x="4112" y="4090"/>
                </a:lnTo>
                <a:lnTo>
                  <a:pt x="4101" y="4089"/>
                </a:lnTo>
                <a:lnTo>
                  <a:pt x="4091" y="4087"/>
                </a:lnTo>
                <a:lnTo>
                  <a:pt x="4071" y="4083"/>
                </a:lnTo>
                <a:lnTo>
                  <a:pt x="4052" y="4077"/>
                </a:lnTo>
                <a:lnTo>
                  <a:pt x="4034" y="4069"/>
                </a:lnTo>
                <a:lnTo>
                  <a:pt x="4016" y="4060"/>
                </a:lnTo>
                <a:lnTo>
                  <a:pt x="4000" y="4048"/>
                </a:lnTo>
                <a:lnTo>
                  <a:pt x="3982" y="4037"/>
                </a:lnTo>
                <a:lnTo>
                  <a:pt x="3949" y="4012"/>
                </a:lnTo>
                <a:lnTo>
                  <a:pt x="3931" y="4000"/>
                </a:lnTo>
                <a:lnTo>
                  <a:pt x="3913" y="3988"/>
                </a:lnTo>
                <a:lnTo>
                  <a:pt x="3894" y="3976"/>
                </a:lnTo>
                <a:lnTo>
                  <a:pt x="3874" y="3964"/>
                </a:lnTo>
                <a:lnTo>
                  <a:pt x="3852" y="3954"/>
                </a:lnTo>
                <a:lnTo>
                  <a:pt x="3830" y="3945"/>
                </a:lnTo>
                <a:lnTo>
                  <a:pt x="3808" y="3938"/>
                </a:lnTo>
                <a:lnTo>
                  <a:pt x="3786" y="3931"/>
                </a:lnTo>
                <a:lnTo>
                  <a:pt x="3764" y="3926"/>
                </a:lnTo>
                <a:lnTo>
                  <a:pt x="3742" y="3921"/>
                </a:lnTo>
                <a:lnTo>
                  <a:pt x="3720" y="3917"/>
                </a:lnTo>
                <a:lnTo>
                  <a:pt x="3697" y="3914"/>
                </a:lnTo>
                <a:lnTo>
                  <a:pt x="3675" y="3912"/>
                </a:lnTo>
                <a:lnTo>
                  <a:pt x="3652" y="3910"/>
                </a:lnTo>
                <a:lnTo>
                  <a:pt x="3607" y="3908"/>
                </a:lnTo>
                <a:lnTo>
                  <a:pt x="3562" y="3908"/>
                </a:lnTo>
                <a:lnTo>
                  <a:pt x="3517" y="3909"/>
                </a:lnTo>
                <a:lnTo>
                  <a:pt x="3472" y="3912"/>
                </a:lnTo>
                <a:lnTo>
                  <a:pt x="3422" y="3916"/>
                </a:lnTo>
                <a:lnTo>
                  <a:pt x="3372" y="3921"/>
                </a:lnTo>
                <a:lnTo>
                  <a:pt x="3272" y="3933"/>
                </a:lnTo>
                <a:lnTo>
                  <a:pt x="3173" y="3947"/>
                </a:lnTo>
                <a:lnTo>
                  <a:pt x="3073" y="3962"/>
                </a:lnTo>
                <a:lnTo>
                  <a:pt x="2974" y="3980"/>
                </a:lnTo>
                <a:lnTo>
                  <a:pt x="2876" y="3999"/>
                </a:lnTo>
                <a:lnTo>
                  <a:pt x="2777" y="4020"/>
                </a:lnTo>
                <a:lnTo>
                  <a:pt x="2680" y="4042"/>
                </a:lnTo>
                <a:lnTo>
                  <a:pt x="2605" y="4059"/>
                </a:lnTo>
                <a:lnTo>
                  <a:pt x="2526" y="4076"/>
                </a:lnTo>
                <a:lnTo>
                  <a:pt x="2444" y="4094"/>
                </a:lnTo>
                <a:lnTo>
                  <a:pt x="2403" y="4105"/>
                </a:lnTo>
                <a:lnTo>
                  <a:pt x="2362" y="4116"/>
                </a:lnTo>
                <a:lnTo>
                  <a:pt x="2322" y="4128"/>
                </a:lnTo>
                <a:lnTo>
                  <a:pt x="2282" y="4142"/>
                </a:lnTo>
                <a:lnTo>
                  <a:pt x="2244" y="4157"/>
                </a:lnTo>
                <a:lnTo>
                  <a:pt x="2206" y="4173"/>
                </a:lnTo>
                <a:lnTo>
                  <a:pt x="2169" y="4191"/>
                </a:lnTo>
                <a:lnTo>
                  <a:pt x="2151" y="4200"/>
                </a:lnTo>
                <a:lnTo>
                  <a:pt x="2135" y="4210"/>
                </a:lnTo>
                <a:lnTo>
                  <a:pt x="2118" y="4220"/>
                </a:lnTo>
                <a:lnTo>
                  <a:pt x="2102" y="4232"/>
                </a:lnTo>
                <a:lnTo>
                  <a:pt x="2087" y="4243"/>
                </a:lnTo>
                <a:lnTo>
                  <a:pt x="2071" y="4254"/>
                </a:lnTo>
                <a:lnTo>
                  <a:pt x="2030" y="4289"/>
                </a:lnTo>
                <a:lnTo>
                  <a:pt x="1989" y="4326"/>
                </a:lnTo>
                <a:lnTo>
                  <a:pt x="1950" y="4364"/>
                </a:lnTo>
                <a:lnTo>
                  <a:pt x="1914" y="4403"/>
                </a:lnTo>
                <a:lnTo>
                  <a:pt x="1896" y="4423"/>
                </a:lnTo>
                <a:lnTo>
                  <a:pt x="1879" y="4444"/>
                </a:lnTo>
                <a:lnTo>
                  <a:pt x="1861" y="4465"/>
                </a:lnTo>
                <a:lnTo>
                  <a:pt x="1845" y="4487"/>
                </a:lnTo>
                <a:lnTo>
                  <a:pt x="1830" y="4508"/>
                </a:lnTo>
                <a:lnTo>
                  <a:pt x="1814" y="4531"/>
                </a:lnTo>
                <a:lnTo>
                  <a:pt x="1799" y="4553"/>
                </a:lnTo>
                <a:lnTo>
                  <a:pt x="1786" y="4577"/>
                </a:lnTo>
                <a:lnTo>
                  <a:pt x="1773" y="4599"/>
                </a:lnTo>
                <a:lnTo>
                  <a:pt x="1762" y="4621"/>
                </a:lnTo>
                <a:lnTo>
                  <a:pt x="1750" y="4644"/>
                </a:lnTo>
                <a:lnTo>
                  <a:pt x="1736" y="4665"/>
                </a:lnTo>
                <a:lnTo>
                  <a:pt x="1722" y="4685"/>
                </a:lnTo>
                <a:lnTo>
                  <a:pt x="1714" y="4695"/>
                </a:lnTo>
                <a:lnTo>
                  <a:pt x="1705" y="4704"/>
                </a:lnTo>
                <a:lnTo>
                  <a:pt x="1696" y="4712"/>
                </a:lnTo>
                <a:lnTo>
                  <a:pt x="1686" y="4719"/>
                </a:lnTo>
                <a:lnTo>
                  <a:pt x="1676" y="4727"/>
                </a:lnTo>
                <a:lnTo>
                  <a:pt x="1665" y="4733"/>
                </a:lnTo>
                <a:lnTo>
                  <a:pt x="1686" y="4741"/>
                </a:lnTo>
                <a:lnTo>
                  <a:pt x="1708" y="4749"/>
                </a:lnTo>
                <a:lnTo>
                  <a:pt x="1728" y="4758"/>
                </a:lnTo>
                <a:lnTo>
                  <a:pt x="1750" y="4768"/>
                </a:lnTo>
                <a:lnTo>
                  <a:pt x="1790" y="4788"/>
                </a:lnTo>
                <a:lnTo>
                  <a:pt x="1829" y="4811"/>
                </a:lnTo>
                <a:lnTo>
                  <a:pt x="1868" y="4833"/>
                </a:lnTo>
                <a:lnTo>
                  <a:pt x="1905" y="4856"/>
                </a:lnTo>
                <a:lnTo>
                  <a:pt x="1943" y="4878"/>
                </a:lnTo>
                <a:lnTo>
                  <a:pt x="1981" y="4900"/>
                </a:lnTo>
                <a:lnTo>
                  <a:pt x="2019" y="4920"/>
                </a:lnTo>
                <a:lnTo>
                  <a:pt x="2039" y="4929"/>
                </a:lnTo>
                <a:lnTo>
                  <a:pt x="2058" y="4938"/>
                </a:lnTo>
                <a:lnTo>
                  <a:pt x="2078" y="4946"/>
                </a:lnTo>
                <a:lnTo>
                  <a:pt x="2098" y="4954"/>
                </a:lnTo>
                <a:lnTo>
                  <a:pt x="2119" y="4960"/>
                </a:lnTo>
                <a:lnTo>
                  <a:pt x="2139" y="4966"/>
                </a:lnTo>
                <a:lnTo>
                  <a:pt x="2161" y="4971"/>
                </a:lnTo>
                <a:lnTo>
                  <a:pt x="2182" y="4976"/>
                </a:lnTo>
                <a:lnTo>
                  <a:pt x="2205" y="4979"/>
                </a:lnTo>
                <a:lnTo>
                  <a:pt x="2227" y="4981"/>
                </a:lnTo>
                <a:lnTo>
                  <a:pt x="2250" y="4982"/>
                </a:lnTo>
                <a:lnTo>
                  <a:pt x="2274" y="4982"/>
                </a:lnTo>
                <a:lnTo>
                  <a:pt x="2298" y="4980"/>
                </a:lnTo>
                <a:lnTo>
                  <a:pt x="2323" y="4977"/>
                </a:lnTo>
                <a:lnTo>
                  <a:pt x="2369" y="4969"/>
                </a:lnTo>
                <a:lnTo>
                  <a:pt x="2414" y="4962"/>
                </a:lnTo>
                <a:lnTo>
                  <a:pt x="2503" y="4945"/>
                </a:lnTo>
                <a:lnTo>
                  <a:pt x="2593" y="4926"/>
                </a:lnTo>
                <a:lnTo>
                  <a:pt x="2682" y="4906"/>
                </a:lnTo>
                <a:lnTo>
                  <a:pt x="2771" y="4884"/>
                </a:lnTo>
                <a:lnTo>
                  <a:pt x="2859" y="4862"/>
                </a:lnTo>
                <a:lnTo>
                  <a:pt x="3037" y="4817"/>
                </a:lnTo>
                <a:lnTo>
                  <a:pt x="3089" y="4803"/>
                </a:lnTo>
                <a:lnTo>
                  <a:pt x="3156" y="4789"/>
                </a:lnTo>
                <a:lnTo>
                  <a:pt x="3235" y="4772"/>
                </a:lnTo>
                <a:lnTo>
                  <a:pt x="3324" y="4751"/>
                </a:lnTo>
                <a:lnTo>
                  <a:pt x="3418" y="4728"/>
                </a:lnTo>
                <a:lnTo>
                  <a:pt x="3467" y="4714"/>
                </a:lnTo>
                <a:lnTo>
                  <a:pt x="3516" y="4701"/>
                </a:lnTo>
                <a:lnTo>
                  <a:pt x="3565" y="4686"/>
                </a:lnTo>
                <a:lnTo>
                  <a:pt x="3616" y="4670"/>
                </a:lnTo>
                <a:lnTo>
                  <a:pt x="3664" y="4653"/>
                </a:lnTo>
                <a:lnTo>
                  <a:pt x="3713" y="4634"/>
                </a:lnTo>
                <a:lnTo>
                  <a:pt x="3760" y="4616"/>
                </a:lnTo>
                <a:lnTo>
                  <a:pt x="3805" y="4595"/>
                </a:lnTo>
                <a:lnTo>
                  <a:pt x="3849" y="4574"/>
                </a:lnTo>
                <a:lnTo>
                  <a:pt x="3890" y="4551"/>
                </a:lnTo>
                <a:lnTo>
                  <a:pt x="3911" y="4539"/>
                </a:lnTo>
                <a:lnTo>
                  <a:pt x="3930" y="4528"/>
                </a:lnTo>
                <a:lnTo>
                  <a:pt x="3949" y="4515"/>
                </a:lnTo>
                <a:lnTo>
                  <a:pt x="3966" y="4502"/>
                </a:lnTo>
                <a:lnTo>
                  <a:pt x="3983" y="4489"/>
                </a:lnTo>
                <a:lnTo>
                  <a:pt x="3999" y="4476"/>
                </a:lnTo>
                <a:lnTo>
                  <a:pt x="4014" y="4462"/>
                </a:lnTo>
                <a:lnTo>
                  <a:pt x="4028" y="4448"/>
                </a:lnTo>
                <a:lnTo>
                  <a:pt x="4042" y="4434"/>
                </a:lnTo>
                <a:lnTo>
                  <a:pt x="4054" y="4418"/>
                </a:lnTo>
                <a:lnTo>
                  <a:pt x="4065" y="4403"/>
                </a:lnTo>
                <a:lnTo>
                  <a:pt x="4076" y="4387"/>
                </a:lnTo>
                <a:lnTo>
                  <a:pt x="4085" y="4372"/>
                </a:lnTo>
                <a:lnTo>
                  <a:pt x="4092" y="4356"/>
                </a:lnTo>
                <a:lnTo>
                  <a:pt x="4099" y="4339"/>
                </a:lnTo>
                <a:lnTo>
                  <a:pt x="4104" y="4322"/>
                </a:lnTo>
                <a:lnTo>
                  <a:pt x="4107" y="4304"/>
                </a:lnTo>
                <a:lnTo>
                  <a:pt x="4110" y="4286"/>
                </a:lnTo>
                <a:lnTo>
                  <a:pt x="4111" y="4269"/>
                </a:lnTo>
                <a:lnTo>
                  <a:pt x="4111" y="4249"/>
                </a:lnTo>
                <a:lnTo>
                  <a:pt x="4109" y="4231"/>
                </a:lnTo>
                <a:lnTo>
                  <a:pt x="4106" y="4211"/>
                </a:lnTo>
                <a:lnTo>
                  <a:pt x="4101" y="4191"/>
                </a:lnTo>
                <a:lnTo>
                  <a:pt x="4095" y="4171"/>
                </a:lnTo>
                <a:lnTo>
                  <a:pt x="4105" y="4170"/>
                </a:lnTo>
                <a:lnTo>
                  <a:pt x="4116" y="4170"/>
                </a:lnTo>
                <a:lnTo>
                  <a:pt x="4127" y="4172"/>
                </a:lnTo>
                <a:lnTo>
                  <a:pt x="4138" y="4174"/>
                </a:lnTo>
                <a:lnTo>
                  <a:pt x="4149" y="4177"/>
                </a:lnTo>
                <a:lnTo>
                  <a:pt x="4161" y="4180"/>
                </a:lnTo>
                <a:lnTo>
                  <a:pt x="4172" y="4186"/>
                </a:lnTo>
                <a:lnTo>
                  <a:pt x="4184" y="4191"/>
                </a:lnTo>
                <a:lnTo>
                  <a:pt x="4208" y="4204"/>
                </a:lnTo>
                <a:lnTo>
                  <a:pt x="4232" y="4220"/>
                </a:lnTo>
                <a:lnTo>
                  <a:pt x="4257" y="4240"/>
                </a:lnTo>
                <a:lnTo>
                  <a:pt x="4283" y="4261"/>
                </a:lnTo>
                <a:lnTo>
                  <a:pt x="4308" y="4285"/>
                </a:lnTo>
                <a:lnTo>
                  <a:pt x="4335" y="4311"/>
                </a:lnTo>
                <a:lnTo>
                  <a:pt x="4360" y="4337"/>
                </a:lnTo>
                <a:lnTo>
                  <a:pt x="4387" y="4367"/>
                </a:lnTo>
                <a:lnTo>
                  <a:pt x="4413" y="4398"/>
                </a:lnTo>
                <a:lnTo>
                  <a:pt x="4439" y="4429"/>
                </a:lnTo>
                <a:lnTo>
                  <a:pt x="4465" y="4461"/>
                </a:lnTo>
                <a:lnTo>
                  <a:pt x="4491" y="4495"/>
                </a:lnTo>
                <a:lnTo>
                  <a:pt x="4542" y="4564"/>
                </a:lnTo>
                <a:lnTo>
                  <a:pt x="4591" y="4632"/>
                </a:lnTo>
                <a:lnTo>
                  <a:pt x="4638" y="4701"/>
                </a:lnTo>
                <a:lnTo>
                  <a:pt x="4682" y="4766"/>
                </a:lnTo>
                <a:lnTo>
                  <a:pt x="4761" y="4881"/>
                </a:lnTo>
                <a:lnTo>
                  <a:pt x="4794" y="4928"/>
                </a:lnTo>
                <a:lnTo>
                  <a:pt x="4822" y="4965"/>
                </a:lnTo>
                <a:lnTo>
                  <a:pt x="4806" y="4966"/>
                </a:lnTo>
                <a:lnTo>
                  <a:pt x="4791" y="4966"/>
                </a:lnTo>
                <a:lnTo>
                  <a:pt x="4776" y="4965"/>
                </a:lnTo>
                <a:lnTo>
                  <a:pt x="4762" y="4963"/>
                </a:lnTo>
                <a:lnTo>
                  <a:pt x="4748" y="4960"/>
                </a:lnTo>
                <a:lnTo>
                  <a:pt x="4734" y="4957"/>
                </a:lnTo>
                <a:lnTo>
                  <a:pt x="4720" y="4952"/>
                </a:lnTo>
                <a:lnTo>
                  <a:pt x="4707" y="4948"/>
                </a:lnTo>
                <a:lnTo>
                  <a:pt x="4680" y="4936"/>
                </a:lnTo>
                <a:lnTo>
                  <a:pt x="4655" y="4922"/>
                </a:lnTo>
                <a:lnTo>
                  <a:pt x="4629" y="4908"/>
                </a:lnTo>
                <a:lnTo>
                  <a:pt x="4603" y="4892"/>
                </a:lnTo>
                <a:lnTo>
                  <a:pt x="4550" y="4860"/>
                </a:lnTo>
                <a:lnTo>
                  <a:pt x="4523" y="4844"/>
                </a:lnTo>
                <a:lnTo>
                  <a:pt x="4495" y="4830"/>
                </a:lnTo>
                <a:lnTo>
                  <a:pt x="4465" y="4817"/>
                </a:lnTo>
                <a:lnTo>
                  <a:pt x="4451" y="4812"/>
                </a:lnTo>
                <a:lnTo>
                  <a:pt x="4434" y="4807"/>
                </a:lnTo>
                <a:lnTo>
                  <a:pt x="4419" y="4801"/>
                </a:lnTo>
                <a:lnTo>
                  <a:pt x="4402" y="4798"/>
                </a:lnTo>
                <a:lnTo>
                  <a:pt x="4385" y="4795"/>
                </a:lnTo>
                <a:lnTo>
                  <a:pt x="4368" y="4793"/>
                </a:lnTo>
                <a:lnTo>
                  <a:pt x="4342" y="4791"/>
                </a:lnTo>
                <a:lnTo>
                  <a:pt x="4316" y="4789"/>
                </a:lnTo>
                <a:lnTo>
                  <a:pt x="4290" y="4788"/>
                </a:lnTo>
                <a:lnTo>
                  <a:pt x="4264" y="4788"/>
                </a:lnTo>
                <a:lnTo>
                  <a:pt x="4212" y="4789"/>
                </a:lnTo>
                <a:lnTo>
                  <a:pt x="4160" y="4793"/>
                </a:lnTo>
                <a:lnTo>
                  <a:pt x="4107" y="4798"/>
                </a:lnTo>
                <a:lnTo>
                  <a:pt x="4055" y="4806"/>
                </a:lnTo>
                <a:lnTo>
                  <a:pt x="4002" y="4814"/>
                </a:lnTo>
                <a:lnTo>
                  <a:pt x="3950" y="4824"/>
                </a:lnTo>
                <a:lnTo>
                  <a:pt x="3897" y="4835"/>
                </a:lnTo>
                <a:lnTo>
                  <a:pt x="3845" y="4848"/>
                </a:lnTo>
                <a:lnTo>
                  <a:pt x="3794" y="4860"/>
                </a:lnTo>
                <a:lnTo>
                  <a:pt x="3742" y="4873"/>
                </a:lnTo>
                <a:lnTo>
                  <a:pt x="3640" y="4902"/>
                </a:lnTo>
                <a:lnTo>
                  <a:pt x="3542" y="4929"/>
                </a:lnTo>
                <a:lnTo>
                  <a:pt x="3455" y="4954"/>
                </a:lnTo>
                <a:lnTo>
                  <a:pt x="3367" y="4981"/>
                </a:lnTo>
                <a:lnTo>
                  <a:pt x="3322" y="4995"/>
                </a:lnTo>
                <a:lnTo>
                  <a:pt x="3279" y="5009"/>
                </a:lnTo>
                <a:lnTo>
                  <a:pt x="3236" y="5025"/>
                </a:lnTo>
                <a:lnTo>
                  <a:pt x="3193" y="5041"/>
                </a:lnTo>
                <a:lnTo>
                  <a:pt x="3150" y="5059"/>
                </a:lnTo>
                <a:lnTo>
                  <a:pt x="3108" y="5076"/>
                </a:lnTo>
                <a:lnTo>
                  <a:pt x="3066" y="5095"/>
                </a:lnTo>
                <a:lnTo>
                  <a:pt x="3025" y="5116"/>
                </a:lnTo>
                <a:lnTo>
                  <a:pt x="2985" y="5137"/>
                </a:lnTo>
                <a:lnTo>
                  <a:pt x="2945" y="5160"/>
                </a:lnTo>
                <a:lnTo>
                  <a:pt x="2908" y="5185"/>
                </a:lnTo>
                <a:lnTo>
                  <a:pt x="2870" y="5210"/>
                </a:lnTo>
                <a:lnTo>
                  <a:pt x="2834" y="5236"/>
                </a:lnTo>
                <a:lnTo>
                  <a:pt x="2800" y="5264"/>
                </a:lnTo>
                <a:lnTo>
                  <a:pt x="2767" y="5293"/>
                </a:lnTo>
                <a:lnTo>
                  <a:pt x="2735" y="5324"/>
                </a:lnTo>
                <a:lnTo>
                  <a:pt x="2706" y="5356"/>
                </a:lnTo>
                <a:lnTo>
                  <a:pt x="2691" y="5373"/>
                </a:lnTo>
                <a:lnTo>
                  <a:pt x="2678" y="5391"/>
                </a:lnTo>
                <a:lnTo>
                  <a:pt x="2665" y="5408"/>
                </a:lnTo>
                <a:lnTo>
                  <a:pt x="2652" y="5426"/>
                </a:lnTo>
                <a:lnTo>
                  <a:pt x="2640" y="5445"/>
                </a:lnTo>
                <a:lnTo>
                  <a:pt x="2629" y="5463"/>
                </a:lnTo>
                <a:lnTo>
                  <a:pt x="2622" y="5478"/>
                </a:lnTo>
                <a:lnTo>
                  <a:pt x="2614" y="5493"/>
                </a:lnTo>
                <a:lnTo>
                  <a:pt x="2601" y="5526"/>
                </a:lnTo>
                <a:lnTo>
                  <a:pt x="2574" y="5594"/>
                </a:lnTo>
                <a:lnTo>
                  <a:pt x="2560" y="5629"/>
                </a:lnTo>
                <a:lnTo>
                  <a:pt x="2553" y="5646"/>
                </a:lnTo>
                <a:lnTo>
                  <a:pt x="2545" y="5661"/>
                </a:lnTo>
                <a:lnTo>
                  <a:pt x="2536" y="5675"/>
                </a:lnTo>
                <a:lnTo>
                  <a:pt x="2525" y="5690"/>
                </a:lnTo>
                <a:lnTo>
                  <a:pt x="2514" y="5702"/>
                </a:lnTo>
                <a:lnTo>
                  <a:pt x="2503" y="5713"/>
                </a:lnTo>
                <a:lnTo>
                  <a:pt x="2512" y="5714"/>
                </a:lnTo>
                <a:lnTo>
                  <a:pt x="2522" y="5715"/>
                </a:lnTo>
                <a:lnTo>
                  <a:pt x="2541" y="5720"/>
                </a:lnTo>
                <a:lnTo>
                  <a:pt x="2559" y="5727"/>
                </a:lnTo>
                <a:lnTo>
                  <a:pt x="2577" y="5735"/>
                </a:lnTo>
                <a:lnTo>
                  <a:pt x="2593" y="5745"/>
                </a:lnTo>
                <a:lnTo>
                  <a:pt x="2609" y="5755"/>
                </a:lnTo>
                <a:lnTo>
                  <a:pt x="2625" y="5768"/>
                </a:lnTo>
                <a:lnTo>
                  <a:pt x="2640" y="5780"/>
                </a:lnTo>
                <a:lnTo>
                  <a:pt x="2671" y="5807"/>
                </a:lnTo>
                <a:lnTo>
                  <a:pt x="2701" y="5832"/>
                </a:lnTo>
                <a:lnTo>
                  <a:pt x="2716" y="5844"/>
                </a:lnTo>
                <a:lnTo>
                  <a:pt x="2732" y="5856"/>
                </a:lnTo>
                <a:lnTo>
                  <a:pt x="2749" y="5866"/>
                </a:lnTo>
                <a:lnTo>
                  <a:pt x="2765" y="5875"/>
                </a:lnTo>
                <a:lnTo>
                  <a:pt x="2792" y="5886"/>
                </a:lnTo>
                <a:lnTo>
                  <a:pt x="2818" y="5897"/>
                </a:lnTo>
                <a:lnTo>
                  <a:pt x="2846" y="5904"/>
                </a:lnTo>
                <a:lnTo>
                  <a:pt x="2875" y="5911"/>
                </a:lnTo>
                <a:lnTo>
                  <a:pt x="2903" y="5916"/>
                </a:lnTo>
                <a:lnTo>
                  <a:pt x="2932" y="5920"/>
                </a:lnTo>
                <a:lnTo>
                  <a:pt x="2961" y="5924"/>
                </a:lnTo>
                <a:lnTo>
                  <a:pt x="2989" y="5927"/>
                </a:lnTo>
                <a:lnTo>
                  <a:pt x="3045" y="5931"/>
                </a:lnTo>
                <a:lnTo>
                  <a:pt x="3100" y="5933"/>
                </a:lnTo>
                <a:lnTo>
                  <a:pt x="3156" y="5933"/>
                </a:lnTo>
                <a:lnTo>
                  <a:pt x="3212" y="5931"/>
                </a:lnTo>
                <a:lnTo>
                  <a:pt x="3267" y="5926"/>
                </a:lnTo>
                <a:lnTo>
                  <a:pt x="3322" y="5920"/>
                </a:lnTo>
                <a:lnTo>
                  <a:pt x="3378" y="5913"/>
                </a:lnTo>
                <a:lnTo>
                  <a:pt x="3433" y="5904"/>
                </a:lnTo>
                <a:lnTo>
                  <a:pt x="3487" y="5895"/>
                </a:lnTo>
                <a:lnTo>
                  <a:pt x="3543" y="5882"/>
                </a:lnTo>
                <a:lnTo>
                  <a:pt x="3597" y="5870"/>
                </a:lnTo>
                <a:lnTo>
                  <a:pt x="3651" y="5857"/>
                </a:lnTo>
                <a:lnTo>
                  <a:pt x="3705" y="5842"/>
                </a:lnTo>
                <a:lnTo>
                  <a:pt x="3759" y="5827"/>
                </a:lnTo>
                <a:lnTo>
                  <a:pt x="3812" y="5811"/>
                </a:lnTo>
                <a:lnTo>
                  <a:pt x="3865" y="5794"/>
                </a:lnTo>
                <a:lnTo>
                  <a:pt x="3983" y="5757"/>
                </a:lnTo>
                <a:lnTo>
                  <a:pt x="4058" y="5734"/>
                </a:lnTo>
                <a:lnTo>
                  <a:pt x="4138" y="5705"/>
                </a:lnTo>
                <a:lnTo>
                  <a:pt x="4181" y="5690"/>
                </a:lnTo>
                <a:lnTo>
                  <a:pt x="4224" y="5673"/>
                </a:lnTo>
                <a:lnTo>
                  <a:pt x="4267" y="5656"/>
                </a:lnTo>
                <a:lnTo>
                  <a:pt x="4311" y="5638"/>
                </a:lnTo>
                <a:lnTo>
                  <a:pt x="4354" y="5618"/>
                </a:lnTo>
                <a:lnTo>
                  <a:pt x="4397" y="5598"/>
                </a:lnTo>
                <a:lnTo>
                  <a:pt x="4439" y="5576"/>
                </a:lnTo>
                <a:lnTo>
                  <a:pt x="4481" y="5553"/>
                </a:lnTo>
                <a:lnTo>
                  <a:pt x="4521" y="5530"/>
                </a:lnTo>
                <a:lnTo>
                  <a:pt x="4559" y="5505"/>
                </a:lnTo>
                <a:lnTo>
                  <a:pt x="4596" y="5480"/>
                </a:lnTo>
                <a:lnTo>
                  <a:pt x="4630" y="5453"/>
                </a:lnTo>
                <a:lnTo>
                  <a:pt x="4646" y="5439"/>
                </a:lnTo>
                <a:lnTo>
                  <a:pt x="4662" y="5425"/>
                </a:lnTo>
                <a:lnTo>
                  <a:pt x="4676" y="5411"/>
                </a:lnTo>
                <a:lnTo>
                  <a:pt x="4690" y="5397"/>
                </a:lnTo>
                <a:lnTo>
                  <a:pt x="4704" y="5381"/>
                </a:lnTo>
                <a:lnTo>
                  <a:pt x="4716" y="5367"/>
                </a:lnTo>
                <a:lnTo>
                  <a:pt x="4727" y="5352"/>
                </a:lnTo>
                <a:lnTo>
                  <a:pt x="4739" y="5336"/>
                </a:lnTo>
                <a:lnTo>
                  <a:pt x="4748" y="5320"/>
                </a:lnTo>
                <a:lnTo>
                  <a:pt x="4757" y="5303"/>
                </a:lnTo>
                <a:lnTo>
                  <a:pt x="4764" y="5287"/>
                </a:lnTo>
                <a:lnTo>
                  <a:pt x="4771" y="5271"/>
                </a:lnTo>
                <a:lnTo>
                  <a:pt x="4776" y="5254"/>
                </a:lnTo>
                <a:lnTo>
                  <a:pt x="4782" y="5237"/>
                </a:lnTo>
                <a:lnTo>
                  <a:pt x="4785" y="5219"/>
                </a:lnTo>
                <a:lnTo>
                  <a:pt x="4787" y="5202"/>
                </a:lnTo>
                <a:lnTo>
                  <a:pt x="4788" y="5184"/>
                </a:lnTo>
                <a:lnTo>
                  <a:pt x="4788" y="5165"/>
                </a:lnTo>
                <a:lnTo>
                  <a:pt x="4786" y="5147"/>
                </a:lnTo>
                <a:lnTo>
                  <a:pt x="4783" y="5128"/>
                </a:lnTo>
                <a:lnTo>
                  <a:pt x="4778" y="5109"/>
                </a:lnTo>
                <a:lnTo>
                  <a:pt x="4772" y="5089"/>
                </a:lnTo>
                <a:lnTo>
                  <a:pt x="4765" y="5070"/>
                </a:lnTo>
                <a:lnTo>
                  <a:pt x="4756" y="5049"/>
                </a:lnTo>
                <a:lnTo>
                  <a:pt x="4767" y="5047"/>
                </a:lnTo>
                <a:lnTo>
                  <a:pt x="4780" y="5047"/>
                </a:lnTo>
                <a:lnTo>
                  <a:pt x="4791" y="5047"/>
                </a:lnTo>
                <a:lnTo>
                  <a:pt x="4803" y="5048"/>
                </a:lnTo>
                <a:lnTo>
                  <a:pt x="4814" y="5050"/>
                </a:lnTo>
                <a:lnTo>
                  <a:pt x="4827" y="5053"/>
                </a:lnTo>
                <a:lnTo>
                  <a:pt x="4840" y="5058"/>
                </a:lnTo>
                <a:lnTo>
                  <a:pt x="4852" y="5062"/>
                </a:lnTo>
                <a:lnTo>
                  <a:pt x="4865" y="5068"/>
                </a:lnTo>
                <a:lnTo>
                  <a:pt x="4878" y="5075"/>
                </a:lnTo>
                <a:lnTo>
                  <a:pt x="4891" y="5082"/>
                </a:lnTo>
                <a:lnTo>
                  <a:pt x="4905" y="5090"/>
                </a:lnTo>
                <a:lnTo>
                  <a:pt x="4931" y="5109"/>
                </a:lnTo>
                <a:lnTo>
                  <a:pt x="4958" y="5130"/>
                </a:lnTo>
                <a:lnTo>
                  <a:pt x="4985" y="5155"/>
                </a:lnTo>
                <a:lnTo>
                  <a:pt x="5013" y="5182"/>
                </a:lnTo>
                <a:lnTo>
                  <a:pt x="5041" y="5210"/>
                </a:lnTo>
                <a:lnTo>
                  <a:pt x="5069" y="5241"/>
                </a:lnTo>
                <a:lnTo>
                  <a:pt x="5097" y="5273"/>
                </a:lnTo>
                <a:lnTo>
                  <a:pt x="5125" y="5307"/>
                </a:lnTo>
                <a:lnTo>
                  <a:pt x="5152" y="5341"/>
                </a:lnTo>
                <a:lnTo>
                  <a:pt x="5180" y="5376"/>
                </a:lnTo>
                <a:lnTo>
                  <a:pt x="5234" y="5450"/>
                </a:lnTo>
                <a:lnTo>
                  <a:pt x="5288" y="5524"/>
                </a:lnTo>
                <a:lnTo>
                  <a:pt x="5338" y="5598"/>
                </a:lnTo>
                <a:lnTo>
                  <a:pt x="5386" y="5668"/>
                </a:lnTo>
                <a:lnTo>
                  <a:pt x="5470" y="5793"/>
                </a:lnTo>
                <a:lnTo>
                  <a:pt x="5506" y="5844"/>
                </a:lnTo>
                <a:lnTo>
                  <a:pt x="5537" y="5885"/>
                </a:lnTo>
                <a:lnTo>
                  <a:pt x="5520" y="5886"/>
                </a:lnTo>
                <a:lnTo>
                  <a:pt x="5505" y="5886"/>
                </a:lnTo>
                <a:lnTo>
                  <a:pt x="5491" y="5885"/>
                </a:lnTo>
                <a:lnTo>
                  <a:pt x="5475" y="5884"/>
                </a:lnTo>
                <a:lnTo>
                  <a:pt x="5461" y="5882"/>
                </a:lnTo>
                <a:lnTo>
                  <a:pt x="5447" y="5879"/>
                </a:lnTo>
                <a:lnTo>
                  <a:pt x="5432" y="5875"/>
                </a:lnTo>
                <a:lnTo>
                  <a:pt x="5418" y="5871"/>
                </a:lnTo>
                <a:lnTo>
                  <a:pt x="5391" y="5862"/>
                </a:lnTo>
                <a:lnTo>
                  <a:pt x="5365" y="5850"/>
                </a:lnTo>
                <a:lnTo>
                  <a:pt x="5338" y="5836"/>
                </a:lnTo>
                <a:lnTo>
                  <a:pt x="5311" y="5822"/>
                </a:lnTo>
                <a:lnTo>
                  <a:pt x="5258" y="5792"/>
                </a:lnTo>
                <a:lnTo>
                  <a:pt x="5230" y="5777"/>
                </a:lnTo>
                <a:lnTo>
                  <a:pt x="5203" y="5763"/>
                </a:lnTo>
                <a:lnTo>
                  <a:pt x="5174" y="5749"/>
                </a:lnTo>
                <a:lnTo>
                  <a:pt x="5144" y="5737"/>
                </a:lnTo>
                <a:lnTo>
                  <a:pt x="5114" y="5727"/>
                </a:lnTo>
                <a:lnTo>
                  <a:pt x="5097" y="5723"/>
                </a:lnTo>
                <a:lnTo>
                  <a:pt x="5081" y="5718"/>
                </a:lnTo>
                <a:lnTo>
                  <a:pt x="5057" y="5713"/>
                </a:lnTo>
                <a:lnTo>
                  <a:pt x="5034" y="5710"/>
                </a:lnTo>
                <a:lnTo>
                  <a:pt x="5010" y="5707"/>
                </a:lnTo>
                <a:lnTo>
                  <a:pt x="4986" y="5705"/>
                </a:lnTo>
                <a:lnTo>
                  <a:pt x="4963" y="5704"/>
                </a:lnTo>
                <a:lnTo>
                  <a:pt x="4938" y="5704"/>
                </a:lnTo>
                <a:lnTo>
                  <a:pt x="4914" y="5705"/>
                </a:lnTo>
                <a:lnTo>
                  <a:pt x="4890" y="5706"/>
                </a:lnTo>
                <a:lnTo>
                  <a:pt x="4866" y="5708"/>
                </a:lnTo>
                <a:lnTo>
                  <a:pt x="4841" y="5710"/>
                </a:lnTo>
                <a:lnTo>
                  <a:pt x="4793" y="5717"/>
                </a:lnTo>
                <a:lnTo>
                  <a:pt x="4744" y="5726"/>
                </a:lnTo>
                <a:lnTo>
                  <a:pt x="4694" y="5737"/>
                </a:lnTo>
                <a:lnTo>
                  <a:pt x="4645" y="5748"/>
                </a:lnTo>
                <a:lnTo>
                  <a:pt x="4597" y="5761"/>
                </a:lnTo>
                <a:lnTo>
                  <a:pt x="4549" y="5776"/>
                </a:lnTo>
                <a:lnTo>
                  <a:pt x="4501" y="5790"/>
                </a:lnTo>
                <a:lnTo>
                  <a:pt x="4408" y="5818"/>
                </a:lnTo>
                <a:lnTo>
                  <a:pt x="4361" y="5832"/>
                </a:lnTo>
                <a:lnTo>
                  <a:pt x="4316" y="5844"/>
                </a:lnTo>
                <a:lnTo>
                  <a:pt x="4221" y="5872"/>
                </a:lnTo>
                <a:lnTo>
                  <a:pt x="4125" y="5900"/>
                </a:lnTo>
                <a:lnTo>
                  <a:pt x="4077" y="5915"/>
                </a:lnTo>
                <a:lnTo>
                  <a:pt x="4029" y="5932"/>
                </a:lnTo>
                <a:lnTo>
                  <a:pt x="3981" y="5948"/>
                </a:lnTo>
                <a:lnTo>
                  <a:pt x="3934" y="5965"/>
                </a:lnTo>
                <a:lnTo>
                  <a:pt x="3887" y="5985"/>
                </a:lnTo>
                <a:lnTo>
                  <a:pt x="3841" y="6004"/>
                </a:lnTo>
                <a:lnTo>
                  <a:pt x="3796" y="6026"/>
                </a:lnTo>
                <a:lnTo>
                  <a:pt x="3751" y="6048"/>
                </a:lnTo>
                <a:lnTo>
                  <a:pt x="3707" y="6073"/>
                </a:lnTo>
                <a:lnTo>
                  <a:pt x="3665" y="6099"/>
                </a:lnTo>
                <a:lnTo>
                  <a:pt x="3623" y="6125"/>
                </a:lnTo>
                <a:lnTo>
                  <a:pt x="3583" y="6155"/>
                </a:lnTo>
                <a:lnTo>
                  <a:pt x="3563" y="6170"/>
                </a:lnTo>
                <a:lnTo>
                  <a:pt x="3546" y="6186"/>
                </a:lnTo>
                <a:lnTo>
                  <a:pt x="3527" y="6201"/>
                </a:lnTo>
                <a:lnTo>
                  <a:pt x="3510" y="6217"/>
                </a:lnTo>
                <a:lnTo>
                  <a:pt x="3494" y="6235"/>
                </a:lnTo>
                <a:lnTo>
                  <a:pt x="3477" y="6252"/>
                </a:lnTo>
                <a:lnTo>
                  <a:pt x="3462" y="6271"/>
                </a:lnTo>
                <a:lnTo>
                  <a:pt x="3446" y="6289"/>
                </a:lnTo>
                <a:lnTo>
                  <a:pt x="3431" y="6309"/>
                </a:lnTo>
                <a:lnTo>
                  <a:pt x="3417" y="6327"/>
                </a:lnTo>
                <a:lnTo>
                  <a:pt x="3390" y="6367"/>
                </a:lnTo>
                <a:lnTo>
                  <a:pt x="3364" y="6408"/>
                </a:lnTo>
                <a:lnTo>
                  <a:pt x="3341" y="6450"/>
                </a:lnTo>
                <a:lnTo>
                  <a:pt x="3332" y="6471"/>
                </a:lnTo>
                <a:lnTo>
                  <a:pt x="3321" y="6494"/>
                </a:lnTo>
                <a:lnTo>
                  <a:pt x="3311" y="6519"/>
                </a:lnTo>
                <a:lnTo>
                  <a:pt x="3300" y="6544"/>
                </a:lnTo>
                <a:lnTo>
                  <a:pt x="3288" y="6569"/>
                </a:lnTo>
                <a:lnTo>
                  <a:pt x="3281" y="6580"/>
                </a:lnTo>
                <a:lnTo>
                  <a:pt x="3273" y="6591"/>
                </a:lnTo>
                <a:lnTo>
                  <a:pt x="3266" y="6601"/>
                </a:lnTo>
                <a:lnTo>
                  <a:pt x="3257" y="6610"/>
                </a:lnTo>
                <a:lnTo>
                  <a:pt x="3248" y="6617"/>
                </a:lnTo>
                <a:lnTo>
                  <a:pt x="3238" y="6623"/>
                </a:lnTo>
                <a:lnTo>
                  <a:pt x="3254" y="6625"/>
                </a:lnTo>
                <a:lnTo>
                  <a:pt x="3270" y="6627"/>
                </a:lnTo>
                <a:lnTo>
                  <a:pt x="3287" y="6630"/>
                </a:lnTo>
                <a:lnTo>
                  <a:pt x="3302" y="6634"/>
                </a:lnTo>
                <a:lnTo>
                  <a:pt x="3317" y="6640"/>
                </a:lnTo>
                <a:lnTo>
                  <a:pt x="3333" y="6645"/>
                </a:lnTo>
                <a:lnTo>
                  <a:pt x="3348" y="6651"/>
                </a:lnTo>
                <a:lnTo>
                  <a:pt x="3363" y="6658"/>
                </a:lnTo>
                <a:lnTo>
                  <a:pt x="3393" y="6673"/>
                </a:lnTo>
                <a:lnTo>
                  <a:pt x="3423" y="6691"/>
                </a:lnTo>
                <a:lnTo>
                  <a:pt x="3482" y="6728"/>
                </a:lnTo>
                <a:lnTo>
                  <a:pt x="3512" y="6747"/>
                </a:lnTo>
                <a:lnTo>
                  <a:pt x="3543" y="6765"/>
                </a:lnTo>
                <a:lnTo>
                  <a:pt x="3574" y="6782"/>
                </a:lnTo>
                <a:lnTo>
                  <a:pt x="3605" y="6797"/>
                </a:lnTo>
                <a:lnTo>
                  <a:pt x="3621" y="6805"/>
                </a:lnTo>
                <a:lnTo>
                  <a:pt x="3637" y="6811"/>
                </a:lnTo>
                <a:lnTo>
                  <a:pt x="3654" y="6817"/>
                </a:lnTo>
                <a:lnTo>
                  <a:pt x="3671" y="6822"/>
                </a:lnTo>
                <a:lnTo>
                  <a:pt x="3688" y="6826"/>
                </a:lnTo>
                <a:lnTo>
                  <a:pt x="3706" y="6829"/>
                </a:lnTo>
                <a:lnTo>
                  <a:pt x="3723" y="6831"/>
                </a:lnTo>
                <a:lnTo>
                  <a:pt x="3742" y="6832"/>
                </a:lnTo>
                <a:lnTo>
                  <a:pt x="3786" y="6833"/>
                </a:lnTo>
                <a:lnTo>
                  <a:pt x="3831" y="6833"/>
                </a:lnTo>
                <a:lnTo>
                  <a:pt x="3875" y="6831"/>
                </a:lnTo>
                <a:lnTo>
                  <a:pt x="3920" y="6828"/>
                </a:lnTo>
                <a:lnTo>
                  <a:pt x="3964" y="6824"/>
                </a:lnTo>
                <a:lnTo>
                  <a:pt x="4009" y="6819"/>
                </a:lnTo>
                <a:lnTo>
                  <a:pt x="4053" y="6813"/>
                </a:lnTo>
                <a:lnTo>
                  <a:pt x="4098" y="6806"/>
                </a:lnTo>
                <a:lnTo>
                  <a:pt x="4142" y="6798"/>
                </a:lnTo>
                <a:lnTo>
                  <a:pt x="4186" y="6789"/>
                </a:lnTo>
                <a:lnTo>
                  <a:pt x="4230" y="6780"/>
                </a:lnTo>
                <a:lnTo>
                  <a:pt x="4274" y="6770"/>
                </a:lnTo>
                <a:lnTo>
                  <a:pt x="4361" y="6748"/>
                </a:lnTo>
                <a:lnTo>
                  <a:pt x="4447" y="6724"/>
                </a:lnTo>
                <a:lnTo>
                  <a:pt x="4495" y="6709"/>
                </a:lnTo>
                <a:lnTo>
                  <a:pt x="4558" y="6689"/>
                </a:lnTo>
                <a:lnTo>
                  <a:pt x="4634" y="6662"/>
                </a:lnTo>
                <a:lnTo>
                  <a:pt x="4719" y="6629"/>
                </a:lnTo>
                <a:lnTo>
                  <a:pt x="4764" y="6612"/>
                </a:lnTo>
                <a:lnTo>
                  <a:pt x="4811" y="6592"/>
                </a:lnTo>
                <a:lnTo>
                  <a:pt x="4858" y="6572"/>
                </a:lnTo>
                <a:lnTo>
                  <a:pt x="4908" y="6550"/>
                </a:lnTo>
                <a:lnTo>
                  <a:pt x="4956" y="6529"/>
                </a:lnTo>
                <a:lnTo>
                  <a:pt x="5004" y="6505"/>
                </a:lnTo>
                <a:lnTo>
                  <a:pt x="5052" y="6481"/>
                </a:lnTo>
                <a:lnTo>
                  <a:pt x="5100" y="6455"/>
                </a:lnTo>
                <a:lnTo>
                  <a:pt x="5146" y="6430"/>
                </a:lnTo>
                <a:lnTo>
                  <a:pt x="5191" y="6403"/>
                </a:lnTo>
                <a:lnTo>
                  <a:pt x="5234" y="6375"/>
                </a:lnTo>
                <a:lnTo>
                  <a:pt x="5275" y="6347"/>
                </a:lnTo>
                <a:lnTo>
                  <a:pt x="5314" y="6318"/>
                </a:lnTo>
                <a:lnTo>
                  <a:pt x="5350" y="6288"/>
                </a:lnTo>
                <a:lnTo>
                  <a:pt x="5368" y="6274"/>
                </a:lnTo>
                <a:lnTo>
                  <a:pt x="5383" y="6258"/>
                </a:lnTo>
                <a:lnTo>
                  <a:pt x="5398" y="6243"/>
                </a:lnTo>
                <a:lnTo>
                  <a:pt x="5413" y="6228"/>
                </a:lnTo>
                <a:lnTo>
                  <a:pt x="5426" y="6212"/>
                </a:lnTo>
                <a:lnTo>
                  <a:pt x="5438" y="6197"/>
                </a:lnTo>
                <a:lnTo>
                  <a:pt x="5450" y="6182"/>
                </a:lnTo>
                <a:lnTo>
                  <a:pt x="5460" y="6165"/>
                </a:lnTo>
                <a:lnTo>
                  <a:pt x="5469" y="6150"/>
                </a:lnTo>
                <a:lnTo>
                  <a:pt x="5476" y="6133"/>
                </a:lnTo>
                <a:lnTo>
                  <a:pt x="5483" y="6118"/>
                </a:lnTo>
                <a:lnTo>
                  <a:pt x="5489" y="6102"/>
                </a:lnTo>
                <a:lnTo>
                  <a:pt x="5493" y="6085"/>
                </a:lnTo>
                <a:lnTo>
                  <a:pt x="5496" y="6070"/>
                </a:lnTo>
                <a:lnTo>
                  <a:pt x="5497" y="6053"/>
                </a:lnTo>
                <a:lnTo>
                  <a:pt x="5497" y="6037"/>
                </a:lnTo>
                <a:lnTo>
                  <a:pt x="5496" y="6021"/>
                </a:lnTo>
                <a:lnTo>
                  <a:pt x="5493" y="6004"/>
                </a:lnTo>
                <a:lnTo>
                  <a:pt x="5488" y="5988"/>
                </a:lnTo>
                <a:lnTo>
                  <a:pt x="5481" y="5972"/>
                </a:lnTo>
                <a:lnTo>
                  <a:pt x="5491" y="5969"/>
                </a:lnTo>
                <a:lnTo>
                  <a:pt x="5501" y="5968"/>
                </a:lnTo>
                <a:lnTo>
                  <a:pt x="5510" y="5968"/>
                </a:lnTo>
                <a:lnTo>
                  <a:pt x="5520" y="5969"/>
                </a:lnTo>
                <a:lnTo>
                  <a:pt x="5531" y="5971"/>
                </a:lnTo>
                <a:lnTo>
                  <a:pt x="5541" y="5972"/>
                </a:lnTo>
                <a:lnTo>
                  <a:pt x="5561" y="5978"/>
                </a:lnTo>
                <a:lnTo>
                  <a:pt x="5582" y="5986"/>
                </a:lnTo>
                <a:lnTo>
                  <a:pt x="5602" y="5996"/>
                </a:lnTo>
                <a:lnTo>
                  <a:pt x="5624" y="6009"/>
                </a:lnTo>
                <a:lnTo>
                  <a:pt x="5645" y="6024"/>
                </a:lnTo>
                <a:lnTo>
                  <a:pt x="5667" y="6040"/>
                </a:lnTo>
                <a:lnTo>
                  <a:pt x="5689" y="6059"/>
                </a:lnTo>
                <a:lnTo>
                  <a:pt x="5711" y="6078"/>
                </a:lnTo>
                <a:lnTo>
                  <a:pt x="5733" y="6100"/>
                </a:lnTo>
                <a:lnTo>
                  <a:pt x="5755" y="6122"/>
                </a:lnTo>
                <a:lnTo>
                  <a:pt x="5776" y="6146"/>
                </a:lnTo>
                <a:lnTo>
                  <a:pt x="5799" y="6170"/>
                </a:lnTo>
                <a:lnTo>
                  <a:pt x="5821" y="6196"/>
                </a:lnTo>
                <a:lnTo>
                  <a:pt x="5863" y="6247"/>
                </a:lnTo>
                <a:lnTo>
                  <a:pt x="5905" y="6300"/>
                </a:lnTo>
                <a:lnTo>
                  <a:pt x="5945" y="6354"/>
                </a:lnTo>
                <a:lnTo>
                  <a:pt x="5982" y="6405"/>
                </a:lnTo>
                <a:lnTo>
                  <a:pt x="6052" y="6498"/>
                </a:lnTo>
                <a:lnTo>
                  <a:pt x="6083" y="6537"/>
                </a:lnTo>
                <a:lnTo>
                  <a:pt x="6109" y="6570"/>
                </a:lnTo>
                <a:lnTo>
                  <a:pt x="6099" y="6572"/>
                </a:lnTo>
                <a:lnTo>
                  <a:pt x="6088" y="6573"/>
                </a:lnTo>
                <a:lnTo>
                  <a:pt x="6078" y="6573"/>
                </a:lnTo>
                <a:lnTo>
                  <a:pt x="6066" y="6573"/>
                </a:lnTo>
                <a:lnTo>
                  <a:pt x="6056" y="6571"/>
                </a:lnTo>
                <a:lnTo>
                  <a:pt x="6046" y="6569"/>
                </a:lnTo>
                <a:lnTo>
                  <a:pt x="6024" y="6564"/>
                </a:lnTo>
                <a:lnTo>
                  <a:pt x="6004" y="6556"/>
                </a:lnTo>
                <a:lnTo>
                  <a:pt x="5983" y="6546"/>
                </a:lnTo>
                <a:lnTo>
                  <a:pt x="5963" y="6535"/>
                </a:lnTo>
                <a:lnTo>
                  <a:pt x="5942" y="6524"/>
                </a:lnTo>
                <a:lnTo>
                  <a:pt x="5899" y="6500"/>
                </a:lnTo>
                <a:lnTo>
                  <a:pt x="5878" y="6489"/>
                </a:lnTo>
                <a:lnTo>
                  <a:pt x="5855" y="6479"/>
                </a:lnTo>
                <a:lnTo>
                  <a:pt x="5832" y="6469"/>
                </a:lnTo>
                <a:lnTo>
                  <a:pt x="5808" y="6463"/>
                </a:lnTo>
                <a:lnTo>
                  <a:pt x="5796" y="6460"/>
                </a:lnTo>
                <a:lnTo>
                  <a:pt x="5784" y="6458"/>
                </a:lnTo>
                <a:lnTo>
                  <a:pt x="5770" y="6457"/>
                </a:lnTo>
                <a:lnTo>
                  <a:pt x="5757" y="6456"/>
                </a:lnTo>
                <a:lnTo>
                  <a:pt x="5738" y="6456"/>
                </a:lnTo>
                <a:lnTo>
                  <a:pt x="5718" y="6456"/>
                </a:lnTo>
                <a:lnTo>
                  <a:pt x="5678" y="6459"/>
                </a:lnTo>
                <a:lnTo>
                  <a:pt x="5638" y="6464"/>
                </a:lnTo>
                <a:lnTo>
                  <a:pt x="5598" y="6472"/>
                </a:lnTo>
                <a:lnTo>
                  <a:pt x="5558" y="6481"/>
                </a:lnTo>
                <a:lnTo>
                  <a:pt x="5519" y="6491"/>
                </a:lnTo>
                <a:lnTo>
                  <a:pt x="5479" y="6503"/>
                </a:lnTo>
                <a:lnTo>
                  <a:pt x="5440" y="6517"/>
                </a:lnTo>
                <a:lnTo>
                  <a:pt x="5401" y="6530"/>
                </a:lnTo>
                <a:lnTo>
                  <a:pt x="5363" y="6545"/>
                </a:lnTo>
                <a:lnTo>
                  <a:pt x="5287" y="6577"/>
                </a:lnTo>
                <a:lnTo>
                  <a:pt x="5213" y="6610"/>
                </a:lnTo>
                <a:lnTo>
                  <a:pt x="5141" y="6642"/>
                </a:lnTo>
                <a:lnTo>
                  <a:pt x="5068" y="6673"/>
                </a:lnTo>
                <a:lnTo>
                  <a:pt x="4997" y="6707"/>
                </a:lnTo>
                <a:lnTo>
                  <a:pt x="4961" y="6725"/>
                </a:lnTo>
                <a:lnTo>
                  <a:pt x="4925" y="6742"/>
                </a:lnTo>
                <a:lnTo>
                  <a:pt x="4889" y="6762"/>
                </a:lnTo>
                <a:lnTo>
                  <a:pt x="4854" y="6780"/>
                </a:lnTo>
                <a:lnTo>
                  <a:pt x="4819" y="6800"/>
                </a:lnTo>
                <a:lnTo>
                  <a:pt x="4786" y="6822"/>
                </a:lnTo>
                <a:lnTo>
                  <a:pt x="4753" y="6843"/>
                </a:lnTo>
                <a:lnTo>
                  <a:pt x="4720" y="6866"/>
                </a:lnTo>
                <a:lnTo>
                  <a:pt x="4688" y="6890"/>
                </a:lnTo>
                <a:lnTo>
                  <a:pt x="4658" y="6915"/>
                </a:lnTo>
                <a:lnTo>
                  <a:pt x="4628" y="6941"/>
                </a:lnTo>
                <a:lnTo>
                  <a:pt x="4599" y="6968"/>
                </a:lnTo>
                <a:lnTo>
                  <a:pt x="4588" y="6980"/>
                </a:lnTo>
                <a:lnTo>
                  <a:pt x="4577" y="6992"/>
                </a:lnTo>
                <a:lnTo>
                  <a:pt x="4567" y="7004"/>
                </a:lnTo>
                <a:lnTo>
                  <a:pt x="4558" y="7018"/>
                </a:lnTo>
                <a:lnTo>
                  <a:pt x="4549" y="7031"/>
                </a:lnTo>
                <a:lnTo>
                  <a:pt x="4542" y="7043"/>
                </a:lnTo>
                <a:lnTo>
                  <a:pt x="4527" y="7071"/>
                </a:lnTo>
                <a:lnTo>
                  <a:pt x="4514" y="7099"/>
                </a:lnTo>
                <a:lnTo>
                  <a:pt x="4503" y="7127"/>
                </a:lnTo>
                <a:lnTo>
                  <a:pt x="4493" y="7156"/>
                </a:lnTo>
                <a:lnTo>
                  <a:pt x="4482" y="7185"/>
                </a:lnTo>
                <a:lnTo>
                  <a:pt x="4463" y="7242"/>
                </a:lnTo>
                <a:lnTo>
                  <a:pt x="4453" y="7271"/>
                </a:lnTo>
                <a:lnTo>
                  <a:pt x="4441" y="7297"/>
                </a:lnTo>
                <a:lnTo>
                  <a:pt x="4430" y="7324"/>
                </a:lnTo>
                <a:lnTo>
                  <a:pt x="4416" y="7349"/>
                </a:lnTo>
                <a:lnTo>
                  <a:pt x="4409" y="7361"/>
                </a:lnTo>
                <a:lnTo>
                  <a:pt x="4400" y="7372"/>
                </a:lnTo>
                <a:lnTo>
                  <a:pt x="4392" y="7383"/>
                </a:lnTo>
                <a:lnTo>
                  <a:pt x="4383" y="7395"/>
                </a:lnTo>
                <a:lnTo>
                  <a:pt x="4395" y="7394"/>
                </a:lnTo>
                <a:lnTo>
                  <a:pt x="4408" y="7394"/>
                </a:lnTo>
                <a:lnTo>
                  <a:pt x="4420" y="7395"/>
                </a:lnTo>
                <a:lnTo>
                  <a:pt x="4432" y="7396"/>
                </a:lnTo>
                <a:lnTo>
                  <a:pt x="4457" y="7401"/>
                </a:lnTo>
                <a:lnTo>
                  <a:pt x="4481" y="7408"/>
                </a:lnTo>
                <a:lnTo>
                  <a:pt x="4507" y="7416"/>
                </a:lnTo>
                <a:lnTo>
                  <a:pt x="4532" y="7425"/>
                </a:lnTo>
                <a:lnTo>
                  <a:pt x="4582" y="7448"/>
                </a:lnTo>
                <a:lnTo>
                  <a:pt x="4607" y="7459"/>
                </a:lnTo>
                <a:lnTo>
                  <a:pt x="4633" y="7470"/>
                </a:lnTo>
                <a:lnTo>
                  <a:pt x="4660" y="7480"/>
                </a:lnTo>
                <a:lnTo>
                  <a:pt x="4686" y="7488"/>
                </a:lnTo>
                <a:lnTo>
                  <a:pt x="4713" y="7495"/>
                </a:lnTo>
                <a:lnTo>
                  <a:pt x="4741" y="7500"/>
                </a:lnTo>
                <a:lnTo>
                  <a:pt x="4755" y="7501"/>
                </a:lnTo>
                <a:lnTo>
                  <a:pt x="4769" y="7502"/>
                </a:lnTo>
                <a:lnTo>
                  <a:pt x="4784" y="7502"/>
                </a:lnTo>
                <a:lnTo>
                  <a:pt x="4798" y="7502"/>
                </a:lnTo>
                <a:lnTo>
                  <a:pt x="4842" y="7497"/>
                </a:lnTo>
                <a:lnTo>
                  <a:pt x="4886" y="7492"/>
                </a:lnTo>
                <a:lnTo>
                  <a:pt x="4930" y="7484"/>
                </a:lnTo>
                <a:lnTo>
                  <a:pt x="4973" y="7476"/>
                </a:lnTo>
                <a:lnTo>
                  <a:pt x="5017" y="7465"/>
                </a:lnTo>
                <a:lnTo>
                  <a:pt x="5059" y="7453"/>
                </a:lnTo>
                <a:lnTo>
                  <a:pt x="5102" y="7441"/>
                </a:lnTo>
                <a:lnTo>
                  <a:pt x="5144" y="7426"/>
                </a:lnTo>
                <a:lnTo>
                  <a:pt x="5186" y="7411"/>
                </a:lnTo>
                <a:lnTo>
                  <a:pt x="5227" y="7396"/>
                </a:lnTo>
                <a:lnTo>
                  <a:pt x="5268" y="7378"/>
                </a:lnTo>
                <a:lnTo>
                  <a:pt x="5309" y="7361"/>
                </a:lnTo>
                <a:lnTo>
                  <a:pt x="5350" y="7342"/>
                </a:lnTo>
                <a:lnTo>
                  <a:pt x="5390" y="7324"/>
                </a:lnTo>
                <a:lnTo>
                  <a:pt x="5470" y="7285"/>
                </a:lnTo>
                <a:lnTo>
                  <a:pt x="5553" y="7244"/>
                </a:lnTo>
                <a:lnTo>
                  <a:pt x="5604" y="7219"/>
                </a:lnTo>
                <a:lnTo>
                  <a:pt x="5660" y="7189"/>
                </a:lnTo>
                <a:lnTo>
                  <a:pt x="5717" y="7157"/>
                </a:lnTo>
                <a:lnTo>
                  <a:pt x="5776" y="7121"/>
                </a:lnTo>
                <a:lnTo>
                  <a:pt x="5806" y="7103"/>
                </a:lnTo>
                <a:lnTo>
                  <a:pt x="5835" y="7083"/>
                </a:lnTo>
                <a:lnTo>
                  <a:pt x="5864" y="7063"/>
                </a:lnTo>
                <a:lnTo>
                  <a:pt x="5892" y="7042"/>
                </a:lnTo>
                <a:lnTo>
                  <a:pt x="5919" y="7021"/>
                </a:lnTo>
                <a:lnTo>
                  <a:pt x="5945" y="6999"/>
                </a:lnTo>
                <a:lnTo>
                  <a:pt x="5969" y="6977"/>
                </a:lnTo>
                <a:lnTo>
                  <a:pt x="5993" y="6953"/>
                </a:lnTo>
                <a:lnTo>
                  <a:pt x="6013" y="6930"/>
                </a:lnTo>
                <a:lnTo>
                  <a:pt x="6033" y="6906"/>
                </a:lnTo>
                <a:lnTo>
                  <a:pt x="6050" y="6881"/>
                </a:lnTo>
                <a:lnTo>
                  <a:pt x="6064" y="6856"/>
                </a:lnTo>
                <a:lnTo>
                  <a:pt x="6071" y="6843"/>
                </a:lnTo>
                <a:lnTo>
                  <a:pt x="6077" y="6831"/>
                </a:lnTo>
                <a:lnTo>
                  <a:pt x="6082" y="6818"/>
                </a:lnTo>
                <a:lnTo>
                  <a:pt x="6086" y="6806"/>
                </a:lnTo>
                <a:lnTo>
                  <a:pt x="6090" y="6792"/>
                </a:lnTo>
                <a:lnTo>
                  <a:pt x="6093" y="6779"/>
                </a:lnTo>
                <a:lnTo>
                  <a:pt x="6095" y="6766"/>
                </a:lnTo>
                <a:lnTo>
                  <a:pt x="6096" y="6752"/>
                </a:lnTo>
                <a:lnTo>
                  <a:pt x="6096" y="6739"/>
                </a:lnTo>
                <a:lnTo>
                  <a:pt x="6096" y="6726"/>
                </a:lnTo>
                <a:lnTo>
                  <a:pt x="6095" y="6712"/>
                </a:lnTo>
                <a:lnTo>
                  <a:pt x="6092" y="6699"/>
                </a:lnTo>
                <a:lnTo>
                  <a:pt x="6089" y="6686"/>
                </a:lnTo>
                <a:lnTo>
                  <a:pt x="6085" y="6671"/>
                </a:lnTo>
                <a:lnTo>
                  <a:pt x="6080" y="6658"/>
                </a:lnTo>
                <a:lnTo>
                  <a:pt x="6074" y="6644"/>
                </a:lnTo>
                <a:lnTo>
                  <a:pt x="6082" y="6643"/>
                </a:lnTo>
                <a:lnTo>
                  <a:pt x="6090" y="6642"/>
                </a:lnTo>
                <a:lnTo>
                  <a:pt x="6106" y="6641"/>
                </a:lnTo>
                <a:lnTo>
                  <a:pt x="6123" y="6643"/>
                </a:lnTo>
                <a:lnTo>
                  <a:pt x="6140" y="6647"/>
                </a:lnTo>
                <a:lnTo>
                  <a:pt x="6158" y="6653"/>
                </a:lnTo>
                <a:lnTo>
                  <a:pt x="6176" y="6661"/>
                </a:lnTo>
                <a:lnTo>
                  <a:pt x="6193" y="6671"/>
                </a:lnTo>
                <a:lnTo>
                  <a:pt x="6212" y="6683"/>
                </a:lnTo>
                <a:lnTo>
                  <a:pt x="6230" y="6696"/>
                </a:lnTo>
                <a:lnTo>
                  <a:pt x="6249" y="6710"/>
                </a:lnTo>
                <a:lnTo>
                  <a:pt x="6267" y="6727"/>
                </a:lnTo>
                <a:lnTo>
                  <a:pt x="6287" y="6743"/>
                </a:lnTo>
                <a:lnTo>
                  <a:pt x="6305" y="6762"/>
                </a:lnTo>
                <a:lnTo>
                  <a:pt x="6324" y="6780"/>
                </a:lnTo>
                <a:lnTo>
                  <a:pt x="6361" y="6820"/>
                </a:lnTo>
                <a:lnTo>
                  <a:pt x="6396" y="6862"/>
                </a:lnTo>
                <a:lnTo>
                  <a:pt x="6432" y="6905"/>
                </a:lnTo>
                <a:lnTo>
                  <a:pt x="6466" y="6947"/>
                </a:lnTo>
                <a:lnTo>
                  <a:pt x="6498" y="6988"/>
                </a:lnTo>
                <a:lnTo>
                  <a:pt x="6555" y="7063"/>
                </a:lnTo>
                <a:lnTo>
                  <a:pt x="6581" y="7095"/>
                </a:lnTo>
                <a:lnTo>
                  <a:pt x="6602" y="7120"/>
                </a:lnTo>
                <a:lnTo>
                  <a:pt x="7076" y="7646"/>
                </a:lnTo>
                <a:lnTo>
                  <a:pt x="7095" y="7668"/>
                </a:lnTo>
                <a:lnTo>
                  <a:pt x="7115" y="7695"/>
                </a:lnTo>
                <a:lnTo>
                  <a:pt x="7135" y="7724"/>
                </a:lnTo>
                <a:lnTo>
                  <a:pt x="7157" y="7755"/>
                </a:lnTo>
                <a:lnTo>
                  <a:pt x="7203" y="7822"/>
                </a:lnTo>
                <a:lnTo>
                  <a:pt x="7250" y="7892"/>
                </a:lnTo>
                <a:lnTo>
                  <a:pt x="7274" y="7925"/>
                </a:lnTo>
                <a:lnTo>
                  <a:pt x="7300" y="7958"/>
                </a:lnTo>
                <a:lnTo>
                  <a:pt x="7326" y="7989"/>
                </a:lnTo>
                <a:lnTo>
                  <a:pt x="7351" y="8017"/>
                </a:lnTo>
                <a:lnTo>
                  <a:pt x="7364" y="8030"/>
                </a:lnTo>
                <a:lnTo>
                  <a:pt x="7377" y="8042"/>
                </a:lnTo>
                <a:lnTo>
                  <a:pt x="7389" y="8054"/>
                </a:lnTo>
                <a:lnTo>
                  <a:pt x="7403" y="8064"/>
                </a:lnTo>
                <a:lnTo>
                  <a:pt x="7416" y="8072"/>
                </a:lnTo>
                <a:lnTo>
                  <a:pt x="7428" y="8080"/>
                </a:lnTo>
                <a:lnTo>
                  <a:pt x="7442" y="8086"/>
                </a:lnTo>
                <a:lnTo>
                  <a:pt x="7455" y="8093"/>
                </a:lnTo>
                <a:lnTo>
                  <a:pt x="7469" y="8097"/>
                </a:lnTo>
                <a:lnTo>
                  <a:pt x="7484" y="8099"/>
                </a:lnTo>
                <a:lnTo>
                  <a:pt x="7497" y="8099"/>
                </a:lnTo>
                <a:lnTo>
                  <a:pt x="7509" y="8098"/>
                </a:lnTo>
                <a:lnTo>
                  <a:pt x="7521" y="8095"/>
                </a:lnTo>
                <a:lnTo>
                  <a:pt x="7533" y="8089"/>
                </a:lnTo>
                <a:lnTo>
                  <a:pt x="7543" y="8082"/>
                </a:lnTo>
                <a:lnTo>
                  <a:pt x="7553" y="8075"/>
                </a:lnTo>
                <a:lnTo>
                  <a:pt x="7562" y="8066"/>
                </a:lnTo>
                <a:lnTo>
                  <a:pt x="7571" y="8055"/>
                </a:lnTo>
                <a:lnTo>
                  <a:pt x="7579" y="8043"/>
                </a:lnTo>
                <a:lnTo>
                  <a:pt x="7586" y="8031"/>
                </a:lnTo>
                <a:lnTo>
                  <a:pt x="7592" y="8018"/>
                </a:lnTo>
                <a:lnTo>
                  <a:pt x="7597" y="8003"/>
                </a:lnTo>
                <a:lnTo>
                  <a:pt x="7602" y="7988"/>
                </a:lnTo>
                <a:lnTo>
                  <a:pt x="7606" y="7973"/>
                </a:lnTo>
                <a:lnTo>
                  <a:pt x="7610" y="7957"/>
                </a:lnTo>
                <a:lnTo>
                  <a:pt x="7613" y="7941"/>
                </a:lnTo>
                <a:lnTo>
                  <a:pt x="7615" y="7924"/>
                </a:lnTo>
                <a:lnTo>
                  <a:pt x="7616" y="7908"/>
                </a:lnTo>
                <a:lnTo>
                  <a:pt x="7617" y="7892"/>
                </a:lnTo>
                <a:lnTo>
                  <a:pt x="7617" y="7875"/>
                </a:lnTo>
                <a:lnTo>
                  <a:pt x="7616" y="7860"/>
                </a:lnTo>
                <a:lnTo>
                  <a:pt x="7614" y="7844"/>
                </a:lnTo>
                <a:lnTo>
                  <a:pt x="7611" y="7828"/>
                </a:lnTo>
                <a:lnTo>
                  <a:pt x="7607" y="7814"/>
                </a:lnTo>
                <a:lnTo>
                  <a:pt x="7603" y="7799"/>
                </a:lnTo>
                <a:lnTo>
                  <a:pt x="7598" y="7787"/>
                </a:lnTo>
                <a:lnTo>
                  <a:pt x="7593" y="7775"/>
                </a:lnTo>
                <a:lnTo>
                  <a:pt x="7587" y="7763"/>
                </a:lnTo>
                <a:lnTo>
                  <a:pt x="7580" y="7753"/>
                </a:lnTo>
                <a:lnTo>
                  <a:pt x="7572" y="7744"/>
                </a:lnTo>
                <a:lnTo>
                  <a:pt x="7512" y="7686"/>
                </a:lnTo>
                <a:lnTo>
                  <a:pt x="7453" y="7628"/>
                </a:lnTo>
                <a:lnTo>
                  <a:pt x="7333" y="7515"/>
                </a:lnTo>
                <a:lnTo>
                  <a:pt x="7213" y="7402"/>
                </a:lnTo>
                <a:lnTo>
                  <a:pt x="7091" y="7290"/>
                </a:lnTo>
                <a:lnTo>
                  <a:pt x="6970" y="7178"/>
                </a:lnTo>
                <a:lnTo>
                  <a:pt x="6850" y="7064"/>
                </a:lnTo>
                <a:lnTo>
                  <a:pt x="6791" y="7006"/>
                </a:lnTo>
                <a:lnTo>
                  <a:pt x="6731" y="6948"/>
                </a:lnTo>
                <a:lnTo>
                  <a:pt x="6673" y="6890"/>
                </a:lnTo>
                <a:lnTo>
                  <a:pt x="6615" y="6830"/>
                </a:lnTo>
                <a:lnTo>
                  <a:pt x="6384" y="6592"/>
                </a:lnTo>
                <a:lnTo>
                  <a:pt x="6269" y="6474"/>
                </a:lnTo>
                <a:lnTo>
                  <a:pt x="6156" y="6354"/>
                </a:lnTo>
                <a:lnTo>
                  <a:pt x="6135" y="6333"/>
                </a:lnTo>
                <a:lnTo>
                  <a:pt x="6113" y="6312"/>
                </a:lnTo>
                <a:lnTo>
                  <a:pt x="6063" y="6265"/>
                </a:lnTo>
                <a:lnTo>
                  <a:pt x="6037" y="6240"/>
                </a:lnTo>
                <a:lnTo>
                  <a:pt x="6011" y="6214"/>
                </a:lnTo>
                <a:lnTo>
                  <a:pt x="5987" y="6188"/>
                </a:lnTo>
                <a:lnTo>
                  <a:pt x="5963" y="6160"/>
                </a:lnTo>
                <a:lnTo>
                  <a:pt x="5941" y="6132"/>
                </a:lnTo>
                <a:lnTo>
                  <a:pt x="5932" y="6118"/>
                </a:lnTo>
                <a:lnTo>
                  <a:pt x="5924" y="6105"/>
                </a:lnTo>
                <a:lnTo>
                  <a:pt x="5916" y="6090"/>
                </a:lnTo>
                <a:lnTo>
                  <a:pt x="5909" y="6076"/>
                </a:lnTo>
                <a:lnTo>
                  <a:pt x="5904" y="6063"/>
                </a:lnTo>
                <a:lnTo>
                  <a:pt x="5898" y="6048"/>
                </a:lnTo>
                <a:lnTo>
                  <a:pt x="5895" y="6035"/>
                </a:lnTo>
                <a:lnTo>
                  <a:pt x="5893" y="6021"/>
                </a:lnTo>
                <a:lnTo>
                  <a:pt x="5893" y="6007"/>
                </a:lnTo>
                <a:lnTo>
                  <a:pt x="5894" y="5994"/>
                </a:lnTo>
                <a:lnTo>
                  <a:pt x="5896" y="5980"/>
                </a:lnTo>
                <a:lnTo>
                  <a:pt x="5900" y="5966"/>
                </a:lnTo>
                <a:lnTo>
                  <a:pt x="5907" y="5954"/>
                </a:lnTo>
                <a:lnTo>
                  <a:pt x="5915" y="5941"/>
                </a:lnTo>
                <a:lnTo>
                  <a:pt x="5930" y="5950"/>
                </a:lnTo>
                <a:lnTo>
                  <a:pt x="5947" y="5959"/>
                </a:lnTo>
                <a:lnTo>
                  <a:pt x="5962" y="5966"/>
                </a:lnTo>
                <a:lnTo>
                  <a:pt x="5978" y="5972"/>
                </a:lnTo>
                <a:lnTo>
                  <a:pt x="5995" y="5977"/>
                </a:lnTo>
                <a:lnTo>
                  <a:pt x="6011" y="5981"/>
                </a:lnTo>
                <a:lnTo>
                  <a:pt x="6028" y="5984"/>
                </a:lnTo>
                <a:lnTo>
                  <a:pt x="6044" y="5985"/>
                </a:lnTo>
                <a:lnTo>
                  <a:pt x="6060" y="5986"/>
                </a:lnTo>
                <a:lnTo>
                  <a:pt x="6077" y="5986"/>
                </a:lnTo>
                <a:lnTo>
                  <a:pt x="6094" y="5985"/>
                </a:lnTo>
                <a:lnTo>
                  <a:pt x="6111" y="5983"/>
                </a:lnTo>
                <a:lnTo>
                  <a:pt x="6128" y="5980"/>
                </a:lnTo>
                <a:lnTo>
                  <a:pt x="6144" y="5976"/>
                </a:lnTo>
                <a:lnTo>
                  <a:pt x="6162" y="5972"/>
                </a:lnTo>
                <a:lnTo>
                  <a:pt x="6178" y="5965"/>
                </a:lnTo>
                <a:lnTo>
                  <a:pt x="6196" y="5959"/>
                </a:lnTo>
                <a:lnTo>
                  <a:pt x="6212" y="5952"/>
                </a:lnTo>
                <a:lnTo>
                  <a:pt x="6229" y="5945"/>
                </a:lnTo>
                <a:lnTo>
                  <a:pt x="6246" y="5937"/>
                </a:lnTo>
                <a:lnTo>
                  <a:pt x="6280" y="5917"/>
                </a:lnTo>
                <a:lnTo>
                  <a:pt x="6313" y="5897"/>
                </a:lnTo>
                <a:lnTo>
                  <a:pt x="6346" y="5873"/>
                </a:lnTo>
                <a:lnTo>
                  <a:pt x="6379" y="5848"/>
                </a:lnTo>
                <a:lnTo>
                  <a:pt x="6412" y="5821"/>
                </a:lnTo>
                <a:lnTo>
                  <a:pt x="6444" y="5792"/>
                </a:lnTo>
                <a:lnTo>
                  <a:pt x="6475" y="5763"/>
                </a:lnTo>
                <a:lnTo>
                  <a:pt x="6506" y="5732"/>
                </a:lnTo>
                <a:lnTo>
                  <a:pt x="6537" y="5700"/>
                </a:lnTo>
                <a:lnTo>
                  <a:pt x="6565" y="5667"/>
                </a:lnTo>
                <a:lnTo>
                  <a:pt x="6594" y="5634"/>
                </a:lnTo>
                <a:lnTo>
                  <a:pt x="6622" y="5602"/>
                </a:lnTo>
                <a:lnTo>
                  <a:pt x="6648" y="5569"/>
                </a:lnTo>
                <a:lnTo>
                  <a:pt x="6674" y="5536"/>
                </a:lnTo>
                <a:lnTo>
                  <a:pt x="6722" y="5474"/>
                </a:lnTo>
                <a:lnTo>
                  <a:pt x="6765" y="5414"/>
                </a:lnTo>
                <a:lnTo>
                  <a:pt x="6802" y="5360"/>
                </a:lnTo>
                <a:lnTo>
                  <a:pt x="6834" y="5315"/>
                </a:lnTo>
                <a:lnTo>
                  <a:pt x="6879" y="5245"/>
                </a:lnTo>
                <a:lnTo>
                  <a:pt x="6923" y="5174"/>
                </a:lnTo>
                <a:lnTo>
                  <a:pt x="6965" y="5103"/>
                </a:lnTo>
                <a:lnTo>
                  <a:pt x="7006" y="5030"/>
                </a:lnTo>
                <a:lnTo>
                  <a:pt x="7045" y="4956"/>
                </a:lnTo>
                <a:lnTo>
                  <a:pt x="7082" y="4881"/>
                </a:lnTo>
                <a:lnTo>
                  <a:pt x="7099" y="4843"/>
                </a:lnTo>
                <a:lnTo>
                  <a:pt x="7117" y="4806"/>
                </a:lnTo>
                <a:lnTo>
                  <a:pt x="7132" y="4768"/>
                </a:lnTo>
                <a:lnTo>
                  <a:pt x="7148" y="4729"/>
                </a:lnTo>
                <a:lnTo>
                  <a:pt x="7160" y="4698"/>
                </a:lnTo>
                <a:lnTo>
                  <a:pt x="7171" y="4668"/>
                </a:lnTo>
                <a:lnTo>
                  <a:pt x="7180" y="4637"/>
                </a:lnTo>
                <a:lnTo>
                  <a:pt x="7188" y="4607"/>
                </a:lnTo>
                <a:lnTo>
                  <a:pt x="7196" y="4576"/>
                </a:lnTo>
                <a:lnTo>
                  <a:pt x="7201" y="4545"/>
                </a:lnTo>
                <a:lnTo>
                  <a:pt x="7203" y="4512"/>
                </a:lnTo>
                <a:lnTo>
                  <a:pt x="7204" y="4496"/>
                </a:lnTo>
                <a:lnTo>
                  <a:pt x="7203" y="4480"/>
                </a:lnTo>
                <a:lnTo>
                  <a:pt x="7202" y="4461"/>
                </a:lnTo>
                <a:lnTo>
                  <a:pt x="7200" y="4441"/>
                </a:lnTo>
                <a:lnTo>
                  <a:pt x="7197" y="4421"/>
                </a:lnTo>
                <a:lnTo>
                  <a:pt x="7193" y="4400"/>
                </a:lnTo>
                <a:lnTo>
                  <a:pt x="7183" y="4357"/>
                </a:lnTo>
                <a:lnTo>
                  <a:pt x="7174" y="4313"/>
                </a:lnTo>
                <a:lnTo>
                  <a:pt x="7171" y="4291"/>
                </a:lnTo>
                <a:lnTo>
                  <a:pt x="7168" y="4270"/>
                </a:lnTo>
                <a:lnTo>
                  <a:pt x="7166" y="4248"/>
                </a:lnTo>
                <a:lnTo>
                  <a:pt x="7165" y="4228"/>
                </a:lnTo>
                <a:lnTo>
                  <a:pt x="7166" y="4207"/>
                </a:lnTo>
                <a:lnTo>
                  <a:pt x="7169" y="4187"/>
                </a:lnTo>
                <a:lnTo>
                  <a:pt x="7173" y="4168"/>
                </a:lnTo>
                <a:lnTo>
                  <a:pt x="7176" y="4159"/>
                </a:lnTo>
                <a:lnTo>
                  <a:pt x="7180" y="4150"/>
                </a:lnTo>
                <a:lnTo>
                  <a:pt x="7166" y="4158"/>
                </a:lnTo>
                <a:lnTo>
                  <a:pt x="7149" y="4165"/>
                </a:lnTo>
                <a:lnTo>
                  <a:pt x="7133" y="4170"/>
                </a:lnTo>
                <a:lnTo>
                  <a:pt x="7117" y="4173"/>
                </a:lnTo>
                <a:lnTo>
                  <a:pt x="7098" y="4175"/>
                </a:lnTo>
                <a:lnTo>
                  <a:pt x="7080" y="4175"/>
                </a:lnTo>
                <a:lnTo>
                  <a:pt x="7061" y="4175"/>
                </a:lnTo>
                <a:lnTo>
                  <a:pt x="7043" y="4174"/>
                </a:lnTo>
                <a:lnTo>
                  <a:pt x="7005" y="4170"/>
                </a:lnTo>
                <a:lnTo>
                  <a:pt x="6967" y="4166"/>
                </a:lnTo>
                <a:lnTo>
                  <a:pt x="6932" y="4162"/>
                </a:lnTo>
                <a:lnTo>
                  <a:pt x="6915" y="4162"/>
                </a:lnTo>
                <a:lnTo>
                  <a:pt x="6899" y="4162"/>
                </a:lnTo>
                <a:lnTo>
                  <a:pt x="6878" y="4163"/>
                </a:lnTo>
                <a:lnTo>
                  <a:pt x="6856" y="4166"/>
                </a:lnTo>
                <a:lnTo>
                  <a:pt x="6836" y="4169"/>
                </a:lnTo>
                <a:lnTo>
                  <a:pt x="6816" y="4174"/>
                </a:lnTo>
                <a:lnTo>
                  <a:pt x="6797" y="4180"/>
                </a:lnTo>
                <a:lnTo>
                  <a:pt x="6778" y="4187"/>
                </a:lnTo>
                <a:lnTo>
                  <a:pt x="6759" y="4195"/>
                </a:lnTo>
                <a:lnTo>
                  <a:pt x="6742" y="4203"/>
                </a:lnTo>
                <a:lnTo>
                  <a:pt x="6723" y="4212"/>
                </a:lnTo>
                <a:lnTo>
                  <a:pt x="6706" y="4222"/>
                </a:lnTo>
                <a:lnTo>
                  <a:pt x="6689" y="4234"/>
                </a:lnTo>
                <a:lnTo>
                  <a:pt x="6672" y="4245"/>
                </a:lnTo>
                <a:lnTo>
                  <a:pt x="6639" y="4270"/>
                </a:lnTo>
                <a:lnTo>
                  <a:pt x="6607" y="4296"/>
                </a:lnTo>
                <a:lnTo>
                  <a:pt x="6574" y="4326"/>
                </a:lnTo>
                <a:lnTo>
                  <a:pt x="6541" y="4356"/>
                </a:lnTo>
                <a:lnTo>
                  <a:pt x="6508" y="4386"/>
                </a:lnTo>
                <a:lnTo>
                  <a:pt x="6476" y="4418"/>
                </a:lnTo>
                <a:lnTo>
                  <a:pt x="6445" y="4450"/>
                </a:lnTo>
                <a:lnTo>
                  <a:pt x="6414" y="4482"/>
                </a:lnTo>
                <a:lnTo>
                  <a:pt x="6352" y="4548"/>
                </a:lnTo>
                <a:lnTo>
                  <a:pt x="6293" y="4615"/>
                </a:lnTo>
                <a:lnTo>
                  <a:pt x="6234" y="4684"/>
                </a:lnTo>
                <a:lnTo>
                  <a:pt x="6177" y="4753"/>
                </a:lnTo>
                <a:lnTo>
                  <a:pt x="6122" y="4823"/>
                </a:lnTo>
                <a:lnTo>
                  <a:pt x="6070" y="4890"/>
                </a:lnTo>
                <a:lnTo>
                  <a:pt x="6018" y="4957"/>
                </a:lnTo>
                <a:lnTo>
                  <a:pt x="5994" y="4992"/>
                </a:lnTo>
                <a:lnTo>
                  <a:pt x="5969" y="5027"/>
                </a:lnTo>
                <a:lnTo>
                  <a:pt x="5945" y="5063"/>
                </a:lnTo>
                <a:lnTo>
                  <a:pt x="5921" y="5099"/>
                </a:lnTo>
                <a:lnTo>
                  <a:pt x="5898" y="5134"/>
                </a:lnTo>
                <a:lnTo>
                  <a:pt x="5877" y="5171"/>
                </a:lnTo>
                <a:lnTo>
                  <a:pt x="5856" y="5208"/>
                </a:lnTo>
                <a:lnTo>
                  <a:pt x="5837" y="5246"/>
                </a:lnTo>
                <a:lnTo>
                  <a:pt x="5820" y="5285"/>
                </a:lnTo>
                <a:lnTo>
                  <a:pt x="5803" y="5324"/>
                </a:lnTo>
                <a:lnTo>
                  <a:pt x="5788" y="5364"/>
                </a:lnTo>
                <a:lnTo>
                  <a:pt x="5774" y="5404"/>
                </a:lnTo>
                <a:lnTo>
                  <a:pt x="5762" y="5446"/>
                </a:lnTo>
                <a:lnTo>
                  <a:pt x="5757" y="5467"/>
                </a:lnTo>
                <a:lnTo>
                  <a:pt x="5753" y="5489"/>
                </a:lnTo>
                <a:lnTo>
                  <a:pt x="5749" y="5510"/>
                </a:lnTo>
                <a:lnTo>
                  <a:pt x="5746" y="5532"/>
                </a:lnTo>
                <a:lnTo>
                  <a:pt x="5744" y="5555"/>
                </a:lnTo>
                <a:lnTo>
                  <a:pt x="5742" y="5576"/>
                </a:lnTo>
                <a:lnTo>
                  <a:pt x="5742" y="5598"/>
                </a:lnTo>
                <a:lnTo>
                  <a:pt x="5742" y="5620"/>
                </a:lnTo>
                <a:lnTo>
                  <a:pt x="5743" y="5642"/>
                </a:lnTo>
                <a:lnTo>
                  <a:pt x="5745" y="5664"/>
                </a:lnTo>
                <a:lnTo>
                  <a:pt x="5748" y="5686"/>
                </a:lnTo>
                <a:lnTo>
                  <a:pt x="5752" y="5707"/>
                </a:lnTo>
                <a:lnTo>
                  <a:pt x="5757" y="5729"/>
                </a:lnTo>
                <a:lnTo>
                  <a:pt x="5763" y="5749"/>
                </a:lnTo>
                <a:lnTo>
                  <a:pt x="5771" y="5770"/>
                </a:lnTo>
                <a:lnTo>
                  <a:pt x="5780" y="5787"/>
                </a:lnTo>
                <a:lnTo>
                  <a:pt x="5789" y="5802"/>
                </a:lnTo>
                <a:lnTo>
                  <a:pt x="5798" y="5816"/>
                </a:lnTo>
                <a:lnTo>
                  <a:pt x="5815" y="5839"/>
                </a:lnTo>
                <a:lnTo>
                  <a:pt x="5824" y="5850"/>
                </a:lnTo>
                <a:lnTo>
                  <a:pt x="5830" y="5859"/>
                </a:lnTo>
                <a:lnTo>
                  <a:pt x="5836" y="5869"/>
                </a:lnTo>
                <a:lnTo>
                  <a:pt x="5840" y="5878"/>
                </a:lnTo>
                <a:lnTo>
                  <a:pt x="5841" y="5889"/>
                </a:lnTo>
                <a:lnTo>
                  <a:pt x="5841" y="5900"/>
                </a:lnTo>
                <a:lnTo>
                  <a:pt x="5839" y="5913"/>
                </a:lnTo>
                <a:lnTo>
                  <a:pt x="5833" y="5926"/>
                </a:lnTo>
                <a:lnTo>
                  <a:pt x="5825" y="5943"/>
                </a:lnTo>
                <a:lnTo>
                  <a:pt x="5812" y="5961"/>
                </a:lnTo>
                <a:lnTo>
                  <a:pt x="5783" y="5926"/>
                </a:lnTo>
                <a:lnTo>
                  <a:pt x="5748" y="5889"/>
                </a:lnTo>
                <a:lnTo>
                  <a:pt x="5672" y="5808"/>
                </a:lnTo>
                <a:lnTo>
                  <a:pt x="5631" y="5765"/>
                </a:lnTo>
                <a:lnTo>
                  <a:pt x="5590" y="5719"/>
                </a:lnTo>
                <a:lnTo>
                  <a:pt x="5550" y="5674"/>
                </a:lnTo>
                <a:lnTo>
                  <a:pt x="5512" y="5627"/>
                </a:lnTo>
                <a:lnTo>
                  <a:pt x="5494" y="5604"/>
                </a:lnTo>
                <a:lnTo>
                  <a:pt x="5476" y="5580"/>
                </a:lnTo>
                <a:lnTo>
                  <a:pt x="5460" y="5556"/>
                </a:lnTo>
                <a:lnTo>
                  <a:pt x="5446" y="5532"/>
                </a:lnTo>
                <a:lnTo>
                  <a:pt x="5431" y="5507"/>
                </a:lnTo>
                <a:lnTo>
                  <a:pt x="5418" y="5484"/>
                </a:lnTo>
                <a:lnTo>
                  <a:pt x="5407" y="5459"/>
                </a:lnTo>
                <a:lnTo>
                  <a:pt x="5397" y="5435"/>
                </a:lnTo>
                <a:lnTo>
                  <a:pt x="5389" y="5411"/>
                </a:lnTo>
                <a:lnTo>
                  <a:pt x="5382" y="5386"/>
                </a:lnTo>
                <a:lnTo>
                  <a:pt x="5378" y="5363"/>
                </a:lnTo>
                <a:lnTo>
                  <a:pt x="5376" y="5339"/>
                </a:lnTo>
                <a:lnTo>
                  <a:pt x="5376" y="5316"/>
                </a:lnTo>
                <a:lnTo>
                  <a:pt x="5378" y="5292"/>
                </a:lnTo>
                <a:lnTo>
                  <a:pt x="5379" y="5280"/>
                </a:lnTo>
                <a:lnTo>
                  <a:pt x="5382" y="5269"/>
                </a:lnTo>
                <a:lnTo>
                  <a:pt x="5385" y="5257"/>
                </a:lnTo>
                <a:lnTo>
                  <a:pt x="5389" y="5246"/>
                </a:lnTo>
                <a:lnTo>
                  <a:pt x="5408" y="5252"/>
                </a:lnTo>
                <a:lnTo>
                  <a:pt x="5426" y="5257"/>
                </a:lnTo>
                <a:lnTo>
                  <a:pt x="5443" y="5261"/>
                </a:lnTo>
                <a:lnTo>
                  <a:pt x="5462" y="5264"/>
                </a:lnTo>
                <a:lnTo>
                  <a:pt x="5479" y="5265"/>
                </a:lnTo>
                <a:lnTo>
                  <a:pt x="5498" y="5264"/>
                </a:lnTo>
                <a:lnTo>
                  <a:pt x="5515" y="5261"/>
                </a:lnTo>
                <a:lnTo>
                  <a:pt x="5533" y="5258"/>
                </a:lnTo>
                <a:lnTo>
                  <a:pt x="5550" y="5253"/>
                </a:lnTo>
                <a:lnTo>
                  <a:pt x="5567" y="5247"/>
                </a:lnTo>
                <a:lnTo>
                  <a:pt x="5585" y="5241"/>
                </a:lnTo>
                <a:lnTo>
                  <a:pt x="5602" y="5232"/>
                </a:lnTo>
                <a:lnTo>
                  <a:pt x="5619" y="5223"/>
                </a:lnTo>
                <a:lnTo>
                  <a:pt x="5636" y="5212"/>
                </a:lnTo>
                <a:lnTo>
                  <a:pt x="5652" y="5201"/>
                </a:lnTo>
                <a:lnTo>
                  <a:pt x="5669" y="5188"/>
                </a:lnTo>
                <a:lnTo>
                  <a:pt x="5685" y="5174"/>
                </a:lnTo>
                <a:lnTo>
                  <a:pt x="5702" y="5160"/>
                </a:lnTo>
                <a:lnTo>
                  <a:pt x="5718" y="5145"/>
                </a:lnTo>
                <a:lnTo>
                  <a:pt x="5734" y="5128"/>
                </a:lnTo>
                <a:lnTo>
                  <a:pt x="5750" y="5112"/>
                </a:lnTo>
                <a:lnTo>
                  <a:pt x="5765" y="5094"/>
                </a:lnTo>
                <a:lnTo>
                  <a:pt x="5796" y="5057"/>
                </a:lnTo>
                <a:lnTo>
                  <a:pt x="5827" y="5017"/>
                </a:lnTo>
                <a:lnTo>
                  <a:pt x="5856" y="4975"/>
                </a:lnTo>
                <a:lnTo>
                  <a:pt x="5885" y="4931"/>
                </a:lnTo>
                <a:lnTo>
                  <a:pt x="5913" y="4884"/>
                </a:lnTo>
                <a:lnTo>
                  <a:pt x="5940" y="4838"/>
                </a:lnTo>
                <a:lnTo>
                  <a:pt x="5966" y="4790"/>
                </a:lnTo>
                <a:lnTo>
                  <a:pt x="5992" y="4742"/>
                </a:lnTo>
                <a:lnTo>
                  <a:pt x="6016" y="4694"/>
                </a:lnTo>
                <a:lnTo>
                  <a:pt x="6041" y="4646"/>
                </a:lnTo>
                <a:lnTo>
                  <a:pt x="6063" y="4599"/>
                </a:lnTo>
                <a:lnTo>
                  <a:pt x="6106" y="4505"/>
                </a:lnTo>
                <a:lnTo>
                  <a:pt x="6181" y="4341"/>
                </a:lnTo>
                <a:lnTo>
                  <a:pt x="6213" y="4274"/>
                </a:lnTo>
                <a:lnTo>
                  <a:pt x="6226" y="4245"/>
                </a:lnTo>
                <a:lnTo>
                  <a:pt x="6240" y="4220"/>
                </a:lnTo>
                <a:lnTo>
                  <a:pt x="6279" y="4148"/>
                </a:lnTo>
                <a:lnTo>
                  <a:pt x="6317" y="4074"/>
                </a:lnTo>
                <a:lnTo>
                  <a:pt x="6336" y="4037"/>
                </a:lnTo>
                <a:lnTo>
                  <a:pt x="6354" y="3999"/>
                </a:lnTo>
                <a:lnTo>
                  <a:pt x="6371" y="3962"/>
                </a:lnTo>
                <a:lnTo>
                  <a:pt x="6387" y="3924"/>
                </a:lnTo>
                <a:lnTo>
                  <a:pt x="6403" y="3885"/>
                </a:lnTo>
                <a:lnTo>
                  <a:pt x="6416" y="3846"/>
                </a:lnTo>
                <a:lnTo>
                  <a:pt x="6428" y="3808"/>
                </a:lnTo>
                <a:lnTo>
                  <a:pt x="6438" y="3768"/>
                </a:lnTo>
                <a:lnTo>
                  <a:pt x="6448" y="3728"/>
                </a:lnTo>
                <a:lnTo>
                  <a:pt x="6455" y="3687"/>
                </a:lnTo>
                <a:lnTo>
                  <a:pt x="6459" y="3646"/>
                </a:lnTo>
                <a:lnTo>
                  <a:pt x="6461" y="3603"/>
                </a:lnTo>
                <a:lnTo>
                  <a:pt x="6461" y="3587"/>
                </a:lnTo>
                <a:lnTo>
                  <a:pt x="6461" y="3572"/>
                </a:lnTo>
                <a:lnTo>
                  <a:pt x="6459" y="3555"/>
                </a:lnTo>
                <a:lnTo>
                  <a:pt x="6457" y="3539"/>
                </a:lnTo>
                <a:lnTo>
                  <a:pt x="6450" y="3506"/>
                </a:lnTo>
                <a:lnTo>
                  <a:pt x="6441" y="3472"/>
                </a:lnTo>
                <a:lnTo>
                  <a:pt x="6431" y="3439"/>
                </a:lnTo>
                <a:lnTo>
                  <a:pt x="6420" y="3404"/>
                </a:lnTo>
                <a:lnTo>
                  <a:pt x="6397" y="3335"/>
                </a:lnTo>
                <a:lnTo>
                  <a:pt x="6386" y="3301"/>
                </a:lnTo>
                <a:lnTo>
                  <a:pt x="6377" y="3268"/>
                </a:lnTo>
                <a:lnTo>
                  <a:pt x="6368" y="3234"/>
                </a:lnTo>
                <a:lnTo>
                  <a:pt x="6362" y="3202"/>
                </a:lnTo>
                <a:lnTo>
                  <a:pt x="6359" y="3186"/>
                </a:lnTo>
                <a:lnTo>
                  <a:pt x="6358" y="3170"/>
                </a:lnTo>
                <a:lnTo>
                  <a:pt x="6357" y="3154"/>
                </a:lnTo>
                <a:lnTo>
                  <a:pt x="6357" y="3138"/>
                </a:lnTo>
                <a:lnTo>
                  <a:pt x="6358" y="3124"/>
                </a:lnTo>
                <a:lnTo>
                  <a:pt x="6361" y="3109"/>
                </a:lnTo>
                <a:lnTo>
                  <a:pt x="6364" y="3094"/>
                </a:lnTo>
                <a:lnTo>
                  <a:pt x="6368" y="3080"/>
                </a:lnTo>
                <a:lnTo>
                  <a:pt x="6353" y="3093"/>
                </a:lnTo>
                <a:lnTo>
                  <a:pt x="6337" y="3105"/>
                </a:lnTo>
                <a:lnTo>
                  <a:pt x="6321" y="3114"/>
                </a:lnTo>
                <a:lnTo>
                  <a:pt x="6304" y="3121"/>
                </a:lnTo>
                <a:lnTo>
                  <a:pt x="6287" y="3127"/>
                </a:lnTo>
                <a:lnTo>
                  <a:pt x="6268" y="3131"/>
                </a:lnTo>
                <a:lnTo>
                  <a:pt x="6251" y="3135"/>
                </a:lnTo>
                <a:lnTo>
                  <a:pt x="6232" y="3138"/>
                </a:lnTo>
                <a:lnTo>
                  <a:pt x="6196" y="3143"/>
                </a:lnTo>
                <a:lnTo>
                  <a:pt x="6158" y="3147"/>
                </a:lnTo>
                <a:lnTo>
                  <a:pt x="6121" y="3152"/>
                </a:lnTo>
                <a:lnTo>
                  <a:pt x="6102" y="3155"/>
                </a:lnTo>
                <a:lnTo>
                  <a:pt x="6084" y="3159"/>
                </a:lnTo>
                <a:lnTo>
                  <a:pt x="6063" y="3165"/>
                </a:lnTo>
                <a:lnTo>
                  <a:pt x="6045" y="3171"/>
                </a:lnTo>
                <a:lnTo>
                  <a:pt x="6026" y="3179"/>
                </a:lnTo>
                <a:lnTo>
                  <a:pt x="6008" y="3189"/>
                </a:lnTo>
                <a:lnTo>
                  <a:pt x="5991" y="3198"/>
                </a:lnTo>
                <a:lnTo>
                  <a:pt x="5973" y="3208"/>
                </a:lnTo>
                <a:lnTo>
                  <a:pt x="5957" y="3219"/>
                </a:lnTo>
                <a:lnTo>
                  <a:pt x="5941" y="3231"/>
                </a:lnTo>
                <a:lnTo>
                  <a:pt x="5926" y="3244"/>
                </a:lnTo>
                <a:lnTo>
                  <a:pt x="5911" y="3256"/>
                </a:lnTo>
                <a:lnTo>
                  <a:pt x="5896" y="3271"/>
                </a:lnTo>
                <a:lnTo>
                  <a:pt x="5882" y="3285"/>
                </a:lnTo>
                <a:lnTo>
                  <a:pt x="5855" y="3315"/>
                </a:lnTo>
                <a:lnTo>
                  <a:pt x="5830" y="3345"/>
                </a:lnTo>
                <a:lnTo>
                  <a:pt x="5796" y="3388"/>
                </a:lnTo>
                <a:lnTo>
                  <a:pt x="5764" y="3433"/>
                </a:lnTo>
                <a:lnTo>
                  <a:pt x="5733" y="3477"/>
                </a:lnTo>
                <a:lnTo>
                  <a:pt x="5704" y="3523"/>
                </a:lnTo>
                <a:lnTo>
                  <a:pt x="5675" y="3569"/>
                </a:lnTo>
                <a:lnTo>
                  <a:pt x="5647" y="3616"/>
                </a:lnTo>
                <a:lnTo>
                  <a:pt x="5620" y="3663"/>
                </a:lnTo>
                <a:lnTo>
                  <a:pt x="5594" y="3711"/>
                </a:lnTo>
                <a:lnTo>
                  <a:pt x="5568" y="3759"/>
                </a:lnTo>
                <a:lnTo>
                  <a:pt x="5543" y="3809"/>
                </a:lnTo>
                <a:lnTo>
                  <a:pt x="5519" y="3858"/>
                </a:lnTo>
                <a:lnTo>
                  <a:pt x="5495" y="3907"/>
                </a:lnTo>
                <a:lnTo>
                  <a:pt x="5450" y="4005"/>
                </a:lnTo>
                <a:lnTo>
                  <a:pt x="5405" y="4105"/>
                </a:lnTo>
                <a:lnTo>
                  <a:pt x="5363" y="4200"/>
                </a:lnTo>
                <a:lnTo>
                  <a:pt x="5318" y="4299"/>
                </a:lnTo>
                <a:lnTo>
                  <a:pt x="5298" y="4351"/>
                </a:lnTo>
                <a:lnTo>
                  <a:pt x="5276" y="4402"/>
                </a:lnTo>
                <a:lnTo>
                  <a:pt x="5257" y="4454"/>
                </a:lnTo>
                <a:lnTo>
                  <a:pt x="5239" y="4506"/>
                </a:lnTo>
                <a:lnTo>
                  <a:pt x="5221" y="4560"/>
                </a:lnTo>
                <a:lnTo>
                  <a:pt x="5206" y="4613"/>
                </a:lnTo>
                <a:lnTo>
                  <a:pt x="5193" y="4666"/>
                </a:lnTo>
                <a:lnTo>
                  <a:pt x="5182" y="4719"/>
                </a:lnTo>
                <a:lnTo>
                  <a:pt x="5177" y="4746"/>
                </a:lnTo>
                <a:lnTo>
                  <a:pt x="5174" y="4773"/>
                </a:lnTo>
                <a:lnTo>
                  <a:pt x="5170" y="4799"/>
                </a:lnTo>
                <a:lnTo>
                  <a:pt x="5168" y="4826"/>
                </a:lnTo>
                <a:lnTo>
                  <a:pt x="5167" y="4853"/>
                </a:lnTo>
                <a:lnTo>
                  <a:pt x="5166" y="4879"/>
                </a:lnTo>
                <a:lnTo>
                  <a:pt x="5166" y="4905"/>
                </a:lnTo>
                <a:lnTo>
                  <a:pt x="5167" y="4932"/>
                </a:lnTo>
                <a:lnTo>
                  <a:pt x="5169" y="4955"/>
                </a:lnTo>
                <a:lnTo>
                  <a:pt x="5172" y="4978"/>
                </a:lnTo>
                <a:lnTo>
                  <a:pt x="5176" y="5000"/>
                </a:lnTo>
                <a:lnTo>
                  <a:pt x="5182" y="5023"/>
                </a:lnTo>
                <a:lnTo>
                  <a:pt x="5189" y="5044"/>
                </a:lnTo>
                <a:lnTo>
                  <a:pt x="5199" y="5066"/>
                </a:lnTo>
                <a:lnTo>
                  <a:pt x="5210" y="5086"/>
                </a:lnTo>
                <a:lnTo>
                  <a:pt x="5222" y="5106"/>
                </a:lnTo>
                <a:lnTo>
                  <a:pt x="5247" y="5139"/>
                </a:lnTo>
                <a:lnTo>
                  <a:pt x="5266" y="5163"/>
                </a:lnTo>
                <a:lnTo>
                  <a:pt x="5281" y="5183"/>
                </a:lnTo>
                <a:lnTo>
                  <a:pt x="5287" y="5191"/>
                </a:lnTo>
                <a:lnTo>
                  <a:pt x="5291" y="5200"/>
                </a:lnTo>
                <a:lnTo>
                  <a:pt x="5295" y="5209"/>
                </a:lnTo>
                <a:lnTo>
                  <a:pt x="5297" y="5219"/>
                </a:lnTo>
                <a:lnTo>
                  <a:pt x="5299" y="5230"/>
                </a:lnTo>
                <a:lnTo>
                  <a:pt x="5299" y="5243"/>
                </a:lnTo>
                <a:lnTo>
                  <a:pt x="5299" y="5257"/>
                </a:lnTo>
                <a:lnTo>
                  <a:pt x="5297" y="5275"/>
                </a:lnTo>
                <a:lnTo>
                  <a:pt x="5292" y="5317"/>
                </a:lnTo>
                <a:lnTo>
                  <a:pt x="5258" y="5277"/>
                </a:lnTo>
                <a:lnTo>
                  <a:pt x="5217" y="5232"/>
                </a:lnTo>
                <a:lnTo>
                  <a:pt x="5123" y="5129"/>
                </a:lnTo>
                <a:lnTo>
                  <a:pt x="5071" y="5073"/>
                </a:lnTo>
                <a:lnTo>
                  <a:pt x="5017" y="5015"/>
                </a:lnTo>
                <a:lnTo>
                  <a:pt x="4965" y="4954"/>
                </a:lnTo>
                <a:lnTo>
                  <a:pt x="4913" y="4893"/>
                </a:lnTo>
                <a:lnTo>
                  <a:pt x="4888" y="4861"/>
                </a:lnTo>
                <a:lnTo>
                  <a:pt x="4865" y="4829"/>
                </a:lnTo>
                <a:lnTo>
                  <a:pt x="4841" y="4798"/>
                </a:lnTo>
                <a:lnTo>
                  <a:pt x="4819" y="4767"/>
                </a:lnTo>
                <a:lnTo>
                  <a:pt x="4799" y="4735"/>
                </a:lnTo>
                <a:lnTo>
                  <a:pt x="4781" y="4704"/>
                </a:lnTo>
                <a:lnTo>
                  <a:pt x="4763" y="4672"/>
                </a:lnTo>
                <a:lnTo>
                  <a:pt x="4748" y="4642"/>
                </a:lnTo>
                <a:lnTo>
                  <a:pt x="4734" y="4612"/>
                </a:lnTo>
                <a:lnTo>
                  <a:pt x="4723" y="4581"/>
                </a:lnTo>
                <a:lnTo>
                  <a:pt x="4715" y="4552"/>
                </a:lnTo>
                <a:lnTo>
                  <a:pt x="4709" y="4523"/>
                </a:lnTo>
                <a:lnTo>
                  <a:pt x="4707" y="4508"/>
                </a:lnTo>
                <a:lnTo>
                  <a:pt x="4705" y="4495"/>
                </a:lnTo>
                <a:lnTo>
                  <a:pt x="4704" y="4481"/>
                </a:lnTo>
                <a:lnTo>
                  <a:pt x="4704" y="4467"/>
                </a:lnTo>
                <a:lnTo>
                  <a:pt x="4705" y="4454"/>
                </a:lnTo>
                <a:lnTo>
                  <a:pt x="4707" y="4441"/>
                </a:lnTo>
                <a:lnTo>
                  <a:pt x="4709" y="4427"/>
                </a:lnTo>
                <a:lnTo>
                  <a:pt x="4712" y="4414"/>
                </a:lnTo>
                <a:lnTo>
                  <a:pt x="4726" y="4417"/>
                </a:lnTo>
                <a:lnTo>
                  <a:pt x="4741" y="4419"/>
                </a:lnTo>
                <a:lnTo>
                  <a:pt x="4755" y="4420"/>
                </a:lnTo>
                <a:lnTo>
                  <a:pt x="4768" y="4420"/>
                </a:lnTo>
                <a:lnTo>
                  <a:pt x="4783" y="4419"/>
                </a:lnTo>
                <a:lnTo>
                  <a:pt x="4796" y="4418"/>
                </a:lnTo>
                <a:lnTo>
                  <a:pt x="4809" y="4416"/>
                </a:lnTo>
                <a:lnTo>
                  <a:pt x="4823" y="4413"/>
                </a:lnTo>
                <a:lnTo>
                  <a:pt x="4836" y="4410"/>
                </a:lnTo>
                <a:lnTo>
                  <a:pt x="4849" y="4406"/>
                </a:lnTo>
                <a:lnTo>
                  <a:pt x="4863" y="4402"/>
                </a:lnTo>
                <a:lnTo>
                  <a:pt x="4875" y="4397"/>
                </a:lnTo>
                <a:lnTo>
                  <a:pt x="4900" y="4384"/>
                </a:lnTo>
                <a:lnTo>
                  <a:pt x="4925" y="4370"/>
                </a:lnTo>
                <a:lnTo>
                  <a:pt x="4950" y="4354"/>
                </a:lnTo>
                <a:lnTo>
                  <a:pt x="4972" y="4335"/>
                </a:lnTo>
                <a:lnTo>
                  <a:pt x="4996" y="4315"/>
                </a:lnTo>
                <a:lnTo>
                  <a:pt x="5018" y="4293"/>
                </a:lnTo>
                <a:lnTo>
                  <a:pt x="5040" y="4271"/>
                </a:lnTo>
                <a:lnTo>
                  <a:pt x="5060" y="4246"/>
                </a:lnTo>
                <a:lnTo>
                  <a:pt x="5081" y="4220"/>
                </a:lnTo>
                <a:lnTo>
                  <a:pt x="5101" y="4195"/>
                </a:lnTo>
                <a:lnTo>
                  <a:pt x="5120" y="4167"/>
                </a:lnTo>
                <a:lnTo>
                  <a:pt x="5138" y="4139"/>
                </a:lnTo>
                <a:lnTo>
                  <a:pt x="5157" y="4112"/>
                </a:lnTo>
                <a:lnTo>
                  <a:pt x="5173" y="4083"/>
                </a:lnTo>
                <a:lnTo>
                  <a:pt x="5190" y="4054"/>
                </a:lnTo>
                <a:lnTo>
                  <a:pt x="5206" y="4026"/>
                </a:lnTo>
                <a:lnTo>
                  <a:pt x="5235" y="3968"/>
                </a:lnTo>
                <a:lnTo>
                  <a:pt x="5262" y="3913"/>
                </a:lnTo>
                <a:lnTo>
                  <a:pt x="5286" y="3861"/>
                </a:lnTo>
                <a:lnTo>
                  <a:pt x="5306" y="3814"/>
                </a:lnTo>
                <a:lnTo>
                  <a:pt x="5325" y="3771"/>
                </a:lnTo>
                <a:lnTo>
                  <a:pt x="5376" y="3647"/>
                </a:lnTo>
                <a:lnTo>
                  <a:pt x="5400" y="3583"/>
                </a:lnTo>
                <a:lnTo>
                  <a:pt x="5425" y="3521"/>
                </a:lnTo>
                <a:lnTo>
                  <a:pt x="5450" y="3457"/>
                </a:lnTo>
                <a:lnTo>
                  <a:pt x="5472" y="3393"/>
                </a:lnTo>
                <a:lnTo>
                  <a:pt x="5494" y="3328"/>
                </a:lnTo>
                <a:lnTo>
                  <a:pt x="5515" y="3263"/>
                </a:lnTo>
                <a:lnTo>
                  <a:pt x="5534" y="3198"/>
                </a:lnTo>
                <a:lnTo>
                  <a:pt x="5551" y="3132"/>
                </a:lnTo>
                <a:lnTo>
                  <a:pt x="5567" y="3066"/>
                </a:lnTo>
                <a:lnTo>
                  <a:pt x="5581" y="3000"/>
                </a:lnTo>
                <a:lnTo>
                  <a:pt x="5592" y="2934"/>
                </a:lnTo>
                <a:lnTo>
                  <a:pt x="5597" y="2900"/>
                </a:lnTo>
                <a:lnTo>
                  <a:pt x="5601" y="2866"/>
                </a:lnTo>
                <a:lnTo>
                  <a:pt x="5604" y="2833"/>
                </a:lnTo>
                <a:lnTo>
                  <a:pt x="5607" y="2799"/>
                </a:lnTo>
                <a:lnTo>
                  <a:pt x="5609" y="2765"/>
                </a:lnTo>
                <a:lnTo>
                  <a:pt x="5612" y="2732"/>
                </a:lnTo>
                <a:lnTo>
                  <a:pt x="5612" y="2697"/>
                </a:lnTo>
                <a:lnTo>
                  <a:pt x="5612" y="2662"/>
                </a:lnTo>
                <a:lnTo>
                  <a:pt x="5610" y="2626"/>
                </a:lnTo>
                <a:lnTo>
                  <a:pt x="5608" y="2591"/>
                </a:lnTo>
                <a:lnTo>
                  <a:pt x="5603" y="2556"/>
                </a:lnTo>
                <a:lnTo>
                  <a:pt x="5597" y="2522"/>
                </a:lnTo>
                <a:lnTo>
                  <a:pt x="5593" y="2504"/>
                </a:lnTo>
                <a:lnTo>
                  <a:pt x="5589" y="2488"/>
                </a:lnTo>
                <a:lnTo>
                  <a:pt x="5584" y="2471"/>
                </a:lnTo>
                <a:lnTo>
                  <a:pt x="5578" y="2455"/>
                </a:lnTo>
                <a:lnTo>
                  <a:pt x="5568" y="2435"/>
                </a:lnTo>
                <a:lnTo>
                  <a:pt x="5556" y="2414"/>
                </a:lnTo>
                <a:lnTo>
                  <a:pt x="5543" y="2393"/>
                </a:lnTo>
                <a:lnTo>
                  <a:pt x="5527" y="2371"/>
                </a:lnTo>
                <a:lnTo>
                  <a:pt x="5494" y="2325"/>
                </a:lnTo>
                <a:lnTo>
                  <a:pt x="5459" y="2279"/>
                </a:lnTo>
                <a:lnTo>
                  <a:pt x="5441" y="2255"/>
                </a:lnTo>
                <a:lnTo>
                  <a:pt x="5425" y="2232"/>
                </a:lnTo>
                <a:lnTo>
                  <a:pt x="5411" y="2208"/>
                </a:lnTo>
                <a:lnTo>
                  <a:pt x="5397" y="2186"/>
                </a:lnTo>
                <a:lnTo>
                  <a:pt x="5387" y="2162"/>
                </a:lnTo>
                <a:lnTo>
                  <a:pt x="5382" y="2151"/>
                </a:lnTo>
                <a:lnTo>
                  <a:pt x="5379" y="2139"/>
                </a:lnTo>
                <a:lnTo>
                  <a:pt x="5376" y="2129"/>
                </a:lnTo>
                <a:lnTo>
                  <a:pt x="5374" y="2118"/>
                </a:lnTo>
                <a:lnTo>
                  <a:pt x="5373" y="2107"/>
                </a:lnTo>
                <a:lnTo>
                  <a:pt x="5372" y="2096"/>
                </a:lnTo>
                <a:lnTo>
                  <a:pt x="5360" y="2110"/>
                </a:lnTo>
                <a:lnTo>
                  <a:pt x="5347" y="2122"/>
                </a:lnTo>
                <a:lnTo>
                  <a:pt x="5333" y="2133"/>
                </a:lnTo>
                <a:lnTo>
                  <a:pt x="5317" y="2144"/>
                </a:lnTo>
                <a:lnTo>
                  <a:pt x="5301" y="2154"/>
                </a:lnTo>
                <a:lnTo>
                  <a:pt x="5285" y="2162"/>
                </a:lnTo>
                <a:lnTo>
                  <a:pt x="5266" y="2170"/>
                </a:lnTo>
                <a:lnTo>
                  <a:pt x="5249" y="2178"/>
                </a:lnTo>
                <a:lnTo>
                  <a:pt x="5175" y="2207"/>
                </a:lnTo>
                <a:lnTo>
                  <a:pt x="5141" y="2222"/>
                </a:lnTo>
                <a:lnTo>
                  <a:pt x="5125" y="2231"/>
                </a:lnTo>
                <a:lnTo>
                  <a:pt x="5109" y="2239"/>
                </a:lnTo>
                <a:lnTo>
                  <a:pt x="5091" y="2251"/>
                </a:lnTo>
                <a:lnTo>
                  <a:pt x="5074" y="2263"/>
                </a:lnTo>
                <a:lnTo>
                  <a:pt x="5057" y="2276"/>
                </a:lnTo>
                <a:lnTo>
                  <a:pt x="5041" y="2289"/>
                </a:lnTo>
                <a:lnTo>
                  <a:pt x="5025" y="2302"/>
                </a:lnTo>
                <a:lnTo>
                  <a:pt x="5011" y="2317"/>
                </a:lnTo>
                <a:lnTo>
                  <a:pt x="4998" y="2331"/>
                </a:lnTo>
                <a:lnTo>
                  <a:pt x="4984" y="2346"/>
                </a:lnTo>
                <a:lnTo>
                  <a:pt x="4971" y="2362"/>
                </a:lnTo>
                <a:lnTo>
                  <a:pt x="4959" y="2378"/>
                </a:lnTo>
                <a:lnTo>
                  <a:pt x="4948" y="2395"/>
                </a:lnTo>
                <a:lnTo>
                  <a:pt x="4936" y="2411"/>
                </a:lnTo>
                <a:lnTo>
                  <a:pt x="4915" y="2447"/>
                </a:lnTo>
                <a:lnTo>
                  <a:pt x="4894" y="2484"/>
                </a:lnTo>
                <a:lnTo>
                  <a:pt x="4875" y="2524"/>
                </a:lnTo>
                <a:lnTo>
                  <a:pt x="4855" y="2565"/>
                </a:lnTo>
                <a:lnTo>
                  <a:pt x="4818" y="2647"/>
                </a:lnTo>
                <a:lnTo>
                  <a:pt x="4784" y="2730"/>
                </a:lnTo>
                <a:lnTo>
                  <a:pt x="4751" y="2813"/>
                </a:lnTo>
                <a:lnTo>
                  <a:pt x="4719" y="2897"/>
                </a:lnTo>
                <a:lnTo>
                  <a:pt x="4688" y="2982"/>
                </a:lnTo>
                <a:lnTo>
                  <a:pt x="4659" y="3067"/>
                </a:lnTo>
                <a:lnTo>
                  <a:pt x="4629" y="3152"/>
                </a:lnTo>
                <a:lnTo>
                  <a:pt x="4579" y="3297"/>
                </a:lnTo>
                <a:lnTo>
                  <a:pt x="4554" y="3372"/>
                </a:lnTo>
                <a:lnTo>
                  <a:pt x="4531" y="3446"/>
                </a:lnTo>
                <a:lnTo>
                  <a:pt x="4508" y="3521"/>
                </a:lnTo>
                <a:lnTo>
                  <a:pt x="4498" y="3559"/>
                </a:lnTo>
                <a:lnTo>
                  <a:pt x="4489" y="3596"/>
                </a:lnTo>
                <a:lnTo>
                  <a:pt x="4479" y="3633"/>
                </a:lnTo>
                <a:lnTo>
                  <a:pt x="4471" y="3671"/>
                </a:lnTo>
                <a:lnTo>
                  <a:pt x="4463" y="3709"/>
                </a:lnTo>
                <a:lnTo>
                  <a:pt x="4457" y="3747"/>
                </a:lnTo>
                <a:lnTo>
                  <a:pt x="4450" y="3795"/>
                </a:lnTo>
                <a:lnTo>
                  <a:pt x="4444" y="3843"/>
                </a:lnTo>
                <a:lnTo>
                  <a:pt x="4440" y="3892"/>
                </a:lnTo>
                <a:lnTo>
                  <a:pt x="4439" y="3915"/>
                </a:lnTo>
                <a:lnTo>
                  <a:pt x="4439" y="3940"/>
                </a:lnTo>
                <a:lnTo>
                  <a:pt x="4439" y="3963"/>
                </a:lnTo>
                <a:lnTo>
                  <a:pt x="4440" y="3988"/>
                </a:lnTo>
                <a:lnTo>
                  <a:pt x="4442" y="4011"/>
                </a:lnTo>
                <a:lnTo>
                  <a:pt x="4444" y="4036"/>
                </a:lnTo>
                <a:lnTo>
                  <a:pt x="4449" y="4060"/>
                </a:lnTo>
                <a:lnTo>
                  <a:pt x="4453" y="4083"/>
                </a:lnTo>
                <a:lnTo>
                  <a:pt x="4458" y="4107"/>
                </a:lnTo>
                <a:lnTo>
                  <a:pt x="4464" y="4130"/>
                </a:lnTo>
                <a:lnTo>
                  <a:pt x="4468" y="4144"/>
                </a:lnTo>
                <a:lnTo>
                  <a:pt x="4473" y="4156"/>
                </a:lnTo>
                <a:lnTo>
                  <a:pt x="4483" y="4179"/>
                </a:lnTo>
                <a:lnTo>
                  <a:pt x="4496" y="4203"/>
                </a:lnTo>
                <a:lnTo>
                  <a:pt x="4509" y="4225"/>
                </a:lnTo>
                <a:lnTo>
                  <a:pt x="4523" y="4245"/>
                </a:lnTo>
                <a:lnTo>
                  <a:pt x="4538" y="4266"/>
                </a:lnTo>
                <a:lnTo>
                  <a:pt x="4567" y="4305"/>
                </a:lnTo>
                <a:lnTo>
                  <a:pt x="4581" y="4325"/>
                </a:lnTo>
                <a:lnTo>
                  <a:pt x="4593" y="4344"/>
                </a:lnTo>
                <a:lnTo>
                  <a:pt x="4604" y="4364"/>
                </a:lnTo>
                <a:lnTo>
                  <a:pt x="4614" y="4384"/>
                </a:lnTo>
                <a:lnTo>
                  <a:pt x="4618" y="4395"/>
                </a:lnTo>
                <a:lnTo>
                  <a:pt x="4622" y="4405"/>
                </a:lnTo>
                <a:lnTo>
                  <a:pt x="4624" y="4415"/>
                </a:lnTo>
                <a:lnTo>
                  <a:pt x="4626" y="4426"/>
                </a:lnTo>
                <a:lnTo>
                  <a:pt x="4627" y="4438"/>
                </a:lnTo>
                <a:lnTo>
                  <a:pt x="4628" y="4449"/>
                </a:lnTo>
                <a:lnTo>
                  <a:pt x="4628" y="4460"/>
                </a:lnTo>
                <a:lnTo>
                  <a:pt x="4626" y="4471"/>
                </a:lnTo>
                <a:lnTo>
                  <a:pt x="4495" y="4296"/>
                </a:lnTo>
                <a:lnTo>
                  <a:pt x="4428" y="4210"/>
                </a:lnTo>
                <a:lnTo>
                  <a:pt x="4360" y="4124"/>
                </a:lnTo>
                <a:lnTo>
                  <a:pt x="4340" y="4101"/>
                </a:lnTo>
                <a:lnTo>
                  <a:pt x="4316" y="4074"/>
                </a:lnTo>
                <a:lnTo>
                  <a:pt x="4260" y="4014"/>
                </a:lnTo>
                <a:lnTo>
                  <a:pt x="4196" y="3950"/>
                </a:lnTo>
                <a:lnTo>
                  <a:pt x="4164" y="3915"/>
                </a:lnTo>
                <a:lnTo>
                  <a:pt x="4132" y="3880"/>
                </a:lnTo>
                <a:lnTo>
                  <a:pt x="4101" y="3845"/>
                </a:lnTo>
                <a:lnTo>
                  <a:pt x="4073" y="3810"/>
                </a:lnTo>
                <a:lnTo>
                  <a:pt x="4046" y="3775"/>
                </a:lnTo>
                <a:lnTo>
                  <a:pt x="4034" y="3757"/>
                </a:lnTo>
                <a:lnTo>
                  <a:pt x="4022" y="3740"/>
                </a:lnTo>
                <a:lnTo>
                  <a:pt x="4013" y="3723"/>
                </a:lnTo>
                <a:lnTo>
                  <a:pt x="4004" y="3706"/>
                </a:lnTo>
                <a:lnTo>
                  <a:pt x="3996" y="3691"/>
                </a:lnTo>
                <a:lnTo>
                  <a:pt x="3990" y="3674"/>
                </a:lnTo>
                <a:lnTo>
                  <a:pt x="3984" y="3659"/>
                </a:lnTo>
                <a:lnTo>
                  <a:pt x="3980" y="3644"/>
                </a:lnTo>
                <a:lnTo>
                  <a:pt x="3978" y="3629"/>
                </a:lnTo>
                <a:lnTo>
                  <a:pt x="3977" y="3615"/>
                </a:lnTo>
                <a:lnTo>
                  <a:pt x="3978" y="3597"/>
                </a:lnTo>
                <a:lnTo>
                  <a:pt x="3979" y="3581"/>
                </a:lnTo>
                <a:lnTo>
                  <a:pt x="3982" y="3567"/>
                </a:lnTo>
                <a:lnTo>
                  <a:pt x="3985" y="3553"/>
                </a:lnTo>
                <a:lnTo>
                  <a:pt x="3990" y="3542"/>
                </a:lnTo>
                <a:lnTo>
                  <a:pt x="3994" y="3532"/>
                </a:lnTo>
                <a:lnTo>
                  <a:pt x="3999" y="3523"/>
                </a:lnTo>
                <a:lnTo>
                  <a:pt x="4005" y="3514"/>
                </a:lnTo>
                <a:lnTo>
                  <a:pt x="4012" y="3506"/>
                </a:lnTo>
                <a:lnTo>
                  <a:pt x="4019" y="3500"/>
                </a:lnTo>
                <a:lnTo>
                  <a:pt x="4026" y="3495"/>
                </a:lnTo>
                <a:lnTo>
                  <a:pt x="4035" y="3490"/>
                </a:lnTo>
                <a:lnTo>
                  <a:pt x="4044" y="3485"/>
                </a:lnTo>
                <a:lnTo>
                  <a:pt x="4053" y="3482"/>
                </a:lnTo>
                <a:lnTo>
                  <a:pt x="4073" y="3475"/>
                </a:lnTo>
                <a:lnTo>
                  <a:pt x="4094" y="3469"/>
                </a:lnTo>
                <a:lnTo>
                  <a:pt x="4117" y="3464"/>
                </a:lnTo>
                <a:lnTo>
                  <a:pt x="4140" y="3458"/>
                </a:lnTo>
                <a:lnTo>
                  <a:pt x="4165" y="3452"/>
                </a:lnTo>
                <a:lnTo>
                  <a:pt x="4190" y="3444"/>
                </a:lnTo>
                <a:lnTo>
                  <a:pt x="4203" y="3439"/>
                </a:lnTo>
                <a:lnTo>
                  <a:pt x="4216" y="3433"/>
                </a:lnTo>
                <a:lnTo>
                  <a:pt x="4228" y="3425"/>
                </a:lnTo>
                <a:lnTo>
                  <a:pt x="4242" y="3418"/>
                </a:lnTo>
                <a:lnTo>
                  <a:pt x="4254" y="3410"/>
                </a:lnTo>
                <a:lnTo>
                  <a:pt x="4266" y="3401"/>
                </a:lnTo>
                <a:lnTo>
                  <a:pt x="4291" y="3380"/>
                </a:lnTo>
                <a:lnTo>
                  <a:pt x="4314" y="3359"/>
                </a:lnTo>
                <a:lnTo>
                  <a:pt x="4337" y="3336"/>
                </a:lnTo>
                <a:lnTo>
                  <a:pt x="4358" y="3313"/>
                </a:lnTo>
                <a:lnTo>
                  <a:pt x="4379" y="3288"/>
                </a:lnTo>
                <a:lnTo>
                  <a:pt x="4399" y="3262"/>
                </a:lnTo>
                <a:lnTo>
                  <a:pt x="4418" y="3237"/>
                </a:lnTo>
                <a:lnTo>
                  <a:pt x="4436" y="3210"/>
                </a:lnTo>
                <a:lnTo>
                  <a:pt x="4453" y="3184"/>
                </a:lnTo>
                <a:lnTo>
                  <a:pt x="4470" y="3156"/>
                </a:lnTo>
                <a:lnTo>
                  <a:pt x="4485" y="3128"/>
                </a:lnTo>
                <a:lnTo>
                  <a:pt x="4501" y="3099"/>
                </a:lnTo>
                <a:lnTo>
                  <a:pt x="4515" y="3072"/>
                </a:lnTo>
                <a:lnTo>
                  <a:pt x="4529" y="3043"/>
                </a:lnTo>
                <a:lnTo>
                  <a:pt x="4556" y="2985"/>
                </a:lnTo>
                <a:lnTo>
                  <a:pt x="4579" y="2931"/>
                </a:lnTo>
                <a:lnTo>
                  <a:pt x="4601" y="2878"/>
                </a:lnTo>
                <a:lnTo>
                  <a:pt x="4624" y="2824"/>
                </a:lnTo>
                <a:lnTo>
                  <a:pt x="4645" y="2770"/>
                </a:lnTo>
                <a:lnTo>
                  <a:pt x="4666" y="2714"/>
                </a:lnTo>
                <a:lnTo>
                  <a:pt x="4685" y="2659"/>
                </a:lnTo>
                <a:lnTo>
                  <a:pt x="4704" y="2603"/>
                </a:lnTo>
                <a:lnTo>
                  <a:pt x="4722" y="2547"/>
                </a:lnTo>
                <a:lnTo>
                  <a:pt x="4740" y="2491"/>
                </a:lnTo>
                <a:lnTo>
                  <a:pt x="4755" y="2433"/>
                </a:lnTo>
                <a:lnTo>
                  <a:pt x="4770" y="2377"/>
                </a:lnTo>
                <a:lnTo>
                  <a:pt x="4785" y="2320"/>
                </a:lnTo>
                <a:lnTo>
                  <a:pt x="4797" y="2263"/>
                </a:lnTo>
                <a:lnTo>
                  <a:pt x="4809" y="2206"/>
                </a:lnTo>
                <a:lnTo>
                  <a:pt x="4819" y="2149"/>
                </a:lnTo>
                <a:lnTo>
                  <a:pt x="4829" y="2091"/>
                </a:lnTo>
                <a:lnTo>
                  <a:pt x="4833" y="2055"/>
                </a:lnTo>
                <a:lnTo>
                  <a:pt x="4836" y="2022"/>
                </a:lnTo>
                <a:lnTo>
                  <a:pt x="4837" y="1988"/>
                </a:lnTo>
                <a:lnTo>
                  <a:pt x="4837" y="1955"/>
                </a:lnTo>
                <a:lnTo>
                  <a:pt x="4836" y="1923"/>
                </a:lnTo>
                <a:lnTo>
                  <a:pt x="4833" y="1891"/>
                </a:lnTo>
                <a:lnTo>
                  <a:pt x="4828" y="1861"/>
                </a:lnTo>
                <a:lnTo>
                  <a:pt x="4823" y="1831"/>
                </a:lnTo>
                <a:lnTo>
                  <a:pt x="4816" y="1801"/>
                </a:lnTo>
                <a:lnTo>
                  <a:pt x="4808" y="1773"/>
                </a:lnTo>
                <a:lnTo>
                  <a:pt x="4800" y="1744"/>
                </a:lnTo>
                <a:lnTo>
                  <a:pt x="4791" y="1715"/>
                </a:lnTo>
                <a:lnTo>
                  <a:pt x="4781" y="1688"/>
                </a:lnTo>
                <a:lnTo>
                  <a:pt x="4769" y="1660"/>
                </a:lnTo>
                <a:lnTo>
                  <a:pt x="4746" y="1606"/>
                </a:lnTo>
                <a:lnTo>
                  <a:pt x="4721" y="1551"/>
                </a:lnTo>
                <a:lnTo>
                  <a:pt x="4694" y="1497"/>
                </a:lnTo>
                <a:lnTo>
                  <a:pt x="4668" y="1443"/>
                </a:lnTo>
                <a:lnTo>
                  <a:pt x="4642" y="1388"/>
                </a:lnTo>
                <a:lnTo>
                  <a:pt x="4617" y="1331"/>
                </a:lnTo>
                <a:lnTo>
                  <a:pt x="4604" y="1302"/>
                </a:lnTo>
                <a:lnTo>
                  <a:pt x="4593" y="1274"/>
                </a:lnTo>
                <a:lnTo>
                  <a:pt x="4582" y="1244"/>
                </a:lnTo>
                <a:lnTo>
                  <a:pt x="4572" y="1213"/>
                </a:lnTo>
                <a:lnTo>
                  <a:pt x="4561" y="1182"/>
                </a:lnTo>
                <a:lnTo>
                  <a:pt x="4552" y="1151"/>
                </a:lnTo>
                <a:lnTo>
                  <a:pt x="4539" y="1170"/>
                </a:lnTo>
                <a:lnTo>
                  <a:pt x="4523" y="1190"/>
                </a:lnTo>
                <a:lnTo>
                  <a:pt x="4508" y="1209"/>
                </a:lnTo>
                <a:lnTo>
                  <a:pt x="4493" y="1226"/>
                </a:lnTo>
                <a:lnTo>
                  <a:pt x="4475" y="1244"/>
                </a:lnTo>
                <a:lnTo>
                  <a:pt x="4458" y="1260"/>
                </a:lnTo>
                <a:lnTo>
                  <a:pt x="4440" y="1276"/>
                </a:lnTo>
                <a:lnTo>
                  <a:pt x="4422" y="1291"/>
                </a:lnTo>
                <a:lnTo>
                  <a:pt x="4385" y="1321"/>
                </a:lnTo>
                <a:lnTo>
                  <a:pt x="4347" y="1348"/>
                </a:lnTo>
                <a:lnTo>
                  <a:pt x="4269" y="1404"/>
                </a:lnTo>
                <a:lnTo>
                  <a:pt x="4230" y="1432"/>
                </a:lnTo>
                <a:lnTo>
                  <a:pt x="4192" y="1461"/>
                </a:lnTo>
                <a:lnTo>
                  <a:pt x="4156" y="1492"/>
                </a:lnTo>
                <a:lnTo>
                  <a:pt x="4138" y="1508"/>
                </a:lnTo>
                <a:lnTo>
                  <a:pt x="4121" y="1525"/>
                </a:lnTo>
                <a:lnTo>
                  <a:pt x="4104" y="1542"/>
                </a:lnTo>
                <a:lnTo>
                  <a:pt x="4088" y="1559"/>
                </a:lnTo>
                <a:lnTo>
                  <a:pt x="4073" y="1579"/>
                </a:lnTo>
                <a:lnTo>
                  <a:pt x="4057" y="1598"/>
                </a:lnTo>
                <a:lnTo>
                  <a:pt x="4043" y="1619"/>
                </a:lnTo>
                <a:lnTo>
                  <a:pt x="4029" y="1641"/>
                </a:lnTo>
                <a:lnTo>
                  <a:pt x="4017" y="1664"/>
                </a:lnTo>
                <a:lnTo>
                  <a:pt x="4006" y="1688"/>
                </a:lnTo>
                <a:lnTo>
                  <a:pt x="3982" y="1741"/>
                </a:lnTo>
                <a:lnTo>
                  <a:pt x="3960" y="1794"/>
                </a:lnTo>
                <a:lnTo>
                  <a:pt x="3938" y="1848"/>
                </a:lnTo>
                <a:lnTo>
                  <a:pt x="3918" y="1903"/>
                </a:lnTo>
                <a:lnTo>
                  <a:pt x="3898" y="1958"/>
                </a:lnTo>
                <a:lnTo>
                  <a:pt x="3880" y="2013"/>
                </a:lnTo>
                <a:lnTo>
                  <a:pt x="3862" y="2070"/>
                </a:lnTo>
                <a:lnTo>
                  <a:pt x="3846" y="2125"/>
                </a:lnTo>
                <a:lnTo>
                  <a:pt x="3830" y="2181"/>
                </a:lnTo>
                <a:lnTo>
                  <a:pt x="3814" y="2238"/>
                </a:lnTo>
                <a:lnTo>
                  <a:pt x="3800" y="2295"/>
                </a:lnTo>
                <a:lnTo>
                  <a:pt x="3786" y="2352"/>
                </a:lnTo>
                <a:lnTo>
                  <a:pt x="3760" y="2465"/>
                </a:lnTo>
                <a:lnTo>
                  <a:pt x="3735" y="2578"/>
                </a:lnTo>
                <a:close/>
                <a:moveTo>
                  <a:pt x="2476" y="2582"/>
                </a:moveTo>
                <a:lnTo>
                  <a:pt x="2476" y="2582"/>
                </a:lnTo>
                <a:lnTo>
                  <a:pt x="2465" y="2562"/>
                </a:lnTo>
                <a:lnTo>
                  <a:pt x="2452" y="2542"/>
                </a:lnTo>
                <a:lnTo>
                  <a:pt x="2436" y="2522"/>
                </a:lnTo>
                <a:lnTo>
                  <a:pt x="2419" y="2502"/>
                </a:lnTo>
                <a:lnTo>
                  <a:pt x="2449" y="2520"/>
                </a:lnTo>
                <a:lnTo>
                  <a:pt x="2483" y="2540"/>
                </a:lnTo>
                <a:lnTo>
                  <a:pt x="2561" y="2588"/>
                </a:lnTo>
                <a:lnTo>
                  <a:pt x="2536" y="2584"/>
                </a:lnTo>
                <a:lnTo>
                  <a:pt x="2513" y="2582"/>
                </a:lnTo>
                <a:lnTo>
                  <a:pt x="2493" y="2582"/>
                </a:lnTo>
                <a:lnTo>
                  <a:pt x="2476" y="2582"/>
                </a:lnTo>
                <a:close/>
              </a:path>
            </a:pathLst>
          </a:custGeom>
          <a:solidFill>
            <a:srgbClr val="92D05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latin typeface="黑体" panose="02010609060101010101" pitchFamily="49" charset="-122"/>
              <a:ea typeface="黑体" panose="02010609060101010101" pitchFamily="49" charset="-122"/>
            </a:endParaRPr>
          </a:p>
        </p:txBody>
      </p:sp>
      <p:sp>
        <p:nvSpPr>
          <p:cNvPr id="5122" name="标题 1"/>
          <p:cNvSpPr txBox="1"/>
          <p:nvPr/>
        </p:nvSpPr>
        <p:spPr bwMode="auto">
          <a:xfrm>
            <a:off x="714804" y="1109663"/>
            <a:ext cx="4289244"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Narrow" panose="020B05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5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5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9pPr>
          </a:lstStyle>
          <a:p>
            <a:pPr algn="ctr">
              <a:spcBef>
                <a:spcPct val="0"/>
              </a:spcBef>
              <a:buFontTx/>
              <a:buNone/>
              <a:defRPr/>
            </a:pPr>
            <a:r>
              <a:rPr lang="en-US" altLang="zh-CN" dirty="0" smtClean="0">
                <a:latin typeface="华文琥珀" panose="02010800040101010101" pitchFamily="2" charset="-122"/>
                <a:ea typeface="华文琥珀" panose="02010800040101010101" pitchFamily="2" charset="-122"/>
                <a:cs typeface="+mj-cs"/>
              </a:rPr>
              <a:t>8.7</a:t>
            </a:r>
            <a:r>
              <a:rPr lang="zh-CN" altLang="en-US" dirty="0">
                <a:latin typeface="华文琥珀" panose="02010800040101010101" pitchFamily="2" charset="-122"/>
                <a:ea typeface="华文琥珀" panose="02010800040101010101" pitchFamily="2" charset="-122"/>
                <a:cs typeface="+mj-cs"/>
              </a:rPr>
              <a:t>散列表的查找技术</a:t>
            </a:r>
            <a:endParaRPr lang="zh-CN" altLang="en-US" dirty="0">
              <a:latin typeface="华文琥珀" panose="02010800040101010101" pitchFamily="2" charset="-122"/>
              <a:ea typeface="华文琥珀" panose="02010800040101010101" pitchFamily="2" charset="-122"/>
              <a:cs typeface="+mj-cs"/>
            </a:endParaRPr>
          </a:p>
        </p:txBody>
      </p:sp>
      <p:cxnSp>
        <p:nvCxnSpPr>
          <p:cNvPr id="25" name="直接连接符 24"/>
          <p:cNvCxnSpPr/>
          <p:nvPr/>
        </p:nvCxnSpPr>
        <p:spPr>
          <a:xfrm>
            <a:off x="3330575" y="1666453"/>
            <a:ext cx="0" cy="4714875"/>
          </a:xfrm>
          <a:prstGeom prst="line">
            <a:avLst/>
          </a:prstGeom>
          <a:noFill/>
          <a:ln w="38100" cap="flat" cmpd="sng" algn="ctr">
            <a:solidFill>
              <a:schemeClr val="bg1">
                <a:lumMod val="85000"/>
              </a:schemeClr>
            </a:solidFill>
            <a:prstDash val="solid"/>
          </a:ln>
          <a:effectLst/>
        </p:spPr>
      </p:cxnSp>
      <p:cxnSp>
        <p:nvCxnSpPr>
          <p:cNvPr id="26" name="直接连接符 25"/>
          <p:cNvCxnSpPr/>
          <p:nvPr/>
        </p:nvCxnSpPr>
        <p:spPr>
          <a:xfrm>
            <a:off x="1016000" y="1663700"/>
            <a:ext cx="3268663" cy="0"/>
          </a:xfrm>
          <a:prstGeom prst="line">
            <a:avLst/>
          </a:prstGeom>
          <a:noFill/>
          <a:ln w="57150" cap="flat" cmpd="sng" algn="ctr">
            <a:solidFill>
              <a:schemeClr val="bg1">
                <a:lumMod val="85000"/>
              </a:schemeClr>
            </a:solidFill>
            <a:prstDash val="solid"/>
          </a:ln>
          <a:effectLst/>
        </p:spPr>
      </p:cxnSp>
      <p:sp>
        <p:nvSpPr>
          <p:cNvPr id="34" name="TextBox 33"/>
          <p:cNvSpPr txBox="1"/>
          <p:nvPr/>
        </p:nvSpPr>
        <p:spPr>
          <a:xfrm>
            <a:off x="2060575" y="2232025"/>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smtClean="0">
                <a:solidFill>
                  <a:schemeClr val="bg2"/>
                </a:solidFill>
                <a:latin typeface="黑体" panose="02010609060101010101" pitchFamily="49" charset="-122"/>
                <a:ea typeface="黑体" panose="02010609060101010101" pitchFamily="49" charset="-122"/>
                <a:cs typeface="Verdana" panose="020B0604030504040204" pitchFamily="34" charset="0"/>
              </a:rPr>
              <a:t>8.7.1</a:t>
            </a:r>
            <a:endPar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endParaRPr>
          </a:p>
        </p:txBody>
      </p:sp>
      <p:sp>
        <p:nvSpPr>
          <p:cNvPr id="35" name="TextBox 34"/>
          <p:cNvSpPr txBox="1"/>
          <p:nvPr/>
        </p:nvSpPr>
        <p:spPr>
          <a:xfrm>
            <a:off x="2060575" y="2924175"/>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smtClean="0">
                <a:solidFill>
                  <a:schemeClr val="bg2"/>
                </a:solidFill>
                <a:latin typeface="黑体" panose="02010609060101010101" pitchFamily="49" charset="-122"/>
                <a:ea typeface="黑体" panose="02010609060101010101" pitchFamily="49" charset="-122"/>
                <a:cs typeface="Verdana" panose="020B0604030504040204" pitchFamily="34" charset="0"/>
              </a:rPr>
              <a:t>8.7.2</a:t>
            </a:r>
            <a:endPar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endParaRPr>
          </a:p>
        </p:txBody>
      </p:sp>
      <p:sp>
        <p:nvSpPr>
          <p:cNvPr id="8200" name="矩形 22"/>
          <p:cNvSpPr>
            <a:spLocks noChangeArrowheads="1"/>
          </p:cNvSpPr>
          <p:nvPr/>
        </p:nvSpPr>
        <p:spPr bwMode="auto">
          <a:xfrm>
            <a:off x="3360071" y="2205038"/>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a:solidFill>
                  <a:schemeClr val="bg2"/>
                </a:solidFill>
                <a:latin typeface="黑体" panose="02010609060101010101" pitchFamily="49" charset="-122"/>
                <a:ea typeface="黑体" panose="02010609060101010101" pitchFamily="49" charset="-122"/>
              </a:rPr>
              <a:t>散</a:t>
            </a:r>
            <a:r>
              <a:rPr lang="zh-CN" altLang="en-US" sz="2400" dirty="0" smtClean="0">
                <a:solidFill>
                  <a:schemeClr val="bg2"/>
                </a:solidFill>
                <a:latin typeface="黑体" panose="02010609060101010101" pitchFamily="49" charset="-122"/>
                <a:ea typeface="黑体" panose="02010609060101010101" pitchFamily="49" charset="-122"/>
              </a:rPr>
              <a:t>列概述</a:t>
            </a:r>
            <a:endParaRPr lang="zh-CN" altLang="zh-CN" sz="2400" dirty="0">
              <a:solidFill>
                <a:schemeClr val="bg2"/>
              </a:solidFill>
              <a:latin typeface="黑体" panose="02010609060101010101" pitchFamily="49" charset="-122"/>
              <a:ea typeface="黑体" panose="02010609060101010101" pitchFamily="49" charset="-122"/>
            </a:endParaRPr>
          </a:p>
        </p:txBody>
      </p:sp>
      <p:sp>
        <p:nvSpPr>
          <p:cNvPr id="8201" name="矩形 16"/>
          <p:cNvSpPr>
            <a:spLocks noChangeArrowheads="1"/>
          </p:cNvSpPr>
          <p:nvPr/>
        </p:nvSpPr>
        <p:spPr bwMode="auto">
          <a:xfrm>
            <a:off x="3360071" y="2930525"/>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a:solidFill>
                  <a:schemeClr val="bg2"/>
                </a:solidFill>
                <a:latin typeface="黑体" panose="02010609060101010101" pitchFamily="49" charset="-122"/>
                <a:ea typeface="黑体" panose="02010609060101010101" pitchFamily="49" charset="-122"/>
              </a:rPr>
              <a:t>散</a:t>
            </a:r>
            <a:r>
              <a:rPr lang="zh-CN" altLang="en-US" sz="2400" dirty="0" smtClean="0">
                <a:solidFill>
                  <a:schemeClr val="bg2"/>
                </a:solidFill>
                <a:latin typeface="黑体" panose="02010609060101010101" pitchFamily="49" charset="-122"/>
                <a:ea typeface="黑体" panose="02010609060101010101" pitchFamily="49" charset="-122"/>
              </a:rPr>
              <a:t>列函数的设计</a:t>
            </a:r>
            <a:endParaRPr lang="zh-CN" altLang="zh-CN" sz="2400" dirty="0">
              <a:solidFill>
                <a:schemeClr val="bg2"/>
              </a:solidFill>
              <a:latin typeface="黑体" panose="02010609060101010101" pitchFamily="49" charset="-122"/>
              <a:ea typeface="黑体" panose="02010609060101010101" pitchFamily="49" charset="-122"/>
            </a:endParaRPr>
          </a:p>
        </p:txBody>
      </p:sp>
      <p:sp>
        <p:nvSpPr>
          <p:cNvPr id="8202" name="标题 2"/>
          <p:cNvSpPr>
            <a:spLocks noGrp="1"/>
          </p:cNvSpPr>
          <p:nvPr>
            <p:ph type="title"/>
          </p:nvPr>
        </p:nvSpPr>
        <p:spPr/>
        <p:txBody>
          <a:bodyPr/>
          <a:lstStyle/>
          <a:p>
            <a:endParaRPr lang="zh-CN" altLang="en-US" smtClean="0"/>
          </a:p>
        </p:txBody>
      </p:sp>
      <p:sp>
        <p:nvSpPr>
          <p:cNvPr id="11" name="TextBox 34"/>
          <p:cNvSpPr txBox="1"/>
          <p:nvPr/>
        </p:nvSpPr>
        <p:spPr>
          <a:xfrm>
            <a:off x="2060575" y="3595117"/>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rPr>
              <a:t>8.7.3</a:t>
            </a:r>
            <a:endParaRPr lang="en-US" sz="2400" b="1" i="1" kern="0" dirty="0">
              <a:solidFill>
                <a:schemeClr val="bg2"/>
              </a:solidFill>
              <a:latin typeface="黑体" panose="02010609060101010101" pitchFamily="49" charset="-122"/>
              <a:ea typeface="黑体" panose="02010609060101010101" pitchFamily="49" charset="-122"/>
              <a:cs typeface="Verdana" panose="020B0604030504040204" pitchFamily="34" charset="0"/>
            </a:endParaRPr>
          </a:p>
        </p:txBody>
      </p:sp>
      <p:sp>
        <p:nvSpPr>
          <p:cNvPr id="12" name="矩形 16"/>
          <p:cNvSpPr>
            <a:spLocks noChangeArrowheads="1"/>
          </p:cNvSpPr>
          <p:nvPr/>
        </p:nvSpPr>
        <p:spPr bwMode="auto">
          <a:xfrm>
            <a:off x="3360071" y="3601467"/>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a:solidFill>
                  <a:schemeClr val="bg2"/>
                </a:solidFill>
                <a:latin typeface="黑体" panose="02010609060101010101" pitchFamily="49" charset="-122"/>
                <a:ea typeface="黑体" panose="02010609060101010101" pitchFamily="49" charset="-122"/>
              </a:rPr>
              <a:t>处理冲突的方法</a:t>
            </a:r>
            <a:endParaRPr lang="zh-CN" altLang="zh-CN" sz="2400" dirty="0">
              <a:solidFill>
                <a:schemeClr val="bg2"/>
              </a:solidFill>
              <a:latin typeface="黑体" panose="02010609060101010101" pitchFamily="49" charset="-122"/>
              <a:ea typeface="黑体" panose="02010609060101010101" pitchFamily="49" charset="-122"/>
            </a:endParaRPr>
          </a:p>
        </p:txBody>
      </p:sp>
      <p:sp>
        <p:nvSpPr>
          <p:cNvPr id="13" name="TextBox 34"/>
          <p:cNvSpPr txBox="1"/>
          <p:nvPr/>
        </p:nvSpPr>
        <p:spPr>
          <a:xfrm>
            <a:off x="2045143" y="4293096"/>
            <a:ext cx="1250950" cy="476669"/>
          </a:xfrm>
          <a:prstGeom prst="rect">
            <a:avLst/>
          </a:prstGeom>
          <a:noFill/>
        </p:spPr>
        <p:txBody>
          <a:bodyPr>
            <a:spAutoFit/>
          </a:bodyPr>
          <a:lstStyle/>
          <a:p>
            <a:pPr algn="r" fontAlgn="auto">
              <a:lnSpc>
                <a:spcPct val="120000"/>
              </a:lnSpc>
              <a:spcBef>
                <a:spcPts val="0"/>
              </a:spcBef>
              <a:spcAft>
                <a:spcPts val="0"/>
              </a:spcAft>
              <a:buNone/>
              <a:defRPr/>
            </a:pPr>
            <a:r>
              <a:rPr lang="en-US" sz="2400" b="1" i="1" kern="0" dirty="0">
                <a:latin typeface="黑体" panose="02010609060101010101" pitchFamily="49" charset="-122"/>
                <a:ea typeface="黑体" panose="02010609060101010101" pitchFamily="49" charset="-122"/>
                <a:cs typeface="Verdana" panose="020B0604030504040204" pitchFamily="34" charset="0"/>
              </a:rPr>
              <a:t>8.7.4</a:t>
            </a:r>
            <a:endParaRPr lang="en-US" sz="2400" b="1" i="1" kern="0" dirty="0">
              <a:latin typeface="黑体" panose="02010609060101010101" pitchFamily="49" charset="-122"/>
              <a:ea typeface="黑体" panose="02010609060101010101" pitchFamily="49" charset="-122"/>
              <a:cs typeface="Verdana" panose="020B0604030504040204" pitchFamily="34" charset="0"/>
            </a:endParaRPr>
          </a:p>
        </p:txBody>
      </p:sp>
      <p:sp>
        <p:nvSpPr>
          <p:cNvPr id="14" name="矩形 16"/>
          <p:cNvSpPr>
            <a:spLocks noChangeArrowheads="1"/>
          </p:cNvSpPr>
          <p:nvPr/>
        </p:nvSpPr>
        <p:spPr bwMode="auto">
          <a:xfrm>
            <a:off x="3344639" y="4299446"/>
            <a:ext cx="3603625" cy="431800"/>
          </a:xfrm>
          <a:prstGeom prst="rect">
            <a:avLst/>
          </a:prstGeom>
          <a:solidFill>
            <a:schemeClr val="bg1">
              <a:lumMod val="95000"/>
            </a:schemeClr>
          </a:solidFill>
          <a:ln>
            <a:noFill/>
          </a:ln>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a:buNone/>
            </a:pPr>
            <a:r>
              <a:rPr lang="zh-CN" altLang="en-US" sz="2400" dirty="0">
                <a:solidFill>
                  <a:schemeClr val="tx1"/>
                </a:solidFill>
                <a:latin typeface="黑体" panose="02010609060101010101" pitchFamily="49" charset="-122"/>
                <a:ea typeface="黑体" panose="02010609060101010101" pitchFamily="49" charset="-122"/>
              </a:rPr>
              <a:t>散列查找的性能分析</a:t>
            </a:r>
            <a:endParaRPr lang="zh-CN" altLang="zh-CN"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散列法查找性能</a:t>
            </a:r>
            <a:endParaRPr lang="zh-CN" altLang="en-US" dirty="0"/>
          </a:p>
        </p:txBody>
      </p:sp>
      <p:sp>
        <p:nvSpPr>
          <p:cNvPr id="3" name="页脚占位符 2"/>
          <p:cNvSpPr>
            <a:spLocks noGrp="1"/>
          </p:cNvSpPr>
          <p:nvPr>
            <p:ph type="ftr" sz="quarter" idx="10"/>
          </p:nvPr>
        </p:nvSpPr>
        <p:spPr/>
        <p:txBody>
          <a:bodyPr/>
          <a:lstStyle/>
          <a:p>
            <a:pPr>
              <a:defRPr/>
            </a:pPr>
            <a:fld id="{31BEA146-B08C-4357-9B35-FAEE27D60924}" type="slidenum">
              <a:rPr lang="zh-CN" altLang="en-US" smtClean="0">
                <a:ea typeface="黑体" panose="02010609060101010101" pitchFamily="49" charset="-122"/>
              </a:rPr>
            </a:fld>
            <a:endParaRPr lang="en-US" altLang="zh-CN">
              <a:ea typeface="黑体" panose="02010609060101010101" pitchFamily="49" charset="-122"/>
            </a:endParaRPr>
          </a:p>
        </p:txBody>
      </p:sp>
      <p:pic>
        <p:nvPicPr>
          <p:cNvPr id="4" name="图片 3"/>
          <p:cNvPicPr>
            <a:picLocks noChangeAspect="1"/>
          </p:cNvPicPr>
          <p:nvPr/>
        </p:nvPicPr>
        <p:blipFill>
          <a:blip r:embed="rId1" cstate="print"/>
          <a:stretch>
            <a:fillRect/>
          </a:stretch>
        </p:blipFill>
        <p:spPr>
          <a:xfrm>
            <a:off x="179512" y="2708920"/>
            <a:ext cx="8712906" cy="2128327"/>
          </a:xfrm>
          <a:prstGeom prst="rect">
            <a:avLst/>
          </a:prstGeom>
        </p:spPr>
      </p:pic>
      <p:sp>
        <p:nvSpPr>
          <p:cNvPr id="5" name="内容占位符 2"/>
          <p:cNvSpPr txBox="1"/>
          <p:nvPr/>
        </p:nvSpPr>
        <p:spPr>
          <a:xfrm>
            <a:off x="468313" y="1484313"/>
            <a:ext cx="8229600" cy="4525962"/>
          </a:xfrm>
          <a:prstGeom prst="rect">
            <a:avLst/>
          </a:prstGeom>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7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l"/>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mn-lt"/>
                <a:ea typeface="+mn-ea"/>
              </a:defRPr>
            </a:lvl5pPr>
            <a:lvl6pPr marL="2514600" indent="-228600" algn="l" rtl="0" fontAlgn="base">
              <a:spcBef>
                <a:spcPct val="20000"/>
              </a:spcBef>
              <a:spcAft>
                <a:spcPct val="0"/>
              </a:spcAft>
              <a:buClr>
                <a:schemeClr val="accent2"/>
              </a:buClr>
              <a:buSzPct val="70000"/>
              <a:buFont typeface="Wingdings" panose="05000000000000000000" pitchFamily="2" charset="2"/>
              <a:buChar char="p"/>
              <a:defRPr sz="2000" b="1">
                <a:solidFill>
                  <a:schemeClr val="tx1"/>
                </a:solidFill>
                <a:latin typeface="+mn-lt"/>
                <a:ea typeface="+mn-ea"/>
              </a:defRPr>
            </a:lvl6pPr>
            <a:lvl7pPr marL="2971800" indent="-228600" algn="l" rtl="0" fontAlgn="base">
              <a:spcBef>
                <a:spcPct val="20000"/>
              </a:spcBef>
              <a:spcAft>
                <a:spcPct val="0"/>
              </a:spcAft>
              <a:buClr>
                <a:schemeClr val="accent2"/>
              </a:buClr>
              <a:buSzPct val="70000"/>
              <a:buFont typeface="Wingdings" panose="05000000000000000000" pitchFamily="2" charset="2"/>
              <a:buChar char="p"/>
              <a:defRPr sz="2000" b="1">
                <a:solidFill>
                  <a:schemeClr val="tx1"/>
                </a:solidFill>
                <a:latin typeface="+mn-lt"/>
                <a:ea typeface="+mn-ea"/>
              </a:defRPr>
            </a:lvl7pPr>
            <a:lvl8pPr marL="3429000" indent="-228600" algn="l" rtl="0" fontAlgn="base">
              <a:spcBef>
                <a:spcPct val="20000"/>
              </a:spcBef>
              <a:spcAft>
                <a:spcPct val="0"/>
              </a:spcAft>
              <a:buClr>
                <a:schemeClr val="accent2"/>
              </a:buClr>
              <a:buSzPct val="70000"/>
              <a:buFont typeface="Wingdings" panose="05000000000000000000" pitchFamily="2" charset="2"/>
              <a:buChar char="p"/>
              <a:defRPr sz="2000" b="1">
                <a:solidFill>
                  <a:schemeClr val="tx1"/>
                </a:solidFill>
                <a:latin typeface="+mn-lt"/>
                <a:ea typeface="+mn-ea"/>
              </a:defRPr>
            </a:lvl8pPr>
            <a:lvl9pPr marL="3886200" indent="-228600" algn="l" rtl="0" fontAlgn="base">
              <a:spcBef>
                <a:spcPct val="20000"/>
              </a:spcBef>
              <a:spcAft>
                <a:spcPct val="0"/>
              </a:spcAft>
              <a:buClr>
                <a:schemeClr val="accent2"/>
              </a:buClr>
              <a:buSzPct val="70000"/>
              <a:buFont typeface="Wingdings" panose="05000000000000000000" pitchFamily="2" charset="2"/>
              <a:buChar char="p"/>
              <a:defRPr sz="2000" b="1">
                <a:solidFill>
                  <a:schemeClr val="tx1"/>
                </a:solidFill>
                <a:latin typeface="+mn-lt"/>
                <a:ea typeface="+mn-ea"/>
              </a:defRPr>
            </a:lvl9pPr>
          </a:lstStyle>
          <a:p>
            <a:pPr>
              <a:lnSpc>
                <a:spcPct val="100000"/>
              </a:lnSpc>
            </a:pPr>
            <a:r>
              <a:rPr lang="zh-CN" altLang="en-US" sz="2000" kern="0" dirty="0" smtClean="0"/>
              <a:t>已知一组关键字集</a:t>
            </a:r>
            <a:r>
              <a:rPr lang="en-US" altLang="zh-CN" sz="2000" kern="0" dirty="0" smtClean="0"/>
              <a:t>(26,36,41,38,44,15,68,12,06,51,25)</a:t>
            </a:r>
            <a:endParaRPr lang="en-US" altLang="zh-CN" sz="2000" kern="0" dirty="0" smtClean="0"/>
          </a:p>
          <a:p>
            <a:pPr marL="0" indent="0">
              <a:lnSpc>
                <a:spcPct val="100000"/>
              </a:lnSpc>
              <a:buFont typeface="Wingdings" panose="05000000000000000000" pitchFamily="2" charset="2"/>
              <a:buNone/>
            </a:pPr>
            <a:r>
              <a:rPr lang="zh-CN" altLang="en-US" sz="2000" kern="0" dirty="0" smtClean="0"/>
              <a:t>试构造这组关键字的散列表。</a:t>
            </a:r>
            <a:endParaRPr lang="en-US" altLang="zh-CN" sz="2000" kern="0" dirty="0" smtClean="0"/>
          </a:p>
          <a:p>
            <a:pPr>
              <a:lnSpc>
                <a:spcPct val="100000"/>
              </a:lnSpc>
            </a:pPr>
            <a:endParaRPr lang="zh-CN" altLang="en-US" sz="2000" kern="0" dirty="0"/>
          </a:p>
        </p:txBody>
      </p:sp>
      <p:sp>
        <p:nvSpPr>
          <p:cNvPr id="6" name="椭圆 5"/>
          <p:cNvSpPr/>
          <p:nvPr/>
        </p:nvSpPr>
        <p:spPr bwMode="auto">
          <a:xfrm>
            <a:off x="395536" y="961703"/>
            <a:ext cx="680054" cy="678223"/>
          </a:xfrm>
          <a:prstGeom prst="ellipse">
            <a:avLst/>
          </a:prstGeom>
          <a:solidFill>
            <a:schemeClr val="tx1"/>
          </a:solidFill>
          <a:ln w="19050" cap="flat" cmpd="sng" algn="ctr">
            <a:solidFill>
              <a:schemeClr val="bg2"/>
            </a:solidFill>
            <a:prstDash val="solid"/>
            <a:round/>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None/>
            </a:pPr>
            <a:r>
              <a:rPr kumimoji="0" lang="zh-CN" altLang="en-US" sz="28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rPr>
              <a:t>例</a:t>
            </a:r>
            <a:endParaRPr kumimoji="0" lang="zh-CN" altLang="en-US" sz="28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46" name="直接连接符 23"/>
          <p:cNvCxnSpPr>
            <a:cxnSpLocks noChangeShapeType="1"/>
          </p:cNvCxnSpPr>
          <p:nvPr/>
        </p:nvCxnSpPr>
        <p:spPr bwMode="auto">
          <a:xfrm>
            <a:off x="1912938" y="2472634"/>
            <a:ext cx="6121400"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47" name="直接连接符 27"/>
          <p:cNvCxnSpPr>
            <a:cxnSpLocks noChangeShapeType="1"/>
          </p:cNvCxnSpPr>
          <p:nvPr/>
        </p:nvCxnSpPr>
        <p:spPr bwMode="auto">
          <a:xfrm>
            <a:off x="1912938" y="3172452"/>
            <a:ext cx="6119813"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48" name="直接连接符 2"/>
          <p:cNvCxnSpPr>
            <a:cxnSpLocks noChangeShapeType="1"/>
          </p:cNvCxnSpPr>
          <p:nvPr/>
        </p:nvCxnSpPr>
        <p:spPr bwMode="auto">
          <a:xfrm>
            <a:off x="1912938" y="1772816"/>
            <a:ext cx="6119813"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0" name="矩形 3"/>
          <p:cNvSpPr>
            <a:spLocks noChangeArrowheads="1"/>
          </p:cNvSpPr>
          <p:nvPr/>
        </p:nvSpPr>
        <p:spPr bwMode="auto">
          <a:xfrm>
            <a:off x="-1588" y="0"/>
            <a:ext cx="1909763" cy="6858000"/>
          </a:xfrm>
          <a:prstGeom prst="rect">
            <a:avLst/>
          </a:prstGeom>
          <a:solidFill>
            <a:schemeClr val="accent1">
              <a:lumMod val="75000"/>
            </a:schemeClr>
          </a:solidFill>
          <a:ln>
            <a:no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endParaRPr lang="zh-CN" altLang="en-US" smtClean="0">
              <a:solidFill>
                <a:srgbClr val="FFFFFF"/>
              </a:solidFill>
            </a:endParaRPr>
          </a:p>
        </p:txBody>
      </p:sp>
      <p:sp>
        <p:nvSpPr>
          <p:cNvPr id="3075" name="椭圆 7"/>
          <p:cNvSpPr>
            <a:spLocks noChangeArrowheads="1"/>
          </p:cNvSpPr>
          <p:nvPr/>
        </p:nvSpPr>
        <p:spPr bwMode="auto">
          <a:xfrm>
            <a:off x="1650541" y="1321343"/>
            <a:ext cx="524794" cy="523481"/>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8.1</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2055" name="文本框 18"/>
          <p:cNvSpPr txBox="1">
            <a:spLocks noChangeArrowheads="1"/>
          </p:cNvSpPr>
          <p:nvPr/>
        </p:nvSpPr>
        <p:spPr bwMode="auto">
          <a:xfrm>
            <a:off x="-36513" y="322263"/>
            <a:ext cx="4464051"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None/>
              <a:defRPr/>
            </a:pPr>
            <a:r>
              <a:rPr lang="en-US" altLang="zh-CN" sz="6000" smtClean="0">
                <a:solidFill>
                  <a:srgbClr val="FFFFFF"/>
                </a:solidFill>
                <a:latin typeface="Impact" panose="020B0806030902050204" pitchFamily="34" charset="0"/>
                <a:ea typeface="华文中宋" panose="02010600040101010101" pitchFamily="2" charset="-122"/>
              </a:rPr>
              <a:t>CON</a:t>
            </a:r>
            <a:r>
              <a:rPr lang="en-US" altLang="zh-CN" sz="6000" smtClean="0">
                <a:solidFill>
                  <a:schemeClr val="accent1">
                    <a:lumMod val="20000"/>
                    <a:lumOff val="80000"/>
                  </a:schemeClr>
                </a:solidFill>
                <a:latin typeface="Impact" panose="020B0806030902050204" pitchFamily="34" charset="0"/>
                <a:ea typeface="华文中宋" panose="02010600040101010101" pitchFamily="2" charset="-122"/>
              </a:rPr>
              <a:t>TENTS</a:t>
            </a:r>
            <a:endParaRPr lang="zh-CN" altLang="en-US" sz="6000" smtClean="0">
              <a:solidFill>
                <a:schemeClr val="accent1">
                  <a:lumMod val="20000"/>
                  <a:lumOff val="80000"/>
                </a:schemeClr>
              </a:solidFill>
              <a:latin typeface="Impact" panose="020B0806030902050204" pitchFamily="34" charset="0"/>
              <a:ea typeface="华文中宋" panose="02010600040101010101" pitchFamily="2" charset="-122"/>
            </a:endParaRPr>
          </a:p>
        </p:txBody>
      </p:sp>
      <p:sp>
        <p:nvSpPr>
          <p:cNvPr id="6152" name="文本框 19"/>
          <p:cNvSpPr txBox="1">
            <a:spLocks noChangeArrowheads="1"/>
          </p:cNvSpPr>
          <p:nvPr/>
        </p:nvSpPr>
        <p:spPr bwMode="auto">
          <a:xfrm>
            <a:off x="2298700" y="1373432"/>
            <a:ext cx="436153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Font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索引的基本概念</a:t>
            </a:r>
            <a:endParaRPr lang="en-US"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sp>
        <p:nvSpPr>
          <p:cNvPr id="6153" name="文本框 20"/>
          <p:cNvSpPr txBox="1">
            <a:spLocks noChangeArrowheads="1"/>
          </p:cNvSpPr>
          <p:nvPr/>
        </p:nvSpPr>
        <p:spPr bwMode="auto">
          <a:xfrm>
            <a:off x="2260601" y="2075479"/>
            <a:ext cx="439963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Font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线性索引技术</a:t>
            </a:r>
            <a:endParaRPr lang="zh-CN"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sp>
        <p:nvSpPr>
          <p:cNvPr id="12" name="椭圆 7"/>
          <p:cNvSpPr>
            <a:spLocks noChangeArrowheads="1"/>
          </p:cNvSpPr>
          <p:nvPr/>
        </p:nvSpPr>
        <p:spPr bwMode="auto">
          <a:xfrm>
            <a:off x="1650541" y="2020474"/>
            <a:ext cx="524794" cy="524794"/>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8.2</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18" name="椭圆 7"/>
          <p:cNvSpPr>
            <a:spLocks noChangeArrowheads="1"/>
          </p:cNvSpPr>
          <p:nvPr/>
        </p:nvSpPr>
        <p:spPr bwMode="auto">
          <a:xfrm>
            <a:off x="1650541" y="2720918"/>
            <a:ext cx="524794" cy="523482"/>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8.3</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6156" name="文本框 22"/>
          <p:cNvSpPr txBox="1">
            <a:spLocks noChangeArrowheads="1"/>
          </p:cNvSpPr>
          <p:nvPr/>
        </p:nvSpPr>
        <p:spPr bwMode="auto">
          <a:xfrm>
            <a:off x="2301875" y="2775938"/>
            <a:ext cx="3938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Font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树形索引</a:t>
            </a:r>
            <a:endParaRPr lang="zh-CN"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cxnSp>
        <p:nvCxnSpPr>
          <p:cNvPr id="6157" name="直接连接符 27"/>
          <p:cNvCxnSpPr>
            <a:cxnSpLocks noChangeShapeType="1"/>
          </p:cNvCxnSpPr>
          <p:nvPr/>
        </p:nvCxnSpPr>
        <p:spPr bwMode="auto">
          <a:xfrm>
            <a:off x="1912938" y="3872270"/>
            <a:ext cx="6119813"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椭圆 7"/>
          <p:cNvSpPr>
            <a:spLocks noChangeArrowheads="1"/>
          </p:cNvSpPr>
          <p:nvPr/>
        </p:nvSpPr>
        <p:spPr bwMode="auto">
          <a:xfrm>
            <a:off x="1637841" y="3420050"/>
            <a:ext cx="524794" cy="523481"/>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8.4</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6159" name="文本框 22"/>
          <p:cNvSpPr txBox="1">
            <a:spLocks noChangeArrowheads="1"/>
          </p:cNvSpPr>
          <p:nvPr/>
        </p:nvSpPr>
        <p:spPr bwMode="auto">
          <a:xfrm>
            <a:off x="2289175" y="3476397"/>
            <a:ext cx="3938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Font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查找概述</a:t>
            </a:r>
            <a:endParaRPr lang="zh-CN"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cxnSp>
        <p:nvCxnSpPr>
          <p:cNvPr id="16" name="直接连接符 23"/>
          <p:cNvCxnSpPr>
            <a:cxnSpLocks noChangeShapeType="1"/>
          </p:cNvCxnSpPr>
          <p:nvPr/>
        </p:nvCxnSpPr>
        <p:spPr bwMode="auto">
          <a:xfrm>
            <a:off x="1912938" y="5271906"/>
            <a:ext cx="6121400"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27"/>
          <p:cNvCxnSpPr>
            <a:cxnSpLocks noChangeShapeType="1"/>
          </p:cNvCxnSpPr>
          <p:nvPr/>
        </p:nvCxnSpPr>
        <p:spPr bwMode="auto">
          <a:xfrm>
            <a:off x="1912938" y="5971724"/>
            <a:ext cx="6119813"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2"/>
          <p:cNvCxnSpPr>
            <a:cxnSpLocks noChangeShapeType="1"/>
          </p:cNvCxnSpPr>
          <p:nvPr/>
        </p:nvCxnSpPr>
        <p:spPr bwMode="auto">
          <a:xfrm>
            <a:off x="1912938" y="4572088"/>
            <a:ext cx="6119813"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椭圆 7"/>
          <p:cNvSpPr>
            <a:spLocks noChangeArrowheads="1"/>
          </p:cNvSpPr>
          <p:nvPr/>
        </p:nvSpPr>
        <p:spPr bwMode="auto">
          <a:xfrm>
            <a:off x="1660066" y="4119181"/>
            <a:ext cx="524794" cy="523481"/>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8.5</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21" name="文本框 19"/>
          <p:cNvSpPr txBox="1">
            <a:spLocks noChangeArrowheads="1"/>
          </p:cNvSpPr>
          <p:nvPr/>
        </p:nvSpPr>
        <p:spPr bwMode="auto">
          <a:xfrm>
            <a:off x="2308225" y="4176856"/>
            <a:ext cx="413598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线性表的查找技术</a:t>
            </a:r>
            <a:endParaRPr lang="en-US"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sp>
        <p:nvSpPr>
          <p:cNvPr id="22" name="文本框 20"/>
          <p:cNvSpPr txBox="1">
            <a:spLocks noChangeArrowheads="1"/>
          </p:cNvSpPr>
          <p:nvPr/>
        </p:nvSpPr>
        <p:spPr bwMode="auto">
          <a:xfrm>
            <a:off x="2270125" y="4878903"/>
            <a:ext cx="46781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树表的查找技术</a:t>
            </a:r>
            <a:endParaRPr lang="zh-CN"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sp>
        <p:nvSpPr>
          <p:cNvPr id="23" name="椭圆 7"/>
          <p:cNvSpPr>
            <a:spLocks noChangeArrowheads="1"/>
          </p:cNvSpPr>
          <p:nvPr/>
        </p:nvSpPr>
        <p:spPr bwMode="auto">
          <a:xfrm>
            <a:off x="1660066" y="4818312"/>
            <a:ext cx="524794" cy="524794"/>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8.6</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24" name="椭圆 7"/>
          <p:cNvSpPr>
            <a:spLocks noChangeArrowheads="1"/>
          </p:cNvSpPr>
          <p:nvPr/>
        </p:nvSpPr>
        <p:spPr bwMode="auto">
          <a:xfrm>
            <a:off x="1660066" y="5518756"/>
            <a:ext cx="524794" cy="523482"/>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8.7</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25" name="文本框 22"/>
          <p:cNvSpPr txBox="1">
            <a:spLocks noChangeArrowheads="1"/>
          </p:cNvSpPr>
          <p:nvPr/>
        </p:nvSpPr>
        <p:spPr bwMode="auto">
          <a:xfrm>
            <a:off x="2311400" y="5579362"/>
            <a:ext cx="3938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None/>
            </a:pPr>
            <a:r>
              <a:rPr lang="zh-CN" altLang="en-US" sz="2400" b="0" dirty="0">
                <a:solidFill>
                  <a:schemeClr val="bg1">
                    <a:lumMod val="85000"/>
                  </a:schemeClr>
                </a:solidFill>
                <a:latin typeface="华文琥珀" panose="02010800040101010101" pitchFamily="2" charset="-122"/>
                <a:ea typeface="华文琥珀" panose="02010800040101010101" pitchFamily="2" charset="-122"/>
              </a:rPr>
              <a:t>散列表的查找技术</a:t>
            </a:r>
            <a:endParaRPr lang="zh-CN" altLang="zh-CN" sz="2400" b="0" dirty="0">
              <a:solidFill>
                <a:schemeClr val="bg1">
                  <a:lumMod val="85000"/>
                </a:schemeClr>
              </a:solidFill>
              <a:latin typeface="华文琥珀" panose="02010800040101010101" pitchFamily="2" charset="-122"/>
              <a:ea typeface="华文琥珀" panose="02010800040101010101" pitchFamily="2" charset="-122"/>
            </a:endParaRPr>
          </a:p>
        </p:txBody>
      </p:sp>
      <p:cxnSp>
        <p:nvCxnSpPr>
          <p:cNvPr id="26" name="直接连接符 27"/>
          <p:cNvCxnSpPr>
            <a:cxnSpLocks noChangeShapeType="1"/>
          </p:cNvCxnSpPr>
          <p:nvPr/>
        </p:nvCxnSpPr>
        <p:spPr bwMode="auto">
          <a:xfrm>
            <a:off x="1912938" y="6671542"/>
            <a:ext cx="6119813" cy="0"/>
          </a:xfrm>
          <a:prstGeom prst="line">
            <a:avLst/>
          </a:prstGeom>
          <a:noFill/>
          <a:ln w="28575" algn="ctr">
            <a:solidFill>
              <a:schemeClr val="bg2">
                <a:lumMod val="40000"/>
                <a:lumOff val="60000"/>
              </a:schemeClr>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椭圆 7"/>
          <p:cNvSpPr>
            <a:spLocks noChangeArrowheads="1"/>
          </p:cNvSpPr>
          <p:nvPr/>
        </p:nvSpPr>
        <p:spPr bwMode="auto">
          <a:xfrm>
            <a:off x="1647366" y="6217887"/>
            <a:ext cx="524794" cy="523481"/>
          </a:xfrm>
          <a:prstGeom prst="ellipse">
            <a:avLst/>
          </a:prstGeom>
          <a:solidFill>
            <a:schemeClr val="accent1">
              <a:lumMod val="7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rPr>
              <a:t>8.8</a:t>
            </a:r>
            <a:endParaRPr lang="zh-CN" alt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2"/>
              <a:cs typeface="Arial" panose="020B0604020202020204" pitchFamily="34" charset="0"/>
            </a:endParaRPr>
          </a:p>
        </p:txBody>
      </p:sp>
      <p:sp>
        <p:nvSpPr>
          <p:cNvPr id="28" name="文本框 22"/>
          <p:cNvSpPr txBox="1">
            <a:spLocks noChangeArrowheads="1"/>
          </p:cNvSpPr>
          <p:nvPr/>
        </p:nvSpPr>
        <p:spPr bwMode="auto">
          <a:xfrm>
            <a:off x="2298700" y="6279824"/>
            <a:ext cx="3938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anose="05000000000000000000" pitchFamily="2" charset="2"/>
              <a:buChar char="v"/>
              <a:defRPr sz="2800" b="1">
                <a:solidFill>
                  <a:srgbClr val="4D4D4D"/>
                </a:solidFill>
                <a:latin typeface="Arial" panose="020B0604020202020204" pitchFamily="34" charset="0"/>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rgbClr val="4D4D4D"/>
                </a:solidFill>
                <a:latin typeface="Arial" panose="020B0604020202020204" pitchFamily="34" charset="0"/>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rgbClr val="4D4D4D"/>
                </a:solidFill>
                <a:latin typeface="Arial" panose="020B0604020202020204" pitchFamily="34" charset="0"/>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rgbClr val="4D4D4D"/>
                </a:solidFill>
                <a:latin typeface="Arial" panose="020B0604020202020204" pitchFamily="34" charset="0"/>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None/>
            </a:pPr>
            <a:r>
              <a:rPr lang="zh-CN" altLang="en-US" sz="2400" b="0" dirty="0">
                <a:solidFill>
                  <a:schemeClr val="tx1"/>
                </a:solidFill>
                <a:latin typeface="华文琥珀" panose="02010800040101010101" pitchFamily="2" charset="-122"/>
                <a:ea typeface="华文琥珀" panose="02010800040101010101" pitchFamily="2" charset="-122"/>
              </a:rPr>
              <a:t>本章小结</a:t>
            </a:r>
            <a:endParaRPr lang="zh-CN" altLang="zh-CN" sz="2400" b="0" dirty="0">
              <a:solidFill>
                <a:schemeClr val="tx1"/>
              </a:solidFill>
              <a:latin typeface="华文琥珀" panose="02010800040101010101" pitchFamily="2" charset="-122"/>
              <a:ea typeface="华文琥珀" panose="02010800040101010101" pitchFamily="2" charset="-122"/>
            </a:endParaRP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187450" y="340361"/>
            <a:ext cx="6553200" cy="706755"/>
          </a:xfrm>
        </p:spPr>
        <p:txBody>
          <a:bodyPr/>
          <a:lstStyle/>
          <a:p>
            <a:r>
              <a:rPr lang="zh-CN" altLang="en-US" dirty="0" smtClean="0"/>
              <a:t>学生信息表及索引表</a:t>
            </a:r>
            <a:endParaRPr lang="zh-CN" altLang="en-US" dirty="0"/>
          </a:p>
        </p:txBody>
      </p:sp>
      <p:sp>
        <p:nvSpPr>
          <p:cNvPr id="6" name="内容占位符 5"/>
          <p:cNvSpPr>
            <a:spLocks noGrp="1"/>
          </p:cNvSpPr>
          <p:nvPr>
            <p:ph idx="1"/>
          </p:nvPr>
        </p:nvSpPr>
        <p:spPr>
          <a:xfrm>
            <a:off x="468313" y="1484313"/>
            <a:ext cx="8229600" cy="456029"/>
          </a:xfrm>
        </p:spPr>
        <p:txBody>
          <a:bodyPr/>
          <a:lstStyle/>
          <a:p>
            <a:r>
              <a:rPr lang="zh-CN" altLang="en-US" sz="2000" dirty="0"/>
              <a:t>索引技术为查找数据表中的数据而创建一个专用于查找的索引表</a:t>
            </a:r>
            <a:r>
              <a:rPr lang="zh-CN" altLang="en-US" sz="2000" dirty="0" smtClean="0"/>
              <a:t>。</a:t>
            </a:r>
            <a:endParaRPr lang="en-US" altLang="zh-CN" sz="2000" dirty="0" smtClean="0"/>
          </a:p>
        </p:txBody>
      </p:sp>
      <p:sp>
        <p:nvSpPr>
          <p:cNvPr id="32770" name="页脚占位符 3"/>
          <p:cNvSpPr>
            <a:spLocks noGrp="1"/>
          </p:cNvSpPr>
          <p:nvPr>
            <p:ph type="ftr" sz="quarter" idx="10"/>
          </p:nvPr>
        </p:nvSpPr>
        <p:spPr>
          <a:xfrm>
            <a:off x="8146461" y="6368473"/>
            <a:ext cx="936625" cy="392112"/>
          </a:xfrm>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幼圆" panose="02010509060101010101" pitchFamily="49" charset="-122"/>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chemeClr val="tx1"/>
                </a:solidFill>
                <a:latin typeface="幼圆" panose="02010509060101010101" pitchFamily="49" charset="-122"/>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chemeClr val="tx1"/>
                </a:solidFill>
                <a:latin typeface="幼圆" panose="02010509060101010101" pitchFamily="49" charset="-122"/>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chemeClr val="tx1"/>
                </a:solidFill>
                <a:latin typeface="幼圆" panose="02010509060101010101" pitchFamily="49" charset="-122"/>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9pPr>
          </a:lstStyle>
          <a:p>
            <a:pPr eaLnBrk="1" hangingPunct="1">
              <a:spcBef>
                <a:spcPct val="0"/>
              </a:spcBef>
              <a:buClrTx/>
              <a:buFontTx/>
              <a:buNone/>
            </a:pPr>
            <a:fld id="{8FA672D7-734D-4D9B-96A6-EE47F6AE1EA9}" type="slidenum">
              <a:rPr lang="zh-CN" altLang="en-US" sz="1400" smtClean="0">
                <a:solidFill>
                  <a:srgbClr val="5F5F5F"/>
                </a:solidFill>
                <a:latin typeface="Verdana" panose="020B0604030504040204" pitchFamily="34" charset="0"/>
                <a:ea typeface="黑体" panose="02010609060101010101" pitchFamily="49" charset="-122"/>
              </a:rPr>
            </a:fld>
            <a:endParaRPr lang="en-US" altLang="zh-CN" sz="1400" smtClean="0">
              <a:solidFill>
                <a:srgbClr val="5F5F5F"/>
              </a:solidFill>
              <a:latin typeface="Verdana" panose="020B0604030504040204" pitchFamily="34" charset="0"/>
              <a:ea typeface="黑体" panose="02010609060101010101" pitchFamily="49" charset="-122"/>
            </a:endParaRPr>
          </a:p>
        </p:txBody>
      </p:sp>
      <p:sp>
        <p:nvSpPr>
          <p:cNvPr id="32772" name="AutoShape 7"/>
          <p:cNvSpPr>
            <a:spLocks noChangeArrowheads="1"/>
          </p:cNvSpPr>
          <p:nvPr/>
        </p:nvSpPr>
        <p:spPr bwMode="auto">
          <a:xfrm flipH="1">
            <a:off x="7262224" y="2045710"/>
            <a:ext cx="206375" cy="153988"/>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anose="05000000000000000000" pitchFamily="2" charset="2"/>
              <a:buChar char="v"/>
              <a:defRPr sz="2800" b="1">
                <a:solidFill>
                  <a:schemeClr val="tx1"/>
                </a:solidFill>
                <a:latin typeface="幼圆" panose="02010509060101010101" pitchFamily="49" charset="-122"/>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chemeClr val="tx1"/>
                </a:solidFill>
                <a:latin typeface="幼圆" panose="02010509060101010101" pitchFamily="49" charset="-122"/>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chemeClr val="tx1"/>
                </a:solidFill>
                <a:latin typeface="幼圆" panose="02010509060101010101" pitchFamily="49" charset="-122"/>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chemeClr val="tx1"/>
                </a:solidFill>
                <a:latin typeface="幼圆" panose="02010509060101010101" pitchFamily="49" charset="-122"/>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9pPr>
          </a:lstStyle>
          <a:p>
            <a:pPr eaLnBrk="1" hangingPunct="1">
              <a:spcBef>
                <a:spcPct val="0"/>
              </a:spcBef>
              <a:buClrTx/>
              <a:buFontTx/>
              <a:buChar char="•"/>
            </a:pPr>
            <a:endParaRPr lang="zh-CN" altLang="en-US" sz="1800" b="0">
              <a:latin typeface="Arial" panose="020B0604020202020204" pitchFamily="34" charset="0"/>
              <a:ea typeface="黑体" panose="02010609060101010101" pitchFamily="49" charset="-122"/>
            </a:endParaRPr>
          </a:p>
        </p:txBody>
      </p:sp>
      <p:graphicFrame>
        <p:nvGraphicFramePr>
          <p:cNvPr id="17" name="Group 432"/>
          <p:cNvGraphicFramePr>
            <a:graphicFrameLocks noGrp="1"/>
          </p:cNvGraphicFramePr>
          <p:nvPr/>
        </p:nvGraphicFramePr>
        <p:xfrm>
          <a:off x="3466511" y="3017258"/>
          <a:ext cx="5616575" cy="3743327"/>
        </p:xfrm>
        <a:graphic>
          <a:graphicData uri="http://schemas.openxmlformats.org/drawingml/2006/table">
            <a:tbl>
              <a:tblPr/>
              <a:tblGrid>
                <a:gridCol w="1150880"/>
                <a:gridCol w="1368356"/>
                <a:gridCol w="2016022"/>
                <a:gridCol w="1081317"/>
              </a:tblGrid>
              <a:tr h="432749">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1" lang="zh-CN" altLang="en-US" sz="1800" b="0" i="0" u="none" strike="noStrike" cap="none" normalizeH="0" baseline="0" dirty="0" smtClean="0">
                          <a:ln>
                            <a:noFill/>
                          </a:ln>
                          <a:solidFill>
                            <a:schemeClr val="tx1"/>
                          </a:solidFill>
                          <a:effectLst/>
                          <a:latin typeface="Lucida Console" panose="020B0609040504020204" pitchFamily="49" charset="0"/>
                          <a:ea typeface="+mn-ea"/>
                        </a:rPr>
                        <a:t>客户姓名</a:t>
                      </a:r>
                      <a:endParaRPr kumimoji="0" lang="zh-CN" altLang="en-US" sz="1800" b="0" i="0" u="none" strike="noStrike" cap="none" normalizeH="0" baseline="0" dirty="0" smtClean="0">
                        <a:ln>
                          <a:noFill/>
                        </a:ln>
                        <a:solidFill>
                          <a:schemeClr val="tx1"/>
                        </a:solidFill>
                        <a:effectLst/>
                        <a:latin typeface="Lucida Console" panose="020B0609040504020204" pitchFamily="49" charset="0"/>
                        <a:ea typeface="+mn-ea"/>
                      </a:endParaRPr>
                    </a:p>
                  </a:txBody>
                  <a:tcPr marL="89995" marR="89995" marT="46774" marB="4677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Lucida Console" panose="020B0609040504020204" pitchFamily="49" charset="0"/>
                          <a:ea typeface="+mn-ea"/>
                        </a:rPr>
                        <a:t>电话</a:t>
                      </a:r>
                      <a:endParaRPr kumimoji="0" lang="zh-CN" altLang="en-US" sz="1800" b="0" i="0" u="none" strike="noStrike" cap="none" normalizeH="0" baseline="0" smtClean="0">
                        <a:ln>
                          <a:noFill/>
                        </a:ln>
                        <a:solidFill>
                          <a:schemeClr val="tx1"/>
                        </a:solidFill>
                        <a:effectLst/>
                        <a:latin typeface="Lucida Console" panose="020B0609040504020204" pitchFamily="49" charset="0"/>
                        <a:ea typeface="+mn-ea"/>
                      </a:endParaRPr>
                    </a:p>
                  </a:txBody>
                  <a:tcPr marL="89995" marR="89995" marT="46774" marB="4677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Lucida Console" panose="020B0609040504020204" pitchFamily="49" charset="0"/>
                          <a:ea typeface="+mn-ea"/>
                        </a:rPr>
                        <a:t>身份证号</a:t>
                      </a:r>
                      <a:endParaRPr kumimoji="0" lang="zh-CN" altLang="en-US" sz="1800" b="0" i="0" u="none" strike="noStrike" cap="none" normalizeH="0" baseline="0" smtClean="0">
                        <a:ln>
                          <a:noFill/>
                        </a:ln>
                        <a:solidFill>
                          <a:schemeClr val="tx1"/>
                        </a:solidFill>
                        <a:effectLst/>
                        <a:latin typeface="Lucida Console" panose="020B0609040504020204" pitchFamily="49" charset="0"/>
                        <a:ea typeface="+mn-ea"/>
                      </a:endParaRPr>
                    </a:p>
                  </a:txBody>
                  <a:tcPr marL="89995" marR="89995" marT="46774" marB="4677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Lucida Console" panose="020B0609040504020204" pitchFamily="49" charset="0"/>
                          <a:ea typeface="+mn-ea"/>
                        </a:rPr>
                        <a:t>地址</a:t>
                      </a:r>
                      <a:endParaRPr kumimoji="0" lang="zh-CN" altLang="en-US" sz="1800" b="0" i="0" u="none" strike="noStrike" cap="none" normalizeH="0" baseline="0" smtClean="0">
                        <a:ln>
                          <a:noFill/>
                        </a:ln>
                        <a:solidFill>
                          <a:schemeClr val="tx1"/>
                        </a:solidFill>
                        <a:effectLst/>
                        <a:latin typeface="Lucida Console" panose="020B0609040504020204" pitchFamily="49" charset="0"/>
                        <a:ea typeface="+mn-ea"/>
                      </a:endParaRPr>
                    </a:p>
                  </a:txBody>
                  <a:tcPr marL="89995" marR="89995" marT="46774" marB="4677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7842">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Lucida Console" panose="020B0609040504020204" pitchFamily="49" charset="0"/>
                          <a:ea typeface="+mn-ea"/>
                        </a:rPr>
                        <a:t>李</a:t>
                      </a:r>
                      <a:r>
                        <a:rPr kumimoji="0" lang="en-US" altLang="zh-CN" sz="1800" b="0" i="0" u="none" strike="noStrike" cap="none" normalizeH="0" baseline="0" smtClean="0">
                          <a:ln>
                            <a:noFill/>
                          </a:ln>
                          <a:solidFill>
                            <a:schemeClr val="tx1"/>
                          </a:solidFill>
                          <a:effectLst/>
                          <a:latin typeface="Lucida Console" panose="020B0609040504020204" pitchFamily="49" charset="0"/>
                          <a:ea typeface="+mn-ea"/>
                        </a:rPr>
                        <a:t>1</a:t>
                      </a:r>
                      <a:endParaRPr kumimoji="0" lang="en-US" altLang="zh-CN" sz="1800" b="0" i="0" u="none" strike="noStrike" cap="none" normalizeH="0" baseline="0" smtClean="0">
                        <a:ln>
                          <a:noFill/>
                        </a:ln>
                        <a:solidFill>
                          <a:schemeClr val="tx1"/>
                        </a:solidFill>
                        <a:effectLst/>
                        <a:latin typeface="Lucida Console" panose="020B0609040504020204" pitchFamily="49" charset="0"/>
                        <a:ea typeface="+mn-ea"/>
                      </a:endParaRPr>
                    </a:p>
                  </a:txBody>
                  <a:tcPr marL="89995" marR="89995" marT="46774" marB="4677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Lucida Console" panose="020B0609040504020204" pitchFamily="49" charset="0"/>
                          <a:ea typeface="+mn-ea"/>
                        </a:rPr>
                        <a:t>188*****</a:t>
                      </a:r>
                      <a:endParaRPr kumimoji="1" lang="en-US" altLang="zh-CN" sz="1800" b="0" i="0" u="none" strike="noStrike" cap="none" normalizeH="0" baseline="0" smtClean="0">
                        <a:ln>
                          <a:noFill/>
                        </a:ln>
                        <a:solidFill>
                          <a:schemeClr val="tx1"/>
                        </a:solidFill>
                        <a:effectLst/>
                        <a:latin typeface="Lucida Console" panose="020B0609040504020204" pitchFamily="49" charset="0"/>
                        <a:ea typeface="+mn-ea"/>
                      </a:endParaRPr>
                    </a:p>
                  </a:txBody>
                  <a:tcPr marL="89995" marR="89995" marT="46774" marB="4677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Lucida Console" panose="020B0609040504020204" pitchFamily="49" charset="0"/>
                          <a:ea typeface="+mn-ea"/>
                        </a:rPr>
                        <a:t>6101131976***</a:t>
                      </a:r>
                      <a:endParaRPr kumimoji="1" lang="en-US" altLang="zh-CN" sz="1800" b="0" i="0" u="none" strike="noStrike" cap="none" normalizeH="0" baseline="0" smtClean="0">
                        <a:ln>
                          <a:noFill/>
                        </a:ln>
                        <a:solidFill>
                          <a:schemeClr val="tx1"/>
                        </a:solidFill>
                        <a:effectLst/>
                        <a:latin typeface="Lucida Console" panose="020B0609040504020204" pitchFamily="49" charset="0"/>
                        <a:ea typeface="+mn-ea"/>
                      </a:endParaRPr>
                    </a:p>
                  </a:txBody>
                  <a:tcPr marL="89995" marR="89995" marT="46774" marB="4677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Lucida Console" panose="020B0609040504020204" pitchFamily="49" charset="0"/>
                          <a:ea typeface="+mn-ea"/>
                        </a:rPr>
                        <a:t>0x2000</a:t>
                      </a:r>
                      <a:endParaRPr kumimoji="1" lang="en-US" altLang="zh-CN" sz="1800" b="0" i="0" u="none" strike="noStrike" cap="none" normalizeH="0" baseline="0" smtClean="0">
                        <a:ln>
                          <a:noFill/>
                        </a:ln>
                        <a:solidFill>
                          <a:schemeClr val="tx1"/>
                        </a:solidFill>
                        <a:effectLst/>
                        <a:latin typeface="Lucida Console" panose="020B0609040504020204" pitchFamily="49" charset="0"/>
                        <a:ea typeface="+mn-ea"/>
                      </a:endParaRPr>
                    </a:p>
                  </a:txBody>
                  <a:tcPr marL="89995" marR="89995" marT="46774" marB="4677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7842">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Lucida Console" panose="020B0609040504020204" pitchFamily="49" charset="0"/>
                          <a:ea typeface="+mn-ea"/>
                        </a:rPr>
                        <a:t>李</a:t>
                      </a:r>
                      <a:r>
                        <a:rPr kumimoji="1" lang="en-US" altLang="zh-CN" sz="1800" b="0" i="0" u="none" strike="noStrike" cap="none" normalizeH="0" baseline="0" smtClean="0">
                          <a:ln>
                            <a:noFill/>
                          </a:ln>
                          <a:solidFill>
                            <a:schemeClr val="tx1"/>
                          </a:solidFill>
                          <a:effectLst/>
                          <a:latin typeface="Lucida Console" panose="020B0609040504020204" pitchFamily="49" charset="0"/>
                          <a:ea typeface="+mn-ea"/>
                        </a:rPr>
                        <a:t>2</a:t>
                      </a:r>
                      <a:endParaRPr kumimoji="1" lang="en-US" altLang="zh-CN" sz="1800" b="0" i="0" u="none" strike="noStrike" cap="none" normalizeH="0" baseline="0" smtClean="0">
                        <a:ln>
                          <a:noFill/>
                        </a:ln>
                        <a:solidFill>
                          <a:schemeClr val="tx1"/>
                        </a:solidFill>
                        <a:effectLst/>
                        <a:latin typeface="Lucida Console" panose="020B0609040504020204" pitchFamily="49" charset="0"/>
                        <a:ea typeface="+mn-ea"/>
                      </a:endParaRPr>
                    </a:p>
                  </a:txBody>
                  <a:tcPr marL="89995" marR="89995" marT="46774" marB="4677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Lucida Console" panose="020B0609040504020204" pitchFamily="49" charset="0"/>
                          <a:ea typeface="+mn-ea"/>
                        </a:rPr>
                        <a:t>152*****</a:t>
                      </a:r>
                      <a:endParaRPr kumimoji="1" lang="en-US" altLang="zh-CN" sz="1800" b="0" i="0" u="none" strike="noStrike" cap="none" normalizeH="0" baseline="0" smtClean="0">
                        <a:ln>
                          <a:noFill/>
                        </a:ln>
                        <a:solidFill>
                          <a:schemeClr val="tx1"/>
                        </a:solidFill>
                        <a:effectLst/>
                        <a:latin typeface="Lucida Console" panose="020B0609040504020204" pitchFamily="49" charset="0"/>
                        <a:ea typeface="+mn-ea"/>
                      </a:endParaRPr>
                    </a:p>
                  </a:txBody>
                  <a:tcPr marL="89995" marR="89995" marT="46774" marB="4677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Lucida Console" panose="020B0609040504020204" pitchFamily="49" charset="0"/>
                          <a:ea typeface="+mn-ea"/>
                        </a:rPr>
                        <a:t>6101131981***</a:t>
                      </a:r>
                      <a:endParaRPr kumimoji="1" lang="zh-CN" altLang="en-US" sz="1800" b="0" i="0" u="none" strike="noStrike" cap="none" normalizeH="0" baseline="0" smtClean="0">
                        <a:ln>
                          <a:noFill/>
                        </a:ln>
                        <a:solidFill>
                          <a:schemeClr val="tx1"/>
                        </a:solidFill>
                        <a:effectLst/>
                        <a:latin typeface="Lucida Console" panose="020B0609040504020204" pitchFamily="49" charset="0"/>
                        <a:ea typeface="+mn-ea"/>
                      </a:endParaRPr>
                    </a:p>
                  </a:txBody>
                  <a:tcPr marL="89995" marR="89995" marT="46774" marB="4677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Lucida Console" panose="020B0609040504020204" pitchFamily="49" charset="0"/>
                          <a:ea typeface="+mn-ea"/>
                        </a:rPr>
                        <a:t>***</a:t>
                      </a:r>
                      <a:endParaRPr kumimoji="1" lang="zh-CN" altLang="en-US" sz="1800" b="0" i="0" u="none" strike="noStrike" cap="none" normalizeH="0" baseline="0" smtClean="0">
                        <a:ln>
                          <a:noFill/>
                        </a:ln>
                        <a:solidFill>
                          <a:schemeClr val="tx1"/>
                        </a:solidFill>
                        <a:effectLst/>
                        <a:latin typeface="Lucida Console" panose="020B0609040504020204" pitchFamily="49" charset="0"/>
                        <a:ea typeface="+mn-ea"/>
                      </a:endParaRPr>
                    </a:p>
                  </a:txBody>
                  <a:tcPr marL="89995" marR="89995" marT="46774" marB="4677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7842">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Lucida Console" panose="020B0609040504020204" pitchFamily="49" charset="0"/>
                          <a:ea typeface="+mn-ea"/>
                        </a:rPr>
                        <a:t>…</a:t>
                      </a:r>
                      <a:endParaRPr kumimoji="1" lang="en-US" altLang="zh-CN" sz="1800" b="0" i="0" u="none" strike="noStrike" cap="none" normalizeH="0" baseline="0" smtClean="0">
                        <a:ln>
                          <a:noFill/>
                        </a:ln>
                        <a:solidFill>
                          <a:schemeClr val="tx1"/>
                        </a:solidFill>
                        <a:effectLst/>
                        <a:latin typeface="Lucida Console" panose="020B0609040504020204" pitchFamily="49" charset="0"/>
                        <a:ea typeface="+mn-ea"/>
                      </a:endParaRPr>
                    </a:p>
                  </a:txBody>
                  <a:tcPr marL="89995" marR="89995" marT="46774" marB="4677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Lucida Console" panose="020B0609040504020204" pitchFamily="49" charset="0"/>
                          <a:ea typeface="+mn-ea"/>
                        </a:rPr>
                        <a:t>……</a:t>
                      </a:r>
                      <a:endParaRPr kumimoji="1" lang="en-US" altLang="zh-CN" sz="1800" b="0" i="0" u="none" strike="noStrike" cap="none" normalizeH="0" baseline="0" smtClean="0">
                        <a:ln>
                          <a:noFill/>
                        </a:ln>
                        <a:solidFill>
                          <a:schemeClr val="tx1"/>
                        </a:solidFill>
                        <a:effectLst/>
                        <a:latin typeface="Lucida Console" panose="020B0609040504020204" pitchFamily="49" charset="0"/>
                        <a:ea typeface="+mn-ea"/>
                      </a:endParaRPr>
                    </a:p>
                  </a:txBody>
                  <a:tcPr marL="89995" marR="89995" marT="46774" marB="4677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endParaRPr kumimoji="1" lang="en-US" altLang="zh-CN" sz="1800" b="0" i="0" u="none" strike="noStrike" cap="none" normalizeH="0" baseline="0" smtClean="0">
                        <a:ln>
                          <a:noFill/>
                        </a:ln>
                        <a:solidFill>
                          <a:schemeClr val="tx1"/>
                        </a:solidFill>
                        <a:effectLst/>
                        <a:latin typeface="Lucida Console" panose="020B0609040504020204" pitchFamily="49" charset="0"/>
                        <a:ea typeface="+mn-ea"/>
                      </a:endParaRPr>
                    </a:p>
                  </a:txBody>
                  <a:tcPr marL="89995" marR="89995" marT="46774" marB="4677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endParaRPr kumimoji="1" lang="en-US" altLang="zh-CN" sz="1800" b="0" i="0" u="none" strike="noStrike" cap="none" normalizeH="0" baseline="0" smtClean="0">
                        <a:ln>
                          <a:noFill/>
                        </a:ln>
                        <a:solidFill>
                          <a:schemeClr val="tx1"/>
                        </a:solidFill>
                        <a:effectLst/>
                        <a:latin typeface="Lucida Console" panose="020B0609040504020204" pitchFamily="49" charset="0"/>
                        <a:ea typeface="+mn-ea"/>
                      </a:endParaRPr>
                    </a:p>
                  </a:txBody>
                  <a:tcPr marL="89995" marR="89995" marT="46774" marB="4677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7842">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Lucida Console" panose="020B0609040504020204" pitchFamily="49" charset="0"/>
                          <a:ea typeface="+mn-ea"/>
                        </a:rPr>
                        <a:t>张</a:t>
                      </a:r>
                      <a:r>
                        <a:rPr kumimoji="1" lang="en-US" altLang="zh-CN" sz="1800" b="0" i="0" u="none" strike="noStrike" cap="none" normalizeH="0" baseline="0" smtClean="0">
                          <a:ln>
                            <a:noFill/>
                          </a:ln>
                          <a:solidFill>
                            <a:schemeClr val="tx1"/>
                          </a:solidFill>
                          <a:effectLst/>
                          <a:latin typeface="Lucida Console" panose="020B0609040504020204" pitchFamily="49" charset="0"/>
                          <a:ea typeface="+mn-ea"/>
                        </a:rPr>
                        <a:t>1</a:t>
                      </a:r>
                      <a:endParaRPr kumimoji="1" lang="en-US" altLang="zh-CN" sz="1800" b="0" i="0" u="none" strike="noStrike" cap="none" normalizeH="0" baseline="0" smtClean="0">
                        <a:ln>
                          <a:noFill/>
                        </a:ln>
                        <a:solidFill>
                          <a:schemeClr val="tx1"/>
                        </a:solidFill>
                        <a:effectLst/>
                        <a:latin typeface="Lucida Console" panose="020B0609040504020204" pitchFamily="49" charset="0"/>
                        <a:ea typeface="+mn-ea"/>
                      </a:endParaRPr>
                    </a:p>
                  </a:txBody>
                  <a:tcPr marL="89995" marR="89995" marT="46774" marB="4677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Lucida Console" panose="020B0609040504020204" pitchFamily="49" charset="0"/>
                          <a:ea typeface="+mn-ea"/>
                        </a:rPr>
                        <a:t>138*****</a:t>
                      </a:r>
                      <a:endParaRPr kumimoji="1" lang="en-US" altLang="zh-CN" sz="1800" b="0" i="0" u="none" strike="noStrike" cap="none" normalizeH="0" baseline="0" smtClean="0">
                        <a:ln>
                          <a:noFill/>
                        </a:ln>
                        <a:solidFill>
                          <a:schemeClr val="tx1"/>
                        </a:solidFill>
                        <a:effectLst/>
                        <a:latin typeface="Lucida Console" panose="020B0609040504020204" pitchFamily="49" charset="0"/>
                        <a:ea typeface="+mn-ea"/>
                      </a:endParaRPr>
                    </a:p>
                  </a:txBody>
                  <a:tcPr marL="89995" marR="89995" marT="46774" marB="4677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Lucida Console" panose="020B0609040504020204" pitchFamily="49" charset="0"/>
                          <a:ea typeface="+mn-ea"/>
                        </a:rPr>
                        <a:t>6101131980***</a:t>
                      </a:r>
                      <a:endParaRPr kumimoji="1" lang="en-US" altLang="zh-CN" sz="1800" b="0" i="0" u="none" strike="noStrike" cap="none" normalizeH="0" baseline="0" smtClean="0">
                        <a:ln>
                          <a:noFill/>
                        </a:ln>
                        <a:solidFill>
                          <a:schemeClr val="tx1"/>
                        </a:solidFill>
                        <a:effectLst/>
                        <a:latin typeface="Lucida Console" panose="020B0609040504020204" pitchFamily="49" charset="0"/>
                        <a:ea typeface="+mn-ea"/>
                      </a:endParaRPr>
                    </a:p>
                  </a:txBody>
                  <a:tcPr marL="89995" marR="89995" marT="46774" marB="4677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1" lang="en-US" altLang="zh-CN" sz="1800" b="0" i="0" u="none" strike="noStrike" cap="none" normalizeH="0" baseline="0" smtClean="0">
                          <a:ln>
                            <a:noFill/>
                          </a:ln>
                          <a:solidFill>
                            <a:srgbClr val="333333"/>
                          </a:solidFill>
                          <a:effectLst/>
                          <a:latin typeface="Arial" panose="020B0604020202020204" pitchFamily="34" charset="0"/>
                          <a:ea typeface="黑体" panose="02010609060101010101" pitchFamily="49" charset="-122"/>
                        </a:rPr>
                        <a:t>0x4000</a:t>
                      </a:r>
                      <a:endParaRPr kumimoji="1" lang="en-US" altLang="zh-CN" sz="1800" b="0" i="0" u="none" strike="noStrike" cap="none" normalizeH="0" baseline="0" smtClean="0">
                        <a:ln>
                          <a:noFill/>
                        </a:ln>
                        <a:solidFill>
                          <a:srgbClr val="333333"/>
                        </a:solidFill>
                        <a:effectLst/>
                        <a:latin typeface="Arial" panose="020B0604020202020204" pitchFamily="34" charset="0"/>
                        <a:ea typeface="黑体" panose="02010609060101010101" pitchFamily="49" charset="-122"/>
                      </a:endParaRPr>
                    </a:p>
                  </a:txBody>
                  <a:tcPr marL="89995" marR="89995" marT="46774" marB="4677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7842">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Lucida Console" panose="020B0609040504020204" pitchFamily="49" charset="0"/>
                          <a:ea typeface="+mn-ea"/>
                        </a:rPr>
                        <a:t>张</a:t>
                      </a:r>
                      <a:r>
                        <a:rPr kumimoji="1" lang="en-US" altLang="zh-CN" sz="1800" b="0" i="0" u="none" strike="noStrike" cap="none" normalizeH="0" baseline="0" smtClean="0">
                          <a:ln>
                            <a:noFill/>
                          </a:ln>
                          <a:solidFill>
                            <a:schemeClr val="tx1"/>
                          </a:solidFill>
                          <a:effectLst/>
                          <a:latin typeface="Lucida Console" panose="020B0609040504020204" pitchFamily="49" charset="0"/>
                          <a:ea typeface="+mn-ea"/>
                        </a:rPr>
                        <a:t>2</a:t>
                      </a:r>
                      <a:endParaRPr kumimoji="1" lang="en-US" altLang="zh-CN" sz="1800" b="0" i="0" u="none" strike="noStrike" cap="none" normalizeH="0" baseline="0" smtClean="0">
                        <a:ln>
                          <a:noFill/>
                        </a:ln>
                        <a:solidFill>
                          <a:schemeClr val="tx1"/>
                        </a:solidFill>
                        <a:effectLst/>
                        <a:latin typeface="Lucida Console" panose="020B0609040504020204" pitchFamily="49" charset="0"/>
                        <a:ea typeface="+mn-ea"/>
                      </a:endParaRPr>
                    </a:p>
                  </a:txBody>
                  <a:tcPr marL="89995" marR="89995" marT="46774" marB="4677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Lucida Console" panose="020B0609040504020204" pitchFamily="49" charset="0"/>
                          <a:ea typeface="+mn-ea"/>
                        </a:rPr>
                        <a:t>139*****</a:t>
                      </a:r>
                      <a:endParaRPr kumimoji="1" lang="en-US" altLang="zh-CN" sz="1800" b="0" i="0" u="none" strike="noStrike" cap="none" normalizeH="0" baseline="0" smtClean="0">
                        <a:ln>
                          <a:noFill/>
                        </a:ln>
                        <a:solidFill>
                          <a:schemeClr val="tx1"/>
                        </a:solidFill>
                        <a:effectLst/>
                        <a:latin typeface="Lucida Console" panose="020B0609040504020204" pitchFamily="49" charset="0"/>
                        <a:ea typeface="+mn-ea"/>
                      </a:endParaRPr>
                    </a:p>
                  </a:txBody>
                  <a:tcPr marL="89995" marR="89995" marT="46774" marB="4677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Lucida Console" panose="020B0609040504020204" pitchFamily="49" charset="0"/>
                          <a:ea typeface="+mn-ea"/>
                        </a:rPr>
                        <a:t>6101131972***</a:t>
                      </a:r>
                      <a:endParaRPr kumimoji="1" lang="zh-CN" altLang="en-US" sz="1800" b="0" i="0" u="none" strike="noStrike" cap="none" normalizeH="0" baseline="0" smtClean="0">
                        <a:ln>
                          <a:noFill/>
                        </a:ln>
                        <a:solidFill>
                          <a:schemeClr val="tx1"/>
                        </a:solidFill>
                        <a:effectLst/>
                        <a:latin typeface="Lucida Console" panose="020B0609040504020204" pitchFamily="49" charset="0"/>
                        <a:ea typeface="+mn-ea"/>
                      </a:endParaRPr>
                    </a:p>
                  </a:txBody>
                  <a:tcPr marL="89995" marR="89995" marT="46774" marB="4677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Lucida Console" panose="020B0609040504020204" pitchFamily="49" charset="0"/>
                          <a:ea typeface="+mn-ea"/>
                        </a:rPr>
                        <a:t>***</a:t>
                      </a:r>
                      <a:endParaRPr kumimoji="1" lang="zh-CN" altLang="en-US" sz="1800" b="0" i="0" u="none" strike="noStrike" cap="none" normalizeH="0" baseline="0" smtClean="0">
                        <a:ln>
                          <a:noFill/>
                        </a:ln>
                        <a:solidFill>
                          <a:schemeClr val="tx1"/>
                        </a:solidFill>
                        <a:effectLst/>
                        <a:latin typeface="Lucida Console" panose="020B0609040504020204" pitchFamily="49" charset="0"/>
                        <a:ea typeface="+mn-ea"/>
                      </a:endParaRPr>
                    </a:p>
                  </a:txBody>
                  <a:tcPr marL="89995" marR="89995" marT="46774" marB="4677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7842">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Lucida Console" panose="020B0609040504020204" pitchFamily="49" charset="0"/>
                          <a:ea typeface="+mn-ea"/>
                        </a:rPr>
                        <a:t>…</a:t>
                      </a:r>
                      <a:endParaRPr kumimoji="1" lang="en-US" altLang="zh-CN" sz="1800" b="0" i="0" u="none" strike="noStrike" cap="none" normalizeH="0" baseline="0" smtClean="0">
                        <a:ln>
                          <a:noFill/>
                        </a:ln>
                        <a:solidFill>
                          <a:schemeClr val="tx1"/>
                        </a:solidFill>
                        <a:effectLst/>
                        <a:latin typeface="Lucida Console" panose="020B0609040504020204" pitchFamily="49" charset="0"/>
                        <a:ea typeface="+mn-ea"/>
                      </a:endParaRPr>
                    </a:p>
                  </a:txBody>
                  <a:tcPr marL="89995" marR="89995" marT="46774" marB="4677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Lucida Console" panose="020B0609040504020204" pitchFamily="49" charset="0"/>
                          <a:ea typeface="+mn-ea"/>
                        </a:rPr>
                        <a:t>……</a:t>
                      </a:r>
                      <a:endParaRPr kumimoji="1" lang="en-US" altLang="zh-CN" sz="1800" b="0" i="0" u="none" strike="noStrike" cap="none" normalizeH="0" baseline="0" smtClean="0">
                        <a:ln>
                          <a:noFill/>
                        </a:ln>
                        <a:solidFill>
                          <a:schemeClr val="tx1"/>
                        </a:solidFill>
                        <a:effectLst/>
                        <a:latin typeface="Lucida Console" panose="020B0609040504020204" pitchFamily="49" charset="0"/>
                        <a:ea typeface="+mn-ea"/>
                      </a:endParaRPr>
                    </a:p>
                  </a:txBody>
                  <a:tcPr marL="89995" marR="89995" marT="46774" marB="4677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endParaRPr kumimoji="1" lang="zh-CN" altLang="en-US" sz="1800" b="0" i="0" u="none" strike="noStrike" cap="none" normalizeH="0" baseline="0" smtClean="0">
                        <a:ln>
                          <a:noFill/>
                        </a:ln>
                        <a:solidFill>
                          <a:schemeClr val="tx1"/>
                        </a:solidFill>
                        <a:effectLst/>
                        <a:latin typeface="Lucida Console" panose="020B0609040504020204" pitchFamily="49" charset="0"/>
                        <a:ea typeface="+mn-ea"/>
                      </a:endParaRPr>
                    </a:p>
                  </a:txBody>
                  <a:tcPr marL="89995" marR="89995" marT="46774" marB="4677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endParaRPr kumimoji="1" lang="zh-CN" altLang="en-US" sz="1800" b="0" i="0" u="none" strike="noStrike" cap="none" normalizeH="0" baseline="0" smtClean="0">
                        <a:ln>
                          <a:noFill/>
                        </a:ln>
                        <a:solidFill>
                          <a:schemeClr val="tx1"/>
                        </a:solidFill>
                        <a:effectLst/>
                        <a:latin typeface="Lucida Console" panose="020B0609040504020204" pitchFamily="49" charset="0"/>
                        <a:ea typeface="+mn-ea"/>
                      </a:endParaRPr>
                    </a:p>
                  </a:txBody>
                  <a:tcPr marL="89995" marR="89995" marT="46774" marB="4677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7842">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Lucida Console" panose="020B0609040504020204" pitchFamily="49" charset="0"/>
                          <a:ea typeface="+mn-ea"/>
                        </a:rPr>
                        <a:t>王</a:t>
                      </a:r>
                      <a:r>
                        <a:rPr kumimoji="1" lang="en-US" altLang="zh-CN" sz="1800" b="0" i="0" u="none" strike="noStrike" cap="none" normalizeH="0" baseline="0" smtClean="0">
                          <a:ln>
                            <a:noFill/>
                          </a:ln>
                          <a:solidFill>
                            <a:schemeClr val="tx1"/>
                          </a:solidFill>
                          <a:effectLst/>
                          <a:latin typeface="Lucida Console" panose="020B0609040504020204" pitchFamily="49" charset="0"/>
                          <a:ea typeface="+mn-ea"/>
                        </a:rPr>
                        <a:t>1</a:t>
                      </a:r>
                      <a:endParaRPr kumimoji="1" lang="en-US" altLang="zh-CN" sz="1800" b="0" i="0" u="none" strike="noStrike" cap="none" normalizeH="0" baseline="0" smtClean="0">
                        <a:ln>
                          <a:noFill/>
                        </a:ln>
                        <a:solidFill>
                          <a:schemeClr val="tx1"/>
                        </a:solidFill>
                        <a:effectLst/>
                        <a:latin typeface="Lucida Console" panose="020B0609040504020204" pitchFamily="49" charset="0"/>
                        <a:ea typeface="+mn-ea"/>
                      </a:endParaRPr>
                    </a:p>
                  </a:txBody>
                  <a:tcPr marL="89995" marR="89995" marT="46774" marB="4677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Lucida Console" panose="020B0609040504020204" pitchFamily="49" charset="0"/>
                          <a:ea typeface="+mn-ea"/>
                        </a:rPr>
                        <a:t>139*****</a:t>
                      </a:r>
                      <a:endParaRPr kumimoji="1" lang="en-US" altLang="zh-CN" sz="1800" b="0" i="0" u="none" strike="noStrike" cap="none" normalizeH="0" baseline="0" smtClean="0">
                        <a:ln>
                          <a:noFill/>
                        </a:ln>
                        <a:solidFill>
                          <a:schemeClr val="tx1"/>
                        </a:solidFill>
                        <a:effectLst/>
                        <a:latin typeface="Lucida Console" panose="020B0609040504020204" pitchFamily="49" charset="0"/>
                        <a:ea typeface="+mn-ea"/>
                      </a:endParaRPr>
                    </a:p>
                  </a:txBody>
                  <a:tcPr marL="89995" marR="89995" marT="46774" marB="4677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Lucida Console" panose="020B0609040504020204" pitchFamily="49" charset="0"/>
                          <a:ea typeface="+mn-ea"/>
                        </a:rPr>
                        <a:t>6101131990***</a:t>
                      </a:r>
                      <a:endParaRPr kumimoji="1" lang="zh-CN" altLang="en-US" sz="1800" b="0" i="0" u="none" strike="noStrike" cap="none" normalizeH="0" baseline="0" smtClean="0">
                        <a:ln>
                          <a:noFill/>
                        </a:ln>
                        <a:solidFill>
                          <a:schemeClr val="tx1"/>
                        </a:solidFill>
                        <a:effectLst/>
                        <a:latin typeface="Lucida Console" panose="020B0609040504020204" pitchFamily="49" charset="0"/>
                        <a:ea typeface="+mn-ea"/>
                      </a:endParaRPr>
                    </a:p>
                  </a:txBody>
                  <a:tcPr marL="89995" marR="89995" marT="46774" marB="4677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1" lang="en-US" altLang="zh-CN" sz="1800" b="0" i="0" u="none" strike="noStrike" cap="none" normalizeH="0" baseline="0" smtClean="0">
                          <a:ln>
                            <a:noFill/>
                          </a:ln>
                          <a:solidFill>
                            <a:srgbClr val="333333"/>
                          </a:solidFill>
                          <a:effectLst/>
                          <a:latin typeface="Arial" panose="020B0604020202020204" pitchFamily="34" charset="0"/>
                          <a:ea typeface="黑体" panose="02010609060101010101" pitchFamily="49" charset="-122"/>
                        </a:rPr>
                        <a:t>0x6000</a:t>
                      </a:r>
                      <a:endParaRPr kumimoji="1" lang="en-US" altLang="zh-CN" sz="1800" b="0" i="0" u="none" strike="noStrike" cap="none" normalizeH="0" baseline="0" smtClean="0">
                        <a:ln>
                          <a:noFill/>
                        </a:ln>
                        <a:solidFill>
                          <a:srgbClr val="333333"/>
                        </a:solidFill>
                        <a:effectLst/>
                        <a:latin typeface="Arial" panose="020B0604020202020204" pitchFamily="34" charset="0"/>
                        <a:ea typeface="黑体" panose="02010609060101010101" pitchFamily="49" charset="-122"/>
                      </a:endParaRPr>
                    </a:p>
                  </a:txBody>
                  <a:tcPr marL="89995" marR="89995" marT="46774" marB="4677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7842">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Lucida Console" panose="020B0609040504020204" pitchFamily="49" charset="0"/>
                          <a:ea typeface="+mn-ea"/>
                        </a:rPr>
                        <a:t>王</a:t>
                      </a:r>
                      <a:r>
                        <a:rPr kumimoji="1" lang="en-US" altLang="zh-CN" sz="1800" b="0" i="0" u="none" strike="noStrike" cap="none" normalizeH="0" baseline="0" smtClean="0">
                          <a:ln>
                            <a:noFill/>
                          </a:ln>
                          <a:solidFill>
                            <a:schemeClr val="tx1"/>
                          </a:solidFill>
                          <a:effectLst/>
                          <a:latin typeface="Lucida Console" panose="020B0609040504020204" pitchFamily="49" charset="0"/>
                          <a:ea typeface="+mn-ea"/>
                        </a:rPr>
                        <a:t>2</a:t>
                      </a:r>
                      <a:endParaRPr kumimoji="1" lang="en-US" altLang="zh-CN" sz="1800" b="0" i="0" u="none" strike="noStrike" cap="none" normalizeH="0" baseline="0" smtClean="0">
                        <a:ln>
                          <a:noFill/>
                        </a:ln>
                        <a:solidFill>
                          <a:schemeClr val="tx1"/>
                        </a:solidFill>
                        <a:effectLst/>
                        <a:latin typeface="Lucida Console" panose="020B0609040504020204" pitchFamily="49" charset="0"/>
                        <a:ea typeface="+mn-ea"/>
                      </a:endParaRPr>
                    </a:p>
                  </a:txBody>
                  <a:tcPr marL="89995" marR="89995" marT="46774" marB="4677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Lucida Console" panose="020B0609040504020204" pitchFamily="49" charset="0"/>
                          <a:ea typeface="+mn-ea"/>
                        </a:rPr>
                        <a:t>138*****</a:t>
                      </a:r>
                      <a:endParaRPr kumimoji="1" lang="en-US" altLang="zh-CN" sz="1800" b="0" i="0" u="none" strike="noStrike" cap="none" normalizeH="0" baseline="0" smtClean="0">
                        <a:ln>
                          <a:noFill/>
                        </a:ln>
                        <a:solidFill>
                          <a:schemeClr val="tx1"/>
                        </a:solidFill>
                        <a:effectLst/>
                        <a:latin typeface="Lucida Console" panose="020B0609040504020204" pitchFamily="49" charset="0"/>
                        <a:ea typeface="+mn-ea"/>
                      </a:endParaRPr>
                    </a:p>
                  </a:txBody>
                  <a:tcPr marL="89995" marR="89995" marT="46774" marB="4677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Lucida Console" panose="020B0609040504020204" pitchFamily="49" charset="0"/>
                          <a:ea typeface="+mn-ea"/>
                        </a:rPr>
                        <a:t>6101131986***</a:t>
                      </a:r>
                      <a:endParaRPr kumimoji="1" lang="zh-CN" altLang="en-US" sz="1800" b="0" i="0" u="none" strike="noStrike" cap="none" normalizeH="0" baseline="0" smtClean="0">
                        <a:ln>
                          <a:noFill/>
                        </a:ln>
                        <a:solidFill>
                          <a:schemeClr val="tx1"/>
                        </a:solidFill>
                        <a:effectLst/>
                        <a:latin typeface="Lucida Console" panose="020B0609040504020204" pitchFamily="49" charset="0"/>
                        <a:ea typeface="+mn-ea"/>
                      </a:endParaRPr>
                    </a:p>
                  </a:txBody>
                  <a:tcPr marL="89995" marR="89995" marT="46774" marB="4677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Lucida Console" panose="020B0609040504020204" pitchFamily="49" charset="0"/>
                          <a:ea typeface="+mn-ea"/>
                        </a:rPr>
                        <a:t>***</a:t>
                      </a:r>
                      <a:endParaRPr kumimoji="1" lang="zh-CN" altLang="en-US" sz="1800" b="0" i="0" u="none" strike="noStrike" cap="none" normalizeH="0" baseline="0" smtClean="0">
                        <a:ln>
                          <a:noFill/>
                        </a:ln>
                        <a:solidFill>
                          <a:schemeClr val="tx1"/>
                        </a:solidFill>
                        <a:effectLst/>
                        <a:latin typeface="Lucida Console" panose="020B0609040504020204" pitchFamily="49" charset="0"/>
                        <a:ea typeface="+mn-ea"/>
                      </a:endParaRPr>
                    </a:p>
                  </a:txBody>
                  <a:tcPr marL="89995" marR="89995" marT="46774" marB="4677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7842">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Lucida Console" panose="020B0609040504020204" pitchFamily="49" charset="0"/>
                          <a:ea typeface="+mn-ea"/>
                        </a:rPr>
                        <a:t>…</a:t>
                      </a:r>
                      <a:endParaRPr kumimoji="0" lang="en-US" altLang="zh-CN" sz="1800" b="0" i="0" u="none" strike="noStrike" cap="none" normalizeH="0" baseline="0" smtClean="0">
                        <a:ln>
                          <a:noFill/>
                        </a:ln>
                        <a:solidFill>
                          <a:schemeClr val="tx1"/>
                        </a:solidFill>
                        <a:effectLst/>
                        <a:latin typeface="Lucida Console" panose="020B0609040504020204" pitchFamily="49" charset="0"/>
                        <a:ea typeface="+mn-ea"/>
                      </a:endParaRPr>
                    </a:p>
                  </a:txBody>
                  <a:tcPr marL="89995" marR="89995" marT="46774" marB="4677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Lucida Console" panose="020B0609040504020204" pitchFamily="49" charset="0"/>
                          <a:ea typeface="+mn-ea"/>
                        </a:rPr>
                        <a:t>……</a:t>
                      </a:r>
                      <a:endParaRPr kumimoji="0" lang="en-US" altLang="zh-CN" sz="1800" b="0" i="0" u="none" strike="noStrike" cap="none" normalizeH="0" baseline="0" smtClean="0">
                        <a:ln>
                          <a:noFill/>
                        </a:ln>
                        <a:solidFill>
                          <a:schemeClr val="tx1"/>
                        </a:solidFill>
                        <a:effectLst/>
                        <a:latin typeface="Lucida Console" panose="020B0609040504020204" pitchFamily="49" charset="0"/>
                        <a:ea typeface="+mn-ea"/>
                      </a:endParaRPr>
                    </a:p>
                  </a:txBody>
                  <a:tcPr marL="89995" marR="89995" marT="46774" marB="4677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endParaRPr kumimoji="1" lang="en-US" altLang="zh-CN" sz="1800" b="0" i="0" u="none" strike="noStrike" cap="none" normalizeH="0" baseline="0" smtClean="0">
                        <a:ln>
                          <a:noFill/>
                        </a:ln>
                        <a:solidFill>
                          <a:schemeClr val="tx1"/>
                        </a:solidFill>
                        <a:effectLst/>
                        <a:latin typeface="Lucida Console" panose="020B0609040504020204" pitchFamily="49" charset="0"/>
                        <a:ea typeface="+mn-ea"/>
                      </a:endParaRPr>
                    </a:p>
                  </a:txBody>
                  <a:tcPr marL="89995" marR="89995" marT="46774" marB="4677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endParaRPr kumimoji="1" lang="en-US" altLang="zh-CN" sz="1800" b="0" i="0" u="none" strike="noStrike" cap="none" normalizeH="0" baseline="0" dirty="0" smtClean="0">
                        <a:ln>
                          <a:noFill/>
                        </a:ln>
                        <a:solidFill>
                          <a:schemeClr val="tx1"/>
                        </a:solidFill>
                        <a:effectLst/>
                        <a:latin typeface="Lucida Console" panose="020B0609040504020204" pitchFamily="49" charset="0"/>
                        <a:ea typeface="+mn-ea"/>
                      </a:endParaRPr>
                    </a:p>
                  </a:txBody>
                  <a:tcPr marL="89995" marR="89995" marT="46774" marB="4677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8" name="Group 434"/>
          <p:cNvGraphicFramePr>
            <a:graphicFrameLocks noGrp="1"/>
          </p:cNvGraphicFramePr>
          <p:nvPr/>
        </p:nvGraphicFramePr>
        <p:xfrm>
          <a:off x="154986" y="3337957"/>
          <a:ext cx="2808289" cy="2205036"/>
        </p:xfrm>
        <a:graphic>
          <a:graphicData uri="http://schemas.openxmlformats.org/drawingml/2006/table">
            <a:tbl>
              <a:tblPr/>
              <a:tblGrid>
                <a:gridCol w="720074"/>
                <a:gridCol w="1224126"/>
                <a:gridCol w="864089"/>
              </a:tblGrid>
              <a:tr h="367914">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1" lang="zh-CN" altLang="en-US" sz="1800" b="0" i="0" u="none" strike="noStrike" kern="1200" cap="none" normalizeH="0" baseline="0" dirty="0" smtClean="0">
                          <a:ln>
                            <a:noFill/>
                          </a:ln>
                          <a:solidFill>
                            <a:schemeClr val="tx1"/>
                          </a:solidFill>
                          <a:effectLst/>
                          <a:latin typeface="Lucida Console" panose="020B0609040504020204" pitchFamily="49" charset="0"/>
                          <a:ea typeface="+mn-ea"/>
                          <a:cs typeface="+mn-cs"/>
                        </a:rPr>
                        <a:t>姓氏</a:t>
                      </a:r>
                      <a:endParaRPr kumimoji="1" lang="zh-CN" altLang="en-US" sz="1800" b="0" i="0" u="none" strike="noStrike" kern="1200" cap="none" normalizeH="0" baseline="0" dirty="0" smtClean="0">
                        <a:ln>
                          <a:noFill/>
                        </a:ln>
                        <a:solidFill>
                          <a:schemeClr val="tx1"/>
                        </a:solidFill>
                        <a:effectLst/>
                        <a:latin typeface="Lucida Console" panose="020B0609040504020204" pitchFamily="49" charset="0"/>
                        <a:ea typeface="+mn-ea"/>
                        <a:cs typeface="+mn-cs"/>
                      </a:endParaRPr>
                    </a:p>
                  </a:txBody>
                  <a:tcPr marL="89999" marR="89999"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1" lang="zh-CN" altLang="en-US" sz="1800" b="0" i="0" u="none" strike="noStrike" kern="1200" cap="none" normalizeH="0" baseline="0" smtClean="0">
                          <a:ln>
                            <a:noFill/>
                          </a:ln>
                          <a:solidFill>
                            <a:schemeClr val="tx1"/>
                          </a:solidFill>
                          <a:effectLst/>
                          <a:latin typeface="Lucida Console" panose="020B0609040504020204" pitchFamily="49" charset="0"/>
                          <a:ea typeface="+mn-ea"/>
                          <a:cs typeface="+mn-cs"/>
                        </a:rPr>
                        <a:t>表内地址</a:t>
                      </a:r>
                      <a:endParaRPr kumimoji="1" lang="zh-CN" altLang="en-US" sz="1800" b="0" i="0" u="none" strike="noStrike" kern="1200" cap="none" normalizeH="0" baseline="0" smtClean="0">
                        <a:ln>
                          <a:noFill/>
                        </a:ln>
                        <a:solidFill>
                          <a:schemeClr val="tx1"/>
                        </a:solidFill>
                        <a:effectLst/>
                        <a:latin typeface="Lucida Console" panose="020B0609040504020204" pitchFamily="49" charset="0"/>
                        <a:ea typeface="+mn-ea"/>
                        <a:cs typeface="+mn-cs"/>
                      </a:endParaRPr>
                    </a:p>
                  </a:txBody>
                  <a:tcPr marL="89999" marR="89999"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1" lang="zh-CN" altLang="en-US" sz="1800" b="0" i="0" u="none" strike="noStrike" kern="1200" cap="none" normalizeH="0" baseline="0" dirty="0" smtClean="0">
                          <a:ln>
                            <a:noFill/>
                          </a:ln>
                          <a:solidFill>
                            <a:schemeClr val="tx1"/>
                          </a:solidFill>
                          <a:effectLst/>
                          <a:latin typeface="Lucida Console" panose="020B0609040504020204" pitchFamily="49" charset="0"/>
                          <a:ea typeface="+mn-ea"/>
                          <a:cs typeface="+mn-cs"/>
                        </a:rPr>
                        <a:t>数量</a:t>
                      </a:r>
                      <a:endParaRPr kumimoji="1" lang="zh-CN" altLang="en-US" sz="1800" b="0" i="0" u="none" strike="noStrike" kern="1200" cap="none" normalizeH="0" baseline="0" dirty="0" smtClean="0">
                        <a:ln>
                          <a:noFill/>
                        </a:ln>
                        <a:solidFill>
                          <a:schemeClr val="tx1"/>
                        </a:solidFill>
                        <a:effectLst/>
                        <a:latin typeface="Lucida Console" panose="020B0609040504020204" pitchFamily="49" charset="0"/>
                        <a:ea typeface="+mn-ea"/>
                        <a:cs typeface="+mn-cs"/>
                      </a:endParaRPr>
                    </a:p>
                  </a:txBody>
                  <a:tcPr marL="89999" marR="89999"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7914">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1" lang="zh-CN" altLang="en-US" sz="1800" b="0" i="0" u="none" strike="noStrike" kern="1200" cap="none" normalizeH="0" baseline="0" smtClean="0">
                          <a:ln>
                            <a:noFill/>
                          </a:ln>
                          <a:solidFill>
                            <a:schemeClr val="tx1"/>
                          </a:solidFill>
                          <a:effectLst/>
                          <a:latin typeface="Lucida Console" panose="020B0609040504020204" pitchFamily="49" charset="0"/>
                          <a:ea typeface="+mn-ea"/>
                          <a:cs typeface="+mn-cs"/>
                        </a:rPr>
                        <a:t>李</a:t>
                      </a:r>
                      <a:endParaRPr kumimoji="1" lang="en-US" altLang="zh-CN" sz="1800" b="0" i="0" u="none" strike="noStrike" kern="1200" cap="none" normalizeH="0" baseline="0" smtClean="0">
                        <a:ln>
                          <a:noFill/>
                        </a:ln>
                        <a:solidFill>
                          <a:schemeClr val="tx1"/>
                        </a:solidFill>
                        <a:effectLst/>
                        <a:latin typeface="Lucida Console" panose="020B0609040504020204" pitchFamily="49" charset="0"/>
                        <a:ea typeface="+mn-ea"/>
                        <a:cs typeface="+mn-cs"/>
                      </a:endParaRPr>
                    </a:p>
                  </a:txBody>
                  <a:tcPr marL="89999" marR="89999"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1" lang="en-US" altLang="zh-CN" sz="1800" b="0" i="0" u="none" strike="noStrike" kern="1200" cap="none" normalizeH="0" baseline="0" smtClean="0">
                          <a:ln>
                            <a:noFill/>
                          </a:ln>
                          <a:solidFill>
                            <a:schemeClr val="tx1"/>
                          </a:solidFill>
                          <a:effectLst/>
                          <a:latin typeface="Lucida Console" panose="020B0609040504020204" pitchFamily="49" charset="0"/>
                          <a:ea typeface="+mn-ea"/>
                          <a:cs typeface="+mn-cs"/>
                        </a:rPr>
                        <a:t>0x2000</a:t>
                      </a:r>
                      <a:endParaRPr kumimoji="1" lang="en-US" altLang="zh-CN" sz="1800" b="0" i="0" u="none" strike="noStrike" kern="1200" cap="none" normalizeH="0" baseline="0" smtClean="0">
                        <a:ln>
                          <a:noFill/>
                        </a:ln>
                        <a:solidFill>
                          <a:schemeClr val="tx1"/>
                        </a:solidFill>
                        <a:effectLst/>
                        <a:latin typeface="Lucida Console" panose="020B0609040504020204" pitchFamily="49" charset="0"/>
                        <a:ea typeface="+mn-ea"/>
                        <a:cs typeface="+mn-cs"/>
                      </a:endParaRPr>
                    </a:p>
                  </a:txBody>
                  <a:tcPr marL="89999" marR="89999"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1" lang="en-US" altLang="zh-CN" sz="1800" b="0" i="0" u="none" strike="noStrike" kern="1200" cap="none" normalizeH="0" baseline="0" dirty="0" smtClean="0">
                          <a:ln>
                            <a:noFill/>
                          </a:ln>
                          <a:solidFill>
                            <a:schemeClr val="tx1"/>
                          </a:solidFill>
                          <a:effectLst/>
                          <a:latin typeface="Lucida Console" panose="020B0609040504020204" pitchFamily="49" charset="0"/>
                          <a:ea typeface="+mn-ea"/>
                          <a:cs typeface="+mn-cs"/>
                        </a:rPr>
                        <a:t>***</a:t>
                      </a:r>
                      <a:endParaRPr kumimoji="1" lang="en-US" altLang="zh-CN" sz="1800" b="0" i="0" u="none" strike="noStrike" kern="1200" cap="none" normalizeH="0" baseline="0" dirty="0" smtClean="0">
                        <a:ln>
                          <a:noFill/>
                        </a:ln>
                        <a:solidFill>
                          <a:schemeClr val="tx1"/>
                        </a:solidFill>
                        <a:effectLst/>
                        <a:latin typeface="Lucida Console" panose="020B0609040504020204" pitchFamily="49" charset="0"/>
                        <a:ea typeface="+mn-ea"/>
                        <a:cs typeface="+mn-cs"/>
                      </a:endParaRPr>
                    </a:p>
                  </a:txBody>
                  <a:tcPr marL="89999" marR="89999"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7914">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1" lang="zh-CN" altLang="en-US" sz="1800" b="0" i="0" u="none" strike="noStrike" kern="1200" cap="none" normalizeH="0" baseline="0" smtClean="0">
                          <a:ln>
                            <a:noFill/>
                          </a:ln>
                          <a:solidFill>
                            <a:schemeClr val="tx1"/>
                          </a:solidFill>
                          <a:effectLst/>
                          <a:latin typeface="Lucida Console" panose="020B0609040504020204" pitchFamily="49" charset="0"/>
                          <a:ea typeface="+mn-ea"/>
                          <a:cs typeface="+mn-cs"/>
                        </a:rPr>
                        <a:t>张</a:t>
                      </a:r>
                      <a:endParaRPr kumimoji="1" lang="en-US" altLang="zh-CN" sz="1800" b="0" i="0" u="none" strike="noStrike" kern="1200" cap="none" normalizeH="0" baseline="0" smtClean="0">
                        <a:ln>
                          <a:noFill/>
                        </a:ln>
                        <a:solidFill>
                          <a:schemeClr val="tx1"/>
                        </a:solidFill>
                        <a:effectLst/>
                        <a:latin typeface="Lucida Console" panose="020B0609040504020204" pitchFamily="49" charset="0"/>
                        <a:ea typeface="+mn-ea"/>
                        <a:cs typeface="+mn-cs"/>
                      </a:endParaRPr>
                    </a:p>
                  </a:txBody>
                  <a:tcPr marL="89999" marR="89999"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1" lang="en-US" altLang="zh-CN" sz="1800" b="0" i="0" u="none" strike="noStrike" kern="1200" cap="none" normalizeH="0" baseline="0" smtClean="0">
                          <a:ln>
                            <a:noFill/>
                          </a:ln>
                          <a:solidFill>
                            <a:schemeClr val="tx1"/>
                          </a:solidFill>
                          <a:effectLst/>
                          <a:latin typeface="Lucida Console" panose="020B0609040504020204" pitchFamily="49" charset="0"/>
                          <a:ea typeface="+mn-ea"/>
                          <a:cs typeface="+mn-cs"/>
                        </a:rPr>
                        <a:t>0x4000</a:t>
                      </a:r>
                      <a:endParaRPr kumimoji="1" lang="en-US" altLang="zh-CN" sz="1800" b="0" i="0" u="none" strike="noStrike" kern="1200" cap="none" normalizeH="0" baseline="0" smtClean="0">
                        <a:ln>
                          <a:noFill/>
                        </a:ln>
                        <a:solidFill>
                          <a:schemeClr val="tx1"/>
                        </a:solidFill>
                        <a:effectLst/>
                        <a:latin typeface="Lucida Console" panose="020B0609040504020204" pitchFamily="49" charset="0"/>
                        <a:ea typeface="+mn-ea"/>
                        <a:cs typeface="+mn-cs"/>
                      </a:endParaRPr>
                    </a:p>
                  </a:txBody>
                  <a:tcPr marL="89999" marR="89999"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1" lang="en-US" altLang="zh-CN" sz="1800" b="0" i="0" u="none" strike="noStrike" kern="1200" cap="none" normalizeH="0" baseline="0" smtClean="0">
                          <a:ln>
                            <a:noFill/>
                          </a:ln>
                          <a:solidFill>
                            <a:schemeClr val="tx1"/>
                          </a:solidFill>
                          <a:effectLst/>
                          <a:latin typeface="Lucida Console" panose="020B0609040504020204" pitchFamily="49" charset="0"/>
                          <a:ea typeface="+mn-ea"/>
                          <a:cs typeface="+mn-cs"/>
                        </a:rPr>
                        <a:t>***</a:t>
                      </a:r>
                      <a:endParaRPr kumimoji="1" lang="en-US" altLang="zh-CN" sz="1800" b="0" i="0" u="none" strike="noStrike" kern="1200" cap="none" normalizeH="0" baseline="0" smtClean="0">
                        <a:ln>
                          <a:noFill/>
                        </a:ln>
                        <a:solidFill>
                          <a:schemeClr val="tx1"/>
                        </a:solidFill>
                        <a:effectLst/>
                        <a:latin typeface="Lucida Console" panose="020B0609040504020204" pitchFamily="49" charset="0"/>
                        <a:ea typeface="+mn-ea"/>
                        <a:cs typeface="+mn-cs"/>
                      </a:endParaRPr>
                    </a:p>
                  </a:txBody>
                  <a:tcPr marL="89999" marR="89999"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7914">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1" lang="zh-CN" altLang="en-US" sz="1800" b="0" i="0" u="none" strike="noStrike" kern="1200" cap="none" normalizeH="0" baseline="0" smtClean="0">
                          <a:ln>
                            <a:noFill/>
                          </a:ln>
                          <a:solidFill>
                            <a:schemeClr val="tx1"/>
                          </a:solidFill>
                          <a:effectLst/>
                          <a:latin typeface="Lucida Console" panose="020B0609040504020204" pitchFamily="49" charset="0"/>
                          <a:ea typeface="+mn-ea"/>
                          <a:cs typeface="+mn-cs"/>
                        </a:rPr>
                        <a:t>王</a:t>
                      </a:r>
                      <a:endParaRPr kumimoji="1" lang="en-US" altLang="zh-CN" sz="1800" b="0" i="0" u="none" strike="noStrike" kern="1200" cap="none" normalizeH="0" baseline="0" smtClean="0">
                        <a:ln>
                          <a:noFill/>
                        </a:ln>
                        <a:solidFill>
                          <a:schemeClr val="tx1"/>
                        </a:solidFill>
                        <a:effectLst/>
                        <a:latin typeface="Lucida Console" panose="020B0609040504020204" pitchFamily="49" charset="0"/>
                        <a:ea typeface="+mn-ea"/>
                        <a:cs typeface="+mn-cs"/>
                      </a:endParaRPr>
                    </a:p>
                  </a:txBody>
                  <a:tcPr marL="89999" marR="89999"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1" lang="en-US" altLang="zh-CN" sz="1800" b="0" i="0" u="none" strike="noStrike" kern="1200" cap="none" normalizeH="0" baseline="0" smtClean="0">
                          <a:ln>
                            <a:noFill/>
                          </a:ln>
                          <a:solidFill>
                            <a:schemeClr val="tx1"/>
                          </a:solidFill>
                          <a:effectLst/>
                          <a:latin typeface="Lucida Console" panose="020B0609040504020204" pitchFamily="49" charset="0"/>
                          <a:ea typeface="+mn-ea"/>
                          <a:cs typeface="+mn-cs"/>
                        </a:rPr>
                        <a:t>0x6000</a:t>
                      </a:r>
                      <a:endParaRPr kumimoji="1" lang="en-US" altLang="zh-CN" sz="1800" b="0" i="0" u="none" strike="noStrike" kern="1200" cap="none" normalizeH="0" baseline="0" smtClean="0">
                        <a:ln>
                          <a:noFill/>
                        </a:ln>
                        <a:solidFill>
                          <a:schemeClr val="tx1"/>
                        </a:solidFill>
                        <a:effectLst/>
                        <a:latin typeface="Lucida Console" panose="020B0609040504020204" pitchFamily="49" charset="0"/>
                        <a:ea typeface="+mn-ea"/>
                        <a:cs typeface="+mn-cs"/>
                      </a:endParaRPr>
                    </a:p>
                  </a:txBody>
                  <a:tcPr marL="89999" marR="89999"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1" lang="en-US" altLang="zh-CN" sz="1800" b="0" i="0" u="none" strike="noStrike" kern="1200" cap="none" normalizeH="0" baseline="0" smtClean="0">
                          <a:ln>
                            <a:noFill/>
                          </a:ln>
                          <a:solidFill>
                            <a:schemeClr val="tx1"/>
                          </a:solidFill>
                          <a:effectLst/>
                          <a:latin typeface="Lucida Console" panose="020B0609040504020204" pitchFamily="49" charset="0"/>
                          <a:ea typeface="+mn-ea"/>
                          <a:cs typeface="+mn-cs"/>
                        </a:rPr>
                        <a:t>***</a:t>
                      </a:r>
                      <a:endParaRPr kumimoji="1" lang="en-US" altLang="zh-CN" sz="1800" b="0" i="0" u="none" strike="noStrike" kern="1200" cap="none" normalizeH="0" baseline="0" smtClean="0">
                        <a:ln>
                          <a:noFill/>
                        </a:ln>
                        <a:solidFill>
                          <a:schemeClr val="tx1"/>
                        </a:solidFill>
                        <a:effectLst/>
                        <a:latin typeface="Lucida Console" panose="020B0609040504020204" pitchFamily="49" charset="0"/>
                        <a:ea typeface="+mn-ea"/>
                        <a:cs typeface="+mn-cs"/>
                      </a:endParaRPr>
                    </a:p>
                  </a:txBody>
                  <a:tcPr marL="89999" marR="89999"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6690">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endParaRPr kumimoji="1" lang="en-US" altLang="zh-CN" sz="1800" b="0" i="0" u="none" strike="noStrike" kern="1200" cap="none" normalizeH="0" baseline="0" smtClean="0">
                        <a:ln>
                          <a:noFill/>
                        </a:ln>
                        <a:solidFill>
                          <a:schemeClr val="tx1"/>
                        </a:solidFill>
                        <a:effectLst/>
                        <a:latin typeface="Lucida Console" panose="020B0609040504020204" pitchFamily="49" charset="0"/>
                        <a:ea typeface="+mn-ea"/>
                        <a:cs typeface="+mn-cs"/>
                      </a:endParaRPr>
                    </a:p>
                  </a:txBody>
                  <a:tcPr marL="89999" marR="89999"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endParaRPr kumimoji="1" lang="en-US" altLang="zh-CN" sz="1800" b="0" i="0" u="none" strike="noStrike" kern="1200" cap="none" normalizeH="0" baseline="0" smtClean="0">
                        <a:ln>
                          <a:noFill/>
                        </a:ln>
                        <a:solidFill>
                          <a:schemeClr val="tx1"/>
                        </a:solidFill>
                        <a:effectLst/>
                        <a:latin typeface="Lucida Console" panose="020B0609040504020204" pitchFamily="49" charset="0"/>
                        <a:ea typeface="+mn-ea"/>
                        <a:cs typeface="+mn-cs"/>
                      </a:endParaRPr>
                    </a:p>
                  </a:txBody>
                  <a:tcPr marL="89999" marR="89999"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endParaRPr kumimoji="1" lang="en-US" altLang="zh-CN" sz="1800" b="0" i="0" u="none" strike="noStrike" kern="1200" cap="none" normalizeH="0" baseline="0" smtClean="0">
                        <a:ln>
                          <a:noFill/>
                        </a:ln>
                        <a:solidFill>
                          <a:schemeClr val="tx1"/>
                        </a:solidFill>
                        <a:effectLst/>
                        <a:latin typeface="Lucida Console" panose="020B0609040504020204" pitchFamily="49" charset="0"/>
                        <a:ea typeface="+mn-ea"/>
                        <a:cs typeface="+mn-cs"/>
                      </a:endParaRPr>
                    </a:p>
                  </a:txBody>
                  <a:tcPr marL="89999" marR="89999"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6690">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1" lang="en-US" altLang="zh-CN" sz="1800" b="0" i="0" u="none" strike="noStrike" kern="1200" cap="none" normalizeH="0" baseline="0" smtClean="0">
                          <a:ln>
                            <a:noFill/>
                          </a:ln>
                          <a:solidFill>
                            <a:schemeClr val="tx1"/>
                          </a:solidFill>
                          <a:effectLst/>
                          <a:latin typeface="Lucida Console" panose="020B0609040504020204" pitchFamily="49" charset="0"/>
                          <a:ea typeface="+mn-ea"/>
                          <a:cs typeface="+mn-cs"/>
                        </a:rPr>
                        <a:t>…</a:t>
                      </a:r>
                      <a:endParaRPr kumimoji="1" lang="en-US" altLang="zh-CN" sz="1800" b="0" i="0" u="none" strike="noStrike" kern="1200" cap="none" normalizeH="0" baseline="0" smtClean="0">
                        <a:ln>
                          <a:noFill/>
                        </a:ln>
                        <a:solidFill>
                          <a:schemeClr val="tx1"/>
                        </a:solidFill>
                        <a:effectLst/>
                        <a:latin typeface="Lucida Console" panose="020B0609040504020204" pitchFamily="49" charset="0"/>
                        <a:ea typeface="+mn-ea"/>
                        <a:cs typeface="+mn-cs"/>
                      </a:endParaRPr>
                    </a:p>
                  </a:txBody>
                  <a:tcPr marL="89999" marR="89999"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1" lang="en-US" altLang="zh-CN" sz="1800" b="0" i="0" u="none" strike="noStrike" kern="1200" cap="none" normalizeH="0" baseline="0" smtClean="0">
                          <a:ln>
                            <a:noFill/>
                          </a:ln>
                          <a:solidFill>
                            <a:schemeClr val="tx1"/>
                          </a:solidFill>
                          <a:effectLst/>
                          <a:latin typeface="Lucida Console" panose="020B0609040504020204" pitchFamily="49" charset="0"/>
                          <a:ea typeface="+mn-ea"/>
                          <a:cs typeface="+mn-cs"/>
                        </a:rPr>
                        <a:t>……</a:t>
                      </a:r>
                      <a:endParaRPr kumimoji="1" lang="en-US" altLang="zh-CN" sz="1800" b="0" i="0" u="none" strike="noStrike" kern="1200" cap="none" normalizeH="0" baseline="0" smtClean="0">
                        <a:ln>
                          <a:noFill/>
                        </a:ln>
                        <a:solidFill>
                          <a:schemeClr val="tx1"/>
                        </a:solidFill>
                        <a:effectLst/>
                        <a:latin typeface="Lucida Console" panose="020B0609040504020204" pitchFamily="49" charset="0"/>
                        <a:ea typeface="+mn-ea"/>
                        <a:cs typeface="+mn-cs"/>
                      </a:endParaRPr>
                    </a:p>
                  </a:txBody>
                  <a:tcPr marL="89999" marR="89999"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1pPr>
                      <a:lvl2pPr>
                        <a:spcBef>
                          <a:spcPct val="20000"/>
                        </a:spcBef>
                        <a:buClr>
                          <a:schemeClr val="accent2"/>
                        </a:buClr>
                        <a:buSzPct val="80000"/>
                        <a:buFont typeface="Wingdings" panose="05000000000000000000" pitchFamily="2" charset="2"/>
                        <a:defRPr sz="2400" b="1">
                          <a:solidFill>
                            <a:schemeClr val="tx1"/>
                          </a:solidFill>
                          <a:latin typeface="幼圆" panose="02010509060101010101" pitchFamily="49" charset="-122"/>
                          <a:ea typeface="幼圆" panose="02010509060101010101" pitchFamily="49" charset="-122"/>
                        </a:defRPr>
                      </a:lvl2pPr>
                      <a:lvl3pPr>
                        <a:spcBef>
                          <a:spcPct val="20000"/>
                        </a:spcBef>
                        <a:buClr>
                          <a:schemeClr val="accent2"/>
                        </a:buClr>
                        <a:buSzPct val="70000"/>
                        <a:buFont typeface="Wingdings" panose="05000000000000000000" pitchFamily="2" charset="2"/>
                        <a:defRPr sz="2000" b="1">
                          <a:solidFill>
                            <a:schemeClr val="tx1"/>
                          </a:solidFill>
                          <a:latin typeface="幼圆" panose="02010509060101010101" pitchFamily="49" charset="-122"/>
                          <a:ea typeface="幼圆" panose="02010509060101010101" pitchFamily="49" charset="-122"/>
                        </a:defRPr>
                      </a:lvl3pPr>
                      <a:lvl4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4pPr>
                      <a:lvl5pPr>
                        <a:spcBef>
                          <a:spcPct val="20000"/>
                        </a:spcBef>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5pPr>
                      <a:lvl6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6pPr>
                      <a:lvl7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7pPr>
                      <a:lvl8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8pPr>
                      <a:lvl9pPr fontAlgn="base">
                        <a:spcBef>
                          <a:spcPct val="20000"/>
                        </a:spcBef>
                        <a:spcAft>
                          <a:spcPct val="0"/>
                        </a:spcAft>
                        <a:buClr>
                          <a:schemeClr val="accent2"/>
                        </a:buClr>
                        <a:buSzPct val="70000"/>
                        <a:buFont typeface="Wingdings" panose="05000000000000000000" pitchFamily="2" charset="2"/>
                        <a:defRPr b="1">
                          <a:solidFill>
                            <a:schemeClr val="tx1"/>
                          </a:solidFill>
                          <a:latin typeface="幼圆" panose="02010509060101010101" pitchFamily="49" charset="-122"/>
                          <a:ea typeface="幼圆" panose="02010509060101010101" pitchFamily="49" charset="-122"/>
                        </a:defRPr>
                      </a:lvl9p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endParaRPr kumimoji="1" lang="en-US" altLang="zh-CN" sz="1800" b="0" i="0" u="none" strike="noStrike" kern="1200" cap="none" normalizeH="0" baseline="0" dirty="0" smtClean="0">
                        <a:ln>
                          <a:noFill/>
                        </a:ln>
                        <a:solidFill>
                          <a:schemeClr val="tx1"/>
                        </a:solidFill>
                        <a:effectLst/>
                        <a:latin typeface="Lucida Console" panose="020B0609040504020204" pitchFamily="49" charset="0"/>
                        <a:ea typeface="+mn-ea"/>
                        <a:cs typeface="+mn-cs"/>
                      </a:endParaRPr>
                    </a:p>
                  </a:txBody>
                  <a:tcPr marL="89999" marR="89999"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9" name="Rectangle 404"/>
          <p:cNvSpPr>
            <a:spLocks noChangeArrowheads="1"/>
          </p:cNvSpPr>
          <p:nvPr/>
        </p:nvSpPr>
        <p:spPr bwMode="auto">
          <a:xfrm>
            <a:off x="997949" y="2834719"/>
            <a:ext cx="956009" cy="371513"/>
          </a:xfrm>
          <a:prstGeom prst="rect">
            <a:avLst/>
          </a:prstGeom>
          <a:noFill/>
          <a:ln>
            <a:noFill/>
          </a:ln>
          <a:effectLst/>
          <a:extLst>
            <a:ext uri="{909E8E84-426E-40DD-AFC4-6F175D3DCCD1}">
              <a14:hiddenFill xmlns:a14="http://schemas.microsoft.com/office/drawing/2010/main">
                <a:solidFill>
                  <a:srgbClr val="6FC5E3"/>
                </a:solidFill>
              </a14:hiddenFill>
            </a:ext>
            <a:ext uri="{91240B29-F687-4F45-9708-019B960494DF}">
              <a14:hiddenLine xmlns:a14="http://schemas.microsoft.com/office/drawing/2010/main" w="1905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幼圆" panose="02010509060101010101" pitchFamily="49" charset="-122"/>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chemeClr val="tx1"/>
                </a:solidFill>
                <a:latin typeface="幼圆" panose="02010509060101010101" pitchFamily="49" charset="-122"/>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chemeClr val="tx1"/>
                </a:solidFill>
                <a:latin typeface="幼圆" panose="02010509060101010101" pitchFamily="49" charset="-122"/>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chemeClr val="tx1"/>
                </a:solidFill>
                <a:latin typeface="幼圆" panose="02010509060101010101" pitchFamily="49" charset="-122"/>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9pPr>
          </a:lstStyle>
          <a:p>
            <a:pPr eaLnBrk="1" hangingPunct="1">
              <a:spcBef>
                <a:spcPct val="0"/>
              </a:spcBef>
              <a:buClrTx/>
              <a:buFontTx/>
              <a:buNone/>
            </a:pPr>
            <a:r>
              <a:rPr lang="zh-CN" altLang="en-US" sz="2000">
                <a:latin typeface="Arial" panose="020B0604020202020204" pitchFamily="34" charset="0"/>
                <a:ea typeface="黑体" panose="02010609060101010101" pitchFamily="49" charset="-122"/>
              </a:rPr>
              <a:t>索引表</a:t>
            </a:r>
            <a:endParaRPr lang="zh-CN" altLang="en-US" sz="2000">
              <a:latin typeface="Arial" panose="020B0604020202020204" pitchFamily="34" charset="0"/>
              <a:ea typeface="黑体" panose="02010609060101010101" pitchFamily="49" charset="-122"/>
            </a:endParaRPr>
          </a:p>
        </p:txBody>
      </p:sp>
      <p:cxnSp>
        <p:nvCxnSpPr>
          <p:cNvPr id="20" name="AutoShape 409"/>
          <p:cNvCxnSpPr>
            <a:cxnSpLocks noChangeShapeType="1"/>
          </p:cNvCxnSpPr>
          <p:nvPr/>
        </p:nvCxnSpPr>
        <p:spPr bwMode="auto">
          <a:xfrm flipV="1">
            <a:off x="2985816" y="3706233"/>
            <a:ext cx="466725" cy="147152"/>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410"/>
          <p:cNvCxnSpPr>
            <a:cxnSpLocks noChangeShapeType="1"/>
          </p:cNvCxnSpPr>
          <p:nvPr/>
        </p:nvCxnSpPr>
        <p:spPr bwMode="auto">
          <a:xfrm>
            <a:off x="2992960" y="4306812"/>
            <a:ext cx="459581" cy="439234"/>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411"/>
          <p:cNvCxnSpPr>
            <a:cxnSpLocks noChangeShapeType="1"/>
          </p:cNvCxnSpPr>
          <p:nvPr/>
        </p:nvCxnSpPr>
        <p:spPr bwMode="auto">
          <a:xfrm>
            <a:off x="2981530" y="4622468"/>
            <a:ext cx="459581" cy="1203078"/>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Rectangle 414"/>
          <p:cNvSpPr>
            <a:spLocks noChangeArrowheads="1"/>
          </p:cNvSpPr>
          <p:nvPr/>
        </p:nvSpPr>
        <p:spPr bwMode="auto">
          <a:xfrm>
            <a:off x="6096999" y="2585458"/>
            <a:ext cx="956009" cy="3715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幼圆" panose="02010509060101010101" pitchFamily="49" charset="-122"/>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chemeClr val="tx1"/>
                </a:solidFill>
                <a:latin typeface="幼圆" panose="02010509060101010101" pitchFamily="49" charset="-122"/>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chemeClr val="tx1"/>
                </a:solidFill>
                <a:latin typeface="幼圆" panose="02010509060101010101" pitchFamily="49" charset="-122"/>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chemeClr val="tx1"/>
                </a:solidFill>
                <a:latin typeface="幼圆" panose="02010509060101010101" pitchFamily="49" charset="-122"/>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9pPr>
          </a:lstStyle>
          <a:p>
            <a:pPr eaLnBrk="1" hangingPunct="1">
              <a:spcBef>
                <a:spcPct val="0"/>
              </a:spcBef>
              <a:buClrTx/>
              <a:buFontTx/>
              <a:buNone/>
            </a:pPr>
            <a:r>
              <a:rPr lang="zh-CN" altLang="en-US" sz="2000">
                <a:latin typeface="Arial" panose="020B0604020202020204" pitchFamily="34" charset="0"/>
                <a:ea typeface="黑体" panose="02010609060101010101" pitchFamily="49" charset="-122"/>
              </a:rPr>
              <a:t>数据表</a:t>
            </a:r>
            <a:endParaRPr lang="zh-CN" altLang="en-US" sz="2000">
              <a:latin typeface="Arial" panose="020B0604020202020204" pitchFamily="34" charset="0"/>
              <a:ea typeface="黑体" panose="02010609060101010101" pitchFamily="49" charset="-122"/>
            </a:endParaRPr>
          </a:p>
        </p:txBody>
      </p:sp>
      <p:grpSp>
        <p:nvGrpSpPr>
          <p:cNvPr id="32788" name="组合 32787"/>
          <p:cNvGrpSpPr/>
          <p:nvPr/>
        </p:nvGrpSpPr>
        <p:grpSpPr>
          <a:xfrm>
            <a:off x="-36512" y="4483713"/>
            <a:ext cx="3323462" cy="2218075"/>
            <a:chOff x="24402" y="4581128"/>
            <a:chExt cx="3323462" cy="2218075"/>
          </a:xfrm>
        </p:grpSpPr>
        <p:sp>
          <p:nvSpPr>
            <p:cNvPr id="32784" name="圆角矩形 32783"/>
            <p:cNvSpPr/>
            <p:nvPr/>
          </p:nvSpPr>
          <p:spPr bwMode="auto">
            <a:xfrm>
              <a:off x="215900" y="4581128"/>
              <a:ext cx="1907828" cy="319096"/>
            </a:xfrm>
            <a:prstGeom prst="roundRect">
              <a:avLst/>
            </a:prstGeom>
            <a:noFill/>
            <a:ln w="1905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55" name="AutoShape 70"/>
            <p:cNvSpPr>
              <a:spLocks noChangeArrowheads="1"/>
            </p:cNvSpPr>
            <p:nvPr/>
          </p:nvSpPr>
          <p:spPr bwMode="auto">
            <a:xfrm>
              <a:off x="24402" y="5832888"/>
              <a:ext cx="3323462" cy="966315"/>
            </a:xfrm>
            <a:prstGeom prst="wedgeEllipseCallout">
              <a:avLst>
                <a:gd name="adj1" fmla="val -13467"/>
                <a:gd name="adj2" fmla="val -145968"/>
              </a:avLst>
            </a:prstGeom>
            <a:solidFill>
              <a:schemeClr val="bg1"/>
            </a:solidFill>
            <a:ln w="19050" algn="ctr">
              <a:solidFill>
                <a:srgbClr val="00B050"/>
              </a:solidFill>
              <a:miter lim="800000"/>
            </a:ln>
            <a:effectLst/>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chemeClr val="tx1"/>
                  </a:solidFill>
                  <a:latin typeface="幼圆" panose="02010509060101010101" pitchFamily="49" charset="-122"/>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chemeClr val="tx1"/>
                  </a:solidFill>
                  <a:latin typeface="幼圆" panose="02010509060101010101" pitchFamily="49" charset="-122"/>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chemeClr val="tx1"/>
                  </a:solidFill>
                  <a:latin typeface="幼圆" panose="02010509060101010101" pitchFamily="49" charset="-122"/>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chemeClr val="tx1"/>
                  </a:solidFill>
                  <a:latin typeface="幼圆" panose="02010509060101010101" pitchFamily="49" charset="-122"/>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9pPr>
            </a:lstStyle>
            <a:p>
              <a:pPr algn="ctr" eaLnBrk="1" hangingPunct="1">
                <a:lnSpc>
                  <a:spcPct val="100000"/>
                </a:lnSpc>
                <a:spcBef>
                  <a:spcPct val="0"/>
                </a:spcBef>
                <a:buClrTx/>
                <a:buFontTx/>
                <a:buNone/>
              </a:pPr>
              <a:r>
                <a:rPr kumimoji="1" lang="zh-CN" altLang="en-US" sz="1600" b="0" dirty="0">
                  <a:solidFill>
                    <a:srgbClr val="333333"/>
                  </a:solidFill>
                  <a:latin typeface="Arial" panose="020B0604020202020204" pitchFamily="34" charset="0"/>
                  <a:ea typeface="黑体" panose="02010609060101010101" pitchFamily="49" charset="-122"/>
                </a:rPr>
                <a:t>每个索引项均为</a:t>
              </a:r>
              <a:endParaRPr kumimoji="1" lang="zh-CN" altLang="en-US" sz="1600" b="0" dirty="0">
                <a:solidFill>
                  <a:srgbClr val="333333"/>
                </a:solidFill>
                <a:latin typeface="Arial" panose="020B0604020202020204" pitchFamily="34" charset="0"/>
                <a:ea typeface="黑体" panose="02010609060101010101" pitchFamily="49" charset="-122"/>
              </a:endParaRPr>
            </a:p>
            <a:p>
              <a:pPr algn="ctr" eaLnBrk="1" hangingPunct="1">
                <a:lnSpc>
                  <a:spcPct val="100000"/>
                </a:lnSpc>
                <a:spcBef>
                  <a:spcPct val="0"/>
                </a:spcBef>
                <a:buClrTx/>
                <a:buFontTx/>
                <a:buNone/>
              </a:pPr>
              <a:r>
                <a:rPr kumimoji="1" lang="zh-CN" altLang="en-US" sz="1600" b="0" dirty="0">
                  <a:solidFill>
                    <a:srgbClr val="333333"/>
                  </a:solidFill>
                  <a:latin typeface="Arial" panose="020B0604020202020204" pitchFamily="34" charset="0"/>
                  <a:ea typeface="黑体" panose="02010609060101010101" pitchFamily="49" charset="-122"/>
                </a:rPr>
                <a:t>（关键字，地址）的二元组</a:t>
              </a:r>
              <a:endParaRPr kumimoji="1" lang="zh-CN" altLang="en-US" sz="1600" b="0" dirty="0">
                <a:solidFill>
                  <a:srgbClr val="333333"/>
                </a:solidFill>
                <a:latin typeface="Arial" panose="020B0604020202020204" pitchFamily="34" charset="0"/>
                <a:ea typeface="黑体" panose="02010609060101010101" pitchFamily="49" charset="-122"/>
              </a:endParaRPr>
            </a:p>
          </p:txBody>
        </p:sp>
      </p:grpSp>
      <p:grpSp>
        <p:nvGrpSpPr>
          <p:cNvPr id="32789" name="组合 32788"/>
          <p:cNvGrpSpPr/>
          <p:nvPr/>
        </p:nvGrpSpPr>
        <p:grpSpPr>
          <a:xfrm>
            <a:off x="154986" y="2003574"/>
            <a:ext cx="3708028" cy="2052527"/>
            <a:chOff x="215900" y="1942239"/>
            <a:chExt cx="3708028" cy="2052527"/>
          </a:xfrm>
        </p:grpSpPr>
        <p:sp>
          <p:nvSpPr>
            <p:cNvPr id="32782" name="圆角矩形 32781"/>
            <p:cNvSpPr/>
            <p:nvPr/>
          </p:nvSpPr>
          <p:spPr bwMode="auto">
            <a:xfrm>
              <a:off x="215900" y="3645024"/>
              <a:ext cx="683692" cy="349742"/>
            </a:xfrm>
            <a:prstGeom prst="roundRect">
              <a:avLst/>
            </a:prstGeom>
            <a:noFill/>
            <a:ln w="1905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6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57" name="AutoShape 70"/>
            <p:cNvSpPr>
              <a:spLocks noChangeArrowheads="1"/>
            </p:cNvSpPr>
            <p:nvPr/>
          </p:nvSpPr>
          <p:spPr bwMode="auto">
            <a:xfrm>
              <a:off x="352138" y="1942239"/>
              <a:ext cx="3571790" cy="649287"/>
            </a:xfrm>
            <a:prstGeom prst="wedgeEllipseCallout">
              <a:avLst>
                <a:gd name="adj1" fmla="val -45027"/>
                <a:gd name="adj2" fmla="val 209618"/>
              </a:avLst>
            </a:prstGeom>
            <a:solidFill>
              <a:schemeClr val="bg1"/>
            </a:solidFill>
            <a:ln w="19050" algn="ctr">
              <a:solidFill>
                <a:srgbClr val="FFC000"/>
              </a:solidFill>
              <a:miter lim="800000"/>
            </a:ln>
            <a:effectLst/>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chemeClr val="tx1"/>
                  </a:solidFill>
                  <a:latin typeface="幼圆" panose="02010509060101010101" pitchFamily="49" charset="-122"/>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chemeClr val="tx1"/>
                  </a:solidFill>
                  <a:latin typeface="幼圆" panose="02010509060101010101" pitchFamily="49" charset="-122"/>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chemeClr val="tx1"/>
                  </a:solidFill>
                  <a:latin typeface="幼圆" panose="02010509060101010101" pitchFamily="49" charset="-122"/>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chemeClr val="tx1"/>
                  </a:solidFill>
                  <a:latin typeface="幼圆" panose="02010509060101010101" pitchFamily="49" charset="-122"/>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9pPr>
            </a:lstStyle>
            <a:p>
              <a:pPr algn="ctr" eaLnBrk="1" hangingPunct="1">
                <a:lnSpc>
                  <a:spcPct val="100000"/>
                </a:lnSpc>
                <a:spcBef>
                  <a:spcPct val="0"/>
                </a:spcBef>
                <a:buClrTx/>
                <a:buFontTx/>
                <a:buNone/>
              </a:pPr>
              <a:r>
                <a:rPr kumimoji="1" lang="zh-CN" altLang="en-US" sz="1800" b="0" dirty="0">
                  <a:solidFill>
                    <a:srgbClr val="333333"/>
                  </a:solidFill>
                  <a:latin typeface="Arial" panose="020B0604020202020204" pitchFamily="34" charset="0"/>
                  <a:ea typeface="黑体" panose="02010609060101010101" pitchFamily="49" charset="-122"/>
                </a:rPr>
                <a:t>多个索引项之间一般</a:t>
              </a:r>
              <a:endParaRPr kumimoji="1" lang="zh-CN" altLang="en-US" sz="1800" b="0" dirty="0">
                <a:solidFill>
                  <a:srgbClr val="333333"/>
                </a:solidFill>
                <a:latin typeface="Arial" panose="020B0604020202020204" pitchFamily="34" charset="0"/>
                <a:ea typeface="黑体" panose="02010609060101010101" pitchFamily="49" charset="-122"/>
              </a:endParaRPr>
            </a:p>
            <a:p>
              <a:pPr algn="ctr" eaLnBrk="1" hangingPunct="1">
                <a:lnSpc>
                  <a:spcPct val="100000"/>
                </a:lnSpc>
                <a:spcBef>
                  <a:spcPct val="0"/>
                </a:spcBef>
                <a:buClrTx/>
                <a:buFontTx/>
                <a:buNone/>
              </a:pPr>
              <a:r>
                <a:rPr kumimoji="1" lang="zh-CN" altLang="en-US" sz="1800" b="0" dirty="0">
                  <a:solidFill>
                    <a:srgbClr val="333333"/>
                  </a:solidFill>
                  <a:latin typeface="Arial" panose="020B0604020202020204" pitchFamily="34" charset="0"/>
                  <a:ea typeface="黑体" panose="02010609060101010101" pitchFamily="49" charset="-122"/>
                </a:rPr>
                <a:t>按照关键字有序排列</a:t>
              </a:r>
              <a:endParaRPr kumimoji="1" lang="zh-CN" altLang="en-US" sz="1800" b="0" dirty="0">
                <a:solidFill>
                  <a:srgbClr val="333333"/>
                </a:solidFill>
                <a:latin typeface="Arial" panose="020B0604020202020204" pitchFamily="34" charset="0"/>
                <a:ea typeface="黑体" panose="02010609060101010101" pitchFamily="49" charset="-122"/>
              </a:endParaRPr>
            </a:p>
          </p:txBody>
        </p:sp>
      </p:grpSp>
      <p:grpSp>
        <p:nvGrpSpPr>
          <p:cNvPr id="32790" name="组合 32789"/>
          <p:cNvGrpSpPr/>
          <p:nvPr/>
        </p:nvGrpSpPr>
        <p:grpSpPr>
          <a:xfrm>
            <a:off x="1955640" y="2507710"/>
            <a:ext cx="2318900" cy="1210636"/>
            <a:chOff x="2016554" y="2605125"/>
            <a:chExt cx="2318900" cy="1210636"/>
          </a:xfrm>
        </p:grpSpPr>
        <p:sp>
          <p:nvSpPr>
            <p:cNvPr id="32786" name="圆角矩形 32785"/>
            <p:cNvSpPr/>
            <p:nvPr/>
          </p:nvSpPr>
          <p:spPr bwMode="auto">
            <a:xfrm>
              <a:off x="2225388" y="3435372"/>
              <a:ext cx="695979" cy="380389"/>
            </a:xfrm>
            <a:prstGeom prst="roundRect">
              <a:avLst/>
            </a:prstGeom>
            <a:noFill/>
            <a:ln w="19050" cap="flat" cmpd="sng"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58" name="AutoShape 70"/>
            <p:cNvSpPr>
              <a:spLocks noChangeArrowheads="1"/>
            </p:cNvSpPr>
            <p:nvPr/>
          </p:nvSpPr>
          <p:spPr bwMode="auto">
            <a:xfrm>
              <a:off x="2016554" y="2605125"/>
              <a:ext cx="2318900" cy="649287"/>
            </a:xfrm>
            <a:prstGeom prst="wedgeEllipseCallout">
              <a:avLst>
                <a:gd name="adj1" fmla="val -24394"/>
                <a:gd name="adj2" fmla="val 76975"/>
              </a:avLst>
            </a:prstGeom>
            <a:solidFill>
              <a:schemeClr val="bg1"/>
            </a:solidFill>
            <a:ln w="19050" algn="ctr">
              <a:solidFill>
                <a:srgbClr val="0070C0"/>
              </a:solidFill>
              <a:miter lim="800000"/>
            </a:ln>
            <a:effectLst/>
          </p:spPr>
          <p:txBody>
            <a:bodyPr lIns="90000" tIns="46800" rIns="90000" bIns="46800" anchor="ctr"/>
            <a:lstStyle>
              <a:lvl1pPr eaLnBrk="0" hangingPunct="0">
                <a:spcBef>
                  <a:spcPct val="20000"/>
                </a:spcBef>
                <a:buClr>
                  <a:schemeClr val="hlink"/>
                </a:buClr>
                <a:buFont typeface="Wingdings" panose="05000000000000000000" pitchFamily="2" charset="2"/>
                <a:buChar char="v"/>
                <a:defRPr sz="2800" b="1">
                  <a:solidFill>
                    <a:schemeClr val="tx1"/>
                  </a:solidFill>
                  <a:latin typeface="幼圆" panose="02010509060101010101" pitchFamily="49" charset="-122"/>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chemeClr val="tx1"/>
                  </a:solidFill>
                  <a:latin typeface="幼圆" panose="02010509060101010101" pitchFamily="49" charset="-122"/>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chemeClr val="tx1"/>
                  </a:solidFill>
                  <a:latin typeface="幼圆" panose="02010509060101010101" pitchFamily="49" charset="-122"/>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chemeClr val="tx1"/>
                  </a:solidFill>
                  <a:latin typeface="幼圆" panose="02010509060101010101" pitchFamily="49" charset="-122"/>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9pPr>
            </a:lstStyle>
            <a:p>
              <a:pPr algn="ctr" eaLnBrk="1" hangingPunct="1">
                <a:lnSpc>
                  <a:spcPct val="100000"/>
                </a:lnSpc>
                <a:spcBef>
                  <a:spcPct val="0"/>
                </a:spcBef>
                <a:buClrTx/>
                <a:buFontTx/>
                <a:buNone/>
              </a:pPr>
              <a:r>
                <a:rPr kumimoji="1" lang="zh-CN" altLang="en-US" sz="2000" b="0" dirty="0">
                  <a:solidFill>
                    <a:srgbClr val="333333"/>
                  </a:solidFill>
                  <a:latin typeface="Arial" panose="020B0604020202020204" pitchFamily="34" charset="0"/>
                  <a:ea typeface="黑体" panose="02010609060101010101" pitchFamily="49" charset="-122"/>
                </a:rPr>
                <a:t>二元组外可附加信息</a:t>
              </a:r>
              <a:endParaRPr kumimoji="1" lang="zh-CN" altLang="en-US" sz="2000" b="0" dirty="0">
                <a:solidFill>
                  <a:srgbClr val="333333"/>
                </a:solidFill>
                <a:latin typeface="Arial" panose="020B0604020202020204" pitchFamily="34" charset="0"/>
                <a:ea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additive="base">
                                        <p:cTn id="7" dur="500" fill="hold"/>
                                        <p:tgtEl>
                                          <p:spTgt spid="6">
                                            <p:bg/>
                                          </p:spTgt>
                                        </p:tgtEl>
                                        <p:attrNameLst>
                                          <p:attrName>ppt_x</p:attrName>
                                        </p:attrNameLst>
                                      </p:cBhvr>
                                      <p:tavLst>
                                        <p:tav tm="0">
                                          <p:val>
                                            <p:strVal val="#ppt_x"/>
                                          </p:val>
                                        </p:tav>
                                        <p:tav tm="100000">
                                          <p:val>
                                            <p:strVal val="#ppt_x"/>
                                          </p:val>
                                        </p:tav>
                                      </p:tavLst>
                                    </p:anim>
                                    <p:anim calcmode="lin" valueType="num">
                                      <p:cBhvr additive="base">
                                        <p:cTn id="8"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ppt_x"/>
                                          </p:val>
                                        </p:tav>
                                        <p:tav tm="100000">
                                          <p:val>
                                            <p:strVal val="#ppt_x"/>
                                          </p:val>
                                        </p:tav>
                                      </p:tavLst>
                                    </p:anim>
                                    <p:anim calcmode="lin" valueType="num">
                                      <p:cBhvr additive="base">
                                        <p:cTn id="30" dur="500" fill="hold"/>
                                        <p:tgtEl>
                                          <p:spTgt spid="21"/>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additive="base">
                                        <p:cTn id="33" dur="500" fill="hold"/>
                                        <p:tgtEl>
                                          <p:spTgt spid="22"/>
                                        </p:tgtEl>
                                        <p:attrNameLst>
                                          <p:attrName>ppt_x</p:attrName>
                                        </p:attrNameLst>
                                      </p:cBhvr>
                                      <p:tavLst>
                                        <p:tav tm="0">
                                          <p:val>
                                            <p:strVal val="#ppt_x"/>
                                          </p:val>
                                        </p:tav>
                                        <p:tav tm="100000">
                                          <p:val>
                                            <p:strVal val="#ppt_x"/>
                                          </p:val>
                                        </p:tav>
                                      </p:tavLst>
                                    </p:anim>
                                    <p:anim calcmode="lin" valueType="num">
                                      <p:cBhvr additive="base">
                                        <p:cTn id="3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blinds(horizontal)">
                                      <p:cBhvr>
                                        <p:cTn id="39" dur="500"/>
                                        <p:tgtEl>
                                          <p:spTgt spid="19"/>
                                        </p:tgtEl>
                                      </p:cBhvr>
                                    </p:animEffect>
                                  </p:childTnLst>
                                </p:cTn>
                              </p:par>
                              <p:par>
                                <p:cTn id="40" presetID="3" presetClass="entr" presetSubtype="10" fill="hold"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linds(horizontal)">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78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32789"/>
                                        </p:tgtEl>
                                        <p:attrNameLst>
                                          <p:attrName>style.visibility</p:attrName>
                                        </p:attrNameLst>
                                      </p:cBhvr>
                                      <p:to>
                                        <p:strVal val="visible"/>
                                      </p:to>
                                    </p:set>
                                    <p:animEffect transition="in" filter="blinds(horizontal)">
                                      <p:cBhvr>
                                        <p:cTn id="51" dur="500"/>
                                        <p:tgtEl>
                                          <p:spTgt spid="32789"/>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32790"/>
                                        </p:tgtEl>
                                        <p:attrNameLst>
                                          <p:attrName>style.visibility</p:attrName>
                                        </p:attrNameLst>
                                      </p:cBhvr>
                                      <p:to>
                                        <p:strVal val="visible"/>
                                      </p:to>
                                    </p:set>
                                    <p:animEffect transition="in" filter="blinds(horizontal)">
                                      <p:cBhvr>
                                        <p:cTn id="56" dur="500"/>
                                        <p:tgtEl>
                                          <p:spTgt spid="32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build="p"/>
      <p:bldP spid="19" grpId="0" animBg="1"/>
      <p:bldP spid="23"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本章小结</a:t>
            </a:r>
            <a:endParaRPr lang="zh-CN" altLang="en-US" dirty="0"/>
          </a:p>
        </p:txBody>
      </p:sp>
      <p:sp>
        <p:nvSpPr>
          <p:cNvPr id="4" name="内容占位符 3"/>
          <p:cNvSpPr>
            <a:spLocks noGrp="1"/>
          </p:cNvSpPr>
          <p:nvPr>
            <p:ph idx="1"/>
          </p:nvPr>
        </p:nvSpPr>
        <p:spPr/>
        <p:txBody>
          <a:bodyPr/>
          <a:lstStyle/>
          <a:p>
            <a:r>
              <a:rPr lang="zh-CN" altLang="en-US" sz="2000" dirty="0" smtClean="0"/>
              <a:t>本章的技术均围绕查找需求</a:t>
            </a:r>
            <a:endParaRPr lang="zh-CN" altLang="en-US" sz="2000" dirty="0"/>
          </a:p>
        </p:txBody>
      </p:sp>
      <p:sp>
        <p:nvSpPr>
          <p:cNvPr id="2" name="页脚占位符 1"/>
          <p:cNvSpPr>
            <a:spLocks noGrp="1"/>
          </p:cNvSpPr>
          <p:nvPr>
            <p:ph type="ftr" sz="quarter" idx="10"/>
          </p:nvPr>
        </p:nvSpPr>
        <p:spPr/>
        <p:txBody>
          <a:bodyPr/>
          <a:lstStyle/>
          <a:p>
            <a:pPr>
              <a:defRPr/>
            </a:pPr>
            <a:fld id="{80C62007-5132-48EC-94DE-A1A7E948C29B}" type="slidenum">
              <a:rPr lang="zh-CN" altLang="en-US" smtClean="0">
                <a:ea typeface="黑体" panose="02010609060101010101" pitchFamily="49" charset="-122"/>
              </a:rPr>
            </a:fld>
            <a:endParaRPr lang="en-US" altLang="zh-CN">
              <a:ea typeface="黑体" panose="02010609060101010101" pitchFamily="49" charset="-122"/>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068176" y="3212975"/>
            <a:ext cx="1872208" cy="1842133"/>
          </a:xfrm>
          <a:prstGeom prst="rect">
            <a:avLst/>
          </a:prstGeom>
        </p:spPr>
      </p:pic>
      <p:grpSp>
        <p:nvGrpSpPr>
          <p:cNvPr id="6" name="组合 5"/>
          <p:cNvGrpSpPr/>
          <p:nvPr/>
        </p:nvGrpSpPr>
        <p:grpSpPr>
          <a:xfrm>
            <a:off x="4289919" y="3573016"/>
            <a:ext cx="1428722" cy="874401"/>
            <a:chOff x="1691680" y="5623295"/>
            <a:chExt cx="1428722" cy="874401"/>
          </a:xfrm>
        </p:grpSpPr>
        <p:sp>
          <p:nvSpPr>
            <p:cNvPr id="7" name="任意多边形 6"/>
            <p:cNvSpPr/>
            <p:nvPr/>
          </p:nvSpPr>
          <p:spPr bwMode="auto">
            <a:xfrm rot="1553254">
              <a:off x="2404476" y="6226034"/>
              <a:ext cx="715926" cy="271662"/>
            </a:xfrm>
            <a:custGeom>
              <a:avLst/>
              <a:gdLst>
                <a:gd name="connsiteX0" fmla="*/ 0 w 715926"/>
                <a:gd name="connsiteY0" fmla="*/ 4621 h 271662"/>
                <a:gd name="connsiteX1" fmla="*/ 562851 w 715926"/>
                <a:gd name="connsiteY1" fmla="*/ 1696 h 271662"/>
                <a:gd name="connsiteX2" fmla="*/ 571909 w 715926"/>
                <a:gd name="connsiteY2" fmla="*/ 0 h 271662"/>
                <a:gd name="connsiteX3" fmla="*/ 715926 w 715926"/>
                <a:gd name="connsiteY3" fmla="*/ 133522 h 271662"/>
                <a:gd name="connsiteX4" fmla="*/ 627967 w 715926"/>
                <a:gd name="connsiteY4" fmla="*/ 256551 h 271662"/>
                <a:gd name="connsiteX5" fmla="*/ 577431 w 715926"/>
                <a:gd name="connsiteY5" fmla="*/ 266010 h 271662"/>
                <a:gd name="connsiteX6" fmla="*/ 577445 w 715926"/>
                <a:gd name="connsiteY6" fmla="*/ 268669 h 271662"/>
                <a:gd name="connsiteX7" fmla="*/ 1388 w 715926"/>
                <a:gd name="connsiteY7" fmla="*/ 271662 h 271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5926" h="271662">
                  <a:moveTo>
                    <a:pt x="0" y="4621"/>
                  </a:moveTo>
                  <a:lnTo>
                    <a:pt x="562851" y="1696"/>
                  </a:lnTo>
                  <a:lnTo>
                    <a:pt x="571909" y="0"/>
                  </a:lnTo>
                  <a:cubicBezTo>
                    <a:pt x="651447" y="0"/>
                    <a:pt x="715926" y="59780"/>
                    <a:pt x="715926" y="133522"/>
                  </a:cubicBezTo>
                  <a:cubicBezTo>
                    <a:pt x="715926" y="188828"/>
                    <a:pt x="679657" y="236281"/>
                    <a:pt x="627967" y="256551"/>
                  </a:cubicBezTo>
                  <a:lnTo>
                    <a:pt x="577431" y="266010"/>
                  </a:lnTo>
                  <a:lnTo>
                    <a:pt x="577445" y="268669"/>
                  </a:lnTo>
                  <a:lnTo>
                    <a:pt x="1388" y="271662"/>
                  </a:lnTo>
                  <a:close/>
                </a:path>
              </a:pathLst>
            </a:custGeom>
            <a:solidFill>
              <a:schemeClr val="bg1"/>
            </a:solidFill>
            <a:ln w="19050"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0000" tIns="46800" rIns="90000" bIns="46800" numCol="1" spcCol="0" rtlCol="0" fromWordArt="0" anchor="t" anchorCtr="0" forceAA="0" compatLnSpc="1">
              <a:no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1" i="0" u="none" strike="noStrike" cap="none" normalizeH="0" baseline="0" smtClean="0">
                <a:ln>
                  <a:noFill/>
                </a:ln>
                <a:solidFill>
                  <a:schemeClr val="tx1"/>
                </a:solidFill>
                <a:effectLst/>
                <a:latin typeface="+mn-ea"/>
                <a:ea typeface="+mn-ea"/>
              </a:endParaRPr>
            </a:p>
          </p:txBody>
        </p:sp>
        <p:sp>
          <p:nvSpPr>
            <p:cNvPr id="8" name="任意多边形 7"/>
            <p:cNvSpPr/>
            <p:nvPr/>
          </p:nvSpPr>
          <p:spPr bwMode="auto">
            <a:xfrm>
              <a:off x="1691680" y="5623295"/>
              <a:ext cx="792088" cy="804640"/>
            </a:xfrm>
            <a:custGeom>
              <a:avLst/>
              <a:gdLst>
                <a:gd name="connsiteX0" fmla="*/ 396044 w 792088"/>
                <a:gd name="connsiteY0" fmla="*/ 75346 h 804640"/>
                <a:gd name="connsiteX1" fmla="*/ 72008 w 792088"/>
                <a:gd name="connsiteY1" fmla="*/ 398205 h 804640"/>
                <a:gd name="connsiteX2" fmla="*/ 396044 w 792088"/>
                <a:gd name="connsiteY2" fmla="*/ 721064 h 804640"/>
                <a:gd name="connsiteX3" fmla="*/ 720080 w 792088"/>
                <a:gd name="connsiteY3" fmla="*/ 398205 h 804640"/>
                <a:gd name="connsiteX4" fmla="*/ 396044 w 792088"/>
                <a:gd name="connsiteY4" fmla="*/ 75346 h 804640"/>
                <a:gd name="connsiteX5" fmla="*/ 396044 w 792088"/>
                <a:gd name="connsiteY5" fmla="*/ 0 h 804640"/>
                <a:gd name="connsiteX6" fmla="*/ 792088 w 792088"/>
                <a:gd name="connsiteY6" fmla="*/ 402320 h 804640"/>
                <a:gd name="connsiteX7" fmla="*/ 396044 w 792088"/>
                <a:gd name="connsiteY7" fmla="*/ 804640 h 804640"/>
                <a:gd name="connsiteX8" fmla="*/ 0 w 792088"/>
                <a:gd name="connsiteY8" fmla="*/ 402320 h 804640"/>
                <a:gd name="connsiteX9" fmla="*/ 396044 w 792088"/>
                <a:gd name="connsiteY9" fmla="*/ 0 h 804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2088" h="804640">
                  <a:moveTo>
                    <a:pt x="396044" y="75346"/>
                  </a:moveTo>
                  <a:cubicBezTo>
                    <a:pt x="217084" y="75346"/>
                    <a:pt x="72008" y="219895"/>
                    <a:pt x="72008" y="398205"/>
                  </a:cubicBezTo>
                  <a:cubicBezTo>
                    <a:pt x="72008" y="576515"/>
                    <a:pt x="217084" y="721064"/>
                    <a:pt x="396044" y="721064"/>
                  </a:cubicBezTo>
                  <a:cubicBezTo>
                    <a:pt x="575004" y="721064"/>
                    <a:pt x="720080" y="576515"/>
                    <a:pt x="720080" y="398205"/>
                  </a:cubicBezTo>
                  <a:cubicBezTo>
                    <a:pt x="720080" y="219895"/>
                    <a:pt x="575004" y="75346"/>
                    <a:pt x="396044" y="75346"/>
                  </a:cubicBezTo>
                  <a:close/>
                  <a:moveTo>
                    <a:pt x="396044" y="0"/>
                  </a:moveTo>
                  <a:cubicBezTo>
                    <a:pt x="614773" y="0"/>
                    <a:pt x="792088" y="180125"/>
                    <a:pt x="792088" y="402320"/>
                  </a:cubicBezTo>
                  <a:cubicBezTo>
                    <a:pt x="792088" y="624515"/>
                    <a:pt x="614773" y="804640"/>
                    <a:pt x="396044" y="804640"/>
                  </a:cubicBezTo>
                  <a:cubicBezTo>
                    <a:pt x="177315" y="804640"/>
                    <a:pt x="0" y="624515"/>
                    <a:pt x="0" y="402320"/>
                  </a:cubicBezTo>
                  <a:cubicBezTo>
                    <a:pt x="0" y="180125"/>
                    <a:pt x="177315" y="0"/>
                    <a:pt x="396044" y="0"/>
                  </a:cubicBezTo>
                  <a:close/>
                </a:path>
              </a:pathLst>
            </a:custGeom>
            <a:solidFill>
              <a:schemeClr val="bg1"/>
            </a:solidFill>
            <a:ln w="19050"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0000" tIns="46800" rIns="90000" bIns="46800" numCol="1" spcCol="0" rtlCol="0" fromWordArt="0" anchor="t" anchorCtr="0" forceAA="0" compatLnSpc="1">
              <a:no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1" i="0" u="none" strike="noStrike" cap="none" normalizeH="0" baseline="0" smtClean="0">
                <a:ln>
                  <a:noFill/>
                </a:ln>
                <a:solidFill>
                  <a:schemeClr val="tx1"/>
                </a:solidFill>
                <a:effectLst/>
                <a:latin typeface="+mn-ea"/>
                <a:ea typeface="+mn-ea"/>
              </a:endParaRPr>
            </a:p>
          </p:txBody>
        </p:sp>
      </p:grpSp>
      <p:sp>
        <p:nvSpPr>
          <p:cNvPr id="10" name="矩形 9"/>
          <p:cNvSpPr/>
          <p:nvPr/>
        </p:nvSpPr>
        <p:spPr>
          <a:xfrm>
            <a:off x="4022017" y="5050156"/>
            <a:ext cx="1800493" cy="341632"/>
          </a:xfrm>
          <a:prstGeom prst="rect">
            <a:avLst/>
          </a:prstGeom>
        </p:spPr>
        <p:txBody>
          <a:bodyPr wrap="none">
            <a:spAutoFit/>
          </a:bodyPr>
          <a:lstStyle/>
          <a:p>
            <a:pPr>
              <a:buNone/>
            </a:pPr>
            <a:r>
              <a:rPr lang="zh-CN" altLang="en-US" b="1" dirty="0">
                <a:latin typeface="+mn-ea"/>
                <a:ea typeface="+mn-ea"/>
              </a:rPr>
              <a:t>查找</a:t>
            </a:r>
            <a:r>
              <a:rPr lang="zh-CN" altLang="en-US" b="1" dirty="0" smtClean="0">
                <a:latin typeface="+mn-ea"/>
                <a:ea typeface="+mn-ea"/>
              </a:rPr>
              <a:t>是基础需求</a:t>
            </a:r>
            <a:endParaRPr lang="zh-CN" altLang="en-US" b="1" dirty="0">
              <a:latin typeface="+mn-ea"/>
              <a:ea typeface="+mn-ea"/>
            </a:endParaRPr>
          </a:p>
        </p:txBody>
      </p:sp>
      <p:cxnSp>
        <p:nvCxnSpPr>
          <p:cNvPr id="12" name="直接连接符 11"/>
          <p:cNvCxnSpPr/>
          <p:nvPr/>
        </p:nvCxnSpPr>
        <p:spPr bwMode="auto">
          <a:xfrm flipH="1" flipV="1">
            <a:off x="3203848" y="2996952"/>
            <a:ext cx="648072" cy="360040"/>
          </a:xfrm>
          <a:prstGeom prst="line">
            <a:avLst/>
          </a:prstGeom>
          <a:noFill/>
          <a:ln w="19050"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p:nvPr/>
        </p:nvCxnSpPr>
        <p:spPr bwMode="auto">
          <a:xfrm flipV="1">
            <a:off x="5548812" y="3014143"/>
            <a:ext cx="751380" cy="292053"/>
          </a:xfrm>
          <a:prstGeom prst="line">
            <a:avLst/>
          </a:prstGeom>
          <a:noFill/>
          <a:ln w="19050"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6" name="组合 35"/>
          <p:cNvGrpSpPr/>
          <p:nvPr/>
        </p:nvGrpSpPr>
        <p:grpSpPr>
          <a:xfrm>
            <a:off x="6041204" y="2463408"/>
            <a:ext cx="2881293" cy="817561"/>
            <a:chOff x="5703326" y="2425195"/>
            <a:chExt cx="2881293" cy="817561"/>
          </a:xfrm>
        </p:grpSpPr>
        <p:sp>
          <p:nvSpPr>
            <p:cNvPr id="14" name="矩形 13"/>
            <p:cNvSpPr/>
            <p:nvPr/>
          </p:nvSpPr>
          <p:spPr>
            <a:xfrm>
              <a:off x="5703326" y="2660272"/>
              <a:ext cx="646331" cy="341632"/>
            </a:xfrm>
            <a:prstGeom prst="rect">
              <a:avLst/>
            </a:prstGeom>
          </p:spPr>
          <p:txBody>
            <a:bodyPr wrap="none">
              <a:spAutoFit/>
            </a:bodyPr>
            <a:lstStyle/>
            <a:p>
              <a:pPr>
                <a:buNone/>
              </a:pPr>
              <a:r>
                <a:rPr lang="zh-CN" altLang="en-US" b="1" dirty="0">
                  <a:latin typeface="+mn-ea"/>
                  <a:ea typeface="+mn-ea"/>
                </a:rPr>
                <a:t>散列</a:t>
              </a:r>
              <a:endParaRPr lang="zh-CN" altLang="en-US" b="1" dirty="0">
                <a:latin typeface="+mn-ea"/>
                <a:ea typeface="+mn-ea"/>
              </a:endParaRPr>
            </a:p>
          </p:txBody>
        </p:sp>
        <p:sp>
          <p:nvSpPr>
            <p:cNvPr id="16" name="矩形 15"/>
            <p:cNvSpPr/>
            <p:nvPr/>
          </p:nvSpPr>
          <p:spPr>
            <a:xfrm>
              <a:off x="6591265" y="2425195"/>
              <a:ext cx="1107996" cy="341632"/>
            </a:xfrm>
            <a:prstGeom prst="rect">
              <a:avLst/>
            </a:prstGeom>
          </p:spPr>
          <p:txBody>
            <a:bodyPr wrap="none">
              <a:spAutoFit/>
            </a:bodyPr>
            <a:lstStyle/>
            <a:p>
              <a:pPr>
                <a:buNone/>
              </a:pPr>
              <a:r>
                <a:rPr lang="zh-CN" altLang="en-US" b="1" dirty="0">
                  <a:latin typeface="+mn-ea"/>
                  <a:ea typeface="+mn-ea"/>
                </a:rPr>
                <a:t>快速查找</a:t>
              </a:r>
              <a:endParaRPr lang="zh-CN" altLang="en-US" b="1" dirty="0">
                <a:latin typeface="+mn-ea"/>
                <a:ea typeface="+mn-ea"/>
              </a:endParaRPr>
            </a:p>
          </p:txBody>
        </p:sp>
        <p:sp>
          <p:nvSpPr>
            <p:cNvPr id="22" name="左大括号 21"/>
            <p:cNvSpPr/>
            <p:nvPr/>
          </p:nvSpPr>
          <p:spPr bwMode="auto">
            <a:xfrm>
              <a:off x="6349658" y="2596011"/>
              <a:ext cx="180796" cy="578751"/>
            </a:xfrm>
            <a:prstGeom prst="leftBrace">
              <a:avLst/>
            </a:prstGeom>
            <a:noFill/>
            <a:ln w="19050"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1" i="0" u="none" strike="noStrike" cap="none" normalizeH="0" baseline="0" smtClean="0">
                <a:ln>
                  <a:noFill/>
                </a:ln>
                <a:solidFill>
                  <a:schemeClr val="tx1"/>
                </a:solidFill>
                <a:effectLst/>
                <a:latin typeface="+mn-ea"/>
                <a:ea typeface="+mn-ea"/>
              </a:endParaRPr>
            </a:p>
          </p:txBody>
        </p:sp>
        <p:sp>
          <p:nvSpPr>
            <p:cNvPr id="23" name="矩形 22"/>
            <p:cNvSpPr/>
            <p:nvPr/>
          </p:nvSpPr>
          <p:spPr>
            <a:xfrm>
              <a:off x="6553294" y="2901124"/>
              <a:ext cx="2031325" cy="341632"/>
            </a:xfrm>
            <a:prstGeom prst="rect">
              <a:avLst/>
            </a:prstGeom>
          </p:spPr>
          <p:txBody>
            <a:bodyPr wrap="none">
              <a:spAutoFit/>
            </a:bodyPr>
            <a:lstStyle/>
            <a:p>
              <a:pPr>
                <a:buNone/>
              </a:pPr>
              <a:r>
                <a:rPr lang="zh-CN" altLang="en-US" b="1" dirty="0" smtClean="0">
                  <a:latin typeface="+mn-ea"/>
                  <a:ea typeface="+mn-ea"/>
                </a:rPr>
                <a:t>只能单关键字查找</a:t>
              </a:r>
              <a:endParaRPr lang="en-US" altLang="zh-CN" b="1" dirty="0">
                <a:latin typeface="+mn-ea"/>
                <a:ea typeface="+mn-ea"/>
              </a:endParaRPr>
            </a:p>
          </p:txBody>
        </p:sp>
      </p:grpSp>
      <p:grpSp>
        <p:nvGrpSpPr>
          <p:cNvPr id="35" name="组合 34"/>
          <p:cNvGrpSpPr/>
          <p:nvPr/>
        </p:nvGrpSpPr>
        <p:grpSpPr>
          <a:xfrm>
            <a:off x="533471" y="2222496"/>
            <a:ext cx="2958409" cy="1118571"/>
            <a:chOff x="533471" y="2222496"/>
            <a:chExt cx="2958409" cy="1118571"/>
          </a:xfrm>
        </p:grpSpPr>
        <p:sp>
          <p:nvSpPr>
            <p:cNvPr id="13" name="矩形 12"/>
            <p:cNvSpPr/>
            <p:nvPr/>
          </p:nvSpPr>
          <p:spPr>
            <a:xfrm>
              <a:off x="2845549" y="2701043"/>
              <a:ext cx="646331" cy="341632"/>
            </a:xfrm>
            <a:prstGeom prst="rect">
              <a:avLst/>
            </a:prstGeom>
          </p:spPr>
          <p:txBody>
            <a:bodyPr wrap="none">
              <a:spAutoFit/>
            </a:bodyPr>
            <a:lstStyle/>
            <a:p>
              <a:pPr>
                <a:buNone/>
              </a:pPr>
              <a:r>
                <a:rPr lang="zh-CN" altLang="en-US" b="1" dirty="0">
                  <a:latin typeface="+mn-ea"/>
                  <a:ea typeface="+mn-ea"/>
                </a:rPr>
                <a:t>索引</a:t>
              </a:r>
              <a:endParaRPr lang="zh-CN" altLang="en-US" b="1" dirty="0">
                <a:latin typeface="+mn-ea"/>
                <a:ea typeface="+mn-ea"/>
              </a:endParaRPr>
            </a:p>
          </p:txBody>
        </p:sp>
        <p:sp>
          <p:nvSpPr>
            <p:cNvPr id="15" name="矩形 14"/>
            <p:cNvSpPr/>
            <p:nvPr/>
          </p:nvSpPr>
          <p:spPr>
            <a:xfrm>
              <a:off x="539552" y="2636912"/>
              <a:ext cx="2031325" cy="341632"/>
            </a:xfrm>
            <a:prstGeom prst="rect">
              <a:avLst/>
            </a:prstGeom>
          </p:spPr>
          <p:txBody>
            <a:bodyPr wrap="none">
              <a:spAutoFit/>
            </a:bodyPr>
            <a:lstStyle/>
            <a:p>
              <a:pPr>
                <a:buNone/>
              </a:pPr>
              <a:r>
                <a:rPr lang="zh-CN" altLang="en-US" b="1" dirty="0" smtClean="0">
                  <a:latin typeface="+mn-ea"/>
                  <a:ea typeface="+mn-ea"/>
                </a:rPr>
                <a:t>线性、树形均可以</a:t>
              </a:r>
              <a:endParaRPr lang="en-US" altLang="zh-CN" b="1" dirty="0">
                <a:latin typeface="+mn-ea"/>
                <a:ea typeface="+mn-ea"/>
              </a:endParaRPr>
            </a:p>
          </p:txBody>
        </p:sp>
        <p:sp>
          <p:nvSpPr>
            <p:cNvPr id="20" name="右大括号 19"/>
            <p:cNvSpPr/>
            <p:nvPr/>
          </p:nvSpPr>
          <p:spPr bwMode="auto">
            <a:xfrm>
              <a:off x="2451415" y="2359411"/>
              <a:ext cx="428397" cy="853564"/>
            </a:xfrm>
            <a:prstGeom prst="rightBrace">
              <a:avLst>
                <a:gd name="adj1" fmla="val 8333"/>
                <a:gd name="adj2" fmla="val 55215"/>
              </a:avLst>
            </a:prstGeom>
            <a:noFill/>
            <a:ln w="19050"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1" i="0" u="none" strike="noStrike" cap="none" normalizeH="0" baseline="0" smtClean="0">
                <a:ln>
                  <a:noFill/>
                </a:ln>
                <a:solidFill>
                  <a:schemeClr val="tx1"/>
                </a:solidFill>
                <a:effectLst/>
                <a:latin typeface="+mn-ea"/>
                <a:ea typeface="+mn-ea"/>
              </a:endParaRPr>
            </a:p>
          </p:txBody>
        </p:sp>
        <p:sp>
          <p:nvSpPr>
            <p:cNvPr id="21" name="矩形 20"/>
            <p:cNvSpPr/>
            <p:nvPr/>
          </p:nvSpPr>
          <p:spPr>
            <a:xfrm>
              <a:off x="533471" y="2999435"/>
              <a:ext cx="2031325" cy="341632"/>
            </a:xfrm>
            <a:prstGeom prst="rect">
              <a:avLst/>
            </a:prstGeom>
          </p:spPr>
          <p:txBody>
            <a:bodyPr wrap="none">
              <a:spAutoFit/>
            </a:bodyPr>
            <a:lstStyle/>
            <a:p>
              <a:pPr>
                <a:buNone/>
              </a:pPr>
              <a:r>
                <a:rPr lang="zh-CN" altLang="en-US" b="1" dirty="0" smtClean="0">
                  <a:latin typeface="+mn-ea"/>
                  <a:ea typeface="+mn-ea"/>
                </a:rPr>
                <a:t>适合各种复杂查找</a:t>
              </a:r>
              <a:endParaRPr lang="en-US" altLang="zh-CN" b="1" dirty="0">
                <a:latin typeface="+mn-ea"/>
                <a:ea typeface="+mn-ea"/>
              </a:endParaRPr>
            </a:p>
          </p:txBody>
        </p:sp>
        <p:sp>
          <p:nvSpPr>
            <p:cNvPr id="24" name="矩形 23"/>
            <p:cNvSpPr/>
            <p:nvPr/>
          </p:nvSpPr>
          <p:spPr>
            <a:xfrm>
              <a:off x="705241" y="2222496"/>
              <a:ext cx="1800493" cy="341632"/>
            </a:xfrm>
            <a:prstGeom prst="rect">
              <a:avLst/>
            </a:prstGeom>
          </p:spPr>
          <p:txBody>
            <a:bodyPr wrap="none">
              <a:spAutoFit/>
            </a:bodyPr>
            <a:lstStyle/>
            <a:p>
              <a:pPr>
                <a:buNone/>
              </a:pPr>
              <a:r>
                <a:rPr lang="zh-CN" altLang="en-US" b="1" dirty="0">
                  <a:latin typeface="+mn-ea"/>
                  <a:ea typeface="+mn-ea"/>
                </a:rPr>
                <a:t>有序而利于查找</a:t>
              </a:r>
              <a:endParaRPr lang="en-US" altLang="zh-CN" b="1" dirty="0">
                <a:latin typeface="+mn-ea"/>
                <a:ea typeface="+mn-ea"/>
              </a:endParaRPr>
            </a:p>
          </p:txBody>
        </p:sp>
      </p:grpSp>
      <p:grpSp>
        <p:nvGrpSpPr>
          <p:cNvPr id="34" name="组合 33"/>
          <p:cNvGrpSpPr/>
          <p:nvPr/>
        </p:nvGrpSpPr>
        <p:grpSpPr>
          <a:xfrm>
            <a:off x="282880" y="3859484"/>
            <a:ext cx="3395700" cy="1041159"/>
            <a:chOff x="-26749" y="4209421"/>
            <a:chExt cx="3395700" cy="1041159"/>
          </a:xfrm>
        </p:grpSpPr>
        <p:sp>
          <p:nvSpPr>
            <p:cNvPr id="28" name="矩形 27"/>
            <p:cNvSpPr/>
            <p:nvPr/>
          </p:nvSpPr>
          <p:spPr>
            <a:xfrm>
              <a:off x="2030123" y="4589433"/>
              <a:ext cx="1338828" cy="341632"/>
            </a:xfrm>
            <a:prstGeom prst="rect">
              <a:avLst/>
            </a:prstGeom>
          </p:spPr>
          <p:txBody>
            <a:bodyPr wrap="none">
              <a:spAutoFit/>
            </a:bodyPr>
            <a:lstStyle/>
            <a:p>
              <a:pPr>
                <a:buNone/>
              </a:pPr>
              <a:r>
                <a:rPr lang="zh-CN" altLang="en-US" b="1" dirty="0" smtClean="0">
                  <a:latin typeface="+mn-ea"/>
                  <a:ea typeface="+mn-ea"/>
                </a:rPr>
                <a:t>普通数据表</a:t>
              </a:r>
              <a:endParaRPr lang="zh-CN" altLang="en-US" b="1" dirty="0">
                <a:latin typeface="+mn-ea"/>
                <a:ea typeface="+mn-ea"/>
              </a:endParaRPr>
            </a:p>
          </p:txBody>
        </p:sp>
        <p:sp>
          <p:nvSpPr>
            <p:cNvPr id="29" name="右大括号 28"/>
            <p:cNvSpPr/>
            <p:nvPr/>
          </p:nvSpPr>
          <p:spPr bwMode="auto">
            <a:xfrm>
              <a:off x="1720908" y="4282993"/>
              <a:ext cx="381223" cy="871230"/>
            </a:xfrm>
            <a:prstGeom prst="rightBrace">
              <a:avLst>
                <a:gd name="adj1" fmla="val 8333"/>
                <a:gd name="adj2" fmla="val 55215"/>
              </a:avLst>
            </a:prstGeom>
            <a:noFill/>
            <a:ln w="19050"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90000"/>
                </a:lnSpc>
                <a:spcBef>
                  <a:spcPct val="0"/>
                </a:spcBef>
                <a:spcAft>
                  <a:spcPct val="0"/>
                </a:spcAft>
                <a:buClrTx/>
                <a:buSzTx/>
                <a:buFontTx/>
                <a:buChar char="•"/>
              </a:pPr>
              <a:endParaRPr kumimoji="0" lang="zh-CN" altLang="en-US" sz="1800" b="1" i="0" u="none" strike="noStrike" cap="none" normalizeH="0" baseline="0" smtClean="0">
                <a:ln>
                  <a:noFill/>
                </a:ln>
                <a:solidFill>
                  <a:schemeClr val="tx1"/>
                </a:solidFill>
                <a:effectLst/>
                <a:latin typeface="+mn-ea"/>
                <a:ea typeface="+mn-ea"/>
              </a:endParaRPr>
            </a:p>
          </p:txBody>
        </p:sp>
        <p:sp>
          <p:nvSpPr>
            <p:cNvPr id="30" name="矩形 29"/>
            <p:cNvSpPr/>
            <p:nvPr/>
          </p:nvSpPr>
          <p:spPr>
            <a:xfrm>
              <a:off x="-22112" y="4533436"/>
              <a:ext cx="1800493" cy="341632"/>
            </a:xfrm>
            <a:prstGeom prst="rect">
              <a:avLst/>
            </a:prstGeom>
          </p:spPr>
          <p:txBody>
            <a:bodyPr wrap="none">
              <a:spAutoFit/>
            </a:bodyPr>
            <a:lstStyle/>
            <a:p>
              <a:pPr>
                <a:buNone/>
              </a:pPr>
              <a:r>
                <a:rPr lang="zh-CN" altLang="en-US" b="1" dirty="0">
                  <a:latin typeface="+mn-ea"/>
                  <a:ea typeface="+mn-ea"/>
                </a:rPr>
                <a:t>无</a:t>
              </a:r>
              <a:r>
                <a:rPr lang="zh-CN" altLang="en-US" b="1" dirty="0" smtClean="0">
                  <a:latin typeface="+mn-ea"/>
                  <a:ea typeface="+mn-ea"/>
                </a:rPr>
                <a:t>序则顺序查找</a:t>
              </a:r>
              <a:endParaRPr lang="en-US" altLang="zh-CN" b="1" dirty="0">
                <a:latin typeface="+mn-ea"/>
                <a:ea typeface="+mn-ea"/>
              </a:endParaRPr>
            </a:p>
          </p:txBody>
        </p:sp>
        <p:sp>
          <p:nvSpPr>
            <p:cNvPr id="31" name="矩形 30"/>
            <p:cNvSpPr/>
            <p:nvPr/>
          </p:nvSpPr>
          <p:spPr>
            <a:xfrm>
              <a:off x="-8304" y="4209421"/>
              <a:ext cx="1800493" cy="341632"/>
            </a:xfrm>
            <a:prstGeom prst="rect">
              <a:avLst/>
            </a:prstGeom>
          </p:spPr>
          <p:txBody>
            <a:bodyPr wrap="none">
              <a:spAutoFit/>
            </a:bodyPr>
            <a:lstStyle/>
            <a:p>
              <a:pPr>
                <a:buNone/>
              </a:pPr>
              <a:r>
                <a:rPr lang="zh-CN" altLang="en-US" b="1" dirty="0" smtClean="0">
                  <a:latin typeface="+mn-ea"/>
                  <a:ea typeface="+mn-ea"/>
                </a:rPr>
                <a:t>有序则利于</a:t>
              </a:r>
              <a:r>
                <a:rPr lang="zh-CN" altLang="en-US" b="1" dirty="0">
                  <a:latin typeface="+mn-ea"/>
                  <a:ea typeface="+mn-ea"/>
                </a:rPr>
                <a:t>查找</a:t>
              </a:r>
              <a:endParaRPr lang="en-US" altLang="zh-CN" b="1" dirty="0">
                <a:latin typeface="+mn-ea"/>
                <a:ea typeface="+mn-ea"/>
              </a:endParaRPr>
            </a:p>
          </p:txBody>
        </p:sp>
        <p:sp>
          <p:nvSpPr>
            <p:cNvPr id="32" name="矩形 31"/>
            <p:cNvSpPr/>
            <p:nvPr/>
          </p:nvSpPr>
          <p:spPr>
            <a:xfrm>
              <a:off x="-26749" y="4908948"/>
              <a:ext cx="1800493" cy="341632"/>
            </a:xfrm>
            <a:prstGeom prst="rect">
              <a:avLst/>
            </a:prstGeom>
          </p:spPr>
          <p:txBody>
            <a:bodyPr wrap="none">
              <a:spAutoFit/>
            </a:bodyPr>
            <a:lstStyle/>
            <a:p>
              <a:pPr>
                <a:buNone/>
              </a:pPr>
              <a:r>
                <a:rPr lang="zh-CN" altLang="en-US" b="1" dirty="0" smtClean="0">
                  <a:latin typeface="+mn-ea"/>
                  <a:ea typeface="+mn-ea"/>
                </a:rPr>
                <a:t>量大则借助索引</a:t>
              </a:r>
              <a:endParaRPr lang="en-US" altLang="zh-CN" b="1" dirty="0">
                <a:latin typeface="+mn-ea"/>
                <a:ea typeface="+mn-ea"/>
              </a:endParaRPr>
            </a:p>
          </p:txBody>
        </p:sp>
      </p:grpSp>
      <p:cxnSp>
        <p:nvCxnSpPr>
          <p:cNvPr id="38" name="直接连接符 37"/>
          <p:cNvCxnSpPr>
            <a:endCxn id="28" idx="3"/>
          </p:cNvCxnSpPr>
          <p:nvPr/>
        </p:nvCxnSpPr>
        <p:spPr bwMode="auto">
          <a:xfrm flipH="1">
            <a:off x="3678580" y="4315519"/>
            <a:ext cx="339410" cy="94793"/>
          </a:xfrm>
          <a:prstGeom prst="line">
            <a:avLst/>
          </a:prstGeom>
          <a:noFill/>
          <a:ln w="19050"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322506" y="3175612"/>
            <a:ext cx="809625" cy="809625"/>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500" dirty="0">
                <a:solidFill>
                  <a:schemeClr val="tx1"/>
                </a:solidFill>
                <a:latin typeface="微软雅黑" panose="020B0503020204020204" pitchFamily="34" charset="-122"/>
                <a:ea typeface="微软雅黑" panose="020B0503020204020204" pitchFamily="34" charset="-122"/>
              </a:rPr>
              <a:t>索引</a:t>
            </a:r>
            <a:endParaRPr lang="zh-CN" altLang="en-US" sz="1500" dirty="0">
              <a:solidFill>
                <a:schemeClr val="tx1"/>
              </a:solidFill>
              <a:latin typeface="微软雅黑" panose="020B0503020204020204" pitchFamily="34" charset="-122"/>
              <a:ea typeface="微软雅黑" panose="020B0503020204020204" pitchFamily="34" charset="-122"/>
            </a:endParaRPr>
          </a:p>
        </p:txBody>
      </p:sp>
      <p:sp>
        <p:nvSpPr>
          <p:cNvPr id="4" name="圆角矩形 3"/>
          <p:cNvSpPr/>
          <p:nvPr/>
        </p:nvSpPr>
        <p:spPr>
          <a:xfrm>
            <a:off x="1858182" y="3379491"/>
            <a:ext cx="1080000" cy="432000"/>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500" dirty="0">
                <a:solidFill>
                  <a:schemeClr val="tx1"/>
                </a:solidFill>
                <a:latin typeface="微软雅黑" panose="020B0503020204020204" pitchFamily="34" charset="-122"/>
                <a:ea typeface="微软雅黑" panose="020B0503020204020204" pitchFamily="34" charset="-122"/>
              </a:rPr>
              <a:t>分类</a:t>
            </a:r>
            <a:endParaRPr lang="zh-CN" altLang="en-US" sz="1500" dirty="0">
              <a:solidFill>
                <a:schemeClr val="tx1"/>
              </a:solidFill>
              <a:latin typeface="微软雅黑" panose="020B0503020204020204" pitchFamily="34" charset="-122"/>
              <a:ea typeface="微软雅黑" panose="020B0503020204020204" pitchFamily="34" charset="-122"/>
            </a:endParaRPr>
          </a:p>
        </p:txBody>
      </p:sp>
      <p:cxnSp>
        <p:nvCxnSpPr>
          <p:cNvPr id="5" name="直接连接符 33"/>
          <p:cNvCxnSpPr>
            <a:stCxn id="3" idx="6"/>
            <a:endCxn id="4" idx="1"/>
          </p:cNvCxnSpPr>
          <p:nvPr/>
        </p:nvCxnSpPr>
        <p:spPr>
          <a:xfrm>
            <a:off x="1132131" y="3580425"/>
            <a:ext cx="726051" cy="15066"/>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1845303" y="1598646"/>
            <a:ext cx="1080000" cy="432000"/>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500" dirty="0">
                <a:solidFill>
                  <a:schemeClr val="tx1"/>
                </a:solidFill>
                <a:latin typeface="微软雅黑" panose="020B0503020204020204" pitchFamily="34" charset="-122"/>
                <a:ea typeface="微软雅黑" panose="020B0503020204020204" pitchFamily="34" charset="-122"/>
              </a:rPr>
              <a:t>基本概念</a:t>
            </a:r>
            <a:endParaRPr lang="zh-CN" altLang="en-US" sz="1500" dirty="0">
              <a:solidFill>
                <a:schemeClr val="tx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1845949" y="5126009"/>
            <a:ext cx="1080000" cy="432000"/>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500" dirty="0">
                <a:solidFill>
                  <a:schemeClr val="tx1"/>
                </a:solidFill>
                <a:latin typeface="微软雅黑" panose="020B0503020204020204" pitchFamily="34" charset="-122"/>
                <a:ea typeface="微软雅黑" panose="020B0503020204020204" pitchFamily="34" charset="-122"/>
              </a:rPr>
              <a:t>基本操作</a:t>
            </a:r>
            <a:endParaRPr lang="zh-CN" altLang="en-US" sz="1500" dirty="0">
              <a:solidFill>
                <a:schemeClr val="tx1"/>
              </a:solidFill>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nvGraphicFramePr>
        <p:xfrm>
          <a:off x="5625031" y="2491348"/>
          <a:ext cx="1641379" cy="706120"/>
        </p:xfrm>
        <a:graphic>
          <a:graphicData uri="http://schemas.openxmlformats.org/drawingml/2006/table">
            <a:tbl>
              <a:tblPr firstRow="1" bandRow="1">
                <a:tableStyleId>{5C22544A-7EE6-4342-B048-85BDC9FD1C3A}</a:tableStyleId>
              </a:tblPr>
              <a:tblGrid>
                <a:gridCol w="208280"/>
                <a:gridCol w="1433099"/>
              </a:tblGrid>
              <a:tr h="207498">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6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b="0" kern="1200" dirty="0" smtClean="0">
                          <a:solidFill>
                            <a:schemeClr val="tx1"/>
                          </a:solidFill>
                          <a:latin typeface="+mn-lt"/>
                          <a:ea typeface="+mn-ea"/>
                          <a:cs typeface="+mn-cs"/>
                        </a:rPr>
                        <a:t>静态索引</a:t>
                      </a:r>
                      <a:endParaRPr lang="zh-CN" altLang="en-US" sz="1400" b="0" kern="1200" dirty="0" smtClean="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60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b="0" kern="1200" dirty="0" smtClean="0">
                          <a:solidFill>
                            <a:schemeClr val="tx1"/>
                          </a:solidFill>
                          <a:latin typeface="+mn-lt"/>
                          <a:ea typeface="+mn-ea"/>
                          <a:cs typeface="+mn-cs"/>
                        </a:rPr>
                        <a:t>动态索引</a:t>
                      </a:r>
                      <a:endParaRPr lang="zh-CN" altLang="en-US" sz="1400" b="0" kern="1200" dirty="0" smtClean="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12" name="直接连接符 33"/>
          <p:cNvCxnSpPr>
            <a:stCxn id="8" idx="2"/>
            <a:endCxn id="13" idx="1"/>
          </p:cNvCxnSpPr>
          <p:nvPr/>
        </p:nvCxnSpPr>
        <p:spPr>
          <a:xfrm rot="16200000" flipH="1">
            <a:off x="2695463" y="5248495"/>
            <a:ext cx="399422" cy="1018450"/>
          </a:xfrm>
          <a:prstGeom prst="bentConnector2">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13" name="表格 12"/>
          <p:cNvGraphicFramePr>
            <a:graphicFrameLocks noGrp="1"/>
          </p:cNvGraphicFramePr>
          <p:nvPr/>
        </p:nvGraphicFramePr>
        <p:xfrm>
          <a:off x="3404399" y="5500231"/>
          <a:ext cx="817504" cy="914400"/>
        </p:xfrm>
        <a:graphic>
          <a:graphicData uri="http://schemas.openxmlformats.org/drawingml/2006/table">
            <a:tbl>
              <a:tblPr firstRow="1" bandRow="1">
                <a:tableStyleId>{5C22544A-7EE6-4342-B048-85BDC9FD1C3A}</a:tableStyleId>
              </a:tblPr>
              <a:tblGrid>
                <a:gridCol w="208280"/>
                <a:gridCol w="609224"/>
              </a:tblGrid>
              <a:tr h="181164">
                <a:tc>
                  <a:txBody>
                    <a:bodyPr/>
                    <a:lstStyle/>
                    <a:p>
                      <a:endParaRPr lang="zh-CN" alt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400" b="0" kern="1200" dirty="0" smtClean="0">
                          <a:solidFill>
                            <a:schemeClr val="tx1"/>
                          </a:solidFill>
                          <a:latin typeface="+mn-lt"/>
                          <a:ea typeface="+mn-ea"/>
                          <a:cs typeface="+mn-cs"/>
                        </a:rPr>
                        <a:t>插入</a:t>
                      </a:r>
                      <a:endParaRPr lang="zh-CN" altLang="en-US" sz="1400" b="0"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81164">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b="0" dirty="0" smtClean="0">
                          <a:solidFill>
                            <a:schemeClr val="tx1"/>
                          </a:solidFill>
                        </a:rPr>
                        <a:t>删除</a:t>
                      </a:r>
                      <a:endParaRPr lang="zh-CN" altLang="en-US" sz="1400" b="0" dirty="0" smtClean="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81164">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smtClean="0">
                          <a:solidFill>
                            <a:schemeClr val="tx1"/>
                          </a:solidFill>
                        </a:rPr>
                        <a:t>查找</a:t>
                      </a:r>
                      <a:endParaRPr lang="zh-CN" altLang="en-US" sz="1400" dirty="0" smtClean="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14" name="直接连接符 33"/>
          <p:cNvCxnSpPr>
            <a:stCxn id="6" idx="0"/>
            <a:endCxn id="15" idx="1"/>
          </p:cNvCxnSpPr>
          <p:nvPr/>
        </p:nvCxnSpPr>
        <p:spPr>
          <a:xfrm rot="5400000" flipH="1" flipV="1">
            <a:off x="2726057" y="920304"/>
            <a:ext cx="337588" cy="1019096"/>
          </a:xfrm>
          <a:prstGeom prst="bentConnector2">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15" name="表格 14"/>
          <p:cNvGraphicFramePr>
            <a:graphicFrameLocks noGrp="1"/>
          </p:cNvGraphicFramePr>
          <p:nvPr/>
        </p:nvGraphicFramePr>
        <p:xfrm>
          <a:off x="3404399" y="923238"/>
          <a:ext cx="4966869" cy="675640"/>
        </p:xfrm>
        <a:graphic>
          <a:graphicData uri="http://schemas.openxmlformats.org/drawingml/2006/table">
            <a:tbl>
              <a:tblPr firstRow="1" bandRow="1">
                <a:tableStyleId>{5C22544A-7EE6-4342-B048-85BDC9FD1C3A}</a:tableStyleId>
              </a:tblPr>
              <a:tblGrid>
                <a:gridCol w="268057"/>
                <a:gridCol w="4698812"/>
              </a:tblGrid>
              <a:tr h="207498">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b="0" smtClean="0">
                          <a:solidFill>
                            <a:schemeClr val="tx1"/>
                          </a:solidFill>
                        </a:rPr>
                        <a:t>索引：关键字和相应的物理地址之间的一种逻辑清单</a:t>
                      </a:r>
                      <a:endParaRPr lang="zh-CN" altLang="en-US" sz="1400" b="0" dirty="0" smtClean="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smtClean="0">
                          <a:solidFill>
                            <a:schemeClr val="tx1"/>
                          </a:solidFill>
                        </a:rPr>
                        <a:t>逻辑特征：线性或非线性</a:t>
                      </a:r>
                      <a:endParaRPr lang="zh-CN" altLang="en-US" sz="1400" dirty="0" smtClean="0">
                        <a:solidFill>
                          <a:schemeClr val="tx1"/>
                        </a:solidFill>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2" name="矩形 21"/>
          <p:cNvSpPr/>
          <p:nvPr/>
        </p:nvSpPr>
        <p:spPr>
          <a:xfrm>
            <a:off x="3768053" y="2645476"/>
            <a:ext cx="1406049" cy="38175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500" smtClean="0">
                <a:solidFill>
                  <a:schemeClr val="tx1"/>
                </a:solidFill>
                <a:latin typeface="微软雅黑" panose="020B0503020204020204" pitchFamily="34" charset="-122"/>
                <a:ea typeface="微软雅黑" panose="020B0503020204020204" pitchFamily="34" charset="-122"/>
              </a:rPr>
              <a:t>按数据状态</a:t>
            </a:r>
            <a:endParaRPr lang="zh-CN" altLang="en-US" sz="1500" dirty="0">
              <a:solidFill>
                <a:schemeClr val="tx1"/>
              </a:solidFill>
              <a:latin typeface="微软雅黑" panose="020B0503020204020204" pitchFamily="34" charset="-122"/>
              <a:ea typeface="微软雅黑" panose="020B0503020204020204" pitchFamily="34" charset="-122"/>
            </a:endParaRPr>
          </a:p>
        </p:txBody>
      </p:sp>
      <p:sp>
        <p:nvSpPr>
          <p:cNvPr id="26" name="矩形 25"/>
          <p:cNvSpPr/>
          <p:nvPr/>
        </p:nvSpPr>
        <p:spPr>
          <a:xfrm>
            <a:off x="3768052" y="4262256"/>
            <a:ext cx="1406049" cy="375019"/>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500" smtClean="0">
                <a:solidFill>
                  <a:schemeClr val="tx1"/>
                </a:solidFill>
                <a:latin typeface="微软雅黑" panose="020B0503020204020204" pitchFamily="34" charset="-122"/>
                <a:ea typeface="微软雅黑" panose="020B0503020204020204" pitchFamily="34" charset="-122"/>
              </a:rPr>
              <a:t>按结构</a:t>
            </a:r>
            <a:endParaRPr lang="zh-CN" altLang="en-US" sz="1500" dirty="0">
              <a:solidFill>
                <a:schemeClr val="tx1"/>
              </a:solidFill>
              <a:latin typeface="微软雅黑" panose="020B0503020204020204" pitchFamily="34" charset="-122"/>
              <a:ea typeface="微软雅黑" panose="020B0503020204020204" pitchFamily="34" charset="-122"/>
            </a:endParaRPr>
          </a:p>
        </p:txBody>
      </p:sp>
      <p:cxnSp>
        <p:nvCxnSpPr>
          <p:cNvPr id="67" name="直接连接符 33"/>
          <p:cNvCxnSpPr>
            <a:stCxn id="3" idx="0"/>
            <a:endCxn id="6" idx="1"/>
          </p:cNvCxnSpPr>
          <p:nvPr/>
        </p:nvCxnSpPr>
        <p:spPr>
          <a:xfrm rot="5400000" flipH="1" flipV="1">
            <a:off x="605828" y="1936137"/>
            <a:ext cx="1360966" cy="1117984"/>
          </a:xfrm>
          <a:prstGeom prst="curved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33"/>
          <p:cNvCxnSpPr>
            <a:stCxn id="8" idx="1"/>
            <a:endCxn id="3" idx="4"/>
          </p:cNvCxnSpPr>
          <p:nvPr/>
        </p:nvCxnSpPr>
        <p:spPr>
          <a:xfrm rot="10800000">
            <a:off x="727319" y="3985237"/>
            <a:ext cx="1118630" cy="1356772"/>
          </a:xfrm>
          <a:prstGeom prst="curved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08" name="表格 107"/>
          <p:cNvGraphicFramePr>
            <a:graphicFrameLocks noGrp="1"/>
          </p:cNvGraphicFramePr>
          <p:nvPr/>
        </p:nvGraphicFramePr>
        <p:xfrm>
          <a:off x="5623150" y="3431409"/>
          <a:ext cx="2683723" cy="2042160"/>
        </p:xfrm>
        <a:graphic>
          <a:graphicData uri="http://schemas.openxmlformats.org/drawingml/2006/table">
            <a:tbl>
              <a:tblPr firstRow="1" bandRow="1">
                <a:tableStyleId>{5C22544A-7EE6-4342-B048-85BDC9FD1C3A}</a:tableStyleId>
              </a:tblPr>
              <a:tblGrid>
                <a:gridCol w="208280"/>
                <a:gridCol w="1110283"/>
                <a:gridCol w="1365160"/>
              </a:tblGrid>
              <a:tr h="0">
                <a:tc rowSpan="4">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6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b="0" kern="1200" smtClean="0">
                          <a:solidFill>
                            <a:schemeClr val="tx1"/>
                          </a:solidFill>
                          <a:latin typeface="+mn-lt"/>
                          <a:ea typeface="+mn-ea"/>
                          <a:cs typeface="+mn-cs"/>
                        </a:rPr>
                        <a:t>线性索引</a:t>
                      </a:r>
                      <a:endParaRPr lang="zh-CN" altLang="en-US" sz="1400" b="0" kern="1200" dirty="0" smtClean="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400" b="0" kern="1200" dirty="0" smtClean="0">
                          <a:solidFill>
                            <a:schemeClr val="tx1"/>
                          </a:solidFill>
                          <a:latin typeface="+mn-lt"/>
                          <a:ea typeface="+mn-ea"/>
                          <a:cs typeface="+mn-cs"/>
                        </a:rPr>
                        <a:t>稠密索引</a:t>
                      </a:r>
                      <a:endParaRPr lang="zh-CN" alt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5740">
                <a:tc vMerge="1">
                  <a:tcPr/>
                </a:tc>
                <a:tc vMerge="1">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b="0" smtClean="0">
                          <a:solidFill>
                            <a:schemeClr val="tx1"/>
                          </a:solidFill>
                        </a:rPr>
                        <a:t>稀疏索引</a:t>
                      </a:r>
                      <a:endParaRPr lang="zh-CN" altLang="en-US" sz="14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60020">
                <a:tc vMerge="1">
                  <a:tcPr/>
                </a:tc>
                <a:tc vMerge="1">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smtClean="0">
                          <a:solidFill>
                            <a:schemeClr val="tx1"/>
                          </a:solidFill>
                        </a:rPr>
                        <a:t>多重表</a:t>
                      </a:r>
                      <a:endParaRPr lang="zh-CN" altLang="en-US" sz="14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60020">
                <a:tc vMerge="1">
                  <a:tcPr/>
                </a:tc>
                <a:tc vMerge="1">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smtClean="0">
                          <a:solidFill>
                            <a:schemeClr val="tx1"/>
                          </a:solidFill>
                        </a:rPr>
                        <a:t>倒排表</a:t>
                      </a:r>
                      <a:endParaRPr lang="zh-CN" altLang="en-US" sz="14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8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00" b="0" kern="1200" dirty="0" smtClean="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600" dirty="0" smtClean="0">
                        <a:solidFill>
                          <a:schemeClr val="tx1"/>
                        </a:solidFill>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82880">
                <a:tc rowSpan="2">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60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b="0" kern="1200" smtClean="0">
                          <a:solidFill>
                            <a:schemeClr val="tx1"/>
                          </a:solidFill>
                          <a:latin typeface="+mn-lt"/>
                          <a:ea typeface="+mn-ea"/>
                          <a:cs typeface="+mn-cs"/>
                        </a:rPr>
                        <a:t>非线性索引</a:t>
                      </a:r>
                      <a:endParaRPr lang="zh-CN" altLang="en-US" sz="1400" b="0" kern="1200" dirty="0" smtClean="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b="0" dirty="0" smtClean="0">
                          <a:solidFill>
                            <a:schemeClr val="tx1"/>
                          </a:solidFill>
                        </a:rPr>
                        <a:t>二叉排序树</a:t>
                      </a:r>
                      <a:endParaRPr lang="zh-CN" altLang="en-US" sz="14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82880">
                <a:tc vMerge="1">
                  <a:tcPr/>
                </a:tc>
                <a:tc vMerge="1">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smtClean="0">
                          <a:solidFill>
                            <a:schemeClr val="tx1"/>
                          </a:solidFill>
                        </a:rPr>
                        <a:t>B</a:t>
                      </a:r>
                      <a:r>
                        <a:rPr lang="zh-CN" altLang="en-US" sz="1400" dirty="0" smtClean="0">
                          <a:solidFill>
                            <a:schemeClr val="tx1"/>
                          </a:solidFill>
                        </a:rPr>
                        <a:t>树</a:t>
                      </a:r>
                      <a:endParaRPr lang="zh-CN" altLang="en-US" sz="14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112" name="直接连接符 33"/>
          <p:cNvCxnSpPr>
            <a:stCxn id="22" idx="3"/>
            <a:endCxn id="11" idx="1"/>
          </p:cNvCxnSpPr>
          <p:nvPr/>
        </p:nvCxnSpPr>
        <p:spPr>
          <a:xfrm>
            <a:off x="5174102" y="2836353"/>
            <a:ext cx="450929" cy="8055"/>
          </a:xfrm>
          <a:prstGeom prst="straightConnector1">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15" name="直接连接符 33"/>
          <p:cNvCxnSpPr>
            <a:stCxn id="26" idx="3"/>
            <a:endCxn id="108" idx="1"/>
          </p:cNvCxnSpPr>
          <p:nvPr/>
        </p:nvCxnSpPr>
        <p:spPr>
          <a:xfrm>
            <a:off x="5174101" y="4449766"/>
            <a:ext cx="449049" cy="2723"/>
          </a:xfrm>
          <a:prstGeom prst="straightConnector1">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3" name="直接连接符 33"/>
          <p:cNvCxnSpPr>
            <a:stCxn id="4" idx="3"/>
            <a:endCxn id="22" idx="1"/>
          </p:cNvCxnSpPr>
          <p:nvPr/>
        </p:nvCxnSpPr>
        <p:spPr>
          <a:xfrm flipV="1">
            <a:off x="2938182" y="2836353"/>
            <a:ext cx="829871" cy="759138"/>
          </a:xfrm>
          <a:prstGeom prst="bentConnector3">
            <a:avLst>
              <a:gd name="adj1" fmla="val 50000"/>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4" name="直接连接符 33"/>
          <p:cNvCxnSpPr>
            <a:stCxn id="4" idx="3"/>
            <a:endCxn id="26" idx="1"/>
          </p:cNvCxnSpPr>
          <p:nvPr/>
        </p:nvCxnSpPr>
        <p:spPr>
          <a:xfrm>
            <a:off x="2938182" y="3595491"/>
            <a:ext cx="829870" cy="854275"/>
          </a:xfrm>
          <a:prstGeom prst="bentConnector3">
            <a:avLst>
              <a:gd name="adj1" fmla="val 50000"/>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476858" y="2829590"/>
            <a:ext cx="890588" cy="809625"/>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500" dirty="0">
                <a:solidFill>
                  <a:schemeClr val="tx1"/>
                </a:solidFill>
                <a:latin typeface="微软雅黑" panose="020B0503020204020204" pitchFamily="34" charset="-122"/>
                <a:ea typeface="微软雅黑" panose="020B0503020204020204" pitchFamily="34" charset="-122"/>
              </a:rPr>
              <a:t>查找</a:t>
            </a:r>
            <a:endParaRPr lang="zh-CN" altLang="en-US" sz="1500" dirty="0">
              <a:solidFill>
                <a:schemeClr val="tx1"/>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5664977" y="1657361"/>
          <a:ext cx="2127370" cy="1112520"/>
        </p:xfrm>
        <a:graphic>
          <a:graphicData uri="http://schemas.openxmlformats.org/drawingml/2006/table">
            <a:tbl>
              <a:tblPr firstRow="1" bandRow="1">
                <a:tableStyleId>{5C22544A-7EE6-4342-B048-85BDC9FD1C3A}</a:tableStyleId>
              </a:tblPr>
              <a:tblGrid>
                <a:gridCol w="312545"/>
                <a:gridCol w="1814825"/>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b="0" dirty="0" smtClean="0">
                          <a:solidFill>
                            <a:schemeClr val="tx1"/>
                          </a:solidFill>
                        </a:rPr>
                        <a:t>算法规模</a:t>
                      </a:r>
                      <a:endParaRPr lang="zh-CN" altLang="en-US" sz="1400" b="0" dirty="0" smtClean="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b="0" dirty="0" smtClean="0">
                          <a:solidFill>
                            <a:schemeClr val="tx1"/>
                          </a:solidFill>
                        </a:rPr>
                        <a:t>待查关键字的位置</a:t>
                      </a:r>
                      <a:endParaRPr lang="zh-CN" altLang="en-US" sz="1400" b="0" dirty="0" smtClean="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b="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b="0" dirty="0" smtClean="0">
                          <a:solidFill>
                            <a:schemeClr val="tx1"/>
                          </a:solidFill>
                        </a:rPr>
                        <a:t>查找频率</a:t>
                      </a:r>
                      <a:endParaRPr lang="zh-CN" altLang="en-US" sz="1400" b="0" dirty="0" smtClean="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2" name="圆角矩形 21"/>
          <p:cNvSpPr/>
          <p:nvPr/>
        </p:nvSpPr>
        <p:spPr>
          <a:xfrm>
            <a:off x="1531905" y="4634474"/>
            <a:ext cx="1224000" cy="50482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500" dirty="0" smtClean="0">
                <a:solidFill>
                  <a:schemeClr val="tx1"/>
                </a:solidFill>
                <a:latin typeface="微软雅黑" panose="020B0503020204020204" pitchFamily="34" charset="-122"/>
                <a:ea typeface="微软雅黑" panose="020B0503020204020204" pitchFamily="34" charset="-122"/>
              </a:rPr>
              <a:t>分类</a:t>
            </a:r>
            <a:endParaRPr lang="zh-CN" altLang="en-US" sz="1500" dirty="0">
              <a:solidFill>
                <a:schemeClr val="tx1"/>
              </a:solidFill>
              <a:latin typeface="微软雅黑" panose="020B0503020204020204" pitchFamily="34" charset="-122"/>
              <a:ea typeface="微软雅黑" panose="020B0503020204020204" pitchFamily="34" charset="-122"/>
            </a:endParaRPr>
          </a:p>
        </p:txBody>
      </p:sp>
      <p:graphicFrame>
        <p:nvGraphicFramePr>
          <p:cNvPr id="24" name="表格 23"/>
          <p:cNvGraphicFramePr>
            <a:graphicFrameLocks noGrp="1"/>
          </p:cNvGraphicFramePr>
          <p:nvPr/>
        </p:nvGraphicFramePr>
        <p:xfrm>
          <a:off x="5661770" y="3425280"/>
          <a:ext cx="2669430" cy="741680"/>
        </p:xfrm>
        <a:graphic>
          <a:graphicData uri="http://schemas.openxmlformats.org/drawingml/2006/table">
            <a:tbl>
              <a:tblPr firstRow="1" bandRow="1">
                <a:tableStyleId>{5C22544A-7EE6-4342-B048-85BDC9FD1C3A}</a:tableStyleId>
              </a:tblPr>
              <a:tblGrid>
                <a:gridCol w="227808"/>
                <a:gridCol w="2441622"/>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b="0" smtClean="0">
                          <a:solidFill>
                            <a:schemeClr val="tx1"/>
                          </a:solidFill>
                        </a:rPr>
                        <a:t>折半查找、内插查找</a:t>
                      </a:r>
                      <a:endParaRPr lang="zh-CN" altLang="en-US" sz="1400" b="0" dirty="0" smtClean="0">
                        <a:solidFill>
                          <a:schemeClr val="tx1"/>
                        </a:solidFill>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smtClean="0">
                          <a:solidFill>
                            <a:schemeClr val="tx1"/>
                          </a:solidFill>
                        </a:rPr>
                        <a:t>斐波那契查找、分块查找</a:t>
                      </a:r>
                      <a:endParaRPr lang="zh-CN" altLang="en-US" sz="1400" dirty="0" smtClean="0">
                        <a:solidFill>
                          <a:schemeClr val="tx1"/>
                        </a:solidFill>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2" name="表格 31"/>
          <p:cNvGraphicFramePr>
            <a:graphicFrameLocks noGrp="1"/>
          </p:cNvGraphicFramePr>
          <p:nvPr/>
        </p:nvGraphicFramePr>
        <p:xfrm>
          <a:off x="5661770" y="2938529"/>
          <a:ext cx="1372455" cy="370840"/>
        </p:xfrm>
        <a:graphic>
          <a:graphicData uri="http://schemas.openxmlformats.org/drawingml/2006/table">
            <a:tbl>
              <a:tblPr firstRow="1" bandRow="1">
                <a:tableStyleId>{5C22544A-7EE6-4342-B048-85BDC9FD1C3A}</a:tableStyleId>
              </a:tblPr>
              <a:tblGrid>
                <a:gridCol w="208280"/>
                <a:gridCol w="1164175"/>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b="0" dirty="0" smtClean="0">
                          <a:solidFill>
                            <a:schemeClr val="tx1"/>
                          </a:solidFill>
                        </a:rPr>
                        <a:t>顺序查找</a:t>
                      </a:r>
                      <a:endParaRPr lang="zh-CN" altLang="en-US" sz="1400" b="0" dirty="0" smtClean="0">
                        <a:solidFill>
                          <a:schemeClr val="tx1"/>
                        </a:solidFill>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45" name="表格 44"/>
          <p:cNvGraphicFramePr>
            <a:graphicFrameLocks noGrp="1"/>
          </p:cNvGraphicFramePr>
          <p:nvPr/>
        </p:nvGraphicFramePr>
        <p:xfrm>
          <a:off x="5647445" y="5629229"/>
          <a:ext cx="1363041" cy="370840"/>
        </p:xfrm>
        <a:graphic>
          <a:graphicData uri="http://schemas.openxmlformats.org/drawingml/2006/table">
            <a:tbl>
              <a:tblPr firstRow="1" bandRow="1">
                <a:tableStyleId>{5C22544A-7EE6-4342-B048-85BDC9FD1C3A}</a:tableStyleId>
              </a:tblPr>
              <a:tblGrid>
                <a:gridCol w="208280"/>
                <a:gridCol w="1154761"/>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b="0" dirty="0" smtClean="0">
                          <a:solidFill>
                            <a:schemeClr val="tx1"/>
                          </a:solidFill>
                        </a:rPr>
                        <a:t>内插查找</a:t>
                      </a:r>
                      <a:endParaRPr lang="zh-CN" altLang="en-US" sz="1400" b="0" dirty="0" smtClean="0">
                        <a:solidFill>
                          <a:schemeClr val="tx1"/>
                        </a:solidFill>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8" name="表格 57"/>
          <p:cNvGraphicFramePr>
            <a:graphicFrameLocks noGrp="1"/>
          </p:cNvGraphicFramePr>
          <p:nvPr/>
        </p:nvGraphicFramePr>
        <p:xfrm>
          <a:off x="5664977" y="4328474"/>
          <a:ext cx="2592607" cy="1112520"/>
        </p:xfrm>
        <a:graphic>
          <a:graphicData uri="http://schemas.openxmlformats.org/drawingml/2006/table">
            <a:tbl>
              <a:tblPr firstRow="1" bandRow="1">
                <a:tableStyleId>{5C22544A-7EE6-4342-B048-85BDC9FD1C3A}</a:tableStyleId>
              </a:tblPr>
              <a:tblGrid>
                <a:gridCol w="226757"/>
                <a:gridCol w="236585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b="0" dirty="0" smtClean="0">
                          <a:solidFill>
                            <a:schemeClr val="tx1"/>
                          </a:solidFill>
                        </a:rPr>
                        <a:t>二叉排序树</a:t>
                      </a:r>
                      <a:endParaRPr lang="zh-CN" altLang="en-US" sz="1400" b="0" dirty="0" smtClean="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smtClean="0">
                          <a:solidFill>
                            <a:schemeClr val="tx1"/>
                          </a:solidFill>
                        </a:rPr>
                        <a:t>B</a:t>
                      </a:r>
                      <a:r>
                        <a:rPr lang="zh-CN" altLang="en-US" sz="1400" dirty="0" smtClean="0">
                          <a:solidFill>
                            <a:schemeClr val="tx1"/>
                          </a:solidFill>
                        </a:rPr>
                        <a:t>树</a:t>
                      </a:r>
                      <a:endParaRPr lang="zh-CN" altLang="en-US" sz="1400" dirty="0" smtClean="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smtClean="0">
                          <a:solidFill>
                            <a:schemeClr val="tx1"/>
                          </a:solidFill>
                        </a:rPr>
                        <a:t>在非数值有序表上的查找</a:t>
                      </a:r>
                      <a:endParaRPr lang="zh-CN" altLang="en-US" sz="1400" dirty="0" smtClean="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33" name="直接连接符 33"/>
          <p:cNvCxnSpPr>
            <a:stCxn id="36" idx="3"/>
            <a:endCxn id="58" idx="1"/>
          </p:cNvCxnSpPr>
          <p:nvPr/>
        </p:nvCxnSpPr>
        <p:spPr>
          <a:xfrm>
            <a:off x="4983026" y="4882424"/>
            <a:ext cx="681951" cy="2310"/>
          </a:xfrm>
          <a:prstGeom prst="straightConnector1">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5" name="直接连接符 33"/>
          <p:cNvCxnSpPr>
            <a:stCxn id="43" idx="3"/>
            <a:endCxn id="45" idx="1"/>
          </p:cNvCxnSpPr>
          <p:nvPr/>
        </p:nvCxnSpPr>
        <p:spPr>
          <a:xfrm flipV="1">
            <a:off x="4983026" y="5814649"/>
            <a:ext cx="664419" cy="1814"/>
          </a:xfrm>
          <a:prstGeom prst="straightConnector1">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9" name="直接连接符 33"/>
          <p:cNvCxnSpPr>
            <a:stCxn id="37" idx="3"/>
            <a:endCxn id="24" idx="1"/>
          </p:cNvCxnSpPr>
          <p:nvPr/>
        </p:nvCxnSpPr>
        <p:spPr>
          <a:xfrm>
            <a:off x="4983026" y="3783746"/>
            <a:ext cx="678744" cy="12374"/>
          </a:xfrm>
          <a:prstGeom prst="straightConnector1">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42" name="直接连接符 33"/>
          <p:cNvCxnSpPr>
            <a:stCxn id="34" idx="3"/>
            <a:endCxn id="32" idx="1"/>
          </p:cNvCxnSpPr>
          <p:nvPr/>
        </p:nvCxnSpPr>
        <p:spPr>
          <a:xfrm>
            <a:off x="4983026" y="3118492"/>
            <a:ext cx="678744" cy="5457"/>
          </a:xfrm>
          <a:prstGeom prst="straightConnector1">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47" name="直接连接符 33"/>
          <p:cNvCxnSpPr>
            <a:stCxn id="22" idx="3"/>
            <a:endCxn id="34" idx="1"/>
          </p:cNvCxnSpPr>
          <p:nvPr/>
        </p:nvCxnSpPr>
        <p:spPr>
          <a:xfrm flipV="1">
            <a:off x="2755905" y="3118492"/>
            <a:ext cx="821072" cy="1768395"/>
          </a:xfrm>
          <a:prstGeom prst="bentConnector3">
            <a:avLst>
              <a:gd name="adj1" fmla="val 50000"/>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49" name="直接连接符 33"/>
          <p:cNvCxnSpPr>
            <a:stCxn id="22" idx="3"/>
            <a:endCxn id="37" idx="1"/>
          </p:cNvCxnSpPr>
          <p:nvPr/>
        </p:nvCxnSpPr>
        <p:spPr>
          <a:xfrm flipV="1">
            <a:off x="2755905" y="3783746"/>
            <a:ext cx="821072" cy="1103141"/>
          </a:xfrm>
          <a:prstGeom prst="bentConnector3">
            <a:avLst>
              <a:gd name="adj1" fmla="val 50000"/>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50" name="直接连接符 33"/>
          <p:cNvCxnSpPr>
            <a:stCxn id="22" idx="3"/>
            <a:endCxn id="43" idx="1"/>
          </p:cNvCxnSpPr>
          <p:nvPr/>
        </p:nvCxnSpPr>
        <p:spPr>
          <a:xfrm>
            <a:off x="2755905" y="4886887"/>
            <a:ext cx="821072" cy="929576"/>
          </a:xfrm>
          <a:prstGeom prst="bentConnector3">
            <a:avLst>
              <a:gd name="adj1" fmla="val 50000"/>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51" name="直接连接符 33"/>
          <p:cNvCxnSpPr>
            <a:stCxn id="22" idx="3"/>
            <a:endCxn id="36" idx="1"/>
          </p:cNvCxnSpPr>
          <p:nvPr/>
        </p:nvCxnSpPr>
        <p:spPr>
          <a:xfrm flipV="1">
            <a:off x="2755905" y="4882424"/>
            <a:ext cx="821072" cy="4463"/>
          </a:xfrm>
          <a:prstGeom prst="bentConnector3">
            <a:avLst>
              <a:gd name="adj1" fmla="val 50000"/>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52" name="直接连接符 33"/>
          <p:cNvCxnSpPr>
            <a:stCxn id="22" idx="3"/>
            <a:endCxn id="53" idx="1"/>
          </p:cNvCxnSpPr>
          <p:nvPr/>
        </p:nvCxnSpPr>
        <p:spPr>
          <a:xfrm>
            <a:off x="2755905" y="4886887"/>
            <a:ext cx="821072" cy="1490389"/>
          </a:xfrm>
          <a:prstGeom prst="bentConnector3">
            <a:avLst>
              <a:gd name="adj1" fmla="val 50000"/>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3576977" y="2927615"/>
            <a:ext cx="1406049" cy="38175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500" smtClean="0">
                <a:solidFill>
                  <a:schemeClr val="tx1"/>
                </a:solidFill>
                <a:latin typeface="微软雅黑" panose="020B0503020204020204" pitchFamily="34" charset="-122"/>
                <a:ea typeface="微软雅黑" panose="020B0503020204020204" pitchFamily="34" charset="-122"/>
              </a:rPr>
              <a:t>无序表的查找</a:t>
            </a:r>
            <a:endParaRPr lang="zh-CN" altLang="en-US" sz="1500" dirty="0">
              <a:solidFill>
                <a:schemeClr val="tx1"/>
              </a:solidFill>
              <a:latin typeface="微软雅黑" panose="020B0503020204020204" pitchFamily="34" charset="-122"/>
              <a:ea typeface="微软雅黑" panose="020B0503020204020204" pitchFamily="34" charset="-122"/>
            </a:endParaRPr>
          </a:p>
        </p:txBody>
      </p:sp>
      <p:sp>
        <p:nvSpPr>
          <p:cNvPr id="36" name="矩形 35"/>
          <p:cNvSpPr/>
          <p:nvPr/>
        </p:nvSpPr>
        <p:spPr>
          <a:xfrm>
            <a:off x="3576977" y="4691547"/>
            <a:ext cx="1406049" cy="38175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500" smtClean="0">
                <a:solidFill>
                  <a:schemeClr val="tx1"/>
                </a:solidFill>
                <a:latin typeface="微软雅黑" panose="020B0503020204020204" pitchFamily="34" charset="-122"/>
                <a:ea typeface="微软雅黑" panose="020B0503020204020204" pitchFamily="34" charset="-122"/>
              </a:rPr>
              <a:t>树表的查找</a:t>
            </a:r>
            <a:endParaRPr lang="zh-CN" altLang="en-US" sz="1500" dirty="0">
              <a:solidFill>
                <a:schemeClr val="tx1"/>
              </a:solidFill>
              <a:latin typeface="微软雅黑" panose="020B0503020204020204" pitchFamily="34" charset="-122"/>
              <a:ea typeface="微软雅黑" panose="020B0503020204020204" pitchFamily="34" charset="-122"/>
            </a:endParaRPr>
          </a:p>
        </p:txBody>
      </p:sp>
      <p:sp>
        <p:nvSpPr>
          <p:cNvPr id="37" name="矩形 36"/>
          <p:cNvSpPr/>
          <p:nvPr/>
        </p:nvSpPr>
        <p:spPr>
          <a:xfrm>
            <a:off x="3576977" y="3592869"/>
            <a:ext cx="1406049" cy="38175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500">
                <a:solidFill>
                  <a:schemeClr val="tx1"/>
                </a:solidFill>
                <a:latin typeface="微软雅黑" panose="020B0503020204020204" pitchFamily="34" charset="-122"/>
                <a:ea typeface="微软雅黑" panose="020B0503020204020204" pitchFamily="34" charset="-122"/>
              </a:rPr>
              <a:t>有</a:t>
            </a:r>
            <a:r>
              <a:rPr lang="zh-CN" altLang="en-US" sz="1500" smtClean="0">
                <a:solidFill>
                  <a:schemeClr val="tx1"/>
                </a:solidFill>
                <a:latin typeface="微软雅黑" panose="020B0503020204020204" pitchFamily="34" charset="-122"/>
                <a:ea typeface="微软雅黑" panose="020B0503020204020204" pitchFamily="34" charset="-122"/>
              </a:rPr>
              <a:t>序表的查找</a:t>
            </a:r>
            <a:endParaRPr lang="zh-CN" altLang="en-US" sz="1500" dirty="0">
              <a:solidFill>
                <a:schemeClr val="tx1"/>
              </a:solidFill>
              <a:latin typeface="微软雅黑" panose="020B0503020204020204" pitchFamily="34" charset="-122"/>
              <a:ea typeface="微软雅黑" panose="020B0503020204020204" pitchFamily="34" charset="-122"/>
            </a:endParaRPr>
          </a:p>
        </p:txBody>
      </p:sp>
      <p:sp>
        <p:nvSpPr>
          <p:cNvPr id="43" name="矩形 42"/>
          <p:cNvSpPr/>
          <p:nvPr/>
        </p:nvSpPr>
        <p:spPr>
          <a:xfrm>
            <a:off x="3576977" y="5625586"/>
            <a:ext cx="1406049" cy="38175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500">
                <a:solidFill>
                  <a:schemeClr val="tx1"/>
                </a:solidFill>
                <a:latin typeface="微软雅黑" panose="020B0503020204020204" pitchFamily="34" charset="-122"/>
                <a:ea typeface="微软雅黑" panose="020B0503020204020204" pitchFamily="34" charset="-122"/>
              </a:rPr>
              <a:t>索引的查找</a:t>
            </a:r>
            <a:endParaRPr lang="zh-CN" altLang="en-US" sz="1500" dirty="0">
              <a:solidFill>
                <a:schemeClr val="tx1"/>
              </a:solidFill>
              <a:latin typeface="微软雅黑" panose="020B0503020204020204" pitchFamily="34" charset="-122"/>
              <a:ea typeface="微软雅黑" panose="020B0503020204020204" pitchFamily="34" charset="-122"/>
            </a:endParaRPr>
          </a:p>
        </p:txBody>
      </p:sp>
      <p:sp>
        <p:nvSpPr>
          <p:cNvPr id="53" name="矩形 52"/>
          <p:cNvSpPr/>
          <p:nvPr/>
        </p:nvSpPr>
        <p:spPr>
          <a:xfrm>
            <a:off x="3576977" y="6186399"/>
            <a:ext cx="1406049" cy="38175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500">
                <a:solidFill>
                  <a:schemeClr val="tx1"/>
                </a:solidFill>
                <a:latin typeface="微软雅黑" panose="020B0503020204020204" pitchFamily="34" charset="-122"/>
                <a:ea typeface="微软雅黑" panose="020B0503020204020204" pitchFamily="34" charset="-122"/>
              </a:rPr>
              <a:t>散列表的查找</a:t>
            </a:r>
            <a:endParaRPr lang="zh-CN" altLang="en-US" sz="1500" dirty="0">
              <a:solidFill>
                <a:schemeClr val="tx1"/>
              </a:solidFill>
              <a:latin typeface="微软雅黑" panose="020B0503020204020204" pitchFamily="34" charset="-122"/>
              <a:ea typeface="微软雅黑" panose="020B0503020204020204" pitchFamily="34" charset="-122"/>
            </a:endParaRPr>
          </a:p>
        </p:txBody>
      </p:sp>
      <p:sp>
        <p:nvSpPr>
          <p:cNvPr id="4" name="圆角矩形 3"/>
          <p:cNvSpPr/>
          <p:nvPr/>
        </p:nvSpPr>
        <p:spPr>
          <a:xfrm>
            <a:off x="1489659" y="1443586"/>
            <a:ext cx="1224000" cy="504825"/>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500" dirty="0">
                <a:solidFill>
                  <a:schemeClr val="tx1"/>
                </a:solidFill>
                <a:latin typeface="微软雅黑" panose="020B0503020204020204" pitchFamily="34" charset="-122"/>
                <a:ea typeface="微软雅黑" panose="020B0503020204020204" pitchFamily="34" charset="-122"/>
              </a:rPr>
              <a:t>基本概念</a:t>
            </a:r>
            <a:endParaRPr lang="zh-CN" altLang="en-US" sz="1500" dirty="0">
              <a:solidFill>
                <a:schemeClr val="tx1"/>
              </a:solidFill>
              <a:latin typeface="微软雅黑" panose="020B0503020204020204" pitchFamily="34" charset="-122"/>
              <a:ea typeface="微软雅黑" panose="020B0503020204020204" pitchFamily="34" charset="-122"/>
            </a:endParaRPr>
          </a:p>
        </p:txBody>
      </p:sp>
      <p:cxnSp>
        <p:nvCxnSpPr>
          <p:cNvPr id="64" name="直接连接符 33"/>
          <p:cNvCxnSpPr>
            <a:stCxn id="55" idx="3"/>
            <a:endCxn id="6" idx="1"/>
          </p:cNvCxnSpPr>
          <p:nvPr/>
        </p:nvCxnSpPr>
        <p:spPr>
          <a:xfrm>
            <a:off x="4940780" y="2212249"/>
            <a:ext cx="724197" cy="1372"/>
          </a:xfrm>
          <a:prstGeom prst="straightConnector1">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3534731" y="1063602"/>
            <a:ext cx="1406049" cy="38175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500">
                <a:solidFill>
                  <a:schemeClr val="tx1"/>
                </a:solidFill>
                <a:latin typeface="微软雅黑" panose="020B0503020204020204" pitchFamily="34" charset="-122"/>
                <a:ea typeface="微软雅黑" panose="020B0503020204020204" pitchFamily="34" charset="-122"/>
              </a:rPr>
              <a:t>查找定义</a:t>
            </a:r>
            <a:endParaRPr lang="zh-CN" altLang="en-US" sz="1500" dirty="0">
              <a:solidFill>
                <a:schemeClr val="tx1"/>
              </a:solidFill>
              <a:latin typeface="微软雅黑" panose="020B0503020204020204" pitchFamily="34" charset="-122"/>
              <a:ea typeface="微软雅黑" panose="020B0503020204020204" pitchFamily="34" charset="-122"/>
            </a:endParaRPr>
          </a:p>
        </p:txBody>
      </p:sp>
      <p:sp>
        <p:nvSpPr>
          <p:cNvPr id="55" name="矩形 54"/>
          <p:cNvSpPr/>
          <p:nvPr/>
        </p:nvSpPr>
        <p:spPr>
          <a:xfrm>
            <a:off x="3534731" y="2021372"/>
            <a:ext cx="1406049" cy="38175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500">
                <a:solidFill>
                  <a:schemeClr val="tx1"/>
                </a:solidFill>
                <a:latin typeface="微软雅黑" panose="020B0503020204020204" pitchFamily="34" charset="-122"/>
                <a:ea typeface="微软雅黑" panose="020B0503020204020204" pitchFamily="34" charset="-122"/>
              </a:rPr>
              <a:t>算法的性能</a:t>
            </a:r>
            <a:endParaRPr lang="zh-CN" altLang="en-US" sz="1500" dirty="0">
              <a:solidFill>
                <a:schemeClr val="tx1"/>
              </a:solidFill>
              <a:latin typeface="微软雅黑" panose="020B0503020204020204" pitchFamily="34" charset="-122"/>
              <a:ea typeface="微软雅黑" panose="020B0503020204020204" pitchFamily="34" charset="-122"/>
            </a:endParaRPr>
          </a:p>
        </p:txBody>
      </p:sp>
      <p:cxnSp>
        <p:nvCxnSpPr>
          <p:cNvPr id="61" name="直接连接符 33"/>
          <p:cNvCxnSpPr>
            <a:stCxn id="3" idx="0"/>
            <a:endCxn id="4" idx="1"/>
          </p:cNvCxnSpPr>
          <p:nvPr/>
        </p:nvCxnSpPr>
        <p:spPr>
          <a:xfrm rot="5400000" flipH="1" flipV="1">
            <a:off x="639110" y="1979042"/>
            <a:ext cx="1133591" cy="567507"/>
          </a:xfrm>
          <a:prstGeom prst="curved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33"/>
          <p:cNvCxnSpPr>
            <a:stCxn id="22" idx="1"/>
            <a:endCxn id="3" idx="4"/>
          </p:cNvCxnSpPr>
          <p:nvPr/>
        </p:nvCxnSpPr>
        <p:spPr>
          <a:xfrm rot="10800000">
            <a:off x="922153" y="3639215"/>
            <a:ext cx="609753" cy="1247672"/>
          </a:xfrm>
          <a:prstGeom prst="curved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3"/>
          <p:cNvCxnSpPr>
            <a:endCxn id="54" idx="1"/>
          </p:cNvCxnSpPr>
          <p:nvPr/>
        </p:nvCxnSpPr>
        <p:spPr>
          <a:xfrm flipV="1">
            <a:off x="2713659" y="1254479"/>
            <a:ext cx="821072" cy="385666"/>
          </a:xfrm>
          <a:prstGeom prst="bentConnector3">
            <a:avLst>
              <a:gd name="adj1" fmla="val 50000"/>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40" name="直接连接符 33"/>
          <p:cNvCxnSpPr>
            <a:endCxn id="55" idx="1"/>
          </p:cNvCxnSpPr>
          <p:nvPr/>
        </p:nvCxnSpPr>
        <p:spPr>
          <a:xfrm>
            <a:off x="2713659" y="1640144"/>
            <a:ext cx="821072" cy="572105"/>
          </a:xfrm>
          <a:prstGeom prst="bentConnector3">
            <a:avLst>
              <a:gd name="adj1" fmla="val 50000"/>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212452" y="2769700"/>
            <a:ext cx="1281349" cy="128134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500">
                <a:solidFill>
                  <a:schemeClr val="tx1"/>
                </a:solidFill>
                <a:latin typeface="微软雅黑" panose="020B0503020204020204" pitchFamily="34" charset="-122"/>
                <a:ea typeface="微软雅黑" panose="020B0503020204020204" pitchFamily="34" charset="-122"/>
              </a:rPr>
              <a:t>散</a:t>
            </a:r>
            <a:r>
              <a:rPr lang="zh-CN" altLang="en-US" sz="1500" smtClean="0">
                <a:solidFill>
                  <a:schemeClr val="tx1"/>
                </a:solidFill>
                <a:latin typeface="微软雅黑" panose="020B0503020204020204" pitchFamily="34" charset="-122"/>
                <a:ea typeface="微软雅黑" panose="020B0503020204020204" pitchFamily="34" charset="-122"/>
              </a:rPr>
              <a:t>列</a:t>
            </a:r>
            <a:endParaRPr lang="en-US" altLang="zh-CN" sz="1500" smtClean="0">
              <a:solidFill>
                <a:schemeClr val="tx1"/>
              </a:solidFill>
              <a:latin typeface="微软雅黑" panose="020B0503020204020204" pitchFamily="34" charset="-122"/>
              <a:ea typeface="微软雅黑" panose="020B0503020204020204" pitchFamily="34" charset="-122"/>
            </a:endParaRPr>
          </a:p>
          <a:p>
            <a:pPr algn="ctr">
              <a:buNone/>
            </a:pPr>
            <a:r>
              <a:rPr lang="zh-CN" altLang="en-US" sz="1500">
                <a:solidFill>
                  <a:schemeClr val="tx1"/>
                </a:solidFill>
                <a:latin typeface="微软雅黑" panose="020B0503020204020204" pitchFamily="34" charset="-122"/>
                <a:ea typeface="微软雅黑" panose="020B0503020204020204" pitchFamily="34" charset="-122"/>
              </a:rPr>
              <a:t>方法</a:t>
            </a:r>
            <a:endParaRPr lang="zh-CN" altLang="en-US" sz="1500" dirty="0">
              <a:solidFill>
                <a:schemeClr val="tx1"/>
              </a:solidFill>
              <a:latin typeface="微软雅黑" panose="020B0503020204020204" pitchFamily="34" charset="-122"/>
              <a:ea typeface="微软雅黑" panose="020B0503020204020204" pitchFamily="34" charset="-122"/>
            </a:endParaRPr>
          </a:p>
        </p:txBody>
      </p:sp>
      <p:sp>
        <p:nvSpPr>
          <p:cNvPr id="4" name="圆角矩形 3"/>
          <p:cNvSpPr/>
          <p:nvPr/>
        </p:nvSpPr>
        <p:spPr>
          <a:xfrm>
            <a:off x="1912275" y="3157962"/>
            <a:ext cx="1584000" cy="504825"/>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500" dirty="0">
                <a:solidFill>
                  <a:schemeClr val="tx1"/>
                </a:solidFill>
                <a:latin typeface="微软雅黑" panose="020B0503020204020204" pitchFamily="34" charset="-122"/>
                <a:ea typeface="微软雅黑" panose="020B0503020204020204" pitchFamily="34" charset="-122"/>
              </a:rPr>
              <a:t>散列函数</a:t>
            </a:r>
            <a:endParaRPr lang="zh-CN" altLang="en-US" sz="1500" dirty="0">
              <a:solidFill>
                <a:schemeClr val="tx1"/>
              </a:solidFill>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nvGraphicFramePr>
        <p:xfrm>
          <a:off x="6683370" y="1664268"/>
          <a:ext cx="1308034" cy="1483360"/>
        </p:xfrm>
        <a:graphic>
          <a:graphicData uri="http://schemas.openxmlformats.org/drawingml/2006/table">
            <a:tbl>
              <a:tblPr firstRow="1" bandRow="1">
                <a:tableStyleId>{5C22544A-7EE6-4342-B048-85BDC9FD1C3A}</a:tableStyleId>
              </a:tblPr>
              <a:tblGrid>
                <a:gridCol w="208280"/>
                <a:gridCol w="1099754"/>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b="0" dirty="0" smtClean="0">
                          <a:solidFill>
                            <a:schemeClr val="tx1"/>
                          </a:solidFill>
                        </a:rPr>
                        <a:t>长变短</a:t>
                      </a:r>
                      <a:endParaRPr lang="zh-CN" altLang="en-US" sz="1400" b="0" dirty="0" smtClean="0">
                        <a:solidFill>
                          <a:schemeClr val="tx1"/>
                        </a:solidFill>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b="0" dirty="0" smtClean="0">
                          <a:solidFill>
                            <a:schemeClr val="tx1"/>
                          </a:solidFill>
                        </a:rPr>
                        <a:t>速度快</a:t>
                      </a:r>
                      <a:endParaRPr lang="zh-CN" altLang="en-US" sz="1400" b="0" dirty="0" smtClean="0">
                        <a:solidFill>
                          <a:schemeClr val="tx1"/>
                        </a:solidFill>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b="0" dirty="0" smtClean="0">
                          <a:solidFill>
                            <a:schemeClr val="tx1"/>
                          </a:solidFill>
                        </a:rPr>
                        <a:t>不可逆</a:t>
                      </a:r>
                      <a:endParaRPr lang="zh-CN" altLang="en-US" sz="1400" b="0" dirty="0" smtClean="0">
                        <a:solidFill>
                          <a:schemeClr val="tx1"/>
                        </a:solidFill>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b="0" smtClean="0">
                          <a:solidFill>
                            <a:schemeClr val="tx1"/>
                          </a:solidFill>
                        </a:rPr>
                        <a:t>低碰撞</a:t>
                      </a:r>
                      <a:endParaRPr lang="zh-CN" altLang="en-US" sz="1400" b="0" dirty="0" smtClean="0">
                        <a:solidFill>
                          <a:schemeClr val="tx1"/>
                        </a:solidFill>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8" name="圆角矩形 37"/>
          <p:cNvSpPr/>
          <p:nvPr/>
        </p:nvSpPr>
        <p:spPr>
          <a:xfrm>
            <a:off x="1912275" y="5219479"/>
            <a:ext cx="1584000" cy="504825"/>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500">
                <a:solidFill>
                  <a:schemeClr val="tx1"/>
                </a:solidFill>
                <a:latin typeface="微软雅黑" panose="020B0503020204020204" pitchFamily="34" charset="-122"/>
                <a:ea typeface="微软雅黑" panose="020B0503020204020204" pitchFamily="34" charset="-122"/>
              </a:rPr>
              <a:t>处理</a:t>
            </a:r>
            <a:r>
              <a:rPr lang="zh-CN" altLang="en-US" sz="1500" smtClean="0">
                <a:solidFill>
                  <a:schemeClr val="tx1"/>
                </a:solidFill>
                <a:latin typeface="微软雅黑" panose="020B0503020204020204" pitchFamily="34" charset="-122"/>
                <a:ea typeface="微软雅黑" panose="020B0503020204020204" pitchFamily="34" charset="-122"/>
              </a:rPr>
              <a:t>冲突方法</a:t>
            </a:r>
            <a:endParaRPr lang="zh-CN" altLang="en-US" sz="1500" dirty="0">
              <a:solidFill>
                <a:schemeClr val="tx1"/>
              </a:solidFill>
              <a:latin typeface="微软雅黑" panose="020B0503020204020204" pitchFamily="34" charset="-122"/>
              <a:ea typeface="微软雅黑" panose="020B0503020204020204" pitchFamily="34" charset="-122"/>
            </a:endParaRPr>
          </a:p>
        </p:txBody>
      </p:sp>
      <p:graphicFrame>
        <p:nvGraphicFramePr>
          <p:cNvPr id="40" name="表格 39"/>
          <p:cNvGraphicFramePr>
            <a:graphicFrameLocks noGrp="1"/>
          </p:cNvGraphicFramePr>
          <p:nvPr/>
        </p:nvGraphicFramePr>
        <p:xfrm>
          <a:off x="4045453" y="4915633"/>
          <a:ext cx="1641379" cy="1112520"/>
        </p:xfrm>
        <a:graphic>
          <a:graphicData uri="http://schemas.openxmlformats.org/drawingml/2006/table">
            <a:tbl>
              <a:tblPr firstRow="1" bandRow="1">
                <a:tableStyleId>{5C22544A-7EE6-4342-B048-85BDC9FD1C3A}</a:tableStyleId>
              </a:tblPr>
              <a:tblGrid>
                <a:gridCol w="208280"/>
                <a:gridCol w="1433099"/>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b="0" dirty="0" smtClean="0">
                          <a:solidFill>
                            <a:schemeClr val="tx1"/>
                          </a:solidFill>
                        </a:rPr>
                        <a:t>开放寻址法</a:t>
                      </a:r>
                      <a:endParaRPr lang="zh-CN" altLang="en-US" sz="1400" b="0" dirty="0" smtClean="0">
                        <a:solidFill>
                          <a:schemeClr val="tx1"/>
                        </a:solidFill>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b="0" dirty="0" smtClean="0">
                          <a:solidFill>
                            <a:schemeClr val="tx1"/>
                          </a:solidFill>
                        </a:rPr>
                        <a:t>拉链法</a:t>
                      </a:r>
                      <a:endParaRPr lang="zh-CN" altLang="en-US" sz="1400" b="0" dirty="0" smtClean="0">
                        <a:solidFill>
                          <a:schemeClr val="tx1"/>
                        </a:solidFill>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b="0" smtClean="0">
                          <a:solidFill>
                            <a:schemeClr val="tx1"/>
                          </a:solidFill>
                        </a:rPr>
                        <a:t>哈</a:t>
                      </a:r>
                      <a:r>
                        <a:rPr lang="zh-CN" altLang="en-US" sz="1400" b="0" dirty="0" smtClean="0">
                          <a:solidFill>
                            <a:schemeClr val="tx1"/>
                          </a:solidFill>
                        </a:rPr>
                        <a:t>希树</a:t>
                      </a:r>
                      <a:endParaRPr lang="zh-CN" altLang="en-US" sz="1400" b="0" dirty="0" smtClean="0">
                        <a:solidFill>
                          <a:schemeClr val="tx1"/>
                        </a:solidFill>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8" name="圆角矩形 67"/>
          <p:cNvSpPr/>
          <p:nvPr/>
        </p:nvSpPr>
        <p:spPr>
          <a:xfrm>
            <a:off x="1912275" y="721173"/>
            <a:ext cx="1584000" cy="504825"/>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500" dirty="0">
                <a:solidFill>
                  <a:schemeClr val="tx1"/>
                </a:solidFill>
                <a:latin typeface="微软雅黑" panose="020B0503020204020204" pitchFamily="34" charset="-122"/>
                <a:ea typeface="微软雅黑" panose="020B0503020204020204" pitchFamily="34" charset="-122"/>
              </a:rPr>
              <a:t>基本概念</a:t>
            </a:r>
            <a:endParaRPr lang="zh-CN" altLang="en-US" sz="1500" dirty="0">
              <a:solidFill>
                <a:schemeClr val="tx1"/>
              </a:solidFill>
              <a:latin typeface="微软雅黑" panose="020B0503020204020204" pitchFamily="34" charset="-122"/>
              <a:ea typeface="微软雅黑" panose="020B0503020204020204" pitchFamily="34" charset="-122"/>
            </a:endParaRPr>
          </a:p>
        </p:txBody>
      </p:sp>
      <p:cxnSp>
        <p:nvCxnSpPr>
          <p:cNvPr id="69" name="直接连接符 33"/>
          <p:cNvCxnSpPr>
            <a:stCxn id="3" idx="0"/>
            <a:endCxn id="68" idx="1"/>
          </p:cNvCxnSpPr>
          <p:nvPr/>
        </p:nvCxnSpPr>
        <p:spPr>
          <a:xfrm rot="5400000" flipH="1" flipV="1">
            <a:off x="484644" y="1342069"/>
            <a:ext cx="1796114" cy="1059148"/>
          </a:xfrm>
          <a:prstGeom prst="curved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8" name="表格 77"/>
          <p:cNvGraphicFramePr>
            <a:graphicFrameLocks noGrp="1"/>
          </p:cNvGraphicFramePr>
          <p:nvPr/>
        </p:nvGraphicFramePr>
        <p:xfrm>
          <a:off x="3921275" y="596264"/>
          <a:ext cx="4765525" cy="741680"/>
        </p:xfrm>
        <a:graphic>
          <a:graphicData uri="http://schemas.openxmlformats.org/drawingml/2006/table">
            <a:tbl>
              <a:tblPr firstRow="1" bandRow="1">
                <a:tableStyleId>{5C22544A-7EE6-4342-B048-85BDC9FD1C3A}</a:tableStyleId>
              </a:tblPr>
              <a:tblGrid>
                <a:gridCol w="287741"/>
                <a:gridCol w="4477784"/>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b="0" dirty="0" smtClean="0">
                          <a:solidFill>
                            <a:schemeClr val="tx1"/>
                          </a:solidFill>
                        </a:rPr>
                        <a:t>散</a:t>
                      </a:r>
                      <a:r>
                        <a:rPr lang="zh-CN" altLang="en-US" sz="1400" b="0" smtClean="0">
                          <a:solidFill>
                            <a:schemeClr val="tx1"/>
                          </a:solidFill>
                        </a:rPr>
                        <a:t>列技术：通过函数映射关键字计算出元素存储地址</a:t>
                      </a:r>
                      <a:endParaRPr lang="zh-CN" altLang="en-US" sz="1400" b="0" dirty="0" smtClean="0">
                        <a:solidFill>
                          <a:schemeClr val="tx1"/>
                        </a:solidFill>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b="0" dirty="0" smtClean="0">
                          <a:solidFill>
                            <a:schemeClr val="tx1"/>
                          </a:solidFill>
                        </a:rPr>
                        <a:t>散列表的优缺点</a:t>
                      </a:r>
                      <a:endParaRPr lang="zh-CN" altLang="en-US" sz="1400" b="0" dirty="0" smtClean="0">
                        <a:solidFill>
                          <a:schemeClr val="tx1"/>
                        </a:solidFill>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22" name="直接连接符 33"/>
          <p:cNvCxnSpPr>
            <a:stCxn id="39" idx="3"/>
            <a:endCxn id="11" idx="1"/>
          </p:cNvCxnSpPr>
          <p:nvPr/>
        </p:nvCxnSpPr>
        <p:spPr>
          <a:xfrm>
            <a:off x="6176006" y="2405948"/>
            <a:ext cx="507364" cy="0"/>
          </a:xfrm>
          <a:prstGeom prst="straightConnector1">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8" idx="3"/>
            <a:endCxn id="40" idx="1"/>
          </p:cNvCxnSpPr>
          <p:nvPr/>
        </p:nvCxnSpPr>
        <p:spPr>
          <a:xfrm>
            <a:off x="3496275" y="5471892"/>
            <a:ext cx="549178" cy="1"/>
          </a:xfrm>
          <a:prstGeom prst="straightConnector1">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7" name="直接连接符 33"/>
          <p:cNvCxnSpPr>
            <a:stCxn id="68" idx="3"/>
            <a:endCxn id="78" idx="1"/>
          </p:cNvCxnSpPr>
          <p:nvPr/>
        </p:nvCxnSpPr>
        <p:spPr>
          <a:xfrm flipV="1">
            <a:off x="3496275" y="967104"/>
            <a:ext cx="425000" cy="6482"/>
          </a:xfrm>
          <a:prstGeom prst="straightConnector1">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6" name="直接连接符 33"/>
          <p:cNvCxnSpPr>
            <a:stCxn id="38" idx="1"/>
            <a:endCxn id="3" idx="4"/>
          </p:cNvCxnSpPr>
          <p:nvPr/>
        </p:nvCxnSpPr>
        <p:spPr>
          <a:xfrm rot="10800000">
            <a:off x="853127" y="4051050"/>
            <a:ext cx="1059148" cy="1420843"/>
          </a:xfrm>
          <a:prstGeom prst="curved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33"/>
          <p:cNvCxnSpPr>
            <a:stCxn id="3" idx="6"/>
            <a:endCxn id="4" idx="1"/>
          </p:cNvCxnSpPr>
          <p:nvPr/>
        </p:nvCxnSpPr>
        <p:spPr>
          <a:xfrm>
            <a:off x="1493801" y="3410375"/>
            <a:ext cx="418474"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4481537" y="2215071"/>
            <a:ext cx="1694469" cy="38175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500">
                <a:solidFill>
                  <a:schemeClr val="tx1"/>
                </a:solidFill>
                <a:latin typeface="微软雅黑" panose="020B0503020204020204" pitchFamily="34" charset="-122"/>
                <a:ea typeface="微软雅黑" panose="020B0503020204020204" pitchFamily="34" charset="-122"/>
              </a:rPr>
              <a:t>散列</a:t>
            </a:r>
            <a:r>
              <a:rPr lang="zh-CN" altLang="en-US" sz="1500" smtClean="0">
                <a:solidFill>
                  <a:schemeClr val="tx1"/>
                </a:solidFill>
                <a:latin typeface="微软雅黑" panose="020B0503020204020204" pitchFamily="34" charset="-122"/>
                <a:ea typeface="微软雅黑" panose="020B0503020204020204" pitchFamily="34" charset="-122"/>
              </a:rPr>
              <a:t>函数特点</a:t>
            </a:r>
            <a:endParaRPr lang="zh-CN" altLang="en-US" sz="1500" dirty="0">
              <a:solidFill>
                <a:schemeClr val="tx1"/>
              </a:solidFill>
              <a:latin typeface="微软雅黑" panose="020B0503020204020204" pitchFamily="34" charset="-122"/>
              <a:ea typeface="微软雅黑" panose="020B0503020204020204" pitchFamily="34" charset="-122"/>
            </a:endParaRPr>
          </a:p>
        </p:txBody>
      </p:sp>
      <p:sp>
        <p:nvSpPr>
          <p:cNvPr id="41" name="矩形 40"/>
          <p:cNvSpPr/>
          <p:nvPr/>
        </p:nvSpPr>
        <p:spPr>
          <a:xfrm>
            <a:off x="4481536" y="4115053"/>
            <a:ext cx="1841991" cy="38175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500" smtClean="0">
                <a:solidFill>
                  <a:schemeClr val="tx1"/>
                </a:solidFill>
                <a:latin typeface="微软雅黑" panose="020B0503020204020204" pitchFamily="34" charset="-122"/>
                <a:ea typeface="微软雅黑" panose="020B0503020204020204" pitchFamily="34" charset="-122"/>
              </a:rPr>
              <a:t>散</a:t>
            </a:r>
            <a:r>
              <a:rPr lang="zh-CN" altLang="en-US" sz="1500">
                <a:solidFill>
                  <a:schemeClr val="tx1"/>
                </a:solidFill>
                <a:latin typeface="微软雅黑" panose="020B0503020204020204" pitchFamily="34" charset="-122"/>
                <a:ea typeface="微软雅黑" panose="020B0503020204020204" pitchFamily="34" charset="-122"/>
              </a:rPr>
              <a:t>列</a:t>
            </a:r>
            <a:r>
              <a:rPr lang="zh-CN" altLang="en-US" sz="1500" smtClean="0">
                <a:solidFill>
                  <a:schemeClr val="tx1"/>
                </a:solidFill>
                <a:latin typeface="微软雅黑" panose="020B0503020204020204" pitchFamily="34" charset="-122"/>
                <a:ea typeface="微软雅黑" panose="020B0503020204020204" pitchFamily="34" charset="-122"/>
              </a:rPr>
              <a:t>函数构造方法</a:t>
            </a:r>
            <a:endParaRPr lang="zh-CN" altLang="en-US" sz="1500" dirty="0">
              <a:solidFill>
                <a:schemeClr val="tx1"/>
              </a:solidFill>
              <a:latin typeface="微软雅黑" panose="020B0503020204020204" pitchFamily="34" charset="-122"/>
              <a:ea typeface="微软雅黑" panose="020B0503020204020204" pitchFamily="34" charset="-122"/>
            </a:endParaRPr>
          </a:p>
        </p:txBody>
      </p:sp>
      <p:cxnSp>
        <p:nvCxnSpPr>
          <p:cNvPr id="21" name="直接连接符 33"/>
          <p:cNvCxnSpPr>
            <a:stCxn id="4" idx="3"/>
            <a:endCxn id="39" idx="1"/>
          </p:cNvCxnSpPr>
          <p:nvPr/>
        </p:nvCxnSpPr>
        <p:spPr>
          <a:xfrm flipV="1">
            <a:off x="3496275" y="2405948"/>
            <a:ext cx="985262" cy="1004427"/>
          </a:xfrm>
          <a:prstGeom prst="bentConnector3">
            <a:avLst>
              <a:gd name="adj1" fmla="val 50000"/>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3" name="直接连接符 33"/>
          <p:cNvCxnSpPr>
            <a:stCxn id="4" idx="3"/>
            <a:endCxn id="41" idx="1"/>
          </p:cNvCxnSpPr>
          <p:nvPr/>
        </p:nvCxnSpPr>
        <p:spPr>
          <a:xfrm>
            <a:off x="3496275" y="3410375"/>
            <a:ext cx="985261" cy="895555"/>
          </a:xfrm>
          <a:prstGeom prst="bentConnector3">
            <a:avLst>
              <a:gd name="adj1" fmla="val 50000"/>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20" name="表格 19"/>
          <p:cNvGraphicFramePr>
            <a:graphicFrameLocks noGrp="1"/>
          </p:cNvGraphicFramePr>
          <p:nvPr/>
        </p:nvGraphicFramePr>
        <p:xfrm>
          <a:off x="6719853" y="3513407"/>
          <a:ext cx="1308034" cy="1854200"/>
        </p:xfrm>
        <a:graphic>
          <a:graphicData uri="http://schemas.openxmlformats.org/drawingml/2006/table">
            <a:tbl>
              <a:tblPr firstRow="1" bandRow="1">
                <a:tableStyleId>{5C22544A-7EE6-4342-B048-85BDC9FD1C3A}</a:tableStyleId>
              </a:tblPr>
              <a:tblGrid>
                <a:gridCol w="208280"/>
                <a:gridCol w="1099754"/>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b="0" smtClean="0">
                          <a:solidFill>
                            <a:schemeClr val="tx1"/>
                          </a:solidFill>
                        </a:rPr>
                        <a:t>直接定址法</a:t>
                      </a:r>
                      <a:endParaRPr lang="zh-CN" altLang="en-US" sz="1400" b="0" dirty="0" smtClean="0">
                        <a:solidFill>
                          <a:schemeClr val="tx1"/>
                        </a:solidFill>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b="0" smtClean="0">
                          <a:solidFill>
                            <a:schemeClr val="tx1"/>
                          </a:solidFill>
                        </a:rPr>
                        <a:t>数字分析法 </a:t>
                      </a:r>
                      <a:endParaRPr lang="zh-CN" altLang="en-US" sz="1400" b="0" dirty="0" smtClean="0">
                        <a:solidFill>
                          <a:schemeClr val="tx1"/>
                        </a:solidFill>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b="0" smtClean="0">
                          <a:solidFill>
                            <a:schemeClr val="tx1"/>
                          </a:solidFill>
                        </a:rPr>
                        <a:t>除留余数法 </a:t>
                      </a:r>
                      <a:endParaRPr lang="zh-CN" altLang="en-US" sz="1400" b="0" dirty="0" smtClean="0">
                        <a:solidFill>
                          <a:schemeClr val="tx1"/>
                        </a:solidFill>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b="0" smtClean="0">
                          <a:solidFill>
                            <a:schemeClr val="tx1"/>
                          </a:solidFill>
                        </a:rPr>
                        <a:t>随机数法</a:t>
                      </a:r>
                      <a:endParaRPr lang="zh-CN" altLang="en-US" sz="1400" b="0" dirty="0" smtClean="0">
                        <a:solidFill>
                          <a:schemeClr val="tx1"/>
                        </a:solidFill>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b="0" smtClean="0">
                          <a:solidFill>
                            <a:schemeClr val="tx1"/>
                          </a:solidFill>
                        </a:rPr>
                        <a:t>......</a:t>
                      </a:r>
                      <a:endParaRPr lang="zh-CN" altLang="en-US" sz="1400" b="0" dirty="0" smtClean="0">
                        <a:solidFill>
                          <a:schemeClr val="tx1"/>
                        </a:solidFill>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24" name="直接连接符 33"/>
          <p:cNvCxnSpPr>
            <a:stCxn id="41" idx="3"/>
            <a:endCxn id="20" idx="1"/>
          </p:cNvCxnSpPr>
          <p:nvPr/>
        </p:nvCxnSpPr>
        <p:spPr>
          <a:xfrm>
            <a:off x="6323527" y="4305930"/>
            <a:ext cx="396326" cy="134577"/>
          </a:xfrm>
          <a:prstGeom prst="straightConnector1">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p:cNvSpPr>
          <p:nvPr>
            <p:ph type="title"/>
          </p:nvPr>
        </p:nvSpPr>
        <p:spPr>
          <a:xfrm>
            <a:off x="1187450" y="339725"/>
            <a:ext cx="6553200" cy="708025"/>
          </a:xfrm>
        </p:spPr>
        <p:txBody>
          <a:bodyPr/>
          <a:lstStyle/>
          <a:p>
            <a:r>
              <a:rPr lang="zh-CN" altLang="en-US"/>
              <a:t>本章</a:t>
            </a:r>
            <a:r>
              <a:rPr lang="zh-CN" altLang="en-US" smtClean="0"/>
              <a:t>小结</a:t>
            </a:r>
            <a:endParaRPr lang="zh-CN" altLang="en-US" smtClean="0"/>
          </a:p>
        </p:txBody>
      </p:sp>
      <p:sp>
        <p:nvSpPr>
          <p:cNvPr id="126980" name="页脚占位符 3"/>
          <p:cNvSpPr>
            <a:spLocks noGrp="1"/>
          </p:cNvSpPr>
          <p:nvPr>
            <p:ph type="ftr"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幼圆" panose="02010509060101010101" pitchFamily="49" charset="-122"/>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chemeClr val="tx1"/>
                </a:solidFill>
                <a:latin typeface="幼圆" panose="02010509060101010101" pitchFamily="49" charset="-122"/>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chemeClr val="tx1"/>
                </a:solidFill>
                <a:latin typeface="幼圆" panose="02010509060101010101" pitchFamily="49" charset="-122"/>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chemeClr val="tx1"/>
                </a:solidFill>
                <a:latin typeface="幼圆" panose="02010509060101010101" pitchFamily="49" charset="-122"/>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9pPr>
          </a:lstStyle>
          <a:p>
            <a:pPr eaLnBrk="1" hangingPunct="1">
              <a:spcBef>
                <a:spcPct val="0"/>
              </a:spcBef>
              <a:buClrTx/>
              <a:buFontTx/>
              <a:buNone/>
            </a:pPr>
            <a:fld id="{69E66348-4626-4FD2-8023-C056B88DC297}" type="slidenum">
              <a:rPr lang="zh-CN" altLang="en-US" sz="1400" smtClean="0">
                <a:solidFill>
                  <a:srgbClr val="5F5F5F"/>
                </a:solidFill>
                <a:latin typeface="Verdana" panose="020B0604030504040204" pitchFamily="34" charset="0"/>
                <a:ea typeface="黑体" panose="02010609060101010101" pitchFamily="49" charset="-122"/>
              </a:rPr>
            </a:fld>
            <a:endParaRPr lang="en-US" altLang="zh-CN" sz="1400" smtClean="0">
              <a:solidFill>
                <a:srgbClr val="5F5F5F"/>
              </a:solidFill>
              <a:latin typeface="Verdana" panose="020B0604030504040204" pitchFamily="34" charset="0"/>
              <a:ea typeface="黑体" panose="02010609060101010101" pitchFamily="49" charset="-122"/>
            </a:endParaRPr>
          </a:p>
        </p:txBody>
      </p:sp>
      <p:sp>
        <p:nvSpPr>
          <p:cNvPr id="2" name="内容占位符 1"/>
          <p:cNvSpPr>
            <a:spLocks noGrp="1"/>
          </p:cNvSpPr>
          <p:nvPr>
            <p:ph idx="1"/>
          </p:nvPr>
        </p:nvSpPr>
        <p:spPr/>
        <p:txBody>
          <a:bodyPr/>
          <a:lstStyle/>
          <a:p>
            <a:pPr marL="0" indent="0">
              <a:buNone/>
            </a:pPr>
            <a:r>
              <a:rPr lang="zh-CN" altLang="zh-CN" sz="1800"/>
              <a:t>计算机搜索信息有两大技术是“索引与查找”，</a:t>
            </a:r>
            <a:endParaRPr lang="zh-CN" altLang="zh-CN" sz="1800"/>
          </a:p>
          <a:p>
            <a:pPr marL="0" indent="0">
              <a:buNone/>
            </a:pPr>
            <a:r>
              <a:rPr lang="zh-CN" altLang="zh-CN" sz="1800"/>
              <a:t>数据表规模大有序或无序，如何快速去“淘宝”，</a:t>
            </a:r>
            <a:endParaRPr lang="zh-CN" altLang="zh-CN" sz="1800"/>
          </a:p>
          <a:p>
            <a:pPr marL="0" indent="0">
              <a:buNone/>
            </a:pPr>
            <a:r>
              <a:rPr lang="zh-CN" altLang="zh-CN" sz="1800"/>
              <a:t>索引是将数据按指定键值排序后键值与对应存储地址的映射表，</a:t>
            </a:r>
            <a:endParaRPr lang="zh-CN" altLang="zh-CN" sz="1800"/>
          </a:p>
          <a:p>
            <a:pPr marL="0" indent="0">
              <a:buNone/>
            </a:pPr>
            <a:r>
              <a:rPr lang="zh-CN" altLang="zh-CN" sz="1800"/>
              <a:t>先索引表再数据表这样的策略目的是让查找的时间少。</a:t>
            </a:r>
            <a:endParaRPr lang="zh-CN" altLang="zh-CN" sz="1800"/>
          </a:p>
          <a:p>
            <a:pPr marL="0" indent="0">
              <a:buNone/>
            </a:pPr>
            <a:r>
              <a:rPr lang="en-US" altLang="zh-CN" sz="1800"/>
              <a:t> </a:t>
            </a:r>
            <a:endParaRPr lang="zh-CN" altLang="zh-CN" sz="1800"/>
          </a:p>
          <a:p>
            <a:pPr marL="0" indent="0">
              <a:buNone/>
            </a:pPr>
            <a:r>
              <a:rPr lang="zh-CN" altLang="zh-CN" sz="1800"/>
              <a:t>数据表或静或动多形态，静态索引动态索引随机应变都能对付的了。</a:t>
            </a:r>
            <a:endParaRPr lang="zh-CN" altLang="zh-CN" sz="1800"/>
          </a:p>
          <a:p>
            <a:pPr marL="0" indent="0">
              <a:buNone/>
            </a:pPr>
            <a:r>
              <a:rPr lang="zh-CN" altLang="zh-CN" sz="1800"/>
              <a:t>用户按关键字、次关键字等等什么查询都要，</a:t>
            </a:r>
            <a:endParaRPr lang="zh-CN" altLang="zh-CN" sz="1800"/>
          </a:p>
          <a:p>
            <a:pPr marL="0" indent="0">
              <a:buNone/>
            </a:pPr>
            <a:r>
              <a:rPr lang="zh-CN" altLang="zh-CN" sz="1800"/>
              <a:t>索引表、倒排表不慌不忙有对应设计巧妙。</a:t>
            </a:r>
            <a:endParaRPr lang="zh-CN" altLang="zh-CN" sz="1800"/>
          </a:p>
          <a:p>
            <a:pPr marL="0" indent="0">
              <a:buNone/>
            </a:pPr>
            <a:r>
              <a:rPr lang="en-US" altLang="zh-CN" sz="1800"/>
              <a:t> </a:t>
            </a:r>
            <a:endParaRPr lang="zh-CN" altLang="zh-CN" sz="1800"/>
          </a:p>
          <a:p>
            <a:pPr marL="0" indent="0">
              <a:buNone/>
            </a:pPr>
            <a:r>
              <a:rPr lang="zh-CN" altLang="zh-CN" sz="1800"/>
              <a:t>数据量大放外存，则搜索时读盘响应的时间过高，</a:t>
            </a:r>
            <a:endParaRPr lang="zh-CN" altLang="zh-CN" sz="1800"/>
          </a:p>
          <a:p>
            <a:pPr marL="0" indent="0">
              <a:buNone/>
            </a:pPr>
            <a:r>
              <a:rPr lang="zh-CN" altLang="zh-CN" sz="1800"/>
              <a:t>解决的方法是建多级树形索引在内存长久停靠，</a:t>
            </a:r>
            <a:endParaRPr lang="zh-CN" altLang="zh-CN" sz="1800"/>
          </a:p>
          <a:p>
            <a:pPr marL="0" indent="0">
              <a:buNone/>
            </a:pPr>
            <a:r>
              <a:rPr lang="zh-CN" altLang="zh-CN" sz="1800"/>
              <a:t>尽量减少读盘次数让总的搜索时间少。</a:t>
            </a:r>
            <a:endParaRPr lang="zh-CN" altLang="zh-CN" sz="1800"/>
          </a:p>
          <a:p>
            <a:pPr marL="0" indent="0">
              <a:buNone/>
            </a:pPr>
            <a:r>
              <a:rPr lang="zh-CN" altLang="zh-CN" sz="1800"/>
              <a:t>树形索引适用动态情形，树结构尽量平衡查找性能才好。</a:t>
            </a:r>
            <a:endParaRPr lang="zh-CN" altLang="zh-CN" sz="1800"/>
          </a:p>
          <a:p>
            <a:pPr marL="0" indent="0">
              <a:buNone/>
            </a:pPr>
            <a:endParaRPr lang="zh-CN" altLang="zh-CN" sz="180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p:cNvSpPr>
          <p:nvPr>
            <p:ph type="title"/>
          </p:nvPr>
        </p:nvSpPr>
        <p:spPr>
          <a:xfrm>
            <a:off x="1187450" y="339725"/>
            <a:ext cx="6553200" cy="708025"/>
          </a:xfrm>
        </p:spPr>
        <p:txBody>
          <a:bodyPr/>
          <a:lstStyle/>
          <a:p>
            <a:r>
              <a:rPr lang="zh-CN" altLang="en-US"/>
              <a:t>本章</a:t>
            </a:r>
            <a:r>
              <a:rPr lang="zh-CN" altLang="en-US" smtClean="0"/>
              <a:t>小结</a:t>
            </a:r>
            <a:endParaRPr lang="zh-CN" altLang="en-US" smtClean="0"/>
          </a:p>
        </p:txBody>
      </p:sp>
      <p:sp>
        <p:nvSpPr>
          <p:cNvPr id="126980" name="页脚占位符 3"/>
          <p:cNvSpPr>
            <a:spLocks noGrp="1"/>
          </p:cNvSpPr>
          <p:nvPr>
            <p:ph type="ftr"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幼圆" panose="02010509060101010101" pitchFamily="49" charset="-122"/>
                <a:ea typeface="幼圆" panose="02010509060101010101" pitchFamily="49" charset="-122"/>
              </a:defRPr>
            </a:lvl1pPr>
            <a:lvl2pPr marL="742950" indent="-285750" eaLnBrk="0" hangingPunct="0">
              <a:spcBef>
                <a:spcPct val="20000"/>
              </a:spcBef>
              <a:buClr>
                <a:schemeClr val="accent2"/>
              </a:buClr>
              <a:buSzPct val="80000"/>
              <a:buFont typeface="Wingdings" panose="05000000000000000000" pitchFamily="2" charset="2"/>
              <a:buChar char="u"/>
              <a:defRPr sz="2800" b="1">
                <a:solidFill>
                  <a:schemeClr val="tx1"/>
                </a:solidFill>
                <a:latin typeface="幼圆" panose="02010509060101010101" pitchFamily="49" charset="-122"/>
                <a:ea typeface="幼圆" panose="02010509060101010101" pitchFamily="49" charset="-122"/>
              </a:defRPr>
            </a:lvl2pPr>
            <a:lvl3pPr marL="1143000" indent="-228600" eaLnBrk="0" hangingPunct="0">
              <a:spcBef>
                <a:spcPct val="20000"/>
              </a:spcBef>
              <a:buClr>
                <a:schemeClr val="accent2"/>
              </a:buClr>
              <a:buSzPct val="70000"/>
              <a:buFont typeface="Wingdings" panose="05000000000000000000" pitchFamily="2" charset="2"/>
              <a:buChar char="n"/>
              <a:defRPr sz="2400" b="1">
                <a:solidFill>
                  <a:schemeClr val="tx1"/>
                </a:solidFill>
                <a:latin typeface="幼圆" panose="02010509060101010101" pitchFamily="49" charset="-122"/>
                <a:ea typeface="幼圆" panose="02010509060101010101" pitchFamily="49" charset="-122"/>
              </a:defRPr>
            </a:lvl3pPr>
            <a:lvl4pPr marL="1600200" indent="-228600" eaLnBrk="0" hangingPunct="0">
              <a:spcBef>
                <a:spcPct val="20000"/>
              </a:spcBef>
              <a:buClr>
                <a:schemeClr val="accent2"/>
              </a:buClr>
              <a:buSzPct val="70000"/>
              <a:buFont typeface="Wingdings" panose="05000000000000000000" pitchFamily="2" charset="2"/>
              <a:buChar char="l"/>
              <a:defRPr sz="2000" b="1">
                <a:solidFill>
                  <a:schemeClr val="tx1"/>
                </a:solidFill>
                <a:latin typeface="幼圆" panose="02010509060101010101" pitchFamily="49" charset="-122"/>
                <a:ea typeface="幼圆" panose="02010509060101010101" pitchFamily="49" charset="-122"/>
              </a:defRPr>
            </a:lvl4pPr>
            <a:lvl5pPr marL="2057400" indent="-228600" eaLnBrk="0" hangingPunct="0">
              <a:spcBef>
                <a:spcPct val="20000"/>
              </a:spcBef>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p"/>
              <a:defRPr sz="2000" b="1">
                <a:solidFill>
                  <a:schemeClr val="tx1"/>
                </a:solidFill>
                <a:latin typeface="幼圆" panose="02010509060101010101" pitchFamily="49" charset="-122"/>
                <a:ea typeface="幼圆" panose="02010509060101010101" pitchFamily="49" charset="-122"/>
              </a:defRPr>
            </a:lvl9pPr>
          </a:lstStyle>
          <a:p>
            <a:pPr eaLnBrk="1" hangingPunct="1">
              <a:spcBef>
                <a:spcPct val="0"/>
              </a:spcBef>
              <a:buClrTx/>
              <a:buFontTx/>
              <a:buNone/>
            </a:pPr>
            <a:fld id="{69E66348-4626-4FD2-8023-C056B88DC297}" type="slidenum">
              <a:rPr lang="zh-CN" altLang="en-US" sz="1400" smtClean="0">
                <a:solidFill>
                  <a:srgbClr val="5F5F5F"/>
                </a:solidFill>
                <a:latin typeface="Verdana" panose="020B0604030504040204" pitchFamily="34" charset="0"/>
                <a:ea typeface="黑体" panose="02010609060101010101" pitchFamily="49" charset="-122"/>
              </a:rPr>
            </a:fld>
            <a:endParaRPr lang="en-US" altLang="zh-CN" sz="1400" smtClean="0">
              <a:solidFill>
                <a:srgbClr val="5F5F5F"/>
              </a:solidFill>
              <a:latin typeface="Verdana" panose="020B0604030504040204" pitchFamily="34" charset="0"/>
              <a:ea typeface="黑体" panose="02010609060101010101" pitchFamily="49" charset="-122"/>
            </a:endParaRPr>
          </a:p>
        </p:txBody>
      </p:sp>
      <p:sp>
        <p:nvSpPr>
          <p:cNvPr id="2" name="内容占位符 1"/>
          <p:cNvSpPr>
            <a:spLocks noGrp="1"/>
          </p:cNvSpPr>
          <p:nvPr>
            <p:ph idx="1"/>
          </p:nvPr>
        </p:nvSpPr>
        <p:spPr/>
        <p:txBody>
          <a:bodyPr/>
          <a:lstStyle/>
          <a:p>
            <a:pPr marL="0" indent="0">
              <a:buNone/>
            </a:pPr>
            <a:r>
              <a:rPr lang="zh-CN" altLang="zh-CN" sz="1800" smtClean="0"/>
              <a:t>最</a:t>
            </a:r>
            <a:r>
              <a:rPr lang="zh-CN" altLang="zh-CN" sz="1800"/>
              <a:t>基本的查找技术是顺序找，</a:t>
            </a:r>
            <a:endParaRPr lang="zh-CN" altLang="zh-CN" sz="1800"/>
          </a:p>
          <a:p>
            <a:pPr marL="0" indent="0">
              <a:buNone/>
            </a:pPr>
            <a:r>
              <a:rPr lang="zh-CN" altLang="zh-CN" sz="1800"/>
              <a:t>效率虽低下但适用范围不小。</a:t>
            </a:r>
            <a:endParaRPr lang="zh-CN" altLang="zh-CN" sz="1800"/>
          </a:p>
          <a:p>
            <a:pPr marL="0" indent="0">
              <a:buNone/>
            </a:pPr>
            <a:r>
              <a:rPr lang="zh-CN" altLang="zh-CN" sz="1800"/>
              <a:t>快速查找基于有序的表，</a:t>
            </a:r>
            <a:endParaRPr lang="zh-CN" altLang="zh-CN" sz="1800"/>
          </a:p>
          <a:p>
            <a:pPr marL="0" indent="0">
              <a:buNone/>
            </a:pPr>
            <a:r>
              <a:rPr lang="zh-CN" altLang="zh-CN" sz="1800"/>
              <a:t>经典算法有斐波那契查和折半的找。</a:t>
            </a:r>
            <a:endParaRPr lang="zh-CN" altLang="zh-CN" sz="1800"/>
          </a:p>
          <a:p>
            <a:pPr marL="0" indent="0">
              <a:buNone/>
            </a:pPr>
            <a:r>
              <a:rPr lang="zh-CN" altLang="zh-CN" sz="1800"/>
              <a:t>树结构查找是逐层来扫描，</a:t>
            </a:r>
            <a:endParaRPr lang="zh-CN" altLang="zh-CN" sz="1800"/>
          </a:p>
          <a:p>
            <a:pPr marL="0" indent="0">
              <a:buNone/>
            </a:pPr>
            <a:r>
              <a:rPr lang="zh-CN" altLang="zh-CN" sz="1800"/>
              <a:t>例子有多路搜索的</a:t>
            </a:r>
            <a:r>
              <a:rPr lang="en-US" altLang="zh-CN" sz="1800"/>
              <a:t>B</a:t>
            </a:r>
            <a:r>
              <a:rPr lang="zh-CN" altLang="zh-CN" sz="1800"/>
              <a:t>树可参考。</a:t>
            </a:r>
            <a:endParaRPr lang="zh-CN" altLang="zh-CN" sz="1800"/>
          </a:p>
          <a:p>
            <a:pPr marL="0" indent="0">
              <a:buNone/>
            </a:pPr>
            <a:r>
              <a:rPr lang="en-US" altLang="zh-CN" sz="1800"/>
              <a:t> </a:t>
            </a:r>
            <a:endParaRPr lang="zh-CN" altLang="zh-CN" sz="1800"/>
          </a:p>
          <a:p>
            <a:pPr marL="0" indent="0">
              <a:buNone/>
            </a:pPr>
            <a:r>
              <a:rPr lang="zh-CN" altLang="zh-CN" sz="1800"/>
              <a:t>特殊的查找和存储技术是散列的方法巧，</a:t>
            </a:r>
            <a:endParaRPr lang="zh-CN" altLang="zh-CN" sz="1800"/>
          </a:p>
          <a:p>
            <a:pPr marL="0" indent="0">
              <a:buNone/>
            </a:pPr>
            <a:r>
              <a:rPr lang="zh-CN" altLang="zh-CN" sz="1800"/>
              <a:t>存储地址由关键字的函数映射直接得到，</a:t>
            </a:r>
            <a:endParaRPr lang="zh-CN" altLang="zh-CN" sz="1800"/>
          </a:p>
          <a:p>
            <a:pPr marL="0" indent="0">
              <a:buNone/>
            </a:pPr>
            <a:r>
              <a:rPr lang="zh-CN" altLang="zh-CN" sz="1800"/>
              <a:t>查找的时间接近常数级大欧不得了。</a:t>
            </a:r>
            <a:endParaRPr lang="zh-CN" altLang="zh-CN" sz="1800"/>
          </a:p>
          <a:p>
            <a:pPr marL="0" indent="0">
              <a:buNone/>
            </a:pPr>
            <a:r>
              <a:rPr lang="zh-CN" altLang="zh-CN" sz="1800"/>
              <a:t>散列的关键是散列函数简单有效、处理冲突要仔细思考。</a:t>
            </a:r>
            <a:endParaRPr lang="zh-CN" altLang="zh-CN" sz="1800"/>
          </a:p>
          <a:p>
            <a:pPr marL="0" indent="0">
              <a:buNone/>
            </a:pPr>
            <a:r>
              <a:rPr lang="zh-CN" altLang="zh-CN" sz="1800"/>
              <a:t>散列技术平均查找性能优装填因子影响最主要。</a:t>
            </a:r>
            <a:endParaRPr lang="zh-CN" altLang="zh-CN" sz="1800"/>
          </a:p>
          <a:p>
            <a:pPr marL="0" indent="0">
              <a:buNone/>
            </a:pPr>
            <a:r>
              <a:rPr lang="zh-CN" altLang="zh-CN" sz="1800"/>
              <a:t>散列法有各种好，只是多关键字查、区间查情形复杂了就没招。</a:t>
            </a:r>
            <a:endParaRPr lang="zh-CN" altLang="zh-CN" sz="180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TABLE_BEAUTIFY" val="smartTable{cd4fb595-4786-4e8a-a915-05392d5db0db}"/>
  <p:tag name="TABLE_ENDDRAG_ORIGIN_RECT" val="571*108"/>
  <p:tag name="TABLE_ENDDRAG_RECT" val="60*230*571*108"/>
</p:tagLst>
</file>

<file path=ppt/tags/tag2.xml><?xml version="1.0" encoding="utf-8"?>
<p:tagLst xmlns:p="http://schemas.openxmlformats.org/presentationml/2006/main">
  <p:tag name="KSO_WM_DOC_GUID" val="{02fbbd28-1b8f-40be-90c7-3eebf6b2a67b}"/>
  <p:tag name="KSO_WPP_MARK_KEY" val="8477a77c-80fa-4bd8-b50e-7dfa6b967dc0"/>
  <p:tag name="COMMONDATA" val="eyJoZGlkIjoiMTEyZjRiMDM2MWVjMmYwM2NiNWIwYjE3YjllYzg5MDEifQ=="/>
</p:tagLst>
</file>

<file path=ppt/theme/theme1.xml><?xml version="1.0" encoding="utf-8"?>
<a:theme xmlns:a="http://schemas.openxmlformats.org/drawingml/2006/main" name="117TGp_report_diagram_v2">
  <a:themeElements>
    <a:clrScheme name="自定义 15">
      <a:dk1>
        <a:srgbClr val="000000"/>
      </a:dk1>
      <a:lt1>
        <a:srgbClr val="FFFFFF"/>
      </a:lt1>
      <a:dk2>
        <a:srgbClr val="000798"/>
      </a:dk2>
      <a:lt2>
        <a:srgbClr val="B2B2B2"/>
      </a:lt2>
      <a:accent1>
        <a:srgbClr val="0070C0"/>
      </a:accent1>
      <a:accent2>
        <a:srgbClr val="3366CC"/>
      </a:accent2>
      <a:accent3>
        <a:srgbClr val="FFFFFF"/>
      </a:accent3>
      <a:accent4>
        <a:srgbClr val="000000"/>
      </a:accent4>
      <a:accent5>
        <a:srgbClr val="ABADF1"/>
      </a:accent5>
      <a:accent6>
        <a:srgbClr val="5C8AE7"/>
      </a:accent6>
      <a:hlink>
        <a:srgbClr val="99CCFF"/>
      </a:hlink>
      <a:folHlink>
        <a:srgbClr val="3366CC"/>
      </a:folHlink>
    </a:clrScheme>
    <a:fontScheme name="自定义 4">
      <a:majorFont>
        <a:latin typeface="Consolas"/>
        <a:ea typeface="华文新魏"/>
        <a:cs typeface=""/>
      </a:majorFont>
      <a:minorFont>
        <a:latin typeface="Consolas"/>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bg2"/>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1" fontAlgn="base" latinLnBrk="0" hangingPunct="1">
          <a:lnSpc>
            <a:spcPct val="90000"/>
          </a:lnSpc>
          <a:spcBef>
            <a:spcPct val="0"/>
          </a:spcBef>
          <a:spcAft>
            <a:spcPct val="0"/>
          </a:spcAft>
          <a:buClrTx/>
          <a:buSzTx/>
          <a:buFontTx/>
          <a:buChar char="•"/>
          <a:defRPr kumimoji="0" lang="en-US" altLang="zh-CN" sz="1800" b="0" i="0" u="none" strike="noStrike" cap="none" normalizeH="0" baseline="0" smtClean="0">
            <a:ln>
              <a:noFill/>
            </a:ln>
            <a:solidFill>
              <a:schemeClr val="tx1"/>
            </a:solidFill>
            <a:effectLst/>
            <a:latin typeface="Arial" panose="020B0604020202020204" pitchFamily="34" charset="0"/>
            <a:ea typeface="幼圆" panose="02010509060101010101" pitchFamily="49" charset="-122"/>
          </a:defRPr>
        </a:defPPr>
      </a:lstStyle>
    </a:spDef>
    <a:lnDef>
      <a:spPr bwMode="auto">
        <a:xfrm>
          <a:off x="0" y="0"/>
          <a:ext cx="1" cy="1"/>
        </a:xfrm>
        <a:custGeom>
          <a:avLst/>
          <a:gdLst/>
          <a:ahLst/>
          <a:cxnLst/>
          <a:rect l="0" t="0" r="0" b="0"/>
          <a:pathLst/>
        </a:custGeom>
        <a:noFill/>
        <a:ln w="19050" cap="flat" cmpd="sng" algn="ctr">
          <a:solidFill>
            <a:schemeClr val="bg2"/>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1" fontAlgn="base" latinLnBrk="0" hangingPunct="1">
          <a:lnSpc>
            <a:spcPct val="90000"/>
          </a:lnSpc>
          <a:spcBef>
            <a:spcPct val="0"/>
          </a:spcBef>
          <a:spcAft>
            <a:spcPct val="0"/>
          </a:spcAft>
          <a:buClrTx/>
          <a:buSzTx/>
          <a:buFontTx/>
          <a:buChar char="•"/>
          <a:defRPr kumimoji="0" lang="en-US" altLang="zh-CN" sz="1800" b="0" i="0" u="none" strike="noStrike" cap="none" normalizeH="0" baseline="0" smtClean="0">
            <a:ln>
              <a:noFill/>
            </a:ln>
            <a:solidFill>
              <a:schemeClr val="tx1"/>
            </a:solidFill>
            <a:effectLst/>
            <a:latin typeface="Arial" panose="020B0604020202020204" pitchFamily="34" charset="0"/>
            <a:ea typeface="幼圆" panose="02010509060101010101" pitchFamily="49" charset="-122"/>
          </a:defRPr>
        </a:defPPr>
      </a:lstStyle>
    </a:lnDef>
  </a:objectDefaults>
  <a:extraClrSchemeLst>
    <a:extraClrScheme>
      <a:clrScheme name="117TGp_report_diagram_v2 1">
        <a:dk1>
          <a:srgbClr val="000000"/>
        </a:dk1>
        <a:lt1>
          <a:srgbClr val="FFFFFF"/>
        </a:lt1>
        <a:dk2>
          <a:srgbClr val="000798"/>
        </a:dk2>
        <a:lt2>
          <a:srgbClr val="B2B2B2"/>
        </a:lt2>
        <a:accent1>
          <a:srgbClr val="1B33E7"/>
        </a:accent1>
        <a:accent2>
          <a:srgbClr val="6699FF"/>
        </a:accent2>
        <a:accent3>
          <a:srgbClr val="FFFFFF"/>
        </a:accent3>
        <a:accent4>
          <a:srgbClr val="000000"/>
        </a:accent4>
        <a:accent5>
          <a:srgbClr val="ABADF1"/>
        </a:accent5>
        <a:accent6>
          <a:srgbClr val="5C8AE7"/>
        </a:accent6>
        <a:hlink>
          <a:srgbClr val="99CCFF"/>
        </a:hlink>
        <a:folHlink>
          <a:srgbClr val="3366CC"/>
        </a:folHlink>
      </a:clrScheme>
      <a:clrMap bg1="lt1" tx1="dk1" bg2="lt2" tx2="dk2" accent1="accent1" accent2="accent2" accent3="accent3" accent4="accent4" accent5="accent5" accent6="accent6" hlink="hlink" folHlink="folHlink"/>
    </a:extraClrScheme>
    <a:extraClrScheme>
      <a:clrScheme name="117TGp_report_diagram_v2 2">
        <a:dk1>
          <a:srgbClr val="000000"/>
        </a:dk1>
        <a:lt1>
          <a:srgbClr val="FFFFFF"/>
        </a:lt1>
        <a:dk2>
          <a:srgbClr val="094332"/>
        </a:dk2>
        <a:lt2>
          <a:srgbClr val="B2B2B2"/>
        </a:lt2>
        <a:accent1>
          <a:srgbClr val="0D6531"/>
        </a:accent1>
        <a:accent2>
          <a:srgbClr val="39AF6E"/>
        </a:accent2>
        <a:accent3>
          <a:srgbClr val="FFFFFF"/>
        </a:accent3>
        <a:accent4>
          <a:srgbClr val="000000"/>
        </a:accent4>
        <a:accent5>
          <a:srgbClr val="AAB8AD"/>
        </a:accent5>
        <a:accent6>
          <a:srgbClr val="339E63"/>
        </a:accent6>
        <a:hlink>
          <a:srgbClr val="93E1A0"/>
        </a:hlink>
        <a:folHlink>
          <a:srgbClr val="1D834B"/>
        </a:folHlink>
      </a:clrScheme>
      <a:clrMap bg1="lt1" tx1="dk1" bg2="lt2" tx2="dk2" accent1="accent1" accent2="accent2" accent3="accent3" accent4="accent4" accent5="accent5" accent6="accent6" hlink="hlink" folHlink="folHlink"/>
    </a:extraClrScheme>
    <a:extraClrScheme>
      <a:clrScheme name="117TGp_report_diagram_v2 3">
        <a:dk1>
          <a:srgbClr val="000000"/>
        </a:dk1>
        <a:lt1>
          <a:srgbClr val="FFFFFF"/>
        </a:lt1>
        <a:dk2>
          <a:srgbClr val="275CA3"/>
        </a:dk2>
        <a:lt2>
          <a:srgbClr val="C0C0C0"/>
        </a:lt2>
        <a:accent1>
          <a:srgbClr val="529EBC"/>
        </a:accent1>
        <a:accent2>
          <a:srgbClr val="55BEE3"/>
        </a:accent2>
        <a:accent3>
          <a:srgbClr val="FFFFFF"/>
        </a:accent3>
        <a:accent4>
          <a:srgbClr val="000000"/>
        </a:accent4>
        <a:accent5>
          <a:srgbClr val="B3CCDA"/>
        </a:accent5>
        <a:accent6>
          <a:srgbClr val="4CACCE"/>
        </a:accent6>
        <a:hlink>
          <a:srgbClr val="9FD4F1"/>
        </a:hlink>
        <a:folHlink>
          <a:srgbClr val="0099CC"/>
        </a:folHlink>
      </a:clrScheme>
      <a:clrMap bg1="lt1" tx1="dk1" bg2="lt2" tx2="dk2" accent1="accent1" accent2="accent2" accent3="accent3" accent4="accent4" accent5="accent5" accent6="accent6" hlink="hlink" folHlink="folHlink"/>
    </a:extraClrScheme>
    <a:extraClrScheme>
      <a:clrScheme name="117TGp_report_diagram_v2 4">
        <a:dk1>
          <a:srgbClr val="000000"/>
        </a:dk1>
        <a:lt1>
          <a:srgbClr val="FFFFFF"/>
        </a:lt1>
        <a:dk2>
          <a:srgbClr val="666633"/>
        </a:dk2>
        <a:lt2>
          <a:srgbClr val="B2B2B2"/>
        </a:lt2>
        <a:accent1>
          <a:srgbClr val="669900"/>
        </a:accent1>
        <a:accent2>
          <a:srgbClr val="99CC00"/>
        </a:accent2>
        <a:accent3>
          <a:srgbClr val="FFFFFF"/>
        </a:accent3>
        <a:accent4>
          <a:srgbClr val="000000"/>
        </a:accent4>
        <a:accent5>
          <a:srgbClr val="B8CAAA"/>
        </a:accent5>
        <a:accent6>
          <a:srgbClr val="8AB900"/>
        </a:accent6>
        <a:hlink>
          <a:srgbClr val="CCFF33"/>
        </a:hlink>
        <a:folHlink>
          <a:srgbClr val="33CC33"/>
        </a:folHlink>
      </a:clrScheme>
      <a:clrMap bg1="lt1" tx1="dk1" bg2="lt2" tx2="dk2" accent1="accent1" accent2="accent2" accent3="accent3" accent4="accent4" accent5="accent5" accent6="accent6" hlink="hlink" folHlink="folHlink"/>
    </a:extraClrScheme>
    <a:extraClrScheme>
      <a:clrScheme name="117TGp_report_diagram_v2 5">
        <a:dk1>
          <a:srgbClr val="000000"/>
        </a:dk1>
        <a:lt1>
          <a:srgbClr val="FFFFFF"/>
        </a:lt1>
        <a:dk2>
          <a:srgbClr val="666633"/>
        </a:dk2>
        <a:lt2>
          <a:srgbClr val="B2B2B2"/>
        </a:lt2>
        <a:accent1>
          <a:srgbClr val="669900"/>
        </a:accent1>
        <a:accent2>
          <a:srgbClr val="99CC00"/>
        </a:accent2>
        <a:accent3>
          <a:srgbClr val="FFFFFF"/>
        </a:accent3>
        <a:accent4>
          <a:srgbClr val="000000"/>
        </a:accent4>
        <a:accent5>
          <a:srgbClr val="B8CAAA"/>
        </a:accent5>
        <a:accent6>
          <a:srgbClr val="8AB900"/>
        </a:accent6>
        <a:hlink>
          <a:srgbClr val="CCFF33"/>
        </a:hlink>
        <a:folHlink>
          <a:srgbClr val="006600"/>
        </a:folHlink>
      </a:clrScheme>
      <a:clrMap bg1="lt1" tx1="dk1" bg2="lt2" tx2="dk2" accent1="accent1" accent2="accent2" accent3="accent3" accent4="accent4" accent5="accent5" accent6="accent6" hlink="hlink" folHlink="folHlink"/>
    </a:extraClrScheme>
    <a:extraClrScheme>
      <a:clrScheme name="117TGp_report_diagram_v2 6">
        <a:dk1>
          <a:srgbClr val="000000"/>
        </a:dk1>
        <a:lt1>
          <a:srgbClr val="FFFFFF"/>
        </a:lt1>
        <a:dk2>
          <a:srgbClr val="CC9900"/>
        </a:dk2>
        <a:lt2>
          <a:srgbClr val="B2B2B2"/>
        </a:lt2>
        <a:accent1>
          <a:srgbClr val="FFCC00"/>
        </a:accent1>
        <a:accent2>
          <a:srgbClr val="FECE00"/>
        </a:accent2>
        <a:accent3>
          <a:srgbClr val="FFFFFF"/>
        </a:accent3>
        <a:accent4>
          <a:srgbClr val="000000"/>
        </a:accent4>
        <a:accent5>
          <a:srgbClr val="FFE2AA"/>
        </a:accent5>
        <a:accent6>
          <a:srgbClr val="E6BA00"/>
        </a:accent6>
        <a:hlink>
          <a:srgbClr val="FFFF99"/>
        </a:hlink>
        <a:folHlink>
          <a:srgbClr val="F29000"/>
        </a:folHlink>
      </a:clrScheme>
      <a:clrMap bg1="lt1" tx1="dk1" bg2="lt2" tx2="dk2" accent1="accent1" accent2="accent2" accent3="accent3" accent4="accent4" accent5="accent5" accent6="accent6" hlink="hlink" folHlink="folHlink"/>
    </a:extraClrScheme>
    <a:extraClrScheme>
      <a:clrScheme name="117TGp_report_diagram_v2 7">
        <a:dk1>
          <a:srgbClr val="000000"/>
        </a:dk1>
        <a:lt1>
          <a:srgbClr val="FFFFFF"/>
        </a:lt1>
        <a:dk2>
          <a:srgbClr val="361B00"/>
        </a:dk2>
        <a:lt2>
          <a:srgbClr val="B2B2B2"/>
        </a:lt2>
        <a:accent1>
          <a:srgbClr val="B88800"/>
        </a:accent1>
        <a:accent2>
          <a:srgbClr val="E28700"/>
        </a:accent2>
        <a:accent3>
          <a:srgbClr val="FFFFFF"/>
        </a:accent3>
        <a:accent4>
          <a:srgbClr val="000000"/>
        </a:accent4>
        <a:accent5>
          <a:srgbClr val="D8C3AA"/>
        </a:accent5>
        <a:accent6>
          <a:srgbClr val="CD7A00"/>
        </a:accent6>
        <a:hlink>
          <a:srgbClr val="FEBB00"/>
        </a:hlink>
        <a:folHlink>
          <a:srgbClr val="7E542A"/>
        </a:folHlink>
      </a:clrScheme>
      <a:clrMap bg1="lt1" tx1="dk1" bg2="lt2" tx2="dk2" accent1="accent1" accent2="accent2" accent3="accent3" accent4="accent4" accent5="accent5" accent6="accent6" hlink="hlink" folHlink="folHlink"/>
    </a:extraClrScheme>
    <a:extraClrScheme>
      <a:clrScheme name="117TGp_report_diagram_v2 8">
        <a:dk1>
          <a:srgbClr val="000000"/>
        </a:dk1>
        <a:lt1>
          <a:srgbClr val="FFFFFF"/>
        </a:lt1>
        <a:dk2>
          <a:srgbClr val="604700"/>
        </a:dk2>
        <a:lt2>
          <a:srgbClr val="B2B2B2"/>
        </a:lt2>
        <a:accent1>
          <a:srgbClr val="F2C400"/>
        </a:accent1>
        <a:accent2>
          <a:srgbClr val="FF9D0D"/>
        </a:accent2>
        <a:accent3>
          <a:srgbClr val="FFFFFF"/>
        </a:accent3>
        <a:accent4>
          <a:srgbClr val="000000"/>
        </a:accent4>
        <a:accent5>
          <a:srgbClr val="F7DEAA"/>
        </a:accent5>
        <a:accent6>
          <a:srgbClr val="E78E0B"/>
        </a:accent6>
        <a:hlink>
          <a:srgbClr val="FFCC00"/>
        </a:hlink>
        <a:folHlink>
          <a:srgbClr val="F29000"/>
        </a:folHlink>
      </a:clrScheme>
      <a:clrMap bg1="lt1" tx1="dk1" bg2="lt2" tx2="dk2" accent1="accent1" accent2="accent2" accent3="accent3" accent4="accent4" accent5="accent5" accent6="accent6" hlink="hlink" folHlink="folHlink"/>
    </a:extraClrScheme>
    <a:extraClrScheme>
      <a:clrScheme name="117TGp_report_diagram_v2 9">
        <a:dk1>
          <a:srgbClr val="000000"/>
        </a:dk1>
        <a:lt1>
          <a:srgbClr val="FFFFFF"/>
        </a:lt1>
        <a:dk2>
          <a:srgbClr val="3C1428"/>
        </a:dk2>
        <a:lt2>
          <a:srgbClr val="B2B2B2"/>
        </a:lt2>
        <a:accent1>
          <a:srgbClr val="8E0047"/>
        </a:accent1>
        <a:accent2>
          <a:srgbClr val="BC3E7D"/>
        </a:accent2>
        <a:accent3>
          <a:srgbClr val="FFFFFF"/>
        </a:accent3>
        <a:accent4>
          <a:srgbClr val="000000"/>
        </a:accent4>
        <a:accent5>
          <a:srgbClr val="C6AAB1"/>
        </a:accent5>
        <a:accent6>
          <a:srgbClr val="AA3771"/>
        </a:accent6>
        <a:hlink>
          <a:srgbClr val="FF9999"/>
        </a:hlink>
        <a:folHlink>
          <a:srgbClr val="4C004C"/>
        </a:folHlink>
      </a:clrScheme>
      <a:clrMap bg1="lt1" tx1="dk1" bg2="lt2" tx2="dk2" accent1="accent1" accent2="accent2" accent3="accent3" accent4="accent4" accent5="accent5" accent6="accent6" hlink="hlink" folHlink="folHlink"/>
    </a:extraClrScheme>
    <a:extraClrScheme>
      <a:clrScheme name="117TGp_report_diagram_v2 10">
        <a:dk1>
          <a:srgbClr val="000000"/>
        </a:dk1>
        <a:lt1>
          <a:srgbClr val="FFFFFF"/>
        </a:lt1>
        <a:dk2>
          <a:srgbClr val="111111"/>
        </a:dk2>
        <a:lt2>
          <a:srgbClr val="B2B2B2"/>
        </a:lt2>
        <a:accent1>
          <a:srgbClr val="54547E"/>
        </a:accent1>
        <a:accent2>
          <a:srgbClr val="6196CB"/>
        </a:accent2>
        <a:accent3>
          <a:srgbClr val="FFFFFF"/>
        </a:accent3>
        <a:accent4>
          <a:srgbClr val="000000"/>
        </a:accent4>
        <a:accent5>
          <a:srgbClr val="B3B3C0"/>
        </a:accent5>
        <a:accent6>
          <a:srgbClr val="5787B8"/>
        </a:accent6>
        <a:hlink>
          <a:srgbClr val="ABC7E3"/>
        </a:hlink>
        <a:folHlink>
          <a:srgbClr val="002E5C"/>
        </a:folHlink>
      </a:clrScheme>
      <a:clrMap bg1="lt1" tx1="dk1" bg2="lt2" tx2="dk2" accent1="accent1" accent2="accent2" accent3="accent3" accent4="accent4" accent5="accent5" accent6="accent6" hlink="hlink" folHlink="folHlink"/>
    </a:extraClrScheme>
    <a:extraClrScheme>
      <a:clrScheme name="117TGp_report_diagram_v2 11">
        <a:dk1>
          <a:srgbClr val="000000"/>
        </a:dk1>
        <a:lt1>
          <a:srgbClr val="FFFFFF"/>
        </a:lt1>
        <a:dk2>
          <a:srgbClr val="3C1428"/>
        </a:dk2>
        <a:lt2>
          <a:srgbClr val="B2B2B2"/>
        </a:lt2>
        <a:accent1>
          <a:srgbClr val="8E0047"/>
        </a:accent1>
        <a:accent2>
          <a:srgbClr val="BC3E7D"/>
        </a:accent2>
        <a:accent3>
          <a:srgbClr val="FFFFFF"/>
        </a:accent3>
        <a:accent4>
          <a:srgbClr val="000000"/>
        </a:accent4>
        <a:accent5>
          <a:srgbClr val="C6AAB1"/>
        </a:accent5>
        <a:accent6>
          <a:srgbClr val="AA3771"/>
        </a:accent6>
        <a:hlink>
          <a:srgbClr val="FF8F57"/>
        </a:hlink>
        <a:folHlink>
          <a:srgbClr val="4C004C"/>
        </a:folHlink>
      </a:clrScheme>
      <a:clrMap bg1="lt1" tx1="dk1" bg2="lt2" tx2="dk2" accent1="accent1" accent2="accent2" accent3="accent3" accent4="accent4" accent5="accent5" accent6="accent6" hlink="hlink" folHlink="folHlink"/>
    </a:extraClrScheme>
    <a:extraClrScheme>
      <a:clrScheme name="117TGp_report_diagram_v2 12">
        <a:dk1>
          <a:srgbClr val="000000"/>
        </a:dk1>
        <a:lt1>
          <a:srgbClr val="FFFFFF"/>
        </a:lt1>
        <a:dk2>
          <a:srgbClr val="3C1428"/>
        </a:dk2>
        <a:lt2>
          <a:srgbClr val="B2B2B2"/>
        </a:lt2>
        <a:accent1>
          <a:srgbClr val="8E0047"/>
        </a:accent1>
        <a:accent2>
          <a:srgbClr val="BC3E7D"/>
        </a:accent2>
        <a:accent3>
          <a:srgbClr val="FFFFFF"/>
        </a:accent3>
        <a:accent4>
          <a:srgbClr val="000000"/>
        </a:accent4>
        <a:accent5>
          <a:srgbClr val="C6AAB1"/>
        </a:accent5>
        <a:accent6>
          <a:srgbClr val="AA3771"/>
        </a:accent6>
        <a:hlink>
          <a:srgbClr val="D37BA7"/>
        </a:hlink>
        <a:folHlink>
          <a:srgbClr val="4C004C"/>
        </a:folHlink>
      </a:clrScheme>
      <a:clrMap bg1="lt1" tx1="dk1" bg2="lt2" tx2="dk2" accent1="accent1" accent2="accent2" accent3="accent3" accent4="accent4" accent5="accent5" accent6="accent6" hlink="hlink" folHlink="folHlink"/>
    </a:extraClrScheme>
    <a:extraClrScheme>
      <a:clrScheme name="117TGp_report_diagram_v2 13">
        <a:dk1>
          <a:srgbClr val="000000"/>
        </a:dk1>
        <a:lt1>
          <a:srgbClr val="FFFFFF"/>
        </a:lt1>
        <a:dk2>
          <a:srgbClr val="705300"/>
        </a:dk2>
        <a:lt2>
          <a:srgbClr val="B2B2B2"/>
        </a:lt2>
        <a:accent1>
          <a:srgbClr val="FFCC00"/>
        </a:accent1>
        <a:accent2>
          <a:srgbClr val="FECE00"/>
        </a:accent2>
        <a:accent3>
          <a:srgbClr val="FFFFFF"/>
        </a:accent3>
        <a:accent4>
          <a:srgbClr val="000000"/>
        </a:accent4>
        <a:accent5>
          <a:srgbClr val="FFE2AA"/>
        </a:accent5>
        <a:accent6>
          <a:srgbClr val="E6BA00"/>
        </a:accent6>
        <a:hlink>
          <a:srgbClr val="FFFF0D"/>
        </a:hlink>
        <a:folHlink>
          <a:srgbClr val="F29000"/>
        </a:folHlink>
      </a:clrScheme>
      <a:clrMap bg1="lt1" tx1="dk1" bg2="lt2" tx2="dk2" accent1="accent1" accent2="accent2" accent3="accent3" accent4="accent4" accent5="accent5" accent6="accent6" hlink="hlink" folHlink="folHlink"/>
    </a:extraClrScheme>
    <a:extraClrScheme>
      <a:clrScheme name="117TGp_report_diagram_v2 14">
        <a:dk1>
          <a:srgbClr val="000000"/>
        </a:dk1>
        <a:lt1>
          <a:srgbClr val="FFFFFF"/>
        </a:lt1>
        <a:dk2>
          <a:srgbClr val="666633"/>
        </a:dk2>
        <a:lt2>
          <a:srgbClr val="B2B2B2"/>
        </a:lt2>
        <a:accent1>
          <a:srgbClr val="669900"/>
        </a:accent1>
        <a:accent2>
          <a:srgbClr val="669900"/>
        </a:accent2>
        <a:accent3>
          <a:srgbClr val="FFFFFF"/>
        </a:accent3>
        <a:accent4>
          <a:srgbClr val="000000"/>
        </a:accent4>
        <a:accent5>
          <a:srgbClr val="B8CAAA"/>
        </a:accent5>
        <a:accent6>
          <a:srgbClr val="5C8A00"/>
        </a:accent6>
        <a:hlink>
          <a:srgbClr val="99CC00"/>
        </a:hlink>
        <a:folHlink>
          <a:srgbClr val="006600"/>
        </a:folHlink>
      </a:clrScheme>
      <a:clrMap bg1="lt1" tx1="dk1" bg2="lt2" tx2="dk2" accent1="accent1" accent2="accent2" accent3="accent3" accent4="accent4" accent5="accent5" accent6="accent6" hlink="hlink" folHlink="folHlink"/>
    </a:extraClrScheme>
    <a:extraClrScheme>
      <a:clrScheme name="117TGp_report_diagram_v2 15">
        <a:dk1>
          <a:srgbClr val="000000"/>
        </a:dk1>
        <a:lt1>
          <a:srgbClr val="FFFFFF"/>
        </a:lt1>
        <a:dk2>
          <a:srgbClr val="003300"/>
        </a:dk2>
        <a:lt2>
          <a:srgbClr val="B2B2B2"/>
        </a:lt2>
        <a:accent1>
          <a:srgbClr val="669900"/>
        </a:accent1>
        <a:accent2>
          <a:srgbClr val="99CC00"/>
        </a:accent2>
        <a:accent3>
          <a:srgbClr val="FFFFFF"/>
        </a:accent3>
        <a:accent4>
          <a:srgbClr val="000000"/>
        </a:accent4>
        <a:accent5>
          <a:srgbClr val="B8CAAA"/>
        </a:accent5>
        <a:accent6>
          <a:srgbClr val="8AB900"/>
        </a:accent6>
        <a:hlink>
          <a:srgbClr val="CCFF33"/>
        </a:hlink>
        <a:folHlink>
          <a:srgbClr val="006600"/>
        </a:folHlink>
      </a:clrScheme>
      <a:clrMap bg1="lt1" tx1="dk1" bg2="lt2" tx2="dk2" accent1="accent1" accent2="accent2" accent3="accent3" accent4="accent4" accent5="accent5" accent6="accent6" hlink="hlink" folHlink="folHlink"/>
    </a:extraClrScheme>
    <a:extraClrScheme>
      <a:clrScheme name="117TGp_report_diagram_v2 16">
        <a:dk1>
          <a:srgbClr val="000000"/>
        </a:dk1>
        <a:lt1>
          <a:srgbClr val="FFFFFF"/>
        </a:lt1>
        <a:dk2>
          <a:srgbClr val="094332"/>
        </a:dk2>
        <a:lt2>
          <a:srgbClr val="B2B2B2"/>
        </a:lt2>
        <a:accent1>
          <a:srgbClr val="0D6531"/>
        </a:accent1>
        <a:accent2>
          <a:srgbClr val="39AF6E"/>
        </a:accent2>
        <a:accent3>
          <a:srgbClr val="FFFFFF"/>
        </a:accent3>
        <a:accent4>
          <a:srgbClr val="000000"/>
        </a:accent4>
        <a:accent5>
          <a:srgbClr val="AAB8AD"/>
        </a:accent5>
        <a:accent6>
          <a:srgbClr val="339E63"/>
        </a:accent6>
        <a:hlink>
          <a:srgbClr val="93E1A0"/>
        </a:hlink>
        <a:folHlink>
          <a:srgbClr val="33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5">
      <a:majorFont>
        <a:latin typeface="Lucida Console"/>
        <a:ea typeface="黑体"/>
        <a:cs typeface=""/>
      </a:majorFont>
      <a:minorFont>
        <a:latin typeface="Lucida Console"/>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5">
      <a:majorFont>
        <a:latin typeface="Lucida Console"/>
        <a:ea typeface="黑体"/>
        <a:cs typeface=""/>
      </a:majorFont>
      <a:minorFont>
        <a:latin typeface="Lucida Console"/>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12821</Words>
  <Application>WPS 演示</Application>
  <PresentationFormat>全屏显示(4:3)</PresentationFormat>
  <Paragraphs>2273</Paragraphs>
  <Slides>95</Slides>
  <Notes>53</Notes>
  <HiddenSlides>0</HiddenSlides>
  <MMClips>0</MMClips>
  <ScaleCrop>false</ScaleCrop>
  <HeadingPairs>
    <vt:vector size="8" baseType="variant">
      <vt:variant>
        <vt:lpstr>已用的字体</vt:lpstr>
      </vt:variant>
      <vt:variant>
        <vt:i4>30</vt:i4>
      </vt:variant>
      <vt:variant>
        <vt:lpstr>主题</vt:lpstr>
      </vt:variant>
      <vt:variant>
        <vt:i4>1</vt:i4>
      </vt:variant>
      <vt:variant>
        <vt:lpstr>嵌入 OLE 服务器</vt:lpstr>
      </vt:variant>
      <vt:variant>
        <vt:i4>2</vt:i4>
      </vt:variant>
      <vt:variant>
        <vt:lpstr>幻灯片标题</vt:lpstr>
      </vt:variant>
      <vt:variant>
        <vt:i4>95</vt:i4>
      </vt:variant>
    </vt:vector>
  </HeadingPairs>
  <TitlesOfParts>
    <vt:vector size="128" baseType="lpstr">
      <vt:lpstr>Arial</vt:lpstr>
      <vt:lpstr>宋体</vt:lpstr>
      <vt:lpstr>Wingdings</vt:lpstr>
      <vt:lpstr>幼圆</vt:lpstr>
      <vt:lpstr>Verdana</vt:lpstr>
      <vt:lpstr>华文新魏</vt:lpstr>
      <vt:lpstr>楷体_GB2312</vt:lpstr>
      <vt:lpstr>新宋体</vt:lpstr>
      <vt:lpstr>Arial</vt:lpstr>
      <vt:lpstr>黑体</vt:lpstr>
      <vt:lpstr>Microsoft New Tai Lue</vt:lpstr>
      <vt:lpstr>Calibri</vt:lpstr>
      <vt:lpstr>PMingLiU</vt:lpstr>
      <vt:lpstr>Arial Black</vt:lpstr>
      <vt:lpstr>Arial Unicode MS</vt:lpstr>
      <vt:lpstr>Impact</vt:lpstr>
      <vt:lpstr>华文中宋</vt:lpstr>
      <vt:lpstr>华文琥珀</vt:lpstr>
      <vt:lpstr>Arial Narrow</vt:lpstr>
      <vt:lpstr>微软雅黑</vt:lpstr>
      <vt:lpstr>Lucida Console</vt:lpstr>
      <vt:lpstr>Consolas</vt:lpstr>
      <vt:lpstr>Arial Unicode MS</vt:lpstr>
      <vt:lpstr>Times New Roman</vt:lpstr>
      <vt:lpstr>DECODE</vt:lpstr>
      <vt:lpstr>Segoe Print</vt:lpstr>
      <vt:lpstr>Symbol</vt:lpstr>
      <vt:lpstr>Courier New</vt:lpstr>
      <vt:lpstr>隶书</vt:lpstr>
      <vt:lpstr>Wingdings 2</vt:lpstr>
      <vt:lpstr>117TGp_report_diagram_v2</vt:lpstr>
      <vt:lpstr>Word.Document.8</vt:lpstr>
      <vt:lpstr>Equation.3</vt:lpstr>
      <vt:lpstr>PowerPoint 演示文稿</vt:lpstr>
      <vt:lpstr>主要内容</vt:lpstr>
      <vt:lpstr>学习目标</vt:lpstr>
      <vt:lpstr>PowerPoint 演示文稿</vt:lpstr>
      <vt:lpstr>PowerPoint 演示文稿</vt:lpstr>
      <vt:lpstr>PowerPoint 演示文稿</vt:lpstr>
      <vt:lpstr>PowerPoint 演示文稿</vt:lpstr>
      <vt:lpstr>生活中的索引</vt:lpstr>
      <vt:lpstr>程序设计中的索引</vt:lpstr>
      <vt:lpstr>程序设计中的索引</vt:lpstr>
      <vt:lpstr>索引的逻辑特征</vt:lpstr>
      <vt:lpstr>索引的分类</vt:lpstr>
      <vt:lpstr>索引的主要操作</vt:lpstr>
      <vt:lpstr>PowerPoint 演示文稿</vt:lpstr>
      <vt:lpstr>PowerPoint 演示文稿</vt:lpstr>
      <vt:lpstr>PowerPoint 演示文稿</vt:lpstr>
      <vt:lpstr>稠密索引</vt:lpstr>
      <vt:lpstr>PowerPoint 演示文稿</vt:lpstr>
      <vt:lpstr>分块索引</vt:lpstr>
      <vt:lpstr>索引的分级</vt:lpstr>
      <vt:lpstr>PowerPoint 演示文稿</vt:lpstr>
      <vt:lpstr>多重表</vt:lpstr>
      <vt:lpstr>多重表的C语言表示</vt:lpstr>
      <vt:lpstr>PowerPoint 演示文稿</vt:lpstr>
      <vt:lpstr>倒排索引（反向索引）</vt:lpstr>
      <vt:lpstr>倒排表的C语言表示</vt:lpstr>
      <vt:lpstr>静态索引vs. 动态索引</vt:lpstr>
      <vt:lpstr>PowerPoint 演示文稿</vt:lpstr>
      <vt:lpstr>PowerPoint 演示文稿</vt:lpstr>
      <vt:lpstr>PowerPoint 演示文稿</vt:lpstr>
      <vt:lpstr>二叉树用于排序</vt:lpstr>
      <vt:lpstr>二叉排序树（二叉搜索树）</vt:lpstr>
      <vt:lpstr>建立二叉排序树</vt:lpstr>
      <vt:lpstr>二叉排序树的C语言表示</vt:lpstr>
      <vt:lpstr>二叉排序树的结点插入</vt:lpstr>
      <vt:lpstr>二叉排序树的建立（con’d）</vt:lpstr>
      <vt:lpstr>二叉排序树的结点删除</vt:lpstr>
      <vt:lpstr>二叉排序树的结点删除三种情况</vt:lpstr>
      <vt:lpstr>二叉排序树的有双孩子的结点删除</vt:lpstr>
      <vt:lpstr>二叉排序树的搜索效率</vt:lpstr>
      <vt:lpstr>二叉排序树的搜索效率</vt:lpstr>
      <vt:lpstr>PowerPoint 演示文稿</vt:lpstr>
      <vt:lpstr>PowerPoint 演示文稿</vt:lpstr>
      <vt:lpstr>PowerPoint 演示文稿</vt:lpstr>
      <vt:lpstr>查找的主要问题</vt:lpstr>
      <vt:lpstr>PowerPoint 演示文稿</vt:lpstr>
      <vt:lpstr>查找性能</vt:lpstr>
      <vt:lpstr>PowerPoint 演示文稿</vt:lpstr>
      <vt:lpstr>PowerPoint 演示文稿</vt:lpstr>
      <vt:lpstr>PowerPoint 演示文稿</vt:lpstr>
      <vt:lpstr>终极暴力破解——顺序查找</vt:lpstr>
      <vt:lpstr>PowerPoint 演示文稿</vt:lpstr>
      <vt:lpstr>折半查找</vt:lpstr>
      <vt:lpstr>折半查找（con’d）</vt:lpstr>
      <vt:lpstr>折半查找的C语言实现</vt:lpstr>
      <vt:lpstr>折半查找的性能分析</vt:lpstr>
      <vt:lpstr>PowerPoint 演示文稿</vt:lpstr>
      <vt:lpstr>索引查找必要性</vt:lpstr>
      <vt:lpstr>PowerPoint 演示文稿</vt:lpstr>
      <vt:lpstr>PowerPoint 演示文稿</vt:lpstr>
      <vt:lpstr>PowerPoint 演示文稿</vt:lpstr>
      <vt:lpstr>最理想的运算复杂度</vt:lpstr>
      <vt:lpstr>散列</vt:lpstr>
      <vt:lpstr>散列</vt:lpstr>
      <vt:lpstr>散列的设计</vt:lpstr>
      <vt:lpstr>PowerPoint 演示文稿</vt:lpstr>
      <vt:lpstr>散列函数构造设计基本原则</vt:lpstr>
      <vt:lpstr>散列函数示例</vt:lpstr>
      <vt:lpstr>散列函数示例</vt:lpstr>
      <vt:lpstr>散列函数示例</vt:lpstr>
      <vt:lpstr>散列函数示例</vt:lpstr>
      <vt:lpstr>散列函数示例</vt:lpstr>
      <vt:lpstr>散列函数示例</vt:lpstr>
      <vt:lpstr>散列函数示例</vt:lpstr>
      <vt:lpstr>PowerPoint 演示文稿</vt:lpstr>
      <vt:lpstr>处理冲突的方法</vt:lpstr>
      <vt:lpstr>开放寻址法</vt:lpstr>
      <vt:lpstr>开放寻址法</vt:lpstr>
      <vt:lpstr>开放寻址法的C语言实现</vt:lpstr>
      <vt:lpstr>开放寻址法的C语言实现（con’d）</vt:lpstr>
      <vt:lpstr>开放寻址法下的删除</vt:lpstr>
      <vt:lpstr>拉链法</vt:lpstr>
      <vt:lpstr>拉链法的C语言实现</vt:lpstr>
      <vt:lpstr>拉链法的C语言实现</vt:lpstr>
      <vt:lpstr>拉链法的扩展——哈希树</vt:lpstr>
      <vt:lpstr>开放寻址法vs.拉链法</vt:lpstr>
      <vt:lpstr>PowerPoint 演示文稿</vt:lpstr>
      <vt:lpstr>散列法查找性能</vt:lpstr>
      <vt:lpstr>PowerPoint 演示文稿</vt:lpstr>
      <vt:lpstr>本章小结</vt:lpstr>
      <vt:lpstr>PowerPoint 演示文稿</vt:lpstr>
      <vt:lpstr>PowerPoint 演示文稿</vt:lpstr>
      <vt:lpstr>PowerPoint 演示文稿</vt:lpstr>
      <vt:lpstr>本章小结</vt:lpstr>
      <vt:lpstr>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10</cp:revision>
  <dcterms:created xsi:type="dcterms:W3CDTF">2016-01-29T14:21:00Z</dcterms:created>
  <dcterms:modified xsi:type="dcterms:W3CDTF">2022-10-31T15:41:12Z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1156DB80B0A849F48DCCCD2F697A9F80</vt:lpwstr>
  </property>
</Properties>
</file>