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7" r:id="rId2"/>
    <p:sldId id="256" r:id="rId3"/>
    <p:sldId id="309" r:id="rId4"/>
    <p:sldId id="258" r:id="rId5"/>
    <p:sldId id="310" r:id="rId6"/>
    <p:sldId id="311" r:id="rId7"/>
    <p:sldId id="312" r:id="rId8"/>
    <p:sldId id="259" r:id="rId9"/>
    <p:sldId id="313" r:id="rId10"/>
    <p:sldId id="314" r:id="rId11"/>
    <p:sldId id="260" r:id="rId12"/>
    <p:sldId id="315" r:id="rId13"/>
    <p:sldId id="317" r:id="rId14"/>
    <p:sldId id="261" r:id="rId15"/>
    <p:sldId id="318" r:id="rId16"/>
    <p:sldId id="319" r:id="rId17"/>
    <p:sldId id="262" r:id="rId18"/>
    <p:sldId id="321" r:id="rId19"/>
    <p:sldId id="322" r:id="rId20"/>
    <p:sldId id="323" r:id="rId21"/>
    <p:sldId id="324" r:id="rId22"/>
    <p:sldId id="325" r:id="rId23"/>
    <p:sldId id="263" r:id="rId24"/>
    <p:sldId id="326" r:id="rId25"/>
    <p:sldId id="327" r:id="rId26"/>
    <p:sldId id="328" r:id="rId27"/>
    <p:sldId id="329" r:id="rId28"/>
    <p:sldId id="266" r:id="rId29"/>
    <p:sldId id="330" r:id="rId30"/>
    <p:sldId id="331" r:id="rId31"/>
    <p:sldId id="268" r:id="rId32"/>
    <p:sldId id="332" r:id="rId33"/>
    <p:sldId id="333" r:id="rId34"/>
    <p:sldId id="269" r:id="rId35"/>
    <p:sldId id="334" r:id="rId36"/>
    <p:sldId id="335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67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>
        <p:scale>
          <a:sx n="75" d="100"/>
          <a:sy n="75" d="100"/>
        </p:scale>
        <p:origin x="83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79EB7B0-2C3B-47B1-BEB9-F9D36479C88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A6EBA49-9997-44D2-999B-F8E0A942D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BA49-9997-44D2-999B-F8E0A942DF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6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BA49-9997-44D2-999B-F8E0A942DFC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6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BA49-9997-44D2-999B-F8E0A942DFC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3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0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5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8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0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2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6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9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120C-94DC-46A7-99A2-2D8BD2A54443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94BD-2F9A-46F7-AFB6-CFF0AFFD9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6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0549" y="1921742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Game_Score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3009899"/>
            <a:ext cx="1337286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Debounce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0940" y="3017521"/>
            <a:ext cx="1587066" cy="13258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Counter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0940" y="4709160"/>
            <a:ext cx="1587066" cy="13258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Counter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3"/>
          </p:cNvCxnSpPr>
          <p:nvPr/>
        </p:nvCxnSpPr>
        <p:spPr>
          <a:xfrm>
            <a:off x="6238006" y="3680461"/>
            <a:ext cx="1325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3"/>
          </p:cNvCxnSpPr>
          <p:nvPr/>
        </p:nvCxnSpPr>
        <p:spPr>
          <a:xfrm>
            <a:off x="6238006" y="5372100"/>
            <a:ext cx="1325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63880" y="4484369"/>
            <a:ext cx="1721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80" y="5175248"/>
            <a:ext cx="172189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23146" y="3691889"/>
            <a:ext cx="1027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623146" y="5363097"/>
            <a:ext cx="1027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3879" y="4081113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key_red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3879" y="4771991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key_blue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150292" y="4048699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seg_rck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50292" y="5196666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seg_din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04998" y="320936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key_jit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04998" y="488057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key_jit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63660" y="3009899"/>
            <a:ext cx="2127886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Segment_scan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333699" y="320936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red_seg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33699" y="488057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blue_seg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6581" y="371191"/>
            <a:ext cx="34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比赛计分系统设计</a:t>
            </a:r>
            <a:endParaRPr lang="zh-CN" altLang="en-US" sz="3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50292" y="4631025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seg_sck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691546" y="4458363"/>
            <a:ext cx="15962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9691546" y="5037483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9691546" y="5616603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联系 1"/>
          <p:cNvSpPr/>
          <p:nvPr/>
        </p:nvSpPr>
        <p:spPr>
          <a:xfrm>
            <a:off x="4535786" y="1584342"/>
            <a:ext cx="1068309" cy="109546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</a:p>
          <a:p>
            <a:pPr algn="ctr"/>
            <a:r>
              <a:rPr lang="en-US" altLang="zh-CN" sz="2000" dirty="0" smtClean="0"/>
              <a:t>seg1</a:t>
            </a:r>
            <a:endParaRPr lang="zh-CN" altLang="en-US" sz="2000" dirty="0"/>
          </a:p>
        </p:txBody>
      </p:sp>
      <p:sp>
        <p:nvSpPr>
          <p:cNvPr id="3" name="流程图: 联系 2"/>
          <p:cNvSpPr/>
          <p:nvPr/>
        </p:nvSpPr>
        <p:spPr>
          <a:xfrm>
            <a:off x="6689002" y="1584342"/>
            <a:ext cx="1068309" cy="109546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 smtClean="0"/>
              <a:t>seg2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8842218" y="1584341"/>
            <a:ext cx="1068309" cy="109546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 smtClean="0"/>
              <a:t>seg3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4535786" y="3232072"/>
            <a:ext cx="1068309" cy="109546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 smtClean="0"/>
              <a:t>seg8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6491334" y="3078172"/>
            <a:ext cx="1466661" cy="139423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WRITE</a:t>
            </a:r>
          </a:p>
          <a:p>
            <a:pPr algn="ctr"/>
            <a:r>
              <a:rPr lang="zh-CN" altLang="en-US" sz="1600" dirty="0" smtClean="0"/>
              <a:t>串行驱动</a:t>
            </a:r>
            <a:endParaRPr lang="zh-CN" altLang="en-US" sz="1600" dirty="0"/>
          </a:p>
        </p:txBody>
      </p:sp>
      <p:sp>
        <p:nvSpPr>
          <p:cNvPr id="8" name="流程图: 联系 7"/>
          <p:cNvSpPr/>
          <p:nvPr/>
        </p:nvSpPr>
        <p:spPr>
          <a:xfrm>
            <a:off x="8842218" y="3232071"/>
            <a:ext cx="1068309" cy="109546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 smtClean="0"/>
              <a:t>seg4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4535786" y="4888851"/>
            <a:ext cx="1068309" cy="109546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 smtClean="0"/>
              <a:t>seg7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6689002" y="4888851"/>
            <a:ext cx="1068309" cy="109546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 smtClean="0"/>
              <a:t>seg6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8842218" y="4888850"/>
            <a:ext cx="1068309" cy="109546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 smtClean="0"/>
              <a:t>seg5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3" idx="4"/>
            <a:endCxn id="7" idx="0"/>
          </p:cNvCxnSpPr>
          <p:nvPr/>
        </p:nvCxnSpPr>
        <p:spPr>
          <a:xfrm>
            <a:off x="7223157" y="2679811"/>
            <a:ext cx="1508" cy="398361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2"/>
            <a:endCxn id="7" idx="6"/>
          </p:cNvCxnSpPr>
          <p:nvPr/>
        </p:nvCxnSpPr>
        <p:spPr>
          <a:xfrm flipH="1" flipV="1">
            <a:off x="7957995" y="3775289"/>
            <a:ext cx="884223" cy="4517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0"/>
            <a:endCxn id="7" idx="4"/>
          </p:cNvCxnSpPr>
          <p:nvPr/>
        </p:nvCxnSpPr>
        <p:spPr>
          <a:xfrm flipV="1">
            <a:off x="7223157" y="4472406"/>
            <a:ext cx="1508" cy="416445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  <a:endCxn id="7" idx="2"/>
          </p:cNvCxnSpPr>
          <p:nvPr/>
        </p:nvCxnSpPr>
        <p:spPr>
          <a:xfrm flipV="1">
            <a:off x="5604095" y="3775289"/>
            <a:ext cx="887239" cy="4518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" idx="5"/>
            <a:endCxn id="7" idx="1"/>
          </p:cNvCxnSpPr>
          <p:nvPr/>
        </p:nvCxnSpPr>
        <p:spPr>
          <a:xfrm>
            <a:off x="5447645" y="2519383"/>
            <a:ext cx="1258477" cy="762970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3"/>
            <a:endCxn id="7" idx="7"/>
          </p:cNvCxnSpPr>
          <p:nvPr/>
        </p:nvCxnSpPr>
        <p:spPr>
          <a:xfrm flipH="1">
            <a:off x="7743207" y="2519382"/>
            <a:ext cx="1255461" cy="762971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7"/>
            <a:endCxn id="7" idx="3"/>
          </p:cNvCxnSpPr>
          <p:nvPr/>
        </p:nvCxnSpPr>
        <p:spPr>
          <a:xfrm flipV="1">
            <a:off x="5447645" y="4268225"/>
            <a:ext cx="1258477" cy="781054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1"/>
            <a:endCxn id="7" idx="5"/>
          </p:cNvCxnSpPr>
          <p:nvPr/>
        </p:nvCxnSpPr>
        <p:spPr>
          <a:xfrm flipH="1" flipV="1">
            <a:off x="7743207" y="4268225"/>
            <a:ext cx="1255461" cy="781053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" idx="6"/>
            <a:endCxn id="3" idx="2"/>
          </p:cNvCxnSpPr>
          <p:nvPr/>
        </p:nvCxnSpPr>
        <p:spPr>
          <a:xfrm>
            <a:off x="5604095" y="2132077"/>
            <a:ext cx="1084907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3" idx="6"/>
            <a:endCxn id="4" idx="2"/>
          </p:cNvCxnSpPr>
          <p:nvPr/>
        </p:nvCxnSpPr>
        <p:spPr>
          <a:xfrm flipV="1">
            <a:off x="7757311" y="2132076"/>
            <a:ext cx="1084907" cy="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4"/>
            <a:endCxn id="8" idx="0"/>
          </p:cNvCxnSpPr>
          <p:nvPr/>
        </p:nvCxnSpPr>
        <p:spPr>
          <a:xfrm>
            <a:off x="9376373" y="2679810"/>
            <a:ext cx="0" cy="55226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4"/>
            <a:endCxn id="11" idx="0"/>
          </p:cNvCxnSpPr>
          <p:nvPr/>
        </p:nvCxnSpPr>
        <p:spPr>
          <a:xfrm>
            <a:off x="9376373" y="4327540"/>
            <a:ext cx="0" cy="56131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2"/>
            <a:endCxn id="10" idx="6"/>
          </p:cNvCxnSpPr>
          <p:nvPr/>
        </p:nvCxnSpPr>
        <p:spPr>
          <a:xfrm flipH="1">
            <a:off x="7757311" y="5436585"/>
            <a:ext cx="1084907" cy="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2"/>
            <a:endCxn id="9" idx="6"/>
          </p:cNvCxnSpPr>
          <p:nvPr/>
        </p:nvCxnSpPr>
        <p:spPr>
          <a:xfrm flipH="1">
            <a:off x="5604095" y="5436586"/>
            <a:ext cx="1084907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9" idx="0"/>
            <a:endCxn id="6" idx="4"/>
          </p:cNvCxnSpPr>
          <p:nvPr/>
        </p:nvCxnSpPr>
        <p:spPr>
          <a:xfrm flipV="1">
            <a:off x="5069941" y="4327541"/>
            <a:ext cx="0" cy="56131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6" idx="0"/>
            <a:endCxn id="2" idx="4"/>
          </p:cNvCxnSpPr>
          <p:nvPr/>
        </p:nvCxnSpPr>
        <p:spPr>
          <a:xfrm flipV="1">
            <a:off x="5069941" y="2679811"/>
            <a:ext cx="0" cy="55226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联系 71"/>
          <p:cNvSpPr/>
          <p:nvPr/>
        </p:nvSpPr>
        <p:spPr>
          <a:xfrm>
            <a:off x="2555618" y="1584341"/>
            <a:ext cx="1068309" cy="1095469"/>
          </a:xfrm>
          <a:prstGeom prst="flowChartConnector">
            <a:avLst/>
          </a:prstGeom>
          <a:solidFill>
            <a:srgbClr val="11C6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IDLE</a:t>
            </a:r>
          </a:p>
          <a:p>
            <a:pPr algn="ctr"/>
            <a:r>
              <a:rPr lang="zh-CN" altLang="en-US" sz="1400" dirty="0"/>
              <a:t>软复位</a:t>
            </a:r>
          </a:p>
        </p:txBody>
      </p:sp>
      <p:cxnSp>
        <p:nvCxnSpPr>
          <p:cNvPr id="74" name="直接连接符 73"/>
          <p:cNvCxnSpPr>
            <a:stCxn id="72" idx="6"/>
            <a:endCxn id="2" idx="2"/>
          </p:cNvCxnSpPr>
          <p:nvPr/>
        </p:nvCxnSpPr>
        <p:spPr>
          <a:xfrm>
            <a:off x="3623927" y="2132076"/>
            <a:ext cx="911859" cy="1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06581" y="371191"/>
            <a:ext cx="34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比赛计分系统设计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181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dirty="0"/>
              <a:t>串口监视系统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029600" y="2245266"/>
            <a:ext cx="2272420" cy="591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Display_Ctl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49808" y="3472394"/>
            <a:ext cx="2095420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Segment_scan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2908" y="3472394"/>
            <a:ext cx="1968904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Uart_Bus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0012" y="4714220"/>
            <a:ext cx="1968904" cy="606587"/>
          </a:xfrm>
          <a:prstGeom prst="rect">
            <a:avLst/>
          </a:prstGeom>
          <a:solidFill>
            <a:srgbClr val="11C6D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Baud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7166" y="4714219"/>
            <a:ext cx="1968904" cy="606587"/>
          </a:xfrm>
          <a:prstGeom prst="rect">
            <a:avLst/>
          </a:prstGeom>
          <a:solidFill>
            <a:srgbClr val="11C6D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Uart_Rx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" name="直接连接符 10"/>
          <p:cNvCxnSpPr>
            <a:stCxn id="4" idx="0"/>
            <a:endCxn id="3" idx="2"/>
          </p:cNvCxnSpPr>
          <p:nvPr/>
        </p:nvCxnSpPr>
        <p:spPr>
          <a:xfrm flipH="1" flipV="1">
            <a:off x="7165810" y="2837156"/>
            <a:ext cx="2831708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0"/>
            <a:endCxn id="3" idx="2"/>
          </p:cNvCxnSpPr>
          <p:nvPr/>
        </p:nvCxnSpPr>
        <p:spPr>
          <a:xfrm flipV="1">
            <a:off x="4397360" y="2837156"/>
            <a:ext cx="2768450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0"/>
            <a:endCxn id="5" idx="2"/>
          </p:cNvCxnSpPr>
          <p:nvPr/>
        </p:nvCxnSpPr>
        <p:spPr>
          <a:xfrm flipV="1">
            <a:off x="3024464" y="4078981"/>
            <a:ext cx="1372896" cy="6352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0"/>
            <a:endCxn id="5" idx="2"/>
          </p:cNvCxnSpPr>
          <p:nvPr/>
        </p:nvCxnSpPr>
        <p:spPr>
          <a:xfrm flipH="1" flipV="1">
            <a:off x="4397360" y="4078981"/>
            <a:ext cx="1394258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81846" y="3501045"/>
            <a:ext cx="1968904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Decoder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>
            <a:stCxn id="3" idx="2"/>
            <a:endCxn id="12" idx="0"/>
          </p:cNvCxnSpPr>
          <p:nvPr/>
        </p:nvCxnSpPr>
        <p:spPr>
          <a:xfrm>
            <a:off x="7165810" y="2837156"/>
            <a:ext cx="488" cy="66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0549" y="1921742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Display_Ctl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3" y="3009899"/>
            <a:ext cx="1795407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43255" y="3009900"/>
            <a:ext cx="1337286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Decoder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5" idx="3"/>
            <a:endCxn id="6" idx="1"/>
          </p:cNvCxnSpPr>
          <p:nvPr/>
        </p:nvCxnSpPr>
        <p:spPr>
          <a:xfrm>
            <a:off x="4081180" y="4522469"/>
            <a:ext cx="126207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63880" y="5362557"/>
            <a:ext cx="17218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3879" y="4959301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uart_rx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172786" y="4081113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rx_d_out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dirty="0"/>
              <a:t>串口监视系统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150292" y="4048699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seg_rck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150292" y="5196666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seg_din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93844" y="3009899"/>
            <a:ext cx="1797701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scan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50292" y="4631025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seg_sck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691546" y="4458363"/>
            <a:ext cx="15962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691546" y="5037483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691546" y="5616603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38174" y="3207564"/>
            <a:ext cx="1476600" cy="1119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Baud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38173" y="4757738"/>
            <a:ext cx="1476601" cy="10799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Uart_Rx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97560" y="376590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rx_d_valid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0" name="直接箭头连接符 49"/>
          <p:cNvCxnSpPr>
            <a:stCxn id="6" idx="3"/>
          </p:cNvCxnSpPr>
          <p:nvPr/>
        </p:nvCxnSpPr>
        <p:spPr>
          <a:xfrm>
            <a:off x="6680541" y="4522470"/>
            <a:ext cx="12275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696920" y="4083491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seg_data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28854" y="3768278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data_en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8889145" y="1322975"/>
            <a:ext cx="2851841" cy="202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6634" y="1322975"/>
            <a:ext cx="2851841" cy="202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6581" y="1282047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Device1</a:t>
            </a: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TXD</a:t>
            </a: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RXD</a:t>
            </a: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GND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1161" y="1282047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Device2</a:t>
            </a: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XD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XD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GND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66701" y="1983087"/>
            <a:ext cx="139446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566701" y="2379327"/>
            <a:ext cx="1394460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66701" y="2783187"/>
            <a:ext cx="13944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dirty="0"/>
              <a:t>串口监视系统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694328" y="1460945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Device1</a:t>
            </a: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TXD</a:t>
            </a: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RXD</a:t>
            </a: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GND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66705" y="1460945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Device2</a:t>
            </a: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XD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XD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GND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44256" y="1460945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电平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驱动器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16123" y="1460945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电平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驱动器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49626" y="2151825"/>
            <a:ext cx="69723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49626" y="2548065"/>
            <a:ext cx="697230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49626" y="2951925"/>
            <a:ext cx="6972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969475" y="2151825"/>
            <a:ext cx="69723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969475" y="2548065"/>
            <a:ext cx="697230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969475" y="2951925"/>
            <a:ext cx="6972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7428476" y="2328288"/>
            <a:ext cx="1460670" cy="465092"/>
          </a:xfrm>
          <a:custGeom>
            <a:avLst/>
            <a:gdLst>
              <a:gd name="connsiteX0" fmla="*/ 0 w 1720159"/>
              <a:gd name="connsiteY0" fmla="*/ 199180 h 465092"/>
              <a:gd name="connsiteX1" fmla="*/ 271604 w 1720159"/>
              <a:gd name="connsiteY1" fmla="*/ 208234 h 465092"/>
              <a:gd name="connsiteX2" fmla="*/ 434567 w 1720159"/>
              <a:gd name="connsiteY2" fmla="*/ 461731 h 465092"/>
              <a:gd name="connsiteX3" fmla="*/ 742384 w 1720159"/>
              <a:gd name="connsiteY3" fmla="*/ 4 h 465092"/>
              <a:gd name="connsiteX4" fmla="*/ 1077363 w 1720159"/>
              <a:gd name="connsiteY4" fmla="*/ 452677 h 465092"/>
              <a:gd name="connsiteX5" fmla="*/ 1240325 w 1720159"/>
              <a:gd name="connsiteY5" fmla="*/ 217287 h 465092"/>
              <a:gd name="connsiteX6" fmla="*/ 1720159 w 1720159"/>
              <a:gd name="connsiteY6" fmla="*/ 208234 h 465092"/>
              <a:gd name="connsiteX7" fmla="*/ 1720159 w 1720159"/>
              <a:gd name="connsiteY7" fmla="*/ 208234 h 46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0159" h="465092">
                <a:moveTo>
                  <a:pt x="0" y="199180"/>
                </a:moveTo>
                <a:cubicBezTo>
                  <a:pt x="99588" y="181828"/>
                  <a:pt x="199176" y="164476"/>
                  <a:pt x="271604" y="208234"/>
                </a:cubicBezTo>
                <a:cubicBezTo>
                  <a:pt x="344032" y="251992"/>
                  <a:pt x="356104" y="496436"/>
                  <a:pt x="434567" y="461731"/>
                </a:cubicBezTo>
                <a:cubicBezTo>
                  <a:pt x="513030" y="427026"/>
                  <a:pt x="635251" y="1513"/>
                  <a:pt x="742384" y="4"/>
                </a:cubicBezTo>
                <a:cubicBezTo>
                  <a:pt x="849517" y="-1505"/>
                  <a:pt x="994373" y="416463"/>
                  <a:pt x="1077363" y="452677"/>
                </a:cubicBezTo>
                <a:cubicBezTo>
                  <a:pt x="1160353" y="488891"/>
                  <a:pt x="1133192" y="258028"/>
                  <a:pt x="1240325" y="217287"/>
                </a:cubicBezTo>
                <a:cubicBezTo>
                  <a:pt x="1347458" y="176546"/>
                  <a:pt x="1720159" y="208234"/>
                  <a:pt x="1720159" y="208234"/>
                </a:cubicBezTo>
                <a:lnTo>
                  <a:pt x="1720159" y="208234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650677" y="1705540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983178" y="1705540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876670" y="1548573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778478" y="1705540"/>
            <a:ext cx="7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RS232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648755" y="94961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机器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946731" y="94961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机器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889145" y="4275353"/>
            <a:ext cx="2851841" cy="202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76634" y="4275353"/>
            <a:ext cx="2851841" cy="202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94328" y="4413323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Device1</a:t>
            </a:r>
          </a:p>
          <a:p>
            <a:pPr algn="ctr"/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66705" y="4413323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Device2</a:t>
            </a: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XD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XD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GND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44256" y="4413323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驱动器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016123" y="4413323"/>
            <a:ext cx="96012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USB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UART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驱动器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9969475" y="5104203"/>
            <a:ext cx="69723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969475" y="5500443"/>
            <a:ext cx="697230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969475" y="5904303"/>
            <a:ext cx="6972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7428476" y="5280666"/>
            <a:ext cx="1460670" cy="465092"/>
          </a:xfrm>
          <a:custGeom>
            <a:avLst/>
            <a:gdLst>
              <a:gd name="connsiteX0" fmla="*/ 0 w 1720159"/>
              <a:gd name="connsiteY0" fmla="*/ 199180 h 465092"/>
              <a:gd name="connsiteX1" fmla="*/ 271604 w 1720159"/>
              <a:gd name="connsiteY1" fmla="*/ 208234 h 465092"/>
              <a:gd name="connsiteX2" fmla="*/ 434567 w 1720159"/>
              <a:gd name="connsiteY2" fmla="*/ 461731 h 465092"/>
              <a:gd name="connsiteX3" fmla="*/ 742384 w 1720159"/>
              <a:gd name="connsiteY3" fmla="*/ 4 h 465092"/>
              <a:gd name="connsiteX4" fmla="*/ 1077363 w 1720159"/>
              <a:gd name="connsiteY4" fmla="*/ 452677 h 465092"/>
              <a:gd name="connsiteX5" fmla="*/ 1240325 w 1720159"/>
              <a:gd name="connsiteY5" fmla="*/ 217287 h 465092"/>
              <a:gd name="connsiteX6" fmla="*/ 1720159 w 1720159"/>
              <a:gd name="connsiteY6" fmla="*/ 208234 h 465092"/>
              <a:gd name="connsiteX7" fmla="*/ 1720159 w 1720159"/>
              <a:gd name="connsiteY7" fmla="*/ 208234 h 46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0159" h="465092">
                <a:moveTo>
                  <a:pt x="0" y="199180"/>
                </a:moveTo>
                <a:cubicBezTo>
                  <a:pt x="99588" y="181828"/>
                  <a:pt x="199176" y="164476"/>
                  <a:pt x="271604" y="208234"/>
                </a:cubicBezTo>
                <a:cubicBezTo>
                  <a:pt x="344032" y="251992"/>
                  <a:pt x="356104" y="496436"/>
                  <a:pt x="434567" y="461731"/>
                </a:cubicBezTo>
                <a:cubicBezTo>
                  <a:pt x="513030" y="427026"/>
                  <a:pt x="635251" y="1513"/>
                  <a:pt x="742384" y="4"/>
                </a:cubicBezTo>
                <a:cubicBezTo>
                  <a:pt x="849517" y="-1505"/>
                  <a:pt x="994373" y="416463"/>
                  <a:pt x="1077363" y="452677"/>
                </a:cubicBezTo>
                <a:cubicBezTo>
                  <a:pt x="1160353" y="488891"/>
                  <a:pt x="1133192" y="258028"/>
                  <a:pt x="1240325" y="217287"/>
                </a:cubicBezTo>
                <a:cubicBezTo>
                  <a:pt x="1347458" y="176546"/>
                  <a:pt x="1720159" y="208234"/>
                  <a:pt x="1720159" y="208234"/>
                </a:cubicBezTo>
                <a:lnTo>
                  <a:pt x="1720159" y="208234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983178" y="4657918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778478" y="46579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USB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476742" y="3901991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USB HOST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9729451" y="3901991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USB DEVICE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5661983" y="5487929"/>
            <a:ext cx="69723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80642" y="2679822"/>
            <a:ext cx="2172831" cy="8962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Voltage_Meas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4567847"/>
            <a:ext cx="1981426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ADC081S101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driver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4756" y="4567846"/>
            <a:ext cx="1981427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bin_to_bcd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83739" y="4581049"/>
            <a:ext cx="1981426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Segment_led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81" y="3711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简易电压表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cxnSp>
        <p:nvCxnSpPr>
          <p:cNvPr id="4" name="直接连接符 3"/>
          <p:cNvCxnSpPr>
            <a:stCxn id="2" idx="2"/>
            <a:endCxn id="5" idx="0"/>
          </p:cNvCxnSpPr>
          <p:nvPr/>
        </p:nvCxnSpPr>
        <p:spPr>
          <a:xfrm flipH="1">
            <a:off x="3276487" y="3576115"/>
            <a:ext cx="2490571" cy="9917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0"/>
            <a:endCxn id="2" idx="2"/>
          </p:cNvCxnSpPr>
          <p:nvPr/>
        </p:nvCxnSpPr>
        <p:spPr>
          <a:xfrm flipH="1" flipV="1">
            <a:off x="5767058" y="3576115"/>
            <a:ext cx="8412" cy="991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  <a:endCxn id="2" idx="2"/>
          </p:cNvCxnSpPr>
          <p:nvPr/>
        </p:nvCxnSpPr>
        <p:spPr>
          <a:xfrm flipH="1" flipV="1">
            <a:off x="5767058" y="3576115"/>
            <a:ext cx="2507394" cy="10049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0549" y="192174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Voltage_Meas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3009899"/>
            <a:ext cx="1661537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ADC081S101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driver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7101" y="3009900"/>
            <a:ext cx="1647731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bin_to_bcd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72626" y="3009899"/>
            <a:ext cx="1981426" cy="1333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Segment_led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2626" y="4701538"/>
            <a:ext cx="1981426" cy="1333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Segment_led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5" idx="3"/>
            <a:endCxn id="6" idx="1"/>
          </p:cNvCxnSpPr>
          <p:nvPr/>
        </p:nvCxnSpPr>
        <p:spPr>
          <a:xfrm>
            <a:off x="3947311" y="4522469"/>
            <a:ext cx="114979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3"/>
          </p:cNvCxnSpPr>
          <p:nvPr/>
        </p:nvCxnSpPr>
        <p:spPr>
          <a:xfrm flipV="1">
            <a:off x="9754052" y="3676649"/>
            <a:ext cx="17218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3"/>
          </p:cNvCxnSpPr>
          <p:nvPr/>
        </p:nvCxnSpPr>
        <p:spPr>
          <a:xfrm flipV="1">
            <a:off x="9754052" y="5363097"/>
            <a:ext cx="1721894" cy="5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63880" y="5299709"/>
            <a:ext cx="1721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80" y="4283708"/>
            <a:ext cx="172189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744832" y="3691889"/>
            <a:ext cx="1027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744832" y="5363097"/>
            <a:ext cx="1027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3879" y="4896453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adc_dat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3879" y="3880451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adc_cs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150292" y="3276539"/>
            <a:ext cx="206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seg_1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50292" y="4962986"/>
            <a:ext cx="206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seg_2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02558" y="3783491"/>
            <a:ext cx="132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adc_data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89524" y="320936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89524" y="488057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581" y="3711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简易电压表设计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50618" y="4792399"/>
            <a:ext cx="172189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50617" y="438914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adc_clk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8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3878" y="2230584"/>
            <a:ext cx="1521865" cy="285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位并行</a:t>
            </a:r>
            <a:r>
              <a:rPr lang="en-US" altLang="zh-CN" dirty="0" smtClean="0"/>
              <a:t>ADC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332368" y="2748716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332368" y="2386776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332368" y="3110656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332368" y="3472596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332368" y="3834536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332368" y="4196476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332368" y="4558416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332368" y="4920353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2" idx="1"/>
          </p:cNvCxnSpPr>
          <p:nvPr/>
        </p:nvCxnSpPr>
        <p:spPr>
          <a:xfrm flipV="1">
            <a:off x="1846907" y="3657137"/>
            <a:ext cx="966971" cy="149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62467" y="5090656"/>
            <a:ext cx="6021" cy="3269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8489" y="5411521"/>
            <a:ext cx="1487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562467" y="1830011"/>
            <a:ext cx="0" cy="4008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96516" y="2680298"/>
            <a:ext cx="6093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86686" y="203060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386686" y="45600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22768" y="1765061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VCC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206817" y="2310966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Vref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101450" y="331607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10331" y="504218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06581" y="3711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简易电压表设计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200101" y="4713349"/>
            <a:ext cx="6093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193638" y="434401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GND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176141" y="2229075"/>
            <a:ext cx="1521865" cy="285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位串行</a:t>
            </a:r>
            <a:r>
              <a:rPr lang="en-US" altLang="zh-CN" dirty="0" smtClean="0"/>
              <a:t>ADC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8694631" y="3643503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694631" y="3281563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8694631" y="4005443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60" idx="1"/>
          </p:cNvCxnSpPr>
          <p:nvPr/>
        </p:nvCxnSpPr>
        <p:spPr>
          <a:xfrm>
            <a:off x="6102034" y="3655628"/>
            <a:ext cx="107410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7924730" y="1828502"/>
            <a:ext cx="0" cy="4008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558779" y="2678789"/>
            <a:ext cx="6093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885031" y="1763552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VCC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6569080" y="2309457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Vref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6463713" y="33145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Vin</a:t>
            </a:r>
            <a:endParaRPr lang="zh-CN" altLang="en-US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6562364" y="4711840"/>
            <a:ext cx="6093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555901" y="43425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GND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8825594" y="292134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CS#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8825593" y="33155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CLK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8825592" y="366255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DIN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4386686" y="23919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bit1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4386686" y="275331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bit2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4386686" y="31146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bit3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386686" y="347601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bit4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386686" y="383736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bit5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4386686" y="419872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84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606581" y="37119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波形信号发生器设计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403963" y="2245265"/>
            <a:ext cx="2485750" cy="591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Signal_Generator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61673" y="3472390"/>
            <a:ext cx="1230768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DDS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13573" y="3472390"/>
            <a:ext cx="1435714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Encoder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1673" y="4714212"/>
            <a:ext cx="1230768" cy="606587"/>
          </a:xfrm>
          <a:prstGeom prst="rect">
            <a:avLst/>
          </a:prstGeom>
          <a:solidFill>
            <a:srgbClr val="11C6D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rom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96110" y="3472390"/>
            <a:ext cx="1518740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logic_ctrl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8553" y="3472390"/>
            <a:ext cx="1618197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Debounce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39264" y="3472390"/>
            <a:ext cx="1916568" cy="84353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DAC081S101_driver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6" name="直接连接符 25"/>
          <p:cNvCxnSpPr>
            <a:stCxn id="24" idx="0"/>
            <a:endCxn id="10" idx="2"/>
          </p:cNvCxnSpPr>
          <p:nvPr/>
        </p:nvCxnSpPr>
        <p:spPr>
          <a:xfrm flipV="1">
            <a:off x="1757652" y="2837155"/>
            <a:ext cx="3889186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0"/>
            <a:endCxn id="10" idx="2"/>
          </p:cNvCxnSpPr>
          <p:nvPr/>
        </p:nvCxnSpPr>
        <p:spPr>
          <a:xfrm flipV="1">
            <a:off x="3731430" y="2837155"/>
            <a:ext cx="1915408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0" idx="0"/>
            <a:endCxn id="10" idx="2"/>
          </p:cNvCxnSpPr>
          <p:nvPr/>
        </p:nvCxnSpPr>
        <p:spPr>
          <a:xfrm flipH="1" flipV="1">
            <a:off x="5646838" y="2837155"/>
            <a:ext cx="8642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0"/>
            <a:endCxn id="10" idx="2"/>
          </p:cNvCxnSpPr>
          <p:nvPr/>
        </p:nvCxnSpPr>
        <p:spPr>
          <a:xfrm flipH="1" flipV="1">
            <a:off x="5646838" y="2837155"/>
            <a:ext cx="1830219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0"/>
            <a:endCxn id="10" idx="2"/>
          </p:cNvCxnSpPr>
          <p:nvPr/>
        </p:nvCxnSpPr>
        <p:spPr>
          <a:xfrm flipH="1" flipV="1">
            <a:off x="5646838" y="2837155"/>
            <a:ext cx="3850710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5" idx="0"/>
            <a:endCxn id="12" idx="2"/>
          </p:cNvCxnSpPr>
          <p:nvPr/>
        </p:nvCxnSpPr>
        <p:spPr>
          <a:xfrm flipV="1">
            <a:off x="7477057" y="4078977"/>
            <a:ext cx="0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3366" y="1921742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Signal_Generator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5" y="3009899"/>
            <a:ext cx="1378970" cy="1333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Debounce</a:t>
            </a:r>
            <a:endParaRPr lang="en-US" altLang="zh-CN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4202" y="3009900"/>
            <a:ext cx="1351632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logic_ctrl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9781972" y="5933595"/>
            <a:ext cx="1721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781972" y="5117621"/>
            <a:ext cx="172189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301289" y="5530339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dac_dat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01289" y="4714364"/>
            <a:ext cx="117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dac_sync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43270" y="341915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O_pulse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768710" y="5526296"/>
            <a:ext cx="172189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301289" y="5123039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dac_clk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6581" y="37119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波形信号发生器设计</a:t>
            </a:r>
            <a:endParaRPr lang="zh-CN" altLang="en-US" sz="32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62379" y="5542639"/>
            <a:ext cx="1721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2377" y="4080262"/>
            <a:ext cx="172189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2378" y="5139383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key_b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376" y="367700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key_o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49117" y="5035329"/>
            <a:ext cx="172189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9116" y="463207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key_a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87432" y="4701539"/>
            <a:ext cx="1378970" cy="13002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Encoder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25647" y="477322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L_pulse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737273" y="5188146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R_pulse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6767" y="3009899"/>
            <a:ext cx="2570172" cy="1562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DDS</a:t>
            </a:r>
          </a:p>
          <a:p>
            <a:pPr algn="ctr"/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216766" y="5065756"/>
            <a:ext cx="2570172" cy="952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DAC081S101_driver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32307" y="3798555"/>
            <a:ext cx="1539089" cy="5634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ROM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664745" y="3819264"/>
            <a:ext cx="11394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664745" y="5187623"/>
            <a:ext cx="11394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664745" y="5611779"/>
            <a:ext cx="11394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306942" y="3253977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wave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318568" y="3668898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f_inc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6155835" y="3668375"/>
            <a:ext cx="10582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55835" y="4092531"/>
            <a:ext cx="10582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478406" y="4597391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sps_dat</a:t>
            </a:r>
          </a:p>
        </p:txBody>
      </p:sp>
      <p:cxnSp>
        <p:nvCxnSpPr>
          <p:cNvPr id="16" name="直接箭头连接符 15"/>
          <p:cNvCxnSpPr>
            <a:stCxn id="45" idx="2"/>
            <a:endCxn id="51" idx="0"/>
          </p:cNvCxnSpPr>
          <p:nvPr/>
        </p:nvCxnSpPr>
        <p:spPr>
          <a:xfrm flipH="1">
            <a:off x="8501852" y="4572000"/>
            <a:ext cx="1" cy="49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987727" y="4599770"/>
            <a:ext cx="1249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dac_done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8232767" y="4574379"/>
            <a:ext cx="1" cy="493756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4756" y="2679822"/>
            <a:ext cx="1981427" cy="8962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Type_system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4567847"/>
            <a:ext cx="1981426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Array_KeyBoard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4756" y="4567846"/>
            <a:ext cx="1981427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Decoder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83739" y="4581049"/>
            <a:ext cx="1981426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Segment_led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81" y="37119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矩阵键盘键入系统设计</a:t>
            </a:r>
            <a:endParaRPr lang="zh-CN" altLang="en-US" sz="3200" dirty="0"/>
          </a:p>
        </p:txBody>
      </p:sp>
      <p:cxnSp>
        <p:nvCxnSpPr>
          <p:cNvPr id="4" name="直接连接符 3"/>
          <p:cNvCxnSpPr>
            <a:stCxn id="2" idx="2"/>
            <a:endCxn id="5" idx="0"/>
          </p:cNvCxnSpPr>
          <p:nvPr/>
        </p:nvCxnSpPr>
        <p:spPr>
          <a:xfrm flipH="1">
            <a:off x="3276487" y="3576115"/>
            <a:ext cx="2498983" cy="9917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0"/>
            <a:endCxn id="2" idx="2"/>
          </p:cNvCxnSpPr>
          <p:nvPr/>
        </p:nvCxnSpPr>
        <p:spPr>
          <a:xfrm flipV="1">
            <a:off x="5775470" y="3576115"/>
            <a:ext cx="0" cy="991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  <a:endCxn id="2" idx="2"/>
          </p:cNvCxnSpPr>
          <p:nvPr/>
        </p:nvCxnSpPr>
        <p:spPr>
          <a:xfrm flipH="1" flipV="1">
            <a:off x="5775470" y="3576115"/>
            <a:ext cx="2498982" cy="10049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1078" y="3226264"/>
            <a:ext cx="1521865" cy="285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位并行</a:t>
            </a:r>
            <a:r>
              <a:rPr lang="en-US" altLang="zh-CN" dirty="0" smtClean="0"/>
              <a:t>DAC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273986" y="3754250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273986" y="3392310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273986" y="4116190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273986" y="4478130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273986" y="4840070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273986" y="5202010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273986" y="5563950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273986" y="5925887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523812" y="4652817"/>
            <a:ext cx="966971" cy="149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49667" y="6086336"/>
            <a:ext cx="6021" cy="3269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273986" y="6407201"/>
            <a:ext cx="14817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749667" y="2825691"/>
            <a:ext cx="0" cy="4008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38450" y="3675978"/>
            <a:ext cx="6093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28304" y="303613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328304" y="556560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09968" y="2760741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VCC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548751" y="3306646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Vref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78772" y="4311759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Vout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361330" y="60378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3542035" y="5709029"/>
            <a:ext cx="6093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535572" y="533969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GND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363341" y="3224755"/>
            <a:ext cx="1521865" cy="285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位串行</a:t>
            </a:r>
            <a:r>
              <a:rPr lang="en-US" altLang="zh-CN" dirty="0" smtClean="0"/>
              <a:t>DAC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5645629" y="4729713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5645629" y="4367773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5645629" y="5091653"/>
            <a:ext cx="724086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7111930" y="2824182"/>
            <a:ext cx="0" cy="4008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7891645" y="3674469"/>
            <a:ext cx="6093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072231" y="2759232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VCC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901946" y="3305137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Vref</a:t>
            </a:r>
            <a:endParaRPr lang="zh-CN" altLang="en-US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7895230" y="5707520"/>
            <a:ext cx="6093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888767" y="533818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GND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704160" y="400755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CS#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704159" y="440179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CLK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5704158" y="474876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DIN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328304" y="339749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bit1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1328304" y="375884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bit2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1328304" y="412019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bit3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1328304" y="448155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bit4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1328304" y="484290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bit5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1328304" y="520425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bit6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06581" y="37119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波形信号发生器设计</a:t>
            </a:r>
            <a:endParaRPr lang="zh-CN" altLang="en-US" sz="3200" dirty="0"/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7886078" y="4651308"/>
            <a:ext cx="966971" cy="149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41038" y="4310250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Vout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963395" y="683552"/>
            <a:ext cx="1513525" cy="132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FPGA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>
          <a:xfrm>
            <a:off x="8600414" y="683553"/>
            <a:ext cx="1518231" cy="74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r>
              <a:rPr lang="zh-CN" altLang="en-US" sz="1600" dirty="0" smtClean="0"/>
              <a:t>位并行</a:t>
            </a:r>
            <a:r>
              <a:rPr lang="en-US" altLang="zh-CN" sz="1600" dirty="0" smtClean="0"/>
              <a:t>DAC</a:t>
            </a:r>
            <a:endParaRPr lang="zh-CN" altLang="en-US" sz="1600" dirty="0"/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7476921" y="1305032"/>
            <a:ext cx="112534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7476921" y="943092"/>
            <a:ext cx="1125344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744598" y="5716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8bit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744598" y="93303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clock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8600414" y="1666972"/>
            <a:ext cx="1137232" cy="34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时钟模块</a:t>
            </a:r>
            <a:endParaRPr lang="zh-CN" altLang="en-US" sz="1600" dirty="0"/>
          </a:p>
        </p:txBody>
      </p:sp>
      <p:cxnSp>
        <p:nvCxnSpPr>
          <p:cNvPr id="56" name="肘形连接符 55"/>
          <p:cNvCxnSpPr>
            <a:stCxn id="55" idx="1"/>
            <a:endCxn id="54" idx="2"/>
          </p:cNvCxnSpPr>
          <p:nvPr/>
        </p:nvCxnSpPr>
        <p:spPr>
          <a:xfrm rot="10800000">
            <a:off x="8074176" y="1302365"/>
            <a:ext cx="526238" cy="535734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3"/>
          </p:cNvCxnSpPr>
          <p:nvPr/>
        </p:nvCxnSpPr>
        <p:spPr>
          <a:xfrm>
            <a:off x="10118645" y="1055331"/>
            <a:ext cx="8305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0343018" y="6707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模拟输出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39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80642" y="2679822"/>
            <a:ext cx="2172831" cy="8962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Prox_Detect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4252887"/>
            <a:ext cx="2490571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APDS_9901_Driver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56400" y="4266089"/>
            <a:ext cx="2508765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Decoder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智能</a:t>
            </a:r>
            <a:r>
              <a:rPr lang="zh-CN" altLang="en-US" sz="3200" dirty="0" smtClean="0"/>
              <a:t>接近系统设计</a:t>
            </a:r>
            <a:endParaRPr lang="zh-CN" altLang="en-US" sz="3200" dirty="0"/>
          </a:p>
        </p:txBody>
      </p:sp>
      <p:cxnSp>
        <p:nvCxnSpPr>
          <p:cNvPr id="4" name="直接连接符 3"/>
          <p:cNvCxnSpPr>
            <a:stCxn id="2" idx="2"/>
            <a:endCxn id="5" idx="0"/>
          </p:cNvCxnSpPr>
          <p:nvPr/>
        </p:nvCxnSpPr>
        <p:spPr>
          <a:xfrm flipH="1">
            <a:off x="3531060" y="3576115"/>
            <a:ext cx="2235998" cy="67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  <a:endCxn id="2" idx="2"/>
          </p:cNvCxnSpPr>
          <p:nvPr/>
        </p:nvCxnSpPr>
        <p:spPr>
          <a:xfrm flipH="1" flipV="1">
            <a:off x="5767058" y="3576115"/>
            <a:ext cx="2243725" cy="6899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0549" y="1921742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Prox_Detect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3009899"/>
            <a:ext cx="2814546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APDS_9901_Driver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37121" y="3009900"/>
            <a:ext cx="2286000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Decoder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5" idx="3"/>
            <a:endCxn id="6" idx="1"/>
          </p:cNvCxnSpPr>
          <p:nvPr/>
        </p:nvCxnSpPr>
        <p:spPr>
          <a:xfrm>
            <a:off x="5100320" y="4522469"/>
            <a:ext cx="233680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9754052" y="5368290"/>
            <a:ext cx="12898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80" y="4679948"/>
            <a:ext cx="172189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3879" y="4276691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i2c_scl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343333" y="4962986"/>
            <a:ext cx="106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led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00878" y="3783491"/>
            <a:ext cx="132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dat_valid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prox_dat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50618" y="5188639"/>
            <a:ext cx="1721894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50617" y="478538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i2c_sda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智能</a:t>
            </a:r>
            <a:r>
              <a:rPr lang="zh-CN" altLang="en-US" sz="3200" dirty="0" smtClean="0"/>
              <a:t>接近系统设计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32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65676" y="3186608"/>
            <a:ext cx="3708876" cy="3580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2553295" y="4216092"/>
            <a:ext cx="1879600" cy="1625600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1"/>
          </p:cNvCxnSpPr>
          <p:nvPr/>
        </p:nvCxnSpPr>
        <p:spPr>
          <a:xfrm flipV="1">
            <a:off x="3493095" y="3851328"/>
            <a:ext cx="0" cy="707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</p:cNvCxnSpPr>
          <p:nvPr/>
        </p:nvCxnSpPr>
        <p:spPr>
          <a:xfrm flipH="1" flipV="1">
            <a:off x="1445855" y="5028891"/>
            <a:ext cx="123444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</p:cNvCxnSpPr>
          <p:nvPr/>
        </p:nvCxnSpPr>
        <p:spPr>
          <a:xfrm flipV="1">
            <a:off x="4305895" y="5028891"/>
            <a:ext cx="1498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29856" y="5039051"/>
            <a:ext cx="0" cy="12496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445855" y="6288732"/>
            <a:ext cx="29840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96272" y="4568959"/>
            <a:ext cx="121353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DataBus</a:t>
            </a:r>
            <a:endParaRPr lang="en-US" altLang="zh-CN" sz="24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1366282" y="5878462"/>
            <a:ext cx="1003544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DataIn</a:t>
            </a:r>
            <a:endParaRPr lang="en-US" altLang="zh-CN" sz="24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366282" y="4639700"/>
            <a:ext cx="1232773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DataOut</a:t>
            </a:r>
            <a:endParaRPr lang="en-US" altLang="zh-CN" sz="24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1337094" y="3389663"/>
            <a:ext cx="1070358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control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445855" y="3852060"/>
            <a:ext cx="2047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445855" y="5212460"/>
            <a:ext cx="7178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957036" y="5211032"/>
            <a:ext cx="7178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982389" y="5211035"/>
            <a:ext cx="7178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459972" y="3175033"/>
            <a:ext cx="3708876" cy="3580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8047591" y="4204517"/>
            <a:ext cx="1879600" cy="1625600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8" idx="1"/>
          </p:cNvCxnSpPr>
          <p:nvPr/>
        </p:nvCxnSpPr>
        <p:spPr>
          <a:xfrm flipV="1">
            <a:off x="8987391" y="3839753"/>
            <a:ext cx="0" cy="707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 flipH="1" flipV="1">
            <a:off x="6940151" y="5017316"/>
            <a:ext cx="123444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0"/>
          </p:cNvCxnSpPr>
          <p:nvPr/>
        </p:nvCxnSpPr>
        <p:spPr>
          <a:xfrm flipV="1">
            <a:off x="9800191" y="5017316"/>
            <a:ext cx="1498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924152" y="5027476"/>
            <a:ext cx="0" cy="12496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6940151" y="6277157"/>
            <a:ext cx="29840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190568" y="4557384"/>
            <a:ext cx="121353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DataBus</a:t>
            </a:r>
            <a:endParaRPr lang="en-US" altLang="zh-CN" sz="2400" dirty="0" smtClean="0"/>
          </a:p>
        </p:txBody>
      </p:sp>
      <p:sp>
        <p:nvSpPr>
          <p:cNvPr id="45" name="文本框 44"/>
          <p:cNvSpPr txBox="1"/>
          <p:nvPr/>
        </p:nvSpPr>
        <p:spPr>
          <a:xfrm>
            <a:off x="6860578" y="5866887"/>
            <a:ext cx="1003544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DataIn</a:t>
            </a:r>
            <a:endParaRPr lang="en-US" altLang="zh-CN" sz="2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6860578" y="4628125"/>
            <a:ext cx="1232773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DataOut</a:t>
            </a:r>
            <a:endParaRPr lang="en-US" altLang="zh-CN" sz="2400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6831390" y="3378088"/>
            <a:ext cx="1070358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control</a:t>
            </a: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6940151" y="3840485"/>
            <a:ext cx="2047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940151" y="6457120"/>
            <a:ext cx="71784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0476685" y="5199460"/>
            <a:ext cx="71784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476783" y="4777103"/>
            <a:ext cx="480179" cy="4801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8476783" y="4777103"/>
            <a:ext cx="480179" cy="4801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9750105" y="5423566"/>
            <a:ext cx="0" cy="68785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493095" y="33811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输出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978076" y="3362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输入</a:t>
            </a:r>
            <a:endParaRPr lang="zh-CN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947021" y="380763"/>
            <a:ext cx="5123316" cy="2305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847975" y="1411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847975" y="15643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847975" y="17167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847975" y="18691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847975" y="20215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847975" y="21739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847975" y="23263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847975" y="24787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393482" y="1411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393482" y="15643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393482" y="17167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7393482" y="18691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393482" y="20215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7393482" y="21739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393482" y="23263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393482" y="24787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7938989" y="1411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938989" y="15643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938989" y="17167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938989" y="18691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938989" y="20215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38989" y="21739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938989" y="23263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38989" y="24787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484496" y="1411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8484496" y="15643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8484496" y="17167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484496" y="18691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484496" y="20215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484496" y="21739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484496" y="23263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484496" y="24787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9030003" y="1411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030003" y="15643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9030003" y="17167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9030003" y="18691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9030003" y="20215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9030003" y="21739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30003" y="23263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30003" y="24787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575510" y="1411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575510" y="15643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575510" y="17167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575510" y="18691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9575510" y="20215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575510" y="2173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575510" y="23263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9575510" y="24787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0121017" y="1411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10121017" y="15643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0121017" y="17167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0121017" y="18691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0121017" y="20215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121017" y="2173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0121017" y="23263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0121017" y="2478756"/>
            <a:ext cx="230736" cy="94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0666524" y="1411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0666524" y="15643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10666524" y="17167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0666524" y="18691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0666524" y="20215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10666524" y="21739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10666524" y="23263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0666524" y="2478756"/>
            <a:ext cx="230736" cy="94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/>
          <p:cNvCxnSpPr/>
          <p:nvPr/>
        </p:nvCxnSpPr>
        <p:spPr>
          <a:xfrm>
            <a:off x="5947020" y="1319091"/>
            <a:ext cx="51233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6687312" y="380763"/>
            <a:ext cx="0" cy="23055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6807895" y="1198198"/>
            <a:ext cx="310896" cy="79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10626444" y="1201303"/>
            <a:ext cx="310896" cy="79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353402" y="1198198"/>
            <a:ext cx="310896" cy="79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7898909" y="1198198"/>
            <a:ext cx="310896" cy="79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8444416" y="1198198"/>
            <a:ext cx="310896" cy="79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8989923" y="1198198"/>
            <a:ext cx="310896" cy="79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535430" y="1198198"/>
            <a:ext cx="310896" cy="79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0080937" y="1198198"/>
            <a:ext cx="310896" cy="79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>
            <a:off x="6746935" y="479552"/>
            <a:ext cx="432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7835507" y="653724"/>
            <a:ext cx="432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8924079" y="827896"/>
            <a:ext cx="432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10012651" y="1002068"/>
            <a:ext cx="432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10556935" y="1089152"/>
            <a:ext cx="432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9468365" y="914982"/>
            <a:ext cx="432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8379793" y="740810"/>
            <a:ext cx="432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7291221" y="566638"/>
            <a:ext cx="432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6025745" y="54998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接近</a:t>
            </a:r>
            <a:endParaRPr lang="en-US" altLang="zh-CN" sz="1600" dirty="0" smtClean="0"/>
          </a:p>
          <a:p>
            <a:r>
              <a:rPr lang="zh-CN" altLang="en-US" sz="1600" dirty="0" smtClean="0"/>
              <a:t>距离</a:t>
            </a:r>
            <a:endParaRPr lang="zh-CN" altLang="en-US" sz="16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5919850" y="169703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LED</a:t>
            </a:r>
            <a:r>
              <a:rPr lang="zh-CN" altLang="en-US" sz="1600" dirty="0" smtClean="0"/>
              <a:t>灯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能量条</a:t>
            </a:r>
            <a:endParaRPr lang="en-US" altLang="zh-CN" sz="1600" dirty="0"/>
          </a:p>
        </p:txBody>
      </p:sp>
      <p:cxnSp>
        <p:nvCxnSpPr>
          <p:cNvPr id="148" name="直接连接符 147"/>
          <p:cNvCxnSpPr/>
          <p:nvPr/>
        </p:nvCxnSpPr>
        <p:spPr>
          <a:xfrm>
            <a:off x="7229856" y="376947"/>
            <a:ext cx="0" cy="23055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0509504" y="376947"/>
            <a:ext cx="0" cy="23055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7776464" y="376947"/>
            <a:ext cx="0" cy="23055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8323072" y="376947"/>
            <a:ext cx="0" cy="23055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8869680" y="376947"/>
            <a:ext cx="0" cy="23055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9416288" y="376947"/>
            <a:ext cx="0" cy="23055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9962896" y="376947"/>
            <a:ext cx="0" cy="23055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智能</a:t>
            </a:r>
            <a:r>
              <a:rPr lang="zh-CN" altLang="en-US" sz="3200" dirty="0" smtClean="0"/>
              <a:t>接近系统设计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319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数字温湿度计设计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029600" y="2245266"/>
            <a:ext cx="2272420" cy="591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Digital_THM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49808" y="3472394"/>
            <a:ext cx="2095420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Segment_scan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2908" y="3472394"/>
            <a:ext cx="1968904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SHT20_Driver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8766" y="4714219"/>
            <a:ext cx="1968904" cy="606587"/>
          </a:xfrm>
          <a:prstGeom prst="rect">
            <a:avLst/>
          </a:prstGeom>
          <a:solidFill>
            <a:srgbClr val="11C6D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Uart_Rx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" name="直接连接符 10"/>
          <p:cNvCxnSpPr>
            <a:stCxn id="4" idx="0"/>
            <a:endCxn id="3" idx="2"/>
          </p:cNvCxnSpPr>
          <p:nvPr/>
        </p:nvCxnSpPr>
        <p:spPr>
          <a:xfrm flipH="1" flipV="1">
            <a:off x="7165810" y="2837156"/>
            <a:ext cx="2831708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0"/>
            <a:endCxn id="3" idx="2"/>
          </p:cNvCxnSpPr>
          <p:nvPr/>
        </p:nvCxnSpPr>
        <p:spPr>
          <a:xfrm flipV="1">
            <a:off x="4397360" y="2837156"/>
            <a:ext cx="2768450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81846" y="3501045"/>
            <a:ext cx="1968904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Calculate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>
            <a:stCxn id="3" idx="2"/>
            <a:endCxn id="12" idx="0"/>
          </p:cNvCxnSpPr>
          <p:nvPr/>
        </p:nvCxnSpPr>
        <p:spPr>
          <a:xfrm>
            <a:off x="7165810" y="2837156"/>
            <a:ext cx="488" cy="663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63218" y="4078981"/>
            <a:ext cx="488" cy="663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0549" y="192174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Digital_THM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5485" y="3009899"/>
            <a:ext cx="1964829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2689" y="3007009"/>
            <a:ext cx="1972143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SHT20_Driver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150292" y="4048699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seg_rck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150292" y="5196666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seg_din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44572" y="3009899"/>
            <a:ext cx="1446973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scan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50292" y="4631025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seg_sck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691546" y="4458363"/>
            <a:ext cx="15962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691546" y="5037483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691546" y="5616603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96493" y="3207564"/>
            <a:ext cx="1476600" cy="1119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bin_to_bcd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96492" y="4757738"/>
            <a:ext cx="1476601" cy="10799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bin_to_bcd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0" name="直接箭头连接符 49"/>
          <p:cNvCxnSpPr>
            <a:stCxn id="6" idx="3"/>
            <a:endCxn id="5" idx="1"/>
          </p:cNvCxnSpPr>
          <p:nvPr/>
        </p:nvCxnSpPr>
        <p:spPr>
          <a:xfrm>
            <a:off x="4284832" y="4519579"/>
            <a:ext cx="1080653" cy="2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331371" y="408060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H_code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363305" y="3765387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T_code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数字温湿度计设计</a:t>
            </a:r>
            <a:endParaRPr lang="zh-CN" altLang="en-US" sz="3200" dirty="0"/>
          </a:p>
        </p:txBody>
      </p:sp>
      <p:cxnSp>
        <p:nvCxnSpPr>
          <p:cNvPr id="36" name="直接箭头连接符 35"/>
          <p:cNvCxnSpPr>
            <a:stCxn id="5" idx="3"/>
            <a:endCxn id="31" idx="1"/>
          </p:cNvCxnSpPr>
          <p:nvPr/>
        </p:nvCxnSpPr>
        <p:spPr>
          <a:xfrm>
            <a:off x="7330314" y="4522469"/>
            <a:ext cx="9142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63880" y="4679948"/>
            <a:ext cx="1748809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63879" y="4276691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i2c_scl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550618" y="5188639"/>
            <a:ext cx="1762071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50617" y="478538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i2c_sda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1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606581" y="3711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数字万年历设计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403963" y="2245265"/>
            <a:ext cx="2485750" cy="591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Digtal_Calender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16892" y="3472390"/>
            <a:ext cx="1543187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mode_ctrl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3113" y="3472390"/>
            <a:ext cx="1435714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Encoder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96110" y="3472390"/>
            <a:ext cx="1518740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logic_ctrl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54293" y="3472390"/>
            <a:ext cx="1618197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Debounce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92604" y="3472390"/>
            <a:ext cx="2113496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Segment_scan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6" name="直接连接符 25"/>
          <p:cNvCxnSpPr>
            <a:stCxn id="24" idx="0"/>
            <a:endCxn id="10" idx="2"/>
          </p:cNvCxnSpPr>
          <p:nvPr/>
        </p:nvCxnSpPr>
        <p:spPr>
          <a:xfrm flipV="1">
            <a:off x="1963392" y="2837155"/>
            <a:ext cx="3683446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0"/>
            <a:endCxn id="10" idx="2"/>
          </p:cNvCxnSpPr>
          <p:nvPr/>
        </p:nvCxnSpPr>
        <p:spPr>
          <a:xfrm flipV="1">
            <a:off x="3860970" y="2837155"/>
            <a:ext cx="1785868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0" idx="0"/>
            <a:endCxn id="10" idx="2"/>
          </p:cNvCxnSpPr>
          <p:nvPr/>
        </p:nvCxnSpPr>
        <p:spPr>
          <a:xfrm flipH="1" flipV="1">
            <a:off x="5646838" y="2837155"/>
            <a:ext cx="8642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0"/>
            <a:endCxn id="10" idx="2"/>
          </p:cNvCxnSpPr>
          <p:nvPr/>
        </p:nvCxnSpPr>
        <p:spPr>
          <a:xfrm flipH="1" flipV="1">
            <a:off x="5646838" y="2837155"/>
            <a:ext cx="1841648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0"/>
            <a:endCxn id="10" idx="2"/>
          </p:cNvCxnSpPr>
          <p:nvPr/>
        </p:nvCxnSpPr>
        <p:spPr>
          <a:xfrm flipH="1" flipV="1">
            <a:off x="5646838" y="2837155"/>
            <a:ext cx="4002514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3366" y="1921742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Digtal_Calender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5" y="3009899"/>
            <a:ext cx="1378970" cy="1333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Debounce</a:t>
            </a:r>
            <a:endParaRPr lang="en-US" altLang="zh-CN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36562" y="3009900"/>
            <a:ext cx="1273635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mode_ctrl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628970" y="341915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O_pulse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62379" y="5542639"/>
            <a:ext cx="1721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2377" y="4080262"/>
            <a:ext cx="172189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2378" y="5139383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key_b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376" y="367700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key_o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49117" y="5035329"/>
            <a:ext cx="172189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9116" y="463207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key_a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87432" y="4701539"/>
            <a:ext cx="1378970" cy="13002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Encoder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611347" y="477322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L_pulse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622973" y="5188146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R_pulse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664745" y="3819264"/>
            <a:ext cx="9786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664745" y="5187623"/>
            <a:ext cx="9786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664745" y="5611779"/>
            <a:ext cx="9786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06581" y="3711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数字万年历设计</a:t>
            </a:r>
            <a:endParaRPr lang="zh-CN" altLang="en-US" sz="3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150292" y="4048699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seg_rck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50292" y="5196666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seg_din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328660" y="3009899"/>
            <a:ext cx="1362885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scan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150292" y="4631025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seg_sck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9691546" y="4458363"/>
            <a:ext cx="15962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691546" y="5037483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9691546" y="5616603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476086" y="3009899"/>
            <a:ext cx="1362885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DS1340Z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driver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stCxn id="6" idx="3"/>
            <a:endCxn id="71" idx="1"/>
          </p:cNvCxnSpPr>
          <p:nvPr/>
        </p:nvCxnSpPr>
        <p:spPr>
          <a:xfrm flipV="1">
            <a:off x="5910197" y="4522469"/>
            <a:ext cx="565889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1" idx="3"/>
            <a:endCxn id="50" idx="1"/>
          </p:cNvCxnSpPr>
          <p:nvPr/>
        </p:nvCxnSpPr>
        <p:spPr>
          <a:xfrm>
            <a:off x="7838971" y="4522469"/>
            <a:ext cx="4896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5392" y="760576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65391" y="1358782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74692" y="1897167"/>
            <a:ext cx="76912" cy="7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8516" y="760576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8515" y="1358782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37816" y="1897167"/>
            <a:ext cx="76912" cy="769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34368" y="760576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4367" y="1358782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443668" y="1897167"/>
            <a:ext cx="76912" cy="7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97492" y="760576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97491" y="1358782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306792" y="1897167"/>
            <a:ext cx="76912" cy="769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03340" y="760576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03339" y="1358782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12640" y="1897167"/>
            <a:ext cx="76912" cy="7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66464" y="760576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66463" y="1358782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075764" y="1897167"/>
            <a:ext cx="76912" cy="769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272316" y="760576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272315" y="1358782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981616" y="1897167"/>
            <a:ext cx="76912" cy="7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135440" y="760576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35439" y="1358782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844740" y="1897167"/>
            <a:ext cx="76912" cy="769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02678" y="871573"/>
            <a:ext cx="492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第</a:t>
            </a:r>
            <a:endParaRPr lang="en-US" altLang="zh-CN" sz="2400" dirty="0" smtClean="0"/>
          </a:p>
          <a:p>
            <a:r>
              <a:rPr lang="zh-CN" altLang="en-US" sz="2400" dirty="0" smtClean="0"/>
              <a:t>一</a:t>
            </a:r>
            <a:endParaRPr lang="en-US" altLang="zh-CN" sz="2400" dirty="0" smtClean="0"/>
          </a:p>
          <a:p>
            <a:r>
              <a:rPr lang="zh-CN" altLang="en-US" sz="2400" dirty="0" smtClean="0"/>
              <a:t>页</a:t>
            </a:r>
            <a:endParaRPr lang="zh-CN" altLang="en-US" sz="2400" dirty="0"/>
          </a:p>
        </p:txBody>
      </p:sp>
      <p:sp>
        <p:nvSpPr>
          <p:cNvPr id="52" name="右大括号 51"/>
          <p:cNvSpPr/>
          <p:nvPr/>
        </p:nvSpPr>
        <p:spPr>
          <a:xfrm rot="5400000">
            <a:off x="3591371" y="1540376"/>
            <a:ext cx="243552" cy="12647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大括号 52"/>
          <p:cNvSpPr/>
          <p:nvPr/>
        </p:nvSpPr>
        <p:spPr>
          <a:xfrm rot="5400000">
            <a:off x="8898294" y="1540376"/>
            <a:ext cx="243553" cy="12647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大括号 53"/>
          <p:cNvSpPr/>
          <p:nvPr/>
        </p:nvSpPr>
        <p:spPr>
          <a:xfrm rot="5400000">
            <a:off x="5360345" y="1540376"/>
            <a:ext cx="243553" cy="12647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大括号 54"/>
          <p:cNvSpPr/>
          <p:nvPr/>
        </p:nvSpPr>
        <p:spPr>
          <a:xfrm rot="5400000">
            <a:off x="7129320" y="1540376"/>
            <a:ext cx="243553" cy="12647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475441" y="22707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年</a:t>
            </a:r>
            <a:endParaRPr lang="zh-CN" altLang="en-US" sz="2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8782365" y="22707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周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244416" y="22707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月</a:t>
            </a:r>
            <a:endParaRPr lang="zh-CN" altLang="en-US" sz="2400" dirty="0"/>
          </a:p>
        </p:txBody>
      </p:sp>
      <p:sp>
        <p:nvSpPr>
          <p:cNvPr id="70" name="文本框 69"/>
          <p:cNvSpPr txBox="1"/>
          <p:nvPr/>
        </p:nvSpPr>
        <p:spPr>
          <a:xfrm>
            <a:off x="7013390" y="22707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2963965" y="2844329"/>
            <a:ext cx="632389" cy="59820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963964" y="3442535"/>
            <a:ext cx="632389" cy="59820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673265" y="3980920"/>
            <a:ext cx="76912" cy="7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827089" y="2844329"/>
            <a:ext cx="632389" cy="59820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827088" y="3442535"/>
            <a:ext cx="632389" cy="59820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36389" y="3980920"/>
            <a:ext cx="76912" cy="7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732941" y="2844329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732940" y="3442535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442241" y="3980920"/>
            <a:ext cx="76912" cy="7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596065" y="2844329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596064" y="3442535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6305365" y="3980920"/>
            <a:ext cx="76912" cy="769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501913" y="2844329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501912" y="3442535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7211213" y="3980920"/>
            <a:ext cx="76912" cy="7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365037" y="2844329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365036" y="3442535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8074337" y="3980920"/>
            <a:ext cx="76912" cy="769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8270889" y="2844329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8270888" y="3442535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8980189" y="3980920"/>
            <a:ext cx="76912" cy="7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9134013" y="2844329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9134012" y="3442535"/>
            <a:ext cx="632389" cy="598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9843313" y="3980920"/>
            <a:ext cx="76912" cy="769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2001251" y="2955326"/>
            <a:ext cx="492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第</a:t>
            </a:r>
            <a:endParaRPr lang="en-US" altLang="zh-CN" sz="2400" dirty="0" smtClean="0"/>
          </a:p>
          <a:p>
            <a:r>
              <a:rPr lang="zh-CN" altLang="en-US" sz="2400" dirty="0" smtClean="0"/>
              <a:t>二</a:t>
            </a:r>
            <a:endParaRPr lang="en-US" altLang="zh-CN" sz="2400" dirty="0" smtClean="0"/>
          </a:p>
          <a:p>
            <a:r>
              <a:rPr lang="zh-CN" altLang="en-US" sz="2400" dirty="0" smtClean="0"/>
              <a:t>页</a:t>
            </a:r>
            <a:endParaRPr lang="zh-CN" altLang="en-US" sz="2400" dirty="0"/>
          </a:p>
        </p:txBody>
      </p:sp>
      <p:sp>
        <p:nvSpPr>
          <p:cNvPr id="96" name="右大括号 95"/>
          <p:cNvSpPr/>
          <p:nvPr/>
        </p:nvSpPr>
        <p:spPr>
          <a:xfrm rot="5400000">
            <a:off x="3589944" y="3624129"/>
            <a:ext cx="243552" cy="1264777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右大括号 96"/>
          <p:cNvSpPr/>
          <p:nvPr/>
        </p:nvSpPr>
        <p:spPr>
          <a:xfrm rot="5400000">
            <a:off x="8896867" y="3624129"/>
            <a:ext cx="243553" cy="12647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右大括号 97"/>
          <p:cNvSpPr/>
          <p:nvPr/>
        </p:nvSpPr>
        <p:spPr>
          <a:xfrm rot="5400000">
            <a:off x="5358918" y="3624129"/>
            <a:ext cx="243553" cy="12647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右大括号 98"/>
          <p:cNvSpPr/>
          <p:nvPr/>
        </p:nvSpPr>
        <p:spPr>
          <a:xfrm rot="5400000">
            <a:off x="7127893" y="3624129"/>
            <a:ext cx="243553" cy="12647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174910" y="43545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不显示</a:t>
            </a:r>
            <a:endParaRPr lang="zh-CN" altLang="en-US" sz="24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780938" y="43545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秒</a:t>
            </a:r>
            <a:endParaRPr lang="zh-CN" altLang="en-US" sz="24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242989" y="43545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时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7011963" y="43545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745496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2180" y="2679822"/>
            <a:ext cx="2589376" cy="8962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Picture_display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4252887"/>
            <a:ext cx="2490571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LCD_RGB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56400" y="4266089"/>
            <a:ext cx="2508765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LCD_RAM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dirty="0" smtClean="0"/>
              <a:t>图片</a:t>
            </a:r>
            <a:r>
              <a:rPr lang="zh-CN" altLang="zh-CN" sz="3200" dirty="0"/>
              <a:t>显示系统设计</a:t>
            </a:r>
            <a:endParaRPr lang="zh-CN" altLang="en-US" sz="3200" dirty="0"/>
          </a:p>
        </p:txBody>
      </p:sp>
      <p:cxnSp>
        <p:nvCxnSpPr>
          <p:cNvPr id="4" name="直接连接符 3"/>
          <p:cNvCxnSpPr>
            <a:stCxn id="2" idx="2"/>
            <a:endCxn id="5" idx="0"/>
          </p:cNvCxnSpPr>
          <p:nvPr/>
        </p:nvCxnSpPr>
        <p:spPr>
          <a:xfrm flipH="1">
            <a:off x="3531060" y="3576115"/>
            <a:ext cx="2275808" cy="67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  <a:endCxn id="2" idx="2"/>
          </p:cNvCxnSpPr>
          <p:nvPr/>
        </p:nvCxnSpPr>
        <p:spPr>
          <a:xfrm flipH="1" flipV="1">
            <a:off x="5806868" y="3576115"/>
            <a:ext cx="2203915" cy="6899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0549" y="1921742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Type_system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3009899"/>
            <a:ext cx="1981426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Array_KeyBoard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7546" y="3009900"/>
            <a:ext cx="1337286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Decoder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72626" y="3009899"/>
            <a:ext cx="1981426" cy="1333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Segment_led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2626" y="4701538"/>
            <a:ext cx="1981426" cy="1333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Segment_led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5" idx="3"/>
            <a:endCxn id="6" idx="1"/>
          </p:cNvCxnSpPr>
          <p:nvPr/>
        </p:nvCxnSpPr>
        <p:spPr>
          <a:xfrm>
            <a:off x="4267200" y="4522469"/>
            <a:ext cx="114034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3"/>
          </p:cNvCxnSpPr>
          <p:nvPr/>
        </p:nvCxnSpPr>
        <p:spPr>
          <a:xfrm flipV="1">
            <a:off x="9754052" y="3676649"/>
            <a:ext cx="17218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3"/>
          </p:cNvCxnSpPr>
          <p:nvPr/>
        </p:nvCxnSpPr>
        <p:spPr>
          <a:xfrm flipV="1">
            <a:off x="9754052" y="5363097"/>
            <a:ext cx="1721894" cy="5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63880" y="4484369"/>
            <a:ext cx="17218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80" y="5175248"/>
            <a:ext cx="1721894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744832" y="3691889"/>
            <a:ext cx="1027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744832" y="5363097"/>
            <a:ext cx="1027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3879" y="4081113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3879" y="4771991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row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150292" y="3276539"/>
            <a:ext cx="206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seg_1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50292" y="4962986"/>
            <a:ext cx="206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seg_2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29931" y="4081113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key_pulse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89524" y="320936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89524" y="488057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581" y="37119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矩阵键盘键入系统设计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18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13817" y="1944361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Picture_display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3009899"/>
            <a:ext cx="2363138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LCD_RAM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88641" y="3009900"/>
            <a:ext cx="2534480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LCD_RGB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5" idx="3"/>
            <a:endCxn id="6" idx="1"/>
          </p:cNvCxnSpPr>
          <p:nvPr/>
        </p:nvCxnSpPr>
        <p:spPr>
          <a:xfrm>
            <a:off x="4648912" y="4522469"/>
            <a:ext cx="2539729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9723121" y="5701574"/>
            <a:ext cx="14462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235488" y="5296270"/>
            <a:ext cx="106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lcd_din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07769" y="3800583"/>
            <a:ext cx="132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ram_addr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ram_data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dirty="0" smtClean="0"/>
              <a:t>图片</a:t>
            </a:r>
            <a:r>
              <a:rPr lang="zh-CN" altLang="zh-CN" sz="3200" dirty="0"/>
              <a:t>显示系统设计</a:t>
            </a:r>
            <a:endParaRPr lang="zh-CN" altLang="en-US" sz="32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723121" y="5291077"/>
            <a:ext cx="1437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235488" y="4885773"/>
            <a:ext cx="106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lcd_clk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723121" y="4875385"/>
            <a:ext cx="14462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235488" y="4470081"/>
            <a:ext cx="106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lcd_dc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9723121" y="4462291"/>
            <a:ext cx="14462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235488" y="4056987"/>
            <a:ext cx="106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</a:t>
            </a:r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cd_bl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9723121" y="4051794"/>
            <a:ext cx="14462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35488" y="3646490"/>
            <a:ext cx="106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</a:t>
            </a:r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cd_res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7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127619" y="2261567"/>
            <a:ext cx="4452359" cy="2703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07551" y="2905570"/>
            <a:ext cx="1239141" cy="183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液晶屏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96742" y="2905570"/>
            <a:ext cx="1217741" cy="183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驱动芯片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ST7735S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>
            <a:stCxn id="3" idx="3"/>
            <a:endCxn id="2" idx="1"/>
          </p:cNvCxnSpPr>
          <p:nvPr/>
        </p:nvCxnSpPr>
        <p:spPr>
          <a:xfrm>
            <a:off x="6114483" y="3824243"/>
            <a:ext cx="8930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06798" y="3454911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RGB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255806" y="3409770"/>
            <a:ext cx="6409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64352" y="30489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并行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50849" y="4151835"/>
            <a:ext cx="18444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62926" y="379105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089156" y="377396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17102" y="2389758"/>
            <a:ext cx="241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1.8</a:t>
            </a:r>
            <a:r>
              <a:rPr lang="zh-CN" altLang="en-US" dirty="0" smtClean="0"/>
              <a:t>寸串行彩色液晶屏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dirty="0" smtClean="0"/>
              <a:t>图片</a:t>
            </a:r>
            <a:r>
              <a:rPr lang="zh-CN" altLang="zh-CN" sz="3200" dirty="0"/>
              <a:t>显示系统设计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994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屏幕保护系统设计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781913" y="2245266"/>
            <a:ext cx="2272420" cy="591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Screen_Saver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02121" y="3472394"/>
            <a:ext cx="1864887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step_rom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483" y="3472394"/>
            <a:ext cx="1639642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pll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" name="直接连接符 10"/>
          <p:cNvCxnSpPr>
            <a:stCxn id="4" idx="0"/>
            <a:endCxn id="3" idx="2"/>
          </p:cNvCxnSpPr>
          <p:nvPr/>
        </p:nvCxnSpPr>
        <p:spPr>
          <a:xfrm flipH="1" flipV="1">
            <a:off x="5918123" y="2837156"/>
            <a:ext cx="2716442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0"/>
            <a:endCxn id="3" idx="2"/>
          </p:cNvCxnSpPr>
          <p:nvPr/>
        </p:nvCxnSpPr>
        <p:spPr>
          <a:xfrm flipV="1">
            <a:off x="3314304" y="2837156"/>
            <a:ext cx="2603819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870414" y="3472394"/>
            <a:ext cx="2093656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Vga_Module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>
            <a:stCxn id="3" idx="2"/>
            <a:endCxn id="12" idx="0"/>
          </p:cNvCxnSpPr>
          <p:nvPr/>
        </p:nvCxnSpPr>
        <p:spPr>
          <a:xfrm flipH="1">
            <a:off x="5917242" y="2837156"/>
            <a:ext cx="881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2664" y="2211827"/>
            <a:ext cx="5600238" cy="3555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39174" y="23346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Screen_Saver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9240" y="3073498"/>
            <a:ext cx="1207518" cy="2333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pll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105720" y="3752286"/>
            <a:ext cx="9796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05720" y="4209078"/>
            <a:ext cx="9796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105720" y="3352176"/>
            <a:ext cx="79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105720" y="3805823"/>
            <a:ext cx="796747" cy="403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92902" y="3962028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sync_v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92902" y="4832018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vga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92902" y="4427311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sync_h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8234156" y="4393637"/>
            <a:ext cx="15962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234156" y="4833769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34156" y="5251955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850495" y="3073498"/>
            <a:ext cx="2384746" cy="702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step_rom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50494" y="4266381"/>
            <a:ext cx="2384747" cy="1142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Vga_Module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屏幕保护系统设计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7189263" y="3801150"/>
            <a:ext cx="1226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rom_data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7212709" y="3775759"/>
            <a:ext cx="1" cy="49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698584" y="3803529"/>
            <a:ext cx="1249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rom_addr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943624" y="3778138"/>
            <a:ext cx="1" cy="493756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776758" y="4944464"/>
            <a:ext cx="10737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76759" y="4544354"/>
            <a:ext cx="107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clk_40m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7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50792" y="4144550"/>
            <a:ext cx="3566160" cy="20447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20692" y="4459531"/>
            <a:ext cx="2631440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101611" y="5529260"/>
            <a:ext cx="349711" cy="3493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rgbClr val="FF0000"/>
                </a:solidFill>
              </a:rPr>
              <a:t>图片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07034" y="4415087"/>
            <a:ext cx="629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像素</a:t>
            </a:r>
            <a:r>
              <a:rPr lang="en-US" altLang="zh-CN" sz="1050" dirty="0" smtClean="0"/>
              <a:t>0,0</a:t>
            </a:r>
            <a:endParaRPr lang="zh-CN" altLang="en-US" sz="1050" dirty="0"/>
          </a:p>
        </p:txBody>
      </p:sp>
      <p:sp>
        <p:nvSpPr>
          <p:cNvPr id="20" name="文本框 19"/>
          <p:cNvSpPr txBox="1"/>
          <p:nvPr/>
        </p:nvSpPr>
        <p:spPr>
          <a:xfrm>
            <a:off x="9463034" y="4415087"/>
            <a:ext cx="772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 smtClean="0"/>
              <a:t>像素</a:t>
            </a:r>
            <a:r>
              <a:rPr lang="en-US" altLang="zh-CN" sz="1050" dirty="0" smtClean="0"/>
              <a:t>0,800</a:t>
            </a:r>
            <a:endParaRPr lang="zh-CN" altLang="en-US" sz="1050" dirty="0"/>
          </a:p>
        </p:txBody>
      </p:sp>
      <p:sp>
        <p:nvSpPr>
          <p:cNvPr id="21" name="文本框 20"/>
          <p:cNvSpPr txBox="1"/>
          <p:nvPr/>
        </p:nvSpPr>
        <p:spPr>
          <a:xfrm>
            <a:off x="8002445" y="5671129"/>
            <a:ext cx="773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像素</a:t>
            </a:r>
            <a:r>
              <a:rPr lang="en-US" altLang="zh-CN" sz="1050" dirty="0" smtClean="0"/>
              <a:t>600,0</a:t>
            </a:r>
            <a:endParaRPr lang="zh-CN" altLang="en-US" sz="105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09219" y="5671129"/>
            <a:ext cx="926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 smtClean="0"/>
              <a:t>像素</a:t>
            </a:r>
            <a:r>
              <a:rPr lang="en-US" altLang="zh-CN" sz="1050" dirty="0" smtClean="0"/>
              <a:t>600,800</a:t>
            </a:r>
            <a:endParaRPr lang="zh-CN" altLang="en-US" sz="1050" dirty="0"/>
          </a:p>
        </p:txBody>
      </p:sp>
      <p:sp>
        <p:nvSpPr>
          <p:cNvPr id="23" name="矩形 22"/>
          <p:cNvSpPr/>
          <p:nvPr/>
        </p:nvSpPr>
        <p:spPr>
          <a:xfrm>
            <a:off x="7819884" y="445953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20795" y="58364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405604" y="445953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406515" y="58364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19" idx="1"/>
            <a:endCxn id="23" idx="1"/>
          </p:cNvCxnSpPr>
          <p:nvPr/>
        </p:nvCxnSpPr>
        <p:spPr>
          <a:xfrm flipH="1" flipV="1">
            <a:off x="7819884" y="4482390"/>
            <a:ext cx="187150" cy="5965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3"/>
            <a:endCxn id="25" idx="3"/>
          </p:cNvCxnSpPr>
          <p:nvPr/>
        </p:nvCxnSpPr>
        <p:spPr>
          <a:xfrm flipV="1">
            <a:off x="10235060" y="4482390"/>
            <a:ext cx="216263" cy="5965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1" idx="1"/>
            <a:endCxn id="24" idx="1"/>
          </p:cNvCxnSpPr>
          <p:nvPr/>
        </p:nvCxnSpPr>
        <p:spPr>
          <a:xfrm flipH="1">
            <a:off x="7820795" y="5798087"/>
            <a:ext cx="181650" cy="611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3"/>
            <a:endCxn id="26" idx="3"/>
          </p:cNvCxnSpPr>
          <p:nvPr/>
        </p:nvCxnSpPr>
        <p:spPr>
          <a:xfrm>
            <a:off x="10235534" y="5798087"/>
            <a:ext cx="216700" cy="611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78189" y="56006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显示区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764142" y="589921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消隐</a:t>
            </a:r>
            <a:r>
              <a:rPr lang="zh-CN" altLang="en-US" sz="1200" dirty="0" smtClean="0"/>
              <a:t>区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7818421" y="4458259"/>
            <a:ext cx="2282097" cy="10844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 flipV="1">
            <a:off x="10095086" y="5524926"/>
            <a:ext cx="457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338870" y="5333242"/>
            <a:ext cx="64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 smtClean="0">
                <a:solidFill>
                  <a:srgbClr val="FF0000"/>
                </a:solidFill>
              </a:rPr>
              <a:t>图片基点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38" name="直接连接符 37"/>
          <p:cNvCxnSpPr>
            <a:stCxn id="35" idx="3"/>
          </p:cNvCxnSpPr>
          <p:nvPr/>
        </p:nvCxnSpPr>
        <p:spPr>
          <a:xfrm flipH="1" flipV="1">
            <a:off x="9903492" y="5441038"/>
            <a:ext cx="191594" cy="1067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0101435" y="5765091"/>
            <a:ext cx="0" cy="422908"/>
          </a:xfrm>
          <a:prstGeom prst="line">
            <a:avLst/>
          </a:prstGeom>
          <a:ln w="95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10453225" y="5767631"/>
            <a:ext cx="0" cy="422908"/>
          </a:xfrm>
          <a:prstGeom prst="line">
            <a:avLst/>
          </a:prstGeom>
          <a:ln w="95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369405" y="5529024"/>
            <a:ext cx="547547" cy="5014"/>
          </a:xfrm>
          <a:prstGeom prst="line">
            <a:avLst/>
          </a:prstGeom>
          <a:ln w="95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10369405" y="5881541"/>
            <a:ext cx="547547" cy="5014"/>
          </a:xfrm>
          <a:prstGeom prst="line">
            <a:avLst/>
          </a:prstGeom>
          <a:ln w="95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68717" y="596658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宽度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4215" y="560065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高</a:t>
            </a:r>
            <a:r>
              <a:rPr lang="zh-CN" altLang="en-US" sz="900" dirty="0" smtClean="0">
                <a:solidFill>
                  <a:srgbClr val="FF0000"/>
                </a:solidFill>
              </a:rPr>
              <a:t>度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550200" y="4910486"/>
            <a:ext cx="874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 smtClean="0">
                <a:solidFill>
                  <a:srgbClr val="FF0000"/>
                </a:solidFill>
              </a:rPr>
              <a:t>基点轨迹范围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78277" y="1772610"/>
            <a:ext cx="3566160" cy="20447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848177" y="2087591"/>
            <a:ext cx="2631440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848177" y="2286352"/>
            <a:ext cx="26314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848177" y="2515227"/>
            <a:ext cx="26314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848177" y="2744102"/>
            <a:ext cx="26314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848177" y="2972977"/>
            <a:ext cx="26314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0479617" y="2286352"/>
            <a:ext cx="2692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553537" y="2283945"/>
            <a:ext cx="2877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553537" y="2513622"/>
            <a:ext cx="2877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7553537" y="2743299"/>
            <a:ext cx="2877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7553537" y="2972977"/>
            <a:ext cx="2877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0479617" y="2517134"/>
            <a:ext cx="2743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10479617" y="2743299"/>
            <a:ext cx="274320" cy="4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10479617" y="2972977"/>
            <a:ext cx="279400" cy="57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任意多边形 65"/>
          <p:cNvSpPr/>
          <p:nvPr/>
        </p:nvSpPr>
        <p:spPr>
          <a:xfrm>
            <a:off x="7451905" y="2519391"/>
            <a:ext cx="3407326" cy="223520"/>
          </a:xfrm>
          <a:custGeom>
            <a:avLst/>
            <a:gdLst>
              <a:gd name="connsiteX0" fmla="*/ 3291872 w 3407326"/>
              <a:gd name="connsiteY0" fmla="*/ 0 h 223520"/>
              <a:gd name="connsiteX1" fmla="*/ 3058192 w 3407326"/>
              <a:gd name="connsiteY1" fmla="*/ 66040 h 223520"/>
              <a:gd name="connsiteX2" fmla="*/ 365792 w 3407326"/>
              <a:gd name="connsiteY2" fmla="*/ 137160 h 223520"/>
              <a:gd name="connsiteX3" fmla="*/ 96552 w 3407326"/>
              <a:gd name="connsiteY3" fmla="*/ 223520 h 22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7326" h="223520">
                <a:moveTo>
                  <a:pt x="3291872" y="0"/>
                </a:moveTo>
                <a:cubicBezTo>
                  <a:pt x="3418872" y="21590"/>
                  <a:pt x="3545872" y="43180"/>
                  <a:pt x="3058192" y="66040"/>
                </a:cubicBezTo>
                <a:cubicBezTo>
                  <a:pt x="2570512" y="88900"/>
                  <a:pt x="859399" y="110913"/>
                  <a:pt x="365792" y="137160"/>
                </a:cubicBezTo>
                <a:cubicBezTo>
                  <a:pt x="-127815" y="163407"/>
                  <a:pt x="-15632" y="193463"/>
                  <a:pt x="96552" y="223520"/>
                </a:cubicBezTo>
              </a:path>
            </a:pathLst>
          </a:custGeom>
          <a:noFill/>
          <a:ln w="6350">
            <a:solidFill>
              <a:srgbClr val="11C6D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7451905" y="2742911"/>
            <a:ext cx="3407326" cy="223520"/>
          </a:xfrm>
          <a:custGeom>
            <a:avLst/>
            <a:gdLst>
              <a:gd name="connsiteX0" fmla="*/ 3291872 w 3407326"/>
              <a:gd name="connsiteY0" fmla="*/ 0 h 223520"/>
              <a:gd name="connsiteX1" fmla="*/ 3058192 w 3407326"/>
              <a:gd name="connsiteY1" fmla="*/ 66040 h 223520"/>
              <a:gd name="connsiteX2" fmla="*/ 365792 w 3407326"/>
              <a:gd name="connsiteY2" fmla="*/ 137160 h 223520"/>
              <a:gd name="connsiteX3" fmla="*/ 96552 w 3407326"/>
              <a:gd name="connsiteY3" fmla="*/ 223520 h 22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7326" h="223520">
                <a:moveTo>
                  <a:pt x="3291872" y="0"/>
                </a:moveTo>
                <a:cubicBezTo>
                  <a:pt x="3418872" y="21590"/>
                  <a:pt x="3545872" y="43180"/>
                  <a:pt x="3058192" y="66040"/>
                </a:cubicBezTo>
                <a:cubicBezTo>
                  <a:pt x="2570512" y="88900"/>
                  <a:pt x="859399" y="110913"/>
                  <a:pt x="365792" y="137160"/>
                </a:cubicBezTo>
                <a:cubicBezTo>
                  <a:pt x="-127815" y="163407"/>
                  <a:pt x="-15632" y="193463"/>
                  <a:pt x="96552" y="223520"/>
                </a:cubicBezTo>
              </a:path>
            </a:pathLst>
          </a:custGeom>
          <a:noFill/>
          <a:ln w="6350">
            <a:solidFill>
              <a:srgbClr val="11C6D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7451905" y="2291112"/>
            <a:ext cx="3407326" cy="223520"/>
          </a:xfrm>
          <a:custGeom>
            <a:avLst/>
            <a:gdLst>
              <a:gd name="connsiteX0" fmla="*/ 3291872 w 3407326"/>
              <a:gd name="connsiteY0" fmla="*/ 0 h 223520"/>
              <a:gd name="connsiteX1" fmla="*/ 3058192 w 3407326"/>
              <a:gd name="connsiteY1" fmla="*/ 66040 h 223520"/>
              <a:gd name="connsiteX2" fmla="*/ 365792 w 3407326"/>
              <a:gd name="connsiteY2" fmla="*/ 137160 h 223520"/>
              <a:gd name="connsiteX3" fmla="*/ 96552 w 3407326"/>
              <a:gd name="connsiteY3" fmla="*/ 223520 h 22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7326" h="223520">
                <a:moveTo>
                  <a:pt x="3291872" y="0"/>
                </a:moveTo>
                <a:cubicBezTo>
                  <a:pt x="3418872" y="21590"/>
                  <a:pt x="3545872" y="43180"/>
                  <a:pt x="3058192" y="66040"/>
                </a:cubicBezTo>
                <a:cubicBezTo>
                  <a:pt x="2570512" y="88900"/>
                  <a:pt x="859399" y="110913"/>
                  <a:pt x="365792" y="137160"/>
                </a:cubicBezTo>
                <a:cubicBezTo>
                  <a:pt x="-127815" y="163407"/>
                  <a:pt x="-15632" y="193463"/>
                  <a:pt x="96552" y="223520"/>
                </a:cubicBezTo>
              </a:path>
            </a:pathLst>
          </a:custGeom>
          <a:noFill/>
          <a:ln w="6350">
            <a:solidFill>
              <a:srgbClr val="11C6D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034519" y="2043147"/>
            <a:ext cx="629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像素</a:t>
            </a:r>
            <a:r>
              <a:rPr lang="en-US" altLang="zh-CN" sz="1050" dirty="0" smtClean="0"/>
              <a:t>0,0</a:t>
            </a:r>
            <a:endParaRPr lang="zh-CN" altLang="en-US" sz="1050" dirty="0"/>
          </a:p>
        </p:txBody>
      </p:sp>
      <p:sp>
        <p:nvSpPr>
          <p:cNvPr id="70" name="文本框 69"/>
          <p:cNvSpPr txBox="1"/>
          <p:nvPr/>
        </p:nvSpPr>
        <p:spPr>
          <a:xfrm>
            <a:off x="9490519" y="2043147"/>
            <a:ext cx="772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 smtClean="0"/>
              <a:t>像素</a:t>
            </a:r>
            <a:r>
              <a:rPr lang="en-US" altLang="zh-CN" sz="1050" dirty="0" smtClean="0"/>
              <a:t>0,800</a:t>
            </a:r>
            <a:endParaRPr lang="zh-CN" altLang="en-US" sz="1050" dirty="0"/>
          </a:p>
        </p:txBody>
      </p:sp>
      <p:sp>
        <p:nvSpPr>
          <p:cNvPr id="71" name="文本框 70"/>
          <p:cNvSpPr txBox="1"/>
          <p:nvPr/>
        </p:nvSpPr>
        <p:spPr>
          <a:xfrm>
            <a:off x="8029930" y="3299189"/>
            <a:ext cx="773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像素</a:t>
            </a:r>
            <a:r>
              <a:rPr lang="en-US" altLang="zh-CN" sz="1050" dirty="0" smtClean="0"/>
              <a:t>600,0</a:t>
            </a:r>
            <a:endParaRPr lang="zh-CN" altLang="en-US" sz="1050" dirty="0"/>
          </a:p>
        </p:txBody>
      </p:sp>
      <p:sp>
        <p:nvSpPr>
          <p:cNvPr id="72" name="文本框 71"/>
          <p:cNvSpPr txBox="1"/>
          <p:nvPr/>
        </p:nvSpPr>
        <p:spPr>
          <a:xfrm>
            <a:off x="9336704" y="3299189"/>
            <a:ext cx="926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 smtClean="0"/>
              <a:t>像素</a:t>
            </a:r>
            <a:r>
              <a:rPr lang="en-US" altLang="zh-CN" sz="1050" dirty="0" smtClean="0"/>
              <a:t>600,800</a:t>
            </a:r>
            <a:endParaRPr lang="zh-CN" altLang="en-US" sz="1050" dirty="0"/>
          </a:p>
        </p:txBody>
      </p:sp>
      <p:sp>
        <p:nvSpPr>
          <p:cNvPr id="73" name="矩形 72"/>
          <p:cNvSpPr/>
          <p:nvPr/>
        </p:nvSpPr>
        <p:spPr>
          <a:xfrm>
            <a:off x="7847369" y="208759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848280" y="346446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0433089" y="208759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0434000" y="346446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stCxn id="69" idx="1"/>
            <a:endCxn id="73" idx="1"/>
          </p:cNvCxnSpPr>
          <p:nvPr/>
        </p:nvCxnSpPr>
        <p:spPr>
          <a:xfrm flipH="1" flipV="1">
            <a:off x="7847369" y="2110450"/>
            <a:ext cx="187150" cy="5965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70" idx="3"/>
            <a:endCxn id="75" idx="3"/>
          </p:cNvCxnSpPr>
          <p:nvPr/>
        </p:nvCxnSpPr>
        <p:spPr>
          <a:xfrm flipV="1">
            <a:off x="10262545" y="2110450"/>
            <a:ext cx="216263" cy="5965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1" idx="1"/>
            <a:endCxn id="74" idx="1"/>
          </p:cNvCxnSpPr>
          <p:nvPr/>
        </p:nvCxnSpPr>
        <p:spPr>
          <a:xfrm flipH="1">
            <a:off x="7848280" y="3426147"/>
            <a:ext cx="181650" cy="611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2" idx="3"/>
            <a:endCxn id="76" idx="3"/>
          </p:cNvCxnSpPr>
          <p:nvPr/>
        </p:nvCxnSpPr>
        <p:spPr>
          <a:xfrm>
            <a:off x="10263019" y="3426147"/>
            <a:ext cx="216700" cy="611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8791628" y="30604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显示区</a:t>
            </a:r>
            <a:endParaRPr lang="zh-CN" altLang="en-US" sz="1200" dirty="0"/>
          </a:p>
        </p:txBody>
      </p:sp>
      <p:sp>
        <p:nvSpPr>
          <p:cNvPr id="82" name="文本框 81"/>
          <p:cNvSpPr txBox="1"/>
          <p:nvPr/>
        </p:nvSpPr>
        <p:spPr>
          <a:xfrm>
            <a:off x="8791627" y="35272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消隐</a:t>
            </a:r>
            <a:r>
              <a:rPr lang="zh-CN" altLang="en-US" sz="1200" dirty="0" smtClean="0"/>
              <a:t>区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3501195" y="5156467"/>
            <a:ext cx="361284" cy="119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6200000">
            <a:off x="4222291" y="5493172"/>
            <a:ext cx="361284" cy="119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flipV="1">
            <a:off x="4321748" y="5864286"/>
            <a:ext cx="162370" cy="1806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>
            <a:stCxn id="83" idx="1"/>
          </p:cNvCxnSpPr>
          <p:nvPr/>
        </p:nvCxnSpPr>
        <p:spPr>
          <a:xfrm flipH="1" flipV="1">
            <a:off x="2822204" y="5216287"/>
            <a:ext cx="67899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3"/>
            <a:endCxn id="84" idx="3"/>
          </p:cNvCxnSpPr>
          <p:nvPr/>
        </p:nvCxnSpPr>
        <p:spPr>
          <a:xfrm>
            <a:off x="3862479" y="5216288"/>
            <a:ext cx="540455" cy="1560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4" idx="1"/>
            <a:endCxn id="85" idx="3"/>
          </p:cNvCxnSpPr>
          <p:nvPr/>
        </p:nvCxnSpPr>
        <p:spPr>
          <a:xfrm flipH="1">
            <a:off x="4402933" y="5733635"/>
            <a:ext cx="1" cy="130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402933" y="5216287"/>
            <a:ext cx="65826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410036" y="5387957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75R</a:t>
            </a:r>
            <a:endParaRPr lang="zh-CN" altLang="en-US" sz="1600" dirty="0"/>
          </a:p>
        </p:txBody>
      </p:sp>
      <p:sp>
        <p:nvSpPr>
          <p:cNvPr id="91" name="文本框 90"/>
          <p:cNvSpPr txBox="1"/>
          <p:nvPr/>
        </p:nvSpPr>
        <p:spPr>
          <a:xfrm>
            <a:off x="3429203" y="524318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Rx ?</a:t>
            </a:r>
            <a:endParaRPr lang="zh-CN" altLang="en-US" sz="1600" dirty="0"/>
          </a:p>
        </p:txBody>
      </p:sp>
      <p:sp>
        <p:nvSpPr>
          <p:cNvPr id="92" name="文本框 91"/>
          <p:cNvSpPr txBox="1"/>
          <p:nvPr/>
        </p:nvSpPr>
        <p:spPr>
          <a:xfrm>
            <a:off x="2286646" y="50470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3.3V</a:t>
            </a:r>
            <a:endParaRPr lang="zh-CN" altLang="en-US" sz="1600" dirty="0"/>
          </a:p>
        </p:txBody>
      </p:sp>
      <p:sp>
        <p:nvSpPr>
          <p:cNvPr id="93" name="文本框 92"/>
          <p:cNvSpPr txBox="1"/>
          <p:nvPr/>
        </p:nvSpPr>
        <p:spPr>
          <a:xfrm>
            <a:off x="5005732" y="504701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</a:rPr>
              <a:t>0.714V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376612" y="51957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屏幕保护系统设计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7194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606581" y="371191"/>
            <a:ext cx="4965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WIFI-ESP8266</a:t>
            </a:r>
            <a:r>
              <a:rPr lang="zh-CN" altLang="en-US" sz="3200" dirty="0" smtClean="0"/>
              <a:t>通信系统设计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700784" y="2671985"/>
            <a:ext cx="2485750" cy="591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WIFI-ESP8266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5593" y="3899110"/>
            <a:ext cx="1435714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Baud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85143" y="3899110"/>
            <a:ext cx="1518740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Uart_Rx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03560" y="3899110"/>
            <a:ext cx="1618197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Uart_Tx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19531" y="3899110"/>
            <a:ext cx="2113496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Segment_scan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6" name="直接连接符 25"/>
          <p:cNvCxnSpPr>
            <a:stCxn id="24" idx="0"/>
            <a:endCxn id="10" idx="2"/>
          </p:cNvCxnSpPr>
          <p:nvPr/>
        </p:nvCxnSpPr>
        <p:spPr>
          <a:xfrm flipV="1">
            <a:off x="2612659" y="3263875"/>
            <a:ext cx="3331000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0"/>
            <a:endCxn id="10" idx="2"/>
          </p:cNvCxnSpPr>
          <p:nvPr/>
        </p:nvCxnSpPr>
        <p:spPr>
          <a:xfrm flipV="1">
            <a:off x="4653450" y="3263875"/>
            <a:ext cx="1290209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0" idx="0"/>
            <a:endCxn id="10" idx="2"/>
          </p:cNvCxnSpPr>
          <p:nvPr/>
        </p:nvCxnSpPr>
        <p:spPr>
          <a:xfrm flipH="1" flipV="1">
            <a:off x="5943659" y="3263875"/>
            <a:ext cx="700854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0"/>
            <a:endCxn id="10" idx="2"/>
          </p:cNvCxnSpPr>
          <p:nvPr/>
        </p:nvCxnSpPr>
        <p:spPr>
          <a:xfrm flipH="1" flipV="1">
            <a:off x="5943659" y="3263875"/>
            <a:ext cx="3032620" cy="635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67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71605" y="1921742"/>
            <a:ext cx="2361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WIFI-ESP8266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63880" y="229870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286765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189859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48472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62379" y="5515102"/>
            <a:ext cx="1721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2377" y="3595525"/>
            <a:ext cx="172189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2378" y="5111846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wifi_rx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376" y="3192268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wifi_tx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01934" y="4283508"/>
            <a:ext cx="1530625" cy="5056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Baud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50292" y="3693502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seg_rck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50292" y="4841469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seg_din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328660" y="3252343"/>
            <a:ext cx="1362885" cy="25069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scan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150292" y="4275828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seg_sck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9691546" y="4103166"/>
            <a:ext cx="15962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691546" y="4682286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9691546" y="5261406"/>
            <a:ext cx="158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301934" y="3252343"/>
            <a:ext cx="1530625" cy="642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Uart_Tx</a:t>
            </a:r>
            <a:endParaRPr lang="en-US" altLang="zh-CN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01934" y="5177749"/>
            <a:ext cx="1530625" cy="6265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Uart_Rx</a:t>
            </a: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770067" y="4789143"/>
            <a:ext cx="0" cy="388606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3333947" y="4789143"/>
            <a:ext cx="0" cy="388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318707" y="3897603"/>
            <a:ext cx="0" cy="388606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754827" y="3897603"/>
            <a:ext cx="0" cy="388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41126" y="3252343"/>
            <a:ext cx="1839245" cy="9737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ESP8266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配置逻辑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41127" y="4825033"/>
            <a:ext cx="1822474" cy="9737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ESP8266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接收逻辑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832559" y="3592378"/>
            <a:ext cx="11085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5" idx="3"/>
          </p:cNvCxnSpPr>
          <p:nvPr/>
        </p:nvCxnSpPr>
        <p:spPr>
          <a:xfrm>
            <a:off x="3832559" y="5491025"/>
            <a:ext cx="1108567" cy="209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2" idx="3"/>
          </p:cNvCxnSpPr>
          <p:nvPr/>
        </p:nvCxnSpPr>
        <p:spPr>
          <a:xfrm>
            <a:off x="6763601" y="5311901"/>
            <a:ext cx="1565059" cy="12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059536" y="5511956"/>
            <a:ext cx="0" cy="47864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68082" y="5990602"/>
            <a:ext cx="92095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167953" y="5572658"/>
            <a:ext cx="12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uart_tx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06581" y="371191"/>
            <a:ext cx="4965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WIFI-ESP8266</a:t>
            </a:r>
            <a:r>
              <a:rPr lang="zh-CN" altLang="en-US" sz="3200" dirty="0" smtClean="0"/>
              <a:t>通信系统设计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9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941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91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84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581" y="371191"/>
            <a:ext cx="3100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简易电子琴</a:t>
            </a:r>
            <a:r>
              <a:rPr lang="zh-CN" altLang="en-US" sz="3200" dirty="0"/>
              <a:t>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3730028" y="2245266"/>
            <a:ext cx="2272420" cy="591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Electric_Piano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1457" y="3472394"/>
            <a:ext cx="1968903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Array_KeyBoard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9264" y="3472394"/>
            <a:ext cx="1968904" cy="606587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Beeper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6368" y="4714220"/>
            <a:ext cx="1968904" cy="606587"/>
          </a:xfrm>
          <a:prstGeom prst="rect">
            <a:avLst/>
          </a:prstGeom>
          <a:solidFill>
            <a:srgbClr val="11C6D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tone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3522" y="4714219"/>
            <a:ext cx="1968904" cy="606587"/>
          </a:xfrm>
          <a:prstGeom prst="rect">
            <a:avLst/>
          </a:prstGeom>
          <a:solidFill>
            <a:srgbClr val="11C6D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PWM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" name="直接连接符 10"/>
          <p:cNvCxnSpPr>
            <a:stCxn id="4" idx="0"/>
            <a:endCxn id="3" idx="2"/>
          </p:cNvCxnSpPr>
          <p:nvPr/>
        </p:nvCxnSpPr>
        <p:spPr>
          <a:xfrm flipV="1">
            <a:off x="2885909" y="2837156"/>
            <a:ext cx="1980329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0"/>
            <a:endCxn id="3" idx="2"/>
          </p:cNvCxnSpPr>
          <p:nvPr/>
        </p:nvCxnSpPr>
        <p:spPr>
          <a:xfrm flipH="1" flipV="1">
            <a:off x="4866238" y="2837156"/>
            <a:ext cx="1957478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0"/>
            <a:endCxn id="5" idx="2"/>
          </p:cNvCxnSpPr>
          <p:nvPr/>
        </p:nvCxnSpPr>
        <p:spPr>
          <a:xfrm flipV="1">
            <a:off x="5450820" y="4078981"/>
            <a:ext cx="1372896" cy="6352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0"/>
            <a:endCxn id="5" idx="2"/>
          </p:cNvCxnSpPr>
          <p:nvPr/>
        </p:nvCxnSpPr>
        <p:spPr>
          <a:xfrm flipH="1" flipV="1">
            <a:off x="6823716" y="4078981"/>
            <a:ext cx="1394258" cy="635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362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64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987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084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9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872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005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364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1939895"/>
            <a:ext cx="1504060" cy="347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FPGA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17704" y="2691924"/>
            <a:ext cx="1751888" cy="197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ADS7946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469592" y="3247402"/>
            <a:ext cx="1102408" cy="17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469592" y="3529413"/>
            <a:ext cx="1102408" cy="85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69592" y="3819971"/>
            <a:ext cx="11024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69592" y="4059252"/>
            <a:ext cx="1102408" cy="25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69592" y="4324171"/>
            <a:ext cx="1102408" cy="598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366476" y="2726107"/>
            <a:ext cx="1333143" cy="182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串口模块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186587" y="1751886"/>
            <a:ext cx="1444239" cy="385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4" idx="3"/>
            <a:endCxn id="15" idx="1"/>
          </p:cNvCxnSpPr>
          <p:nvPr/>
        </p:nvCxnSpPr>
        <p:spPr>
          <a:xfrm>
            <a:off x="8699619" y="3636235"/>
            <a:ext cx="1486968" cy="42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058542" y="326449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usb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2" idx="3"/>
            <a:endCxn id="14" idx="1"/>
          </p:cNvCxnSpPr>
          <p:nvPr/>
        </p:nvCxnSpPr>
        <p:spPr>
          <a:xfrm flipV="1">
            <a:off x="6076060" y="3636235"/>
            <a:ext cx="1290416" cy="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47070" y="3247402"/>
            <a:ext cx="47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txd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3" idx="2"/>
          </p:cNvCxnSpPr>
          <p:nvPr/>
        </p:nvCxnSpPr>
        <p:spPr>
          <a:xfrm>
            <a:off x="2593648" y="4666003"/>
            <a:ext cx="0" cy="11536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" idx="2"/>
          </p:cNvCxnSpPr>
          <p:nvPr/>
        </p:nvCxnSpPr>
        <p:spPr>
          <a:xfrm>
            <a:off x="5324030" y="5418034"/>
            <a:ext cx="0" cy="435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2"/>
          </p:cNvCxnSpPr>
          <p:nvPr/>
        </p:nvCxnSpPr>
        <p:spPr>
          <a:xfrm flipH="1">
            <a:off x="8033047" y="4546362"/>
            <a:ext cx="1" cy="1307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593648" y="5819686"/>
            <a:ext cx="5439399" cy="34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464693" y="553767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Gnd</a:t>
            </a:r>
            <a:endParaRPr lang="en-US" altLang="zh-CN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3571307" y="1663251"/>
            <a:ext cx="803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Sck</a:t>
            </a:r>
            <a:endParaRPr lang="en-US" altLang="zh-CN" dirty="0" smtClean="0"/>
          </a:p>
          <a:p>
            <a:r>
              <a:rPr lang="en-US" altLang="zh-CN" dirty="0" err="1" smtClean="0"/>
              <a:t>Sdo</a:t>
            </a:r>
            <a:endParaRPr lang="en-US" altLang="zh-CN" dirty="0" smtClean="0"/>
          </a:p>
          <a:p>
            <a:r>
              <a:rPr lang="en-US" altLang="zh-CN" dirty="0" err="1" smtClean="0"/>
              <a:t>Pden</a:t>
            </a:r>
            <a:endParaRPr lang="en-US" altLang="zh-CN" dirty="0" smtClean="0"/>
          </a:p>
          <a:p>
            <a:r>
              <a:rPr lang="en-US" altLang="zh-CN" dirty="0" smtClean="0"/>
              <a:t>Cs</a:t>
            </a:r>
          </a:p>
          <a:p>
            <a:r>
              <a:rPr lang="en-US" altLang="zh-CN" dirty="0" err="1" smtClean="0"/>
              <a:t>Ch_sel</a:t>
            </a:r>
            <a:endParaRPr lang="zh-CN" altLang="en-US" dirty="0"/>
          </a:p>
        </p:txBody>
      </p:sp>
      <p:cxnSp>
        <p:nvCxnSpPr>
          <p:cNvPr id="37" name="直接连接符 36"/>
          <p:cNvCxnSpPr>
            <a:endCxn id="2" idx="0"/>
          </p:cNvCxnSpPr>
          <p:nvPr/>
        </p:nvCxnSpPr>
        <p:spPr>
          <a:xfrm>
            <a:off x="5324030" y="1429558"/>
            <a:ext cx="0" cy="5103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324030" y="142955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Smp_en</a:t>
            </a:r>
            <a:endParaRPr lang="en-US" altLang="zh-CN" dirty="0" smtClean="0"/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7187722" y="3559322"/>
            <a:ext cx="176769" cy="745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4" idx="1"/>
          </p:cNvCxnSpPr>
          <p:nvPr/>
        </p:nvCxnSpPr>
        <p:spPr>
          <a:xfrm flipH="1">
            <a:off x="7192452" y="3636235"/>
            <a:ext cx="174024" cy="88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41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4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36293" y="1892339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Electric_Piano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3009899"/>
            <a:ext cx="1944155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Array_KeyBoard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7545" y="3009900"/>
            <a:ext cx="4370197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5" idx="3"/>
            <a:endCxn id="6" idx="1"/>
          </p:cNvCxnSpPr>
          <p:nvPr/>
        </p:nvCxnSpPr>
        <p:spPr>
          <a:xfrm>
            <a:off x="4229929" y="4522469"/>
            <a:ext cx="117761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63880" y="4484369"/>
            <a:ext cx="17218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80" y="5175248"/>
            <a:ext cx="1721894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9237029" y="4861891"/>
            <a:ext cx="20345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3879" y="4081113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3879" y="4771991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row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99072" y="4406355"/>
            <a:ext cx="787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cycle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302356" y="4081113"/>
            <a:ext cx="1129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key_out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150292" y="440635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beeper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581" y="3711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简易</a:t>
            </a:r>
            <a:r>
              <a:rPr lang="zh-CN" altLang="en-US" sz="3200" dirty="0" smtClean="0"/>
              <a:t>电子琴设计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5934149" y="4046893"/>
            <a:ext cx="1118976" cy="1629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tone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09586" y="4046893"/>
            <a:ext cx="1127443" cy="1629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PWM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96781" y="322576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Beeper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9" idx="3"/>
            <a:endCxn id="30" idx="1"/>
          </p:cNvCxnSpPr>
          <p:nvPr/>
        </p:nvCxnSpPr>
        <p:spPr>
          <a:xfrm>
            <a:off x="7053125" y="4861891"/>
            <a:ext cx="10564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489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02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147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17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375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14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0667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804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1033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77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4756" y="2679822"/>
            <a:ext cx="1981427" cy="8962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Amp_Adjust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4567847"/>
            <a:ext cx="1981426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Encoder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4756" y="4567846"/>
            <a:ext cx="1981427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Decoder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83739" y="4581049"/>
            <a:ext cx="1981426" cy="91854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Segment_led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旋转调节</a:t>
            </a:r>
            <a:r>
              <a:rPr lang="zh-CN" altLang="en-US" sz="3200" dirty="0" smtClean="0"/>
              <a:t>系统设计</a:t>
            </a:r>
            <a:endParaRPr lang="zh-CN" altLang="en-US" sz="3200" dirty="0"/>
          </a:p>
        </p:txBody>
      </p:sp>
      <p:cxnSp>
        <p:nvCxnSpPr>
          <p:cNvPr id="4" name="直接连接符 3"/>
          <p:cNvCxnSpPr>
            <a:stCxn id="2" idx="2"/>
            <a:endCxn id="5" idx="0"/>
          </p:cNvCxnSpPr>
          <p:nvPr/>
        </p:nvCxnSpPr>
        <p:spPr>
          <a:xfrm flipH="1">
            <a:off x="3276487" y="3576115"/>
            <a:ext cx="2498983" cy="9917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0"/>
            <a:endCxn id="2" idx="2"/>
          </p:cNvCxnSpPr>
          <p:nvPr/>
        </p:nvCxnSpPr>
        <p:spPr>
          <a:xfrm flipV="1">
            <a:off x="5775470" y="3576115"/>
            <a:ext cx="0" cy="991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  <a:endCxn id="2" idx="2"/>
          </p:cNvCxnSpPr>
          <p:nvPr/>
        </p:nvCxnSpPr>
        <p:spPr>
          <a:xfrm flipH="1" flipV="1">
            <a:off x="5775470" y="3576115"/>
            <a:ext cx="2498982" cy="10049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127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928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217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4042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899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4593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5470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098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220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18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534" y="1674891"/>
            <a:ext cx="8260758" cy="4925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0549" y="192174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Amp_Adjust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774" y="3009899"/>
            <a:ext cx="1796118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Encoder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7546" y="3009900"/>
            <a:ext cx="1337286" cy="3025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Decoder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72626" y="3009899"/>
            <a:ext cx="1981426" cy="1333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Segment_led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2626" y="4701538"/>
            <a:ext cx="1981426" cy="1333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Segment_led</a:t>
            </a:r>
            <a:endParaRPr lang="zh-CN" altLang="en-US" sz="2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5" idx="3"/>
            <a:endCxn id="6" idx="1"/>
          </p:cNvCxnSpPr>
          <p:nvPr/>
        </p:nvCxnSpPr>
        <p:spPr>
          <a:xfrm>
            <a:off x="4081892" y="4522469"/>
            <a:ext cx="13256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63880" y="2522220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3880" y="3213099"/>
            <a:ext cx="1325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3"/>
          </p:cNvCxnSpPr>
          <p:nvPr/>
        </p:nvCxnSpPr>
        <p:spPr>
          <a:xfrm flipV="1">
            <a:off x="9754052" y="3676649"/>
            <a:ext cx="17218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3"/>
          </p:cNvCxnSpPr>
          <p:nvPr/>
        </p:nvCxnSpPr>
        <p:spPr>
          <a:xfrm flipV="1">
            <a:off x="9754052" y="5363097"/>
            <a:ext cx="1721894" cy="5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63880" y="4484369"/>
            <a:ext cx="1721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80" y="5175248"/>
            <a:ext cx="172189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744832" y="3691889"/>
            <a:ext cx="1027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744832" y="5363097"/>
            <a:ext cx="1027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3880" y="2122110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63880" y="2809844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rst_n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3879" y="4081113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3879" y="4771991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key_b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150292" y="3276539"/>
            <a:ext cx="206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seg_1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50292" y="4962986"/>
            <a:ext cx="206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seg_2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30823" y="3783491"/>
            <a:ext cx="132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L_pulse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R_pulse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89524" y="3209365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89524" y="4880572"/>
            <a:ext cx="132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seg_data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581" y="3711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旋转调节系统设计</a:t>
            </a:r>
          </a:p>
        </p:txBody>
      </p:sp>
    </p:spTree>
    <p:extLst>
      <p:ext uri="{BB962C8B-B14F-4D97-AF65-F5344CB8AC3E}">
        <p14:creationId xmlns:p14="http://schemas.microsoft.com/office/powerpoint/2010/main" val="5635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7295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586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0820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416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374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49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42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145671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701597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257523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813449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69375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25301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481227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37153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593079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149005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04931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260857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16783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372709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928633" y="157002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01597" y="2328672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25301" y="2328672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149005" y="2328672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372709" y="2328672"/>
            <a:ext cx="5559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257523" y="2130853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81227" y="2130853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704931" y="2130853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45671" y="1700784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369375" y="1700784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593079" y="1700784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816783" y="1700784"/>
            <a:ext cx="1111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257523" y="170078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369375" y="170078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481227" y="170078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593079" y="170078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704931" y="170078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816783" y="170078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813449" y="2761488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037153" y="2761488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260857" y="2761488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813449" y="232867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921464" y="232867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037153" y="232867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149005" y="232867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8264640" y="232867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9372709" y="232867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145671" y="2763313"/>
            <a:ext cx="5559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2701597" y="232867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151689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707615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3263541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819467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375393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931319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487245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43171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599097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155023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7710949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8266875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8822801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9378727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9934651" y="3825541"/>
            <a:ext cx="0" cy="1339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707615" y="5011213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931319" y="5011213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155023" y="5011213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9378727" y="5011213"/>
            <a:ext cx="5559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3263541" y="4386373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487245" y="4386373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7710949" y="4386373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2151689" y="3956304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375393" y="3956304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599097" y="3956304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8822801" y="3956304"/>
            <a:ext cx="1111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263541" y="395630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375393" y="395630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487245" y="395630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6599097" y="395630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710949" y="395630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8822801" y="3956304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819467" y="4584192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043171" y="4584192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8266875" y="4584192"/>
            <a:ext cx="11118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19467" y="458419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927482" y="458419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6043171" y="458419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155023" y="458419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270658" y="458419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9378727" y="458419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2151689" y="4586017"/>
            <a:ext cx="5559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707615" y="4584192"/>
            <a:ext cx="0" cy="4300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589746" y="160763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589746" y="2235521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1589746" y="386010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1589746" y="4487993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1737360" y="2987040"/>
            <a:ext cx="152016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34191" y="5219700"/>
            <a:ext cx="152016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8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4756" y="2679822"/>
            <a:ext cx="1981427" cy="8962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Game_Score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9319" y="4567847"/>
            <a:ext cx="2218175" cy="882491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Debounce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302" y="4567846"/>
            <a:ext cx="2218176" cy="882491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Counter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7284" y="4581049"/>
            <a:ext cx="2218175" cy="882491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Segment_scan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81" y="371191"/>
            <a:ext cx="34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比赛计分系统设计</a:t>
            </a:r>
            <a:endParaRPr lang="zh-CN" altLang="en-US" sz="3200" dirty="0"/>
          </a:p>
        </p:txBody>
      </p:sp>
      <p:cxnSp>
        <p:nvCxnSpPr>
          <p:cNvPr id="4" name="直接连接符 3"/>
          <p:cNvCxnSpPr>
            <a:stCxn id="2" idx="2"/>
            <a:endCxn id="5" idx="0"/>
          </p:cNvCxnSpPr>
          <p:nvPr/>
        </p:nvCxnSpPr>
        <p:spPr>
          <a:xfrm flipH="1">
            <a:off x="3288407" y="3576115"/>
            <a:ext cx="2487063" cy="9917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0"/>
            <a:endCxn id="2" idx="2"/>
          </p:cNvCxnSpPr>
          <p:nvPr/>
        </p:nvCxnSpPr>
        <p:spPr>
          <a:xfrm flipH="1" flipV="1">
            <a:off x="5775470" y="3576115"/>
            <a:ext cx="11920" cy="991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  <a:endCxn id="2" idx="2"/>
          </p:cNvCxnSpPr>
          <p:nvPr/>
        </p:nvCxnSpPr>
        <p:spPr>
          <a:xfrm flipH="1" flipV="1">
            <a:off x="5775470" y="3576115"/>
            <a:ext cx="2510902" cy="10049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29219</TotalTime>
  <Words>615</Words>
  <Application>Microsoft Office PowerPoint</Application>
  <PresentationFormat>宽屏</PresentationFormat>
  <Paragraphs>498</Paragraphs>
  <Slides>76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aaryn</dc:creator>
  <cp:lastModifiedBy>wang aaryn</cp:lastModifiedBy>
  <cp:revision>117</cp:revision>
  <dcterms:created xsi:type="dcterms:W3CDTF">2018-05-11T01:34:35Z</dcterms:created>
  <dcterms:modified xsi:type="dcterms:W3CDTF">2018-08-13T08:50:38Z</dcterms:modified>
</cp:coreProperties>
</file>