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17" r:id="rId2"/>
    <p:sldId id="618" r:id="rId3"/>
    <p:sldId id="619" r:id="rId4"/>
    <p:sldId id="620" r:id="rId5"/>
    <p:sldId id="621" r:id="rId6"/>
    <p:sldId id="486" r:id="rId7"/>
    <p:sldId id="354" r:id="rId8"/>
    <p:sldId id="488" r:id="rId9"/>
    <p:sldId id="489" r:id="rId10"/>
    <p:sldId id="555" r:id="rId11"/>
    <p:sldId id="575" r:id="rId12"/>
    <p:sldId id="358" r:id="rId13"/>
    <p:sldId id="359" r:id="rId14"/>
    <p:sldId id="583" r:id="rId15"/>
    <p:sldId id="492" r:id="rId16"/>
    <p:sldId id="361" r:id="rId17"/>
    <p:sldId id="379" r:id="rId18"/>
    <p:sldId id="584" r:id="rId19"/>
    <p:sldId id="572" r:id="rId20"/>
    <p:sldId id="614" r:id="rId21"/>
    <p:sldId id="495" r:id="rId22"/>
    <p:sldId id="622" r:id="rId23"/>
    <p:sldId id="623" r:id="rId24"/>
  </p:sldIdLst>
  <p:sldSz cx="12192000" cy="6858000"/>
  <p:notesSz cx="7302500" cy="95885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8000"/>
    <a:srgbClr val="990000"/>
    <a:srgbClr val="FFFFCC"/>
    <a:srgbClr val="009900"/>
    <a:srgbClr val="6699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95737" autoAdjust="0"/>
  </p:normalViewPr>
  <p:slideViewPr>
    <p:cSldViewPr snapToGrid="0">
      <p:cViewPr varScale="1">
        <p:scale>
          <a:sx n="67" d="100"/>
          <a:sy n="67" d="100"/>
        </p:scale>
        <p:origin x="77" y="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1464" y="-72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11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1-09-03T11:40: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 8174 0,'-37'-38'15,"19"13"0,6 2 16,6-4 0,-1-9 15,1 6 0,12-4 16,4 5 0,8-6 0,9-6 16,9-1 15,10 11 0,-10 11 0,6 11 16,2 9 0,6 13 16,14 14 0,12 9 15,15 16 0,-5 15 16,-11 3 0,13 10 15,-13 25 0,-4 13 16,-10-9 0,-14 0 16,-13 0 0,-10-22 15,-2-8 0,-7-7 16,-6-16 0,-3-11 16,0-14 0,0-7 15,0-18 0,-3-6 16,9-6 0,10-40 0</inkml:trace>
  <inkml:trace contextRef="#ctx0" brushRef="#br0">4028 7954 0,'-30'-19'15,"17"13"0,-4 9 16,-20 15 0,-23 16 15,-7 13 0,-9 13 16,-4 15 0,5 8 16,0-1 0,7-17 0,11-4 15,8-5 16,11 6 0,13-21 0,19-11 16,9-13 0,21 2 15</inkml:trace>
  <inkml:trace contextRef="#ctx0" brushRef="#br0">4738 8064 0,'61'-13'0,"8"6"16,10 7 0,-22-2 15,-11-2 0,-10 1 16,1 3 0,-4 3 16,1 9 0</inkml:trace>
  <inkml:trace contextRef="#ctx0" brushRef="#br0">4735 8322 0,'12'0'0,"34"10"0,11-4 16,-20-9 15,8 3 0,15-3 0,7 0 16,-1 5 0,5-1 16,-2 10 0</inkml:trace>
  <inkml:trace contextRef="#ctx0" brushRef="#br0">6290 7899 0,'13'-33'15,"-1"-5"0,-1 7 16,-4 9 0,-7 4 15,0 15 0,-3 3 16,3 3 0,0-3 16,-4 3 0,1 2 15,-2 11 0,-13 23 16,-12 16 0,2 2 16,-5-11 0,3 1 15,-4 0 0,-3 2 16,1 6 0,6 0 15,-4-12 0,1 2 16,11-7 0,8-9 16,8-8 0,3-4 0,6-6 15,12-5 0</inkml:trace>
  <inkml:trace contextRef="#ctx0" brushRef="#br0">6776 7671 0,'-6'-22'16,"6"16"0,6 6 15,-6-5 0,3 6 16,-3-1 0,0 2 0,8 2 15,14 6 0,2-2 16,1 10 0,8 3 16,6 1 0,-5 5 15,2 1 0,0-3 16,-9 0 0,-2-1 16,-6-5 0,-5 8 15,-8 0 0,-2 0 16,-8-2 0,-8 8 15,-6-3 0,-9 5 16,-3 0 0,-7 4 16,3-9 0,-5 0 15,0-7 0,-1 0 16,1 6 0,-3-13 0,6 5 16,5-2 0,1-5 15,6 3 0,2-4 16,0-2 0,5-6 15,1-2 0,4-1 16,4-7 0,2 1 16,-7-8 0,7-2 15,-3-8 0,6-5 16,-3-5 0,5 8 16,2 1 0,5-1 15,3-1 0,3 1 16,1 7 0,1-1 0,5 4 15,4 11 0,-1 4 16,8 5 0,4 8 16,6 4 0,-4 15 15,9-10 0,-9 9 16,-5-12 0,-7 1 16,-3-8 0,-9-4 15,-2-5 0,-10 3 16,3-8 0,0 5 15,-3-4 0,0 0 16,0 0 0,0 3 16,3 4 0,6 10 15,-4 6 0</inkml:trace>
  <inkml:trace contextRef="#ctx0" brushRef="#br0">7328 8449 0,'3'8'0,"12"10"16,-3-2 0,-9-10 16,3 1 0,-6-1 15,6 2 0,-2-2 16,2 0 0,-4 0 0,1-5 15,0 9 0,-3-4 16,-3 1 0</inkml:trace>
  <inkml:trace contextRef="#ctx0" brushRef="#br0">7800 7724 0,'-5'-2'15,"10"4"0,1-4 16,7 0 0,-1 0 15,28 2 0,8 6 16,13 11 0,2 3 16,4 2 0,-7-1 15,-11 4 0,-15-7 16,-4 4 0,-15 4 16,-6 4 0,-11 9 15,-20 16 0,-8 7 0,-4 7 16,1 7 15,-3-10 0,14-9 0,4-9 16,3-4 0,6-7 16,9-5 0,3-8 15,6-5 0,6-11 16,9-2 0,15-16 16,4-16 0</inkml:trace>
  <inkml:trace contextRef="#ctx0" brushRef="#br0">8868 7661 0,'-10'-16'16,"9"15"0,-3 6 16,4-5 0,-6 6 15,-9 17 0,-1 23 16,5 5 0,8 2 15,6-2 0,5 2 16,5-10 0,2-3 16,-3 3 0,9 6 15,-5-9 0,1 10 16,-1-11 0,-4-3 16,1-5 0,-8-3 15,1-4 0,-3-7 0,0-1 16,-3-4 15,-3-2 0,0-6 0,0 2 16,0 4 0,-6-3 16,3-6 0,-6 10 15,-7-3 0,-8 3 16,0-8 0,-4 4 16,1-4 0,-9-3 15,-3-7 0,-10-10 16,4-6 0</inkml:trace>
  <inkml:trace contextRef="#ctx0" brushRef="#br0">8786 7840 0,'16'-4'0,"26"8"15,21 12 0,-11-3 16,-27 0 0,5 2 15,3 4 0,-5-3 16,-1-2 0,-3-2 16,-3 2 0,1-5 15,-2-1 0,-1 2 16,2 2 0</inkml:trace>
  <inkml:trace contextRef="#ctx0" brushRef="#br0">10370 8392 0,'0'-17'16,"3"14"0,0 7 15,1 8 0,0-8 16,-4 5 0,-7 18 16,0 2 0,-12 14 15,-11 4 0,2-11 16,1-6 0,0-1 16,6-5 0,11-5 15,14-5 0</inkml:trace>
  <inkml:trace contextRef="#ctx0" brushRef="#br0">12092 7616 0,'-15'-3'0,"15"18"15,-12 32 0,-15 16 16,14-1 0,4 5 16,18-8 0,9-10 15,10-9 0,14-5 16,1-13 0,5-6 15,10-14 0,2-17 16,-5-6 0,3-18 16,-10-7 0,-5-7 15,-7-10 0,-5 1 16,-10 15 0,-9 17 16,-9 23 0,-3 8 0,0 2 15,-3 8 0,3 21 16,-6 21 0,9 19 15,-3 9 0,0 13 16,0 26 0,-6 7 16,-7-8 0,-3 28 15,-10-13 0,-7-34 16,-3-14 0,-22 6 16,-15-22 0,-6-22 15,-15-10 0,0-5 16,3-9 0,-3-9 15,15-15 0,15-3 16,11-10 0,21-7 16,9-6 0,7-7 15,22-17 0,13-19 0</inkml:trace>
  <inkml:trace contextRef="#ctx0" brushRef="#br0">13366 8160 0,'13'3'0,"26"4"15,9 9 0,-21-16 16,0-2 0,-2-2 16,-1-2 0,-6 0 15,-5 8 0,-12-4 16</inkml:trace>
  <inkml:trace contextRef="#ctx0" brushRef="#br0">13137 8378 0,'3'4'16,"32"15"0,10 2 0,-15-12 15,19 1 16,9-2 0,-7-3 0,5-2 16,6 1 0,-4 2 15</inkml:trace>
  <inkml:trace contextRef="#ctx0" brushRef="#br0">14415 8226 0,'-12'-22'15,"21"21"0,0-2 16,24 0 0,4 0 16,8 6 0,16 3 15,7 7 0,7-10 16,-8 4 0,-7-1 16,-9-2 0,-11 3 15,-12 0 0,-5-1 16,-13 4 0,-4 3 0,-12 1 15</inkml:trace>
  <inkml:trace contextRef="#ctx0" brushRef="#br0">15724 7889 0,'-7'-35'0,"-3"7"16,10 12 0,-3 9 16,-9 4 0,8 3 15,-9 6 0,-7 14 16,-10 14 0,-2 15 15,0 8 0,0 2 16,10 1 0,2-4 16,6-11 0,8-9 15,3-8 0,6-6 16,0-9 0,7-6 16,5-3 0,9-7 15,-1 0 0,9-8 0,-2-6 16,12-6 0,-7-9 15,7-5 0,-6-4 16,-3-2 0,6 1 16,-14 7 0,-8-2 15,-4 1 0,-4-1 16,-9-5 0,-3 5 16,-6 3 0,-11 2 15,4 9 0,-3 6 16,-4 0 0,7 8 15,-13 3 0,15 3 16,-6 3 0,4 9 16,-2-3 0,0 11 15</inkml:trace>
  <inkml:trace contextRef="#ctx0" brushRef="#br0">16068 8285 0,'6'11'0,"4"6"0,0-12 15,-7-5 0,0-2 16,1-1 0,-1 3 15,-6 0 0,3-3 16,0 5 0,6-1 16,-3 2 0,0-6 15,0 12 0,-3-9 16,7 0 0</inkml:trace>
  <inkml:trace contextRef="#ctx0" brushRef="#br0">17206 7238 0,'-9'-59'16,"6"43"0,3 13 15,-1 3 0,-11 18 16,-24 26 0,-15 28 16,-5 28 0,5 6 15,-6-4 0,11-11 16,6-13 0,7 4 15,6-9 0,11-11 16,7-8 0,9-5 16,6-5 0,5-19 15,15-3 0,2-7 0,8-19 16,9-3 0,7-9 16,-6-7 0,3-13 15,-14-3 0,-13 5 16,-2-9 0,-17 4 15,-1-4 0,-13 4 16,-6-3 0,-5 1 16,-4 10 0,6-1 15,-6 6 0,7 2 16,-8 5 0,8 5 16,7 4 0,-2 9 15,7-4 0,4 10 0</inkml:trace>
  <inkml:trace contextRef="#ctx0" brushRef="#br0">17581 7500 0,'12'-20'0,"21"14"15,22 10 0,3 4 16,-11 13 0,-2 11 15,-10 8 0,-6 16 16,-12 3 0,-21 1 16,-13-1 0,-17-3 15,-12-3 0,-9-3 16,-3-7 0,11-14 16,14 1 0,14-14 15,16-7 0,6-7 16,5 2 0,11 1 0,10-5 15,17-5 0,5-9 16,3-5 0,6-9 16,-4 6 0,5-9 15,7-4 0,7-6 16,6-8 0,3-13 16,-6-6 0,-7 1 15,-5 0 0,-14 14 16,-10 12 0,-20 15 15,-15 13 0,-7 8 16,-3 4 0,0-2 0,2 3 16,-12 7 15,-16 16 0,10 12 0,-10 12 16,12 6 0,5 1 16,-6 3 0,13 1 15,-1 1 0,6-7 16,2 1 0,1 4 15,4 4 0,5 4 16,5-10 0,3-8 16,-1-5 0,-3-5 15,1 0 0,-4-4 16,-4-7 0,-9-6 16,-3-1 0,-3-8 15,-5-3 0,1 1 0,-18-3 16,-14 0 0,-14-3 15,0-3 0,-14-3 16,-18-9 0,-3-12 16,-6-6 0,19-16 15</inkml:trace>
  <inkml:trace contextRef="#ctx0" brushRef="#br0">18464 7731 0,'84'-9'0,"27"18"16,-21 4 0,-51-6 16,-27 3 0,2 10 0,-14 9 15,-16 10 16,-14 1 0</inkml:trace>
  <inkml:trace contextRef="#ctx0" brushRef="#br0">19966 8457 0,'45'-33'0,"-11"19"16,1 18 15,-10 8 0,-15 0 0,4 7 16,-11 5 0,-10 1 16,-7 13 0,-17 1 15,-7 0 0,-6-8 16,2-2 0,0-5 15,5 2 0,13-2 16,11-5 0,19 1 16</inkml:trace>
  <inkml:trace contextRef="#ctx0" brushRef="#br0">22144 7628 0,'7'-17'0,"27"14"16,69 11 0,33 1 0,4-3 15,-1 4 0,-2-6 16,-19 0 0,-16-8 16,-5 4 0,-7-6 15</inkml:trace>
  <inkml:trace contextRef="#ctx0" brushRef="#br0">22862 7294 0,'-4'15'0,"1"29"15,1 16 0,-1 17 0,5 19 16,2 21 16,-8 20 0,2 4 0,-2 28 15,-17-16 0,4-15 16,-8-7 0,1-24 15,2-18 0,10-10 16,-10-16 0,8-20 16,-5-16 0,3-11 15,-4-9 0,1-13 16,-14-11 0</inkml:trace>
  <inkml:trace contextRef="#ctx0" brushRef="#br0">22179 7925 0,'-2'1'0,"2"5"16,-9 31 0,-22 5 16,-11 11 0,-6 16 15,-7-5 0,5-5 16,9-3 0,15-17 15,10-4 0,6 1 16,7-9 0,18-8 0,25-6 16,35-18 0,17-22 15</inkml:trace>
  <inkml:trace contextRef="#ctx0" brushRef="#br0">23107 8157 0,'-3'13'15,"-2"34"0,-18 18 16,-21-9 0,-14-2 16,7 8 0,6-10 15,22-2 0,21-10 16,10-4 0,22 0 16,13-5 0,5-9 15,8-5 0,10-6 16,-3-4 0,-7-7 15,2-2 0,-13-8 0,-12-19 16</inkml:trace>
  <inkml:trace contextRef="#ctx0" brushRef="#br0">23268 7357 0,'0'7'0,"9"50"0,18 32 16,-14-14 16,11-6 0,4 11 15,8 14 0,2-6 16</inkml:trace>
  <inkml:trace contextRef="#ctx0" brushRef="#br0">24436 7778 0,'48'-17'16,"5"19"0,7 16 15,1 4 0,-5 5 0,14 12 16,9 12 0,10 14 15,5 4 0,-4 1 16,-14-8 0,-14-1 16,-14-7 0,-2 0 15,-11 9 0,-8-16 16,-14-6 0,-10-10 16,-1-8 0,-7-8 15,-2-9 0,7-13 16,-3-20 0</inkml:trace>
  <inkml:trace contextRef="#ctx0" brushRef="#br0">25715 7694 0,'-20'-13'0,"-2"17"16,-38 35 0,-23 11 15,-14 6 0,-11 3 16,-2 18 0,-10 11 15,0 8 0,3-14 16,17-13 0,24-13 16,22-1 0,16-16 15,24-9 0,23-18 16</inkml:trace>
  <inkml:trace contextRef="#ctx0" brushRef="#br0">25754 7995 0,'78'-10'16,"10"36"0,8 13 15,9-3 0,-10-3 16,-4-5 0,6 9 16,12-4 0,0-3 15,-3-7 0,-12-17 16,-3 0 0,-3-19 15,-21-13 0</inkml:trace>
  <inkml:trace contextRef="#ctx0" brushRef="#br0">26978 7566 0,'-28'0'15,"0"36"0,-17 23 16,0 14 0,5 13 15,-2 9 0,3 22 16,2 15 0,4-17 16,9-9 0,15-17 15,6-20 0,6-19 16,3-27 0,11-10 16,11-16 0,28-32 15</inkml:trace>
  <inkml:trace contextRef="#ctx0" brushRef="#br0">27520 7847 0,'-2'30'0,"-5"46"16,-5 9 0,-7-2 16,8-8 0,2 4 15,9-5 0,9-5 16,8-13 0,8-12 15,3-15 0,8-16 16,4-7 0,11-19 16,10-16 0,11-24 15,3-17 0,-4-9 16,1-18 0,-4-28 0,6-3 16,3 33 0,-16 9 15,-19 26 0,-14 11 16,-4 12 0,-16 14 15,-1-5 0,-1 10 16,-6 8 0,-6 3 16,9 11 0,-6-4 15,2 0 0,5 0 16,-5 2 0,-1 2 16,-4 6 0,-1 5 15,-4 5 0,-2 1 16,-1 7 0,-3 8 15,-10 6 0,-5 17 0,-8 8 16,-14 12 0,3 24 16,-5 22 0,-1-13 15,7 12 0,-4 13 16,-18 17 0,24-50 16,-7 15 0,-6 8 15,18-13 0,-10 18 16,-3-13 0,17-34 15,-4-10 0,-2 2 16,-3-27 0,11-27 16,-17-14 0,-8-25 15,-34-13 0,-28-18 16,-28-9 0,-12-7 0,-45-10 16,-18-13 0,-13-28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1-09-03T11:40: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2824 3845 0,'6'15'15,"6"3"0,-6 0 16,1 0 0,-4-3 15,5-1 0,-7 2 0,4 0 16,-10 0 0,4-3 16,-10 0 0</inkml:trace>
  <inkml:trace contextRef="#ctx0" brushRef="#br0">1751 3786 0,'-6'-7'0,"-1"5"16,11 4 0,-4-1 16,-4-2 0,8-1 15,-1 4 0,0-1 16,0-2 0,6-2 15,18-6 0,9-1 16,16 4 0,9 1 16,8 1 0,-11 7 15,8 9 0,4 10 16,15 5 0,-9 12 0,-12 1 16,0 7 0,-16-1 15,-8 4 0,-13-1 16,-6 4 0,-11-6 15,1-3 0,-8-4 16,-3-10 0,6-8 16,-6-6 0,0-7 15,3-6 0,-3-2 16,0-7 0,3 5 16,-3-3 0,3-2 15,4-24 0,8-17 16,3-19 0,10-13 15</inkml:trace>
  <inkml:trace contextRef="#ctx0" brushRef="#br0">2794 3677 0,'-6'-15'15,"-4"9"0,4 6 16,-5 0 0,-2 4 16,-8 12 0,-16 21 15,-7 9 0,-3 12 16,0 1 0,-2 2 15,4-2 0,2-4 16,9-8 0,6-8 16,11-9 0,4-2 15,13-7 0,4-11 16,11-6 0</inkml:trace>
  <inkml:trace contextRef="#ctx0" brushRef="#br0">3046 3729 0,'6'6'16,"18"1"0,-7-1 15,2-2 0,6 4 16,8-5 0,6 0 15,7 2 0,5-7 16,4 0 0,3 2 0,-1 0 16,-2-1 0</inkml:trace>
  <inkml:trace contextRef="#ctx0" brushRef="#br0">3067 3978 0,'6'0'16,"3"6"0,15-1 15,9-5 0,4 2 16,21-1 0,5 2 0,-2 0 16,-6 0 0,0-3 15,1 1 0,-15 0 16,-5-2 0,-9 1 15,-15 2 0,-2-2 16,-12 3 0,0-3 16,2 0 0,-1-1 15,1 4 0,0-6 16</inkml:trace>
  <inkml:trace contextRef="#ctx0" brushRef="#br0">4559 3496 0,'-3'-4'15,"6"7"0,-3 1 16,0 4 0,-3 5 0,-3 9 15,0 12 0,-1 11 16,-2 2 0,4 0 16,-4-2 0,-1-1 15,1-5 0,-2-3 16,-2-3 0,7-3 16,6-7 0,-3 0 15,3-8 0,6-5 16,3-2 0</inkml:trace>
  <inkml:trace contextRef="#ctx0" brushRef="#br0">5144 3444 0,'-6'2'0,"3"8"16,3 18 0,-12 5 15,3 7 0,0 16 16,3 2 0,-4 9 16,2-7 0,-4-12 15,5-6 0,4-9 0,0-1 16,0-4 15,3-11 0,0-3 0,3-8 16,6 2 16</inkml:trace>
  <inkml:trace contextRef="#ctx0" brushRef="#br0">5633 3656 0,'-12'-4'0,"8"4"15,8 15 0,-17 10 16,-6 10 0,8 4 0,11 2 15,-3 0 0,12-7 16,-2-4 0,4-5 16,4-9 0,3-4 15,4-6 0,-2-1 16,8-10 0,5-7 16,-3-6 0,1-5 15,-7-6 0,1-5 16,-7-1 0,-12 3 15,-3-7 0,-6 4 16,-7-2 0,-4-1 16,-5 4 0,2 11 15,-2 8 0,4 4 16,0 1 0,0 10 0,5-4 16,4 7 0,3-2 15,6-1 0,0 4 16</inkml:trace>
  <inkml:trace contextRef="#ctx0" brushRef="#br0">6333 3515 0,'0'25'15,"-7"2"0,-1 7 0,-4-10 16,9-3 0,0 13 16,3-5 0,6 0 15,6-1 0,-4-6 16,2-8 0,-1-2 16,0-9 0,1 6 15,-4-8 0,2 0 16,-8-2 0,6-3 15,1 1 0,-1-10 16,0-6 0,6-5 0,-7-13 16,2 0 15,-4-11 0,-3 7 0,-3-3 16,-6 8 0,-3 8 16,3 6 0,-7 12 15,8 0 0,-4 5 16,2 5 0,1 0 15,6 8 0,-3 6 16</inkml:trace>
  <inkml:trace contextRef="#ctx0" brushRef="#br0">6721 3921 0,'3'2'0,"-3"3"0,0-4 16,0 2 0,3 7 16,1 3 0,4 3 15,-5-3 0,3-2 16,-3-4 0,0 1 16,0 2 0,1 0 15,2-8 0,-3 6 16,-3-7 0,3 3 15,-3-1 0,3-3 16,-3 0 0,0-2 0,-3 2 16,3-1 15,3 1 0,-6-1 0,6 1 16,-6 0 0,3 0 16,3 0 0,3-4 15</inkml:trace>
  <inkml:trace contextRef="#ctx0" brushRef="#br0">7494 3346 0,'-3'-2'0,"3"-1"16,0 6 0,0-1 16,0 0 0,-3 4 15,-3 17 0,-2 10 16,-5 7 0,1 11 16,-1-6 0,-1 4 15,8 1 0,-7 0 16,4-8 0,0 0 15,1-8 0,1-5 16,7-6 0,0-3 16,3-10 0,1-2 15,4-1 0,1-1 16,7-9 0,7-4 0</inkml:trace>
  <inkml:trace contextRef="#ctx0" brushRef="#br0">8907 3851 0,'3'2'0,"0"2"16,7-1 0,-10 2 0,6 0 16,6 7 15,6 4 0,1-1 0,4 1 16,-7 6 0,2-2 16,3-2 0,-9-1 15,-5 3 0,-1-2 16,-6-2 0,-3 5 15,-3 5 0,-13 1 16,-2-2 0,-4-3 16,2-4 0,7-6 15,7-3 0,6-1 16,3-6 0,0-3 16,3 2 0,0-2 15,3 6 0,0-5 16,1 2 0,8 2 0,0 2 15,3-8 16,3 2 0,4 0 0,2-2 16,15 2 0,0-10 15,13-2 0</inkml:trace>
  <inkml:trace contextRef="#ctx0" brushRef="#br0">10160 3648 0,'6'3'16,"-3"-3"0,0-3 16,4 6 0,-1 0 15,17 0 0,-4 6 16,11-1 0,-2-4 16,5 2 0,-3 1 15,-1-10 0,3 5 16,-5-8 0,-2 4 0,-8 4 15,-1-1 0,-4 2 16,-9 9 0,-9-1 16</inkml:trace>
  <inkml:trace contextRef="#ctx0" brushRef="#br0">10039 3967 0,'3'2'0,"0"0"15,0-2 0,-3 0 16,3 0 0,12 7 0,0-4 16,9 5 0,4-1 15,2-1 0,6 1 16,-2-3 0,2 1 15,-2-2 0,2-3 16,-11 5 0,-9-3 16,-3-2 0,-6 2 15,-7 0 0,3-4 16,-6 4 0,3-6 16,0 6 0,0 0 15,-3 6 0</inkml:trace>
  <inkml:trace contextRef="#ctx0" brushRef="#br0">11446 3510 0,'-9'-14'16,"6"10"0,4 7 15,-1-5 0,-1 5 16,-2-3 0,0 11 15,-6 22 0,-4 12 16,-3 9 0,-1 3 16,2 0 0,-6-3 15,-1-1 0,3-6 16,2-1 0,2-7 16,1-13 0,7 1 15,-2-8 0,3-1 16,2-8 0,8-1 15,5-3 0</inkml:trace>
  <inkml:trace contextRef="#ctx0" brushRef="#br0">11516 4018 0,'0'8'15,"0"-6"0,0 12 16,0-3 0,0-10 15,3 4 0,-3-4 16,0 3 0,3 3 16,3 4 0,3 0 15,3-8 0</inkml:trace>
  <inkml:trace contextRef="#ctx0" brushRef="#br0">12262 3443 0,'-3'-24'0,"3"19"16,0 3 0,-3 2 15,3-2 0,-3 6 16,6 3 0,-19 26 16,0 12 0,-1 4 15,5 7 0,-6-8 16,9 2 0,-6-4 0,5-6 16,-3-8 0,6-1 15,4-9 0,-4-7 16,7 0 0,7-8 15,-4 4 0,14-9 16</inkml:trace>
  <inkml:trace contextRef="#ctx0" brushRef="#br0">12638 3579 0,'-3'3'16,"1"10"0,-1 21 16,-4 1 0,-2 2 15,5 0 0,1-1 16,13-3 0,-4-3 16,6-10 0,3-4 15,0-3 0,2-4 16,6-4 0,-8-5 15,6-4 0,-6 0 16,2-8 0,-1-3 16,0-7 0,-7-1 15,-2-1 0,-4-1 16,2-4 0,-5 0 16,-5-7 0,-1-2 0,-1 8 15,-5-2 16,-4 9 0,8 11 0,2 4 15,-1-7 0,4 13 16,13-8 0,-9 8 16</inkml:trace>
  <inkml:trace contextRef="#ctx0" brushRef="#br0">13137 3599 0,'6'26'0,"-3"1"0,-3 1 15,-3-4 0,6 1 16,-3 3 0,7-1 16,5-1 0,-2 1 15,-4-1 0,6-5 16,3-7 0,3 1 15,0-7 0,-2-2 16,-1-5 0,3-2 16,-3-3 0,-1-6 0,5-5 15,-3-1 16,0-9 0,4 2 0,-8 2 16,-9-10 0,7 2 15,-12 1 0,-1-3 16,1 0 0,-7 3 15,-6-3 0,-2 6 16,-3 6 0,-2 5 16,-1 8 0,2 2 15,3 2 0,-4 7 16,-2 1 0</inkml:trace>
  <inkml:trace contextRef="#ctx0" brushRef="#br0">14155 3507 0,'-3'0'0,"3"12"16,-10 29 0,-12 13 15,-4-8 0,-1 14 16,11-1 0,-2-3 16,3-1 0,3-3 15,9-12 0,-7-2 16,4-12 0,9-2 0,-3-6 16,3-8 0,10-4 15,6-1 0,7-12 16</inkml:trace>
  <inkml:trace contextRef="#ctx0" brushRef="#br0">15302 3948 0,'3'-3'0,"17"-5"15,15 6 0,-16-1 16,-16 10 0,10 7 16,0 8 0,10 12 15,-11 10 0,-1-8 16,-7-7 0,-8-3 16,-6-3 0,3 1 15,-8-6 0,-2-4 16,13-8 0,4-1 15,0-7 0,0 2 16,4-2 0,-4 2 16,7-2 0,3 4 15,2-3 0,8 2 0,9-8 16,4 5 16,6-3 0,7-1 15,11-1 0,2-4 0,2 3 16</inkml:trace>
  <inkml:trace contextRef="#ctx0" brushRef="#br0">16805 3485 0,'-7'-6'0,"14"4"16,-17 7 0,10-5 15,-16 16 0,-10 16 16,-13 23 0,3 1 16,-1 3 0,-2-6 15,2-4 0,-2-3 16,-1-2 0,8 2 0,6-8 15,3-7 0,7-6 16,-1 2 0,4-13 16,4 4 0,3-8 15,-1-1 0,-1-5 16,0-1 0,-1 0 16,-2-9 0</inkml:trace>
  <inkml:trace contextRef="#ctx0" brushRef="#br0">16423 3417 0,'5'3'0,"5"18"16,2 16 0,-5 4 15,6 16 0,0 18 16,6-5 0,5-7 16,-6-5 0,6-15 15,-9-5 0,1 0 16,-2-10 0,-1 0 16,-4-7 0,-2-5 15,-4-3 0,6 2 0,-1-2 16,1-4 15</inkml:trace>
  <inkml:trace contextRef="#ctx0" brushRef="#br0">17353 3439 0,'0'-5'15,"4"5"0,-8 0 16,4-2 0,-3 2 15,6 0 0,-3-2 16,0 6 0,0-6 16,4 4 0,-4-7 15,0 8 0,0-6 16,0 4 0,0-4 16,0 3 0,0 0 15,0 3 0,3-3 16,-6 0 0,6 0 15,-6 0 0,6 0 0,-6 0 16,3 0 0,3 0 16,-6 0 0,6 0 15,-6 0 0,6 0 16,-3 0 0,0 0 16,0 0 0,0 0 15,0 4 0,0-4 16,0 0 0,9 4 15,-3-3 0,5 6 16,5-2 0,4 3 16,2 0 0,4 2 15,0 4 0,0 2 16,3 3 0,1 9 0,-8 0 16,4-3 15,-4 0 0,-6 0 0,4 0 16,-7-6 15,-4 3 0,-2 1 0,4 2 16,-5 0 0,0-4 16,-6 0 0,0-2 15,0 6 0,-6-4 16,-4 2 0,-1-4 16,-6 2 0,-6 2 15,-10 1 0,-10 1 16,-5-3 0,-7 0 15,-7 3 0,7-4 16,7-3 0,7-1 0,13-2 16,8-8 0,10-3 15,10-2 0,-3-4 16,10 1 0,-7-1 16,3 2 0,0 0 15,9 6 0,3-3 16,4 5 0,10-1 15,7 4 0,2-3 16,4 3 0,0-5 16,-5 0 0,-1-1 15,-12-2 0,-3-4 16,-8 3 0,-10-2 16,-3 2 0,0-2 0,-3 3 15,0-6 0,3 3 16,-1 1 0,2 1 15,-2-1 0,2-2 16,2-8 0</inkml:trace>
  <inkml:trace contextRef="#ctx0" brushRef="#br0">18064 2733 0,'-4'-7'0,"8"5"16,-4 2 0,0-1 15,3 2 0,-3 2 16,-2-3 0,4 3 16,4 3 0,-2 4 15,9 1 0,6 6 0,-7-2 16,9 6 0,-1 2 16,9-4 0,-8 7 15,-6-2 0,0-7 16,-5-1 0,-6-3 15,-1-4 0,-3 4 16,-3-6 0,-4 4 16,-6 3 0,-1-1 15,-11 1 0,-2 1 16,2-2 0,-7-7 16,9 2 0,-3-2 15,7 0 0,1-5 16,10-1 0,4 2 15,4-4 0,0 2 16,0 0 0,1 0 16,-1 0 0,0 0 0,2 0 15,-1 0 0,2 2 16,-3-4 0,5 4 16,3 0 0,2 8 15,6-4 0,5 6 16,6 0 0,0 2 15,-4-1 0,9 7 16,-4-1 0,-4-1 16,-5 2 0,1-4 15,-17-3 0,0-5 16,0-1 0,-6 1 16,0 3 0,-3-3 15,-1 10 0,-6-7 0,6 1 16,-6-4 15,1 1 0,-3-1 0,0-2 16,-6 0 0,1 2 16,3-1 0,-6 1 15,7-5 0,-7 4 16,6-4 0,8 0 16,0-4 0,5 5 15,1-4 0,3 1 16,-1-4 0,2 3 15,1 0 0,-5 0 16,3-1 0,1 2 0,1-1 16,-4-2 0,2 3 15,-1 0 0,2-1 16,-1 0 0,2 0 16,-4 2 0,2-1 15,2-1 0,-9 5 16</inkml:trace>
  <inkml:trace contextRef="#ctx0" brushRef="#br0">1699 4782 0,'-12'-21'0,"6"5"16,2 7 0,-1 9 15,-1-4 0,6 6 16,-1 0 0,1-2 0,0 0 15,0 9 0,-3 5 16,-2 4 0,2 6 16,0 3 0,-4 4 15,-2 1 0,3 3 16,-2 9 0,-2 1 16,1 7 0,-3 0 15,3-1 0,2-8 16,2-5 0,-4-10 15,9-1 0,-3-5 16,-1-3 0,4-3 16,4-3 0,-1-4 15,0-5 0,0-1 16,5-9 0,5 2 0,-1-13 16,9-9 0</inkml:trace>
  <inkml:trace contextRef="#ctx0" brushRef="#br0">1790 4929 0,'-6'3'0,"3"15"16,0 18 0,-3 3 15,3-5 0,6-5 0,6 2 16,-9-7 15,3-1 0,0-5 0,0-10 16,0 1 0,3-6 16,-6-4 0,4 1 15,1-5 0,1-12 16,16-11 0,-11-10 16,11-4 0,1-5 15,-4-3 0,8 8 16,-11 18 0,-1 17 15,-12 7 0,-3 1 16,3 12 0,12 12 16,-8 12 0,-2 6 15,11-4 0,-7-6 0,5-4 16,-8-4 0,4-1 16,-4-2 0,6-6 15,-6-3 0,1-2 16,-4-2 0,8 1 15,2-4 0,1-2 16,8-16 0</inkml:trace>
  <inkml:trace contextRef="#ctx0" brushRef="#br0">2306 5042 0,'2'4'0,"17"26"15,-4 8 0,-3-1 16,-2 7 0,7-3 16,4-7 0,-2 2 15,2-4 0,-6-7 16,0-3 0,1-7 16,-2-1 0,5-3 15,-1-4 0,-3-4 16,10-3 0</inkml:trace>
  <inkml:trace contextRef="#ctx0" brushRef="#br0">2670 5078 0,'-19'-5'0,"10"6"15,-9 11 0,0 11 16,-12 9 0,2 1 15,-8 7 0,2-3 16,-2-2 0,3 2 16,-7-1 0,4-5 15,14-7 0,-2-3 16,13-1 0,5-2 16,2-5 0,11-4 15</inkml:trace>
  <inkml:trace contextRef="#ctx0" brushRef="#br0">3203 4979 0,'-5'-2'0,"10"2"16,-2-4 0,-3 7 16,0-6 0,3 6 15,10 0 0,10 0 16,-1 3 0,11-1 15,3-1 0,1-3 16,6-2 0,4 1 16,-1-4 0,0-1 15,0 2 0,-13 2 16,-6-4 0,-5 8 16,-13 0 0</inkml:trace>
  <inkml:trace contextRef="#ctx0" brushRef="#br0">3109 5335 0,'0'1'16,"0"1"0,0-1 16,0 1 0,6-2 15,-6 0 0,-3 0 16,6 0 0,-6 0 15,6-2 0,0 4 16,-3-2 0,3 1 16,4 4 0,4-5 15,8 4 0,-10-4 16,3 0 0,7 2 16,8-2 0,-7 0 0,5-2 15,2 4 16,-2-4 0,5 0 0,0 4 15,1-4 0,5 0 16,-3 2 0,3-2 16,-8-1 0,2 4 15,-6 3 0,-6-4 16,1 2 0,-6-2 16,-7 0 0,-4 0 15,-2 0 0,0 2 16,-2-4 0,4 4 15,1-6 0,-6 6 16,3-2 0,-2 0 16,1-2 0,2 2 15,-1 2 0,5 0 16,-2-4 0</inkml:trace>
  <inkml:trace contextRef="#ctx0" brushRef="#br0">4711 4781 0,'-1'-22'16,"2"12"0,-1 0 16,-3 10 0,2 0 15,-4 0 0,5 0 16,-3 0 0,3-1 16,0 2 0,-7 9 15,-2 16 0,-5 3 16,-2 3 0,1 9 15,2-8 0,-4 10 16,-5-1 0,1 3 16,0-4 0,3-3 15,6-12 0,-4-4 16,13-5 0,0-4 0,3-7 16,-3 0 15,9 2 0,-3 2 0,6 4 16,4-4 0,4-1 15</inkml:trace>
  <inkml:trace contextRef="#ctx0" brushRef="#br0">5095 4922 0,'-9'-16'16,"3"8"0,3 11 15,3-3 0,-2 2 16,-1-2 0,-4 17 15,-8 19 0,6 1 16,6 0 0,-6-3 16,9-4 0,-3-5 0,6-3 15,2-4 16,2-9 0,2 1 0,3-4 16,-2-6 0,7-3 15,2-6 0,5-6 16,0-4 0,-3-4 15,1 0 0,0-6 16,-8 1 0,1 4 16,-8 5 0,-4-3 15,-6 2 0,0 6 16,-4-3 0,-8 4 16,6 4 0,3 1 0,-3 3 15,6 2 16,0 3 0,0 0 0,3 0 15,3 7 0,-3 4 16</inkml:trace>
  <inkml:trace contextRef="#ctx0" brushRef="#br0">5602 5011 0,'0'-2'0,"0"2"16,-3 0 0,3 0 15,0 2 0,-3 7 16,0 5 0,6 2 16,0 7 0,-3 5 15,9-4 0,0-1 16,6-4 0,-6-5 16,7-7 0,-4 2 15,6-6 0,-3-6 0,6-2 16,1-6 0,-1-3 15,-3-2 0,-3-6 16,-5-2 0,-2 0 16,-7 0 0,-1-4 15,-6 4 0,-10 4 16,4 1 0,3 6 16,-6 0 0,6 7 15,-4 2 0,2 2 16,2 2 0,-1 1 15,-5 6 0</inkml:trace>
  <inkml:trace contextRef="#ctx0" brushRef="#br0">6488 4704 0,'-7'-8'16,"4"8"0,0 4 16,0 0 0,-3 6 15,-5 23 0,-11 12 16,13 1 0,-9 11 15,-1-8 0,5 4 16,-8-2 0,4 0 16,0-9 0,6-7 0,2-7 15,4-11 0,6-6 16,3-5 0,7-3 16,2-3 0,15-10 15</inkml:trace>
  <inkml:trace contextRef="#ctx0" brushRef="#br0">7922 5034 0,'-9'-11'0,"3"8"16,6 6 0,0-3 15,-3 3 0,0-1 16,3-2 0,-4 14 0,-2 8 16,1 6 0,-1 1 15,6-2 0,-3 1 16,3-3 0,3-1 16,0-1 0,0-1 15,5-2 0,2-1 16,-1-10 0,6 1 15,-3-7 0,0-3 16,1-2 0,-1-1 16,2-7 0,11-5 15,-7 0 0,-3-7 16,1 5 0,-5-7 16,-8 2 0,-3-7 15,-3 2 0,-5-1 16,2 2 0,-4 5 0,-2 4 15,3 6 0,7 1 16,-8 6 0,10 1 16,-3 3 0,9 0 15,-2 3 0</inkml:trace>
  <inkml:trace contextRef="#ctx0" brushRef="#br0">8480 5109 0,'-6'-8'0,"9"10"16,0-1 0,-3-1 15,3 0 0,-3-1 16,9 1 0,0 0 16,10 1 0,1-1 15,8 1 0,5 3 0,0-4 16,13-4 0,-1 4 15,1 0 0,-4-2 16,-5 0 0,-4-1 16,-6 8 0,-11-10 15,-7 8 0,-3-1 16,-3-1 0,-6 4 16,6-5 0,2 2 15,11 2 0,0-2 16,10 0 0,5-7 15,6 2 0,5-3 16,-3-1 0,4 1 16,2-1 0,4 0 0,-1 3 15,-2 0 16,-4 1 0,-6 3 0,-2-3 16,9 0 0,-4-1 15,0-3 0,4-3 16,15-4 0,5 1 15,1-2 0</inkml:trace>
  <inkml:trace contextRef="#ctx0" brushRef="#br0">10321 4867 0,'-6'-4'0,"0"-2"15,-4-1 0,1 2 16,-2 4 0,5-1 16,-4 7 0,4 2 15,-6 6 0,0 4 16,6 2 0,3 12 16,3-1 0,9 1 15,6-3 0,6-3 16,0-5 0,4-7 15,8-8 0,-5-3 16,-1-6 0,-9-2 16,3-8 0,-9 2 15,-8 0 0,-4-3 0,0 1 16,-10-2 0,-2-1 16,-9 6 0,-7 0 15,-11 5 0,-13 6 16,-20 10 0</inkml:trace>
  <inkml:trace contextRef="#ctx0" brushRef="#br0">7825 5599 0,'-9'-8'0,"6"8"0,6 0 16,-3 0 0,3 0 15,-3 0 0,0 0 16,6 0 0,3 0 16,9 6 0,7-3 15,5 1 0,15-4 16,7 3 0,18-3 16,12 3 0,12-6 15,-12 5 0,12-5 16,12 0 0,15-2 15,-6 0 0,-6 1 16,1-4 0,-5 4 16,-11-6 0,3 8 15,4 1 0,-1-3 0,-12 1 16,-3-3 0,-4 0 16,-4-5 0,-2 7 15,-8 2 0,-1 2 16,-5 0 0,0 2 15,-4-1 0,-5-1 16,3-1 0,0 1 16,-13 1 0,6-4 15,4 0 0,4 3 16,0-1 0,-5-1 16,-2-2 0,-10-4 15,-17 4 0,-10 0 0,-12 0 16,-2 6 15,1-4 0,-14-1 0,-12 0 16,-10 6 0,-20 0 16</inkml:trace>
  <inkml:trace contextRef="#ctx0" brushRef="#br0">9156 5805 0,'-6'-4'0,"6"6"16,0-2 0,0 6 0,-3-4 15,-6 19 0,0 3 16,3 4 0,3-5 16,-3-1 0,3-4 15,0-4 0,0-2 16,6-1 0,-6-5 16,6 0 0,3 2 15,-3-5 0,9 3 16,6-2 0,4-8 15</inkml:trace>
  <inkml:trace contextRef="#ctx0" brushRef="#br0">9429 5811 0,'13'-8'15,"7"2"0,-7 1 16,-7 1 0,3 4 15,9-3 0,-3 9 16,7-8 0,2 4 16,-3 1 0,-3-2 15,4 2 0,-5-2 16,-1 5 0,-7-2 16,0-2 0,0 4 15,-6 2 0,-3-1 0,-3 17 16,-6-2 0,3 10 15,-6 3 0,-1 4 16,3-3 0,3-3 16,1 3 0,-1-12 15,7 1 0,-3-7 16,0-2 0,6-2 16,-6-8 0,6-6 15,-6 4 0,3-3 16,0-1 0,3 1 15,-6 1 0,3-2 16,0 7 0,-3 2 16,-9 3 0</inkml:trace>
  <inkml:trace contextRef="#ctx0" brushRef="#br0">1663 6142 0,'-19'-10'0,"19"7"16,3 2 0,-3-2 0,0 5 15,7-2 0,-4 0 16,14 2 0,8 4 15,11-6 0,7 3 16,8 1 0,7-4 16,-4-1 0,1-4 15,-7 7 0,1-2 16,-6 3 0,-16-3 16,-5 1 0,-17 2 15,-5 0 0,-3-2 16,1 1 0,-1 3 15,-6 14 0,-7-2 0,1 7 16,-6 2 16,-12 9 0,-1 8 0,-9 3 15,4-2 0,-13 5 16,10-5 0,3-5 16,3 0 0,-4 2 15,6-6 0,19-6 16,6-2 0,0 1 15,12-6 0,6-3 16,3-5 0,0-4 16,4 1 0,4-6 15,8 2 0,-1-4 16,10 1 0,-10-4 16,6 2 0,4-8 15,-3 6 0,5-5 0,-6-3 16,-6 7 0,-2-4 15,-5-1 0,2 2 16,-10-7 0,1-1 16</inkml:trace>
  <inkml:trace contextRef="#ctx0" brushRef="#br0">1936 6529 0,'6'-1'0,"3"5"16,9 2 0,-9-3 0,-3 0 15,12 12 0,4-6 16,-5 1 0,11 6 16,-7-6 0,7 1 15,-4-3 0,0-3 16,3 5 0,-3-7 15,-2-6 0</inkml:trace>
  <inkml:trace contextRef="#ctx0" brushRef="#br0">2391 6572 0,'12'16'0,"12"13"16,6 1 0,-5 3 15,-1-4 0,0-4 16,0 2 0,1-2 16,-1 0 0,-3-5 15,-3-3 0,-3-6 16,-2-1 0,-1-1 16,-1-8 0,2-5 15</inkml:trace>
  <inkml:trace contextRef="#ctx0" brushRef="#br0">2764 6544 0,'-19'4'16,"5"15"0,-5 5 15,-6-4 0,-5 4 16,5 5 0,-8 5 15,3-3 0,-3 0 16,3-5 0,2 1 16,8-5 0,7-8 15,7-4 0,3 0 16,3-6 0,11-1 16</inkml:trace>
  <inkml:trace contextRef="#ctx0" brushRef="#br0">3100 6505 0,'0'-2'16,"6"2"0,-3 0 16,6-4 0,1 2 0,13-3 15,5 10 0,8-10 16,1 4 0,-4-1 15,1 2 0,-1-1 16,-3-1 0,7 4 16,-4-5 0,-14 6 15,-2-2 0,-4 2 16,-10 8 0,-9 5 16</inkml:trace>
  <inkml:trace contextRef="#ctx0" brushRef="#br0">2897 6813 0,'3'-3'0,"15"6"16,-12 2 0,6-4 16,7 2 0,5 0 15,10-1 0,-1 0 16,0-3 0,9 2 16,-2 2 0,5-3 15,1 3 0,-1 1 0,-3 0 16,-4-2 0,-2 1 15,-12-4 0,-9 2 16,-12-4 0,-3 6 16,-3-3 0,3-3 15,0 6 0,-6-6 16,6 3 0,0 0 16,6-2 0,-6 6 15,-6-12 0,3 0 16</inkml:trace>
  <inkml:trace contextRef="#ctx0" brushRef="#br0">4531 6145 0,'0'-3'0,"0"2"16,-2 1 0,2 0 15,-1-3 0,4 3 16,-5 0 0,4 0 16,-2 0 0,0 0 15,-2 0 0,4 1 16,-2-1 0,0 0 16,0-1 0,0 2 0,3-1 15,7 2 16,8 2 0,3 2 0,10 2 15,2 2 0,6 0 16,-3 3 0,-2-1 16,-4 1 0,-6 2 15,-5 0 0,-13-1 16,0 0 0,-9 3 16,-3 5 0,-16 10 15,-5-5 0,-15-3 16,-4-2 0,1-1 15,0-2 0,5-3 0,6-3 16,13-4 16,9-5 0,12-4 0,0 0 15,6-3 0,0 2 16,-6 1 0,15-5 16,-3 5 0,7-3 15,0 6 0,-2 0 16,7 1 0,1 6 15,8 2 0,3-2 16,-5 3 0,2 2 16,-11-6 0,-8 4 15,-1-3 0,-4 2 16,-6-4 0,-3 9 16,-3 2 0,-3-3 15,-4-1 0,4-3 0,1-2 16,-10 0 0,2-1 15,-1 1 0,10-8 16,0-2 0,-1 0 16,2 0 0,6 1 15,-3-1 0,-3 0 16,0 2 0,0-2 16,0 0 0,0 2 15,3-6 0</inkml:trace>
  <inkml:trace contextRef="#ctx0" brushRef="#br0">5223 6638 0,'3'-3'0,"3"3"15,3-3 0,10 2 16,11 2 0,9-1 16,10 2 0,-1-2 15,7 1 0,-3-4 16,6-1 0,-16 3 15,2-3 0,-13 2 0,2-2 16,-8 4 0,-4-3 16</inkml:trace>
  <inkml:trace contextRef="#ctx0" brushRef="#br0">5526 6278 0,'-9'19'15,"0"25"0,-3 6 16,-6 1 0,5 4 16,7-4 0,0-1 15,0-6 0,7-6 0,-1-5 16,-3 1 0,3-9 15,3-1 0,-6-7 16,3-2 0,5-5 16,1 1 0,0 1 15,4-7 0</inkml:trace>
  <inkml:trace contextRef="#ctx0" brushRef="#br0">6339 6447 0,'0'14'15,"-6"23"0,-3 6 16,-3-6 0,3 2 16,2 1 0,-5 0 0,7-6 15,2-4 0,-3-5 16,2-2 0,4-7 15,0-2 0,0-5 16,0 2 0,-3-4 16,6 3 0,7-10 15,-5 3 0</inkml:trace>
  <inkml:trace contextRef="#ctx0" brushRef="#br0">6649 6491 0,'17'1'15,"10"5"0,-5 1 16,-10 4 0,9-5 15,-5 11 0,-4-2 16,-1 3 0,-4-2 16,-7 11 0,-7 2 15,-13 5 0,-7 5 16,-10 0 0,4-3 16,8-12 0,13-8 15,6-1 0,6-6 0,3-2 16,3-4 0,9 9 15,-6-8 0,13-1 16,-4-3 0,0 3 16,-5-3 0,10 4 15,2-8 0,8 10 16,0-2 0,10-4 16,8-1 0</inkml:trace>
  <inkml:trace contextRef="#ctx0" brushRef="#br0">7306 6410 0,'3'-1'15,"7"-2"0,10 6 16,-4-3 0,6 1 16,11 2 0,3 7 15,-3 1 0,-2 2 16,-4 1 0,-6 2 16,3 4 0,-8-6 0,-7 11 15,5 5 0,-4-1 16,-7 8 0,3 9 15,-9-1 0,0 10 16,0-8 0,3 7 16,0 9 0,0-5 15,3 1 0,0-12 16,0-15 0,-6 2 16,6 16 0,-3-23 15,-6-18 0,6-1 16,-3 0 0,0 3 15,-4-1 0,-7 8 0,-2 7 16,-13 4 16</inkml:trace>
  <inkml:trace contextRef="#ctx0" brushRef="#br0">8510 6800 0,'3'-8'15,"1"8"0,2 0 16,-6 4 0,9-2 15,18 9 0,15-1 0,1 3 16,2-7 0,1 1 16,-4-4 0,3 2 15,-5-9 0,-3 8 16,-10-2 0,-5 2 16,-11-2 0,-5 6 15</inkml:trace>
  <inkml:trace contextRef="#ctx0" brushRef="#br0">8371 7100 0,'3'0'16,"0"3"0,3 3 16,-3-8 0,7 8 15,16 5 0,4-1 16,10-4 0,0 10 16,11-9 0,-3 2 15,7 3 0,-3-3 16,-4-3 0,-2 6 15,-13-6 0,-2 1 16,-17-6 0,-4 3 0,-13-4 16,3 3 15,-4-2 0,1 1 0,3-1 16,0 1 0,0-2 16,-3 0 0,-1 0 15</inkml:trace>
  <inkml:trace contextRef="#ctx0" brushRef="#br0">9705 6788 0,'-15'-15'0,"6"3"16,6 4 0,0 2 15,-3 1 0,9 5 16,0 0 0,-3-1 15,-3 1 0,6 9 0,3 17 16,-6 5 16,3 7 0,3 5 0,-3 7 15,0 0 0,-3 0 16,0-11 0,3-5 16,0-9 0,-6-5 15,6-10 0,-3-1 16,0-6 0,0 1 15,0-1 0,3 0 16,-3-2 0,3 5 16,-3-2 0,3 0 15,7 2 0</inkml:trace>
  <inkml:trace contextRef="#ctx0" brushRef="#br0">10286 6822 0,'-10'-9'15,"3"-1"0,1 10 16,3 0 0,-9 4 15,1 2 0,4 9 16,1 4 0,0 3 16,3 7 0,6 1 15,-3-1 0,9-2 16,3-7 0,9 6 16,-2-9 0,5-5 15,3-11 0,0-4 0,3-5 16,1-7 0,-4-5 15,-8 8 0,-15 1 16,-4-15 0,7 5 16,-14 5 0,-3-5 15,-3-2 0,-10-2 16,10 5 0,-6 0 16,5-2 0,2 13 15,5-3 0,1 6 16,3 2 0,6 5 15,3 1 0,13 1 16</inkml:trace>
  <inkml:trace contextRef="#ctx0" brushRef="#br0">10767 6931 0,'-10'20'0,"4"7"16,6 6 0,0-14 16,3 4 0,10-5 15,2 2 0,9-8 16,1-6 0,-2-4 16,-1-4 0,2-7 0,-5 2 15,1-2 0,-7-8 16,-7 4 0,-3-3 15,-6-5 0,0 1 16,-10-6 0,-1 3 16,1 3 15,-5 1 0,0 7 0,3 9 16,-1-3 0,5 6 16,5 6 0,-4 2 15,10 3 0</inkml:trace>
  <inkml:trace contextRef="#ctx0" brushRef="#br0">11337 7063 0,'6'11'0,"-6"-3"15,1 7 0,2-2 16,8 3 0,4 4 16,2-3 0,-1-2 15,9 0 0,-1-9 0,-5 4 16,1-13 0,-1-4 15,-6 1 0,4-2 16,-11-8 0,0-4 16,-6-3 0,-6-3 15,-3-3 0,-9-2 16,-4-5 0,-4 13 16,7 5 0,-5 3 15,-1 9 0,5-2 16,1-1 0,-1 8 15,7-1 0,-2 8 16,-6 1 0</inkml:trace>
  <inkml:trace contextRef="#ctx0" brushRef="#br0">12049 6811 0,'-3'-23'16,"-8"2"0,5 3 16,-7 3 0,7 4 15,-6 1 0,6 10 16,1 4 0,7-4 16,-4 0 0,-2 6 15,1 18 0,0 8 16,3 0 0,6 5 15,-2-6 0,7-1 0,-2-5 16,0-4 16,10-3 0,-2-7 0,5-4 15,-4-10 0,6-4 16,3-11 0,-5 0 16,-1-5 0,-3-1 15,-5 1 0,-7-10 16,-8 2 0,-2 2 15,-6 3 0,-2-1 16,-5 7 0,4 2 16,-3 3 0,7 6 15,1 2 0,5 4 16,4 6 0,6-6 16,-4 6 0,10 4 0,5-7 15</inkml:trace>
  <inkml:trace contextRef="#ctx0" brushRef="#br0">13502 6743 0,'7'17'16,"-3"15"0,6-11 16,-1-2 0,1 2 15,-4-5 0,15 3 16,-12 2 0,6 4 16,-8-11 0,7-1 15,-2-11 0,1 2 16,-4 0 0,9 0 15,-3-8 0,-1 0 16,5-4 0,4 0 0,-3-9 16,-2-4 15,-2 0 0,1-4 0,2 0 16,-1-7 0,-3 4 16,-3 2 0,-8 1 15,-3 5 0,-6 0 16,-7-1 0,-3 4 15,-9 0 0,-9 9 16,-10-3 0,-10 11 16,-9 0 0,-11 17 15</inkml:trace>
  <inkml:trace contextRef="#ctx0" brushRef="#br0">2353 7643 0,'-14'-4'0,"14"4"16,-3 6 16,0 14 0,-7 9 0,2 8 15,10 3 0,4-1 16,4-2 0,2-7 16,0-4 0,3-4 15,-6-9 0,7 5 16,-4 0 0,3-17 15,-3 8 0,1-4 16,-4-6 0,2-3 16,5-6 0,7-8 15,-1-3 0,5-11 16,-5-2 0,-2 1 16,-4 0 0,-1 1 0,-8 10 15,-4 3 0,-4 3 16,-4 9 0,3 4 15,-3 6 0,2 0 16,0-2 0,0-1 16,-6 13 0,3 7 15,2 11 0,4 10 16,0 3 0,7 5 16,-4 5 0,-3-2 15,6 5 0,0 9 16,-3 6 0,0 0 15,2 3 0,2-4 16,-6 1 0,1 4 16,1-9 0,0-9 15,-6-3 0,0-12 0,0-4 16,-9-14 0,3-12 16,0-2 0,-1-1 15,1-7 0,-5 1 16,-8-4 0,-2-1 15,-9-8 0,-9-1 16,-5-4 0,-8 0 16,5-7 0,1 1 15,10 2 0,11 2 16,7 3 0,15-4 0,12-5 16,27-6 15</inkml:trace>
  <inkml:trace contextRef="#ctx0" brushRef="#br0">3339 7929 0,'-3'1'0,"10"-5"15,-4 7 0,-3-2 16,3-1 0,6 2 16,15 4 0,4 0 15,2-4 0,-2 4 16,2-5 0,0 2 15,6-3 0,-2 0 0,2 2 16,0 1 16,-2 2 0,-7-3 0,-6 8 15,-6 1 0,-12 1 16</inkml:trace>
  <inkml:trace contextRef="#ctx0" brushRef="#br0">3289 8303 0,'2'-3'0,"7"6"0,7 0 15,1 1 0,11 2 16,18 0 0,5-6 15,3 10 0,-4-7 16,-5 3 0,-6-2 16,-2 0 0,-11-2 15,-4-2 0,-9 4 16,-5-4 0,-2 4 16,-3-4 0,-3 0 15,0 3 0,3-3 16,-3 3 0,6 3 15,-2 1 0</inkml:trace>
  <inkml:trace contextRef="#ctx0" brushRef="#br0">4392 8113 0,'-4'-2'0,"8"4"15,-8-2 0,1-2 16,3 8 0,3-10 15,-6 2 0,3 2 16,0 2 0,-2-2 16,2 0 0,0 0 15,0-2 0,-3 2 16,3 2 0,0-4 16,3 4 0,-1-4 15,-7 2 0,5 0 16,5 0 0,-10 4 15,5-8 0,5 4 16,-5 0 0,1-1 0,6 2 16,-10-1 15,6 0 0,2 0 0,4 10 16,13-2 0,-2 2 16,5 1 0,5-5 15,-6 4 0,-2-2 16,-1-6 0,-6 2 15,-3-4 0,-9 6 16,1-8 0,-4 2 16,0 2 0,3-2 15,-6-2 0,3 2 16,0 0 0,3 2 16,-3-4 0,-3 2 15,3 0 0,0 0 16,0 0 0,0 0 15,0 0 0,0 0 0,0 2 16,9 2 0,-6 0 16,5 9 0,-2 1 15</inkml:trace>
  <inkml:trace contextRef="#ctx0" brushRef="#br0">5126 7949 0,'-4'-13'16,"-1"12"0,-1-5 0,-3-1 16,6 1 0,-1 9 15,4-3 0,0 0 16,0 0 0,0 1 16,0-1 0,-3 12 15,-6 5 0,-2 9 16,4 4 0,1 3 15,0-3 0,0 12 16,0 4 0,3-12 16,1-2 0,4-5 15,1-10 0,6-1 16,0-2 0,4-4 0,-2-3 16,1-4 15,1 0 0,5 0 16,0-7 0,-2-1 15,1-9 0,2-3 0,1-9 16,-4 2 0,2-5 16,-5-4 0,-2-6 15,2 3 0,-10 1 16,0 4 0,-6 3 16,-3 2 0,-4 5 15,-4-1 0,-5 3 16,4 9 0,0 2 15,3-1 0,3 6 16,-1 2 0,5 2 16,2-2 0,2 1 15,-4 4 0,-5 7 0,-2 5 16,6 3 0,-3 2 16,-3 0 0</inkml:trace>
  <inkml:trace contextRef="#ctx0" brushRef="#br0">5442 8338 0,'-10'-3'16,"7"-1"0,3 5 15,0-1 0,0 0 16,0 0 0,3 0 16,-3 3 0,7 7 15,1 0 0,-7-3 16,7 3 0,-5-1 0,0 2 16,0-2 0,1 0 15,-1-7 16,-6-2 0,3 0 15,3-2 0,-3 2 0,0 0 16,0 2 0,0-2 16,3-2 0,0-2 15</inkml:trace>
  <inkml:trace contextRef="#ctx0" brushRef="#br0">6078 7807 0,'-6'-7'16,"6"7"0,0 0 15,-3 3 0,0 4 16,-3 19 0,0 4 0,2 10 15,2-2 0,-7-1 16,6 11 0,0-5 16,-3 2 0,3-5 15,3-1 0,-7-11 16,7-9 0,0-3 16,0-9 0,0-1 15,0-6 0,0-2 16,0 4 0,0-4 15,7 6 0,-7-3 16,3 0 0,3-1 16,8 6 0</inkml:trace>
  <inkml:trace contextRef="#ctx0" brushRef="#br0">6370 8001 0,'-13'0'0,"7"4"16,-3 2 0,0 1 15,2 6 0,4 10 16,-2 9 0,5-1 16,0 2 0,8-7 15,-1 1 0,2-9 16,6-3 0,-2-2 16,1-6 0,2 0 15,-1-14 0,6 7 16,-6-9 0,6-5 15,-5 0 0,7-8 16,-10-5 0,2 4 16,-5-7 0,-4 4 0,-9 5 15,-3-5 0,-7 3 16,1 7 0,-3-1 16,-10 1 0,8 10 15,1 3 0,1 1 16,2 2 0,2 0 15,-1 2 0,9 1 16,-4 3 0,4 1 16,3 5 0</inkml:trace>
  <inkml:trace contextRef="#ctx0" brushRef="#br0">7097 7809 0,'-3'1'0,"0"17"16,-3 3 0,-3-3 15,-1 12 0,7 5 16,1 5 0,-1 7 16,-3 4 0,9-8 15,-3 14 0,0-5 16,3 0 0,-6-1 0,3-4 15,0-3 0,6-3 16,-6-1 0,2-11 16,-4-5 0,4-5 15,-2-12 0,-2 0 16,2-3 0,-1-4 16,-1 4 0,2-2 15,0-2 0,0 0 16,2 0 0,-1 3 15,-1-6 0,2-7 16,1-10 0</inkml:trace>
  <inkml:trace contextRef="#ctx0" brushRef="#br0">8192 3523 0,'0'0'16,"3"0"0,-9 16 16,0-9 0,-1 1 15,1-3 0,9-4 16,-9-2 0,6 5 16,0 6 0,-2-7 15,-1 5 0,3 3 16,-6 8 0,6-8 0,-6 5 15,-1 3 0,1 3 16,3 7 0,-9 8 16,0 3 0,0-11 15,0 7 0,-3 3 16,-4-5 0,13-5 16,-6-3 0,4-5 15,4-5 0,-2-4 16,6-4 0,-6-8 15,9 0 0,-3 2 16,0-2 0,-3 0 16,6 1 0,-3-1 15,0 0 0,-3-1 16,6 1 0,0 0 16,-6 0 0,6 0 0,3 4 15,1 6 0</inkml:trace>
  <inkml:trace contextRef="#ctx0" brushRef="#br0">14879 3438 0,'-3'-11'16,"0"7"0,3 7 15,-3-3 0,0 4 16,3 0 0,-10 14 0,-1 3 16,2 16 15,-7-1 0,7 0 0,-12 17 16,3 0 0,-9 10 16,-2 0 0,9 8 15,-6-3 0,10-5 16,-3 3 0,-1-11 15,7-4 0,1-3 16,-5-7 0,8-7 16,2-13 0,-3-2 15,7-11 0,3-4 16,3 0 0,-3-4 0,0 1 16,0-1 15,3 0 0,-6 5 0,3 0 16,0-1 0</inkml:trace>
  <inkml:trace contextRef="#ctx0" brushRef="#br0">7164 4759 0,'-3'-14'0,"-1"7"16,4 5 0,-8 0 15,8 2 0,0 0 16,0 2 0,0 0 0,-3 7 16,-6 11 15,3 6 0,-4 5 0,-2 8 16,-3-3 0,0 7 16,-4-6 0,2 9 15,1 3 0,-8-1 16,12-9 0,-7-8 15,14-2 0,-7-9 16,9-2 0,-3-7 16,2-1 0,1-4 15,0-2 0,3-4 16,3 0 0,-3 4 0,0-4 16,0 2 0,-3 11 15,3-5 0,0 2 16,6 2 0,1 0 15</inkml:trace>
  <inkml:trace contextRef="#ctx0" brushRef="#br0">9399 5900 0,'0'0'16,"0"-2"0,-6 4 15,9-2 0,-3-3 16,0 3 0,0 3 15,3-3 0,-6 0 16,6 0 0,-6-3 16,9 6 0,-9-2 15,3-2 0,3 2 16,-3-1 0,0 10 16,3-10 0,0 4 0,3 2 15,3 4 0,-6-3 16,13 4 0,-7 1 15,12 3 0,0 1 16,12-2 0,-6 1 16,10 0 0,3 5 15,-1-3 0,-3 4 16,7 3 0,-11-10 16,3 10 0,-2 1 15,-11-4 0,4 5 16,-6-3 0,-3-1 15,-11-2 0,3 1 16,-9-5 0,3-2 16,-6 3 0,-6-7 15,-1 0 0,4-5 0,-8 0 16,-2 1 0,-8-6 16,3 0 0,-12 0 15,-2-5 0,3-1 16,2 2 0,2-3 15,4-5 0,5 0 16,2 1 0,4-1 16,1-5 0,-3 3 15,9-2 0,3-4 16,-6 0 0,9 1 0,3 1 16,0 0 0,3 1 15,9 1 0,-3 1 16,4 5 0,1 4 15,5-3 0</inkml:trace>
  <inkml:trace contextRef="#ctx0" brushRef="#br0">7522 8457 0,'-3'-10'16,"0"4"0,6 6 15,-6 0 0,3 3 0,3-3 16,-3 1 16,0-1 0,2 0 0,-2 2 15,3-2 0,4 8 16,5 5 0,7 6 16,-2-2 0,2 5 15,1-1 0,2 1 16,-6 2 0,-2-7 15,-2 2 0,-5-5 16,-4-1 0,0 0 16,-12 0 0,-1 0 15,-7 3 0,-8-5 16,-2-1 0,-1 0 16,7-6 0,3-1 0,12-1 15,3-2 0,6 0 16,-3-2 0,3 2 15,0 0 0,3 2 16,3 4 0,1 1 16,7-3 0,8 3 15,2-4 0,6-3 16,4 0 0,14 0 16,4-10 0</inkml:trace>
  <inkml:trace contextRef="#ctx0" brushRef="#br0">8631 8190 0,'0'-8'0,"6"6"15,-6 2 0,0 2 16,4-4 0,-1 2 0,3 4 16,3-2 0,9 5 15,0 4 0,9-5 16,-2-3 0,2 5 15,1-3 0,5 2 16,-3 3 0,-2-4 16,2 1 0,-4 3 15</inkml:trace>
  <inkml:trace contextRef="#ctx0" brushRef="#br0">8507 8447 0,'-3'2'15,"16"-4"0,-1 10 16,9-2 0,-9 1 15,15 3 0,12 6 16,1 0 0,3 0 16,-4 1 0,0-3 15,1 0 0,-4 2 16,1 3 0,-4-1 16</inkml:trace>
  <inkml:trace contextRef="#ctx0" brushRef="#br0">9611 8418 0,'-17'-6'15,"13"8"0,4 0 16,4 2 0,-3-6 16,3 2 0,-1 2 15,3 2 0,13 3 16,-7 0 0,9 4 16,-3-3 0,9-4 15,-2 6 0,5-6 0,-15-1 16,6-3 15,-5 3 0,-4-8 16,-4 7 0,-5-2 0,0 0 16,1 0 0,-4-2 15,6 4 0,3-2 16,3 0 0,9-3 16</inkml:trace>
  <inkml:trace contextRef="#ctx0" brushRef="#br0">10481 8125 0,'0'1'16,"-6"36"0,-8 7 0,1-4 16,-2 12 0,3-6 15,6 1 0,3-5 16,-3-1 0,3 2 16,3 0 0,0-11 15,6-5 0,-6-5 16,3-11 0,6-6 15</inkml:trace>
  <inkml:trace contextRef="#ctx0" brushRef="#br0">10621 8569 0,'3'10'0,"-3"20"0,0-3 16,0-20 0,3 0 15,6 3 0,8-2 16</inkml:trace>
  <inkml:trace contextRef="#ctx0" brushRef="#br0">11067 8262 0,'-18'4'0,"2"18"0,-1 3 15,4-3 0,10 4 16,0 1 0,15 7 16,-1 1 0,8-9 15,3-3 0,5-11 16,6-4 0,-2-8 15,2-2 0,-3-12 16,-5-3 0,-1-8 16,-6 2 0,-15-4 15,-3 3 0,-6-1 16,-6-1 0,-9 2 16,-1-2 0,-1 7 0,-2 1 15,1 9 0,2-2 16,8 4 0,2 4 15,5 6 0,7 4 16</inkml:trace>
  <inkml:trace contextRef="#ctx0" brushRef="#br0">11773 8107 0,'0'-8'0,"3"10"0,-3 2 16,-6 12 0,3 10 15,-8 27 0,-2 3 16,13 4 0,-3 5 16,3-5 0,0 6 15,0-7 0,3-19 16,0 3 0,-3-14 16,0-8 0,4-5 15,-1-6 0,-3-6 16,-3-1 0,6-6 0,0 3 15,-3 0 0,1 0 16,-2-3 16,8-8 0</inkml:trace>
  <inkml:trace contextRef="#ctx0" brushRef="#br0">12277 8526 0,'15'-2'16,"21"12"0,-2 3 16,-10 0 0,-7 3 0,5 14 15,-6 2 0,-9 2 16,-5 3 0,-8-8 15,-13 1 0,-7-4 16,-10-7 0,8-8 16,2-4 0,15-1 15,8-8 0,6-2 16,4 1 0,-4 3 16,14-4 0,8-2 15,14-1 0,7 3 16,2-4 0,4 0 15,7-2 0,9 3 16</inkml:trace>
  <inkml:trace contextRef="#ctx0" brushRef="#br0">13610 8061 0,'-6'-23'0,"6"7"16,-6 5 0,-2 7 15,2 2 0,-3 2 0,-6 10 16,-6 13 16,-9 13 0,-4 11 0,0 6 15,-8 5 0,3 2 16,-4-1 0,-2-2 16,9 0 0,-1-4 15,10-4 0,5-13 16,1-7 0,9-5 15,12-8 0,-3-3 16,6-5 0,0-5 16</inkml:trace>
  <inkml:trace contextRef="#ctx0" brushRef="#br0">13199 8097 0,'3'4'15,"6"23"0,-3 21 16,13 2 0,-8 4 16,11 17 0,-6-8 15,13-2 0,-5-4 16,-8-8 0,2-14 15,3-5 0,-9-4 16,1-5 0,-7-9 0,2-5 16,-5 3 15,3-4 0,-2-5 16,-1-2 0</inkml:trace>
  <inkml:trace contextRef="#ctx0" brushRef="#br0">14185 8131 0,'0'-12'0,"0"6"15,3 10 0,-6-4 16,-4-6 0,10 12 16,1-6 0,-4-6 15,0 8 0,0 2 16,0-4 0,3 2 15,-6-2 0,6 6 0,3 5 16,-2 0 16,5-1 0,2 1 0,4 3 15,5 1 0,-1 1 16,1-3 0,3-3 16,-4 1 0,4-2 15,-7 0 0,-4-5 16,-1 2 0,-1 1 15,2 1 0,-6 2 16,1 0 0,-6 2 16,2-2 0,-1 1 15,-4 5 0,-6 0 16,5-3 0,-6 5 16,-14 4 0,-3 4 15,-6 1 0,-7-1 0,0 10 16,-6-8 0,6-3 15,0 3 0,6-9 16,1 0 0,15-12 16,8 3 0,3-4 15,9-4 0,-3-1 16,0-1 0,9 8 16,0-3 0,-1 6 15,14-5 0,3 5 16,2-2 0,0-1 15,1 0 0,2-4 16,2-4 0,1 4 16,8-4 0,-1-4 15,-4 2 0,0-5 0</inkml:trace>
  <inkml:trace contextRef="#ctx0" brushRef="#br0">14740 7885 0,'-10'-10'0,"7"10"15,6-6 0,-3 12 16,3-7 0,4 9 15,2 7 0,8-3 0,-1-1 16,4 1 16,2-2 0,-2 0 0,6 1 15,-7-8 0,4 3 16,-3-3 0,-1 6 16,0-8 0,0-1 15</inkml:trace>
  <inkml:trace contextRef="#ctx0" brushRef="#br0">15175 7757 0,'-1'3'0,"2"-6"16,-9 3 0,6 4 15,-1 13 0,-1 23 16,-5-1 0,3 13 16,-1 13 0,2 3 15,0 8 0,-1-8 16,3-13 0,-1-3 15,-9 0 0</inkml:trace>
  <inkml:trace contextRef="#ctx0" brushRef="#br0">2024 9756 0,'-6'10'16,"-10"10"0,8 2 15,-8 2 0,4 9 16,3-4 0,-7 8 16,-2 1 0,12-7 0,-5-1 15,4-4 0,0-6 16,2 3 0,-1-3 15,0-3 0,6-2 16,-3-4 0,6-5 16,-3-3 0,6 1 15,0-4 0,0 0 16</inkml:trace>
  <inkml:trace contextRef="#ctx0" brushRef="#br0">2069 9712 0,'3'0'0,"-3"16"15,6 11 0,-6 6 16,4 4 0,-2 6 15,1-4 0,3-6 16,0-2 0,0-12 16,1-6 0,-1-3 15,-6-10 0,0 0 16,3-4 0,0 4 16,-1-3 0,-1-4 15,5-18 0,3-8 0,6-4 16,0 1 0,3 13 15,-5 13 0,-7 9 16,-3 1 0,-3 4 16,9 9 0,9 4 15,-3 9 0,6 0 16,-6-5 0,9-1 16,1 2 0,-1-2 15,-3-5 0,6-1 16,-5-6 0,5-1 15,7-14 0</inkml:trace>
  <inkml:trace contextRef="#ctx0" brushRef="#br0">2591 9835 0,'-6'0'0,"9"3"15,-6-3 0,2 3 16,1 10 0,7 16 15,-4 2 0,6 4 16,3-3 0,-3-7 16,7-1 0,-2 2 15,-1-7 0,-2-9 16,-1-2 0,-1-5 16,0-3 0,-3-3 15,3-5 0,3-8 16,-3-7 0,7-3 0,-5-7 15,-4-3 16,1 3 0,5-7 0,-4 13 16,-3 19 0,-1 0 15,-10 8 0,2 3 16,6 0 0,-9 0 16,6 10 0,3 14 15,3 10 0,4 3 16,-5 17 0,1 1 15,-3 2 0,3-1 16,4 4 0,-10-10 16,3 2 0,-3 5 0,0-14 15,-6-10 16,-10-3 0,1-9 0,-9-14 16,6 2 0,-13-2 15,4-7 0,-1-11 16,5 10 0,-2-8 15,-2-10 0,-1-11 16,-5-6 0,12-14 16,3-11 0,2-12 15</inkml:trace>
  <inkml:trace contextRef="#ctx0" brushRef="#br0">3504 9719 0,'-3'0'15,"6"0"0,5 3 16,-8 0 0,-3 0 16,7 1 0,11 7 15,0 1 0,12-1 16,1 2 0,-1-4 16,12 6 0,-5-6 15,-1 0 0,3-2 16,-3 0 0,-5 2 15,-4-8 0</inkml:trace>
  <inkml:trace contextRef="#ctx0" brushRef="#br0">3407 10016 0,'3'2'0,"14"4"16,2 0 0,6 1 15,2 3 0,9 8 16,6-1 0,7-3 16,5-1 0,-2-3 15,-3-3 0,-4-4 0,-15 0 16,-2-3 0,-13-3 15,-12 6 0,-6-6 16,3 3 0,-4 0 16,1 0 0,-8-4 15</inkml:trace>
  <inkml:trace contextRef="#ctx0" brushRef="#br0">4544 9857 0,'9'-26'0,"0"1"0,-6-2 16,3-3 0,-9 10 15,0-2 0,3 5 16,-3 6 0,-3 2 16,3 8 0,6 1 15,-9 1 0,6-1 16,0 4 0,0-4 15,3 6 0,0 22 16,0 3 0,-3 6 16,0 5 0,0-6 15,0-6 0,0 4 16,-3-1 0,3-3 0,-3 2 16,3-5 0,3-4 15,6 1 0</inkml:trace>
  <inkml:trace contextRef="#ctx0" brushRef="#br0">4686 9941 0,'-3'0'16,"0"-1"0,-3-2 15,6 0 0,-9 0 0,3-2 16,0 5 16,3-2 0,3 2 0,-3 0 15,3-3 0,-3 6 16,3-3 0,0 0 16,-6 7 0,-1-4 15,4 4 0,0-4 16,0 4 0,0-4 15,1 2 0,-4 5 16,3-5 0,3 8 16,0 0 0,0-4 15,3 0 0,0-7 16,2 4 0,1-2 16,0 2 0,1-5 0,2-1 15,3 3 0,0-3 16,9-3 0,0-4 15,1 3 0,-4-6 16,3-3 0,1 0 16,-5-3 0,-1 1 15,-4 0 0,0-5 16,-3 8 0,-6-3 16,-6 0 0,3-4 15,-3 1 0,-6-2 16,0 1 0,0 1 15,0 4 0,-1-4 16,5 8 0,-4-4 0,0-1 16,-4 4 15,1-5 0,-6 5 0,0 1 16,-1 1 0,4 5 16,0-2 0,4 6 15,-2 3 0,1 0 16,6 1 0,-7 10 15,2 0 0,-5 8 16,4 3 0,-3-1 16,0 10 0,6-2 15,-4-6 0,4-9 16,6 2 0,-2-5 0,10-1 16,-10-3 15,13 0 0,-2 0 0,0 0 16,1-1 0,5 7 15,12-6 0</inkml:trace>
  <inkml:trace contextRef="#ctx0" brushRef="#br0">5229 9722 0,'-3'0'16,"3"3"0,0 0 0,0-2 16,0 2 0,0 21 15,-3 2 0,-3 10 16,5 1 0,-4-2 15,2-1 0,0 1 16,3-4 0,3 3 16,-6-8 0,6 0 15,-3 4 0,3-10 16,0-2 0,-3-6 16,2-4 0,-2-4 15,0-1 0,0-3 16,-2 3 0,4-6 15,-2 3 0,0 1 16,1-2 0,-1-2 16,4 3 0,7 3 15</inkml:trace>
  <inkml:trace contextRef="#ctx0" brushRef="#br0">5729 9818 0,'-18'16'0,"12"11"0,-9 4 16,3-2 16,3 1 0,6 6 0,6-7 15,12-8 0,-9-1 16,6-8 0,4-5 16,4-4 0,-4-3 15,8-10 0,4-3 16,-2-11 0,2 2 15,-7-5 0,-6 5 16,1-5 0,-8 0 16,-5 7 0,-6-2 15,-8 6 0,-2 2 16,4 10 0,0-2 16,0 6 0,9 0 0,-4 6 15</inkml:trace>
  <inkml:trace contextRef="#ctx0" brushRef="#br0">6451 9987 0,'7'0'16,"1"2"0,1-1 0,-6-1 16,4 3 15,11-3 0,6 0 0,9-4 16</inkml:trace>
  <inkml:trace contextRef="#ctx0" brushRef="#br0">7027 9900 0,'9'1'0,"7"2"16,-2 0 0,-7 2 15,-7 1 0,12-4 16,-3 2 0,15 0 0,10-4 16,9-7 0</inkml:trace>
  <inkml:trace contextRef="#ctx0" brushRef="#br0">8374 9751 0,'-3'-2'0,"3"4"0,0-2 16,-9 5 0,5 5 15,-2 9 0,6 4 16,-2 10 0,7 0 16,8-3 0,2-3 15,6-4 0,-3-8 16,9-5 0,4-8 15,-1-4 0,10-6 16,-1-6 0,3-12 16,-8 2 0,-7-2 15,-8 2 0,-12 2 16,-7 2 0,-10 1 16,-6-2 0,-14-3 0,-15 12 15,-16 5 0,-15 7 16,-8 11 0,-17 1 15</inkml:trace>
  <inkml:trace contextRef="#ctx0" brushRef="#br0">5650 10237 0,'-3'-5'16,"-3"1"0,9 1 15,0 6 0,-3-6 0,3 6 16,-3-6 16,0 6 0,4-6 0,5 9 15,18 0 0,6-1 16,7 4 0,14 2 16,13-3 0,18-4 15,18-4 0,4 2 16,7-2 0,-4-2 15,2 2 0,-6-6 16,-3 0 0,18 1 16,-5 2 0,-7-1 15,0-2 0,6-4 16,-9 1 0,-9 3 16,-9 2 0,-9 7 0,-6 0 15,-10 1 0,-8 8 16,0-5 0,0 0 15,6 4 0,20-5 16,4-10 0,0 2 16,3-6 0,9-2 15,6-2 0,-3 1 16,3 1 0,-6 0 16,-3 4 0,-3-1 15,-15 1 0,-13-1 16,-8 0 0,-12 4 15,-22-4 0,-15 11 16,-6-4 0,-3 0 0,-3 0 16,0 0 15,-10 0 0,-7 0 0,-5 3 16,-18 0 0</inkml:trace>
  <inkml:trace contextRef="#ctx0" brushRef="#br0">6776 10532 0,'-6'-20'0,"12"14"15,5-4 0,-1 7 16,-1 3 0,10 6 16,14 10 0,3 8 15,3 6 0,-8 2 16,-1 4 0,-6-2 15,-6 5 0,-2 4 16,-13-7 0,-3-3 16,-6-9 0,0-1 15,-13-7 0,2 0 16,-11-2 0,-2-10 16,5-1 0,-8-3 0,3-7 15,-3-7 0,5-2 16,-2-7 0,11 1 15,10 8 0,9 7 16,0 7 0,6 0 16,-3-3 0,19-4 15,11 4 0,9 3 16,13 0 0,-6 8 16,2-6 0,1 1 15,2-3 0,-6 0 16,-2 0 0,-1 0 15,-2-3 0,-9 3 0,2-2 16,-3 2 0,6-5 16,-1-3 15</inkml:trace>
  <inkml:trace contextRef="#ctx0" brushRef="#br0">7792 10426 0,'-6'0'16,"9"3"0,-6 5 0,0 11 16,0 13 0,-7 18 15,10 4 0,0 3 16,-3 0 0,6 4 15,-3-2 0,0 0 16,0-19 0,3-3 16,-3-10 0,0-9 15,4-4 0,-4-9 16,0-5 0,-4 2 16,4-2 0,0-2 15,0 2 0,0-2 16,0 2 0,-3-9 15</inkml:trace>
  <inkml:trace contextRef="#ctx0" brushRef="#br0">1833 10853 0,'0'0'0,"6"0"0,-3 0 16,-3 5 0,5-1 16,14 9 0,5 1 15,6 2 0,3 1 16,1-5 0,0-2 16,-8 0 0,-1-2 15,-6-6 0,-2 2 16,-13-4 0,-8 0 15,-5 3 0,3-3 0,-5 3 16,-8 7 16,3-3 0,-7 7 0,1 7 15,-5 13 0,-3 13 16,2 5 0,7 7 16,-9-5 0,9 15 15,5-17 0,-4-1 16,10-5 0,14-3 15,-1 3 0,11-13 16,-1-9 0,7-4 16,-4-11 0,-4 0 15,10-2 0,-14-7 16,11 0 0,-4 0 16,0-3 0,3-10 0,3-1 15,-9-18 0,7-12 16</inkml:trace>
  <inkml:trace contextRef="#ctx0" brushRef="#br0">1905 11245 0,'-2'0'0,"5"0"16,2 0 0,7 10 15,1-3 0,11 9 16,3 0 0,0 2 15,1-2 0,-4-3 0,15 1 16,4-5 0,12-2 16,2-10 15</inkml:trace>
  <inkml:trace contextRef="#ctx0" brushRef="#br0">2512 11235 0,'-9'4'0,"3"14"16,2 23 0,10-2 16,-3-8 0,7 5 15,5 7 0,7-3 16,-2-5 0,1 1 0,-2-15 16,2-3 0,-6-10 15,-3-5 0,-2-6 16,-1-5 0,0-20 15,-3-5 0,-6-10 16,-1 3 0,-4-3 16,-2 14 0,-1 5 15,1 20 0,4 2 16,3 4 0,0 0 16,0 11 0,3 13 15,1 20 0,2 1 16,0 12 0,0 4 0,-7-1 15,1 4 0,-5 0 16,-4-5 16,-7-9 0,4 1 0,-12-8 15,-1-14 0,-5-1 16,5-11 0,-1-5 16,2-8 0,5-6 15,8 0 0,5-4 16,1-12 0,5-14 15</inkml:trace>
  <inkml:trace contextRef="#ctx0" brushRef="#br0">3258 11393 0,'0'0'0,"6"0"15,16 0 0,1 1 16,-7 2 0,5 3 15,10 1 0,5-3 16,-3 2 0,6 4 16,-6-6 0,1 6 15</inkml:trace>
  <inkml:trace contextRef="#ctx0" brushRef="#br0">3128 11639 0,'0'-3'0,"3"3"15,14 0 0,-4 10 16,15-8 0,5 18 16,12-7 0,1 1 15,-4 2 0,-3-6 16,0 3 0,1-3 15,-9-1 0,-4 2 0,-12-8 16,1 0 0,-8 1 16,1-6 0,-3 4 15,4 0 0,-2-6 16</inkml:trace>
  <inkml:trace contextRef="#ctx0" brushRef="#br0">4268 11619 0,'3'-1'15,"-3"1"0,6 0 16,-9-3 0,6 6 16,6-2 0,9 14 15,10-7 0,2-6 16,0 2 0,-2 4 16,5 1 0,-3-6 15,-9 4 0,12-4 16,-11 3 0,-1-6 0,-3 0 15,4 0 0,-8-3 16</inkml:trace>
  <inkml:trace contextRef="#ctx0" brushRef="#br0">4771 11364 0,'-3'1'15,"6"-1"0,-3 10 0,-6 15 16,1 15 0,4 13 16,-2 7 0,6 6 15,-2-7 0,7-6 16,-5-8 0,6-2 15,-3-2 0,1-1 16,1-15 0,-5-5 16,0-10 0,-3-3 15,-2-10 0,4 6 16,-2-3 0,1 0 16,-2-6 0</inkml:trace>
  <inkml:trace contextRef="#ctx0" brushRef="#br0">3995 11357 0,'-13'-6'0,"10"6"16,-3 4 0,-5 6 0,-5 6 15,7 17 0,1 10 16,4 10 0,1 6 16,3 8 0,3-14 15,4-8 0,4 5 16,-2-11 0,9 2 15,1 3 0,2-3 16,3-6 0,4-7 16,-1-12 0,12 0 15,13-9 0</inkml:trace>
  <inkml:trace contextRef="#ctx0" brushRef="#br0">5266 11572 0,'30'37'16,"0"10"0,3-6 0,-5-7 15,-1 2 0,-15 0 16,-6-2 0,-6-7 16,-9-1 0,-6-1 15,-6-1 0,-9-1 16,2-3 0,1-4 15,2-6 0,2 0 16,10-7 0,1-6 16</inkml:trace>
  <inkml:trace contextRef="#ctx0" brushRef="#br0">5702 11743 0,'27'-3'0,"16"6"15,3-2 0,8 8 16,0-4 0,11 1 16,7 1 0,-2-2 15,-7-1 0,-5-3 16,-3-1 0,-16 0 15,-6 6 0,-11-9 0,-8 3 16,-14 3 16,-14-14 0</inkml:trace>
  <inkml:trace contextRef="#ctx0" brushRef="#br0">6202 11424 0,'-6'19'0,"3"21"16,-5 10 0,-11 2 15,7 7 0,-1 15 16,-7-2 0,4-9 16,7-8 0,-2-4 15,1-6 0,4-10 0,3-12 16,3-3 0,3-8 15,-3 2 0,9-6 16,9 0 0</inkml:trace>
  <inkml:trace contextRef="#ctx0" brushRef="#br0">6761 11632 0,'-4'43'15,"-2"10"0,0-9 16,9-9 0,-6-2 16,3-3 0,3 0 15,0-8 0,0-7 16,-3-7 0,3-7 16,-3 2 0,4-3 0,-1 2 15</inkml:trace>
  <inkml:trace contextRef="#ctx0" brushRef="#br0">7073 11601 0,'18'4'15,"9"10"0,-5 3 0,-1 3 16,-9-2 0,3 11 16,-11-4 0,4 1 15,-23 1 0,-3 6 16,-6 3 0,-10 4 16,10-11 0,2-7 15,19-1 0,-2-7 16,5 1 0,11 2 15,2-1 0,2 1 16,9 0 0,1-3 16,-1-5 0,10-3 15,-4-2 0,0-4 16,3-1 0,1-5 16,-1-3 0,6-4 15,-3-5 0,4-8 0,-9-14 16</inkml:trace>
  <inkml:trace contextRef="#ctx0" brushRef="#br0">7618 11500 0,'-8'-1'15,"8"2"0,0 2 16,5-3 0,-2 0 15,-3 0 0,7 3 16,2 7 0,9 4 0,-3-4 16,4 3 0,-4-8 15,0 2 0,-6-3 16,6 5 0,0-4 16,-6-3 0,-3 2 15,7-4 0,-7 6 16,0 5 0,-6 5 15,11 13 0,-7 5 16,-4 12 0,0 10 16,-4 7 0,4 13 15,-3-8 0,-8-7 16,19-4 0,-13 2 16,5 10 0,-3-32 0,3-18 15,-6 0 16,6-12 0,-6 10 0,3-2 15,-4-7 0,4-2 16,0-2 0,3-1 16,-6 0 0,3 2 15,-12-7 0</inkml:trace>
  <inkml:trace contextRef="#ctx0" brushRef="#br0">8374 11697 0,'0'-6'0,"3"4"16,3 4 0,-3-2 0,4 4 15,13 6 0,16 3 16,5 0 0,-2 3 16,3-5 0,1-5 15,-7 4 0,-3-4 16,-8-5 0,-8 9 16,-7-4 0</inkml:trace>
  <inkml:trace contextRef="#ctx0" brushRef="#br0">8386 11956 0,'3'3'0,"6"13"0,6-2 16,4 1 0,11 6 15,3-1 0,1-1 16,-1-5 0,0-1 15,-5 4 0,2-4 16,-11-7 0,1 1 16,2 0 0,-1 3 15</inkml:trace>
  <inkml:trace contextRef="#ctx0" brushRef="#br0">9147 11767 0,'-18'9'16,"6"18"0,-7 10 15,5 6 0,5 3 16,6 7 0,12-14 15,12-2 0,-3-13 16,6-9 0,7-2 16,-4-15 0,9-6 15,6-10 0,-8-6 16,6-9 0,-10 2 0,-9-4 16,-9 5 0,-15 13 15,-9-2 0,-6-14 16,-9 6 0,-4 5 15,1 2 0,6 3 16,2 10 0,7 7 16,3-3 0,6 3 15,3 0 0,6 3 16</inkml:trace>
  <inkml:trace contextRef="#ctx0" brushRef="#br0">9857 11593 0,'0'-10'16,"-3"10"0,6 0 16,-3 6 0,0 0 15,-3 27 0,-3 7 0,6 10 16,0-4 15,-6 1 0,2-9 0,4 6 16,-3-8 16,6-3 0,-3-11 0,4-10 15,-1-7 0,3 0 16,0-3 0,3-2 16,6-2 0,3-6 15,9-8 0</inkml:trace>
  <inkml:trace contextRef="#ctx0" brushRef="#br0">10422 11579 0,'0'16'16,"-4"28"0,1 1 15,-6 2 0,0 6 16,5-4 0,1-4 16,0-1 0,6-7 15,-3-5 0,10-5 16,-10-6 0,6-5 0,-3-3 15,3-3 0,-3-4 16,1 4 0</inkml:trace>
  <inkml:trace contextRef="#ctx0" brushRef="#br0">10985 11636 0,'0'-2'16,"-3"7"0,-2-2 15,2 13 0,-1 21 16,-5 12 0,9-6 15,0 1 0,3-5 16,0 0 0,0-3 16,-3-12 0,3-2 15,-3-5 0,-6 0 16,6-7 0,0 2 16,3-4 0,-3-2 15,0-3 0,0-2 16,0 2 0,3 1 15,-3-1 0,1 0 0,1 6 16,4-2 16,9-1 0</inkml:trace>
  <inkml:trace contextRef="#ctx0" brushRef="#br0">11671 11632 0,'-2'-4'0,"4"8"16,-1-4 0,-8 10 16,7 6 0,0 15 15,-3 5 0,0 9 16,-1-1 0,4-5 15,0 8 0,-3-8 16,-3-2 0,3-5 16,3-6 0,0-7 15,0 0 0,0-7 16,3-5 0,-3-4 16,-3-3 0,9 3 15,-3-3 0,4 0 16,3-6 0</inkml:trace>
  <inkml:trace contextRef="#ctx0" brushRef="#br0">12277 11632 0,'0'16'0,"3"27"16,-14 0 0,4-1 15,1 3 0,3 3 16,3-8 0,6-3 15,0-7 0,-2-8 16,7-2 0,-5-7 16,-3-5 0,0-2 15,0 0 0,3-2 16,-2-1 0,2-3 16,5 0 0</inkml:trace>
  <inkml:trace contextRef="#ctx0" brushRef="#br0">12792 11715 0,'-6'-10'15,"3"6"0,-5 4 16,-1-4 0,-4 10 16,4 5 0,-6 8 15,3 15 0,-4 2 16,7 4 0,-1 6 0,4-9 16,11-7 0,3-8 15,-2 1 0,0-9 16,10-1 0,-3-6 15,7 2 0,3-6 16,6-5 0,1-4 16,-6-2 0,3-2 15,-8-5 0,-1-2 16,-3-3 0,-6 0 16,-2-7 0,-3 1 15,-5 0 0,-9 2 16,1-1 0,0 1 15,-8 7 0,4 4 0,-3 4 16,10 1 16,-7-2 0,8 10 0,2-3 15,3 3 0,0 3 16,-6-6 0,9 0 16,-6 3 0</inkml:trace>
  <inkml:trace contextRef="#ctx0" brushRef="#br0">12880 11496 0,'-3'-13'0,"3"13"16,-3-4 0,-1 8 15,0 12 0,-6 28 16,1 12 0,-6 13 0,1 7 16,4-6 0,-3 5 15,7-8 0,3-5 16,0-9 0,-1-12 15,0-19 0,8-3 16,-4-8 0,7-11 16,-7 0 0,0 0 15,0-7 0,6-6 16,1-4 0,2-6 16,0-9 0,3-12 15,3-2 0,1-14 16,1-6 0,2 4 15,-1 1 0,0 19 16,-6 13 0,-5 11 16,-7 16 0,0 2 0,0 0 15,-7 6 0,-2 24 16,6 10 0,-9 9 16,1 10 0,1 5 15,1-8 0,-4-6 16,3-5 0,4-11 15,6-12 0,-1-5 16,2-11 0,1-5 16,-2-2 0,1 1 15,-2-4 0,4 0 0,-8-11 16,10-10 16,-5-6 0,3-2 0,2-10 15,-2-13 0,0-3 16,7 6 0,-10 0 15,6 10 0,-6 10 16,0 13 0,0 6 16,-3 8 0,3 6 15,-3 0 0,3 0 16,0 0 0,-4 18 16,-2 17 0,3 7 15,-5 7 0,-1 5 16,2 6 0,1-1 15,0-3 0,-3 4 16,0-9 0,3-2 0,3-4 16,0 2 0,-3-11 15,9-9 0,-3-2 16,0-12 0,3 1 16,0-10 0,-3-4 15,0 0 0,-3-1 16,6-2 0,-3 3 15,0-3 0,7-10 16,13-7 0,-1-10 16</inkml:trace>
  <inkml:trace contextRef="#ctx0" brushRef="#br0">13408 11639 0,'-3'-7'0,"-6"1"15,3 8 0,-8 2 16,7 0 0,-2 11 15,-7 18 0,-3 4 16,2 16 0,-1 12 16,0-1 0,6 2 15,5-10 0,4-6 16,6-4 0,4-17 16,5-8 0,9-3 15,-3-8 0,9-10 16,-5-3 0,8-4 0,-5-9 15,8-6 16,-6-5 0,5-6 0,-10-7 16,-3-5 0,-7-6 15,-11-4 0,-10 1 16,-7 9 0,-14 11 16,2 7 0,-9 12 15,1 5 0,-2 6 16,-4 1 0,7 13 15,-8 5 0,7-1 16,0 10 0,3-4 16,5 5 0</inkml:trace>
  <inkml:trace contextRef="#ctx0" brushRef="#br0">12853 11807 0,'0'-20'0,"3"0"16,-3-3 0,-3 4 16,3-1 0,0 4 15,0 2 0,3 7 16,-6 1 0,3 2 15,0 2 0,0 4 16,0-2 0,-3 4 16,0 2 0,3 21 0,-12 3 15,-2 9 16,4-2 0,1 1 0,-1 3 16,1 1 0,1-2 15,2-1 0,3-9 16,-1-3 0,4-4 15,4-13 0,-8-7 16,8 0 0,-4-3 16,3 0 0,-3-3 15,-3 3 0,3-3 16,3-7 0,-3-3 16,0-4 0,4-9 15,-2-3 0,2-5 0,3-6 16,-4-2 15,0-1 0,0 7 16,1 5 0,-1 8 0,-3 7 16,0 3 0,-3 0 15,-1 3 0,1 0 16,3 3 0,0-3 16,-3 6 0,0-4 15,0 6 0,-1 2 16,4 0 0,-3 0 15,10 0 0,-7 2 16,-7 10 0,0 14 16,4 8 0,-7 2 15,1 3 0,0 1 0,-3 3 16,6 0 0,3 6 16,-3 1 0,3-3 15,0-1 0,-1-3 16,4-8 0,7-7 15,-4-5 0,0-11 16,-3-5 0,0-4 16,3-3 0,-6-3 15,6 6 0,-3-6 16,0 3 0,0 0 16,0-3 0,0 3 15,0 3 0,0-6 0,0 6 16,3-3 0,-3 0 15,6 3 0</inkml:trace>
  <inkml:trace contextRef="#ctx0" brushRef="#br0">1450 12771 0,'-11'-16'0,"5"16"15,9 0 0,-3 7 16,-3-7 0,-1 0 16,6 20 0,-2 9 15,-5 7 0,5-2 16,0-5 0,0 11 0,-3-7 16,0 0 0,0 4 15,0-5 0,-3-8 16,3-5 0</inkml:trace>
  <inkml:trace contextRef="#ctx0" brushRef="#br0">1469 12689 0,'6'-11'16,"0"-1"0,12 10 15,-12 4 0,6 8 0,3-3 16,10 3 16,6 18 0,2-2 0,3 5 15,3-5 0,-3 17 16,-3-7 0,-5 7 16,-1-3 0,-14-3 15,-10 3 0,-6 6 16,-15 6 0,4-9 15,-15 6 0,-19-12 16,14 7 0,-9-12 16,4-2 0,-3-4 15,3 1 0,-1-7 16,-2-4 0,-1-4 16,3-5 0,7-7 0,-4 0 15,4-6 0,0-3 16,6-1 0,-3-10 15,-1 3 0,9-3 16,-5-2 0,10 1 16,-2 3 0,4-1 15,0-6 0,6-2 16,0-3 0,2 4 16,7-7 0,0 0 15,10 0 0,1 3 16,3-7 0,-3 3 15,10-1 0,0 3 16,4-1 0,-4 9 16,-3-5 0,6 7 15,-8-6 0,5 11 0,0-5 16,1 5 0,-2 1 16,2-2 0,2 9 15,-3 3 0,-8 2 16,1 0 0,-1 9 15,-1-2 0,3-1 16,0-2 0,4 3 16,1-2 0,-4-1 15,8 0 0,-9 0 16,0 3 0,-6 0 0,-3-3 16,0 0 15,1 0 0,-1 7 0,-6-4 16,3 2 0,2-5 15,-5 0 0,0 2 16,0-4 0,0 2 16,0 0 0,0 0 15,-3 0 0,3 2 16,0-2 0,0-2 16,-5 4 0,10-4 15,-7 8 0,5 10 16,-4 16 0</inkml:trace>
  <inkml:trace contextRef="#ctx0" brushRef="#br0">2916 13003 0,'-13'3'16,"7"17"0,-6 12 15,-9-5 0,-1-7 16,8 3 0,-11 10 16,10-5 0,-9 1 15,-1-7 0,-8 4 16,0-2 0,-4 0 16,4-2 0,-4 1 0,10-10 15,6 4 0,8-10 16,7-1 0,4 0 15,4-5 0,-1 5 16,5 1 0,9-1 16,-3-1 0,4 3 15,11 3 0,3 5 16,6-2 0,7-2 16,-1-2 0,3-3 15,-2 3 0,0-7 16,7-2 0,-6-1 15,-2-1 0,-9-5 16,-2 2 0,-26 1 16,-1 6 0,-8-9 15,4 12 0,-3-12 0,-8-5 16,-11-8 0,-3-7 16,-4 3 0,-1-8 15,0-1 0,-8-5 16,5-2 0,-3-1 15,3-2 0,8 12 16,5 0 0,7 16 16,7 5 0,9 2 15,3-6 0,15 3 16</inkml:trace>
  <inkml:trace contextRef="#ctx0" brushRef="#br0">3267 12920 0,'0'-4'16,"9"-2"0,18-4 15,-6 6 0,4-5 16,8 9 0,9-1 15,2-2 0,-3 3 16,-10-2 0,-4 4 16,-5 2 0,-5-4 15,-8 3 0,-6-3 16,-6 0 0,-5 3 16,-4 1 0,-7 7 0,-3 1 15,-1 1 0,-4 1 16,-3 11 0,2 6 15,6-6 0,-2 12 16,4 7 0,4 1 16,1 4 0,2 1 15,5 4 0,-1 3 16,-1-2 0,14-12 16,-1-7 0,6-10 15,5-5 0,5 2 16,0-8 0,4-1 15,2-7 0,-4-1 16,4-2 0,-2-2 0,1-4 16,-5-2 15,2 2 0,-6-2 0,-6-3 16,4 4 0,-2-4 16,-5-3 0,0-3 15,-2-6 0</inkml:trace>
  <inkml:trace contextRef="#ctx0" brushRef="#br0">3313 13283 0,'-4'0'16,"8"0"0,-1 0 15,3 0 0,8 0 16,14 0 0,15 4 16,5 3 0,-2-4 15,-1 0 0,-6 0 16,-2-3 0,-13 0 16,-9 0 0,-3 0 15,-6 4 0,-6-8 16,0 8 0,-3-4 15,-3 5 0,-11 10 16</inkml:trace>
  <inkml:trace contextRef="#ctx0" brushRef="#br0">2293 12844 0,'-6'-5'0,"0"-7"16,3 6 0,-2-1 15,-2-3 0,-2 8 16,6-6 0,0 5 0,-3 3 16,6 0 0,-3 3 15,3 0 0,0-3 16,-3-3 0,0 17 15,-6-1 0,-1 10 16,-1 16 0,-2 5 16,-1-2 0,1-2 15,4 4 0,-3 11 16,2-9 0,7 7 16,-3-2 0,6-6 15,3-2 0,-2-6 16,4-5 0,2 2 15,5-5 0,-3 1 16,7-4 0,-5-9 16,2-3 0,-1 1 0,-3 2 15,3-4 0,-3-3 16,6-3 0,3 6 16,4-4 0,8-1 15,4-6 0,10 5 16</inkml:trace>
  <inkml:trace contextRef="#ctx0" brushRef="#br0">3932 12782 0,'-1'-4'15,"2"4"0,-4 0 0,6 0 16,-4 0 16,-1 0 0,2 4 0,8 4 15,-2 10 0,6 1 16,6 11 0,-6-6 16,4 3 0,-2 2 15,-1 6 0,2-4 16,4 9 0,-8 6 15,-1-10 0,-1 3 16,-3 0 0,0 1 16,-6-3 0,3-3 15,-6-2 0,-3-2 16,0-6 0,0-2 16,-4-5 0,4 3 0,-3-1 15,-3-3 0,3 1 16,3 0 0,-2-4 15,4-1 0,0-4 16,1-1 0,3 0 16,-5-5 0,5 4 15,5-6 0,-2 0 16,4 0 0</inkml:trace>
  <inkml:trace contextRef="#ctx0" brushRef="#br0">4619 12947 0,'4'-3'16,"-2"3"0,11 13 16,-7-4 0,0 2 0,0 5 15,0 3 16</inkml:trace>
  <inkml:trace contextRef="#ctx0" brushRef="#br0">4423 13161 0,'3'0'0,"5"5"15,11-3 0,-1 4 16,6-6 0,7 7 16,-1 1 0,-6 0 15,-6 6 0,-5 5 16,-2-2 0,-10 8 15,-7 6 0,-10 2 0,-7 3 16,-5-6 16,1 1 0,-7 1 0,4-8 15,6 1 0,-1-8 16,8-1 0,7-2 16,4-11 0,3 1 15,0-1 0,6-3 16,0-3 0</inkml:trace>
  <inkml:trace contextRef="#ctx0" brushRef="#br0">4477 13412 0,'9'27'15,"0"6"0,3 3 16,-5-10 0,-4 4 15,8 3 0,-2 0 16,-2-4 0,2-9 16,-6 0 0,0-9 15,0-7 0,0-4 16,0-4 0,-3 3 16,6-2 0,6-13 15,7-5 0,4-8 16,10-7 0</inkml:trace>
  <inkml:trace contextRef="#ctx0" brushRef="#br0">4780 13491 0,'19'-9'0,"-17"5"16,-7 4 0,5 6 15,-3-6 0,0 0 16,3 7 0,-4 6 16,4-9 0,0-4 15,4-4 0,-1 4 16,0-2 0,3-9 15,2-18 0,8-5 16,-4-8 0,4-8 16,4-9 0,5-7 15,-1 3 0,0 4 16,-3 16 0,1 13 0,-11 10 16,-4 17 0,-4 3 15,-6 3 0,3-3 16,0 3 0,-4 4 15,4 13 0,4 12 16,-4 5 0,0 2 16,0 11 0,3 6 15,0 1 0,3 2 16,-3 3 0,5 11 16,-1-3 0,-1 2 15,-3-2 0,-3 18 16,9 32 0,0-61 15,-2-10 0,-1 2 0,2-6 16,-5-11 16,0-11 0,-3-13 0,0-8 15,0-2 0,-3 2 16,3-4 0,-3 2 16,-5-19 0,-8-10 15,-5 2 0,0-12 16</inkml:trace>
  <inkml:trace contextRef="#ctx0" brushRef="#br0">4823 13356 0,'3'3'16,"3"14"0,15 12 16,-6-5 0,4 6 15,4 0 0,2 5 16,5-1 0,-6-2 16,-5-8 0,2-8 15,-3-2 0,-6 1 16,-2-5 0,-1-2 15,-1 1 0,-2-2 16,7 0 0,-1-11 0</inkml:trace>
  <inkml:trace contextRef="#ctx0" brushRef="#br0">5586 13294 0,'0'3'16,"19"3"0,3 3 15,-2-2 0,-4-3 16,11 9 0,-6-6 16,0 2 0,-5-5 15,-7 4 0,-3-3 16,0 4 0</inkml:trace>
  <inkml:trace contextRef="#ctx0" brushRef="#br0">5539 13489 0,'3'0'0,"11"9"15,-4 1 0,10-4 16,5 8 0,8 2 16,-8-9 0,-1 6 15,1-4 0,-2-5 16,-7-1 0,2 4 15,0-4 0,-2 1 16,-5-4 0</inkml:trace>
  <inkml:trace contextRef="#ctx0" brushRef="#br0">6549 12887 0,'6'3'0,"8"-7"15,29 1 0,-6 1 16,-4-1 0,9 2 16,13 1 0,2-4 15,4 4 0,-9 0 0,-10 4 16,-9-8 0,-8 8 15,-11-8 0,-7 8 16,-4-8 0,-6 9 16,-1-5 0,-7 5 15,-4 2 0,-1 3 16,-5 0 0,-3 2 16,-3 9 0,-1-2 15,-5 8 0,3 6 16,-6 10 0,5 0 15,1 3 0,8-3 16,7 0 0,12 4 16,3-7 0,3-5 15,12-4 0,0-2 16,-2-6 0,11 0 0,0-7 16,3-2 0,-5-4 15,2-4 0,-6-2 16,0-1 0,-9-3 15,4-3 0,-10 6 16,9-8 0,-9-3 16,0-6 0</inkml:trace>
  <inkml:trace contextRef="#ctx0" brushRef="#br0">6779 13230 0,'5'3'16,"-2"1"0,16 3 16,6 9 0,5-4 15,0 10 0,12-7 16,-11 5 0,5-6 16,-9-1 0,4-3 15,-1-4 0,0-2 16,-5-4 0,5-4 15</inkml:trace>
  <inkml:trace contextRef="#ctx0" brushRef="#br0">7279 13266 0,'7'11'16,"19"28"0,4 14 15,1-3 0,-4-10 16,-2 5 0,-1-2 15,-2-7 0,1-5 16,-10-11 0,2-5 16,-3-5 0,-6-3 15,0-4 0,3-6 16,6-14 0</inkml:trace>
  <inkml:trace contextRef="#ctx0" brushRef="#br0">7579 13343 0,'-21'0'0,"-3"6"16,-9 11 0,-13 6 15,-3 6 0,7-6 16,9 5 0,-4 1 16,1 4 0,-7-3 15,4-1 0,6-9 16</inkml:trace>
  <inkml:trace contextRef="#ctx0" brushRef="#br0">7919 13221 0,'-12'-14'0,"-1"1"15,8-3 0,-4 4 16,0 0 0,12 6 15,-10 5 0,7-2 0,4 0 16,-1 3 16,0 0 0,0-2 0,3 0 15,12-1 0,6 3 16,10 5 0,11 0 16,0-1 0,10 6 15,8-10 0,-14 3 16,6 4 0,-7-1 15,-5 1 0,-4-1 16,-11-4 0</inkml:trace>
  <inkml:trace contextRef="#ctx0" brushRef="#br0">8156 12858 0,'-6'3'16,"-1"14"0,-5 21 15,-6 3 0,9 24 16,3 4 0,-3-6 16,2-10 0,7 4 15,0-2 0,10-10 16,-4-1 0,3-7 15,6-4 0,-6-9 16,7-5 0,7-5 16</inkml:trace>
  <inkml:trace contextRef="#ctx0" brushRef="#br0">9105 12930 0,'-21'3'16,"-4"7"0,-2 24 15,-4 15 0,-14 6 16,9 5 0,12 0 15,11-1 0,10-5 0,6-2 16,13-10 16,2-5 0,3-7 0,9-8 15,-2-5 0,8-10 16,-6 0 0,0-7 16,-2 0 15,-4-10 0,1 6 0</inkml:trace>
  <inkml:trace contextRef="#ctx0" brushRef="#br0">9348 13280 0,'0'0'15,"3"-3"0,23 6 16,-13 0 0,11 1 15,4 2 0,8-5 16,-10 5 0,12-6 16,-11 0 0,-6 3 15,-3-3 0,-6 0 16,-2 4 0,-7-2 16,3 3 0,-9 0 15</inkml:trace>
  <inkml:trace contextRef="#ctx0" brushRef="#br0">9903 12977 0,'0'-11'16,"6"9"0,11 0 0,17-3 15,-4 5 0,10 2 16,8 3 0,-5 0 15,11 3 0,-5-2 16,-7 2 0,-2 0 16,-7-4 0,-8 5 15,-12-2 0,-10 0 16,-3-5 0,-10 3 16,-9-2 0,-2 2 15,-6-3 0,0 1 16,-4-1 0,7 5 15,-6 3 0,-4 6 16,4 5 0,4 2 16,3 6 0,-1 6 15,9 3 0,3-5 0,12 1 16,-4 1 0,11-5 16,-1-3 0,6-1 15,3-10 0,0-3 16,4-5 0,-5 2 15,5-10 0,-4-1 16,-3 1 0,0-6 16,-6-1 0,4-9 15,-4-1 0</inkml:trace>
  <inkml:trace contextRef="#ctx0" brushRef="#br0">10133 13230 0,'3'3'15,"3"4"0,6 11 16,3-2 0,7 0 16,2 1 0,-3-8 15,6-2 0,3 3 16,4-10 0,-4-4 16,3-2 0</inkml:trace>
  <inkml:trace contextRef="#ctx0" brushRef="#br0">10559 13290 0,'3'10'15,"-6"23"0,13 3 16,-7-19 0,0-7 16,10 2 0,6-8 15,7-4 0,7-7 16,-8-2 0,2-9 15,-2-4 0</inkml:trace>
  <inkml:trace contextRef="#ctx0" brushRef="#br0">10737 13244 0,'-13'0'0,"7"9"16,-6 4 0,7 14 0,-2 3 15,4 19 0,0 1 16,3 6 0,3 10 15,-6 0 0,3 4 16,-3 5 0,-3 9 16,0-12 0,2-9 15,-2-16 0,-2-12 16,2-11 0,-13 12 16,7-23 0,-12-9 15,-8-8 0,9-6 16,-10-7 0,2-5 15,4-8 0,0-11 16,12-14 0</inkml:trace>
  <inkml:trace contextRef="#ctx0" brushRef="#br0">11137 12953 0,'-7'-3'16,"11"3"0,-4-3 16,3 6 0,0 4 15,6 19 0,12 5 16,-12 3 0,6-1 16,-4 5 0,8 4 15,0 5 0,-5 3 16,-1-8 0,-4-3 15,-6-2 0,0-4 16,-3-3 0,-9-1 16,3-8 0,-3-6 15,-9-3 0,6-3 0,-1-3 16,-1-3 0,1 4 16,7-7 0,-3 0 15,3 3 0,-3-2 16,3-1 0</inkml:trace>
  <inkml:trace contextRef="#ctx0" brushRef="#br0">11707 13095 0,'-3'2'0,"9"3"16,0 18 0,0 4 16,-6-8 0,3 4 15,-3 4 0,0-8 16</inkml:trace>
  <inkml:trace contextRef="#ctx0" brushRef="#br0">11577 13319 0,'0'-3'0,"1"3"0,3 0 16,5-2 0,1 2 15,2 9 0,9 4 16,-3 7 0,-5 0 15,-9 4 0,-2 9 16,-11-4 0,-7-4 16,-8 2 0,-4 0 15,-8-4 0,3-10 16,5 3 0,1-5 16,9-1 0,4-8 15,13-2 0,4-6 16,6-10 0</inkml:trace>
  <inkml:trace contextRef="#ctx0" brushRef="#br0">11622 13528 0,'-2'0'0,"4"3"16,-4-6 0,1 14 15,-2-3 0,0 16 16,3-1 0,0 13 16,-3 0 0,3 14 15,-3-7 0,0 10 16,3-7 0,-6-13 15,6-6 0,0-8 16,6-6 0,0-9 0,7 0 16,13-15 0,4-9 15,-2-10 0</inkml:trace>
  <inkml:trace contextRef="#ctx0" brushRef="#br0">11864 13649 0,'-11'-2'0,"-2"2"15,-2 0 0,-12 12 16,-1-5 0,4 4 16,9 1 0,-2 2 15,14-8 0,3 4 16,6-1 0,14-4 0,0 1 16,15-5 0,7-2 15,-12 1 0,13-3 16,-9-11 15,2 11 0,-3-13 0,-11-1 16,5 0 0,-8-8 16,4 1 0,-8-3 15,-2-5 0,1-11 16,-1-3 0,2-14 16,-3-6 0,6 10 15,-5 13 0,-7 24 16,-3 9 0,2 10 15,-5 0 0,-4 0 0,3 15 16,-4 22 16,1 16 0,-6 20 0,-2 8 15,3 13 0,-3-1 16,12 15 0,1 1 16,4-26 0,1-7 15,-3-11 0,0-1 16,6-12 0,-3-15 15,-3-18 0,0-12 16,-3-4 0,4-6 16,-4-4 0,-4-25 15</inkml:trace>
  <inkml:trace contextRef="#ctx0" brushRef="#br0">12035 13664 0,'11'9'16,"14"7"0,-4 1 16,3 10 0,13 15 15,-4-9 0,4 3 16,2-6 0,-3-3 16,-12-7 0,1-4 15,-10-6 0,3 4 16,-6-9 0,-4 3 15,-2-2 0,-4-5 0</inkml:trace>
  <inkml:trace contextRef="#ctx0" brushRef="#br0">5581 14316 0,'5'0'15,"-2"4"0,1-4 16,-6 4 0,4-4 16,7 3 0,10 1 15,1 5 0,14-6 16,2 3 0,1 4 15,8 2 0,-6-6 0,4 7 16</inkml:trace>
  <inkml:trace contextRef="#ctx0" brushRef="#br0">5478 14618 0,'0'3'16,"6"-6"0,0 6 15,9-2 0,-3 4 16,18 5 0,1-6 0,15 9 16,-7-3 0,6 3 15,4-1 0,6 3 16,2-1 0,10 4 15,0-8 0,-4 0 16</inkml:trace>
  <inkml:trace contextRef="#ctx0" brushRef="#br0">22855 4191 0,'-15'18'15,"-2"15"0,2 4 16,-6-7 0,7-1 0,2 1 15,3 3 0,0-3 16,9 2 0,6 2 16,-3-8 0,6 4 15,4-7 0,7-1 16</inkml:trace>
  <inkml:trace contextRef="#ctx0" brushRef="#br0">23153 4419 0,'3'2'16,"-12"16"0,5 10 0,-7-5 15,11-7 0,3-1 16,9-2 0,8 2 15,3-3 0,9-6 16,-10-3 0,2-6 16,3-4 0,0-4 15,0-10 0,-10 2 16,1-8 0,-13-1 16,7 1 0,-11 1 15,-8 4 0,-2-3 16,-6 5 0,0 7 15,3 1 0,3 10 16,0 2 0,9 2 16,0 2 0,7 8 0,9-5 15</inkml:trace>
  <inkml:trace contextRef="#ctx0" brushRef="#br0">23754 4470 0,'-1'8'16,"1"12"0,0-1 15,-2 3 0,5-4 16,12 1 0,3 2 0,11-4 16,3-3 0,1-6 15,7-8 0,2-4 16,0-2 0,-6-10 15,-12 3 0,-7-2 16,-7-6 0,-4-1 16,-6-4 0,-12 1 15,2-3 0,-9 6 16,-2 1 0,6 9 16,6 2 0,-1 4 15,9 2 0,1 4 16,3 1 0,11 1 0</inkml:trace>
  <inkml:trace contextRef="#ctx0" brushRef="#br0">24421 4480 0,'0'4'0,"0"-4"15,0-4 0,0 6 16,6 0 0,-6-6 16,-3 8 0,3-6 0,0 4 15,0 2 0,-3 12 16,6 3 0,0 5 15,3 1 0,0-1 16,3 8 0,0-15 16,7 4 0,-8-11 15,8 0 0,-2-4 16,2 0 0,4-9 16,-7-3 0,6 1 15,-2-4 0,-5-9 0,0-1 16,5-5 15,-10-6 0,0 10 0,3-3 16,-7-1 16,0 4 0,-7 7 0,1-4 15,-6 3 0,-1 2 16,-4 5 0,-2 2 16,-4 3 0,-2-2 15,-4 9 0,0 1 16,-1-1 0</inkml:trace>
  <inkml:trace contextRef="#ctx0" brushRef="#br0">25412 4572 0,'-9'1'0,"0"16"16,-6 21 0,4-5 0,4-2 15,7 0 0,13 5 16,3-9 0,13 0 16,0-6 0,9-10 15,1-5 0,5-9 16,6-9 0,-2-2 15,-3-11 0,-9-1 16,-16-4 0,-12 0 16,-8-2 0,-5 8 15,-11-13 0,-1 5 16,-6 7 0,-4 3 16,3 11 0,10 4 15,1 7 0,7 0 0,0 2 16,8-2 0,2 0 15</inkml:trace>
  <inkml:trace contextRef="#ctx0" brushRef="#br0">26461 4220 0,'0'28'0,"-8"22"16,-8 9 15,-5-5 0,-3 7 0,2-2 16,10 10 0,6-6 16,9-2 0,7-16 15,-1-1 0,7-12 16,0 0 0,0-11 15,6-5 0</inkml:trace>
  <inkml:trace contextRef="#ctx0" brushRef="#br0">26799 4578 0,'0'0'15,"0"6"0,-7 8 16,-5 1 0,15 1 16,0 14 0,4-13 15,11 5 0,-4-3 16,8-8 0,-1 0 16,6-6 0,0-4 15,7-11 0,-6 3 16,-7-8 0,1-8 15,-2 0 0,-7-6 0,-4-9 16,-6 5 16,0-5 0,-6 5 0,-4 3 15,5 6 0,-14 3 16,4 11 0,9 3 16,0 2 0,4 7 15,2 0 0,4 0 16,-4 4 0,19 0 15</inkml:trace>
  <inkml:trace contextRef="#ctx0" brushRef="#br0">27559 4545 0,'-13'28'0,"-3"10"15,-1 2 0,1-3 16,7 1 0,4 3 16,5-5 0,11 1 15,2-4 0,0-11 16,2 6 0,6-9 16,1-4 0,2-6 15,1-5 0,2-4 16,-2-10 0,1 3 15,-7-4 0,-1-3 16,-3-4 0,-3 0 16,-6-4 0,-3-7 15,-8-2 0,1-2 0,-15 0 16,-4-1 0,-6 8 16,-13-3 0,-12 3 15,-12 14 0,-4 9 16,-3 7 0,-6 10 15,-6-1 0</inkml:trace>
  <inkml:trace contextRef="#ctx0" brushRef="#br0">22829 5404 0,'-4'-6'15,"-1"4"0,5 2 16,-1-4 0,2 4 16,-1 3 0,3-2 15,-4-1 0,2 0 16,-4 0 0,5 6 15,-5 3 0,-2 8 16,4 3 0,-1-4 16,2-2 0,-1 3 15,4-1 0,1 3 16,-4 2 0,2-1 16,7-2 0,-2 3 0</inkml:trace>
  <inkml:trace contextRef="#ctx0" brushRef="#br0">23283 5410 0,'-12'6'0,"3"13"15,5 2 0,-7-2 16,11 4 0,8 2 15,1-7 0,7 1 16,3-8 0,-1-4 16,3-4 0,6-5 15,-3-6 0,-2-2 16,0-10 0,-2 3 16,-5-7 0,-11 3 15,1 1 0,-8-1 16,-2 6 0,-2-4 15,-6 4 0,0 5 0,4 1 16,1 4 0,5 7 16,-2-2 0,8 3 15</inkml:trace>
  <inkml:trace contextRef="#ctx0" brushRef="#br0">23880 5396 0,'-5'0'15,"5"0"0,2 2 16,-5 11 0,3 0 16,1 1 0,8 4 15,0-3 0,6-4 16,1 2 0,10-8 16,-4 2 0,10-8 15,0-3 0,-2-2 16,-3-1 0,-5-4 15,-1-2 0,-9-3 16,-4-1 0,-7 3 16,-5-1 0,-2-2 0,-5 7 15,7-1 0,-5 5 16,6 2 0,-2 0 16,7 6 0,5-2 15,1 2 0</inkml:trace>
  <inkml:trace contextRef="#ctx0" brushRef="#br0">24588 5466 0,'-4'-7'15,"4"-1"0,-3 1 16,3 1 0,-2 2 16,1 4 0,1 0 15,-2 0 0,5 4 16,-7 9 0,-8 8 15,3 5 0,5 1 16,1-1 0,3 0 16,0-3 0,3-7 15,1 2 0,-1-2 16,7-5 0,-1-4 16,0 4 0,2-8 15,-2 1 0,10-1 0,-6-8 16,1-2 0,-2 1 15,0-5 0,0-1 16,-3 0 0,-3-1 16,-3-3 0,-2 0 15,-1-4 0,0-3 16,-1 3 0,-8-2 16,4-2 0,-5 8 15,-1 5 0,5 4 16,-7 4 0,4-4 15,-6 11 0,-1-1 16,-4 7 0,-5 0 16</inkml:trace>
  <inkml:trace contextRef="#ctx0" brushRef="#br0">9133 12600 0,'14'-13'16,"-2"-2"0,1 7 16,-2 0 0,5 5 15,-10-3 0,21 9 16,-2 0 0,1-6 15,14 0 0,5 3 16,16 0 0,6 0 16,6-4 0,8 14 15,10-5 0,10-5 16,-1 2 0,-9-4 16,-3 4 0,-4-9 0,-6 10 15,-7-6 0,-10 0 16,-1 3 0,-2 3 15,-6-9 0,-7 12 16,-9-6 0,-8 3 16,-4-1 0,-2 0 15,-2-2 0,-4 4 16,0-2 0,1-2 16,2 0 0,4 0 15,2-2 0,5 2 16,3 0 0,-5-4 15,2 2 0,-2 2 16,-4-2 0,-12-4 16,3 6 0,-12 0 0,0-4 15,-3 5 0,3-5 16,-3 4 0,3-3 16,-3 3 0,3 0 15,-3 0 0,0 3 16,-3-6 0,3 3 15,3 0 0,-6 0 16,3 0 0,0-3 16,0 3 0,0 3 15,0-6 0,0 3 16,0 0 0,0 3 16,0-3 0,-3-3 15,0 6 0,0-3 0,-5 0 16</inkml:trace>
  <inkml:trace contextRef="#ctx0" brushRef="#br0">25610 5396 0,'-13'0'15,"2"6"0,-5 1 16,12 0 0,-6 2 15,3 11 0,10 1 16,-2 2 0,5-3 16,2-6 0,5-1 15,2-4 0,6-3 16,3-6 0,9 0 16,-2-1 0,11-5 0,-12-7 15,-2 2 16,2-6 0,-15 2 0,-9-1 15,-3 0 0,-3 1 16,-3-1 0,-7 1 16,-3 5 0,0 2 15,9 5 0,-5 3 16,9 3 0,3-3 16,-3 4 0,7 4 15</inkml:trace>
  <inkml:trace contextRef="#ctx0" brushRef="#br0">26264 5489 0,'-3'2'0,"-6"11"15,3 3 0,-2 4 16,7-15 0,10 11 15,1-2 0,5-5 16,15 2 0,-2-6 16,10-5 0,-1 0 15,6-2 0,-4-8 16,-3 1 0,-15-3 16,-12 5 0,-2-5 15,-8-2 0,-5 2 0,-8-10 16,-4 4 0,2 0 15,-7-1 0,4 6 16,1 9 0,8-2 16,4 6 0,6 2 15</inkml:trace>
  <inkml:trace contextRef="#ctx0" brushRef="#br0">27121 5332 0,'-3'-5'16,"6"6"0,-6-1 15,3 1 0,-10 13 16,-2 15 0,3 5 16,-9 1 0,12 2 15,0 3 0,2-8 16,8-1 0,-1-1 15,5-5 0,-7 5 16,13-15 0,2 3 16,3-4 0,4-5 0</inkml:trace>
  <inkml:trace contextRef="#ctx0" brushRef="#br0">27696 5550 0,'-17'15'0,"0"11"15,2-3 0,-3 3 16,12-2 0,6 7 16,6 0 0,9 3 0,4 4 15,10-11 0,6-10 16,1-2 0,7-5 15,-4-10 0,0-3 16,-7-11 0,-12 6 16,-5-6 0,-8-13 15,-7 0 0,-6-11 16,-4 5 0,-6 0 16,-11 3 0,-5-1 15,-17 7 0,-9 3 16,-10 7 0,-10 5 15,-3 9 0,-8 7 16</inkml:trace>
  <inkml:trace contextRef="#ctx0" brushRef="#br0">21921 5342 0,'-3'0'0,"6"0"16,1 0 0,1 3 15,12 0 0,8 8 16,4-4 0,3 2 16,2 5 0,-6-8 15,15 1 0,-1-3 16,0-1 0,6-8 15</inkml:trace>
  <inkml:trace contextRef="#ctx0" brushRef="#br0">22182 5232 0,'-24'13'0,"7"22"16,1 11 0,6-6 15,-2-4 0,7 3 16,5 1 0,-4-1 16,8 2 0,-4-4 15,0 7 0</inkml:trace>
  <inkml:trace contextRef="#ctx0" brushRef="#br0">21209 5816 0,'0'-5'0,"7"0"0,22 5 16,8-2 16,7 1 0,18 9 0,16 3 15,-4-1 0,14 5 16,-9-2 0,15-3 16,2 6 0,19-1 15,-6 4 0,-4-4 16,24 0 0,4 2 15,2 6 0,1 3 16,-1-3 0,-19-2 16,-3-1 0,5-3 15,0-1 0,-5 3 16,19-3 0,5 2 16,-4 1 0,1 6 15,-4-4 0,-14-1 16,2 1 0,-3-1 15,0-2 0,-11-5 0,12-2 16,4 1 0,-5-1 16,1 1 0,-2 3 15,-6-6 0,-14 1 16,5-10 0,-8 7 16,12-4 0,-18 1 15,6-2 0,-2 1 16,8-2 0,8-1 15,-4 3 0,2-6 16,3 2 0,-2 2 16,-16-1 0,-1-3 15,0 3 0,-4 3 0,-1-4 16,-7 1 0,-3 6 16,7-5 0,2 4 15,2-3 0,-1 2 16,1-2 0,-4-2 15,3 6 0,2-1 16,-6-2 0,-8 0 16,1-1 0,-1 3 15,-1-3 0,-9-3 16,-5 2 0,-9-2 0,0 2 16,-8-2 15,2 0 0,-3-2 0,-9 3 16,-8-3 0,-5 2 15,-11 1 16,-4 1 0,-1-1 0,-1-1 16,1 2 0,-5-1 15,3-1 0,2 1 16,-2-2 0,-17 4 16,-17 8 0,-13 3 15</inkml:trace>
  <inkml:trace contextRef="#ctx0" brushRef="#br0">27072 6635 0,'0'-12'16,"-3"10"0,-1-2 16,4 10 0,-2-1 0,-2 17 15,-2 12 0,2 3 16,4 1 0,1 6 15,-2 6 0,1-5 16,4 2 0,-1-7 16,3-7 0,4-10 15,1 3 0,4-9 16,0 2 0,12-9 16</inkml:trace>
  <inkml:trace contextRef="#ctx0" brushRef="#br0">27727 6803 0,'0'3'0,"-4"8"16,-7 4 0,0 12 15,5 2 0,4 18 16,7-4 0,5-4 15,5-3 0,3-5 16,1-4 0,10-4 16,-3-10 0,0-1 15,-10-5 0,1-6 16,-13-5 0,-4 1 16,0-13 0,-3-8 0,-12-7 15,-6-5 0,-13-8 16,-11 2 15,-7-1 0,-16 7 0,-9 7 16,-5 12 0,-9 3 16</inkml:trace>
  <inkml:trace contextRef="#ctx0" brushRef="#br0">26461 6723 0,'0'0'0,"-3"8"16,-3 8 0,-6 9 15,0 12 0,1 9 16,-2 8 0,4-2 15,4-11 0,1-2 16,1-8 0,4-6 16,1-5 0,1-1 15,-2-5 0,3-7 16,-4 4 0,6-2 16,-3-4 0,-2 2 15,5-3 0,0-8 16</inkml:trace>
  <inkml:trace contextRef="#ctx0" brushRef="#br0">25550 6736 0,'-5'-4'0,"5"4"16,-5 4 15,-7 13 0,-6 10 16,0 10 0,8 5 0,6-3 15,-1-3 0,11 1 16,3-17 0,3 3 16,6-9 0,-2-2 15,6-10 0,-5-8 16,1 4 0,0-12 16,-6 1 0,-2-2 15,-5-10 0,-1-4 16,-1-5 0,-10-4 15,-1 4 0,-11 5 16,5-2 0,-6 2 16,-8 9 0,-1 6 0,-8 8 15,-4 6 0,-9 1 16</inkml:trace>
  <inkml:trace contextRef="#ctx0" brushRef="#br0">24354 6713 0,'-27'6'0,"12"17"15,3 5 0,2 5 16,1-4 0,9 2 15,10-6 0,4-4 16,7-8 0,2-3 0,3-10 16,5-7 15,-5-1 0,-1-7 0,-6 1 16,-10 2 0,-6-5 16,-3-3 0,0-2 15,-12 2 0,-5-4 16,-6 1 0,-7 5 15,2-1 0,-6 9 16,1 4 0</inkml:trace>
  <inkml:trace contextRef="#ctx0" brushRef="#br0">23797 6642 0,'-31'21'0,"3"14"16,9-4 0,3-7 16,12 2 0,5-7 0,11-4 15,6-6 0,9-2 16,0-7 0,3-7 16,4 1 0,-4-7 15,-4 2 0,-10-1 16,-9-5 0,-2 1 15,-5 3 0,-11-8 16,-3 6 0,-6-3 16,-7 1 0,-9 7 15,-2 4 0,-4 6 16,0 0 0,-4 10 16</inkml:trace>
  <inkml:trace contextRef="#ctx0" brushRef="#br0">23356 6564 0,'-12'0'16,"-7"4"0,10 6 15,0 4 0,-3 5 16,6 4 0,3 7 0,3-2 16,6-3 0,9 1 15,-2-6 0,3 1 16,0-8 0,1-7 15,9 1 0,-8-8 16,1-2 0,2-3 16,-8 2 0,-4-12 15,2 14 0,-8-16 16,-3 0 0,-8-2 16,-1 1 0,-4 0 15,-2 1 0,-3 2 16,-1 4 0,-2 6 15,1 5 0,3-2 16,-6 7 0,8-1 16,-1 0 0,4 2 0,-12 2 15</inkml:trace>
  <inkml:trace contextRef="#ctx0" brushRef="#br0">22638 6554 0,'-4'-8'0,"1"4"16,0 4 0,1-1 15,-1 1 0,3 0 16,0 0 0,0 0 16,-1 11 0,1 0 15,-4 7 0,4-1 16,4 2 0,2-4 15,1 0 0,2-1 0,5-3 16,2-3 16,3 2 0,7-8 0,-4 0 15,2-2 16,-2-4 0,-8 0 0,-1-2 16,-5-4 0,-4 1 15,-5 2 0,-1-9 16,-1 3 0,-6-1 15,1 4 0,-1-3 16,-5 3 0,5 7 16,-3-4 0,2 3 15,-7 4 0,2 3 16,-7 4 0,-3 3 16</inkml:trace>
  <inkml:trace contextRef="#ctx0" brushRef="#br0">6779 14502 0,'-3'-27'16,"0"7"0,-3 5 0,0 2 16,-4 2 0,1-2 15,1 6 0,1-3 16,4 7 0,-3 0 15,3 3 0,3 3 16,0-3 0,0 6 16,-6 8 0,6 10 15,0 4 0,0 3 16,0-2 0,3-5 16,3-2 0,3-2 15,-2-10 0,7 0 16,-5-6 0,7-4 15,5 0 0,3-8 0,3 0 16,-2-6 16,-4-6 0,-3-3 0,0-7 15,-9 7 0,-6 6 16,-6-2 0,-3-4 16,-8 6 0,7 4 15,-8 3 0,2 7 16,2 3 0,2 0 15,9 0 0,-3 0 16,3 3 0,6 10 16,5 0 0,5-3 15</inkml:trace>
  <inkml:trace contextRef="#ctx0" brushRef="#br0">7234 14436 0,'-3'1'0,"3"14"16,0 8 0,0-3 15,6 3 0,2-7 16,5-2 0,2-4 16,6 0 0,1-7 15,1-2 0,8-2 16,-7-5 0,-2-4 15,-5 1 0,-7-5 16,-4 4 0,-6-7 0,-3-3 16,-7 0 15,-4 1 0,-8-1 0,2 0 16,-2 7 0,1 3 16,3 4 0,2 2 15,10 2 0,3 2 16,6 0 0,0 0 15,6 2 0,7 4 16</inkml:trace>
  <inkml:trace contextRef="#ctx0" brushRef="#br0">7562 14452 0,'8'20'0,"1"-3"16,-3 3 0,4-5 15,-4 2 0,8 0 16,5-4 0,3-1 16,4-4 0,-1-8 15,-1-6 0,-3 2 16,0-6 0,-11 4 16,-7-4 0,-3-4 15,-6 1 0,-4-3 16,-5-7 0,-9-1 15,2-4 0,-11 7 16,6 5 0,6 2 16,6 7 0,3 1 0,6 4 15,2 2 0,8 0 16,2 2 0,3 8 16</inkml:trace>
  <inkml:trace contextRef="#ctx0" brushRef="#br0">7980 14496 0,'-9'-5'15,"0"5"0,12 0 16,-6 4 0,3-3 16,3 9 0,0-1 15,3 2 0,8 2 16,2 0 0,2-4 16,6-2 0,9 0 15,-5-7 0,-7-4 16,-2-2 0,7-4 15,-16 3 0,-4-5 16,-6 0 0,-9 0 16,-1-9 0,-10 2 15,-5 2 0,-14-2 0,9 5 16,0 8 0,5 0 16,7 6 0,0 6 15,5 0 0,7 8 16,3-1 0</inkml:trace>
  <inkml:trace contextRef="#ctx0" brushRef="#br0">8732 14575 0,'-7'0'16,"4"3"0,-2 2 15,-1 3 0,3-2 16,0 2 0,3 2 16,-3-3 0,-1 5 15,4 1 0,0 0 16,0 4 0,4-1 16,-1 2 0,6-2 0,2 0 15,-1-1 0,8-7 16,0 2 0,0-3 15,1-7 0,8-3 16,-5-5 0,-5 2 16,2-6 0,-5-6 15,-4 3 0,-1 1 16,-9-2 0,0-5 16,-6 3 0,-4 0 15,2-4 0,-7 1 16,-1 8 0,-2-3 15,3 2 0,-1 2 16,7 8 0,4 0 16,2 2 0,3 2 15</inkml:trace>
  <inkml:trace contextRef="#ctx0" brushRef="#br0">9314 14427 0,'4'0'0,"-8"10"0,-5 18 15,-6 6 0,5 10 16,7 8 16,-2-3 0,7-2 0,4-8 15,1-3 0,-1 0 16,9-5 0,-9-15 16,-1-2 0,5-9 15,-7-1 0,0 0 16,6-8 0,7-6 15</inkml:trace>
  <inkml:trace contextRef="#ctx0" brushRef="#br0">10101 14496 0,'-7'-1'15,"-3"8"0,-2 3 16,-6 6 0,6 17 15,3 7 0,-1 6 16,4-2 0,6-2 16,3-9 0,4 3 15,5-9 0,0-10 16,9 5 0,-2-11 0,1-11 16,8 0 0,2-11 15,0-1 0,-2-8 16,5-7 0,-10 1 15,0-3 0,-8-4 16,-6 5 0,-9-5 16,-6-3 0,-12 3 15,-12 3 0,-1 8 16,-12 1 0,4 12 16,0-1 0,-1 7 15,4 2 0,11 5 16,2-4 0,10 6 0,4-2 15,0 3 16</inkml:trace>
  <inkml:trace contextRef="#ctx0" brushRef="#br0">10549 15031 0,'0'3'15,"0"-3"0,3 0 16,0 0 0,-6 0 16,6 0 0,-6 3 15,3-3 0,0 4 16,0-4 0,0 0 0,0 0 16,-3 0 0,3 0 15,3 0 0,-3 2 16,-3-4 0,3 2 15,3 0 0,-10 0 16,11 0 0,-4 0 16,0 0 0,3 0 15,-3 0 0,-3 0 16,6 0 0,-3 0 16,-3 0 0,3 0 15,0 0 0,0 0 16,0 0 0,-4 0 15,4 0 0,0 0 16,0 0 0,4 0 0,-4 0 16,-4 0 0,8 0 15,-8 0 0,1 0 16,6 0 0,-3 0 16,0 0 0,4-4 15,-1 8 0,0-8 16,0 4 0,5 4 15,8-2 0,-7 2 16,6-4 0,-3 7 16,3 2 0,-5-1 15,-1 4 0,-1 5 16,-12 3 0,-9 3 16,-3 0 0,-5 7 15,-7-3 0,5-2 16,-2 0 0,1-3 0,9-2 15,5-13 0,10-5 16,3 3 0,7-5 16,2 8 0,3-7 15,3-1 0,5 0 16,9-1 0,-2-4 16,1 2 0,-1-2 15,-3 8 0,-2-3 16,-8 5 0</inkml:trace>
  <inkml:trace contextRef="#ctx0" brushRef="#br0">5778 15474 0,'-3'-1'16,"6"1"0,-3 0 16,3 0 0,-3-3 15,0 3 0,0 0 16,0 0 0,6 0 15,-6 0 0,0-4 16,9 8 0,15-4 16,4 3 0,8 1 15,6-1 0,7 1 16,-4 5 0,-5 5 16,-6 2 0</inkml:trace>
  <inkml:trace contextRef="#ctx0" brushRef="#br0">5641 15820 0,'-9'-4'0,"12"4"0,0-2 16,0 0 15,0 2 0,16 2 0,14-4 16,3 10 0,7-1 16,0-7 0,1 6 15,14 1 0,9 2 16,-6 4 0</inkml:trace>
  <inkml:trace contextRef="#ctx0" brushRef="#br0">18118 3732 0,'-3'-7'15,"4"9"0,2 2 0,-6-8 16,6 2 0,0 2 15,-6 2 0,6 0 16,-3 0 0,6-2 16,2 0 0,-8-2 15,12 2 0,4 2 16,4 1 0,9 6 16,-3 5 0,3 8 15,3 6 0,-5 8 16,-8 6 0</inkml:trace>
  <inkml:trace contextRef="#ctx0" brushRef="#br0">13172 6511 0,'0'-2'0,"-7"-1"16,11-2 0,-1 1 0,-3 2 16,0-1 0,0 2 15,0-2 0,3 1 16,-6 1 0,6-2 16,-3 3 0,0 0 15,0 0 0,0 3 16,0-3 0,0 0 15,-3 0 0,3 6 16,0 9 0,-7 7 16,7 3 0,-3 0 15,-6 11 0,1-3 16,8 0 0,-3 8 16,-7-5 0,7-1 0,0 2 15,0-3 16,-3 1 0,6-8 0,3-1 15,-6-4 16,0-7 0,12-9 0,-15-6 16,6 8 0,3-16 15,-9 8 0,6-1 16,0 1 0,3 0 16,-6 0 0,6 1 15,-6-1 0,3-1 16,3 1 0,-6 6 15</inkml:trace>
  <inkml:trace contextRef="#ctx0" brushRef="#br0">12571 6700 0,'-3'-3'0,"6"0"0,-3 0 16,-3 0 0,3-1 15,-3 4 0,0-3 16,3 3 0,0 3 16,0-3 0,-3 0 15,6 0 0,-3 2 16,0 0 0,0-2 15,-3 15 0,-3 1 16,0 12 0,1-3 16,-2 0 0,4 3 15,0 0 0,3 3 16,0-6 0,3-2 16,0-2 0,4-11 0,-2 4 15,4-13 16,0 6 0,3-4 0,1 3 15,1-7 0,-1 0 16,3-6 0,1 3 16,1-4 0,-5-8 15,4 6 0,-4-6 16,-4 13 0,-3-7 16,-5 1 0,10-3 15,-8 0 0,0-1 16,0 0 0,-3 1 15,3-3 0,-6 1 0,3 2 16,0-2 16,-3 4 0,0 0 0,-6-3 15,1 4 0,1 2 16,4 2 0,-6 1 16,2-1 0,1 3 15,3-3 0,-7 0 16,6 1 0,0 4 15,-2-2 0,-3 1 16,0 2 0,-3 1 16,0-2 0,-7 10 15,-1-1 0,7 2 16,-2 2 0</inkml:trace>
  <inkml:trace contextRef="#ctx0" brushRef="#br0">27177 4230 0,'-1'2'16,"-3"-5"0,-3 6 16,1-1 0,0 0 15,-7 10 0,-4 6 0,-1 5 16,-2 1 16,0 2 0,-2-4 0,-1 6 15,1-2 0,4 0 16,-9-1 0,3 3 15,6-5 0,-3-2 16,12-8 0,-5-1 16,11-6 0,0-9 15,3 6 0,3-2 16,-3-5 0,4 4 16,-4-3 0,0-3 15,12 2 0,1-11 16,-4-3 0,9-1 15,-5-9 0,10 2 0,1-4 16,3 5 16,-1-4 0,4 0 0,0 2 15,-7-1 0,-2 6 16,-5 4 0,-6 7 16,-5 4 0,-2 2 15,-3 5 0,0 1 16,-2 1 0,4-1 15,-4-2 0,-2 10 16,-11 3 0,5 12 16,-19 7 0,7 8 15,-10 1 0,4 3 16,-9 3 0,-2 5 0,-3 4 16,5 11 15,-3 2 0,4-12 0,6 2 16,2-10 0,-2-2 15,9-7 0,5-5 16,2-12 0,5-8 16,6-6 0,0-6 15,5 2 0,-2-3 16,1-1 0,-2 0 16,5 3 0,-8-5 15,2 4 0,4-2 16,-1 0 0,-1 0 0,2-8 15,1 0 0</inkml:trace>
  <inkml:trace contextRef="#ctx0" brushRef="#br0">26546 4293 0,'-2'-7'0,"-4"5"15,3-4 0,-1 5 16,3 1 0,2 1 16,-9 5 0,-4 1 15,-10 7 0,5 6 16,-11 9 0,-2 5 0,-4 1 16,4 5 15,-1-3 0,7 1 0,2 6 16,7 2 0,-5 1 15,10-4 0,1-7 16,6-4 0,0-4 16,3-2 0,6-11 15,-3 0 0,3-4 16,3-6 0,-6-2 16,3-1 0,2 0 15,0-3 0,9-5 16,11-13 0,5 0 0,7-5 15,5-2 0,-3-3 16,-4 2 0,1 1 16,-12 2 0,-2-2 15,-8-1 0,-2-5 16,-2-1 0,-5 6 16,-4-3 0,-4 4 15,3 5 0,-6-1 16,-4 3 0,4 1 15,-8 2 0,4 0 16,-2 1 0,-5 3 16,3-2 0,-8 5 15,3-1 0,0 2 16,-4 6 0,0-4 16,5 6 0,-5 0 0,4 4 15,-1 2 0,2 0 16,-2 11 0</inkml:trace>
  <inkml:trace contextRef="#ctx0" brushRef="#br0">27146 6732 0,'-2'-15'16,"1"15"0,1-4 15,0 4 0,-3 4 16,3 1 0,-9 9 15,-2 13 0,-5 8 16,-3 5 0,2 14 16,-4 7 0,3-7 15,-9 8 0,6-11 16,6-3 0,5-7 0,7-1 16,2-4 0,7-4 15,2-6 0,1-11 16,0 1 0,5-10 15,1-2 0,8-4 16,-7-3 0,7-8 16,4-6 0,-2-7 15,5-6 0,0-8 16,0-6 0,-2-1 16,-7-1 0,-3-1 15,-3-2 0,-8-3 16,-5 2 0,-1 10 0,-5 8 15,-5 5 0,-6 1 16,2 7 0,-5 5 16,0 1 0,-2 5 15,-2 2 0,-9 5 16,3 2 0,-16 9 16,4-2 0,-9 10 15,-3 0 0,-11 7 16,5 8 0</inkml:trace>
  <inkml:trace contextRef="#ctx0" brushRef="#br0">9666 14479 0,'-3'0'16,"6"4"0,-6-4 16,3-4 0,0 8 15,3-4 0,-6 0 16,3 2 0,-10 4 15,1 9 0,-5 1 0,4 1 16,-2 2 0,3 4 16,-6 4 0,6-5 15,-4 2 0,7 2 16,-2-5 0,5-6 16,6-1 0,-2 6 15,3-6 0,2 2 16,1 0 0,-1 0 15,3-6 0,-3 1 16,6-8 0,-6 2 16,3 3 0,0-14 15,4 6 0,-2-2 16,5 0 0,-1-4 0,0-2 16,-3-2 0,1 0 15,-1-5 0,-4 2 16,8-4 0,-4-3 15,6 1 0,-3-1 16,-2-4 0,-4 1 16,-1 3 0,-5 1 15,-3 5 0,0-2 16,0-1 0,-8 4 16,8-6 0,-3 1 15,0 2 0,3 3 16,-10-4 0,4 4 0,0 3 15,0-2 0,-9 5 16,6-3 16,-3 4 0,2 2 0,0 2 15,-6-3 0,3 8 16,1 1 0,-9 8 16,-1 6 0,-5 4 15</inkml:trace>
  <inkml:trace contextRef="#ctx0" brushRef="#br0">6833 15334 0,'-12'-16'15,"12"16"0,-3 0 0,0 0 16,0 0 16,6 0 0,-3 0 0,0 0 15,-9 14 0,-10 12 16,-4 3 0,-14 11 15,4 3 0,-7-4 16,7 1 0,0-8 16,2 6 0,4-5 15,6-8 0,6-4 16,9-5 0,6-6 16,6 0 0,3-1 15,3 2 0,6-4 16,-2-3 0,7 4 15,5-1 0,-1-4 16,0 1 0,1-1 16,5 1 0,3 2 0,7-2 15,-1 2 0,3-6 16,-4 0 0,-8 0 16,-6 0 0,-9-4 15,0 4 0,-9-2 16,-3 2 0,-6 2 15,-3-2 0,3 0 16,-3-2 0,3 4 16,-11 2 0,2-4 15</inkml:trace>
  <inkml:trace contextRef="#ctx0" brushRef="#br0">6861 15423 0,'-3'-7'0,"-4"12"15,7-3 0,-6-2 16,6 1 0,3 12 15,-9 20 0,3 13 16,-3 9 0,-2 5 0,1 7 16,-5-10 0,6 11 15,0-14 0,2-2 16,-1-6 0,-1-6 16,3-1 0,3-14 15,6-11 0,-4-3 16,-1-11 0,-4 0 15,6 0 0,-6 0 16,3 0 0,-6 0 16,9 0 0,-6-3 15,-6-3 0</inkml:trace>
  <inkml:trace contextRef="#ctx0" brushRef="#br0">1256 16401 0,'-6'0'16,"2"-3"0,-1 3 15,-1 0 0,6-6 16,-3 6 0,3-4 15,-3 8 0,0-4 16,-3 6 0,-3-3 16,-3 10 0,0 6 0,-1 9 15,-5 9 16,0 2 0,-3 0 16,14 3 0,-1 9 0,-2-2 15,10-5 0,-3-2 16,13-6 0,2-2 15,4 0 0,7-4 16,1-6 0,-2 0 16,8-8 0,-3-5 15,1 2 0,2-6 16,0 2 0,-3-2 16,8-10 0,-2 3 15,6-7 0,0-8 0,0 4 16,-2-7 15,0-1 0,1-9 16,8-7 0,-9 1 16,8-1 0,-5-7 0,-4 8 15,-13-1 0,-9 7 16,-14-15 0,0-3 16,-22 7 0,-9 3 15,-7-11 0,-11 8 16,3 2 0,-2 7 15,5 10 0,-3 8 16,7 8 0,-6 7 16,12 4 0,2 10 15,1 8 0,14 4 16,-5 11 0,12 4 0</inkml:trace>
  <inkml:trace contextRef="#ctx0" brushRef="#br0">1433 16627 0,'8'-7'0,"7"-3"0,1 4 16,-4 8 0,0-2 16,3 12 0,1 6 15,-2-2 0,-14 8 16,3 6 0,-6 0 16,-6-5 0,6-3 15,-3-3 0,9-9 16,-2-7 0,2-6 15,3 3 0,2 6 16,11-6 0,2-6 16,9-1 0,-3 0 15,-2-4 0,-1 5 16,3-7 0,-2 3 0,-4 3 16,6-1 0,3 7 15</inkml:trace>
  <inkml:trace contextRef="#ctx0" brushRef="#br0">2394 16429 0,'0'0'16,"3"-4"0,0 4 15,-3 4 0,8-8 16,8 3 0,-1 1 0,6 1 16,-6 3 0,6-2 15,-5 9 0,-1-2 16,1 2 0,-5 1 15,-2 7 0,1 0 16,-7 3 0,3 3 16,-9-1 0,0-1 15,-4 1 0,-2-2 16,0 2 0,0 2 16,-9 1 0,2-8 15,4-2 0,-2-1 16,-2 1 0,2-4 0,1-6 15,1-1 0,6-3 16,2 0 0,-4-2 16,2-1 0,3 0 15,-9-4 0,2-3 16,-2-5 0,-3-9 16,0-8 0,9 0 15,6-11 0,-7 9 16,11 16 0,-1 5 15,3 3 0,-6 4 16,6 6 0,0 0 16,10 8 0,1 4 15,4 11 0,1 2 16,-1-6 0,6-1 0,-2 0 16,-1-3 0,6-4 15,-5-1 0,5-4 16,0-2 0,-3-7 15</inkml:trace>
  <inkml:trace contextRef="#ctx0" brushRef="#br0">2731 16623 0,'20'-3'0,"13"-1"0,11 4 16,-8-8 15,8 6 0,6 2 0,7-2 16,-5-4 0,2 1 16,-14-2 0,-6-3 15,-4 3 0,-15-3 16,-10 0 0,-2-5 16,-14-5 0,-1-2 15,-7-5 0,-8-7 16,2 1 0,-8-3 15,13 1 0,1 20 16,10 2 0,-1 12 16,10 2 0,0 5 15,-5 14 0,5 23 0,9 20 16,-3 6 0,0 14 16,-3 3 0,-6-3 15,0-1 0,-3-7 16,-4-8 0,4-10 15,-11-11 0,1-7 16,-6-16 0,2-6 16,-7-10 0,2-13 15,-2-5 0,5-16 16,-1-6 0,4 4 16,10-1 0,4 6 15,11 12 0,5-8 16,11 1 0,17-8 0,7 13 15,2 7 0,7 0 16</inkml:trace>
  <inkml:trace contextRef="#ctx0" brushRef="#br0">3582 16381 0,'0'-7'0,"3"7"15,-6 2 0,3 1 16,3 2 0,12 22 16,7 13 0,-1 1 15,0-2 0,1-3 16,-2-3 0,2-3 15,-4 2 0,-3-5 0,-6 2 16,4-9 0,-11-6 16,-2-4 0,-5-4 15,2-3 0,-7-1 16,-5-2 0,-12-5 16,-1-5 0,-8-6 15,0-2 0,-4-4 16,4 1 0,18 15 15,15 10 0,-1 6 16,-2 13 0,4 11 16,2 7 0,0 9 15,0-8 0,3-4 16,2-1 0,2-15 0,-1-3 16,6-15 0,0-4 15,3-4 0,12-15 16,7-21 0</inkml:trace>
  <inkml:trace contextRef="#ctx0" brushRef="#br0">3982 16336 0,'10'-1'0,"23"3"15,-5 0 0,2 1 16,6 0 0,7 4 0,3-7 15,-5 0 0,-7 3 16,-7-2 0,-5 5 16</inkml:trace>
  <inkml:trace contextRef="#ctx0" brushRef="#br0">4062 16510 0,'-13'53'0,"10"4"16,-3-4 0,9 3 15,0-10 0,4-1 16,-1-9 0,5-11 0,-5-9 16,1-5 0,-1-10 15,-3 1 0,0-9 16,6-16 0,6-7 15,0-9 0</inkml:trace>
  <inkml:trace contextRef="#ctx0" brushRef="#br0">4252 16498 0,'3'-8'0,"-2"8"16,-1 0 0,-4 3 15,1 2 0,4-3 16,-1 18 0,3 14 15,2 10 0,-2 16 16,0 6 0,4 8 16,-7 5 0,-3 2 0,3 13 15,-4 21 0,8-31 16,-8-39 0,11-1 16,-10-15 0,3-12 15,0-11 0,0-6 16,0-3 0,0 3 15,-4-20 0,8-15 16</inkml:trace>
  <inkml:trace contextRef="#ctx0" brushRef="#br0">4762 16596 0,'0'0'16,"3"0"0,0 0 16,-3 2 0,6-2 15,13 12 0,-5 4 16,-2-9 0</inkml:trace>
  <inkml:trace contextRef="#ctx0" brushRef="#br0">4677 16906 0,'0'7'15,"3"7"0,-3-11 16</inkml:trace>
  <inkml:trace contextRef="#ctx0" brushRef="#br0">3106 17422 0,'0'2'0,"0"-2"15,-2 2 0,7-4 0,-5 4 16,3 1 0,3-1 16,4 9 0,-4 2 15,6 7 0,0 3 16,-6 6 0,-3 0 15,3 8 0,0-6 16,-12 1 0,6-3 16,-9 5 0,6-14 15,-7 1 0,7-1 16,0-2 0,-3-1 16,6-9 0,-5-6 15,5 2 0,0-4 16,0 0 0,0 0 0,0 0 15,0 0 0,5 0 16,-10 0 0,5 0 16,0-4 0,5 2 15,-5-1 0,0 3 16,3-2 0,-2-8 16,1 0 0,7-9 15,1 0 0,2-1 16,4-6 0,1 1 15,5-2 0,-1-1 16,3-2 0,9-6 16,-6 6 0,-5 10 15,-7 16 0,-9 4 16,-3 3 0,3 7 0,6 11 16,4 10 0,-8-4 15,1 7 0,-2-12 16,-1-4 0,0-9 15,-3-6 0,0-3 16,0-3 0,3 1 16,-6-5 0,15-11 15,7-11 0,5-6 16,-6 4 0,0 12 16,-5 19 0,-5 6 15,-1-2 0,-5 15 16,2 2 0,2 8 15,-6 0 0,3-2 16,0-17 0,4 3 16,1 0 0,5-6 0,2-2 15,3 0 0,9-7 16</inkml:trace>
  <inkml:trace contextRef="#ctx0" brushRef="#br0">3910 17687 0,'6'36'0,"3"7"15,0-17 0,-3 0 0,6 1 16,7-8 16,-1-4 0,6-7 0,0-8 15,0 1 0,-6-5 16,1-3 0,-4-11 15,0-1 0,1-2 16,-13 0 0,0-1 16,2 0 0,-10 4 15,2 1 0,0-3 16,-7 10 0,10 4 16,-6 6 0,3 0 15,3-3 0,-6 6 16,9-3 0,0 0 0,-6 0 15,3 0 16,3 0 0,-3 0 0,0 0 16,-3 0 0,6 0 15,-3 1 0,-3 0 16,6-2 0,-3 1 16,-3 3 0,3-3 15,0 5 0,-3-4 16,3-1 0,-2 0 15,2 0 0,-1 0 16,2 0 0,-2 0 16,2 0 0,-2-1 15,2 2 0,-1-1 16,-1 0 0,4 0 0,-5 4 16,4-8 0,-4 8 15,4-2 0,-2-4 16,-2 2 0,4 0 15,-2 2 0,-3-2 16,3-2 0,1 2 16,-1 2 0,-1-4 15,-1 2 0,5 0 16,-3 2 0,0-4 16,0 4 0,0-4 15,0 2 0,0 0 16,2 0 0,-4 2 0,4-2 15,-2 10 16,3 10 0,0 10 16,0 9 0,6 5 0,1 12 15,-4 0 0,-1 4 16,4-2 0,-2-9 16,-7-1 0,3 0 15,-10-1 0,7-3 16,-6 4 0,-3-5 15,-6-12 0,3-1 16,-3-11 0,-3 3 16,2-14 0,-2 2 15,-15-6 0,3-2 0,-6-12 16,-7 1 16,-5-2 0,-4-8 0,-3-8 15,4-9 0,-1 3 16,1-7 0,3-7 15</inkml:trace>
  <inkml:trace contextRef="#ctx0" brushRef="#br0">3303 17270 0,'0'-2'0,"-3"-5"15,0 7 0,6 0 16,-6-7 0,3 11 16,0 1 0,0-1 15,0 5 0,-3 35 16,3 3 0,-3 4 15,1 4 0,-2 6 16,2-8 0,-2-3 16,3-4 0,-4-5 15,2-3 0,3-8 0,0-4 16,6-7 0,-9-1 16,13-6 0,-4 1 15,-1-6 0,4 1 16,-6-8 0,4 0 15,2-8 0,3-5 16,-7-6 0</inkml:trace>
  <inkml:trace contextRef="#ctx0" brushRef="#br0">3374 17383 0,'-1'0'0,"1"3"15,0 0 0,1 14 16,10 25 0,11 18 16,-2 1 0,-1-7 15,-2-7 0,-4-8 16,-1-6 0,4-7 16,-2-6 0,-8-17 15,4-2 0,-7-2 16,-3 1 0,9-5 15,4-15 0,4-17 16,-1-5 0,-5-12 16,-2-5 0,-6 2 15,4 19 0,-1 21 16,-3 14 0,-3 3 0,3 3 16,-6 3 0,6 6 15,11 25 0,8 4 16,2 5 0,-2 0 15,-1-4 0,-3 2 16,-3 1 0,3 4 16,-2-5 0,-7-4 15,0-13 0,-1-10 16,-3-5 0,0-5 16,-4 0 0,-1-1 15,2-6 0,-2 0 16,0-3 0,0 6 15,-2-6 0,1-1 16,-6-9 0</inkml:trace>
  <inkml:trace contextRef="#ctx0" brushRef="#br0">4877 17673 0,'3'0'0,"-3"-3"15,4 3 0,-4 0 16,12 0 0,15 3 16,6-2 0,9 2 15,4 0 0,-4-6 16,4 3 0,-6 0 15,-1-3 0,-3-1 16,-3 4 0,-17 0 16,-2 3 0,-7 4 15,-4-2 0,-12 15 0</inkml:trace>
  <inkml:trace contextRef="#ctx0" brushRef="#br0">4884 17901 0,'0'0'15,"0"-3"0,3 6 0,5-3 16,7 4 0,12 6 15,1-4 16,2-2 0,7 0 0,3 2 16,5 0 0,1-2 15,-10 2 0,6 4 16,-9-8 0,-2-2 16,-7 4 0,-12-4 15,1 0 0,-13 0 16,2 6 0,-7-6 15,2 0 0,6 0 16,-6 0 0,0 0 16,-1 0 0,1 1 15,-12-2 0</inkml:trace>
  <inkml:trace contextRef="#ctx0" brushRef="#br0">22279 8119 0,'0'-12'15,"5"10"0,2 1 16,-10 1 0,3 0 16,-4 1 0,8-1 15,-8 0 0,4 5 16,4 4 0,-4 10 15,-8 3 0,5 4 16,-4 7 0,-4 4 16,1 3 0,-1-4 15,2 4 0,2-2 16,-2-7 0,3 2 16,-1-7 0,-3 0 15,3-6 0,0-3 16,2-1 0,5-2 0,6-1 15</inkml:trace>
  <inkml:trace contextRef="#ctx0" brushRef="#br0">22495 8606 0,'0'3'16,"4"0"0,-5-2 16,2 2 0,1-3 15,4 16 0,5-2 0</inkml:trace>
  <inkml:trace contextRef="#ctx0" brushRef="#br0">23319 8322 0,'4'-16'16,"-7"11"0,6 3 15,-6 3 0,3 0 16,-3 4 0,-14 11 16,-2 13 0,2 8 15,8 5 0,-7-1 16,0-5 0,10-6 15,6 0 0,-3-8 16,11-5 0,-2-3 16,13-8 0,-2 0 15,11-8 0,3-2 0,-1-9 16,0 3 0,-3-4 16,-2-3 0,-4 2 15,-6-2 0,-8 1 16,-4-1 0,-6 1 15,-3 3 0,-1-4 16,-5 1 0,2 5 16,-4-1 0,-4-2 15,-4 7 0,7 5 16,-6-5 0,6 7 16,5 7 0,5-5 15,-2 5 0</inkml:trace>
  <inkml:trace contextRef="#ctx0" brushRef="#br0">23868 8431 0,'-5'16'15,"-2"25"0,-2-3 16,3-1 0,0-7 16,-5 9 0,7-8 15,3 1 0,5-2 16,-8-6 0,4 1 0,0-5 16,1-7 0,3 6 15</inkml:trace>
  <inkml:trace contextRef="#ctx0" brushRef="#br0">25428 8729 0,'2'0'0,"14"3"16,3 0 0,-6-2 16,7 5 0,12 1 15,10 6 0</inkml:trace>
  <inkml:trace contextRef="#ctx0" brushRef="#br0">26783 8982 0,'0'-2'16,"0"-2"0,-3 4 15,-3 0 0,12 0 16,-6-2 0,3 2 16,-3 2 0,6-6 15,-3 4 0,1 0 16,-7 0 0,6 0 16,-3 0 0,0-3 0,0 4 15,3-1 16,-6 0 0,3 2 0,3-2 15,-3-3 0,12 6 16,-9-5 0,8 6 16,-7-4 0,1 2 15,-1-4 0,3 4 16,-7-2 0,0 4 16,2-5 0,-1 2 15,1 1 0,-2-2 16,3 0 0,-3 0 15,0 0 0,0 0 16,2 0 0,-1 0 16,-2 0 0,2 0 0,-1 0 15,0 0 0,-1 0 16,5 0 0,-1 0 16,-3 4 0,0-4 15,0 0 0,0 0 16,0 0 0,3 0 15,-3 2 0,3-4 16,-6 2 0,12 2 16,-13-4 0,8-2 15,-8 8 0,4-4 16,4 0 0,-8 0 16,4 0 0,0-4 15,4 10 0,-4-6 0,1 4 16,1 0 0,1 1 15</inkml:trace>
  <inkml:trace contextRef="#ctx0" brushRef="#br0">6364 17660 0,'-16'15'0,"10"7"16,3 4 0,-3-3 15,9 7 0,0-1 16,9-5 0,1-3 15,-2-7 0,8-1 16,1-6 0,-1-7 16,11 0 0,-2-7 15,-1-6 0,-3 1 16,0-9 0,-5 8 16,-13-4 0,-3 4 15,-6-4 0,-6 2 0,-1 1 16,-2-4 15,-9 3 0,3 5 0,0-5 16,0 11 0,-1-3 16,4 4 0,6-2 15,6 2 0,0 1 16,3 2 0</inkml:trace>
  <inkml:trace contextRef="#ctx0" brushRef="#br0">6972 17674 0,'-11'-10'0,"2"2"15,-7 0 0,-1 3 16,7 5 0,10 1 16,-3 5 0,0 9 15,3 12 0,6 5 16,10 3 0,-2-8 15,2-8 0,1-4 0,5 0 16,-1-13 16,4-2 0,-2-2 0,-4-4 15,-4-5 0,3-6 16,-9 2 0,-2-9 16,-4 4 0,-10 1 15,-2-2 0,-3-1 16,-3 2 0,-3 3 15,0 7 0,12 1 16,3 9 0,0 2 16,3-1 0</inkml:trace>
  <inkml:trace contextRef="#ctx0" brushRef="#br0">7471 17623 0,'-13'7'0,"1"3"15,6 4 0,2 6 16,11 1 0,5 3 15,0-7 0,3 3 16,7 3 0,1-10 0,5-4 16,-1-2 15,1-7 0,2-9 0,-9 1 16,4-7 0,-10-1 16,-4-5 0,-1-4 15,-13 3 0,-4 0 16,-4 2 0,-4-6 15,-1 3 0,-8 6 16,6 0 0,-6 1 16,2 4 0,2 4 15,7 6 0,-5 0 16,6 2 0,6 2 16</inkml:trace>
  <inkml:trace contextRef="#ctx0" brushRef="#br0">8211 17630 0,'-3'-7'16,"-1"8"0,1-1 15,0 2 0,3 2 16,0 14 0,6 11 16,1 3 0,1 5 15,1 3 0,-3-3 16,1 4 0,-1 1 15,3 3 0,2-10 16,-4-1 0,-1-12 0,3-8 16,-6-3 15,-3-11 0,3 2 0,-3-2 16,0 0 0,0-2 16,0 2 0,0 0 15,0 0 0,0 0 16,3-6 0,9-8 15</inkml:trace>
  <inkml:trace contextRef="#ctx0" brushRef="#br0">8926 17564 0,'-3'-5'0,"0"2"16,3 3 0,0-5 15,-3 2 0,6 3 16,-3-4 0,0-1 15,0 3 0,0-1 16,-3 6 0,6-3 0,-3 0 16,-3 0 0,3 2 15,0-3 0,0 2 16,0-1 0,-4 9 16,1-1 0,-11 13 15,5-2 0,2 8 16,-2-5 0,0 7 15,4-4 0,1 0 16,1 0 0,3-6 16,3-6 0,6 4 15,0-6 0,-3-5 16,4-1 0,-1 0 0,5-5 16,2 4 15,-4-4 0,9-10 0,-6 6 16,9-9 0,-8 3 15,2-3 0,0 0 16,-6-4 0,-9-3 16,10 3 0,-13 0 15,0 2 0,-3-5 16,-7 3 0,4-2 16,-3 8 0,-9-9 15,3 6 0,2 4 16,2-1 0,-1 4 15,5 4 0,-2 3 16,3 0 0,0 0 16,-3 1 0,3 6 0,0 5 15</inkml:trace>
  <inkml:trace contextRef="#ctx0" brushRef="#br0">9639 17527 0,'-3'-7'16,"3"7"0,0 4 16,0-4 0,0 6 15,0 15 0,0 7 16,3 7 0,-3 1 0,5 6 16,-5-3 15,0-2 0,0-6 0,0 5 16,-5-11 0,10-4 15,-5-4 0,3-7 16,-3 0 0,0-7 16,3 0 0,-6-1 15,6-3 0,-3 5 16,0-7 0,0 2 16,0 1 0,0 0 15,0 0 0,0-1 16,-3-2 0,3-7 15</inkml:trace>
  <inkml:trace contextRef="#ctx0" brushRef="#br0">10172 17723 0,'-9'23'15,"6"7"0,0-1 16,6 3 0,3-5 15,10-3 0,-3-6 16,10-3 0,4-11 16,-3-3 0,10-6 0,-1-5 15,-5-4 0,-5 1 16,-10-7 0,-1 5 16,-9 1 0,-6-3 15,-3 1 0,-3 2 16,-8-8 0,7 5 15,-6 1 0,4 6 16,6 6 0,0-3 16,3 7 0,3 0 15</inkml:trace>
  <inkml:trace contextRef="#ctx0" brushRef="#br0">11046 17831 0,'15'-2'15,"15"2"0,0-9 0,-2 8 16,5 0 0,6 2 16,1-2 0</inkml:trace>
  <inkml:trace contextRef="#ctx0" brushRef="#br0">11561 17867 0,'7'-3'0,"-3"6"0,-2-3 16,6 0 16,4 0 0,7-5 0,-1-2 15,6-3 0,6 0 16,2-2 0,7 4 16,3 5 0,-6 3 15,4 0 0</inkml:trace>
  <inkml:trace contextRef="#ctx0" brushRef="#br0">12705 17634 0,'-10'-1'16,"4"-2"0,-12 6 16,9 1 0,0 13 15,0 9 0,0 3 16,7 8 0,1-7 15,2 2 0,5-5 16,5-4 0,-2-4 16,8-4 0,5-6 15,-3-6 0,8-3 0,5-6 16,-3-4 0,7-4 16,-7-2 0,0-7 15,-17-3 0,3 3 16,-6-3 0,-9-1 15,-3 6 0,-9-6 16,-9 2 0,-1 5 16,-11 0 0,-6 5 15,-7 5 0,-2 4 16,-7 4 0,3 10 0,-4 10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1-09-03T11:40: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 8174 0,'-37'-38'15,"19"13"0,6 2 16,6-4 0,-1-9 15,1 6 0,12-4 16,4 5 0,8-6 0,9-6 16,9-1 15,10 11 0,-10 11 0,6 11 16,2 9 0,6 13 16,14 14 0,12 9 15,15 16 0,-5 15 16,-11 3 0,13 10 15,-13 25 0,-4 13 16,-10-9 0,-14 0 16,-13 0 0,-10-22 15,-2-8 0,-7-7 16,-6-16 0,-3-11 16,0-14 0,0-7 15,0-18 0,-3-6 16,9-6 0,10-40 0</inkml:trace>
  <inkml:trace contextRef="#ctx0" brushRef="#br0">4028 7954 0,'-30'-19'15,"17"13"0,-4 9 16,-20 15 0,-23 16 15,-7 13 0,-9 13 16,-4 15 0,5 8 16,0-1 0,7-17 0,11-4 15,8-5 16,11 6 0,13-21 0,19-11 16,9-13 0,21 2 15</inkml:trace>
  <inkml:trace contextRef="#ctx0" brushRef="#br0">4738 8064 0,'61'-13'0,"8"6"16,10 7 0,-22-2 15,-11-2 0,-10 1 16,1 3 0,-4 3 16,1 9 0</inkml:trace>
  <inkml:trace contextRef="#ctx0" brushRef="#br0">4735 8322 0,'12'0'0,"34"10"0,11-4 16,-20-9 15,8 3 0,15-3 0,7 0 16,-1 5 0,5-1 16,-2 10 0</inkml:trace>
  <inkml:trace contextRef="#ctx0" brushRef="#br0">6290 7899 0,'13'-33'15,"-1"-5"0,-1 7 16,-4 9 0,-7 4 15,0 15 0,-3 3 16,3 3 0,0-3 16,-4 3 0,1 2 15,-2 11 0,-13 23 16,-12 16 0,2 2 16,-5-11 0,3 1 15,-4 0 0,-3 2 16,1 6 0,6 0 15,-4-12 0,1 2 16,11-7 0,8-9 16,8-8 0,3-4 0,6-6 15,12-5 0</inkml:trace>
  <inkml:trace contextRef="#ctx0" brushRef="#br0">6776 7671 0,'-6'-22'16,"6"16"0,6 6 15,-6-5 0,3 6 16,-3-1 0,0 2 0,8 2 15,14 6 0,2-2 16,1 10 0,8 3 16,6 1 0,-5 5 15,2 1 0,0-3 16,-9 0 0,-2-1 16,-6-5 0,-5 8 15,-8 0 0,-2 0 16,-8-2 0,-8 8 15,-6-3 0,-9 5 16,-3 0 0,-7 4 16,3-9 0,-5 0 15,0-7 0,-1 0 16,1 6 0,-3-13 0,6 5 16,5-2 0,1-5 15,6 3 0,2-4 16,0-2 0,5-6 15,1-2 0,4-1 16,4-7 0,2 1 16,-7-8 0,7-2 15,-3-8 0,6-5 16,-3-5 0,5 8 16,2 1 0,5-1 15,3-1 0,3 1 16,1 7 0,1-1 0,5 4 15,4 11 0,-1 4 16,8 5 0,4 8 16,6 4 0,-4 15 15,9-10 0,-9 9 16,-5-12 0,-7 1 16,-3-8 0,-9-4 15,-2-5 0,-10 3 16,3-8 0,0 5 15,-3-4 0,0 0 16,0 0 0,0 3 16,3 4 0,6 10 15,-4 6 0</inkml:trace>
  <inkml:trace contextRef="#ctx0" brushRef="#br0">7328 8449 0,'3'8'0,"12"10"16,-3-2 0,-9-10 16,3 1 0,-6-1 15,6 2 0,-2-2 16,2 0 0,-4 0 0,1-5 15,0 9 0,-3-4 16,-3 1 0</inkml:trace>
  <inkml:trace contextRef="#ctx0" brushRef="#br0">7800 7724 0,'-5'-2'15,"10"4"0,1-4 16,7 0 0,-1 0 15,28 2 0,8 6 16,13 11 0,2 3 16,4 2 0,-7-1 15,-11 4 0,-15-7 16,-4 4 0,-15 4 16,-6 4 0,-11 9 15,-20 16 0,-8 7 0,-4 7 16,1 7 15,-3-10 0,14-9 0,4-9 16,3-4 0,6-7 16,9-5 0,3-8 15,6-5 0,6-11 16,9-2 0,15-16 16,4-16 0</inkml:trace>
  <inkml:trace contextRef="#ctx0" brushRef="#br0">8868 7661 0,'-10'-16'16,"9"15"0,-3 6 16,4-5 0,-6 6 15,-9 17 0,-1 23 16,5 5 0,8 2 15,6-2 0,5 2 16,5-10 0,2-3 16,-3 3 0,9 6 15,-5-9 0,1 10 16,-1-11 0,-4-3 16,1-5 0,-8-3 15,1-4 0,-3-7 0,0-1 16,-3-4 15,-3-2 0,0-6 0,0 2 16,0 4 0,-6-3 16,3-6 0,-6 10 15,-7-3 0,-8 3 16,0-8 0,-4 4 16,1-4 0,-9-3 15,-3-7 0,-10-10 16,4-6 0</inkml:trace>
  <inkml:trace contextRef="#ctx0" brushRef="#br0">8786 7840 0,'16'-4'0,"26"8"15,21 12 0,-11-3 16,-27 0 0,5 2 15,3 4 0,-5-3 16,-1-2 0,-3-2 16,-3 2 0,1-5 15,-2-1 0,-1 2 16,2 2 0</inkml:trace>
  <inkml:trace contextRef="#ctx0" brushRef="#br0">10370 8392 0,'0'-17'16,"3"14"0,0 7 15,1 8 0,0-8 16,-4 5 0,-7 18 16,0 2 0,-12 14 15,-11 4 0,2-11 16,1-6 0,0-1 16,6-5 0,11-5 15,14-5 0</inkml:trace>
  <inkml:trace contextRef="#ctx0" brushRef="#br0">12092 7616 0,'-15'-3'0,"15"18"15,-12 32 0,-15 16 16,14-1 0,4 5 16,18-8 0,9-10 15,10-9 0,14-5 16,1-13 0,5-6 15,10-14 0,2-17 16,-5-6 0,3-18 16,-10-7 0,-5-7 15,-7-10 0,-5 1 16,-10 15 0,-9 17 16,-9 23 0,-3 8 0,0 2 15,-3 8 0,3 21 16,-6 21 0,9 19 15,-3 9 0,0 13 16,0 26 0,-6 7 16,-7-8 0,-3 28 15,-10-13 0,-7-34 16,-3-14 0,-22 6 16,-15-22 0,-6-22 15,-15-10 0,0-5 16,3-9 0,-3-9 15,15-15 0,15-3 16,11-10 0,21-7 16,9-6 0,7-7 15,22-17 0,13-19 0</inkml:trace>
  <inkml:trace contextRef="#ctx0" brushRef="#br0">13366 8160 0,'13'3'0,"26"4"15,9 9 0,-21-16 16,0-2 0,-2-2 16,-1-2 0,-6 0 15,-5 8 0,-12-4 16</inkml:trace>
  <inkml:trace contextRef="#ctx0" brushRef="#br0">13137 8378 0,'3'4'16,"32"15"0,10 2 0,-15-12 15,19 1 16,9-2 0,-7-3 0,5-2 16,6 1 0,-4 2 15</inkml:trace>
  <inkml:trace contextRef="#ctx0" brushRef="#br0">14415 8226 0,'-12'-22'15,"21"21"0,0-2 16,24 0 0,4 0 16,8 6 0,16 3 15,7 7 0,7-10 16,-8 4 0,-7-1 16,-9-2 0,-11 3 15,-12 0 0,-5-1 16,-13 4 0,-4 3 0,-12 1 15</inkml:trace>
  <inkml:trace contextRef="#ctx0" brushRef="#br0">15724 7889 0,'-7'-35'0,"-3"7"16,10 12 0,-3 9 16,-9 4 0,8 3 15,-9 6 0,-7 14 16,-10 14 0,-2 15 15,0 8 0,0 2 16,10 1 0,2-4 16,6-11 0,8-9 15,3-8 0,6-6 16,0-9 0,7-6 16,5-3 0,9-7 15,-1 0 0,9-8 0,-2-6 16,12-6 0,-7-9 15,7-5 0,-6-4 16,-3-2 0,6 1 16,-14 7 0,-8-2 15,-4 1 0,-4-1 16,-9-5 0,-3 5 16,-6 3 0,-11 2 15,4 9 0,-3 6 16,-4 0 0,7 8 15,-13 3 0,15 3 16,-6 3 0,4 9 16,-2-3 0,0 11 15</inkml:trace>
  <inkml:trace contextRef="#ctx0" brushRef="#br0">16068 8285 0,'6'11'0,"4"6"0,0-12 15,-7-5 0,0-2 16,1-1 0,-1 3 15,-6 0 0,3-3 16,0 5 0,6-1 16,-3 2 0,0-6 15,0 12 0,-3-9 16,7 0 0</inkml:trace>
  <inkml:trace contextRef="#ctx0" brushRef="#br0">17206 7238 0,'-9'-59'16,"6"43"0,3 13 15,-1 3 0,-11 18 16,-24 26 0,-15 28 16,-5 28 0,5 6 15,-6-4 0,11-11 16,6-13 0,7 4 15,6-9 0,11-11 16,7-8 0,9-5 16,6-5 0,5-19 15,15-3 0,2-7 0,8-19 16,9-3 0,7-9 16,-6-7 0,3-13 15,-14-3 0,-13 5 16,-2-9 0,-17 4 15,-1-4 0,-13 4 16,-6-3 0,-5 1 16,-4 10 0,6-1 15,-6 6 0,7 2 16,-8 5 0,8 5 16,7 4 0,-2 9 15,7-4 0,4 10 0</inkml:trace>
  <inkml:trace contextRef="#ctx0" brushRef="#br0">17581 7500 0,'12'-20'0,"21"14"15,22 10 0,3 4 16,-11 13 0,-2 11 15,-10 8 0,-6 16 16,-12 3 0,-21 1 16,-13-1 0,-17-3 15,-12-3 0,-9-3 16,-3-7 0,11-14 16,14 1 0,14-14 15,16-7 0,6-7 16,5 2 0,11 1 0,10-5 15,17-5 0,5-9 16,3-5 0,6-9 16,-4 6 0,5-9 15,7-4 0,7-6 16,6-8 0,3-13 16,-6-6 0,-7 1 15,-5 0 0,-14 14 16,-10 12 0,-20 15 15,-15 13 0,-7 8 16,-3 4 0,0-2 0,2 3 16,-12 7 15,-16 16 0,10 12 0,-10 12 16,12 6 0,5 1 16,-6 3 0,13 1 15,-1 1 0,6-7 16,2 1 0,1 4 15,4 4 0,5 4 16,5-10 0,3-8 16,-1-5 0,-3-5 15,1 0 0,-4-4 16,-4-7 0,-9-6 16,-3-1 0,-3-8 15,-5-3 0,1 1 0,-18-3 16,-14 0 0,-14-3 15,0-3 0,-14-3 16,-18-9 0,-3-12 16,-6-6 0,19-16 15</inkml:trace>
  <inkml:trace contextRef="#ctx0" brushRef="#br0">18464 7731 0,'84'-9'0,"27"18"16,-21 4 0,-51-6 16,-27 3 0,2 10 0,-14 9 15,-16 10 16,-14 1 0</inkml:trace>
  <inkml:trace contextRef="#ctx0" brushRef="#br0">19966 8457 0,'45'-33'0,"-11"19"16,1 18 15,-10 8 0,-15 0 0,4 7 16,-11 5 0,-10 1 16,-7 13 0,-17 1 15,-7 0 0,-6-8 16,2-2 0,0-5 15,5 2 0,13-2 16,11-5 0,19 1 16</inkml:trace>
  <inkml:trace contextRef="#ctx0" brushRef="#br0">22144 7628 0,'7'-17'0,"27"14"16,69 11 0,33 1 0,4-3 15,-1 4 0,-2-6 16,-19 0 0,-16-8 16,-5 4 0,-7-6 15</inkml:trace>
  <inkml:trace contextRef="#ctx0" brushRef="#br0">22862 7294 0,'-4'15'0,"1"29"15,1 16 0,-1 17 0,5 19 16,2 21 16,-8 20 0,2 4 0,-2 28 15,-17-16 0,4-15 16,-8-7 0,1-24 15,2-18 0,10-10 16,-10-16 0,8-20 16,-5-16 0,3-11 15,-4-9 0,1-13 16,-14-11 0</inkml:trace>
  <inkml:trace contextRef="#ctx0" brushRef="#br0">22179 7925 0,'-2'1'0,"2"5"16,-9 31 0,-22 5 16,-11 11 0,-6 16 15,-7-5 0,5-5 16,9-3 0,15-17 15,10-4 0,6 1 16,7-9 0,18-8 0,25-6 16,35-18 0,17-22 15</inkml:trace>
  <inkml:trace contextRef="#ctx0" brushRef="#br0">23107 8157 0,'-3'13'15,"-2"34"0,-18 18 16,-21-9 0,-14-2 16,7 8 0,6-10 15,22-2 0,21-10 16,10-4 0,22 0 16,13-5 0,5-9 15,8-5 0,10-6 16,-3-4 0,-7-7 15,2-2 0,-13-8 0,-12-19 16</inkml:trace>
  <inkml:trace contextRef="#ctx0" brushRef="#br0">23268 7357 0,'0'7'0,"9"50"0,18 32 16,-14-14 16,11-6 0,4 11 15,8 14 0,2-6 16</inkml:trace>
  <inkml:trace contextRef="#ctx0" brushRef="#br0">24436 7778 0,'48'-17'16,"5"19"0,7 16 15,1 4 0,-5 5 0,14 12 16,9 12 0,10 14 15,5 4 0,-4 1 16,-14-8 0,-14-1 16,-14-7 0,-2 0 15,-11 9 0,-8-16 16,-14-6 0,-10-10 16,-1-8 0,-7-8 15,-2-9 0,7-13 16,-3-20 0</inkml:trace>
  <inkml:trace contextRef="#ctx0" brushRef="#br0">25715 7694 0,'-20'-13'0,"-2"17"16,-38 35 0,-23 11 15,-14 6 0,-11 3 16,-2 18 0,-10 11 15,0 8 0,3-14 16,17-13 0,24-13 16,22-1 0,16-16 15,24-9 0,23-18 16</inkml:trace>
  <inkml:trace contextRef="#ctx0" brushRef="#br0">25754 7995 0,'78'-10'16,"10"36"0,8 13 15,9-3 0,-10-3 16,-4-5 0,6 9 16,12-4 0,0-3 15,-3-7 0,-12-17 16,-3 0 0,-3-19 15,-21-13 0</inkml:trace>
  <inkml:trace contextRef="#ctx0" brushRef="#br0">26978 7566 0,'-28'0'15,"0"36"0,-17 23 16,0 14 0,5 13 15,-2 9 0,3 22 16,2 15 0,4-17 16,9-9 0,15-17 15,6-20 0,6-19 16,3-27 0,11-10 16,11-16 0,28-32 15</inkml:trace>
  <inkml:trace contextRef="#ctx0" brushRef="#br0">27520 7847 0,'-2'30'0,"-5"46"16,-5 9 0,-7-2 16,8-8 0,2 4 15,9-5 0,9-5 16,8-13 0,8-12 15,3-15 0,8-16 16,4-7 0,11-19 16,10-16 0,11-24 15,3-17 0,-4-9 16,1-18 0,-4-28 0,6-3 16,3 33 0,-16 9 15,-19 26 0,-14 11 16,-4 12 0,-16 14 15,-1-5 0,-1 10 16,-6 8 0,-6 3 16,9 11 0,-6-4 15,2 0 0,5 0 16,-5 2 0,-1 2 16,-4 6 0,-1 5 15,-4 5 0,-2 1 16,-1 7 0,-3 8 15,-10 6 0,-5 17 0,-8 8 16,-14 12 0,3 24 16,-5 22 0,-1-13 15,7 12 0,-4 13 16,-18 17 0,24-50 16,-7 15 0,-6 8 15,18-13 0,-10 18 16,-3-13 0,17-34 15,-4-10 0,-2 2 16,-3-27 0,11-27 16,-17-14 0,-8-25 15,-34-13 0,-28-18 16,-28-9 0,-12-7 0,-45-10 16,-18-13 0,-13-28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2438" y="603250"/>
            <a:ext cx="64135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554538"/>
            <a:ext cx="6292850" cy="43148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058" tIns="46695" rIns="95058" bIns="46695" numCol="1" anchor="t" anchorCtr="0" compatLnSpc="1"/>
          <a:lstStyle/>
          <a:p>
            <a:pPr lvl="0"/>
            <a:r>
              <a:rPr lang="en-US" altLang="zh-CN" noProof="0" smtClean="0"/>
              <a:t>We want this to be in font 11 and justify.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98475" y="4273550"/>
            <a:ext cx="64436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58" tIns="46695" rIns="95058" bIns="46695">
            <a:spAutoFit/>
          </a:bodyPr>
          <a:lstStyle>
            <a:lvl1pPr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075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075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700" smtClean="0"/>
              <a:t>--- </a:t>
            </a:r>
            <a:r>
              <a:rPr lang="en-US" altLang="zh-CN" sz="1700" smtClean="0"/>
              <a:t>Slow Down    CWP    Slow Down    CWP    Slow Down    CWP ---</a:t>
            </a:r>
          </a:p>
        </p:txBody>
      </p:sp>
    </p:spTree>
    <p:extLst>
      <p:ext uri="{BB962C8B-B14F-4D97-AF65-F5344CB8AC3E}">
        <p14:creationId xmlns:p14="http://schemas.microsoft.com/office/powerpoint/2010/main" val="399303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单击图标添加联机映像</a:t>
            </a:r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190501"/>
            <a:ext cx="8098367" cy="4797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92667" y="889001"/>
            <a:ext cx="10922000" cy="48218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rgbClr val="003399"/>
                </a:solidFill>
              </a:defRPr>
            </a:lvl1pPr>
            <a:lvl2pPr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rgbClr val="002060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 bwMode="auto">
          <a:xfrm>
            <a:off x="326639" y="6581118"/>
            <a:ext cx="11880000" cy="288000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934" y="6581120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30322" y="65091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0" y="12700"/>
            <a:ext cx="11582400" cy="1524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295467" y="6553200"/>
            <a:ext cx="1090042" cy="1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fld id="{4E29729D-9F27-4B1A-87EF-B22519EA6DB4}" type="datetime4">
              <a:rPr lang="zh-CN" altLang="en-US" sz="800" b="1" smtClean="0">
                <a:solidFill>
                  <a:schemeClr val="accent2"/>
                </a:solidFill>
                <a:latin typeface="Arial" panose="020B0604020202020204" pitchFamily="34" charset="0"/>
              </a:rPr>
              <a:t>2021年10月7日星期四</a:t>
            </a:fld>
            <a:endParaRPr lang="en-US" altLang="zh-CN" sz="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1" fontAlgn="base" hangingPunct="1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1" fontAlgn="base" hangingPunct="1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1" fontAlgn="base" hangingPunct="1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028808"/>
          </a:xfrm>
        </p:spPr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浮点数的运算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524933" y="990031"/>
            <a:ext cx="10989733" cy="5421997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十进制科学计数法的加法例子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 0.123 × 10</a:t>
            </a:r>
            <a:r>
              <a:rPr lang="en-US" altLang="zh-CN" baseline="30000" dirty="0" smtClean="0">
                <a:ea typeface="黑体" panose="02010609060101010101" pitchFamily="49" charset="-122"/>
              </a:rPr>
              <a:t>5</a:t>
            </a:r>
            <a:r>
              <a:rPr lang="en-US" altLang="zh-CN" dirty="0" smtClean="0">
                <a:ea typeface="黑体" panose="02010609060101010101" pitchFamily="49" charset="-122"/>
              </a:rPr>
              <a:t> + 0. 560 ×10</a:t>
            </a:r>
            <a:r>
              <a:rPr lang="en-US" altLang="zh-CN" baseline="30000" dirty="0" smtClean="0">
                <a:ea typeface="黑体" panose="02010609060101010101" pitchFamily="49" charset="-122"/>
              </a:rPr>
              <a:t>2</a:t>
            </a:r>
            <a:endParaRPr lang="zh-CN" altLang="en-US" dirty="0" smtClean="0"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    其计算过程为：</a:t>
            </a:r>
          </a:p>
          <a:p>
            <a:pPr lvl="1">
              <a:buFontTx/>
              <a:buNone/>
            </a:pPr>
            <a:r>
              <a:rPr lang="en-US" altLang="zh-CN" dirty="0" smtClean="0"/>
              <a:t>0.123 ×10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+ 0.560 ×10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0.123 ×10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+ 0.000560 ×10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      </a:t>
            </a:r>
          </a:p>
          <a:p>
            <a:pPr lvl="1">
              <a:buFontTx/>
              <a:buNone/>
            </a:pPr>
            <a:r>
              <a:rPr lang="en-US" altLang="zh-CN" dirty="0" smtClean="0"/>
              <a:t>                                           =(0.123 + 0.000</a:t>
            </a:r>
            <a:r>
              <a:rPr lang="en-US" altLang="zh-CN" dirty="0" smtClean="0">
                <a:solidFill>
                  <a:srgbClr val="FF0066"/>
                </a:solidFill>
              </a:rPr>
              <a:t>56</a:t>
            </a:r>
            <a:r>
              <a:rPr lang="en-US" altLang="zh-CN" dirty="0" smtClean="0"/>
              <a:t>) ×10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= 0.12356 ×10</a:t>
            </a:r>
            <a:r>
              <a:rPr lang="en-US" altLang="zh-CN" baseline="30000" dirty="0" smtClean="0"/>
              <a:t>5  </a:t>
            </a:r>
          </a:p>
          <a:p>
            <a:pPr lvl="1">
              <a:buFontTx/>
              <a:buNone/>
            </a:pPr>
            <a:r>
              <a:rPr lang="en-US" altLang="zh-CN" baseline="30000" dirty="0" smtClean="0"/>
              <a:t>				</a:t>
            </a:r>
            <a:r>
              <a:rPr lang="en-US" altLang="zh-CN" dirty="0" smtClean="0"/>
              <a:t>           =0.124 ×10</a:t>
            </a:r>
            <a:r>
              <a:rPr lang="en-US" altLang="zh-CN" baseline="30000" dirty="0" smtClean="0"/>
              <a:t>5 </a:t>
            </a:r>
            <a:endParaRPr lang="en-US" altLang="zh-CN" dirty="0" smtClean="0"/>
          </a:p>
          <a:p>
            <a:pPr lvl="1">
              <a:buFontTx/>
              <a:buNone/>
            </a:pPr>
            <a:endParaRPr lang="en-US" altLang="zh-CN" baseline="30000" dirty="0" smtClean="0"/>
          </a:p>
          <a:p>
            <a:pPr lvl="1">
              <a:buFontTx/>
              <a:buNone/>
            </a:pPr>
            <a:endParaRPr lang="en-US" altLang="zh-CN" baseline="30000" dirty="0" smtClean="0"/>
          </a:p>
          <a:p>
            <a:pPr lvl="1">
              <a:buFontTx/>
              <a:buNone/>
            </a:pPr>
            <a:endParaRPr lang="en-US" altLang="zh-CN" baseline="30000" dirty="0" smtClean="0"/>
          </a:p>
          <a:p>
            <a:r>
              <a:rPr lang="zh-CN" altLang="en-US" dirty="0" smtClean="0">
                <a:ea typeface="黑体" panose="02010609060101010101" pitchFamily="49" charset="-122"/>
              </a:rPr>
              <a:t>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对阶</a:t>
            </a:r>
            <a:r>
              <a:rPr lang="zh-CN" altLang="en-US" dirty="0" smtClean="0"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操作：</a:t>
            </a:r>
            <a:r>
              <a:rPr lang="zh-CN" altLang="en-US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目的是使两数阶码相等</a:t>
            </a:r>
          </a:p>
          <a:p>
            <a:pPr lvl="1"/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小阶向大阶看齐，阶小的那个数的尾数右移，右移位数等于两个阶码差的绝对值</a:t>
            </a:r>
          </a:p>
          <a:p>
            <a:pPr lvl="1"/>
            <a:r>
              <a:rPr lang="en-US" altLang="zh-CN" sz="2200" dirty="0">
                <a:solidFill>
                  <a:schemeClr val="accent2"/>
                </a:solidFill>
                <a:ea typeface="黑体" panose="02010609060101010101" pitchFamily="49" charset="-122"/>
              </a:rPr>
              <a:t>IEEE 754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尾数右移时，要将隐含的“</a:t>
            </a:r>
            <a:r>
              <a:rPr lang="en-US" altLang="zh-CN" sz="2200" dirty="0">
                <a:solidFill>
                  <a:schemeClr val="accent2"/>
                </a:solidFill>
                <a:ea typeface="黑体" panose="02010609060101010101" pitchFamily="49" charset="-122"/>
              </a:rPr>
              <a:t>1”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移到小数部分，高位补</a:t>
            </a:r>
            <a:r>
              <a:rPr lang="en-US" altLang="zh-CN" sz="2200" dirty="0">
                <a:solidFill>
                  <a:schemeClr val="accent2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，移出的低位保留到特定的</a:t>
            </a:r>
            <a:r>
              <a:rPr lang="zh-CN" altLang="en-US" sz="2200" dirty="0">
                <a:solidFill>
                  <a:srgbClr val="FF0066"/>
                </a:solidFill>
                <a:ea typeface="黑体" panose="02010609060101010101" pitchFamily="49" charset="-122"/>
              </a:rPr>
              <a:t>“附加位”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上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2533650" y="3830143"/>
            <a:ext cx="772795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进行尾数加减运算前，必须“对阶”！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最后还要考虑舍入</a:t>
            </a:r>
          </a:p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计算机内部的二进制运算也一样！</a:t>
            </a: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 flipV="1">
            <a:off x="8763001" y="2781300"/>
            <a:ext cx="276225" cy="628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</a:t>
            </a:r>
            <a:r>
              <a:rPr lang="en-US" altLang="zh-CN" dirty="0"/>
              <a:t>/</a:t>
            </a:r>
            <a:r>
              <a:rPr lang="zh-CN" altLang="en-US" dirty="0"/>
              <a:t>减运算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5" grpId="0"/>
      <p:bldP spid="4556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56202" y="5304274"/>
            <a:ext cx="104623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IEEE754 SP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格式的偏置常数是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127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，这会不会影响阶码运算电路的复杂度？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2524415" y="5647174"/>
            <a:ext cx="57816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对计算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[Ex–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（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mod 2</a:t>
            </a:r>
            <a:r>
              <a:rPr lang="en-US" altLang="zh-CN" sz="2200" baseline="30000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） 没有影响</a:t>
            </a:r>
            <a:endParaRPr lang="en-US" altLang="zh-CN" dirty="0"/>
          </a:p>
        </p:txBody>
      </p:sp>
      <p:sp>
        <p:nvSpPr>
          <p:cNvPr id="480262" name="Text Box 6"/>
          <p:cNvSpPr txBox="1">
            <a:spLocks noChangeArrowheads="1"/>
          </p:cNvSpPr>
          <p:nvPr/>
        </p:nvSpPr>
        <p:spPr bwMode="auto">
          <a:xfrm>
            <a:off x="476540" y="2180382"/>
            <a:ext cx="801052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256+Ex–</a:t>
            </a:r>
            <a:r>
              <a:rPr lang="en-US" altLang="zh-CN" sz="22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=256+127+Ex– (127+Ey)</a:t>
            </a:r>
          </a:p>
          <a:p>
            <a:pPr>
              <a:spcBef>
                <a:spcPct val="2500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= 256 + [Ex]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– [</a:t>
            </a:r>
            <a:r>
              <a:rPr lang="en-US" altLang="zh-CN" sz="22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[Ex]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+[–[</a:t>
            </a:r>
            <a:r>
              <a:rPr lang="en-US" altLang="zh-CN" sz="22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(mod 256)</a:t>
            </a:r>
            <a:endParaRPr lang="zh-CN" altLang="en-US" sz="22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481156" y="1158875"/>
            <a:ext cx="7172325" cy="87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通过计算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E]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来判断两数的阶差：</a:t>
            </a:r>
            <a:endParaRPr lang="zh-CN" altLang="en-US" sz="2200" baseline="-25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E]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= [Ex–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= [Ex]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+ [–[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(mod 2</a:t>
            </a:r>
            <a:r>
              <a:rPr lang="en-US" altLang="zh-CN" sz="2200" baseline="30000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89239" y="3148449"/>
            <a:ext cx="637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问题：在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为何值时无法根据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E]</a:t>
            </a:r>
            <a:r>
              <a:rPr lang="zh-CN" altLang="en-US" sz="2200" baseline="-25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来判断阶差？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76540" y="733425"/>
            <a:ext cx="3705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问题：如何对阶？</a:t>
            </a:r>
          </a:p>
        </p:txBody>
      </p:sp>
      <p:sp>
        <p:nvSpPr>
          <p:cNvPr id="480266" name="Text Box 10"/>
          <p:cNvSpPr txBox="1">
            <a:spLocks noChangeArrowheads="1"/>
          </p:cNvSpPr>
          <p:nvPr/>
        </p:nvSpPr>
        <p:spPr bwMode="auto">
          <a:xfrm>
            <a:off x="6705890" y="3130669"/>
            <a:ext cx="1400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溢出时！</a:t>
            </a:r>
          </a:p>
        </p:txBody>
      </p:sp>
      <p:sp>
        <p:nvSpPr>
          <p:cNvPr id="480267" name="Text Box 11"/>
          <p:cNvSpPr txBox="1">
            <a:spLocks noChangeArrowheads="1"/>
          </p:cNvSpPr>
          <p:nvPr/>
        </p:nvSpPr>
        <p:spPr bwMode="auto">
          <a:xfrm>
            <a:off x="581314" y="3580249"/>
            <a:ext cx="8134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900" dirty="0">
                <a:latin typeface="Arial" panose="020B0604020202020204" pitchFamily="34" charset="0"/>
                <a:ea typeface="黑体" panose="02010609060101010101" pitchFamily="49" charset="-122"/>
              </a:rPr>
              <a:t>例如，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900" dirty="0">
                <a:latin typeface="Arial" panose="020B0604020202020204" pitchFamily="34" charset="0"/>
                <a:ea typeface="黑体" panose="02010609060101010101" pitchFamily="49" charset="-122"/>
              </a:rPr>
              <a:t>位移码，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Ex=7</a:t>
            </a:r>
            <a:r>
              <a:rPr lang="zh-CN" altLang="en-US" sz="19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900" dirty="0" err="1"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=-7</a:t>
            </a:r>
            <a:r>
              <a:rPr lang="zh-CN" altLang="en-US" sz="1900" dirty="0">
                <a:latin typeface="Arial" panose="020B0604020202020204" pitchFamily="34" charset="0"/>
                <a:ea typeface="黑体" panose="02010609060101010101" pitchFamily="49" charset="-122"/>
              </a:rPr>
              <a:t>，则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E]</a:t>
            </a:r>
            <a:r>
              <a:rPr lang="zh-CN" altLang="en-US" sz="19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sz="1900" dirty="0">
                <a:latin typeface="Arial" panose="020B0604020202020204" pitchFamily="34" charset="0"/>
                <a:ea typeface="黑体" panose="02010609060101010101" pitchFamily="49" charset="-122"/>
              </a:rPr>
              <a:t>=1111+1111=1110</a:t>
            </a:r>
            <a:r>
              <a:rPr lang="zh-CN" altLang="en-US" sz="19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900" dirty="0">
                <a:sym typeface="Symbol" panose="05050102010706020507" pitchFamily="18" charset="2"/>
              </a:rPr>
              <a:t></a:t>
            </a:r>
            <a:r>
              <a:rPr lang="en-US" altLang="zh-CN" sz="1900" dirty="0"/>
              <a:t>E&lt;0</a:t>
            </a:r>
            <a:r>
              <a:rPr lang="en-US" altLang="zh-CN" sz="19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900" dirty="0">
                <a:latin typeface="黑体" panose="02010609060101010101" pitchFamily="49" charset="-122"/>
                <a:ea typeface="黑体" panose="02010609060101010101" pitchFamily="49" charset="-122"/>
              </a:rPr>
              <a:t>错！</a:t>
            </a:r>
          </a:p>
        </p:txBody>
      </p:sp>
      <p:sp>
        <p:nvSpPr>
          <p:cNvPr id="480268" name="Text Box 12"/>
          <p:cNvSpPr txBox="1">
            <a:spLocks noChangeArrowheads="1"/>
          </p:cNvSpPr>
          <p:nvPr/>
        </p:nvSpPr>
        <p:spPr bwMode="auto">
          <a:xfrm>
            <a:off x="554180" y="6111875"/>
            <a:ext cx="8677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但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Ex+Ey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[Ex–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</a:rPr>
              <a:t>Ey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2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移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的计算会变复杂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浮点乘除运算涉及之。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500206" y="4062849"/>
            <a:ext cx="8391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问题：对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IEEE754 SP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格式来说， 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|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E|</a:t>
            </a: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大于多少时，结果就等于阶大的那个数（即小数被大数吃掉） ？</a:t>
            </a:r>
          </a:p>
        </p:txBody>
      </p:sp>
      <p:sp>
        <p:nvSpPr>
          <p:cNvPr id="480270" name="Text Box 14"/>
          <p:cNvSpPr txBox="1">
            <a:spLocks noChangeArrowheads="1"/>
          </p:cNvSpPr>
          <p:nvPr/>
        </p:nvSpPr>
        <p:spPr bwMode="auto">
          <a:xfrm>
            <a:off x="749589" y="4872474"/>
            <a:ext cx="8134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1.xx…x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 0.00</a:t>
            </a:r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01xx</a:t>
            </a:r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x(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右移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位后，尾数变为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0)</a:t>
            </a:r>
          </a:p>
        </p:txBody>
      </p:sp>
      <p:sp>
        <p:nvSpPr>
          <p:cNvPr id="480271" name="Text Box 15"/>
          <p:cNvSpPr txBox="1">
            <a:spLocks noChangeArrowheads="1"/>
          </p:cNvSpPr>
          <p:nvPr/>
        </p:nvSpPr>
        <p:spPr bwMode="auto">
          <a:xfrm>
            <a:off x="5269203" y="4429563"/>
            <a:ext cx="942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  <a:r>
              <a:rPr lang="zh-CN" altLang="en-US" sz="22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</a:t>
            </a:r>
            <a:r>
              <a:rPr lang="en-US" altLang="zh-CN" dirty="0"/>
              <a:t>/</a:t>
            </a:r>
            <a:r>
              <a:rPr lang="zh-CN" altLang="en-US" dirty="0"/>
              <a:t>减运算</a:t>
            </a:r>
            <a:r>
              <a:rPr lang="en-US" altLang="zh-CN" dirty="0"/>
              <a:t>-</a:t>
            </a:r>
            <a:r>
              <a:rPr lang="zh-CN" altLang="en-US" dirty="0"/>
              <a:t>对阶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480261" grpId="0"/>
      <p:bldP spid="480262" grpId="0"/>
      <p:bldP spid="480263" grpId="0"/>
      <p:bldP spid="12295" grpId="0"/>
      <p:bldP spid="480266" grpId="0"/>
      <p:bldP spid="480267" grpId="0"/>
      <p:bldP spid="480268" grpId="0"/>
      <p:bldP spid="12300" grpId="0"/>
      <p:bldP spid="480270" grpId="0"/>
      <p:bldP spid="4802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524934" y="803561"/>
            <a:ext cx="10143068" cy="479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（假定：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Xm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Ym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分别是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的尾数， 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Xe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Ye 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分别是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的阶码 ）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(1) 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求阶差：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∆e=Ye –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(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Ye &gt;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Xe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结果的阶码为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 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对阶：将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Xm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右移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∆e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位，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尾数变为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Xm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*2</a:t>
            </a:r>
            <a:r>
              <a:rPr lang="en-US" altLang="zh-CN" sz="2200" baseline="30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Xe-Ye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（保留右移部分：附加位）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(3) 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尾数加减：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Xm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*2</a:t>
            </a:r>
            <a:r>
              <a:rPr lang="en-US" altLang="zh-CN" sz="22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Xe-Ye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±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Ym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(4)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规格化：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当尾数高位为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，则需左规：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尾数左移一次，阶码减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每次阶码减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后要判断阶码是否下溢（比最小可表示的阶码还要小）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当尾数最高位有进位，需右规：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尾数右移一次，阶码加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每次阶码加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后要判断阶码是否上溢（比最大可表示的阶码还要大</a:t>
            </a:r>
            <a:r>
              <a:rPr lang="zh-CN" altLang="en-US" sz="20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zh-CN" sz="2000" dirty="0">
              <a:solidFill>
                <a:srgbClr val="0066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AutoNum type="arabicParenBoth" startAt="5"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如果尾数比规定位数长，则需考虑舍入（有多种舍入方式）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AutoNum type="arabicParenBoth" startAt="6"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运算结果尾数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，则需要将阶码也置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。为什么？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943928" y="4369086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阶码溢出异常处理：阶码上溢，则结果溢出；阶码下溢，则结果为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2358736" y="5795424"/>
            <a:ext cx="7118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尾数为</a:t>
            </a:r>
            <a:r>
              <a:rPr lang="en-US" altLang="zh-CN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说明结果应该为</a:t>
            </a:r>
            <a:r>
              <a:rPr lang="en-US" altLang="zh-CN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（阶码和尾数为全</a:t>
            </a:r>
            <a:r>
              <a:rPr lang="en-US" altLang="zh-CN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浮点数加减法基本要点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9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916614" y="3640138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811964" y="2741613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688139" y="2863850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67526" y="1422400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746876" y="1544638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14344" name="Text Box 442"/>
          <p:cNvSpPr txBox="1">
            <a:spLocks noChangeArrowheads="1"/>
          </p:cNvSpPr>
          <p:nvPr/>
        </p:nvSpPr>
        <p:spPr bwMode="auto">
          <a:xfrm>
            <a:off x="2047875" y="1068388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Example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：用二进制形式计算 0.5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+(– 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0.4375) =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？</a:t>
            </a:r>
            <a:endParaRPr lang="en-US" altLang="zh-CN" sz="240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0907" name="Text Box 443"/>
          <p:cNvSpPr txBox="1">
            <a:spLocks noChangeArrowheads="1"/>
          </p:cNvSpPr>
          <p:nvPr/>
        </p:nvSpPr>
        <p:spPr bwMode="auto">
          <a:xfrm>
            <a:off x="2733676" y="1965325"/>
            <a:ext cx="73755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sz="140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    阶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-1.110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-2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→ -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0.111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   减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1.000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+( -0.111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)  = 0.001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0.001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→ 1.000 x 2</a:t>
            </a:r>
            <a:r>
              <a:rPr lang="en-US" altLang="zh-CN" sz="2400" baseline="30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–4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判溢出</a:t>
            </a:r>
            <a:r>
              <a:rPr lang="en-US" altLang="zh-CN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zh-CN" altLang="en-US" sz="24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</a:t>
            </a:r>
          </a:p>
          <a:p>
            <a:endParaRPr lang="en-US" altLang="zh-CN" sz="240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40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90908" name="Rectangle 444"/>
          <p:cNvSpPr>
            <a:spLocks noChangeArrowheads="1"/>
          </p:cNvSpPr>
          <p:nvPr/>
        </p:nvSpPr>
        <p:spPr bwMode="auto">
          <a:xfrm>
            <a:off x="2198688" y="1730375"/>
            <a:ext cx="674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解：0.5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1.000 x 2</a:t>
            </a:r>
            <a:r>
              <a:rPr lang="en-US" altLang="zh-CN" sz="24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 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- 0.4375 = -1.110 x 2</a:t>
            </a:r>
            <a:r>
              <a:rPr lang="en-US" altLang="zh-CN" sz="2400" baseline="30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endParaRPr lang="zh-CN" altLang="en-US" sz="2400" baseline="300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910" name="Text Box 446"/>
          <p:cNvSpPr txBox="1">
            <a:spLocks noChangeArrowheads="1"/>
          </p:cNvSpPr>
          <p:nvPr/>
        </p:nvSpPr>
        <p:spPr bwMode="auto">
          <a:xfrm>
            <a:off x="2262983" y="4269284"/>
            <a:ext cx="73072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结果为：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1.000 x 2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–4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= 0.0001000 = 1/16 = 0.0625</a:t>
            </a:r>
          </a:p>
          <a:p>
            <a:pPr>
              <a:spcBef>
                <a:spcPct val="50000"/>
              </a:spcBef>
            </a:pPr>
            <a:endParaRPr lang="zh-CN" alt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920" name="Text Box 456"/>
          <p:cNvSpPr txBox="1">
            <a:spLocks noChangeArrowheads="1"/>
          </p:cNvSpPr>
          <p:nvPr/>
        </p:nvSpPr>
        <p:spPr bwMode="auto">
          <a:xfrm>
            <a:off x="2057400" y="5038725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问题：为何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IEEE 754 </a:t>
            </a:r>
            <a:r>
              <a:rPr lang="zh-CN" altLang="en-US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加减运算右规时最多只需一次？</a:t>
            </a:r>
          </a:p>
        </p:txBody>
      </p:sp>
      <p:sp>
        <p:nvSpPr>
          <p:cNvPr id="190921" name="Text Box 457"/>
          <p:cNvSpPr txBox="1">
            <a:spLocks noChangeArrowheads="1"/>
          </p:cNvSpPr>
          <p:nvPr/>
        </p:nvSpPr>
        <p:spPr bwMode="auto">
          <a:xfrm>
            <a:off x="1099128" y="5567958"/>
            <a:ext cx="106587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因为即使是两个最大的尾数相加，得到的和的尾数也不会达到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，故尾数的整数部分最多有两位，保留一个隐含的</a:t>
            </a:r>
            <a:r>
              <a:rPr lang="zh-CN" altLang="en-US" sz="2200" dirty="0"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ea typeface="黑体" panose="02010609060101010101" pitchFamily="49" charset="-122"/>
              </a:rPr>
              <a:t>”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后，最多只有一位被右移到小数部分。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浮点数加法运算举例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07" grpId="0" build="p" autoUpdateAnimBg="0"/>
      <p:bldP spid="190908" grpId="0"/>
      <p:bldP spid="190910" grpId="0"/>
      <p:bldP spid="190920" grpId="0"/>
      <p:bldP spid="1909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738939" y="4198938"/>
            <a:ext cx="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200"/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1881188" y="893763"/>
            <a:ext cx="8128000" cy="522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在计算机内部执行上述运算时，必须解决哪些问题？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如何表示？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如何判断阶码的大小？求[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Δ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400" baseline="-25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=？</a:t>
            </a:r>
            <a:endParaRPr lang="en-US" altLang="zh-CN" sz="24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对阶后尾数的隐含位如何处理？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(4)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如何进行尾数加减？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(5)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何时需要规格化，如何规格化？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(6)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hlinkClick r:id="rId2" action="ppaction://hlinksldjump"/>
              </a:rPr>
              <a:t>舍入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(7) 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如何判断溢出？</a:t>
            </a:r>
          </a:p>
        </p:txBody>
      </p:sp>
      <p:sp>
        <p:nvSpPr>
          <p:cNvPr id="490511" name="Rectangle 15"/>
          <p:cNvSpPr>
            <a:spLocks noChangeArrowheads="1"/>
          </p:cNvSpPr>
          <p:nvPr/>
        </p:nvSpPr>
        <p:spPr bwMode="auto">
          <a:xfrm>
            <a:off x="4000501" y="1614489"/>
            <a:ext cx="2409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lang="en-US" altLang="zh-CN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IEEE754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标准！</a:t>
            </a:r>
          </a:p>
        </p:txBody>
      </p:sp>
      <p:sp>
        <p:nvSpPr>
          <p:cNvPr id="490512" name="Rectangle 16"/>
          <p:cNvSpPr>
            <a:spLocks noChangeArrowheads="1"/>
          </p:cNvSpPr>
          <p:nvPr/>
        </p:nvSpPr>
        <p:spPr bwMode="auto">
          <a:xfrm>
            <a:off x="7054850" y="2533650"/>
            <a:ext cx="3309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右移到数值部分，高位补</a:t>
            </a:r>
            <a:r>
              <a:rPr lang="en-US" altLang="zh-CN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  <a:hlinkClick r:id="rId3" action="ppaction://hlinksldjump"/>
              </a:rPr>
              <a:t>保留移出低位部分</a:t>
            </a:r>
            <a:endParaRPr lang="zh-CN" altLang="en-US" sz="220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0513" name="Rectangle 17"/>
          <p:cNvSpPr>
            <a:spLocks noChangeArrowheads="1"/>
          </p:cNvSpPr>
          <p:nvPr/>
        </p:nvSpPr>
        <p:spPr bwMode="auto">
          <a:xfrm>
            <a:off x="5578475" y="3413125"/>
            <a:ext cx="3879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隐藏位还原后，按原码进行加减运算，附加位一起运算</a:t>
            </a:r>
          </a:p>
        </p:txBody>
      </p:sp>
      <p:sp>
        <p:nvSpPr>
          <p:cNvPr id="490514" name="Rectangle 18"/>
          <p:cNvSpPr>
            <a:spLocks noChangeArrowheads="1"/>
          </p:cNvSpPr>
          <p:nvPr/>
        </p:nvSpPr>
        <p:spPr bwMode="auto">
          <a:xfrm>
            <a:off x="4005263" y="4667251"/>
            <a:ext cx="6470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±1x .xx……x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形式时，则右规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尾数右移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阶码加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± 0.0…01x…x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形式时，则左规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尾数左移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阶码减</a:t>
            </a:r>
            <a:r>
              <a:rPr lang="en-US" altLang="zh-CN" sz="20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endParaRPr lang="zh-CN" altLang="en-US" sz="200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0515" name="Rectangle 19"/>
          <p:cNvSpPr>
            <a:spLocks noChangeArrowheads="1"/>
          </p:cNvSpPr>
          <p:nvPr/>
        </p:nvSpPr>
        <p:spPr bwMode="auto">
          <a:xfrm>
            <a:off x="4595814" y="5267325"/>
            <a:ext cx="4860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最终须把附加位去掉，此时需考虑舍入（</a:t>
            </a:r>
            <a:r>
              <a:rPr lang="en-US" altLang="zh-CN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IEEE754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有四种舍入方式）</a:t>
            </a:r>
          </a:p>
        </p:txBody>
      </p:sp>
      <p:sp>
        <p:nvSpPr>
          <p:cNvPr id="490516" name="Rectangle 20"/>
          <p:cNvSpPr>
            <a:spLocks noChangeArrowheads="1"/>
          </p:cNvSpPr>
          <p:nvPr/>
        </p:nvSpPr>
        <p:spPr bwMode="auto">
          <a:xfrm>
            <a:off x="2268539" y="6111875"/>
            <a:ext cx="6575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若最终阶码为全</a:t>
            </a:r>
            <a:r>
              <a:rPr lang="en-US" altLang="zh-CN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，则上溢；若尾数为全</a:t>
            </a:r>
            <a:r>
              <a:rPr lang="en-US" altLang="zh-CN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，则下溢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浮点数加法运算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0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0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1" grpId="0"/>
      <p:bldP spid="490512" grpId="0"/>
      <p:bldP spid="490513" grpId="0"/>
      <p:bldP spid="490514" grpId="0"/>
      <p:bldP spid="490515" grpId="0"/>
      <p:bldP spid="4905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idx="1"/>
          </p:nvPr>
        </p:nvSpPr>
        <p:spPr>
          <a:xfrm>
            <a:off x="434109" y="698501"/>
            <a:ext cx="10057679" cy="6404830"/>
          </a:xfrm>
          <a:noFill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dirty="0" err="1" smtClean="0">
                <a:ea typeface="黑体" panose="02010609060101010101" pitchFamily="49" charset="-122"/>
              </a:rPr>
              <a:t>已知</a:t>
            </a:r>
            <a:r>
              <a:rPr lang="en-US" altLang="en-US" sz="2400" dirty="0" err="1" smtClean="0">
                <a:ea typeface="黑体" panose="02010609060101010101" pitchFamily="49" charset="-122"/>
              </a:rPr>
              <a:t>x</a:t>
            </a:r>
            <a:r>
              <a:rPr lang="en-US" altLang="en-US" sz="2400" dirty="0" smtClean="0">
                <a:ea typeface="黑体" panose="02010609060101010101" pitchFamily="49" charset="-122"/>
              </a:rPr>
              <a:t>=0.5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en-US" altLang="en-US" sz="2400" dirty="0" smtClean="0">
                <a:ea typeface="黑体" panose="02010609060101010101" pitchFamily="49" charset="-122"/>
              </a:rPr>
              <a:t>y=-0.4375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求</a:t>
            </a:r>
            <a:r>
              <a:rPr lang="en-US" altLang="en-US" sz="2400" dirty="0" err="1" smtClean="0">
                <a:ea typeface="黑体" panose="02010609060101010101" pitchFamily="49" charset="-122"/>
              </a:rPr>
              <a:t>x+y</a:t>
            </a:r>
            <a:r>
              <a:rPr lang="en-US" altLang="en-US" sz="2400" dirty="0" smtClean="0">
                <a:ea typeface="黑体" panose="02010609060101010101" pitchFamily="49" charset="-122"/>
              </a:rPr>
              <a:t>=?</a:t>
            </a:r>
            <a:r>
              <a:rPr lang="en-US" altLang="zh-CN" sz="2400" dirty="0" smtClean="0">
                <a:ea typeface="黑体" panose="02010609060101010101" pitchFamily="49" charset="-122"/>
              </a:rPr>
              <a:t> (</a:t>
            </a:r>
            <a:r>
              <a:rPr lang="zh-CN" altLang="en-US" sz="2400" dirty="0" smtClean="0">
                <a:ea typeface="黑体" panose="02010609060101010101" pitchFamily="49" charset="-122"/>
              </a:rPr>
              <a:t>用</a:t>
            </a:r>
            <a:r>
              <a:rPr lang="en-US" altLang="en-US" sz="2400" dirty="0" smtClean="0">
                <a:ea typeface="黑体" panose="02010609060101010101" pitchFamily="49" charset="-122"/>
              </a:rPr>
              <a:t>IEEE754</a:t>
            </a:r>
            <a:r>
              <a:rPr lang="zh-CN" altLang="en-US" sz="2400" dirty="0" smtClean="0">
                <a:ea typeface="黑体" panose="02010609060101010101" pitchFamily="49" charset="-122"/>
              </a:rPr>
              <a:t>标准单精度格式计算</a:t>
            </a:r>
            <a:r>
              <a:rPr lang="en-US" altLang="zh-CN" sz="2400" dirty="0" smtClean="0">
                <a:ea typeface="黑体" panose="02010609060101010101" pitchFamily="49" charset="-122"/>
              </a:rPr>
              <a:t>)</a:t>
            </a:r>
            <a:endParaRPr lang="en-US" altLang="en-US" sz="24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ea typeface="黑体" panose="02010609060101010101" pitchFamily="49" charset="-122"/>
              </a:rPr>
              <a:t>解:  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x=0.5=1/2=(0.100...0)</a:t>
            </a:r>
            <a:r>
              <a:rPr lang="en-US" altLang="zh-CN" sz="2400" baseline="-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=(1.00...0)</a:t>
            </a:r>
            <a:r>
              <a:rPr lang="en-US" altLang="zh-CN" sz="2400" baseline="-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x2</a:t>
            </a:r>
            <a:r>
              <a:rPr lang="en-US" altLang="zh-CN" sz="2400" baseline="38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-1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       y=-0.4325=(-0.01110...0)</a:t>
            </a:r>
            <a:r>
              <a:rPr lang="en-US" altLang="zh-CN" sz="2400" baseline="-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=(-1.110..0)</a:t>
            </a:r>
            <a:r>
              <a:rPr lang="en-US" altLang="zh-CN" sz="2400" baseline="-2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x2</a:t>
            </a:r>
            <a:r>
              <a:rPr lang="en-US" altLang="zh-CN" sz="2400" baseline="38000" dirty="0" smtClean="0">
                <a:solidFill>
                  <a:srgbClr val="0000FF"/>
                </a:solidFill>
                <a:ea typeface="黑体" panose="02010609060101010101" pitchFamily="49" charset="-122"/>
              </a:rPr>
              <a:t>-2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baseline="38000" dirty="0" smtClean="0">
                <a:ea typeface="黑体" panose="02010609060101010101" pitchFamily="49" charset="-122"/>
              </a:rPr>
              <a:t>        </a:t>
            </a:r>
            <a:r>
              <a:rPr lang="en-US" altLang="zh-CN" sz="2400" dirty="0" smtClean="0">
                <a:ea typeface="黑体" panose="02010609060101010101" pitchFamily="49" charset="-122"/>
              </a:rPr>
              <a:t>[x]</a:t>
            </a:r>
            <a:r>
              <a:rPr lang="zh-CN" altLang="en-US" sz="2400" baseline="-2000" dirty="0" smtClean="0">
                <a:ea typeface="黑体" panose="02010609060101010101" pitchFamily="49" charset="-122"/>
              </a:rPr>
              <a:t>浮</a:t>
            </a:r>
            <a:r>
              <a:rPr lang="zh-CN" altLang="en-US" sz="2400" dirty="0" smtClean="0">
                <a:ea typeface="黑体" panose="02010609060101010101" pitchFamily="49" charset="-122"/>
              </a:rPr>
              <a:t>=0 01111110,00…0    </a:t>
            </a:r>
            <a:r>
              <a:rPr lang="zh-CN" altLang="zh-CN" sz="2400" dirty="0" smtClean="0"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ea typeface="黑体" panose="02010609060101010101" pitchFamily="49" charset="-122"/>
              </a:rPr>
              <a:t>y]</a:t>
            </a:r>
            <a:r>
              <a:rPr lang="zh-CN" altLang="en-US" sz="2400" baseline="-2000" dirty="0" smtClean="0">
                <a:ea typeface="黑体" panose="02010609060101010101" pitchFamily="49" charset="-122"/>
              </a:rPr>
              <a:t>浮</a:t>
            </a:r>
            <a:r>
              <a:rPr lang="zh-CN" altLang="en-US" sz="2400" dirty="0" smtClean="0">
                <a:ea typeface="黑体" panose="02010609060101010101" pitchFamily="49" charset="-122"/>
              </a:rPr>
              <a:t>=1 01111101,110…0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对阶:</a:t>
            </a:r>
            <a:r>
              <a:rPr lang="zh-CN" altLang="en-US" sz="2400" dirty="0" smtClean="0">
                <a:ea typeface="黑体" panose="02010609060101010101" pitchFamily="49" charset="-122"/>
              </a:rPr>
              <a:t> [</a:t>
            </a:r>
            <a:r>
              <a:rPr lang="en-US" altLang="zh-CN" sz="2400" dirty="0" smtClean="0">
                <a:ea typeface="黑体" panose="02010609060101010101" pitchFamily="49" charset="-122"/>
              </a:rPr>
              <a:t>Δ</a:t>
            </a:r>
            <a:r>
              <a:rPr lang="en-US" altLang="en-US" sz="2400" dirty="0" smtClean="0">
                <a:ea typeface="黑体" panose="02010609060101010101" pitchFamily="49" charset="-122"/>
              </a:rPr>
              <a:t>E</a:t>
            </a:r>
            <a:r>
              <a:rPr lang="en-US" altLang="zh-CN" sz="2400" dirty="0" smtClean="0">
                <a:ea typeface="黑体" panose="02010609060101010101" pitchFamily="49" charset="-122"/>
              </a:rPr>
              <a:t>]</a:t>
            </a:r>
            <a:r>
              <a:rPr lang="zh-CN" altLang="en-US" sz="2400" baseline="-2000" dirty="0" smtClean="0">
                <a:ea typeface="黑体" panose="02010609060101010101" pitchFamily="49" charset="-122"/>
              </a:rPr>
              <a:t>补</a:t>
            </a:r>
            <a:r>
              <a:rPr lang="zh-CN" altLang="en-US" sz="2400" dirty="0" smtClean="0">
                <a:ea typeface="黑体" panose="02010609060101010101" pitchFamily="49" charset="-122"/>
              </a:rPr>
              <a:t>=0111 1110 + 1000 0011=0000 0001，</a:t>
            </a:r>
            <a:r>
              <a:rPr lang="en-US" altLang="zh-CN" sz="2400" dirty="0" smtClean="0">
                <a:ea typeface="黑体" panose="02010609060101010101" pitchFamily="49" charset="-122"/>
              </a:rPr>
              <a:t>Δ</a:t>
            </a:r>
            <a:r>
              <a:rPr lang="en-US" altLang="en-US" sz="2400" dirty="0" smtClean="0">
                <a:ea typeface="黑体" panose="02010609060101010101" pitchFamily="49" charset="-122"/>
              </a:rPr>
              <a:t>E=1</a:t>
            </a:r>
            <a:endParaRPr lang="zh-CN" altLang="en-US" sz="2400" dirty="0" smtClean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    </a:t>
            </a:r>
            <a:r>
              <a:rPr lang="en-US" altLang="en-US" sz="2400" dirty="0" smtClean="0"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ea typeface="黑体" panose="02010609060101010101" pitchFamily="49" charset="-122"/>
              </a:rPr>
              <a:t>故</a:t>
            </a:r>
            <a:r>
              <a:rPr lang="zh-CN" altLang="zh-CN" sz="2400" dirty="0" smtClean="0">
                <a:ea typeface="黑体" panose="02010609060101010101" pitchFamily="49" charset="-122"/>
              </a:rPr>
              <a:t>对</a:t>
            </a:r>
            <a:r>
              <a:rPr lang="en-US" altLang="zh-CN" sz="2400" dirty="0" smtClean="0">
                <a:ea typeface="黑体" panose="02010609060101010101" pitchFamily="49" charset="-122"/>
              </a:rPr>
              <a:t>y</a:t>
            </a:r>
            <a:r>
              <a:rPr lang="zh-CN" altLang="zh-CN" sz="2400" dirty="0" smtClean="0">
                <a:ea typeface="黑体" panose="02010609060101010101" pitchFamily="49" charset="-122"/>
              </a:rPr>
              <a:t>进行对阶</a:t>
            </a:r>
            <a:r>
              <a:rPr lang="zh-CN" altLang="en-US" sz="2400" dirty="0" smtClean="0">
                <a:ea typeface="黑体" panose="02010609060101010101" pitchFamily="49" charset="-122"/>
              </a:rPr>
              <a:t>：</a:t>
            </a:r>
            <a:r>
              <a:rPr lang="zh-CN" altLang="zh-CN" sz="2400" dirty="0" smtClean="0"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ea typeface="黑体" panose="02010609060101010101" pitchFamily="49" charset="-122"/>
              </a:rPr>
              <a:t>y]</a:t>
            </a:r>
            <a:r>
              <a:rPr lang="zh-CN" altLang="en-US" sz="2400" baseline="-2000" dirty="0" smtClean="0">
                <a:ea typeface="黑体" panose="02010609060101010101" pitchFamily="49" charset="-122"/>
              </a:rPr>
              <a:t>浮</a:t>
            </a:r>
            <a:r>
              <a:rPr lang="zh-CN" altLang="en-US" sz="2400" dirty="0" smtClean="0">
                <a:ea typeface="黑体" panose="02010609060101010101" pitchFamily="49" charset="-122"/>
              </a:rPr>
              <a:t>=1 0111 1110 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ea typeface="黑体" panose="02010609060101010101" pitchFamily="49" charset="-122"/>
              </a:rPr>
              <a:t>110…0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(高位补隐藏位)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   尾数相加：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 smtClean="0">
                <a:ea typeface="黑体" panose="02010609060101010101" pitchFamily="49" charset="-122"/>
              </a:rPr>
              <a:t>1.0000...0 + (</a:t>
            </a:r>
            <a:r>
              <a:rPr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ea typeface="黑体" panose="02010609060101010101" pitchFamily="49" charset="-122"/>
              </a:rPr>
              <a:t>0.1110...0) = </a:t>
            </a: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 smtClean="0">
                <a:ea typeface="黑体" panose="02010609060101010101" pitchFamily="49" charset="-122"/>
              </a:rPr>
              <a:t>0.00100…0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                (原码加法，最左边一位为符号位，符号位分开处理</a:t>
            </a: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)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   左规：</a:t>
            </a:r>
            <a:r>
              <a:rPr lang="zh-CN" altLang="en-US" sz="2400" dirty="0" smtClean="0"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400" dirty="0" smtClean="0">
                <a:ea typeface="黑体" panose="02010609060101010101" pitchFamily="49" charset="-122"/>
              </a:rPr>
              <a:t>(0.00100…0)</a:t>
            </a:r>
            <a:r>
              <a:rPr lang="zh-CN" altLang="zh-CN" sz="2400" baseline="-2000" dirty="0" smtClean="0"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ea typeface="黑体" panose="02010609060101010101" pitchFamily="49" charset="-122"/>
              </a:rPr>
              <a:t>x2</a:t>
            </a:r>
            <a:r>
              <a:rPr lang="en-US" altLang="zh-CN" sz="2400" baseline="38000" dirty="0" smtClean="0">
                <a:ea typeface="黑体" panose="02010609060101010101" pitchFamily="49" charset="-122"/>
              </a:rPr>
              <a:t>-1</a:t>
            </a:r>
            <a:r>
              <a:rPr lang="en-US" altLang="zh-CN" sz="2400" dirty="0" smtClean="0">
                <a:ea typeface="黑体" panose="02010609060101010101" pitchFamily="49" charset="-122"/>
              </a:rPr>
              <a:t>=</a:t>
            </a:r>
            <a:r>
              <a:rPr lang="en-US" altLang="zh-CN" sz="24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+</a:t>
            </a:r>
            <a:r>
              <a:rPr lang="en-US" altLang="zh-CN" sz="2400" dirty="0" smtClean="0">
                <a:ea typeface="黑体" panose="02010609060101010101" pitchFamily="49" charset="-122"/>
              </a:rPr>
              <a:t>(1.00…0)</a:t>
            </a:r>
            <a:r>
              <a:rPr lang="en-US" altLang="zh-CN" sz="2400" baseline="-2000" dirty="0" smtClean="0"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ea typeface="黑体" panose="02010609060101010101" pitchFamily="49" charset="-122"/>
              </a:rPr>
              <a:t>x2</a:t>
            </a:r>
            <a:r>
              <a:rPr lang="en-US" altLang="zh-CN" sz="2400" baseline="38000" dirty="0" smtClean="0">
                <a:ea typeface="黑体" panose="02010609060101010101" pitchFamily="49" charset="-122"/>
              </a:rPr>
              <a:t>-4 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baseline="38000" dirty="0" smtClean="0">
                <a:ea typeface="黑体" panose="02010609060101010101" pitchFamily="49" charset="-122"/>
              </a:rPr>
              <a:t>                        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(阶码减3，实际上是加了三次</a:t>
            </a: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11111111) </a:t>
            </a:r>
          </a:p>
          <a:p>
            <a:pPr marL="342900" indent="-342900">
              <a:lnSpc>
                <a:spcPct val="120000"/>
              </a:lnSpc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              [</a:t>
            </a:r>
            <a:r>
              <a:rPr lang="en-US" altLang="zh-CN" sz="2400" dirty="0" err="1" smtClean="0">
                <a:ea typeface="黑体" panose="02010609060101010101" pitchFamily="49" charset="-122"/>
              </a:rPr>
              <a:t>x+y</a:t>
            </a:r>
            <a:r>
              <a:rPr lang="en-US" altLang="zh-CN" sz="2400" dirty="0" smtClean="0">
                <a:ea typeface="黑体" panose="02010609060101010101" pitchFamily="49" charset="-122"/>
              </a:rPr>
              <a:t>]</a:t>
            </a:r>
            <a:r>
              <a:rPr lang="zh-CN" altLang="en-US" sz="2400" baseline="-2000" dirty="0" smtClean="0">
                <a:ea typeface="黑体" panose="02010609060101010101" pitchFamily="49" charset="-122"/>
              </a:rPr>
              <a:t>浮</a:t>
            </a:r>
            <a:r>
              <a:rPr lang="zh-CN" altLang="en-US" sz="2400" dirty="0" smtClean="0">
                <a:ea typeface="黑体" panose="02010609060101010101" pitchFamily="49" charset="-122"/>
              </a:rPr>
              <a:t>=0 0111 1011 00…0     </a:t>
            </a:r>
            <a:endParaRPr lang="zh-CN" altLang="zh-CN" sz="2400" dirty="0" smtClean="0"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None/>
            </a:pPr>
            <a:r>
              <a:rPr lang="zh-CN" altLang="en-US" sz="2400" dirty="0" smtClean="0">
                <a:ea typeface="黑体" panose="02010609060101010101" pitchFamily="49" charset="-122"/>
              </a:rPr>
              <a:t>              </a:t>
            </a:r>
            <a:r>
              <a:rPr lang="en-US" altLang="en-US" sz="2400" dirty="0" err="1" smtClean="0">
                <a:ea typeface="黑体" panose="02010609060101010101" pitchFamily="49" charset="-122"/>
              </a:rPr>
              <a:t>x+y</a:t>
            </a:r>
            <a:r>
              <a:rPr lang="en-US" altLang="en-US" sz="2400" dirty="0" smtClean="0">
                <a:ea typeface="黑体" panose="02010609060101010101" pitchFamily="49" charset="-122"/>
              </a:rPr>
              <a:t>=(1.0)</a:t>
            </a:r>
            <a:r>
              <a:rPr lang="en-US" altLang="zh-CN" sz="2400" baseline="-2000" dirty="0" smtClean="0"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ea typeface="黑体" panose="02010609060101010101" pitchFamily="49" charset="-122"/>
              </a:rPr>
              <a:t>x2</a:t>
            </a:r>
            <a:r>
              <a:rPr lang="en-US" altLang="zh-CN" sz="2400" baseline="38000" dirty="0" smtClean="0">
                <a:ea typeface="黑体" panose="02010609060101010101" pitchFamily="49" charset="-122"/>
              </a:rPr>
              <a:t>-4</a:t>
            </a:r>
            <a:r>
              <a:rPr lang="en-US" altLang="zh-CN" sz="2400" dirty="0" smtClean="0">
                <a:ea typeface="黑体" panose="02010609060101010101" pitchFamily="49" charset="-122"/>
              </a:rPr>
              <a:t>=1/16=0.0625</a:t>
            </a:r>
            <a:r>
              <a:rPr lang="en-US" altLang="zh-CN" sz="2400" baseline="38000" dirty="0" smtClean="0">
                <a:ea typeface="黑体" panose="02010609060101010101" pitchFamily="49" charset="-122"/>
              </a:rPr>
              <a:t>      </a:t>
            </a:r>
            <a:endParaRPr lang="zh-CN" altLang="en-US" sz="2400" baseline="38000" dirty="0" smtClean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 </a:t>
            </a:r>
            <a:r>
              <a:rPr lang="zh-CN" altLang="en-US" dirty="0"/>
              <a:t>浮点数加法运算举例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1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1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19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Rectangle 6"/>
          <p:cNvSpPr>
            <a:spLocks noGrp="1" noChangeArrowheads="1"/>
          </p:cNvSpPr>
          <p:nvPr>
            <p:ph idx="1"/>
          </p:nvPr>
        </p:nvSpPr>
        <p:spPr>
          <a:xfrm>
            <a:off x="1099128" y="4012295"/>
            <a:ext cx="10215418" cy="1423980"/>
          </a:xfrm>
          <a:noFill/>
        </p:spPr>
        <p:txBody>
          <a:bodyPr/>
          <a:lstStyle/>
          <a:p>
            <a:pPr>
              <a:spcBef>
                <a:spcPct val="41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IEEE754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规定</a:t>
            </a: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: 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中间结果须在右边加</a:t>
            </a: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个附加位 （</a:t>
            </a:r>
            <a:r>
              <a:rPr lang="en-US" altLang="zh-CN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guard &amp; round</a:t>
            </a:r>
            <a:r>
              <a:rPr lang="zh-CN" altLang="en-US" sz="2400" dirty="0" smtClean="0">
                <a:solidFill>
                  <a:srgbClr val="CC0000"/>
                </a:solidFill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400" i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G</a:t>
            </a:r>
            <a:r>
              <a:rPr lang="en-US" altLang="zh-CN" sz="24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uard bit(</a:t>
            </a:r>
            <a:r>
              <a:rPr lang="zh-CN" altLang="en-US" sz="24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保护位</a:t>
            </a:r>
            <a:r>
              <a:rPr lang="en-US" altLang="zh-CN" sz="24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i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ea typeface="黑体" panose="02010609060101010101" pitchFamily="49" charset="-122"/>
              </a:rPr>
              <a:t>在</a:t>
            </a:r>
            <a:r>
              <a:rPr lang="en-US" altLang="zh-CN" sz="2400" dirty="0" smtClean="0">
                <a:ea typeface="黑体" panose="02010609060101010101" pitchFamily="49" charset="-122"/>
              </a:rPr>
              <a:t>significand</a:t>
            </a:r>
            <a:r>
              <a:rPr lang="zh-CN" altLang="en-US" sz="2400" dirty="0" smtClean="0">
                <a:ea typeface="黑体" panose="02010609060101010101" pitchFamily="49" charset="-122"/>
              </a:rPr>
              <a:t>右边的位</a:t>
            </a:r>
          </a:p>
          <a:p>
            <a:pPr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400" i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R</a:t>
            </a:r>
            <a:r>
              <a:rPr lang="en-US" altLang="zh-CN" sz="2400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ounding bit(</a:t>
            </a:r>
            <a:r>
              <a:rPr lang="zh-CN" altLang="en-US" sz="2400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舍入位</a:t>
            </a:r>
            <a:r>
              <a:rPr lang="en-US" altLang="zh-CN" sz="2400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400" i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ea typeface="黑体" panose="02010609060101010101" pitchFamily="49" charset="-122"/>
              </a:rPr>
              <a:t>在保护位右边的位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941244" y="820741"/>
            <a:ext cx="8529638" cy="108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 smtClean="0">
                <a:latin typeface="Arial" panose="020B0604020202020204" pitchFamily="34" charset="0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浮点数就像一堆沙，每动一次就会失去一点‘沙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，并捡回一点 ‘脏’ ”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如何才能使失去的“沙” 和捡回的“脏”都尽量少呢？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加多少附加位才合适？</a:t>
            </a:r>
            <a:endParaRPr lang="en-US" altLang="zh-CN" sz="20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797484" y="2271829"/>
            <a:ext cx="863600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9800" algn="l"/>
                <a:tab pos="3048000" algn="l"/>
                <a:tab pos="5257800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7000"/>
              </a:lnSpc>
              <a:spcBef>
                <a:spcPct val="41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Add/Sub:</a:t>
            </a:r>
          </a:p>
          <a:p>
            <a:pPr>
              <a:lnSpc>
                <a:spcPct val="87000"/>
              </a:lnSpc>
              <a:spcBef>
                <a:spcPct val="41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		 1.xxxxx      </a:t>
            </a:r>
            <a:r>
              <a:rPr lang="en-US" altLang="zh-CN" sz="2000" dirty="0" err="1">
                <a:latin typeface="Arial" panose="020B0604020202020204" pitchFamily="34" charset="0"/>
              </a:rPr>
              <a:t>1.xxxxx</a:t>
            </a:r>
            <a:r>
              <a:rPr lang="en-US" altLang="zh-CN" sz="2000" dirty="0">
                <a:latin typeface="Arial" panose="020B0604020202020204" pitchFamily="34" charset="0"/>
              </a:rPr>
              <a:t> 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1.xxxxx</a:t>
            </a:r>
            <a:r>
              <a:rPr lang="en-US" altLang="zh-CN" sz="2000" dirty="0">
                <a:latin typeface="Arial" panose="020B0604020202020204" pitchFamily="34" charset="0"/>
              </a:rPr>
              <a:t>		      1.xxxxxxxx</a:t>
            </a:r>
          </a:p>
          <a:p>
            <a:pPr>
              <a:lnSpc>
                <a:spcPct val="87000"/>
              </a:lnSpc>
              <a:spcBef>
                <a:spcPct val="41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	    +	 </a:t>
            </a:r>
            <a:r>
              <a:rPr lang="en-US" altLang="zh-CN" sz="2000" u="sng" dirty="0">
                <a:latin typeface="Arial" panose="020B0604020202020204" pitchFamily="34" charset="0"/>
              </a:rPr>
              <a:t>1.xxxxx      0.001xxxxx        0.01xxxxx	     -1.xxxxxxxx      </a:t>
            </a:r>
          </a:p>
          <a:p>
            <a:pPr>
              <a:lnSpc>
                <a:spcPct val="87000"/>
              </a:lnSpc>
              <a:spcBef>
                <a:spcPct val="41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	        1x.xxxx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      1.xxxxx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</a:rPr>
              <a:t>yyy</a:t>
            </a:r>
            <a:r>
              <a:rPr lang="en-US" altLang="zh-CN" sz="2000" dirty="0">
                <a:latin typeface="Arial" panose="020B0604020202020204" pitchFamily="34" charset="0"/>
              </a:rPr>
              <a:t>      1x.xxxx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</a:rPr>
              <a:t>yyy      </a:t>
            </a:r>
            <a:r>
              <a:rPr lang="en-US" altLang="zh-CN" sz="2000" dirty="0">
                <a:latin typeface="Arial" panose="020B0604020202020204" pitchFamily="34" charset="0"/>
              </a:rPr>
              <a:t>0.0…0xxxx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1275628" y="5650638"/>
            <a:ext cx="8375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附加位的作用：用以保护对阶时右移的位或运算的中间结果。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附加位的处理：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①左规时被移到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significand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中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② 作为舍入的依据。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296223" y="1478497"/>
            <a:ext cx="2543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在后面加附加位！</a:t>
            </a: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826164" y="1523253"/>
            <a:ext cx="383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无法给出准确的答案！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 Bits(</a:t>
            </a:r>
            <a:r>
              <a:rPr lang="zh-CN" altLang="en-US" dirty="0"/>
              <a:t>附加位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  <p:bldP spid="192516" grpId="0"/>
      <p:bldP spid="192520" grpId="0"/>
      <p:bldP spid="192523" grpId="0"/>
      <p:bldP spid="1925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159000" y="733425"/>
            <a:ext cx="8186738" cy="5868273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IEEE 754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的舍入方式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0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0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Z1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ea typeface="黑体" panose="02010609060101010101" pitchFamily="49" charset="-122"/>
              </a:rPr>
              <a:t>Z2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分别是结果</a:t>
            </a:r>
            <a:r>
              <a:rPr lang="en-US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Z</a:t>
            </a: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</a:rPr>
              <a:t>的最近的可表示的左、右两个数 )</a:t>
            </a: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zh-CN" sz="2000" dirty="0">
                <a:solidFill>
                  <a:schemeClr val="accent2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 就近</a:t>
            </a:r>
            <a:r>
              <a:rPr lang="zh-CN" altLang="en-US" sz="2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舍入到偶数：</a:t>
            </a:r>
            <a:r>
              <a:rPr lang="zh-CN" altLang="en-US" sz="2000" dirty="0">
                <a:ea typeface="黑体" panose="02010609060101010101" pitchFamily="49" charset="-122"/>
              </a:rPr>
              <a:t>舍入为最近可表示的数</a:t>
            </a: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000" dirty="0">
                <a:ea typeface="黑体" panose="02010609060101010101" pitchFamily="49" charset="-122"/>
              </a:rPr>
              <a:t>      非中间值：0舍1入</a:t>
            </a:r>
            <a:r>
              <a:rPr lang="en-US" altLang="zh-CN" sz="2000" dirty="0">
                <a:ea typeface="黑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en-US" altLang="zh-CN" sz="2000" dirty="0">
                <a:ea typeface="黑体" panose="02010609060101010101" pitchFamily="49" charset="-122"/>
              </a:rPr>
              <a:t>      </a:t>
            </a:r>
            <a:r>
              <a:rPr lang="zh-CN" altLang="en-US" sz="2000" dirty="0">
                <a:ea typeface="黑体" panose="02010609060101010101" pitchFamily="49" charset="-122"/>
              </a:rPr>
              <a:t>中间值：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强迫结果为偶数-慢</a:t>
            </a:r>
            <a:endParaRPr lang="zh-CN" altLang="en-US" sz="2000" dirty="0"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0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endParaRPr lang="zh-CN" altLang="en-US" sz="20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(2) 朝+∞方向舍入:</a:t>
            </a:r>
            <a:r>
              <a:rPr lang="zh-CN" altLang="en-US" sz="2000" dirty="0">
                <a:ea typeface="黑体" panose="02010609060101010101" pitchFamily="49" charset="-122"/>
              </a:rPr>
              <a:t>舍入为</a:t>
            </a:r>
            <a:r>
              <a:rPr lang="en-US" altLang="en-US" sz="2000" dirty="0">
                <a:ea typeface="黑体" panose="02010609060101010101" pitchFamily="49" charset="-122"/>
              </a:rPr>
              <a:t>Z2(</a:t>
            </a:r>
            <a:r>
              <a:rPr lang="zh-CN" altLang="en-US" sz="2000" dirty="0">
                <a:ea typeface="黑体" panose="02010609060101010101" pitchFamily="49" charset="-122"/>
              </a:rPr>
              <a:t>正向舍入)</a:t>
            </a: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(3) 朝-∞方向舍入:</a:t>
            </a:r>
            <a:r>
              <a:rPr lang="zh-CN" altLang="en-US" sz="2000" dirty="0">
                <a:ea typeface="黑体" panose="02010609060101010101" pitchFamily="49" charset="-122"/>
              </a:rPr>
              <a:t>舍入为</a:t>
            </a:r>
            <a:r>
              <a:rPr lang="en-US" altLang="en-US" sz="2000" dirty="0">
                <a:ea typeface="黑体" panose="02010609060101010101" pitchFamily="49" charset="-122"/>
              </a:rPr>
              <a:t>Z1(</a:t>
            </a:r>
            <a:r>
              <a:rPr lang="zh-CN" altLang="en-US" sz="2000" dirty="0">
                <a:ea typeface="黑体" panose="02010609060101010101" pitchFamily="49" charset="-122"/>
              </a:rPr>
              <a:t>负向舍入)</a:t>
            </a:r>
          </a:p>
          <a:p>
            <a:pPr marL="342900" indent="-342900">
              <a:lnSpc>
                <a:spcPct val="125000"/>
              </a:lnSpc>
              <a:buFont typeface="Monotype Sorts" pitchFamily="2" charset="2"/>
              <a:buChar char=" "/>
              <a:defRPr/>
            </a:pP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(4) 朝0方向舍入：</a:t>
            </a:r>
            <a:r>
              <a:rPr lang="zh-CN" altLang="en-US" sz="2000" dirty="0">
                <a:ea typeface="黑体" panose="02010609060101010101" pitchFamily="49" charset="-122"/>
              </a:rPr>
              <a:t>截去。正数：取</a:t>
            </a:r>
            <a:r>
              <a:rPr lang="en-US" altLang="en-US" sz="2000" dirty="0">
                <a:ea typeface="黑体" panose="02010609060101010101" pitchFamily="49" charset="-122"/>
              </a:rPr>
              <a:t>Z1;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ea typeface="黑体" panose="02010609060101010101" pitchFamily="49" charset="-122"/>
              </a:rPr>
              <a:t>负数：取</a:t>
            </a:r>
            <a:r>
              <a:rPr lang="en-US" altLang="en-US" sz="2000" dirty="0">
                <a:ea typeface="黑体" panose="02010609060101010101" pitchFamily="49" charset="-122"/>
              </a:rPr>
              <a:t>Z2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marL="742950" lvl="1" indent="-285750">
              <a:buFont typeface="Monotype Sorts" pitchFamily="2" charset="2"/>
              <a:buChar char=" "/>
              <a:defRPr/>
            </a:pPr>
            <a:r>
              <a:rPr lang="en-US" altLang="zh-CN" sz="1800" dirty="0">
                <a:latin typeface="宋体" panose="02010600030101010101" pitchFamily="2" charset="-122"/>
              </a:rPr>
              <a:t>       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048000" y="1279525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9624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78486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96200" y="12287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797300" y="1228725"/>
            <a:ext cx="40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66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6032500" y="1127125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845175" y="12795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Arial" panose="020B0604020202020204" pitchFamily="34" charset="0"/>
              </a:rPr>
              <a:t>Z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410200" y="1203325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6604000" y="1190625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156200" y="1266825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Arial" panose="020B0604020202020204" pitchFamily="34" charset="0"/>
              </a:rPr>
              <a:t>Z1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413500" y="127952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Arial" panose="020B0604020202020204" pitchFamily="34" charset="0"/>
              </a:rPr>
              <a:t>Z2</a:t>
            </a: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7377430" y="2744470"/>
            <a:ext cx="3430588" cy="1320800"/>
            <a:chOff x="3368" y="1346"/>
            <a:chExt cx="2161" cy="832"/>
          </a:xfrm>
        </p:grpSpPr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3550" y="1346"/>
              <a:ext cx="1979" cy="8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FF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例如：附加位为</a:t>
              </a:r>
            </a:p>
            <a:p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01：舍</a:t>
              </a:r>
            </a:p>
            <a:p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11：入</a:t>
              </a:r>
            </a:p>
            <a:p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10</a:t>
              </a:r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  <a:sym typeface="Wingdings" panose="05000000000000000000" pitchFamily="2" charset="2"/>
                </a:rPr>
                <a:t>：(强迫结果为偶数)</a:t>
              </a:r>
              <a:endParaRPr lang="zh-CN" altLang="en-US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594" name="AutoShape 17"/>
            <p:cNvSpPr/>
            <p:nvPr/>
          </p:nvSpPr>
          <p:spPr bwMode="auto">
            <a:xfrm>
              <a:off x="3368" y="1477"/>
              <a:ext cx="118" cy="541"/>
            </a:xfrm>
            <a:prstGeom prst="rightBrace">
              <a:avLst>
                <a:gd name="adj1" fmla="val 3820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1992314" y="3921125"/>
            <a:ext cx="637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>
                <a:latin typeface="Arial" panose="020B060402020202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200" dirty="0">
                <a:latin typeface="Arial" panose="020B0604020202020204" pitchFamily="34" charset="0"/>
                <a:cs typeface="Times New Roman" panose="02020603050405020304" pitchFamily="18" charset="0"/>
              </a:rPr>
              <a:t>1.1101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  <a:r>
              <a:rPr lang="en-US" altLang="zh-CN" sz="22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200" dirty="0">
                <a:latin typeface="Arial" panose="020B0604020202020204" pitchFamily="34" charset="0"/>
                <a:cs typeface="Times New Roman" panose="02020603050405020304" pitchFamily="18" charset="0"/>
              </a:rPr>
              <a:t> 1.1110;    1.1101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01</a:t>
            </a:r>
            <a:r>
              <a:rPr lang="en-US" altLang="zh-CN" sz="22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ea typeface="黑体" panose="02010609060101010101" pitchFamily="49" charset="-122"/>
              </a:rPr>
              <a:t>→</a:t>
            </a:r>
            <a:r>
              <a:rPr lang="en-US" altLang="zh-CN" dirty="0"/>
              <a:t> </a:t>
            </a:r>
            <a:r>
              <a:rPr lang="en-US" altLang="zh-CN" sz="2200" dirty="0">
                <a:latin typeface="Arial" panose="020B0604020202020204" pitchFamily="34" charset="0"/>
              </a:rPr>
              <a:t>1.1101;    </a:t>
            </a:r>
          </a:p>
          <a:p>
            <a:r>
              <a:rPr lang="en-US" altLang="zh-CN" sz="2200" dirty="0">
                <a:latin typeface="Arial" panose="020B0604020202020204" pitchFamily="34" charset="0"/>
              </a:rPr>
              <a:t>       </a:t>
            </a:r>
            <a:r>
              <a:rPr lang="en-US" altLang="zh-CN" sz="2200" dirty="0" smtClean="0">
                <a:latin typeface="Arial" panose="020B0604020202020204" pitchFamily="34" charset="0"/>
              </a:rPr>
              <a:t>1.1101</a:t>
            </a:r>
            <a:r>
              <a:rPr lang="en-US" altLang="zh-CN" sz="2200" dirty="0" smtClean="0">
                <a:solidFill>
                  <a:srgbClr val="CC0000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200" dirty="0" smtClean="0">
                <a:latin typeface="Arial" panose="020B0604020202020204" pitchFamily="34" charset="0"/>
              </a:rPr>
              <a:t> </a:t>
            </a:r>
            <a:r>
              <a:rPr lang="en-US" altLang="zh-CN" sz="2200" dirty="0">
                <a:ea typeface="黑体" panose="02010609060101010101" pitchFamily="49" charset="-122"/>
              </a:rPr>
              <a:t>→</a:t>
            </a:r>
            <a:r>
              <a:rPr lang="en-US" altLang="zh-CN" dirty="0"/>
              <a:t> </a:t>
            </a:r>
            <a:r>
              <a:rPr lang="en-US" altLang="zh-CN" sz="2200" dirty="0">
                <a:latin typeface="Arial" panose="020B0604020202020204" pitchFamily="34" charset="0"/>
              </a:rPr>
              <a:t>1.1110;    1.1111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200" dirty="0">
                <a:latin typeface="Arial" panose="020B0604020202020204" pitchFamily="34" charset="0"/>
              </a:rPr>
              <a:t> </a:t>
            </a:r>
            <a:r>
              <a:rPr lang="en-US" altLang="zh-CN" sz="2200" dirty="0">
                <a:ea typeface="黑体" panose="02010609060101010101" pitchFamily="49" charset="-122"/>
              </a:rPr>
              <a:t>→</a:t>
            </a:r>
            <a:r>
              <a:rPr lang="en-US" altLang="zh-CN" sz="2200" dirty="0">
                <a:latin typeface="Arial" panose="020B0604020202020204" pitchFamily="34" charset="0"/>
              </a:rPr>
              <a:t> 10.0000; </a:t>
            </a: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  <a:r>
              <a:rPr lang="zh-CN" altLang="en-US" dirty="0"/>
              <a:t>的舍入方式的说明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524934" y="995363"/>
            <a:ext cx="1098973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IEEE 754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建议可通过在舍入位后再引入粘位“ 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sticky bit”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增强精度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加减运算对阶过程中，若阶码较小的数的尾数右移时，舍入位之后有非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数，则可设置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sticky bit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524932" y="2428876"/>
            <a:ext cx="10989733" cy="148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举例：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1.24 x 10</a:t>
            </a:r>
            <a:r>
              <a:rPr lang="en-US" altLang="zh-CN" sz="2200" baseline="30000" dirty="0">
                <a:latin typeface="Arial" panose="020B0604020202020204" pitchFamily="34" charset="0"/>
                <a:ea typeface="黑体" panose="02010609060101010101" pitchFamily="49" charset="-122"/>
              </a:rPr>
              <a:t>4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+ 5.03 x 10</a:t>
            </a:r>
            <a:r>
              <a:rPr lang="en-US" altLang="zh-CN" sz="2200" baseline="30000" dirty="0"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分别采用一位、二位、三位附加位时，结果各是多少？（就近舍入到偶数）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524933" y="4200526"/>
            <a:ext cx="751416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尾数精确结果为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1.24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所以分别为：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1.24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1.24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1.25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  <a:r>
              <a:rPr lang="zh-CN" altLang="en-US" dirty="0"/>
              <a:t>的舍入方式的说明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6356" y="5544272"/>
            <a:ext cx="5440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49" charset="-122"/>
              </a:rPr>
              <a:t>问题：尾数加法器最多需要多少位？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25787" y="5578284"/>
            <a:ext cx="238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</a:rPr>
              <a:t>1+1+23+3=28</a:t>
            </a:r>
            <a:r>
              <a:rPr lang="zh-CN" altLang="en-US" sz="2000" dirty="0">
                <a:latin typeface="Arial" panose="020B0604020202020204" pitchFamily="34" charset="0"/>
              </a:rPr>
              <a:t>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/>
      <p:bldP spid="491525" grpId="0"/>
      <p:bldP spid="49152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524933" y="956699"/>
            <a:ext cx="11075940" cy="31904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以下情况下，可能会导致阶码溢出</a:t>
            </a:r>
          </a:p>
          <a:p>
            <a:pPr lvl="1"/>
            <a:r>
              <a:rPr lang="zh-CN" altLang="en-US" sz="2200" dirty="0">
                <a:ea typeface="黑体" panose="02010609060101010101" pitchFamily="49" charset="-122"/>
              </a:rPr>
              <a:t>左规（阶码 </a:t>
            </a:r>
            <a:r>
              <a:rPr lang="en-US" altLang="zh-CN" sz="2200" dirty="0">
                <a:ea typeface="黑体" panose="02010609060101010101" pitchFamily="49" charset="-122"/>
              </a:rPr>
              <a:t>- 1</a:t>
            </a:r>
            <a:r>
              <a:rPr lang="zh-CN" altLang="en-US" sz="2200" dirty="0">
                <a:ea typeface="黑体" panose="02010609060101010101" pitchFamily="49" charset="-122"/>
              </a:rPr>
              <a:t>）时</a:t>
            </a:r>
            <a:r>
              <a:rPr lang="en-US" altLang="zh-CN" sz="2200" dirty="0">
                <a:ea typeface="黑体" panose="02010609060101010101" pitchFamily="49" charset="-122"/>
              </a:rPr>
              <a:t> </a:t>
            </a: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左规（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- 1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）时：先判断阶码是否为全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，若是，则直接置阶码下溢；否则，阶码减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后判断阶码是否为全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，若是，则阶码下溢。</a:t>
            </a:r>
          </a:p>
          <a:p>
            <a:pPr lvl="1"/>
            <a:r>
              <a:rPr lang="zh-CN" altLang="en-US" sz="2200" dirty="0">
                <a:ea typeface="黑体" panose="02010609060101010101" pitchFamily="49" charset="-122"/>
              </a:rPr>
              <a:t>右规（阶码 </a:t>
            </a:r>
            <a:r>
              <a:rPr lang="en-US" altLang="zh-CN" sz="2200" dirty="0">
                <a:ea typeface="黑体" panose="02010609060101010101" pitchFamily="49" charset="-122"/>
              </a:rPr>
              <a:t>+1</a:t>
            </a:r>
            <a:r>
              <a:rPr lang="zh-CN" altLang="en-US" sz="2200" dirty="0">
                <a:ea typeface="黑体" panose="02010609060101010101" pitchFamily="49" charset="-122"/>
              </a:rPr>
              <a:t>）时</a:t>
            </a:r>
            <a:endParaRPr lang="zh-CN" altLang="en-US" sz="2600" dirty="0">
              <a:solidFill>
                <a:srgbClr val="CC3300"/>
              </a:solidFill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右规（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+ 1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）时，先判断阶码是否为全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，若是，则直接置阶码上溢；否则，阶码加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后判断阶码是否为全</a:t>
            </a:r>
            <a:r>
              <a:rPr lang="en-US" altLang="zh-CN" sz="2200" dirty="0">
                <a:solidFill>
                  <a:srgbClr val="CC33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CC3300"/>
                </a:solidFill>
                <a:ea typeface="黑体" panose="02010609060101010101" pitchFamily="49" charset="-122"/>
              </a:rPr>
              <a:t>，若是，则阶码上溢。 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524933" y="3973599"/>
            <a:ext cx="386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问题：机器内部如何减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4368271" y="3962170"/>
            <a:ext cx="373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+[-1]</a:t>
            </a:r>
            <a:r>
              <a:rPr lang="zh-CN" altLang="en-US" sz="2400" baseline="-25000" dirty="0"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baseline="-25000" dirty="0"/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= + 11…1 </a:t>
            </a: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7461250" y="463010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溢出判断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4933" y="4790614"/>
            <a:ext cx="1098973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例：若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Eb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= 0000 0001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，则左规一次后，结果的阶码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</a:rPr>
              <a:t>Eb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 = ?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解：</a:t>
            </a:r>
            <a:r>
              <a:rPr lang="en-US" altLang="zh-CN" sz="2400" dirty="0" err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Eb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400" dirty="0" err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Eb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+[-1]</a:t>
            </a:r>
            <a:r>
              <a:rPr lang="zh-CN" altLang="en-US" sz="2400" baseline="-25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0000 0001 + 1111 1111 = 0000 0000   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阶码下溢</a:t>
            </a:r>
            <a:r>
              <a:rPr lang="zh-CN" altLang="en-US" sz="2400" dirty="0" smtClean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3" y="243590"/>
            <a:ext cx="10989733" cy="479747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544560"/>
          </a:xfrm>
        </p:spPr>
        <p:txBody>
          <a:bodyPr/>
          <a:lstStyle/>
          <a:p>
            <a:r>
              <a:rPr lang="zh-CN" altLang="en-US" dirty="0"/>
              <a:t>指令集中与浮点运算相关的指令（ 以</a:t>
            </a:r>
            <a:r>
              <a:rPr lang="en-US" altLang="zh-CN" dirty="0"/>
              <a:t>MIPS</a:t>
            </a:r>
            <a:r>
              <a:rPr lang="zh-CN" altLang="en-US" dirty="0"/>
              <a:t>为例 ）</a:t>
            </a:r>
          </a:p>
          <a:p>
            <a:pPr lvl="1"/>
            <a:r>
              <a:rPr lang="zh-CN" altLang="en-US" dirty="0"/>
              <a:t>涉及到的操作数</a:t>
            </a:r>
          </a:p>
          <a:p>
            <a:pPr lvl="2"/>
            <a:r>
              <a:rPr lang="zh-CN" altLang="en-US" dirty="0"/>
              <a:t>单精度浮点数</a:t>
            </a:r>
          </a:p>
          <a:p>
            <a:pPr lvl="2"/>
            <a:r>
              <a:rPr lang="zh-CN" altLang="en-US" dirty="0"/>
              <a:t>双精度浮点数</a:t>
            </a:r>
          </a:p>
          <a:p>
            <a:pPr lvl="1"/>
            <a:r>
              <a:rPr lang="zh-CN" altLang="en-US" dirty="0"/>
              <a:t>涉及到的运算</a:t>
            </a:r>
          </a:p>
          <a:p>
            <a:pPr lvl="2"/>
            <a:r>
              <a:rPr lang="zh-CN" altLang="en-US" dirty="0"/>
              <a:t>算术运算： 加 </a:t>
            </a:r>
            <a:r>
              <a:rPr lang="en-US" altLang="zh-CN" dirty="0"/>
              <a:t>/ </a:t>
            </a:r>
            <a:r>
              <a:rPr lang="zh-CN" altLang="en-US" dirty="0"/>
              <a:t>减 </a:t>
            </a:r>
            <a:r>
              <a:rPr lang="en-US" altLang="zh-CN" dirty="0"/>
              <a:t>/ </a:t>
            </a:r>
            <a:r>
              <a:rPr lang="zh-CN" altLang="en-US" dirty="0"/>
              <a:t>乘 </a:t>
            </a:r>
            <a:r>
              <a:rPr lang="en-US" altLang="zh-CN" dirty="0"/>
              <a:t>/ </a:t>
            </a:r>
            <a:r>
              <a:rPr lang="zh-CN" altLang="en-US" dirty="0"/>
              <a:t>除   </a:t>
            </a:r>
          </a:p>
          <a:p>
            <a:r>
              <a:rPr lang="zh-CN" altLang="en-US" dirty="0"/>
              <a:t>浮点数加减运算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24933" y="827089"/>
            <a:ext cx="995733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例：将同一实数分别赋值给单精度和双精度类型变量，然后打印输出。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float a;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double b;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= 123456.789e4;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 = 123456.789e4;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(“%f\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n%f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</a:p>
          <a:p>
            <a:pPr>
              <a:lnSpc>
                <a:spcPct val="10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1234567936.000000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1234567890.000000</a:t>
            </a: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524932" y="5899592"/>
            <a:ext cx="112606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问题：为什么同一个实数赋值给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型变量和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型变量，输出结果会有所不同呢？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5349730" y="1843743"/>
            <a:ext cx="6164935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情况下输出的结果会比原来的大？这到底有没有根本性原因还是随机发生的？为什么会出现这样的情况？</a:t>
            </a: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5349729" y="3623510"/>
            <a:ext cx="61649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可精确表示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个十进制有效数位，后面的数位是舍入后的结果，舍入后的值可能会更大，也可能更小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浮点数舍入举例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/>
      <p:bldP spid="751621" grpId="0"/>
      <p:bldP spid="7516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Grp="1" noChangeArrowheads="1"/>
          </p:cNvSpPr>
          <p:nvPr>
            <p:ph idx="1"/>
          </p:nvPr>
        </p:nvSpPr>
        <p:spPr>
          <a:xfrm>
            <a:off x="524933" y="1031586"/>
            <a:ext cx="11140594" cy="5138843"/>
          </a:xfrm>
          <a:noFill/>
        </p:spPr>
        <p:txBody>
          <a:bodyPr/>
          <a:lstStyle/>
          <a:p>
            <a:pPr marL="342900" indent="-34290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浮点运算指令（ 以</a:t>
            </a:r>
            <a:r>
              <a:rPr lang="en-US" altLang="zh-CN" sz="1800" dirty="0">
                <a:ea typeface="黑体" panose="02010609060101010101" pitchFamily="49" charset="-122"/>
              </a:rPr>
              <a:t>MIPS</a:t>
            </a:r>
            <a:r>
              <a:rPr lang="zh-CN" altLang="en-US" sz="1800" dirty="0">
                <a:ea typeface="黑体" panose="02010609060101010101" pitchFamily="49" charset="-122"/>
              </a:rPr>
              <a:t>为参考 ）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浮点数的表示（</a:t>
            </a:r>
            <a:r>
              <a:rPr lang="en-US" altLang="zh-CN" sz="1800" dirty="0">
                <a:ea typeface="黑体" panose="02010609060101010101" pitchFamily="49" charset="-122"/>
              </a:rPr>
              <a:t>IEEE754</a:t>
            </a:r>
            <a:r>
              <a:rPr lang="zh-CN" altLang="en-US" sz="1800" dirty="0">
                <a:ea typeface="黑体" panose="02010609060101010101" pitchFamily="49" charset="-122"/>
              </a:rPr>
              <a:t>标准）</a:t>
            </a:r>
          </a:p>
          <a:p>
            <a:pPr marL="742950" lvl="1" indent="-285750">
              <a:spcBef>
                <a:spcPct val="10000"/>
              </a:spcBef>
            </a:pPr>
            <a:r>
              <a:rPr lang="zh-CN" altLang="en-US" sz="1800" dirty="0">
                <a:solidFill>
                  <a:srgbClr val="3333FF"/>
                </a:solidFill>
                <a:ea typeface="黑体" panose="02010609060101010101" pitchFamily="49" charset="-122"/>
              </a:rPr>
              <a:t>单精度</a:t>
            </a:r>
            <a:r>
              <a:rPr lang="en-US" altLang="zh-CN" sz="1800" dirty="0">
                <a:solidFill>
                  <a:srgbClr val="3333FF"/>
                </a:solidFill>
                <a:ea typeface="黑体" panose="02010609060101010101" pitchFamily="49" charset="-122"/>
              </a:rPr>
              <a:t>SP</a:t>
            </a:r>
            <a:r>
              <a:rPr lang="zh-CN" altLang="en-US" sz="1800" dirty="0">
                <a:solidFill>
                  <a:srgbClr val="3333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ea typeface="黑体" panose="02010609060101010101" pitchFamily="49" charset="-122"/>
              </a:rPr>
              <a:t>float</a:t>
            </a:r>
            <a:r>
              <a:rPr lang="zh-CN" altLang="en-US" sz="1800" dirty="0">
                <a:solidFill>
                  <a:srgbClr val="3333FF"/>
                </a:solidFill>
                <a:ea typeface="黑体" panose="02010609060101010101" pitchFamily="49" charset="-122"/>
              </a:rPr>
              <a:t>）和双精度</a:t>
            </a:r>
            <a:r>
              <a:rPr lang="en-US" altLang="zh-CN" sz="1800" dirty="0">
                <a:solidFill>
                  <a:srgbClr val="3333FF"/>
                </a:solidFill>
                <a:ea typeface="黑体" panose="02010609060101010101" pitchFamily="49" charset="-122"/>
              </a:rPr>
              <a:t>DP</a:t>
            </a:r>
            <a:r>
              <a:rPr lang="zh-CN" altLang="en-US" sz="1800" dirty="0">
                <a:solidFill>
                  <a:srgbClr val="3333FF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rgbClr val="3333FF"/>
                </a:solidFill>
                <a:ea typeface="黑体" panose="02010609060101010101" pitchFamily="49" charset="-122"/>
              </a:rPr>
              <a:t>double</a:t>
            </a:r>
            <a:r>
              <a:rPr lang="zh-CN" altLang="en-US" sz="1800" dirty="0">
                <a:solidFill>
                  <a:srgbClr val="3333FF"/>
                </a:solidFill>
                <a:ea typeface="黑体" panose="02010609060101010101" pitchFamily="49" charset="-122"/>
              </a:rPr>
              <a:t>）</a:t>
            </a:r>
          </a:p>
          <a:p>
            <a:pPr marL="1143000" lvl="2" indent="-228600">
              <a:spcBef>
                <a:spcPct val="10000"/>
              </a:spcBef>
            </a:pP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规格化数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(SP)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：阶码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~254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，尾数最高位隐含为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  <a:p>
            <a:pPr marL="1143000" lvl="2" indent="-228600">
              <a:spcBef>
                <a:spcPct val="10000"/>
              </a:spcBef>
            </a:pP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0(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阶为全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，尾为全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0)</a:t>
            </a:r>
          </a:p>
          <a:p>
            <a:pPr marL="1143000" lvl="2" indent="-228600">
              <a:spcBef>
                <a:spcPct val="10000"/>
              </a:spcBef>
            </a:pPr>
            <a:r>
              <a:rPr lang="zh-CN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(阶为全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，尾为全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0)</a:t>
            </a:r>
            <a:endParaRPr lang="zh-CN" altLang="en-US" dirty="0" smtClean="0">
              <a:solidFill>
                <a:srgbClr val="0066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1143000" lvl="2" indent="-228600">
              <a:spcBef>
                <a:spcPct val="10000"/>
              </a:spcBef>
            </a:pPr>
            <a:r>
              <a:rPr lang="en-US" altLang="zh-CN" dirty="0" err="1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NaN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阶为全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，尾为非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0)</a:t>
            </a:r>
          </a:p>
          <a:p>
            <a:pPr marL="1143000" lvl="2" indent="-228600">
              <a:spcBef>
                <a:spcPct val="10000"/>
              </a:spcBef>
            </a:pPr>
            <a:r>
              <a:rPr lang="zh-CN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非规数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(阶为全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，尾为非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0)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浮点数加减运算</a:t>
            </a:r>
          </a:p>
          <a:p>
            <a:pPr marL="742950" lvl="1" indent="-28575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对阶、尾数加减、规格化（上溢</a:t>
            </a:r>
            <a:r>
              <a:rPr lang="en-US" altLang="zh-CN" sz="1800" dirty="0"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ea typeface="黑体" panose="02010609060101010101" pitchFamily="49" charset="-122"/>
              </a:rPr>
              <a:t>下溢处理）、舍入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sz="1800" dirty="0" smtClean="0">
                <a:ea typeface="黑体" panose="02010609060101010101" pitchFamily="49" charset="-122"/>
              </a:rPr>
              <a:t>浮点数</a:t>
            </a:r>
            <a:r>
              <a:rPr lang="zh-CN" altLang="en-US" sz="1800" dirty="0">
                <a:ea typeface="黑体" panose="02010609060101010101" pitchFamily="49" charset="-122"/>
              </a:rPr>
              <a:t>的精度问题</a:t>
            </a:r>
          </a:p>
          <a:p>
            <a:pPr marL="742950" lvl="1" indent="-28575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中间结果加保护位、舍入位（和粘位）</a:t>
            </a:r>
          </a:p>
          <a:p>
            <a:pPr marL="742950" lvl="1" indent="-285750">
              <a:spcBef>
                <a:spcPct val="10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最终进行舍入（有四种舍入方式）</a:t>
            </a:r>
          </a:p>
          <a:p>
            <a:pPr marL="1143000" lvl="2" indent="-228600">
              <a:spcBef>
                <a:spcPct val="10000"/>
              </a:spcBef>
            </a:pP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就近（中间值强迫为偶数）、</a:t>
            </a:r>
            <a:r>
              <a:rPr lang="en-US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+ </a:t>
            </a:r>
            <a:r>
              <a:rPr lang="zh-CN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∞方向、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- </a:t>
            </a:r>
            <a:r>
              <a:rPr lang="zh-CN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∞方向、</a:t>
            </a: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0</a:t>
            </a:r>
            <a:r>
              <a:rPr lang="zh-CN" altLang="zh-CN" dirty="0" smtClean="0">
                <a:solidFill>
                  <a:srgbClr val="006600"/>
                </a:solidFill>
                <a:ea typeface="黑体" panose="02010609060101010101" pitchFamily="49" charset="-122"/>
              </a:rPr>
              <a:t>方向</a:t>
            </a:r>
            <a:endParaRPr lang="zh-CN" altLang="en-US" dirty="0" smtClean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marL="1143000" lvl="2" indent="-228600">
              <a:spcBef>
                <a:spcPct val="10000"/>
              </a:spcBef>
            </a:pPr>
            <a:r>
              <a:rPr lang="zh-CN" altLang="en-US" dirty="0" smtClean="0">
                <a:solidFill>
                  <a:srgbClr val="006600"/>
                </a:solidFill>
                <a:ea typeface="黑体" panose="02010609060101010101" pitchFamily="49" charset="-122"/>
              </a:rPr>
              <a:t>默认为“就近”舍入方式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6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6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6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60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60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60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92667" y="243590"/>
              <a:ext cx="9307080" cy="927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92667" y="243590"/>
                <a:ext cx="9307080" cy="927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359280" y="980280"/>
              <a:ext cx="9950400" cy="56890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59280" y="980280"/>
                <a:ext cx="9950400" cy="568908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592667" y="243590"/>
              <a:ext cx="9307080" cy="927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92667" y="243590"/>
                <a:ext cx="9307080" cy="9273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中的浮点算术运算指令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24933" y="849048"/>
          <a:ext cx="876141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位图图像" r:id="rId3" imgW="7848600" imgH="2600325" progId="Paint.Picture">
                  <p:embed/>
                </p:oleObj>
              </mc:Choice>
              <mc:Fallback>
                <p:oleObj name="位图图像" r:id="rId3" imgW="7848600" imgH="2600325" progId="Paint.Picture">
                  <p:embed/>
                  <p:pic>
                    <p:nvPicPr>
                      <p:cNvPr id="0" name="图片 7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33" y="849048"/>
                        <a:ext cx="8761412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9337" y="5865169"/>
            <a:ext cx="736758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涉及到的浮点操作数：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位单精度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 64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位双精度浮点数</a:t>
            </a:r>
            <a:endParaRPr lang="en-US" altLang="zh-CN" sz="22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4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涉及到的浮点操作：加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 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减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 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乘 </a:t>
            </a:r>
            <a:r>
              <a:rPr lang="en-US" altLang="zh-CN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2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除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3007" y="4604984"/>
            <a:ext cx="8550275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MIPS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提供专门的浮点数寄存器：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32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位单精度浮点数寄存器：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$f0, $f1, ……, $f31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连续两个寄存器（一偶一奇）存放一个双精度浮点数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中的浮点数传送指令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24933" y="963331"/>
          <a:ext cx="7856538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位图图像" r:id="rId3" imgW="7858125" imgH="685800" progId="Paint.Picture">
                  <p:embed/>
                </p:oleObj>
              </mc:Choice>
              <mc:Fallback>
                <p:oleObj name="位图图像" r:id="rId3" imgW="7858125" imgH="685800" progId="Paint.Picture">
                  <p:embed/>
                  <p:pic>
                    <p:nvPicPr>
                      <p:cNvPr id="0" name="图片 8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33" y="963331"/>
                        <a:ext cx="7856538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122" y="2652015"/>
            <a:ext cx="747236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涉及到的浮点操作数：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位单精度浮点数</a:t>
            </a: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涉及到的浮点操作：传送操作（与定点传送一样）</a:t>
            </a: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还涉及到定点操作：加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 </a:t>
            </a: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减（用于地址运算）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7122" y="4267492"/>
            <a:ext cx="8134350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例：将两个浮点数从内存取出相加后再存到内存的指令序列为：</a:t>
            </a:r>
            <a:endParaRPr lang="en-US" altLang="zh-CN" sz="22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lwc1     $f1,  x($s1)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lwc1    $f2,  y($s2)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lang="en-US" altLang="zh-CN" sz="22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add.s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$f4,  $f1,  $f2</a:t>
            </a:r>
          </a:p>
          <a:p>
            <a:pPr>
              <a:spcBef>
                <a:spcPct val="20000"/>
              </a:spcBef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swc1    $f4,  z(s3)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中的浮点数比较和分支指令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24933" y="899551"/>
          <a:ext cx="8850312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位图图像" r:id="rId3" imgW="7858125" imgH="1790700" progId="Paint.Picture">
                  <p:embed/>
                </p:oleObj>
              </mc:Choice>
              <mc:Fallback>
                <p:oleObj name="位图图像" r:id="rId3" imgW="7858125" imgH="1790700" progId="Paint.Picture">
                  <p:embed/>
                  <p:pic>
                    <p:nvPicPr>
                      <p:cNvPr id="0" name="图片 9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33" y="899551"/>
                        <a:ext cx="8850312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5288" y="4369596"/>
            <a:ext cx="8107362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涉及到的浮点操作数： 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位单精度浮点数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/64</a:t>
            </a:r>
            <a:r>
              <a:rPr lang="zh-CN" altLang="en-US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位双精度浮点数</a:t>
            </a:r>
            <a:endParaRPr lang="en-US" altLang="zh-CN" sz="2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涉及到的浮点操作：比较操作</a:t>
            </a:r>
            <a:r>
              <a:rPr lang="zh-CN" altLang="en-US" sz="22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（用</a:t>
            </a:r>
            <a:r>
              <a:rPr lang="en-US" altLang="zh-CN" sz="22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2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减法来实现比较）</a:t>
            </a:r>
            <a:endParaRPr lang="zh-CN" altLang="en-US" sz="22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还涉及到的定点操作：加 </a:t>
            </a:r>
            <a:r>
              <a:rPr lang="en-US" altLang="zh-CN" sz="22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/ </a:t>
            </a:r>
            <a:r>
              <a:rPr lang="zh-CN" altLang="en-US" sz="22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减（用于地址运算）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5288" y="5955278"/>
            <a:ext cx="7815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有一个专门的浮点标志</a:t>
            </a:r>
            <a:r>
              <a:rPr lang="en-US" altLang="zh-CN" sz="2200" dirty="0" err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cond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，无需在指令中明显给出</a:t>
            </a:r>
            <a:r>
              <a:rPr lang="en-US" altLang="zh-CN" sz="2200" dirty="0" err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cond</a:t>
            </a:r>
            <a:endParaRPr lang="en-US" altLang="zh-CN" sz="22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524933" y="869420"/>
            <a:ext cx="7262812" cy="154093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浮点操作数的表示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ea typeface="黑体" panose="02010609060101010101" pitchFamily="49" charset="-122"/>
              </a:rPr>
              <a:t>32</a:t>
            </a:r>
            <a:r>
              <a:rPr lang="zh-CN" altLang="en-US" sz="2200" dirty="0">
                <a:ea typeface="黑体" panose="02010609060101010101" pitchFamily="49" charset="-122"/>
              </a:rPr>
              <a:t>位单精度浮点数 </a:t>
            </a:r>
            <a:r>
              <a:rPr lang="en-US" altLang="zh-CN" sz="2200" dirty="0">
                <a:ea typeface="黑体" panose="02010609060101010101" pitchFamily="49" charset="-122"/>
              </a:rPr>
              <a:t>/ 64</a:t>
            </a:r>
            <a:r>
              <a:rPr lang="zh-CN" altLang="en-US" sz="2200" dirty="0">
                <a:ea typeface="黑体" panose="02010609060101010101" pitchFamily="49" charset="-122"/>
              </a:rPr>
              <a:t>位双精度浮点数</a:t>
            </a:r>
          </a:p>
          <a:p>
            <a:pPr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浮点数的运算</a:t>
            </a:r>
          </a:p>
          <a:p>
            <a:pPr lvl="1">
              <a:spcBef>
                <a:spcPct val="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加法 </a:t>
            </a:r>
            <a:r>
              <a:rPr lang="en-US" altLang="zh-CN" sz="2200" dirty="0">
                <a:ea typeface="黑体" panose="02010609060101010101" pitchFamily="49" charset="-122"/>
              </a:rPr>
              <a:t>/ </a:t>
            </a:r>
            <a:r>
              <a:rPr lang="zh-CN" altLang="en-US" sz="2200" dirty="0">
                <a:ea typeface="黑体" panose="02010609060101010101" pitchFamily="49" charset="-122"/>
              </a:rPr>
              <a:t>减法 </a:t>
            </a:r>
            <a:r>
              <a:rPr lang="en-US" altLang="zh-CN" sz="2200" dirty="0">
                <a:ea typeface="黑体" panose="02010609060101010101" pitchFamily="49" charset="-122"/>
              </a:rPr>
              <a:t>/ </a:t>
            </a:r>
            <a:r>
              <a:rPr lang="zh-CN" altLang="en-US" sz="2200" dirty="0">
                <a:ea typeface="黑体" panose="02010609060101010101" pitchFamily="49" charset="-122"/>
              </a:rPr>
              <a:t>乘法 </a:t>
            </a:r>
            <a:r>
              <a:rPr lang="en-US" altLang="zh-CN" sz="2200" dirty="0">
                <a:ea typeface="黑体" panose="02010609060101010101" pitchFamily="49" charset="-122"/>
              </a:rPr>
              <a:t>/ </a:t>
            </a:r>
            <a:r>
              <a:rPr lang="zh-CN" altLang="en-US" sz="2200" dirty="0">
                <a:ea typeface="黑体" panose="02010609060101010101" pitchFamily="49" charset="-122"/>
              </a:rPr>
              <a:t>除法 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838200" y="2632220"/>
            <a:ext cx="4983163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例子：将以下程序编译为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MIPS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汇编语言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15000"/>
              </a:lnSpc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Float f2c (float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fahr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15000"/>
              </a:lnSpc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lvl="1">
              <a:lnSpc>
                <a:spcPct val="115000"/>
              </a:lnSpc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return ((5.0 / 9.0) * (fahr-32.0));</a:t>
            </a:r>
          </a:p>
          <a:p>
            <a:pPr lvl="1">
              <a:lnSpc>
                <a:spcPct val="115000"/>
              </a:lnSpc>
              <a:buSzPct val="100000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613497" y="4968729"/>
            <a:ext cx="627683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假设变量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fahr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存放在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$f12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中，返回结果存放在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$f0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中。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三个常数存放在通过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能访问到的存储单元中。</a:t>
            </a:r>
          </a:p>
        </p:txBody>
      </p:sp>
      <p:sp>
        <p:nvSpPr>
          <p:cNvPr id="375815" name="AutoShape 7"/>
          <p:cNvSpPr>
            <a:spLocks noChangeArrowheads="1"/>
          </p:cNvSpPr>
          <p:nvPr/>
        </p:nvSpPr>
        <p:spPr bwMode="auto">
          <a:xfrm>
            <a:off x="5822951" y="3814618"/>
            <a:ext cx="1492249" cy="366858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rgbClr val="CC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7409730" y="3056082"/>
            <a:ext cx="3976687" cy="3152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f2c : lwc1    $f16, const5($gp)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 lwc1   $f18, const9($gp)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 div.s   $f16, $f16, $f18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lwc1    $f18, const32($gp)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sub.s  $f12, $f12, $f18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 mul.s  $f0, $f16, $f12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         jr   $ra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778750" y="831851"/>
            <a:ext cx="3735916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IA-32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中浮点数寄存器是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80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位，这可能会给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float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double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类型变量的运算带来隐患。</a:t>
            </a:r>
            <a:endParaRPr lang="en-US" altLang="zh-CN" sz="2400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浮点运算指令的总结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/>
      <p:bldP spid="375813" grpId="0"/>
      <p:bldP spid="375815" grpId="0" animBg="1"/>
      <p:bldP spid="375816" grpId="0" animBg="1"/>
      <p:bldP spid="3758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95" name="Rectangle 23"/>
          <p:cNvSpPr>
            <a:spLocks noGrp="1" noChangeArrowheads="1"/>
          </p:cNvSpPr>
          <p:nvPr>
            <p:ph idx="1"/>
          </p:nvPr>
        </p:nvSpPr>
        <p:spPr>
          <a:xfrm>
            <a:off x="36944" y="1373044"/>
            <a:ext cx="8648700" cy="4744889"/>
          </a:xfrm>
          <a:noFill/>
        </p:spPr>
        <p:txBody>
          <a:bodyPr/>
          <a:lstStyle/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Issues: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Representation(</a:t>
            </a:r>
            <a:r>
              <a:rPr lang="zh-CN" altLang="en-US" sz="2200" dirty="0">
                <a:ea typeface="黑体" panose="02010609060101010101" pitchFamily="49" charset="-122"/>
              </a:rPr>
              <a:t>表示</a:t>
            </a:r>
            <a:r>
              <a:rPr lang="en-US" altLang="zh-CN" sz="2200" dirty="0"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ea typeface="黑体" panose="02010609060101010101" pitchFamily="49" charset="-122"/>
              </a:rPr>
              <a:t>：</a:t>
            </a:r>
          </a:p>
          <a:p>
            <a:pPr lvl="2">
              <a:buFontTx/>
              <a:buNone/>
            </a:pP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Normalized form (</a:t>
            </a: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规格化形式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和 </a:t>
            </a:r>
            <a:r>
              <a:rPr lang="en-US" altLang="zh-CN" sz="2200" dirty="0" err="1">
                <a:solidFill>
                  <a:srgbClr val="CC0000"/>
                </a:solidFill>
                <a:ea typeface="黑体" panose="02010609060101010101" pitchFamily="49" charset="-122"/>
              </a:rPr>
              <a:t>Denormalized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 form</a:t>
            </a:r>
          </a:p>
          <a:p>
            <a:pPr lvl="2"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单精度格式  和 双精度格式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Range and Precision (</a:t>
            </a:r>
            <a:r>
              <a:rPr lang="zh-CN" altLang="en-US" sz="2200" dirty="0">
                <a:ea typeface="黑体" panose="02010609060101010101" pitchFamily="49" charset="-122"/>
              </a:rPr>
              <a:t>表数范围和精度</a:t>
            </a:r>
            <a:r>
              <a:rPr lang="en-US" altLang="zh-CN" sz="2200" dirty="0">
                <a:ea typeface="黑体" panose="02010609060101010101" pitchFamily="49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Arithmetic (+, -, *, / )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Rounding(</a:t>
            </a:r>
            <a:r>
              <a:rPr lang="zh-CN" altLang="en-US" sz="2200" dirty="0">
                <a:ea typeface="黑体" panose="02010609060101010101" pitchFamily="49" charset="-122"/>
              </a:rPr>
              <a:t>舍入</a:t>
            </a:r>
            <a:r>
              <a:rPr lang="en-US" altLang="zh-CN" sz="2200" dirty="0">
                <a:ea typeface="黑体" panose="02010609060101010101" pitchFamily="49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Exceptions (e.g., divide by zero, overflow, underflow)</a:t>
            </a: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        (</a:t>
            </a:r>
            <a:r>
              <a:rPr lang="zh-CN" altLang="en-US" sz="2200" dirty="0">
                <a:ea typeface="黑体" panose="02010609060101010101" pitchFamily="49" charset="-122"/>
              </a:rPr>
              <a:t>异常处理：如除数为</a:t>
            </a:r>
            <a:r>
              <a:rPr lang="en-US" altLang="zh-CN" sz="2200" dirty="0"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ea typeface="黑体" panose="02010609060101010101" pitchFamily="49" charset="-122"/>
              </a:rPr>
              <a:t>，上溢，下溢等</a:t>
            </a:r>
            <a:r>
              <a:rPr lang="en-US" altLang="zh-CN" sz="2200" dirty="0">
                <a:ea typeface="黑体" panose="02010609060101010101" pitchFamily="49" charset="-122"/>
              </a:rPr>
              <a:t>)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1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	° Errors (</a:t>
            </a:r>
            <a:r>
              <a:rPr lang="zh-CN" altLang="en-US" sz="2200" dirty="0">
                <a:ea typeface="黑体" panose="02010609060101010101" pitchFamily="49" charset="-122"/>
              </a:rPr>
              <a:t>误差</a:t>
            </a:r>
            <a:r>
              <a:rPr lang="en-US" altLang="zh-CN" sz="2200" dirty="0"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ea typeface="黑体" panose="02010609060101010101" pitchFamily="49" charset="-122"/>
              </a:rPr>
              <a:t>与精度控制</a:t>
            </a:r>
          </a:p>
          <a:p>
            <a:pPr lvl="1">
              <a:buFontTx/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8196" name="Text Box 24"/>
          <p:cNvSpPr txBox="1">
            <a:spLocks noChangeArrowheads="1"/>
          </p:cNvSpPr>
          <p:nvPr/>
        </p:nvSpPr>
        <p:spPr bwMode="auto">
          <a:xfrm>
            <a:off x="517956" y="847581"/>
            <a:ext cx="767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</a:rPr>
              <a:t>实现一套浮点数运算指令，要解决的问题有：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</a:t>
            </a:r>
            <a:r>
              <a:rPr lang="en-US" altLang="zh-CN" dirty="0"/>
              <a:t>Floating-point number</a:t>
            </a:r>
            <a:r>
              <a:rPr lang="zh-CN" altLang="en-US" dirty="0"/>
              <a:t>的问题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2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2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397164" y="790575"/>
            <a:ext cx="9889836" cy="5283498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设两个规格化浮点数分别为 </a:t>
            </a:r>
            <a:r>
              <a:rPr lang="en-US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A=M</a:t>
            </a:r>
            <a:r>
              <a:rPr lang="en-US" altLang="en-US" sz="2000" baseline="-2000" dirty="0">
                <a:ea typeface="黑体" panose="02010609060101010101" pitchFamily="49" charset="-122"/>
                <a:cs typeface="Arial" panose="020B0604020202020204" pitchFamily="34" charset="0"/>
              </a:rPr>
              <a:t>a </a:t>
            </a:r>
            <a:r>
              <a:rPr lang="en-US" altLang="en-US" sz="2000" baseline="30000" dirty="0"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baseline="-20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ea typeface="黑体" panose="02010609060101010101" pitchFamily="49" charset="-122"/>
                <a:cs typeface="Arial" panose="020B0604020202020204" pitchFamily="34" charset="0"/>
              </a:rPr>
              <a:t>Ea</a:t>
            </a:r>
            <a:r>
              <a:rPr lang="en-US" altLang="en-US" sz="2000" baseline="38000" dirty="0"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B=M</a:t>
            </a:r>
            <a:r>
              <a:rPr lang="en-US" altLang="en-US" sz="2000" baseline="-2000" dirty="0"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en-US" sz="2000" baseline="30000" dirty="0"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ea typeface="黑体" panose="02010609060101010101" pitchFamily="49" charset="-122"/>
                <a:cs typeface="Arial" panose="020B0604020202020204" pitchFamily="34" charset="0"/>
              </a:rPr>
              <a:t>Eb</a:t>
            </a:r>
            <a:r>
              <a:rPr lang="en-US" altLang="en-US" sz="2000" baseline="38000" dirty="0"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则：</a:t>
            </a:r>
            <a:r>
              <a:rPr lang="zh-CN" altLang="en-US" sz="2000" baseline="38000" dirty="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zh-CN" sz="2000" baseline="38000" dirty="0">
                <a:ea typeface="黑体" panose="02010609060101010101" pitchFamily="49" charset="-122"/>
                <a:cs typeface="Arial" panose="020B0604020202020204" pitchFamily="34" charset="0"/>
              </a:rPr>
              <a:t>　　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u="sng" baseline="2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en-US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 </a:t>
            </a:r>
            <a:r>
              <a:rPr lang="en-US" altLang="zh-CN" u="sng" baseline="2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en-US" sz="2000" baseline="30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-(</a:t>
            </a:r>
            <a:r>
              <a:rPr lang="en-US" altLang="en-US" baseline="38000" dirty="0" err="1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Ea-Eb</a:t>
            </a:r>
            <a:r>
              <a:rPr lang="en-US" altLang="en-US" baseline="3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en-US" sz="2000" baseline="30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Ea </a:t>
            </a:r>
            <a:r>
              <a:rPr lang="en-US" altLang="en-US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假设</a:t>
            </a:r>
            <a:r>
              <a:rPr lang="en-US" altLang="en-US" sz="2000" dirty="0" err="1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Ea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&gt;=</a:t>
            </a:r>
            <a:r>
              <a:rPr lang="en-US" altLang="en-US" sz="2000" dirty="0" err="1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Eb</a:t>
            </a:r>
            <a:r>
              <a:rPr lang="en-US" altLang="en-US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en-US" altLang="en-US" sz="2000" baseline="38000" dirty="0">
              <a:solidFill>
                <a:schemeClr val="accent2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None/>
            </a:pPr>
            <a:r>
              <a:rPr lang="en-US" altLang="zh-CN" sz="2000" baseline="38000" dirty="0">
                <a:ea typeface="黑体" panose="02010609060101010101" pitchFamily="49" charset="-122"/>
                <a:cs typeface="Arial" panose="020B0604020202020204" pitchFamily="34" charset="0"/>
              </a:rPr>
              <a:t>　　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A*B</a:t>
            </a:r>
            <a:r>
              <a:rPr lang="en-US" altLang="en-US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=(M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 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en-US" sz="2000" baseline="30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Ea+Eb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en-US" altLang="zh-CN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　　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A/B</a:t>
            </a:r>
            <a:r>
              <a:rPr lang="en-US" altLang="en-US" sz="2000" baseline="38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=(M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a </a:t>
            </a:r>
            <a:r>
              <a:rPr lang="en-US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en-US" sz="2000" baseline="-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en-US" sz="2000" baseline="30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en-US" baseline="38000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Ea-Eb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上述运算结果可能出现以下几种情况：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阶码上溢：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一个正指数超过了最大允许值 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=〉+</a:t>
            </a:r>
            <a:r>
              <a:rPr lang="zh-CN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∞/-∞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/溢出</a:t>
            </a:r>
            <a:endParaRPr lang="zh-CN" altLang="zh-CN" sz="2000" dirty="0">
              <a:solidFill>
                <a:schemeClr val="accent2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阶码下溢：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一个负指数超过了最小允许值 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=〉+0</a:t>
            </a:r>
            <a:r>
              <a:rPr lang="zh-CN" altLang="zh-CN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/-0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尾数溢出：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最高有效位有进位 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=〉右规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非规格化尾数：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数值部分高位为0 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=〉左规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右规或对阶时，</a:t>
            </a:r>
            <a:r>
              <a:rPr lang="zh-CN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右段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有效位丢失 </a:t>
            </a: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=〉尾数舍入</a:t>
            </a:r>
          </a:p>
          <a:p>
            <a:pPr marL="342900" indent="-342900">
              <a:lnSpc>
                <a:spcPct val="125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     IEEE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建议实现时为每种异常情况提供一个</a:t>
            </a:r>
            <a:r>
              <a:rPr lang="zh-CN" altLang="en-US" sz="2000" dirty="0">
                <a:solidFill>
                  <a:srgbClr val="CC33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自陷允许位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。若某异常对应的位为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，则发生相应异常时，就调用一个特定的异常处理程序执行。</a:t>
            </a:r>
            <a:endParaRPr lang="zh-CN" altLang="zh-CN" sz="20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7213601" y="2682876"/>
            <a:ext cx="295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SP</a:t>
            </a:r>
            <a:r>
              <a:rPr lang="zh-CN" altLang="en-US" sz="2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最大指数为多少？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9620251" y="2676526"/>
            <a:ext cx="88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127</a:t>
            </a:r>
            <a:r>
              <a: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7764464" y="3459164"/>
            <a:ext cx="2579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SP</a:t>
            </a:r>
            <a:r>
              <a:rPr lang="zh-CN" altLang="en-US" sz="2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最小指数为多少？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9639300" y="3738564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-126</a:t>
            </a:r>
            <a:r>
              <a:rPr lang="zh-CN" altLang="en-US"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7178676" y="4778376"/>
            <a:ext cx="2817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ea typeface="黑体" panose="02010609060101010101" pitchFamily="49" charset="-122"/>
              </a:rPr>
              <a:t>运算过程中添加保护位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65876" y="3898901"/>
            <a:ext cx="342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尾数溢出，结果不一定溢出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8201025" y="1379539"/>
            <a:ext cx="16398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1.5+1.5=</a:t>
            </a:r>
            <a:r>
              <a:rPr lang="zh-CN" altLang="en-US" sz="200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1.5-1.0=</a:t>
            </a:r>
            <a:r>
              <a:rPr lang="zh-CN" altLang="en-US" sz="2000">
                <a:solidFill>
                  <a:srgbClr val="0099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浮点数运算及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7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/>
      <p:bldP spid="377863" grpId="0"/>
      <p:bldP spid="377864" grpId="0"/>
      <p:bldP spid="377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524933" y="739775"/>
            <a:ext cx="10989733" cy="4437112"/>
          </a:xfrm>
          <a:noFill/>
        </p:spPr>
        <p:txBody>
          <a:bodyPr/>
          <a:lstStyle/>
          <a:p>
            <a:pPr marL="609600" indent="-6096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① 无效运算（无意义）</a:t>
            </a:r>
          </a:p>
          <a:p>
            <a:pPr marL="990600" lvl="1" indent="-533400">
              <a:lnSpc>
                <a:spcPct val="125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Arial" panose="020B0604020202020204" pitchFamily="34" charset="0"/>
              </a:rPr>
              <a:t>运算时有一个数是非有限数，如：</a:t>
            </a:r>
          </a:p>
          <a:p>
            <a:pPr marL="990600" lvl="1" indent="-533400">
              <a:lnSpc>
                <a:spcPct val="125000"/>
              </a:lnSpc>
              <a:buNone/>
            </a:pPr>
            <a:r>
              <a:rPr lang="zh-CN" altLang="en-US" dirty="0" smtClean="0"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加 </a:t>
            </a:r>
            <a:r>
              <a:rPr lang="en-US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 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减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∞、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en-US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x 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、 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</a:p>
          <a:p>
            <a:pPr marL="990600" lvl="1" indent="-533400">
              <a:lnSpc>
                <a:spcPct val="125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Arial" panose="020B0604020202020204" pitchFamily="34" charset="0"/>
              </a:rPr>
              <a:t>结果无效，如：</a:t>
            </a:r>
          </a:p>
          <a:p>
            <a:pPr marL="990600" lvl="1" indent="-533400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chemeClr val="accent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源操作数是</a:t>
            </a:r>
            <a:r>
              <a:rPr lang="en-US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NaN、0/0、x REM 0、 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∞</a:t>
            </a:r>
            <a:r>
              <a:rPr lang="en-US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REM y </a:t>
            </a:r>
            <a:r>
              <a:rPr lang="zh-CN" altLang="zh-CN" dirty="0" smtClean="0">
                <a:solidFill>
                  <a:srgbClr val="CC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endParaRPr lang="zh-CN" altLang="en-US" dirty="0" smtClean="0">
              <a:solidFill>
                <a:srgbClr val="CC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609600" indent="-6096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② 除以0（即：无穷大）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③ 数太大（阶码上溢）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，指阶码 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E &gt;1111 1110 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（指数大于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127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④ 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数太小（阶码下溢） 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: 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，指阶码 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E &lt; 0000 0001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（指数小于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-126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 ）</a:t>
            </a:r>
          </a:p>
          <a:p>
            <a:pPr marL="609600" indent="-609600">
              <a:lnSpc>
                <a:spcPct val="125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⑤ 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结果不精确（舍入时引起），例如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1/3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ea typeface="黑体" panose="02010609060101010101" pitchFamily="49" charset="-122"/>
                <a:cs typeface="Arial" panose="020B0604020202020204" pitchFamily="34" charset="0"/>
              </a:rPr>
              <a:t>1/10</a:t>
            </a:r>
            <a:r>
              <a:rPr lang="zh-CN" altLang="en-US" sz="2000" dirty="0">
                <a:ea typeface="黑体" panose="02010609060101010101" pitchFamily="49" charset="-122"/>
                <a:cs typeface="Arial" panose="020B0604020202020204" pitchFamily="34" charset="0"/>
              </a:rPr>
              <a:t>等不能精确表示成</a:t>
            </a:r>
            <a:r>
              <a:rPr lang="zh-CN" altLang="en-US" sz="2000" dirty="0" smtClean="0">
                <a:ea typeface="黑体" panose="02010609060101010101" pitchFamily="49" charset="-122"/>
                <a:cs typeface="Arial" panose="020B0604020202020204" pitchFamily="34" charset="0"/>
              </a:rPr>
              <a:t>浮点数</a:t>
            </a:r>
            <a:r>
              <a:rPr lang="zh-CN" altLang="en-US" sz="2000" dirty="0" smtClean="0">
                <a:solidFill>
                  <a:srgbClr val="008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endParaRPr lang="zh-CN" altLang="en-US" sz="2000" dirty="0">
              <a:solidFill>
                <a:srgbClr val="FF0066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524931" y="5928304"/>
            <a:ext cx="1087822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注：硬件陷阱：事先设定好是否要进行硬件处理（即挖一个陷阱），当</a:t>
            </a:r>
            <a:r>
              <a:rPr lang="zh-CN" altLang="en-US" sz="2000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出现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相应异常时，就由硬件自动进行相应的异常处理（掉入陷阱）。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IEEE754</a:t>
            </a:r>
            <a:r>
              <a:rPr lang="zh-CN" altLang="en-US" dirty="0"/>
              <a:t>标准规定的五种异常情况</a:t>
            </a:r>
          </a:p>
        </p:txBody>
      </p:sp>
      <p:sp>
        <p:nvSpPr>
          <p:cNvPr id="4" name="矩形 3"/>
          <p:cNvSpPr/>
          <p:nvPr/>
        </p:nvSpPr>
        <p:spPr>
          <a:xfrm>
            <a:off x="524932" y="5176887"/>
            <a:ext cx="10863503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25000"/>
              </a:lnSpc>
              <a:spcBef>
                <a:spcPts val="600"/>
              </a:spcBef>
              <a:buSzPct val="100000"/>
            </a:pPr>
            <a:r>
              <a:rPr lang="zh-CN" altLang="en-US" sz="2000" kern="0" dirty="0" smtClean="0">
                <a:solidFill>
                  <a:srgbClr val="FF0066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上述</a:t>
            </a:r>
            <a:r>
              <a:rPr lang="zh-CN" altLang="en-US" sz="2000" kern="0" dirty="0">
                <a:solidFill>
                  <a:srgbClr val="FF0066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情况硬件可以捕捉到，因此这些异常可设定让硬件处理，也可设定让软件处理。让硬件处理时，称为硬件陷阱。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</p:bldLst>
  </p:timing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 5 讲、第 6 讲  实数的表示、数据的宽度与存储-宽屏-3.0</Template>
  <TotalTime>677</TotalTime>
  <Pages>40</Pages>
  <Words>2773</Words>
  <Application>Microsoft Office PowerPoint</Application>
  <PresentationFormat>宽屏</PresentationFormat>
  <Paragraphs>273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AngsanaUPC</vt:lpstr>
      <vt:lpstr>Monotype Sorts</vt:lpstr>
      <vt:lpstr>黑体</vt:lpstr>
      <vt:lpstr>宋体</vt:lpstr>
      <vt:lpstr>微软雅黑</vt:lpstr>
      <vt:lpstr>Arial</vt:lpstr>
      <vt:lpstr>Symbol</vt:lpstr>
      <vt:lpstr>Times New Roman</vt:lpstr>
      <vt:lpstr>Wingdings</vt:lpstr>
      <vt:lpstr>slides</vt:lpstr>
      <vt:lpstr>位图图像</vt:lpstr>
      <vt:lpstr>第 10 讲</vt:lpstr>
      <vt:lpstr>主要内容</vt:lpstr>
      <vt:lpstr>MIPS中的浮点算术运算指令</vt:lpstr>
      <vt:lpstr>MIPS中的浮点数传送指令</vt:lpstr>
      <vt:lpstr>MIPS中的浮点数比较和分支指令</vt:lpstr>
      <vt:lpstr>MIPS浮点运算指令的总结</vt:lpstr>
      <vt:lpstr>有关Floating-point number的问题 </vt:lpstr>
      <vt:lpstr>浮点数运算及结果</vt:lpstr>
      <vt:lpstr>IEEE754标准规定的五种异常情况</vt:lpstr>
      <vt:lpstr>浮点数加/减运算</vt:lpstr>
      <vt:lpstr>浮点数加/减运算-对阶</vt:lpstr>
      <vt:lpstr>浮点数加减法基本要点 </vt:lpstr>
      <vt:lpstr>浮点数加法运算举例 </vt:lpstr>
      <vt:lpstr>IEEE 754 浮点数加法运算</vt:lpstr>
      <vt:lpstr>IEEE 754 浮点数加法运算举例</vt:lpstr>
      <vt:lpstr>Extra Bits(附加位)</vt:lpstr>
      <vt:lpstr>IEEE 754的舍入方式的说明</vt:lpstr>
      <vt:lpstr>IEEE 754的舍入方式的说明</vt:lpstr>
      <vt:lpstr>溢出判断</vt:lpstr>
      <vt:lpstr>浮点数舍入举例</vt:lpstr>
      <vt:lpstr>小结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Process &amp; ALU Design</dc:title>
  <dc:creator>CFYUAN</dc:creator>
  <cp:lastModifiedBy>ZGJ</cp:lastModifiedBy>
  <cp:revision>952</cp:revision>
  <cp:lastPrinted>1998-01-26T05:18:00Z</cp:lastPrinted>
  <dcterms:created xsi:type="dcterms:W3CDTF">1996-09-09T11:27:00Z</dcterms:created>
  <dcterms:modified xsi:type="dcterms:W3CDTF">2021-10-07T13:10:14Z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0C361212D0564911BD681DD249B23433</vt:lpwstr>
  </property>
  <property fmtid="{D5CDD505-2E9C-101B-9397-08002B2CF9AE}" pid="23" name="KSOProductBuildVer">
    <vt:lpwstr>2052-11.1.0.10700</vt:lpwstr>
  </property>
</Properties>
</file>