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xml" ContentType="application/inkml+xml"/>
  <Override PartName="/ppt/ink/ink30.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xml" ContentType="application/inkml+xml"/>
  <Override PartName="/ppt/ink/ink390.xml" ContentType="application/inkml+xml"/>
  <Override PartName="/ppt/ink/ink391.xml" ContentType="application/inkml+xml"/>
  <Override PartName="/ppt/ink/ink392.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661" r:id="rId3"/>
    <p:sldId id="662" r:id="rId4"/>
    <p:sldId id="710" r:id="rId5"/>
    <p:sldId id="680" r:id="rId6"/>
    <p:sldId id="713" r:id="rId7"/>
    <p:sldId id="681" r:id="rId8"/>
    <p:sldId id="686" r:id="rId9"/>
    <p:sldId id="711" r:id="rId10"/>
    <p:sldId id="682" r:id="rId11"/>
    <p:sldId id="683" r:id="rId12"/>
    <p:sldId id="685" r:id="rId13"/>
    <p:sldId id="687" r:id="rId14"/>
    <p:sldId id="712" r:id="rId15"/>
    <p:sldId id="689" r:id="rId16"/>
    <p:sldId id="690" r:id="rId17"/>
    <p:sldId id="693" r:id="rId18"/>
    <p:sldId id="691" r:id="rId19"/>
    <p:sldId id="700" r:id="rId20"/>
    <p:sldId id="695" r:id="rId21"/>
    <p:sldId id="696" r:id="rId22"/>
    <p:sldId id="698" r:id="rId23"/>
    <p:sldId id="701" r:id="rId24"/>
    <p:sldId id="702" r:id="rId25"/>
    <p:sldId id="704" r:id="rId26"/>
    <p:sldId id="703" r:id="rId27"/>
    <p:sldId id="705" r:id="rId28"/>
    <p:sldId id="706" r:id="rId29"/>
    <p:sldId id="707" r:id="rId30"/>
    <p:sldId id="709" r:id="rId31"/>
    <p:sldId id="708" r:id="rId32"/>
  </p:sldIdLst>
  <p:sldSz cx="12192000" cy="6858000"/>
  <p:notesSz cx="7099300" cy="10234295"/>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131FF"/>
    <a:srgbClr val="CC3300"/>
    <a:srgbClr val="FFFFFF"/>
    <a:srgbClr val="003399"/>
    <a:srgbClr val="E25057"/>
    <a:srgbClr val="8383FF"/>
    <a:srgbClr val="FF8119"/>
    <a:srgbClr val="DA1F28"/>
    <a:srgbClr val="3D8B3D"/>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64" autoAdjust="0"/>
    <p:restoredTop sz="94424" autoAdjust="0"/>
  </p:normalViewPr>
  <p:slideViewPr>
    <p:cSldViewPr snapToGrid="0">
      <p:cViewPr varScale="1">
        <p:scale>
          <a:sx n="89" d="100"/>
          <a:sy n="89" d="100"/>
        </p:scale>
        <p:origin x="754" y="53"/>
      </p:cViewPr>
      <p:guideLst>
        <p:guide orient="horz" pos="2160"/>
        <p:guide pos="3840"/>
      </p:guideLst>
    </p:cSldViewPr>
  </p:slideViewPr>
  <p:outlineViewPr>
    <p:cViewPr>
      <p:scale>
        <a:sx n="33" d="100"/>
        <a:sy n="33" d="100"/>
      </p:scale>
      <p:origin x="0" y="-13260"/>
    </p:cViewPr>
  </p:outlineViewPr>
  <p:notesTextViewPr>
    <p:cViewPr>
      <p:scale>
        <a:sx n="100" d="100"/>
        <a:sy n="100" d="100"/>
      </p:scale>
      <p:origin x="0" y="0"/>
    </p:cViewPr>
  </p:notesTextViewPr>
  <p:sorterViewPr>
    <p:cViewPr>
      <p:scale>
        <a:sx n="100" d="100"/>
        <a:sy n="100" d="100"/>
      </p:scale>
      <p:origin x="0" y="-8274"/>
    </p:cViewPr>
  </p:sorterViewPr>
  <p:notesViewPr>
    <p:cSldViewPr snapToGrid="0">
      <p:cViewPr varScale="1">
        <p:scale>
          <a:sx n="54" d="100"/>
          <a:sy n="54" d="100"/>
        </p:scale>
        <p:origin x="2862"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30373 807 0,'-2'-3'0,"7"6"0,-7-2 16,-5-1 0,7 3 15,-6-3 0,-11 16 16,-48 24 0,-42 20 16,-10 12 0,-15 8 15,-5 4 0,-15-1 16,7 7 0,-22 3 15,3 5 0,24 5 16,19-17 0,23-13 16,27-14 0,24-8 15,24-6 0,18-8 16,15-8 0,16-3 0,15-8 16,26 1 15,27-7 0,22-9 0,11-2 16,2 8 0,26-2 15,5 1 0,-5 2 16,-3 5 0,7 2 16,-24 2 0,17-1 15,-27 3 0,3-2 16,-7-6 0,-22 2 16,-30-4 0,-17 0 15,-20-3 0,-17-7 16,-4 2 0,-13-3 0,-1-4 15,0 2 16,-3 2 0,1-4 0,0 0 16,-6-28 0,-9-17 15,-7-18 0,-1-7 16,2-8 0,4 0 16,8 8 0,8 2 15,-1-1 0,-2-14 16,-14-3 0,11 24 15,-13 8 0,7 3 16,-3 3 0,-9 11 16,19 6 0,-8 1 15,-6-4 0,18 5 16,-5-2 0,0 5 16,-1-1 0,10 7 0,-23-1 15,10-3 16,-5-6 0,-6 3 0,-3-3 15,9 6 0,0 3 16,-1 8 0,12 4 16,-8-1 0,7 2 15,-2 5 0,6 1 16</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18843 6892 0,'-6'-53'15,"13"-6"0,14-2 16,-1 9 0,2 2 15,6-3 0,7 0 16,-4 8 0,-7 2 16,4 2 0,-8 5 15,-4 16 0,-7 10 16,-4 8 0,-12 5 0,9 6 16,3 5 15,8 27 0,5 18 0,3 6 16,-4-9 0,-3-14 15,0-7 0,6 5 16,-1-5 0,-2 2 16,-7-3 0,8-7 15</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6273 13789 0,'0'0'15,"20"-6"0,5-2 16,-4 12 0,13 2 16,10-2 0,5 2 15,0-6 0,-1 0 16,-14-4 0,9-4 16,-13 0 0,-7 1 15,-7 4 0,-13 0 16,-3 0 0,0 3 15,-3-1 0,6 5 16,-3-4 0,3 0 16,6 0 0,1-7 15,4 7 0,-11-6 0,7 3 16,-4 5 0,6-7 16,-7 5 0,-2 0 15,7 0 0,-4 3 16,-12-3 0,12 0 15,-9-3 0,0 6 16,6-6 0,9 3 16,-12 5 0,21-7 15,-21 2 0,9 2 16,-6-2 0,-3 0 0,6 0 16,-6 1 15,4-2 0,-8 1 0,8 0 16,-4 1 0,0-1 15,-4-1 0,14-1 16,-20 4 0,14 2 16,-14-10 0,-5 3 15</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6582 13277 0,'0'0'15,"0"3"0,0 4 16,-3 20 0,3 31 16,0 25 0,6 9 15,3 1 0,6 0 16,-9 0 0,0 2 16,0-15 0,3-15 0,1-9 15,1-19 16,-2 2 0,10-3 0,-4-12 15,-12-11 0,6-4 16,3 1 0,-2-10 16,4-6 0,8-10 15,2-17 0</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7339 13433 0,'7'6'16,"-4"44"0,0 6 16,-6 13 0,0 16 15,6 1 0,3-6 16,3 19 0,4-17 15,-7-26 0,2-3 16,7-4 0,-8-18 16,-1-11 0,-3-13 15,-3 2 0,-3-9 16,3 3 0,-3-12 16</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4343 13653 0,'3'-6'16,"13"6"0,-7 2 15,-9-4 0,3-1 16,9 3 0</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4183 14076 0,'3'-4'0,"9"15"16,-3-14 0,-9 3 15,0-4 0</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2354 13544 0,'-1'3'16,"2"-3"0,5 40 0,-5 37 15,-1 14 0,6 22 16,-1 3 0,4-1 16,-2-3 0,-1 1 15,2-17 0,5-11 16,-1-7 0,0-11 15,4-6 0,-5-16 16,1-11 0,3-19 16,-12-5 0,3-3 15,-5-17 0,2 3 16,-3-21 0</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2427 13484 0,'3'0'16,"-3"-2"0,19 2 15,4 2 0,5 3 0,11 14 16,9 1 16,2 13 0,-2 0 15,-3 0 0,-21 6 0,-6-5 16,-11 5 0,-14 5 16,-14-3 0,-15 16 15,-9-1 0,-13-3 16,0-10 0,9-7 15,13-15 0,6-9 16,8 1 0,17-13 16,10-3 0,8-4 15</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3191 13497 0,'-24'-8'0,"3"8"15,-1-2 16,4-1 0,0 10 0,-3-1 16,-3 11 0,-4 10 15,12 12 0,-10 11 16,13 6 0,7-14 16,6-1 0,7-2 15,8-3 0,-3-5 16,15 2 0,1-1 15,14-6 0,-6-1 16,7-9 0,-7 0 16,1-6 0,-1-7 15,0 4 0,-9-7 16,6 3 0,-8-9 16,-3 6 0,-5-1 0,-7 1 15,-1 0 0,-9 0 16,0-3 0,0 3 15,0 0 0,3 0 16,-6 0 0,3-3 16,0 6 0,0-6 15,0 3 0,0 0 16,0 0 0,-3 0 16,6 0 0,-3-3 15,0 3 0,0 0 16,0 3 0,3-3 15,-6 0 0,6 0 16,-6 0 0,0 0 16,6 0 0,-3 0 15,-3 0 0,6 0 16,-3-4 0,0 5 0,0-2 16,0 1 0,0-2 15,0 4 0,-3-2 16,3 0 0,-3 0 15,-10-6 0</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10697 13489 0,'3'62'15,"-3"11"0,0-7 0,-3 2 16,-6-11 0,3 2 16,12-9 0,-9-8 15,9-14 0,-3-6 16,3-17 0,0 1 16,3-4 0,3-10 15,12-10 0</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11146 13484 0,'-6'0'0,"-10"18"16,-11 11 0,-18 4 15,-13 3 0,3 1 16,-2-3 0,6 4 15,2-11 0,10 5 16,14-17 0,16-7 16,21 3 0,10 3 15,17 6 0,16 2 16,17-16 0,10 8 16,-5-8 0,-15 4 15,-7-10 0,-22 7 16,-17-11 0,-7 1 15,-12 3 0,3 3 16,-3-3 0,-3 0 0,-7 0 16,-1 0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19827 6391 0,'-7'-5'15,"10"7"0,-2 2 16,-4 7 0,3 34 16,6 29 0,7 13 0,0-4 15,-3-2 0,5 5 16,-4-14 0,2 1 15,-1-3 0,-6-4 16,-3-17 0,-8-5 16,-5-16 0</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11431 13874 0,'21'7'0,"7"13"16,-4 12 0,-18 5 16,-25 9 0,-11 10 15,-3 1 0,-5-4 0,9-4 16,14-9 16,16-21 0,25 1 0,17-14 15,18-6 0,11-14 16,-4-8 0,-6-6 15,-7 0 0,-16 2 16,-17 0 0,-25 6 16</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9223 13508 0,'-21'-6'0,"15"6"15,6 0 0,0 2 16,-7 15 0,7 26 16,0 23 0,7 14 15,-1 22 0,0 16 16,-9 1 0,-3-3 15,-4-4 0,4-10 16,-5-29 0,11-13 16,0 3 0,3-14 15,0-19 0,2-14 0,1-6 16,-3-10 0,-3-3 16,4 0 0,-4-17 15,6-16 0,-3-4 16,0-2 0</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11941 13728 0,'17'-14'0,"50"3"0,15 7 16,-3 8 0,21-4 16,0 0 0,4 6 15,-14-6 0,-14-3 16,-21-4 0,-7 1 15,-12-4 0,-20-4 16</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12471 13389 0,'-17'66'16,"7"30"0,-9-13 16,-3 5 0,5 2 15,5-13 0,12-13 16,9-20 0,3-11 16,12-17 0,10-13 15,20-23 0,7-22 16</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13165 13435 0,'-23'59'16,"1"44"0,-5 10 15,-4-15 0,-2 15 16,0-7 0,27-14 15,3-15 0,6-8 16,-3-14 0,3-11 16,-3-18 0</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9214 13624 0,'6'-10'0,"12"-17"16,4 17 0,-2 8 15,5 10 0,18 2 16,5 11 0,-6 2 16,-2 4 0,-4-2 15,-5 8 0,-14 3 16,-10 3 0,-14-2 15,-10 13 0,-20-4 0,-3 1 16,-11-8 0,-2-5 16,12-6 0,1-4 15,10-11 0,12-1 16,12-17 0</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9793 13728 0,'-30'5'16,"0"14"0,-7 14 0,-6 6 16,1 18 0,12 16 15,11-13 0,5 2 16,19-13 0,4-8 15,23-5 0,10-10 16,0-15 0,7-3 16,-1-14 0,-2-1 15,-7-9 0,-9-4 16</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10114 13914 0,'-3'4'15,"13"12"0,2 8 16,-12-16 0,3 3 16,6-1 0</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10111 14231 0,'-6'24'15,"12"-5"0,1-13 0,-7-9 16,6-2 0,12-2 16</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20730 15840 0,'-43'69'15,"11"9"0,9 16 0,17 5 16,18-13 15,17-4 0,17-6 0,16-2 16,12-11 0,20-7 16,24-11 0,17-8 15,3-13 0,7-5 16,4-13 0,-13-8 16,9-1 0,3-11 15,-5-6 0,-3-8 16,-4-1 0,-11-7 15,-10 0 0,-11 3 16,-16-4 0,-25-2 16,-9-3 0,-19 1 15,-16-2 0,-16 3 0,-3-11 16,-12 1 0,-18-11 16,1-11 0,-3-12 15,-9-3 0,-2-7 16,-5 2 0,-9 3 15,-1 20 0,-6 10 16,-8 10 0,-13 5 16,-22 14 0,-14 4 15,-11 7 0,-7 8 16,-37 8 0,10 6 16,-9 11 0,3-2 15,6 8 0,8-5 16,21 7 0,21-8 0,22 1 15,32-8 16,32 4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19693 7054 0,'-7'-51'0,"10"-11"0,1 5 16,2-5 0,5-7 15,8 0 0,1 7 16,9 12 0,-6 4 16,2 6 0,-1 0 15,0 0 0,-3 5 16,7-8 0,0 3 15,-10 19 0,-1 9 16,-11 10 0,-5 3 16,-2 0 0,-2 5 15,3-3 0,0 14 16,3 9 0,-3 13 0,1 4 16,5-2 15</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21781 17267 0,'-45'76'0,"-4"26"0,17 20 16,-16-15 0,5-1 16,0-7 0,14-8 15,13-16 0,19-14 16,13-9 0,11-12 15,-9-14 0,5-6 16,-1-13 0,-8-7 16,8-3 0,2-9 15,-2-19 0</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21827 17056 0,'0'-2'16,"18"12"0,35 24 15,2 3 0,-5 18 16,-4 16 0,-7-17 15,-17 4 0,-11-5 16,-19-4 0,-11 3 16,-18-5 0,-16-5 0,4-4 15,-6-3 0,-3-7 16,11-6 0,20-10 16,21-7 0,9-10 15</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23066 17256 0,'-35'2'0,"-21"16"15,0 18 0,-20 11 0,-11 16 16,23-6 15,12 1 0,21 6 0,15-3 16,27-6 0,20-10 16,21-5 0,22-7 15,8-8 0,1-8 16,-5-13 0,-6-4 16,-8-4 0,-2-3 15,-6-5 0,-10-7 16,2-5 0</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27365 10557 0,'-14'-6'0,"10"10"15,-14 6 0,-16 7 16,-20 13 0,0 7 0,1 11 15,-6 11 0,4 7 16,-13 5 0,5 4 16,-4 10 0,7 8 15,-6 4 0,-4-3 16,-4 3 0,2 9 16,-5 8 0,-6-4 15,-5 6 0,5 5 16,-4 5 0,14-7 15,6 3 0,1 4 16,-4-4 0,3 14 16,-2-7 0,4-1 0,7 7 15,4 1 0,-1-4 16,2-5 0,10-13 16,1 2 0,4 12 15,-4-9 0,3-8 16,-3 3 0,-2-2 15,2 0 0,-1-6 16,1-7 0,3-3 16,-3-6 0,2-9 15,6 6 0,-5-11 16,7-13 0,1 6 16,3-10 0,1 8 15,5-9 0,-2 6 0,-2 2 16,-4 6 15,1 1 0,-6-1 0,4-2 16,-8 1 0,5-6 16,6 10 0,-4 2 15,-2 4 0,1-7 16,-6 5 0,9 1 16,-8 2 0,-8-11 15,13-4 0,1-7 16,-1-4 0,2 0 15,0-6 0,1 3 16,3 10 0,-7-7 16,4-4 0,3-5 15,2-1 0,-2-6 0,4-6 16,6-6 0,2-1 16,0-20 0,7 3 15,2-8 0,6-2 16,2 0 0,1-2 15,-6-1 0,7 1 16,-5 4 0,-1-14 16,-1-9 0,-1-4 15,-2-13 0,-5-11 16,1-6 0,-3 2 16,5 2 0,7 1 15</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23608 16856 0,'9'-41'0,"-1"5"15,-2-5 16,2-5 0,-2 2 0,0 0 16,-1 3 0,-4 18 15,4 7 0,-1 4 16,1 10 0,-2-2 16,-6 4 0,6 4 15,-6-4 0,-2 10 16,10 24 0,-1 24 15,-4 11 0,3 8 16,0 9 0,-3 7 16,3 1 0,-4-17 15,-2-1 0,3 1 16,4-15 0,5-26 0,9-9 16,7-4 15,11-10 0,12-11 0,20-4 16,23-16 0,20-12 15,5-9 0,10-6 16,20-2 0,-24-16 16,-17 18 0,-28 8 15,-27 7 0,-18 6 16,-15 6 0,-16 4 16,-7-3 0,-10-2 15,-11-3 0,-7-5 16,-4 9 0,-2-12 15,-2-7 0</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20961 18042 0,'-8'1'0,"11"8"0,-3 11 16,16-6 0,4 6 15,15-3 0,5-2 16,14-5 0,6-3 16,-1 0 0,4 1 15,0 3 0,-1-3 16,-1 3 0,-2 6 0,-5-3 16,-4 6 0,-2-4 15,-9 8 0,16-2 16,-6-2 0,11-1 15,0 6 0,18-13 16,-3-2 0,6 0 16,13-8 0,7-2 15,17 0 0,7-5 16,8 3 0,0 7 16,-18-5 0,3 11 15,-10-5 0,-9-3 16,-24 7 0,-5-7 15,-13-3 0,-14 0 16,-11 4 0,-19-1 0,-6-3 16,-7 0 0,-6 0 15,5-3 0,1 6 16,0-10 0,0-5 16,0-19 0,3-14 15</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16047 13587 0,'-9'66'16,"3"3"0,-7-2 15,2 8 0,-4-9 16,5-15 0,7-9 15,-6-6 0,5-12 16,4-8 0,0-10 16,-5 1 0,5-4 15,0-6 0,15-4 16</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16272 13494 0,'-59'30'0,"-9"10"16,3-1 0,-2-8 15,11 4 0,13-8 16,12-7 0,10 0 15,9-8 0,12-5 16,9 6 0,12 16 16,21 2 0,16 9 15,1-5 0,-4-4 0,-8-5 16,-17-15 0,-10 5 16,-7-13 0,-4 1 15,-5-4 0,-4 0 16,0 0 0,0-4 15,-4 4 0,8-9 16,-4-2 0,-4-9 16,11 7 0</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16405 13769 0,'0'0'0,"16"6"16,20 14 0,0 1 15,-7 11 0,-10 9 16,-5-7 0,-4 7 16,-20 2 0,-4-4 15,-13 4 0,-1-3 16,-2-7 0,15-6 0,12-8 16,6-2 0,25 10 15,15-2 0,28-2 16,-10-7 0,9 8 15,-25-5 0,-19-1 16,-21-5 0,-13 11 16,-21 8 0,-24 5 15,-9-5 0,1-8 16,3-2 0,5-8 16,22-11 0,8-3 15,17-13 0,14-24 16,22-19 0</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16896 13812 0,'9'3'0,"43"10"16,17 0 0,-5 0 15,6-2 0,18-2 16,-5-2 0,-9-4 16,-16 4 0,-12-9 15,-13 2 0,-14 0 0,-11-11 16</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20450 6351 0,'0'9'0,"9"22"15,1 25 0,7 8 16,-14 22 0,17 8 16,-6-3 0,1-7 15,-6-2 0,4-13 16,2-2 0,6-1 15,-12-17 0,0-20 16,-5-11 0,4-15 16,-16-3 0,4 0 15,-2 0 0,-16-11 16,6-10 0</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17345 13535 0,'-28'73'0,"5"8"16,-2 15 0,1 16 16,2 0 0,10-14 15,15-7 0,6-18 16,7-23 0,8-10 15,0-15 0,9-18 16,7-17 0,-4-20 0,12-23 16</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17966 13716 0,'-9'20'15,"-4"29"0,-1 18 16,-8 14 0,-4 7 16,4 0 0,-5-15 15,18-4 0,-12-6 16,9-13 0,-4-11 0,-7-9 16,-2-6 0,-21-9 15,-9-12 0</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16084 13075 0,'2'-22'16,"-4"21"0,-1 2 16,2 4 0,-2 9 15,-9 62 0,9 36 16,6 0 0,9 0 16,4-9 0,-5-13 15,4-19 0,-1 3 16,12-7 0,0-16 0,9-4 15</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1671 5778 0,'-3'-1'15,"-2"-2"0,5 1 16,0 2 0,2 0 0,-5-2 16,-2-4 0,5 1 15,-6 0 0,-1-3 16,4 8 0,-3 0 15,1-1 0,-5 2 16,6-1 0,-7 4 16,5-1 0,3-2 15,3 1 0,0-2 16,0 0 0,-3 0 16,6-2 0,-3 4 15,0-2 0,0 0 16,0 0 0,3 0 15,-3-3 0,3 3 16,-3 0 0,6 0 16,-6 1 0,10 1 0,4-2 15,14 3 0,2 2 16,6 3 0,0-6 16,8 1 0,19-3 15,-21-7 0,-3 7 16,-11 2 0,-6-4 15,-11 2 0,-1 2 16,-7-2 0,-6 2 16,3-1 0,-3-1 15,6 0 0,-3-1 16,0-1 0,3 4 16,-3-4 0,-3 4 15,6-1 0,-3-4 16,-6 3 0,15 0 0,-15 2 15,6-2 0,0 0 16,-3 0 0,9 0 16,-12 0 0,12-2 15,-6 4 0,-3-2 16,6 0 0,-3-2 16,0 4 0,3-2 15,-6 0 0,0 0 16,6 0 0,-3 1 15,3-1 0,-3-1 16,-3 2 0,0-1 0,6 0 16,-6 0 0,6 2 15,-6-4 0,3 2 16,0 0 0,0-1 16,3-1 0,-6 2 15,3-4 0,-3 3 16,3 4 0,-4-10 15</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25979 4520 0,'4'3'15,"1"-3"0,7 0 16,-5 0 0,20 0 0,4 5 16,28 2 0,6 0 15,11 0 0,0 4 16,-10-4 0,8 6 16,-6-7 0,-1 2 15,13 4 0,-12-5 16,27 2 0,4-8 15,3 5 0,0-7 16,-11-4 0,15 4 16,-5-1 0,4-2 15,-1 6 0,0 2 16,-8 1 0,-2 0 0,-21-2 16,-15 1 0,23 4 15,-8 4 0,-10-12 16,1 10 0,-16-10 15,13 4 0,-15 2 16,-1-1 0,-11-4 16,-19 0 0,-5-2 15,-10 2 0,0 2 16,0-7 0,-4 4 16,8 0 0,-15-1 15,11 3 0,-6-6 16,4 1 0,-38 3 15,-45 7 0</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10533 10882 0,'3'-4'0,"-6"-3"0,3 4 15,-3-3 16,6 6 0,-6-3 0,3 0 16,0-2 0,0 5 15,0 2 0,0-2 16,0-2 0,0 4 15,-3-4 0,6 2 16,-9 5 0,12-8 16,-6 6 0,0-6 15,-3 3 0,6 3 16,-6-3 0,3 6 16,-11 14 0,-2 16 15,-2 10 0,-3 1 16,2 2 0,4 5 0,3-6 15,-3-4 16,-3-1 0,6 6 0,-4-12 16,2-4 15,8-11 0,-3-8 0,6-4 16,-7-10 0,7 4 16,0-4 0,0 2 15,-3-2 0,3-2 16,-6-2 0,0 4 15,6-7 0,-3 0 16,0-18 0</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13569 10707 0,'0'-20'16,"3"17"0,-3 6 16,0-3 0,0 3 15,-3 14 0,-5 29 16,-5 15 0,-3 4 16,-1-5 0,4-4 15,-5 2 0,-8-4 0,0-10 16,5 8 15,-11-10 0,19-15 0,-3-7 16,13-5 0,3-8 16,0-6 0,0 2 15,13-3 0,6 0 16,23-17 0</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16126 10836 0,'-3'-8'15,"6"6"0,-6 8 16,3-6 0,-4 8 15,-11 27 0,-9 15 16,6 10 0,-3-5 0,2 12 16,-1-5 0,7-12 15,4-4 0,6-10 16,0-6 0,3-10 16,3 4 0,-6-15 15,6-3 0,-3 8 16,3 2 0,3 1 15,-3 7 0,3 2 16</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7783 10774 0,'-6'-17'16,"9"10"0,-10-6 16,7 2 0,-3 1 15,0-2 0,0 5 16,3 4 0,-3-1 15,-3 4 0,6 4 16,0-4 0,-2 3 16,2-3 0,-6 3 0,-4 15 15,4 0 0,-6 5 16,-3 11 0,-3 16 16,-1 2 0,-5 7 15,2 8 0,-11-4 16,21-18 0,-2-2 15,7-9 0,1-5 16,3-2 0,-3-7 16,6-20 0,3-4 15,-3 4 0,3-6 16,0 6 0,-3 0 16,0-3 0,-9-7 15</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9818 6941 0,'0'-5'15,"0"7"0,0-4 16,3 0 0,-3 0 16,-3-2 0,3 4 15,0 0 0,0-3 16,0 6 0,0-6 16,-3 6 0,0-3 0,-4 0 15,1 0 0,3 0 16,-3 0 0,6 3 15,-3-2 0,0-1 16,-1 0 0,-4 0 16,-1 3 0,3-4 15,3 2 0,0 0 16,3-2 0,-3 1 16,6 0 0,-3-4 15,0 8 0,3-5 16,0-1 0,-3 4 15,0-1 0,3-2 16,0 1 0,9 0 16,15 2 0,16 0 15,5-2 0,1-2 16,-4 4 0,1-4 16,-7 4 0,-14 1 0,-4 1 15,-12-2 0,-6-1 16,-3-1 0,-3 0 15,0 0 0,6 0 16,-3 0 0,-6 0 16,9 0 0,-6-6 15,6 11 0,-3-5 16,0-2 0,0-1 0,0 5 16,-3-2 15,6 1 0,-3 1 0,-3-1 16,3-2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20307 6647 0,'0'5'16,"0"13"0,3-4 15,-3-17 0,0 2 16,0 1 0,0-4 15,8-2 0,-3-3 0,8-21 16,4-13 16,-5 3 0,14-11 0,-2-6 15,11 2 0,-10 6 16,8-3 0,-6 23 16,-18 16 0,0 11 15,-15 3 0,3 2 16,12 14 0,4 24 15,11 13 0,-3-3 16,0 2 0,-8-10 16,0 0 0,0-1 15,1-2 0,1-1 16,0-5 0,-7-7 0</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13691 11776 0,'-7'-5'15,"10"5"0,-3-4 16,0 7 0,0-6 15,1 7 0,-1-8 16,3 8 0,-6-3 16,2 3 0,-14 20 15,-5 2 0,4 12 16,-6 10 0,-8 5 16,-3 10 0,5-7 15,-8 1 0,3-5 16,1-5 0,12-8 0,-3-6 15,10-9 0,4-14 16,9-8 0,0 4 16,3-8 0,-6-2 15,3 2 0,3 0 16,0-1 0,1-2 16,4-19 0,10-13 15</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16428 11767 0,'7'-3'16,"-4"1"0,3 0 15,-3 0 0,-3 2 16,-3 2 0,3 2 16,-3-4 0,3 0 15,-3 3 0,0 6 0,0 9 16,-9 2 0,1 5 16,-6 6 0,-10 2 15,-1 13 0,-11 9 16,-6-4 0,-1 4 15,4-1 0,3-8 16,10 1 0,12-8 16,-1 1 0,-2-5 15,6-9 0,11-5 16,0-11 0,3-4 0,0-3 16,3-6 15,0 1 0,-3 2 0,0-1 16,7-5 15,-10 6 0,6-3 0,-3 6 16,1-6 0,4-7 16,1-11 0,12 11 15,-2-6 0,-1 9 16</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10478 12035 0,'0'4'0,"0"-4"15,-3 2 0,3-2 16,3 3 0,-3-6 16,3 1 0,-6 2 15,3-4 0,3 8 0,-6-4 16,3-4 16,-3 8 0,3-4 0,0 0 15,-4 0 0,8 2 16,-1-2 0,-3-2 15,0 4 0,-3-4 16,6 4 0,0-2 16,-6 0 0,3 0 15,-7 0 0,14 0 16,-10 0 0,3 0 16,0 0 0,0 0 15,0 0 0,3 0 0,-6 0 16,3 0 15,0 0 0,0 3 0,0-3 16,-5 1 0,2 1 16,3-2 0,-3 8 15,-7 8 0,-2 0 16,0 13 0,-9 16 16,-9 8 0,-1 12 15,7 4 0,-7 1 16,7-4 0,3-17 15,9-10 0,9-14 16,0-6 0,6-13 16,-3-12 0,3 9 15,-3-6 0,0 3 16,1-4 0,1-1 0,10-22 16,-6-7 0</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7579 11922 0,'0'3'0,"0"-9"16,0 5 0,-6-2 0,3 0 16,3 3 0,0 3 15,0-6 0,0 6 16,3-3 0,-6-3 15,3 3 0,0 0 16,-5 3 0,-2 1 16,1 3 0,-3 2 15,3 2 0,-9 8 16,0-2 0,2 2 16,-5 11 0,-3-6 15,-1 5 0,-1-1 16,4 1 0,1-1 0,9-7 15,0 5 0,3 1 16,3-1 0,-1-6 16,1 0 0,6-3 15,-3-2 0,7 0 16,-1 1 0,3-3 16,0 3 0,3-5 15,0-1 0,4 0 16,4-2 0,5 2 15,-4-6 0,10 3 16,2-2 0,-3 0 16,4-10 0,-1 3 15,3-1 0,-6 0 0,1-8 16,-1 4 16,-2-1 0,-1-2 0,-8 0 15,1-5 0,2 7 16,-8-6 0,2-3 15,3-2 0,-5-1 16,-8 3 0,4-2 16,-1 2 0,-9 4 15,3-7 0,0 1 16,-3-2 0,-3 5 16,0-10 0,3 9 15,-9-5 0,9-3 16,-7 2 0,-2 4 15,-5-5 0,-2 4 0,4 3 16,-12-5 0,2 1 16,-5-1 0,2 6 15,-4-1 0,-1 3 16,-1 6 0,1-3 16,5 11 0,-15-3 15,4 12 0,-6 4 16,-4 5 0,7-2 15,6 7 0,-1-3 16,7 9 0,5-6 16,11 7 0,8 1 15,6 1 0</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16312 13081 0,'-1'-6'0,"1"-4"15,3 7 0,0-4 16,-3 0 0,3 0 16,4-1 0,0 3 15,0-1 0,-4 6 16,-6-3 0,3 0 0,-4 9 15,4-6 0,0-3 16,-3 6 0,-1-3 16,8 0 0,-8 0 15,8 6 0,-4-8 16,0 2 0,-5 2 16,5 6 0,-12 14 15,6 9 0,-10 2 16,3 9 0,-7 2 15,-3-2 0,4 8 16,-3-1 0,4-5 16,6-2 0,0-8 15,5-5 0,-1-2 16,5-8 0,0-10 16,1 6 0,1-10 15,-2-3 0,3 0 16,-2 8 0,1-10 0,1 13 15,-7-9 0,-2 6 16,-1-14 0</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13757 12873 0,'-15'-20'0,"16"18"15,-1-2 0,-1 8 16,-2 3 0,-3 12 16,-16 31 0,-8 16 15,-9 6 0,11-3 16,-2-6 0,-2-2 15,6-10 0,-1-1 16,12-4 0,-11-12 16,13-4 0,-3-8 15,6-5 0,2-4 16,2-6 0,6-7 0,0 0 16,0 6 0,-3-5 15,0 5 0,3-3 16,-9 4 0</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7646 13097 0,'-9'5'0,"-3"12"16,-3 30 0,-13 14 15,8 6 0,-2-5 16,13-6 0,2-3 0,4-7 16,3-4 0,6-2 15,7-9 0,9-6 16,7-8 0,8-4 15,2-9 0,13-16 16,2-7 0,-2-17 16,-3-3 0,-1-7 15,-8-3 0,-4 0 16,-8-1 0,-17 13 16,-11 0 0,-11 5 15,-14 2 0,-11 1 16,-10 0 0,-6 4 15,1 5 0,-1 4 16,0 3 0,13 3 0,12 2 16,9 6 0,15-4 15,6 2 0,6-6 16</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10500 13003 0,'6'0'0,"-9"3"16,0 0 0,0-3 0,0 3 16,0 1 0,0-4 15,-1 10 0,-16 36 16,-5 26 0,4-25 15,15-1 0,-3 4 16,3-1 0,-1 4 16,7-9 0,0-5 15,0-7 0,7-2 16,2-6 0,3-5 16,6-6 0,10 7 15,2-6 0,6-4 16,3-7 0,1-6 15,3-4 0,2-10 16,-2-13 0,6-9 0,-4-8 16,0-8 0,5 2 15,-9 0 0,-14 3 16,-4 4 0,-13 0 16,-7-6 0,-11-6 15,-11-7 0,-5 6 16,-16 5 0,1 2 15,-6-1 0,5 10 16,-5 6 0,-7 12 16,4 10 0,-7 9 15,-1 0 0,6 9 0,9 0 16,9 14 0,8-3 16,2 8 0,-1 11 15,7 13 0,4-9 16</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16350 14265 0,'-3'-7'15,"3"4"0,0 6 16,-3-3 0,0 0 15,3 3 0,0-2 16,0-2 0,3 1 16,-3-3 0,-3 6 15,6-3 0,-3 0 0,-3 1 16,3-2 0,0 2 16,-4 2 15,4 0 0,-3 6 0,-16 16 16,-1 10 0,-7 1 15,2 7 0,-5 3 16,-2 7 0,0-7 16,6 4 0,-3-3 15,9 2 0,-3-2 16,7-11 0,0 1 16,2-8 0,2-6 15,8-9 0,1-5 16,3-9 0,0 0 15,0-4 0,0 4 16,0 0 0,0-5 16,-3-2 0,0-11 15,-6-1 0,12-3 0,6-3 16,4 6 0</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8043 14169 0,'-21'-7'0,"-3"4"16,3 6 0,-7 9 15,-5 16 0,-6 17 16,-1 5 0,6 6 15,4-3 0,7 3 16,7-9 0,7-8 16,9-2 0,9-7 15,9-13 0,10-2 0,11-8 16,13-11 0,9-9 16,11-9 0,3-4 15,-1-11 0,-2 0 16,-8-1 0,-6 1 15,-4-6 0,-9 10 16,-17 3 0,-15 6 16,-13 1 0,-7-6 15,-14 2 0,-9 7 16,-6-2 0,5-1 16,1 13 0,8 0 15,10 9 0,12-3 16</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20015 6409 0,'6'0'0,"8"4"16,17 15 0,3 5 15,-1 17 0,5 3 16,-9-4 0,0 2 15,-7-15 0,1 3 0,-6-6 16,-4-11 16,-3 4 0,-10-9 15</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10882 14211 0,'-42'-3'15,"5"26"0,-12 14 0,-4 11 16,-9 16 0,8-1 16,21-15 0,20-3 15,13-13 0,19-3 16,14-5 0,19-11 16,17-10 0,10-13 15,12-12 0,4-5 16,-5-3 0,-27-3 15,-23 7 0,-22-1 16,-12-2 0,-9-7 16,-21-8 0,-13-1 15,-17-1 0,-6-2 0,8 3 16,0 9 0,19 12 16</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13421 14155 0,'8'-16'0,"-2"6"15,-6 10 0,-6 0 16,-1-2 0,-4 0 15,-4 4 0,-11 16 16,-3 15 0,-4 23 16,6 10 0,12-5 15,12 0 0,12-4 16,15-10 0,15-21 16,19-10 0,30-13 15,24-22 0,16-7 0,-10-14 16,-9-3 15,-12-11 0,-33 2 0,-25-1 16,-26-3 0,-26-13 16,-29 0 0,-43 2 15,-43 14 0,-28 17 16,-24 23 0,-27 32 16</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16022 5949 0,'-9'-17'0,"18"14"16,11-3 0,19 0 15,-1 3 0,8 10 16,-4 8 0,10 5 16,9 2 0,5 6 0,5-17 15,13-3 0,-2-6 16,15-16 0,23-8 16,6 1 0,-11 0 15,3 3 0,-17 8 16,-23 12 0,-29 2 15,-25 1 0,-15-3 16,3 2 0,-2 5 16,10 7 0,23-1 15,2 1 0,16-10 16,18-2 0,9-12 16,-8-4 0,25 9 0,-2 0 15,0 1 0,-14 10 16,-11-6 15,-7 3 0,-3 4 0,-13-3 16,17 5 0,6-3 16,13 2 0,9-20 15,11-4 0,-1-7 16,19-15 0,20 4 16,8-5 0,-1 4 15,-8 10 0,-36 10 16,-25 6 0,-42 4 15,-24 3 0,-15-1 16,2 1 0,10 4 16,1 1 0,17 3 15,0-2 0,12-8 0,5-2 16,2-2 0,8-4 16,35-1 0,19-6 15,13 0 0,31 2 16,22 1 0,2 11 15,-3 8 0,-18 1 16,-14 4 0,20 6 16,-24-10 0,9 6 15,-21-8 0,-17 2 16,-25-3 0,-22-3 16,-19 1 0,-12 2 15,-11-6 0,-4 6 16,-21-3 0,-2 5 15,-14 3 0</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1711 4584 0,'0'0'0</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1696 4557 0,'0'2'0,"-6"-8"16,3 1 0,-5 5 16,8-3 15,0 1 0,0 4 0,2-4 16,-2 2 0,3-1 15,-3 2 0,0 3 16,-5-4 0,7 0 16,1 0 0,-10 1 15,9-2 0,0 1 16,7 6 0,0-5 16,4 2 0,1 1 15,5 1 0,4-4 16,15 6 0,-18-5 0,14 1 15,5-4 16,-5-4 0,2 1 0,-5 1 16,2 0 0,-3-1 15,0 2 0,-5-1 16,-11 3 0,-4 0 16,-7 0 0,-6 3 15,3-3 0,-3 0 16,2 0 0,-1 0 15,1 2 0,1-4 16,0 2 0,3-3 16,1 2 0,-1 8 0</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2930 4672 0,'0'0'15,"6"-3"0,15 3 16,4 0 0,-8 3 0,11-9 15,5 12 16,4-5 0,3-5 0,2 7 16,1-6 0,2-7 15,-12 8 0,0-8 16,-8 5 0,-6 2 16,-17 2 0,-2 2 15,-3-1 0,4 2 16,-4-1 0,3-1 15,5-4 0</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4901 4613 0,'-8'0'0,"16"-2"16,-5 2 0,-3-1 16,6-2 0,1 3 15,11 3 0,28 1 16,14-4 0,16 4 15,6 1 0,-1-5 16,-4 6 0,-5-7 16,1 1 0,-15 1 15,-22-3 0,-11 1 16,-19 1 0,-6-3 16,-6 3 0,6 3 15,-4-6 0,-2 3 16,-3-9 0,-7-13 15</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18288 4647 0,'-6'-6'15,"3"8"0,12-6 16,-9 6 0,-3-8 16,9 6 0,-5 0 15,10 0 0,10-3 16,11 3 0,10-4 15,9 8 0,28 2 16,5 5 0,23-5 16,11 0 0,2-1 15,-4 5 0,-12-7 0,-4-3 16,2 0 0,-37-7 16,-29 8 0,-24-1 15,-17 3 0,5-6 16,-1 2 0,-5 4 15,-18-5 0,-28 5 16,-9 6 0,-14 4 16</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21021 15229 0,'3'-3'16,"-5"9"0,5-12 15,-1 3 0,-1 2 16,-1-3 0,-1 9 16,-1-5 0,-1 0 15,-1 0 0,3-5 16,5 5 0,-4 8 16,0-16 0,1 8 15,-2 4 0,1-4 16,0 0 0,0 0 15,-4-4 0,8 4 16,-3 0 0,-2 0 0,1 4 16,0-4 0,1-4 15,1 2 0,10 2 16,3-7 0,0 7 16,6-7 0,-3 1 15,5-1 0,4 1 16,-1 6 0,-1-4 15,1 2 0,2 2 16,0 0 0,-4 2 16,1 2 0,0-14 15,1 10 0,0-4 16,-3 4 0,3-3 16,-6 3 0,2-3 0,-2 9 15,-1-3 0,0-3 16,-8 0 0,1-3 15,-2 3 0,4 3 16,-6-2 0,-1-2 16,-2 1 0,-2 1 15,-6-1 0,0 4 16,4-8 0,-8 8 16,-2-2 0,-7-8 15,-4 12 0,-2-12 16,-4 16 0,-4-10 15,4 0 0,-6 8 0,3-3 16,2 1 0,4 1 16,5-7 0,1 0 15,1-3 0,7 6 16,-1-6 0,4 3 16,5-7 0,1 10 15,0-6 0,3 3 16,-2 0 0,1-3 15,5 0 0,8 6 16,4-3 0,4 3 16,-1-6 0,8 3 15,3-7 0,1 7 0,4-6 16,2 6 0,-8 0 16,4 0 0,-6 0 15,14 3 0,-13-6 16,4 3 0,0 0 15,-2-4 0,-5 2 16,6 4 0,-17-4 16,8 2 0,-1-4 15,-2 10 0,-8-6 16,3 0 0,-3 0 16,2 4 0,-1-4 15,5 0 0,-8 6 16,-5-12 0,7 9 15,-11-6 0,4 9 16,2-12 0,-5 9 0,-2 0 16,4-3 0,-3 0 15,5 2 0,-5-4 16,0 4 0,-3-4 16,0 4 0,0-2 15,0-2 0,0-1 16,0 6 0,0-1 15,0-7 0,0 8 16,0-9 0,0 12 16,0-9 0,0 3 15,0 0 0,0-3 16,0 6 0,0 0 0,0-3 16,0-3 15,-3 6 0,0-1 0,3-4 16,6-1 0,-6 6 15,0-3 0,1 0 16,-1 0 0,-1 0 16,2 0 0,-2-3 15,1 3 0,1 0 16,-2 0 0,5 3 16,-5-6 0,-1 6 15,4-6 0,-2 3 16,0 5 0,-2-5 15,-2-5 0,-3-4 0</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22040 14998 0,'-7'-1'0,"11"-2"16,-8 0 15,4 3 0,-2-3 0,1 9 16,1-6 0,3 8 16,2 11 0,1 3 15,2 12 0,0 5 16,-5 7 0,7 1 16,-7-4 0,0-8 15,3-4 0,-2-5 16,-2-6 0,5-7 15,-10-13 0,3 2 16,0-4 0,-1-1 16,-1-7 0,-2-13 15,-2-3 0,1-6 0,4-8 16,-4-10 0,1 0 16,0-6 0,8 26 15,-3 0 0,-1 1 16,0 8 0,0 16 15,-4-9 0,4 11 16,0 3 0,0-3 16,0 3 0,3 6 15,-2 4 0,8 19 16,3 5 0,-6 21 16,-2 2 0,0-11 15,-1-3 0,3-14 16,-3-3 0,0-5 15,-2-17 0,5 2 16,-9-2 0,5-14 0,-5 6 16,1-13 0,-1-19 15,3-7 0,-1-20 16,-2-13 0,0 0 16,3 14 0,4 23 15,-1 11 0,-3 16 16,-3 2 0,3 10 15,-1 3 0,2-6 16,-1 13 0,0 16 16,6 10 0,2 7 0,-3 12 15,0 2 0,-4-8 16,4 1 0,0-13 16,-2-5 0,-3-12 15,0-1 0,0-14 16,0-7 0,0-1 15,3 6 0,-6-18 16,-4-15 0,1-9 16,-3-8 0,1-5 15,3-1 0,2 8 16,5 15 0,2 13 16,-8 7 0,2 6 15,-1 4 0,3 0 0,0-4 16,-1 22 15,5 14 0,-4 8 0,5 4 16,-1-5 0,3-2 16,-2-12 0,-4-8 15,2-4 0,-3-6 16,2-7 0,-2 0 16,1 0 0,-1-13 15,0-11 0,0-11 16,-3 2 0,0-13 15,2 2 0,2 12 16,1 11 0,-4 18 16,2 3 0,-1 3 15,2-2 0,1 16 0,-2 12 16,0 17 0,1-4 16,-4 2 0,5-7 15,-2-10 0,3-13 16,-2 4 0,2-13 15,1-8 0,-4 1 16,0 2 0,0-4 16,6-16 0,-6-6 15,1-8 0,5-10 16,-9 22 0,9 9 16,-6 8 0,1 10 15,-2-5 0,-5 31 16,3-1 0,3 5 15,-4-8 0,8-11 16,-5 1 0,1-10 0,0-7 16,0 2 0,1-2 15,-1-2 0,-1 4 16,1 1 0,0-6 16,0 3 0,0 0 15,0 3 0,0-3 16,0-3 0,0 1 15,0 4 0,0-2 16,0 0 0,0 3 16,0 2 0,0-10 0,1 2 15,-2 6 16,2-6 0,-2 8 0,1-7 16,1 2 0,1 5 15,-1-3 0,2-4 16,-6 2 0,6 2 15,-6-2 0,3 0 16,3 0 0,-2 4 16,-2-8 0,1 4 15,-3 0 0,3 10 16</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17684 6625 0,'3'0'15,"-3"-2"0,4 0 16,-1-2 0,6 4 15,-3-8 0,1 2 0,10-5 16,-1 1 0,10-4 16,-6-6 0,3 3 15,1-5 0,0 2 16,-7-6 0,8 3 16,-11-4 0,0 11 15,-9 7 0,0 7 16,-5 2 0,0 2 15,0-2 0,-5 0 16,4 0 0,4 0 16,0 1 0,-5 3 15,-1 0 0,3-2 16,0 2 0,3 16 16,19 17 0,-11 4 15,11 0 0,-6-8 0,-4-7 16,-4-10 0,-1-2 15,-4-10 0,0-1 16,-6-5 16,6 2 0,-9-2 0,9 2 15,-3-3 0,-3 3 16,-2 0 0,5 4 16,-13 22 0</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25912 3377 0,'22'-2'0,"6"-3"16,-10 0 0,3 3 16,-3-6 0,7 5 15,-4-5 0,-6 4 0,-1-1 16,-1 4 0,4-3 16,-9 2 0,3 4 15,1-4 0,12-3 16,-8 2 0,1 2 15,-3-4 0,-2 3 16,-3-1 0,2 4 16,-1-1 0,-7 2 15,3 0 0,-6 1 16,3-6 0,13 5 16,14 2 0,-15-4 15,-4 0 0,7-1 0,-1-5 16,9 7 0,-2 4 15,-5-3 0,0 1 16,1 3 0,2-2 16,1 0 0,-16 2 15,5-5 0,-9 0 16,-7-1 0,5 0 16,-4 2 0,3 0 15,-1-1 0,4-2 16,-5-3 0,4 8 15,-2-3 0,-6-2 16,1 2 0,-11 5 16,-29-2 0</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25445 3369 0,'0'-2'0,"4"5"15,-4-3 0,7-3 16,-5 3 0,1 2 16,11-1 0,0 2 15,6-3 0,10 4 16,1-8 0,9 2 16,13 2 0,-6-1 15,19 1 0,4-1 16,-15-3 0,14-2 15,1 1 0,4-4 16,-8 8 0,-9-2 16,-1 0 0,-3 3 0,-2 2 15,-5-2 0,11 1 16,-5-4 0,-6 9 16,3-5 0,-11-1 15,-4 3 0,-10 3 16,1-5 0,-3 4 15,7-4 0,-1 8 16,6-9 0,8 1 16,0-1 0,16 0 15,-21 0 0,4 0 16,5-6 0,0 4 0,-5-2 16,9 0 15,5 4 0,-8 5 0,-3-8 16,3 5 0,-10-1 15,0-1 0,-3-3 16,-5 3 0,1 0 16,-8 0 0,7-2 15,-4 2 0,6 0 16,-5 5 0,0-1 16,1-1 0,-4-1 15,10 6 0,-2-6 16,-7 0 0,-5-1 15,9 2 0,-14-3 16,7-3 0,-1 6 16,-9 1 0,10-6 15,-14 3 0,7 2 0,1-6 16,3 4 0,0 2 16,1-7 0,0 7 15,-7-2 0,5-6 16,8 3 0,-19 1 15,10 2 0,-1 1 16,-3-2 0,-3 0 16,13 2 0,-14-2 15,12 5 0,-1-5 16,6 1 0,7 2 16,-6 2 0,1-5 0,-7 4 15,8 1 0,0 0 16,-4-3 0,1 0 15,-9-2 0,-9 3 16,-4-4 0,-6 1 16,7-2 0,-4 1 15,0-3 0,-4 4 16,7-3 0,-3 6 16,-7-5 0,4 4 15,-2-2 0,-14-2 16</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29558 3430 0,'-10'-1'0,"24"-2"16,7 4 0,3 4 15,9-3 0,9 4 16,16 0 0,26 2 16,26 5 0,0-7 15,11-6 0,-4 9 16,-7-10 0,-10-1 16,-17-4 0,-12 6 15,-16-3 0,-21-3 0,-29 2 16,-5 8 0,-23-5 15,4-5 0,-44-3 16,-36 13 0</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22228 15820 0,'-6'3'15,"6"-3"0,-3 0 16,7 1 0,-14 2 15,4 0 0,0 4 16,2-7 0,-7 10 16,8-6 0,-3 6 15,-3 6 0,-5 13 16,-3-6 0,-5 3 16,2 11 0,-4-7 15,0-4 0,5 0 16,-2-7 0,6-4 15,3-2 0,5-10 16,10-4 0,-16 8 0,13-4 16,-4-3 0,11 4 15,-4-17 0</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22012 16411 0,'-12'-10'0,"13"13"16,2-6 0,-6 0 16,10 3 0,-3-2 15,6-2 0,-1 4 16,7 0 0,7 0 15,-2 0 0,4 2 16,7 8 0,-3-3 16,4 7 0,-5 3 15,-4 6 0,-3-1 16,-10-5 0,-8 3 0,-9-1 16,-14 7 0,-9 1 15,-9-3 0,2 2 16,3-10 0,1 1 15,8-7 0,8-4 16,5-6 0,12 0 16,9 0 0,4-9 15,12 2 0,2 3 16,-4 4 0,0 0 16,4 1 0,-3 9 15,-2 3 0,-8 4 16,-6 9 0,-4-3 15,-12 3 0,-2-2 16,-10 1 0,-4-1 0,-2 5 16,-3-4 0,3-7 15,9 12 0,0-13 16,9-7 0</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21934 17431 0,'-20'17'0,"9"4"16,5 15 0,6 7 16,10 4 0,7 1 15,18-2 0,6-6 16,9-3 0,9-15 15,5 5 0,18-13 16,-1-8 0,-3-4 16,-10-2 0,-9-2 15,-14-4 0,-3 0 16,-16-2 0,-3 1 0,-7 1 16,-10-4 0,-7-2 15</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22430 17325 0,'-59'29'15,"10"29"0,11 9 16,-1 8 0,10 4 15,13-8 0,4-4 16,6-7 0,10-3 0,4-4 16,5-4 0,-1-9 15</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22190 14918 0,'0'-7'15,"10"-6"0,-10 1 16,0-6 0,4 9 15,1 2 0,-2 4 16,-3 3 0,1-3 16,-1 3 0,3 3 15,-1-9 0,2 4 16,-1 2 0,-2-2 16,1 4 0,4-2 15,5 2 0,-1 4 16,5 4 0,3-1 15,-5 5 0,3 2 0,0 1 16,-3 1 16,-7 1 0,0 1 0,-8 6 15,1-3 0,-2-3 16,-5 2 0,-7 1 16,5-3 0,-9 1 15,2 9 0,-5-15 16,9-4 0,-4-3 15,4-3 0,-1-5 16,7 0 0,-10-5 16,-2 3 0,1-4 15,-3 6 0,5-11 16,-2 1 0,1-3 16,9-2 0,-8-3 15,13-1 0,-3-7 0,2 9 16,14-16 0,-8-1 15,5 2 0,4 6 16,-1 5 0,2 1 16,5 8 0,-7-5 15,8 4 0,-1 3 16,-1 1 0,-4 1 16,-2 8 0,10 6 15,-1 2 0,4 5 16,-7 7 0,3 2 15,-5 5 0,-4 9 16,-5 0 0,-8-5 0,-6 5 16,-3-7 15,-12-2 0,2-7 0,-8 2 16,8-11 0,-7 3 16,2-5 0,8-12 15,3-1 0,2-2 16,5-18 0,3 0 15,4-5 0,13-1 16,-4 11 0,5 3 16,3 1 0,6 3 15,2 10 0,5 4 16,0 2 0,1 2 16,-15 4 0,-6 9 15,-10 1 0,-2 4 16,-9 11 0,-17 2 0</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15207 3387 0,'-6'-5'0,"2"5"16,1-1 0,3 2 0,0-4 16,0 3 0,3-2 15,-3 2 0,7-2 16,-4 0 0,-2 0 15,2 2 0,13-2 16,12 0 0,9-2 16,11 0 0,4 2 15,3-5 0,14 3 16,5 2 0,-2-4 16,3 3 0,-5-5 15,15 2 0,3-2 16,-10 4 0,-13 2 15,-14-2 0,-21 7 16,-7-2 0,0-1 0,-1 9 16,4-4 0,3 0 15,7 4 0,-1-6 16,-1 3 0,-2-5 16,4 0 0,6-2 15,9 0 0,0-2 16,16 3 0,6-3 15,2 3 0,-4 0 16,-8-4 0,-5 0 16,-16 0 0,-25 2 15,-4 2 0,-10 2 0,-6-2 16,0 4 16,9 0 0,-9 6 0,6-2 15,9 1 0</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18934 3441 0,'0'-5'0,"4"7"15,-2-2 0,-4 0 16,5-4 0,-1 8 15,-4-3 0,4-1 16,2 2 0,16 3 16,12 0 0,6 0 15,1-2 0,4-1 16,2-6 0,8-1 16,-2 1 0,-8 0 15,-11 3 0,-9 1 16,-10-2 0,-13 5 15,6-4 0,-16 1 0,10 0 16,-3 1 0,0 3 16,0-2 0,-1 5 15,8 9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17789 6045 0,'-11'-10'16,"8"9"0,-3 6 16,-12 3 0,-10 18 15,6 23 0,-1 21 0,2 11 16,6 24 15,2-1 0,2 0 0,0 1 16,3 4 16,-1-2 0,0-3 0,-3 11 15,14-9 0,8-19 16,2-6 0,11 3 16,6-3 0,4-14 15,2-16 0,4-6 16,3-10 0,1-12 15,12-9 0,-3-8 16,13-9 0,3-9 16,0-10 0,0-11 15,4-4 0,-18-7 16,1 3 0,4-14 0,-3 2 16,-17-12 15,2 2 0,-11-11 0,0-14 16,-14-15 0,0-6 15,-9 9 0,-15-12 16,-5 6 0,-9 6 16,-11 6 0,1 5 15,-7-1 0,-7 7 16,-8 0 0,-5 12 16,-9 11 0,-10 11 15,-10 13 0,4 20 16,5 11 0,19 4 0,1 3 15,7 15 16,-22 25 0,-14 24 0,3 8 16,14 14 0,2 21 15,-8 31 0,8 20 16</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19038 3519 0,'-3'-3'0,"6"4"15,3-1 0,-12-4 16,12 4 0,-6 0 0,0-4 15,0 8 0,0-8 16,0 4 0,3 1 16,0-4 0,0 1 15,-3 4 0,8-2 16,15-6 0,6 8 16,3-6 0,9 1 15,1 2 0,7 2 16,4-4 0,-11-2 15,10 1 0,-20-2 16,-15 1 0,-10 5 16,-7 0 0,-7 0 15,0 3 0,4-2 16,-7 0 0,-12 3 16,-13-1 0,4-1 0,-8-5 15,8 8 0,-15-7 16,1 6 0,-1-2 15,7 4 0,9 0 16,8-2 0,-11-3 16,24 2 0,-9-17 15,15 13 0,-2-6 16,2 8 0,2-6 16,2 0 0,2 4 15,-1 5 0,-1-4 16,-1-4 0,3 2 15,-3 7 0,0-8 0,17 3 16,-1 7 0,19 1 16,5-2 0,8 5 15,5-5 0,4 1 16,9-10 0,2 1 16,-27-2 0,-4 6 15,-18-8 0,-22 8 16,3-4 0,-4 2 15,-1 2 0,-2 0 16,-10 1 0,-15-2 16,-20 5 0,7-6 15,-1 5 0,1-12 16,-1 2 0,7-2 0,0-7 16,15 11 0,10-1 15,4 1 0,10 1 16,3-1 0,7 4 15,-11-4 0,1 3 16,10-1 0,-7 1 16,17-3 0,10 9 15,15-6 0,10 4 16,7-1 0,2-3 16,2-4 0,0 6 15,-20-10 0,-10 4 16,-12-5 0,-21 11 15,0-2 0,-9 0 16,3-4 0,-11 6 0,-2-3 16,-27-7 0,-5-5 15,-17 8 0,6-6 16,-11 1 0,21-3 16,3 10 0,26 2 15,4 5 0,10-7 16,6 6 0,6-6 15,-2 3 0,-2-1 16,6 2 0,-2 7 16,7 1 0,18 4 15,-1 3 0,26-7 16,-11 3 0,-2-7 0,-2 1 16,-4-6 0,-18 0 15,-10 3 16,-9-3 0,0 2 0,-4-4 15,-2 5 0,0-3 16,-26-4 0,-14-4 16,7-4 0,4-1 15,8 12 0,24-1 16,6 4 0,-8-4 16,11 0 0,2 2 15,4 4 0,-3-4 16,16 7 0,6 0 15,-13 0 0,-1 1 0,-5 2 16,7 3 0,-4 10 16</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22155 13258 0,'-1'2'0,"2"8"15,1 4 0,3 11 0,3 2 16,-1 3 0,-4-3 16,-3-5 0,0-2 15,6-10 0,-9 0 16,8-10 0,-5-3 16,2 3 0,5-7 15,-7-10 0,0-6 16</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22162 13260 0,'-7'-2'15,"6"-6"0,-2 11 16,3-6 0,0 3 16,-3 3 0,6-2 15,0 15 0,5 4 16,-2 4 0,0 1 0,3 2 15,-6-7 0,-4-8 16,1-2 0,0-9 16,0-1 0,-2-4 15,5 4 0,-4-12 16,-4-3 0,-4-4 16,-4-1 0,-7 0 15,0 1 0,0 2 16,7-2 0,1 13 15,7-2 0,1 1 16,4 7 0,-1 0 0,12 1 16,0-2 0,7-5 15,-3 13 0,4-4 16,-2 0 0,-3 0 16,-2 2 0,-6 1 15,-4-6 0,-4 6 16,-2 1 0,-13 3 15,-5-4 0,-2-5 16,3 2 0,-3-6 16,10-4 0,-2-10 15,12 0 0,-5-3 16,16 5 0,2 5 16,4-1 0,4 5 15,-9 6 0,-1-2 16,0 2 0,3-2 0,-4 2 15</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22161 13290 0,'-7'3'15,"7"-2"0,0 14 16,-6 5 0,9 7 16,1 0 0,5 8 15,0 9 0,0 5 0,3 1 16,-2-1 15,1-7 0</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22210 14023 0,'-9'27'16,"8"12"0</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22194 14159 0,'3'23'0,"0"-3"0,-3 6 16,0-3 0,-3 3 15,-4 5 0,5 2 16,0-1 0,4-2 16,-2-3 0,-2 5 15,1 2 0,-1 2 16,-7 0 0,5-3 15,-2 0 0,-1 4 16,1-7 0,3-1 16,-1-1 0,3 0 15,6-5 0,-2-5 16,0 1 0,0-9 16,2 2 0,1-8 15,-3 0 0,-1-8 0,2 4 16,-1-10 0,-3-11 15,-4-1 0</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22113 13316 0,'-3'-7'0,"-1"-5"0,-7-1 16,10-1 15,-10-9 0,8 3 0,0-6 16,0 9 15,-1 7 0,4 10 0,1 0 16,1 4 0,-7 2 16,10 21 0,5 34 15,6 10 0,1 5 16,-4 2 0,-1 0 16,1 0 0,-6-11 15,2-2 0,-6-11 16,-3 15 0,1-11 0,5-1 15,-12-8 16,11-6 0,-4-13 0,1-13 16,-1-5 15,10-8 0,-8-4 0,3-9 16,4-11 0,-4-14 16,3-9 0,-8-8 15,-1-12 0,2-20 16,-8 7 0,4 5 15,-2 20 0,1 18 16,10 13 0,-4 12 16,-3 8 0,-4 0 15,5 0 0,-2 8 16,1 12 0,3 9 16,-2 7 0,-1 3 0,0 15 15,0 9 0,0 16 16,0 4 0,-1-5 15,-5 6 0,2 9 16,-1-14 0,2-4 16,2-9 0,-4-16 15,5-7 0,0-11 16,-1-12 0,2-20 16,7 0 0,-10-3 15,8-14 0,-1-25 16,2-7 0,-1-4 15,0-27 0</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22053 13272 0,'0'0'0,"4"-6"0,2 4 16,-6-9 0,11 8 15,-8-3 0,2 9 16,-1-7 0,5 4 16,-1 0 0,-8 4 15,7-4 0,7 6 16,2-1 0,8 3 15,6-4 0,-6 3 16,7-4 0,-6-3 16,1 0 0,-10 0 15,-6-3 0,-3 3 16,2 3 0,-7 4 16,0 0 0</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22162 13203 0,'-4'-2'0,"3"-5"0,-1 4 15,8-7 0,3 3 16,6 4 0,4-4 16,0 11 0,6-1 15,1 0 0,3 4 16,1-1 0,-5-6 15,6 7 0,4-12 16,-10 5 0,2-5 16,-4 5 0,-4 0 15,-13 3 0,-5-3 16,-5 2 0,1 0 16,-2-2 0,-9 6 15,-8-2 0,1 3 0,-5-4 16</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22113 13181 0,'3'0'0,"-3"0"0,6-3 16,1 2 0,8-2 15,12 3 0,11-3 16,5 6 0,5 1 16,-2-4 0,-1 0 15,-2 0 0,-8-4 16,-6 4 0,-13-3 15,-1 3 0,-10 0 16,-4-3 0,-1 6 16,-1-3 0,-2 3 15,1-3 0,-3 0 16,-6 7 0,-10 1 16,-3 0 0,-7 3 0,-6-8 15,-1 0 0,-4-1 16,13-4 0,-3-4 15,11 9 0,12-3 16,6-4 0,6 0 16,2 2 0,-7 2 15,15-4 0,4 8 16,9-2 0,3 2 16,6 0 0,10-1 15,-1 1 0,3-1 16,0-1 0,0 5 15,-1 3 0,-10 0 16,3 0 0,-14 2 16,-1-7 0,-12-2 0,-14 0 15,2-3 0,-6 0 16,6 0 0,-1 4 16,1-8 0,-3 4 15,0 0 0,6 0 16,-3-3 0,-3 0 15,-9 3 0,0-5 16,-4 5 0,-1-2 16,-7-2 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14606 6786 0,'-9'-14'0,"0"9"15,9 4 0,-3 2 16,-1-1 0,-6 11 16,-13 17 0,-13 13 15,-9 18 0,2 16 16,-5 22 0,-7 4 15,-6 2 0,7 3 16,0 6 0,5-9 16,3-15 0,4-28 15,17-14 0,11-7 16,6-18 0,8-3 0,5-18 16,12-12 0</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22453 13144 0,'2'4'0,"-1"-4"16,-2 0 16,1 0 0,1-1 0,1-5 15,2 6 0,3 0 16,6-2 0,6-3 16,-2 3 0,3-2 15,-2 4 0,5 0 16,-1-6 0,-1 9 15,0-3 0,0 3 16,10-3 0,-6 4 16,7 1 0,-1-3 15,2 0 0,-6-4 16,-9 2 0,-2 0 16,-5-5 0,-8 3 15,1 2 0,-7 0 16,5 0 0,-5 0 15,3 0 0,-3 2 0,7-2 16,-8-6 0,4 10 16,0-2 0,-7-11 15,3 6 0,-4-1 16,0 1 0,11 3 16,-6-3 0,6 3 15,-2 0 0,2 0 16,-3-3 0,3-1 15,-3 4 0,10-3 16,-3 0 0,-7-1 16,3 6 0,1-2 15,-8 2 0,5-2 0,6 6 16,-7 4 16,-4 3 0,1 0 0</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22508 13230 0,'3'-7'0,"10"2"0,1-5 15,-2 10 0,5-7 16,1 3 0,9 4 16,-2 0 0,5-3 15,1 3 0,-1 3 16,0-3 0,-1 6 15,7-6 0,-7 0 16,-10 0 0,-2 0 16,-8-2 0,-5 2 15,-10 0 0,3 0 16,-9 6 0,-13 5 16,-14-6 0,6 0 15,2-3 0,-4 1 0</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22547 13208 0,'-7'-5'0,"7"5"16,3-2 0,-3 2 16,0-4 0,3 4 15,1 0 0,4 4 16,10 2 0,4-6 15,-1 7 0,6-7 16,0 4 0,6-1 0,-8-6 16,3 6 0,-7-3 15,-7-3 0,-1 1 16,-9 2 0,-5 0 16,-1 2 0,-2-2 15,0-2 0,-12-3 16,-3-3 0,12 6 15,-10-2 0,7 1 16,-1 0 0,3 1 16,2 4 0,6-6 15,-3 4 0,3 2 16,3 0 0,-3-2 0,3 0 16,-2-2 0,3 4 15,4 1 0,7 4 16,3-5 0,-5 3 15,3-5 0,7 8 16,-14-10 0,4 6 16,4-4 0,-10 3 15,-7-3 0,3 0 16,-6 0 0,3 0 16,0-3 0,0 3 15,0 0 0,6 0 16,-10 0 0,7 0 15,-8 0 0,10-10 16</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22825 13211 0,'3'0'0,"3"0"15,-5 7 0,10-11 16,1 8 0,5-4 16,0 0 0,5 3 15,1-1 0,-11-4 16,5 4 0,-12-2 15,3-2 0,-8 4 16,3-2 0,-6 4 16,3-4 0,0 0 15,-4-4 0,4 8 0,0-4 16,-7 0 16</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7747 10657 0,'0'-6'0,"0"-1"15,-7 1 0,7 2 0,-6 1 16,6 3 16,-3-3 0,3 3 0,0-7 15,0 14 0,0-11 16,3 6 0,-6-2 16,3 2 0,0 1 15,-3 4 0,0 8 16,-3 6 0,-1 5 15,-1 4 0,-4 7 16,2 8 0,-8 5 16,6 6 0,-3-12 15,3 1 0,0-12 16,6 7 0,-3-11 16,2-5 0,7-1 15,-3-7 0,3 4 16,0-16 0,0 3 0,0-4 15,0-1 0,0-4 16,0 2 0,0 0 16,0-3 0,-3 3 15,6 0 0,-9 0 16,-3 5 0,-9-1 16,3 6 0,6-3 15,2 3 0,4-6 16</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10464 10779 0,'-3'-3'0,"0"1"16,3 2 0,0 2 15,-4-2 0,1 0 16,0-2 0,3 4 16,3 4 0,-6-1 15,-3 17 0,-3 19 16,-2 4 0,7 18 15,-11 12 0,2-1 16,0-1 0,0-8 0,3-9 16,4-12 0,0-2 15,3-15 0,0-15 16,3-8 0,-5-4 16,10 3 0,-5-6 15,0-1 0,0-2 16,3-27 0</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13705 10716 0,'-4'2'16,"8"-2"0,-8-5 16,0-2 0,-1 5 15,0 1 0,-1-5 16,0 6 0,6 0 15,0 3 0,3-6 16,-3 6 0,-3-7 16,3 4 0,0 0 15,0 1 0,-3-1 16,0 0 0,6 6 0,-15 4 16,-2 3 0,4 14 15,-12 13 0,4 10 16,6 12 0,-11 7 15,-2 7 0,1-3 16,-1-6 0,7-8 16,6-11 0,-10-6 15,11-8 0,-2-17 16,4 0 0,3-10 16,3-3 0,6-4 15,0-4 0,-3 0 16,0 1 0,6-4 15,0-12 0,12-7 16,4-4 0</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16110 10865 0,'-3'-7'15,"-7"-1"0,7 1 16,2-4 0,2 3 16,-5 6 0,3-6 15,-2 6 0,4-1 16,-1 0 0,0 3 15,2 0 0,-2-3 0,0 6 16,-3 3 16,6 4 0,-15 19 0,3 19 15,-12 2 16,2-2 0,7-2 0,-2-2 16,2 1 0,12-11 15,-1 0 0,-2-9 16,3-5 0,0-3 15,-3 3 0,0 2 16,-3 0 0,3 13 16,-9-6 0,10-9 15,1-6 0,-2 2 16,1-13 0,2 4 16,-1-4 0,7-5 0,-9 4 15,4-4 16,2 2 0,-1-4 0,10-19 15</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22922 13115 0,'-6'-7'0,"-2"1"0,8 9 15,-3-9 0,0 4 16,-4 7 0,6-8 16,-5 3 0,6-4 15,-4 4 0,-2-6 16,5 6 0,-2-4 16,0 8 0,-9-4 15,3 6 0</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22813 13112 0,'0'0'0,"-3"-3"0,3 6 15,-6-6 0,6 2 16,-3 1 0,2 0 16,2 0 0,-2-3 15,5 6 0,-8-3 16,4-3 0,4 6 15,-4-3 0,-3 0 16,9 0 0,-6 0 16,6 4 0,1 6 15,1-4 0,4 5 16,1-3 0,-2-1 16,6 0 0,-4-4 15,9 1 0,0 2 16,5-6 0,0 3 15,-2-2 0,1-1 0,1-1 16,-13-2 0,4 3 16,2-6 0,-2 6 15,-2-4 0,-13 1 16,6 0 0,-4 6 16,-10-6 0,8 6 15,-10-3 0,7 0 16,0 3 0,-4-3 15,4 0 0,-9 2 16,-5 0 0,-1 1 0,-5 0 16,-6 0 0,-6 1 15,-1-1 0,5 7 16,-2-7 0,3 3 16,12-1 0,5-6 15,0-3 0,2 4 16,5-6 0,-5 3 15,5 6 0,-7-3 16,1-3 0,11 6 16,-4-3 0,4-3 15,1 3 0,-3-3 16,9 3 0,5 3 16,3 0 0,4 3 0,0-2 15,5-3 16,7-1 0,2-1 0,10 1 15,-6-10 0,2 10 16,-8-6 0,0 4 16,-17 2 0,-6 2 15,-3-2 0,-7 3 16,-4-6 0,0 6 16,4-3 0,0 0 15,-3 0 0,1 0 16,-5-3 0,1 1 15,-6 2 0,-1-5 16,-2 5 0,-1 0 16,-1 0 0,1 5 0,2-5 15,3 2 0,3 1 16,8-6 0,-5 3 16,14-2 0,-16 4 15,13-4 0,-8 2 16,13 0 0,-11 0 15,3 0 0,9 5 16,4-5 0,1 3 16,-1 3 0,5-6 15,0 5 0,2-5 16,-2 0 0,-3-1 16,2-3 0,-8 4 15,-1 0 0,-5 0 16,-1 0 0,-4 0 15,-1 0 0,0 0 0,-1 4 16,4-8 0,-5 8 16,-1-8 0,0 4 15,11 0 0,-14 0 16,9 0 0,0 0 16,-6 0 0,1 0 15,2 0 0,3 0 16,-1 0 0,-2 0 15,0 0 0,1 0 16,-2 0 0,-1 0 0,9 4 16,-4-3 15,4-1 0,-4 6 0,7-2 16,-8 1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14545 6903 0,'6'64'0,"10"50"16,8-11 0,-6-19 0,3-3 15,-2-3 0,-7-5 16,-8-7 0,-1-3 16,5-4 0,-22-16 15,-6-11 0</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23377 13329 0,'-3'-7'15,"3"1"0,-5-3 16,5 5 0,0 4 16,-1-6 0,1 9 15,-2-3 0,2-3 16,0 0 0,2 6 0,-2-6 15,1 3 0,-4 0 16,3 3 0,0-3 16,0 0 0,-1 3 15,2-3 0,1 0 16,-5-3 0,4 3 16,-2 0 0,1-3 15,0 9 0,-2-6 16,1 0 0,1 0 15,-3 0 0,3 0 16,-3 0 0,3 0 16,3 3 0,-4-3 15,5 0 0,-11 4 0,4 5 16,-4 4 0,6-1 16,1-4 0,1 5 15,-2-3 0,1 4 16,0 2 0,1-3 15,-2 7 16,6 0 0,-10 2 0,5-5 16,-2-3 0,4 2 15,-5-1 0,3-3 16,0-5 0,1-4 16,1 7 0,-2-4 15,0 0 0,-3-6 16,6 1 0,-5-2 15,4 5 0,-2-8 0,0 4 16,1-3 0,-2-4 16,6-8 0,-1 2 15,1-8 16</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23335 13316 0,'-3'0'16,"4"-2"0,1 4 15,1-4 0,-3 2 16,0 0 0,0 0 16,-3 0 0,4 0 15,-2 0 0,1-5 16,1 12 0,-2-9 15,2 2 0,-2 0 16,2 0 0,-1 0 16,-3 2 0,5-2 15,-5 0 0,3 0 0,3 0 16,-10 3 16,7 0 0,0 4 0,0 0 15,0 3 0,-6 0 16,4-2 0,1-3 15,2-2 0,-1 1 16,-3-2 0,3 3 16,-1-5 0,1 0 15,0 0 0,1 0 16,-1 0 0,2 6 16,1-2 0,-2 1 15,-2 2 0,4 0 0,2-1 16,-9-2 15,4-1 0,2 0 0,-4-3 16,1-3 0,2 6 16,3-3 0,-1 5 15,-3-5 0,2 2 16,-4 2 0,4-4 16,-2 0 0,0 0 15,-5 0 0,7-4 16,1 4 0,-5 0 15,5 0 0,-6 0 16,3 4 0,-1-4 16,2 0 0,1 6 15,-1-4 0,1 0 16,-4-2 0,4 3 0,-4-3 16,1 3 0,-2 4 15,3-7 0,0 3 16,-4-3 0,8 0 15,-8 0 0,8 0 16,-1-3 0,-6 3 16,6 3 0,-3 1 15,-2 2 0,4 1 16,-2 0 0,-2-5 16,4 9 0,2-2 15,-2-2 0,-2-1 16,0 5 0,1 1 15,1-4 0,-2 8 16,-2-4 0,5-1 0,1 3 16,-8-6 0,8 6 15,-4-7 0,0-4 16,0 1 0,-5 4 16,6-3 0,-1 2 15,-1 2 0,1 4 16,0-6 0,5 6 15,-9-3 0,12 0 16,-9-6 0,1 5 16,0-9 0,1 7 15,-1-10 0,2 8 16,-2 2 0,-3 0 16,3 3 0,0-3 0,-7 3 15,6 0 0,-1-7 16,4 4 0,-2-1 15,0 1 0,0-3 16,0 6 0,1-2 16,-1 3 0,0-8 15,0 7 0,0-4 16,4 1 0,-4 3 16,0 0 0,0 0 15,0 2 0,0-8 16,0 6 0,-4 0 15,8 1 0,-4-5 0,4-4 16,-5 6 0,1-2 16,0 4 0,1-1 15,2 1 0,-6-3 16,5 4 0,-4-2 16,1 1 0,2-3 15,-2 0 0,1 9 16,0-9 0,0 9 15,0-8 0,-3 10 16,3-8 0,3 0 16,-6 7 0,-1-10 15,8 8 0,-4-1 16,-4-4 0,4 3 0,4 0 16,-4 4 15,3 4 0,-10-3 0,4 2 16,3-10 0,-3 4 15,2-1 0,1-1 16,0 2 0,-2 2 16,2 1 0,0-3 15,0 2 0,-1-5 16,-4-1 0,3 2 16,-1 2 0,0-2 15,3-8 0,1 3 16,-1 2 0,0-6 15,0 7 0,2 1 16,-4-4 0,4 8 0,-4-1 16,2 2 0,0-2 15,-4 2 0,8-3 16,-7 3 0,3-2 16,3-1 0,-4-1 15,1-4 0,-2 6 16,2-9 0,-1 6 15,4-2 0,-6-2 16,1 0 0,2 1 16,-3 0 0,3 3 0,0-2 15,0 1 0,-1-1 16,-2 2 16,0 0 0,3-5 0,0 2 15,0 0 0,0-3 16,0 0 0,0 2 15,0-1 0,0 4 16,0-6 0,0-2 16,0 1 0,3 4 15,-6-3 0,4-1 16,-2 4 0,1-1 16,0 1 0,-3-1 15,6-2 0,-11 2 16,13-2 0,-5-2 15,0 6 0,0-5 0,0 0 16,0 1 0,-5 5 16,10 1 0,-10 3 15,10-2 0,-5-8 16,-5 7 0,10-7 16,-5 4 0,0-1 15,3-2 0,-6 2 16,3 1 0,4-4 15,-4 3 0,0-6 16,-1 0 0,5 14 16,-5-14 0,2 6 15,-5-3 0,5 1 16,-2-1 0,2 4 0,-2 3 16,1-4 0,1 0 15,-1 2 0,5-1 16,-7-7 0,4 3 15,-2 4 0,3-7 16,-5 5 0,4-5 16,-1 5 0,-1-5 15,2 2 0,-2 1 16,0-2 0,1-1 16,-2-1 0,2 1 15,-1 0 0,0 0 16,0 1 0,0-1 0,0-1 15,0 2 16,-3-2 0,5 1 0,-4 0 16,5 0 0,-4 1 15,-1-2 0,5 5 16,-3-7 0,-1 3 16,2 0 0,-1 0 15,0 3 0,-1-6 16,2 3 0,-2-1 15,2 5 0,-1-8 16,-1 4 0,1 0 16,0 1 0,1 2 15,-4-3 0,6 0 0,-3-3 16,0 6 0,-4-3 16,8 0 15,-4 0 0,-3 0 0,5 3 16,-2-6 0,1 6 15,-1-3 0,-1 3 16,2 4 0,-1-3 16,5-1 0,-7 2 15,4 6 0,1-1 16,-1 0 0,-2-3 16,0 5 0,2-7 15,-2-3 0,1 2 0,1-4 16,-2 3 15,0-6 0,0 3 0,0 0 16,1-4 0,-2 8 16,2-4 0,-2 3 15,2-3 0,-1 3 16,0-6 0,2 0 16,-4 3 0,1 0 15,2 0 0,-1 0 16,0 0 0,2 0 15,-4 3 0,2-6 16,-1 3 0,2 6 16,-1-12 0,0 12 15,0-6 0,2-3 16,-4 3 0,4-3 0,-4 9 16,2-9 0,-1 0 15,2 6 0,-1-6 16,2 9 0,-5-9 15,6 3 0,-5 3 16,-1-6 0,6 3 16,-3 3 0,2-3 15,-1 7 0,-1-10 16,3 2 0,-3 8 16,0-10 0,-1 6 15,1-9 0,1 9 16,-1 0 0,0-6 0,0 6 15,0-3 16,0-3 0,0 6 0,7 0 16,-7 1 0,3 0 15,-6-8 0,3 4 16,3 0 0,-3 0 16,0 0 0,-3 0 15,3 0 0,0 0 16,0 4 0,-4-4 15,8 0 0,-4-4 16,3 4 0,-3-4 16,0 8 0,-3-4 0,-1 4 15,1-8 0,13 4 16,-10 0 16,-3 4 0,3-8 0,0 8 15,0-8 16,-4 8 0,4-8 0,4 4 15,-1 0 0,-6-2 16,6 2 0,-3 0 16,0-4 0,0 4 15,3-1 0,-5-6 16,5-2 0,3 9 16,-3-9 0,1 4 15</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23375 15189 0,'0'-6'16</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23322 15216 0,'-2'-4'0,"-1"4"16,8 0 0,-4 0 16,-1-3 0,-1 6 15,-2-3 0,6 0 16,-3 0 0,1 0 15,-1 0 0,0 0 16,0 4 0,2-8 16,-2 4 0,0 6 15,3-6 0,4 5 16,-7-5 0,7 0 16,-4-1 0,1 1 15,-4 1 0,-4-6 16,8 9 0,-4-8 15,-4 4 0,4 0 16,4 4 0,2-8 0,-5 2 16,8 2 0,-2 0 15,-4 0 0,6 0 16,2 0 0,-7 0 16,5 0 0,0 0 15,3-4 0,-1 4 16,-7 0 0,5 0 15,-5 0 0,-1 0 16,2-3 0,-7 6 16,4-6 0,-2 6 0,-2-3 15,4 0 16,-4 0 0,4 4 0,-5-4 16,4 0 15,-2-4 0,1 8 0,0-4 16,1 0 0,-2 0 15,1 0 0,-2 0 16,2 2 0,0-2 16,2 0 0,-7-2 15,7 4 0,-1-4 16,-1 4 0,-1-8 16,1 10 0,3-4 15,-3 0 0,-3-10 16,7-3 0</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23398 15252 0,'0'0'16,"-8"0"0,13 0 16,-11 0 0,7 0 15,4 0 0,-5 0 16,0 3 0,0-6 0,3 6 15,-6-3 16,3-3 0,3 3 0,-6 0 16,3 0 0,4-6 15,-5 12 0,-2-10 16,6 2 0,-2 4 16,-2-2 0,1-5 15,0 8 0,1-6 16,11 1 0,-4 2 15,5-5 0,-5 5 16,2 0 0,0-3 16,-1 8 0,0-7 0,2 4 15,-5-2 0,0 3 16,0-3 0,-2 0 16,3 0 0,4 2 15,-3-7 16,0 0 0,0 5 0,-5 0 15,-2 0 0,5 0 16,-4 3 0,-1-1 16,2-4 0,-3 4 15,5-4 0,1 7 16,0-3 0,-6-4 16,4 7 0,-2-13 15,5 11 0,-5-6 16,2 3 0,2-2 15,-5 2 0,-1 2 0,2-2 16,-2 0 0,3 3 16,5-6 0,-8 6 15,4-3 0,1 0 16,-1 5 0,-1-3 16,3-7 0,-2 10 15,-2-5 0,-2 0 16,1 0 0,2 4 15,-1-4 0,-2-4 16,-2 2 0,4 4 16,-2-2 0,0 0 15,0-2 0,1 8 0,4-10 16,1 8 0,-6-8 16,4 8 0,-2-4 15,1 0 0,0 0 16,-3 3 0,1-3 15,1-3 0,-1 6 16,-1-6 0,5 3 16,-2 3 0,-2-6 15,-1 3 0,4 3 16,-4-3 0,0-3 16,2 6 0,1-6 15,-5 6 0,5-6 16,-4 3 0,1 0 15,1 0 0,-1 3 16,3-6 0,-3 9 0,2-9 16,6 6 0,-8-3 15,4 0 0,1 0 16,0-3 0,1 6 16,-6 1 0,5-5 15,-1 5 0,-5-4 16,4 0 0,0-4 15,1 11 0,-4-6 16,4-1 0,3 0 16,-4 6 0,0-12 0,-2 6 15,2 2 16,-1 0 0,-2-6 0,0 4 16,3 0 0,-3 2 15,1-2 0,-1-2 16,3 2 0,-1 6 15,-1-12 0,-2 5 16,5 2 0,-8 1 16,4-2 0,1-2 15,-2 2 0,1 0 16,-2-1 0,4 2 16,-4-2 0,2 2 15,-1-2 0,2-6 0,-2-6 16,-7-2 15</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22310 15588 0,'6'-7'15,"-3"2"0,1-10 16,-4 10 0,0 5 0,2 0 16,-4-2 15,2 4 0,-1-4 0,2 4 16,-1-4 0,-4 4 16,7-2 0,-3 0 15,-2 3 0,4-6 16,-5 6 0,3-3 15,0 0 0,-2 0 16,1 0 0,1 1 16,0 1 0,-6 4 15,0 5 0,0-7 16,2 1 0,-2 3 16,-5 1 0,7-5 15,-1 5 0,-5 2 16,1-9 0,5 8 0,-6 1 15,0 5 0,-3-7 16,7-2 0,0 3 16,0-6 0,-5 4 15,4 1 0,1-3 16,3 2 0,-7-2 16,4 7 0,-7 7 15,4-5 0,-2 2 16,-4-1 0,0 1 15,1-10 0,3 5 16,5-3 0,-4-1 16,4 2 0,-8 0 0,6 0 15,1 0 0,-1-1 16,2 2 0,5-4 16,-4 3 0,1-4 15,-4 0 0,7 1 16,-2-3 0,-1 2 15,4-2 0,-3-2 16,3 6 0,0-5 16,-3 4 0,3-4 15,-8 0 0,6-3 16,4 0 0,-2-3 16,1 6 0,-2-3 15,-1 0 0,4-3 16,-2 0 0,5 9 15,-9-9 0,3 0 0,-2 6 16,7-6 0,-5 6 16,-2-6 0,3 2 15,0 5 0,1-7 16,1 6 0,-2-3 16</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21044 3556 0,'0'-10'0,"3"-2"16,4 3 0,-9 4 16,1 6 0,1-3 15,0 2 0,0 4 16,0-6 0,1 2 15,-6-4 0,9 6 16,-8-1 0,8-2 16,-4 1 0,0 1 15,3-2 0,-3 1 16,0 2 0,1-7 16,2 10 0,6 0 15,11 1 0,2 2 16,10-3 0,4 0 0,13-1 15,0 4 0,-4-7 16,-10 4 0,-3-3 16,-15 6 15,-3-9 0,-8 3 0,-9 3 16,3-5 0,0 0 16,-4-5 0,1 5 15,3 5 0,-3-2 16,6-8 0,-6 7 15,6 2 0,-3-7 16,0 0 0,7 3 16</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7810 10612 0,'-4'0'0,"1"2"16,0 2 0,-2-4 16,2 0 0,0 8 15,-6 4 0,-1 1 16,4 7 0,0 2 15,1 5 0,-8 3 16,4 13 0,-3 7 0,-1 6 16,-7-1 0,1-2 15,-2 8 0,0-7 16,0-14 0,8-6 16,1-8 0,9-19 15,3-4 0,3-6 16,3-1 0,-3 1 15,0-1 0,10-22 16,11-10 0,-3-6 16,0-4 0,1-5 15,-10-8 0,3 2 16,-3 2 0,-3 8 0,-2 22 16,-7 14 0,0 15 15,-4-4 0,-2 2 16,6 3 0,-3 8 15,-6 16 0,0 24 16,-3 6 0,0 8 16,-7 6 0,-2-8 15,0-2 0,-6-2 16,5-10 0,5-12 16,1-11 0,7-13 15,3-8 0,9-7 16,-3-3 0,3-1 15,3-3 0,-3-8 16,10-19 0,10-13 16</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10478 10954 0,'-14'0'0,"11"0"16,-4 0 0,-5 0 15,9 0 0,-6 0 0,12 3 16,-3-6 16,6 7 0,-12 16 0,6 20 15,-3 10 16,-5 8 0,7 5 0,1-7 16,-6-7 0,6-4 15,0-13 0,3-9 16,0-7 0,-3-6 15,0-8 0,1-6 16,-1 6 0,11-8 16,-5-1 0,6-13 15,1-14 0,7-11 16,-1-14 0,-10-4 16,6-4 0,-6 8 15,-6 10 0,10 19 16,-10 11 0,-9 8 0,-1 4 15,1 2 0,0 3 16,0 7 0,3-3 16,-3 3 0,0 17 15,-9 25 0,5 9 16,-6 3 0,6-3 16,0-10 0,1-6 15,0-9 0,9-9 16,-6-9 0,12-7 15,-3-6 0,0-2 16,-6 4 0,9-4 16,-6-4 0,6-2 15,7-8 0,4-12 0</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21090 3224 0,'-7'-14'0,"3"4"16,-3 2 0,1-2 15,-8-1 0,6 3 16,-3 0 0,3 2 15</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1848 2108 0,'-22'-6'15,"4"0"0,-6-1 16,12-5 0,-9 5 16,2-11 0,13 5 15,-8 0 0,4 2 16,-5-1 0,15 5 15,-6-4 0,4 3 16,-5 7 0,7-5 0,0 3 16,3 2 0,-9-1 15,6 1 0,0 2 16,12-2 0,-18 1 16,3 0 0,3 1 15,3-1 0,1-3 16,-2 5 0,-2-2 15,-2-2 0,4 4 16,13-2 0,13-5 16,5 1 0,6-4 15,12 2 0,1-1 16,24-6 0,6 5 16,3-5 0,2 1 15,-4 2 0,2 0 16,-4-2 0,4-2 0,-5 1 15,-2-2 0,10 10 16,6-7 0,5-7 16,-13 5 0,5 0 15,8 2 0,-3-1 16,4-4 0,-7 0 16,1 3 0,-11 1 15,-5-2 0,-14 4 16,-7-2 0,-2-1 15,9 3 0,2 0 16,16 9 0,-6-13 16,-7 11 0,-1-5 15,-2 0 0,-5 6 0,3-1 16,-4-8 0,1 3 16,5 2 0,-2-2 15,0-1 0,-3 3 16,-4-3 0,1 3 15,3-1 0,-1-2 16,-12 6 0,10 3 16,-19-8 0,-8 8 15,-19-1 0,-9 2 16,-9 0 0,6 0 16,-3 0 0,1 3 15,2-4 0,-4 5 16,1-1 0,12 21 15,6 21 0,4-2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14201 7538 0,'10'-2'16,"67"4"0,18-5 0,-11 3 15,7 3 0,21-3 16,12-6 0</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23794 15177 0,'2'0'16,"-4"2"0,2-4 15,2-2 0,-2 8 16,0-8 0,1 4 16,1 0 0,-1 4 15,-2-4 0,2 2 16,-2-2 0,-1-2 0,2 4 15,0-2 16,-3 0 0,5 4 0,-4-4 16,4-4 0,-2 8 15,0-8 0,-2 2 16,4 4 0,-2-12 16,-9 10 0,5-3 15,-2 6 0,1-6 16,2 6 0,2-3 15,1 3 0,-2-6 16,4 3 0,-1 0 16,2 0 0,0 3 15,0-6 0,6 11 16,-3-8 0,3 2 0,2 2 16,-5-4 0,5 6 15,1-6 0,5-3 16,-5 8 0,2-10 15,-6 8 0,-4-3 16,0 2 0,-8-2 16,3 5 0,1-8 15,0 6 0,-2-3 16,2 3 0,0 0 16,0-9 0,-1 12 15,-2-9 0,6 0 16,-5 3 0,2-3 15,2 6 0,-4-6 0,2 6 16,-1-10 0,-4 1 16,-3-5 0,2 1 15</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23781 9232 0,'-7'-11'15,"5"8"0,2-2 16,-4 2 0,1 3 16,-3-3 0,6 6 0,0-6 15,0 3 0,0 0 16,2-3 0,-2 3 16,0 3 0,0 2 15,0 1 0,0 0 16,0 2 0,4-9 15,-4 1 0,3 6 16,-6-11 0,6 4 16,-10 4 0,7 0 15,-4-6 0,8 10 16,0-14 0,-4 10 16,0-6 0,0 6 0,0-6 15,-6 6 16,12-3 0,-12 0 15,4-3 0,10 3 0,-8 0 16,-6 0 0,6 0 16,0 0 0,0 3 15,-2-6 0,10 6 16,-8-3 0,-6 0 16,6 0 0,0 0 15,-2 6 0,2 25 16,-9 8 0,6 20 15,2 1 0,-2 9 16,3 6 0,6 9 16,3 11 0,-4-7 15,8-5 0,-4-6 0,2-1 16,-6-4 0,1-2 16,3-1 0,-4-6 15,-5 3 0,-2 7 16,1-16 0,-1-12 15,2-2 0,0-13 16,0-10 0,-1-3 16,-2-7 0,6 0 15,-3-8 0,-3-4 16,6 4 0,-2-4 16,1-2 0,-1 4 15,1-13 0,3 0 16,-3 0 0,-5-11 15,0 11 0,3-10 16,3 3 0,-3 7 0,-3 3 16,3 10 0,-1 0 15,1-3 0,0 3 16,-5 7 0,8-8 16,-4 14 0,2 7 15,-5 0 0,4 7 16,0 2 0,-3 1 15,3 0 0,3 13 16,-3 7 0,0 8 16,0 9 0,-3-7 0,3-4 15,-5 0 0,3 0 16,2-7 0,-6 3 16,5-4 0,-1 0 15,1-17 0,2 12 16,-5 4 0,10 1 15,-3 2 0,1 0 16,3-7 0,-7-4 16,3-11 0,0 0 15,-3-7 0,0 4 16,0 1 0,0 2 16,-2 1 0,4 7 0,2-5 15,-5 1 0,2 5 16,-7-5 15,11 2 0,-8-12 0,1 6 16,4-3 0,-1 2 16,2-7 0,-3 6 15,4 1 0,-4-1 16,-1 4 0,-3-1 16,1-2 0,0 9 15,-4 4 0,6-7 16,1 0 0,-3 7 15,0-7 0,3-4 16,1 7 0,-5-12 16,8 16 0,-10-4 15,-1 5 0,6-2 0,-1-7 16,-1 11 0,3 3 16,0-6 0,0 2 15,2 5 0,-4-9 16,4-1 0,-4 0 15,-1 3 0,2-4 16,2 1 0,-1 6 16,2-4 0,-2 1 15,0-1 0,4-2 16,-2 2 0,2-7 16,-4-2 0,6-5 15,-5 4 0,2 1 16,2-7 0,-8-3 15,4 9 0,-1 2 16,7-2 0,-14 0 0,7 11 16,2-6 0,-5-6 15,1-6 0,2 6 16,2-8 0,-1 1 16,6 5 0,-7 4 15,0 0 0,0-2 16,0 13 0,0-9 15,3-1 0,-6-5 16,3 9 0,-5-11 16,5-1 0,-3 4 0,-2-5 15,4 8 0,1-7 16,-2 11 0,2-8 16,0 1 0,2-2 15,-5-1 0,-1-4 16,2 7 0,2-7 15,-7 2 0,4-1 16,1 5 0,2 11 16,-1-8 0,1 1 15,-2-1 0,1 3 16,-1-2 0,4-3 16,-5 0 0,0 5 0,3 1 15,1-9 16,-1-1 0,2 7 15,-2-10 0,1 3 0,-1-1 16,0-5 0,5 3 16,-5-10 0,1 7 15,2-14 0,-3-3 16,-1 3 0,1 1 16,0-11 0,0 7 15,-2 0 0,-2-14 16,-8-16 0,3-42 15,-2-37 0</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23700 9171 0,'0'-6'0,"3"6"16,-1-4 0,-1 4 15,-1 1 0,-1-6 16,-1 9 0,2-2 0,-1 0 15,2 1 0,-1 1 16,0-1 0,0-4 16,-1 1 0,1 0 15,-2 1 0,-5 2 16,0 10 0,-2-11 16,-2 6 0,5-5 15,8 0 0,-4-3 16,4-3 0,-4 3 15,2 0 0,-3 3 16,3-6 0,2 3 16,1 3 0,-2-3 0,7 3 15,1 7 16,10-4 0,4 9 0,-1-5 16,0 2 0,-5-12 15,-7 8 0,-7-8 16,-6 0 0,3 0 15,0 1 0,-4-6 16,-1 12 0,-1-9 16,-13 13 0</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23836 9149 0,'-1'0'0,"1"-5"15,0 6 0,0-5 16,0 8 0,0-8 15,0 6 0,0-4 0,1-1 16,-1 6 0,0-6 16,3 3 0,-6 0 15,2 3 0,1-3 16,0 2 0,-5-1 16,4-2 0,2-4 15,-2 11 0,2-6 16,-1-1 0,3-1 15,-4-1 0,4 6 16,-5-1 0,2-7 16,2 5 0,-1 3 15,-1-6 0,0 6 0,2-7 16,1 5 16,0-2 0,12 11 0,0-3 15,7-6 0,0 1 16,1 2 0,-7 0 15,-1-1 16,-5-3 0,-7-3 0,2 3 16,-8 3 0,4-3 15,-2 0 0,1 0 16,-5 0 0,-3 4 16,3-4 0,-13 2 15,-9 6 0,-3-2 16,-1 0 0,-9 3 15,4-8 0,2-1 16,1 0 0,5-1 0,10-5 16,-5 3 15,17-6 0,5 2 0,-4-3 16,5 3 16,-4-7 0,-2 4 0,5-1 15,-2 3 0,3 8 16,3-6 0,-6 1 15,6 4 0,-3-1 16,0 6 0,0-4 16,0-4 0,1 6 15,1-2 0,-1 2 16,18 2 0,4 2 16,9-6 0,7 3 0,2 1 15,11-1 0,1-5 16,2 4 0,-6 1 15,-11 1 0,1 2 16,-11-3 0,-7-3 16,-7 5 0,-5-3 15,-6 1 0,-2-6 16,-7 3 0,11 0 16,-5 0 0,-5 0 15,4 0 0,2 0 16,-7 4 0,2-8 15,-10 4 0,-2 0 16,0-2 0,-13 2 16,2-11 0,-7 4 0,7 0 15,-4-1 0,6-2 16,0 5 0,9 5 16,0-4 0,8 1 15,5 1 0,5 2 16,-1-4 0,2 4 15,2 0 0,-5 0 16,3 0 0,-6 4 16,7-4 0,4 2 15,12 0 0,7 1 16,11 4 0,10-7 16,-1-2 0,5 4 15,-11-4 0,11-3 16,-1 5 0,11 0 0,4-5 15,8-1 0,-11 6 16,-24-3 0,-6 0 16,-27 7 0,-2-4 15,-7-1 0,2 1 16,-2 0 0,1 3 16,4-5 0,-5 2 15,3 0 0,0 2 16,-11-2 0,4 6 15,-20 7 0,-7 6 16,-9 6 0</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10033 4538 0,'-6'-3'16</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9997 4538 0,'-10'-4'0,"-2"-2"0,-2-2 16,10 1 0,1 0 16,3-2 0,0 0 15,-6 3 0,6-2 16,0 4 0,0 2 16,-3 4 0,0-4 15,3 4 0,0 1 16,3-4 0,0 2 15,-3-2 0,3 2 16,0 2 0,15 9 16,3-3 0,3 0 15,7-2 0,2-3 0,4 2 16,2 3 0,6-5 16,-6-1 0,2 0 15,-5-2 0,6 3 16,1-4 0,5-2 15,-2 0 0,6 0 16,-4-3 0,7 4 16,-9-5 0,10 0 15,-7 6 0,-11 0 16,4-2 0,11-2 0,-13 4 16,-3-3 15,-1 3 0,-17-1 0,4 1 16,-1 1 0,-1-5 15,-3 8 0,9-1 16,-8 0 0,4-2 16,-1 1 0,2-2 15,1 0 0,-2 0 16,2-2 0,-4 2 16,-6 2 0,9-2 15,1 0 0,-1 0 16,-3 0 0,3 0 15,1-6 0,-4 9 16,-3-6 0,-11 0 16,2 3 0,2-1 0,5 2 15,3-1 0,13 3 16,1-3 0,10 0 16</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24411 9104 0,'0'0'0,"-5"3"16,13-6 0,-19 3 16,19 0 0,-2 2 15,4-9 0,-1 7 0,4 0 16,-6 0 0,-1 2 15,5 4 0,-8-1 16,-3 1 0,9-3 16,-9 1 0,5-1 15,-10-3 0,5 0 16,3 0 0,2 0 16,-2 0 0,4 3 15,-1 3 0,6 0 16,-2-5 0,-1 0 15,15 3 0,-1-2 16,-1 2 0,3-5 16,7 1 0,-5 3 15,7-3 0,-1 8 16,0-5 0,-11 0 16,2 1 0,-6-4 15,-11 3 0,-4 2 0,5-5 16,-7-1 0,1 0 15,-4 1 0,5-3 16,-1 3 0,-4-3 16,4 3 0,-4 0 15,4-1 0,-2 2 16,-5-1 0,-4-4 16</inkml:trace>
</inkml:ink>
</file>

<file path=ppt/ink/ink20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24931 8331 0,'3'0'0,"-6"1"0,5-1 16,-9 6 0,5-1 15,-5 11 0,7-10 16</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24878 8379 0,'-5'3'0,"4"1"15,-7 6 16,8 6 0,8-3 0,-8-3 15,1 4 0,2 2 16,-1-3 0,-1 6 16</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24812 8632 0,'-2'14'0,"1"3"16,-3-11 0,11-3 0,-6 0 16,10 3 15,0-9 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15798 7116 0,'-16'3'0,"12"18"0,-6 48 15,-9 7 0,4 9 16,-6 8 0,6-9 16,1-12 0,1-8 15,4-9 0,-1-18 16,10-12 0,-6-5 15,3-10 0,3-4 16,-7-12 0,7-4 16</inkml:trace>
</inkml:ink>
</file>

<file path=ppt/ink/ink21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24849 8768 0,'-3'10'0,"-3"11"16,-1-13 0,6-2 16,2-1 0,2-2 15,3 0 0,1-2 16,1 0 0</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24594 7464 0,'-6'-17'15,"3"1"0,-3 2 16,2 1 0,-2 3 0,1 4 15,0 2 0,-4 0 16,7 4 0,-3-6 16,-5 12 0,1-4 15,-1 6 0,-1 1 16,-7 9 0,6 6 16,-4 4 0,5 3 15,4-3 0,-6 0 16,13 1 0,-3-1 15,-2 2 0,5-2 16,3 0 0,2-3 16,8 2 0,5 0 0,7-1 15,-4 0 0,2 1 16,4-5 0,-1-2 16,-3-3 0,2-1 15,-2-4 0,5 0 16,-1-4 0,0 0 15,7-5 0,-4 0 16,6-3 0,4-6 16,-2 3 0,15-12 15,-12 3 0,3 0 16,2 1 0,-7-5 16,0-2 0,-8 8 0,-3-2 15,-4 2 16,-3-9 0,6 1 0,-11-1 15,7-1 0,-4-6 16,-2 3 0,-4-1 16,3 1 0,-7-7 15,2-2 0,-2-1 16,1 8 0,-8-3 16,-1-6 0,-2-6 15,-1-2 0,-13-1 16,-4-7 0,-3 10 15,-17-2 0,-6 11 16,-15 4 0,-14 3 16,-20 13 0,-5 8 15,1 1 0,7 11 0,6 4 16,13 6 0,12 1 16,18 1 0,13 2 15,5 13 0,8 1 16,16 2 0</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24788 7370 0,'3'-6'0,"6"3"16,0-5 0,-9 7 0,3-1 15,1 2 0,2 0 16,4 10 0,1-6 15,-3-1 0,13 0 16,-8 1 0,5 0 16,3 9 0,3-1 15,3 4 0,-4 3 16,-6-3 0,2-3 16,-11-1 0,-1-7 15,-5-1 0,-2 0 16,0 1 0,6 5 15,-5 0 0,-1 2 16,-7 6 0,1 0 0,-5-1 16,-5 0 15,-4 0 0,-5-5 0,-8-1 16,-4-5 0,0 3 16,0-6 0,2-5 15,2 4 0,4-4 16,2 4 0,13-2 15,4 0 0,16 0 16,-6-2 0,4 2 16,5 6 0,10 5 15,20 2 0,15-4 16,13 4 0,12-6 16,20 9 0,1-2 15,-8 5 0</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1403 12752 0,'-11'-27'15,"11"27"0,0 0 16,0 3 0,-3-6 0,6 3 15,-6 3 16,3 0 0,-2-1 0,4-2 16,-2 2 0,4 21 15,8 21 0,0 18 16,-3 1 0,6 6 16,-6-3 0,-3 0 15,-3-5 0,4-20 16,-4-5 0,9-5 15,-4-12 0,5-8 16,-4-5 0,12-3 16,4-10 0,17-8 15,13-19 0,26-13 16,-1-2 0,7-10 16,-17-1 0,-4 14 0,-17 10 15,-18 12 0,-10 5 16,-12 12 0,-9 7 15,-3 3 0,3-6 16,3 6 0,-6-2 16,6 2 0,15 10 15,6 7 0,18 6 16</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10524 12794 0,'-12'-13'0,"9"-3"15,-3-2 0,6 6 16,-9 2 0,6-7 15,-7 5 0,4 5 16,-1-10 0,6 14 16,-2 0 0,3-1 15,-6 4 0,9 4 16,-6-1 0,-4 0 0,-2 28 16,-3-9 15,-3 18 0,-3 19 16,0 10 0,-4 4 0,1-7 15,3 4 0,3-6 16,5-19 0,0-12 16,9-11 0,-2-11 15,0-4 0,3-4 16,0-7 0,3 1 16,-3 6 0,0-3 15,0 0 0,0 0 16,4 4 0,12 3 15</inkml:trace>
</inkml:ink>
</file>

<file path=ppt/ink/ink21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24690 9049 0,'-11'-6'0,"11"2"0,0 2 16,-4-3 0,2 1 15,-1 4 0,0-3 16,-4 4 0,4-2 15,-7-2 0,5 7 16,-1-2 0,3 2 16,4-4 0,6 3 15,-1 5 0,11 0 16,7 3 0,20-4 16,3-4 0,13 3 15,-8-2 0,-7-4 16,-5 6 0,-7-2 15,-14 0 0,-8 1 0,-10-7 16,-1 4 16,-4 1 0,1-3 0,-5 0 15,-2 0 0,-11 0 16,-1-3 0,-7 1 16,4-5 0,-14 1 15,6-2 0,9 2 16,12 3 0,7 2 15,5 1 0,5-3 16,-2 4 0,6 8 16,12 1 0,9 4 15,4 5 0</inkml:trace>
</inkml:ink>
</file>

<file path=ppt/ink/ink21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25069 9212 0,'-8'2'16,"14"4"0,-6 11 15,-1-14 0,1 7 0,7-3 16,-2-10 0</inkml:trace>
</inkml:ink>
</file>

<file path=ppt/ink/ink21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25092 9185 0,'0'0'0,"3"0"16,-4 0 0,2 0 16,-2 0 0,2 0 15,1 3 0,3 2 16,-4 3 0</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25102 9218 0,'-16'-4'0,"2"8"16,9-4 0,1 0 15,5-4 0,-2 4 16,5 0 0,-2 0 16,5 6 0,2-2 15,1 6 0</inkml:trace>
</inkml:ink>
</file>

<file path=ppt/ink/ink21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25114 9300 0,'-19'3'0,"5"10"16,5-3 0,-5 4 0,4 2 15,8-3 0,4-3 16,-1-4 0,8 2 16,5 4 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15971 7138 0,'0'-4'16,"3"4"0,18 6 16,6 10 0,-14 2 15,2 19 0,-11 13 16,-10 14 0,-10 2 16,-13-7 0,12-9 15,11-15 0,18-7 0,21 8 16,13-7 15,10-8 0,-3-2 0,-13-6 16,-27-6 0,-13-3 16,-7-2 0,-21 32 15,-34 1 0,-6-5 16,5-3 0,14-9 16,21 1 0,9-16 15,19-7 0</inkml:trace>
</inkml:ink>
</file>

<file path=ppt/ink/ink22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25079 9551 0,'-18'19'0,"2"8"15,2-5 0,1-1 16,9-8 0,2 4 0,5-5 16,0 6 15,6-3 0,-2 2 0,1 0 16,-4 0 0,1 3 15</inkml:trace>
</inkml:ink>
</file>

<file path=ppt/ink/ink22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25049 9937 0,'-1'20'16,"2"1"0,-2-9 16,2 5 0,-7-4 15,5-3 0,-1 0 16,4-3 0,1 2 15,0 2 0,-2 1 16,10-2 0,-2 7 0,-3 1 16,5-4 0,-6 4 15,-2 1 0,0 5 16,-2 2 0</inkml:trace>
</inkml:ink>
</file>

<file path=ppt/ink/ink22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25066 10357 0,'-11'19'15,"2"-2"0,-1 7 16,2-12 0,0 2 16,3-6 0,7 4 15,-4-6 0,2 7 16,3-7 0,-3 9 16,3-3 0,1 8 0,-5-4 15,2 5 0,-5-1 16,4 2 0,-1-5 15,2 1 0,-7 4 16,2 4 0,-3 1 16,-2-4 0,-1-3 15,1 0 0,6-4 16,-7 0 0,10-3 16,0-2 0,3-1 15,1 6 0,1-3 16,-4-2 0,2 1 15,5-2 0,-14-3 16,6 3 0,4-3 16,-2 3 0,-4-1 0,2 1 15,0-2 16,-1 0 0,-2-3 0,0 3 16,4-6 0,-1-2 15,-3 6 0,2-4 16,-1 2 0,2 6 15,-1-5 0,2 0 16,1-3 0,-2 2 16,0 2 0,3-2 15,-3 2 0,0-5 16,0 2 0,0 4 16,1-3 0,-2 4 15,-2 0 0,6-2 16,-5 4 0,1-7 15,2 1 0,-2-4 0,2-4 16,2 4 0,-6 0 16,3-3 0,2 6 15,-2-6 0,1 3 16,-1 0 0,-1 0 16,1 0 0,3 0 15,-5-3 0,8-7 16,-3 3 0,0-9 15,0 2 0,1-3 16</inkml:trace>
</inkml:ink>
</file>

<file path=ppt/ink/ink22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25011 10254 0,'-23'0'16,"22"4"16</inkml:trace>
</inkml:ink>
</file>

<file path=ppt/ink/ink22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25030 11047 0,'-6'-3'16,"6"5"0,0-4 0,0-2 15,-3 7 0,9-6 16,-6 7 0,0-8 16,0 1 0,0 6 15,6-3 0,3-3 16</inkml:trace>
</inkml:ink>
</file>

<file path=ppt/ink/ink22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25011 11064 0,'-17'10'16,"10"-8"0,-2 6 16,9-8 0,7 0 0,3 6 15,4-9 0,-5 3 16,4 0 0,-4 0 16,2 0 0,5 3 15,8-3 0,1 0 16,7-3 0,-1 3 15,0-5 0,4 3 16,-1-5 0,3-2 16,-2 5 0,-15-2 15,0 6 0,-4 0 16,-8 3 0,1 0 0,-3-3 16,3 4 0,-8-4 15,4 4 0,-1-4 16,-4 0 15,12 0 0,-14-4 0,5 10 16,3-6 0,-2 0 16,6 0 0,-4 3 15,0-2 0,-3 1 16,6-2 0,-6 4 16,1-4 0,-2 2 15,8 3 0,-5-5 16,-2 3 0,0-3 15,-6 3 0,-3-3 16,-2-3 0,-11 3 0,5-3 16,-5-4 0,-2 3 15,6-2 0,3 4 16,-3-2 0,2 4 16,6 0 0,-4 0 15,6 4 0,-3-4 16,6 2 0,5-4 15,0 2 0,-3 0 16,1 0 0,4 0 16,4 5 0,0-4 15,6 1 0,7-2 16,5 4 0,9 0 16,3-6 0,9 7 15,7-5 0,4 3 0,-5 1 16,-2-1 0,-10 3 15,-6-2 0,-8 1 16,-10 0 0,0 0 16,-5-5 0,-4 0 15,-4 1 0,2-5 16,5 7 0,-9-6 16,3 1 0,3 2 15,-4 0 0,3 0 16,-5-3 0,4 3 15,-1 0 0,1 0 16,-4 3 0,3-1 16,7 2 0,5-1 0,5 3 15,-4-1 0,2-3 16,-2 2 0,-2-4 16,-5 0 0,-1 6 15,-5-2 0,2-4 16,0 6 0,-1-5 15,-1 3 0,1-4 16,4 2 0,-9-2 16,3 0 0,-2 0 15,-4 0 0,2 0 0,-2 0 16,1 0 16,-2 0 0,2 3 0,0-6 15,3 3 0,-7 0 16,5 0 15,-2 0 0,-3 0 0,-1-2 16,-9-12 0,-3 7 16</inkml:trace>
</inkml:ink>
</file>

<file path=ppt/ink/ink22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25193 11040 0,'-7'-3'0,"6"3"16,2 0 0,1 0 15,-1-3 0,3 2 0,-4 1 16,4 1 16,9-1 0,4 0 0,-1-1 15,8-4 0,6 5 16,9 0 0,-4-7 15,9 4 0,3-8 16,4 5 0,-6-6 16,6 4 0,-11 1 15,-10-5 0,-17 8 16,-10 8 0,-1-4 16,-14 0 0,-18 2 15,-10 2 0,-14 6 16,5 3 0,-2-7 15,8-2 0,4 0 16,2-2 0,11-2 0,9 0 16,6-4 0,8 2 15,-2-2 0,1-4 16,-2 0 16,3-5 0,-1 13 0,-1-6 15,2 6 0,5-4 16,-4 8 0,8-4 15,-4 0 0,17 6 16,11 0 0,13 1 16,5-3 0,1-5 15,14-2 0,-2 0 16,0-4 0,-1 0 16,-9 5 0,-23-6 15,-10 11 0,-15-2 0,-3-1 16,-17 4 0,-8 2 15,-18-3 0,-14 10 16,-7-8 0,10 0 16,8 0 0,7-10 15,14 2 0,5 1 16,13 2 0,10 0 16,3-2 0,-2 2 15,22-3 0,5-3 16,17 4 0,10-3 15,12 2 0,5 3 16,2 3 0,-4 0 16,-2-3 0,-6 4 0,-1-1 15,-21-3 0,-8 0 16,-17 0 0,-12-5 16,-6 7 0,0-4 15,-15-3 0,-15-4 16,-10 4 0,-7-3 15,-5-2 0,2-1 16,8-2 0,-13 7 16,17 2 0,-5 0 15,3 8 0,8 0 16,16-4 0,9 0 16,4 0 0,3 3 15,13-6 0,-13 6 0,21 0 16,14 1 0,13-4 15,4 0 0,7 0 16,-4-1 0,-3 1 16,-1 1 0,-9 5 15,-17-9 0,-6 6 16,-4-3 0,-12 0 16,-3 0 0,-6 3 15,0-3 0,0 0 16,-25 4 0,0-2 15,-8-4 0,3-5 16,-1 1 0,5-1 0,1-4 16,6 9 0,3 4 15,8-2 0,3 0 16,11 0 0,0 0 16,3 0 0,-3-2 15,0 2 0,11 0 16,1 0 0,9 2 15,10 2 0,1-2 16,0 9 0,13-7 16,-2 8 0,-7-4 15,-1-1 0,-12-2 16,-2-1 0,-12 0 0,-1-4 16,-10 0 15,1-4 0,-1 8 0,2-4 16,-1 2 0,-1-4 15,2 2 0,0 0 16,2 2 0,-1-2 16,-2 0 0,4 0 15,-6 0 0,1 0 16,1 0 0,2 0 16,-2 0 0,2 0 15,-2-2 0,4 4 16,-6-4 0,4 4 15,-7-2 0,-9 10 16</inkml:trace>
</inkml:ink>
</file>

<file path=ppt/ink/ink22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26102 11103 0,'9'4'0,"-4"-8"16,1 8 0,-3-8 15,9 8 0,-2-8 16,11 8 0,3-4 15,6 0 0,10-4 16,1 4 0,0 0 16,7-3 0,-6 0 15,2-4 0,-5 4 16,-4-2 0,-1 3 16,-6 2 0,-5 0 15,-13 2 0,3-2 16,-8 2 0,-5-2 15,-2 0 0,-5 3 16,3 0 0,2-6 0,-11 9 16,-13-6 0,-2-3 15,-3 0 0,-5-2 16,-5 3 0</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26195 11060 0,'-12'-6'16,"11"-1"0,1 0 16,3-7 0,4 3 0,3 3 15,0 6 0,-3-2 16,6 6 0,1-4 16,4 8 0,-2 8 15,7-4 0,5 5 16,3-4 0,7 5 15,5-2 0,5-4 16,-1 2 0,7-2 16,-3 4 0,-2-8 15,5-2 0,-8 6 16,-3-4 0,3-1 16,-1 3 0,-13-2 0,-3-2 15,-6 0 0,7-1 16,-14 0 15,3-3 0,-13 0 0,9 0 16,-10 1 0,-7-4 16,-1 5 0,-1-2 15,-1-10 0,-17 4 16,-5-10 0,-19 5 16,-7-1 0,-12 1 15,8 4 0</inkml:trace>
</inkml:ink>
</file>

<file path=ppt/ink/ink22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26353 10949 0,'-15'-15'15,"-1"9"0,-2 0 16,6 3 0,-1 3 15,5 6 0,5-3 16,3-3 0,-1 4 16,4 1 0,-2 2 15,10 3 0,8-6 16,5 12 0,6-1 16,9-3 0,4 8 15,1-4 0,9 0 0,5 1 16,6-3 15,-1-1 0,-5-7 16,9 5 0,-1-2 0,8-3 16,-12-2 0,-4 3 15,-9-4 0,-6-3 16,3-4 0,-16 2 16,-6 2 0,-9-4 15,-10 3 0,4-2 16,-11 0 0,4 0 15,-1 6 0,-5-6 16,7 3 0,-2-4 16,-1 4 0,2 0 0,2 0 15,-8 0 16,1 3 0,10-6 0,-4 3 16,1 0 0,-5 3 15,5-6 0,-2 3 16,-2 0 0,1 0 15,11-2 0,-7 2 16,8 0 0,4 0 16,5 0 0,2 0 15,1-3 0,-5 3 16,-4 0 0,-4 3 16,-7-3 0,-1 0 15,-4 2 0,0-4 16,1 2 0,-1 0 15,0 0 0,-1 0 0,-1 0 16,0 0 0,2 0 16,4 0 0,-8 0 15,6 0 0,0 0 16,-8 0 0,5-3 16,1 6 0,0-1 15,-5-9 0,-10 2 16,-1-2 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16840 7401 0,'-61'6'16,"11"14"0,-5 16 0,13 4 15,16 2 0,26 1 16,23 4 0,16-7 16,32-11 0,27-11 15,12-10 0,-3-10 16,-26-4 0,4-2 16,-7-2 0</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26880 11064 0,'-6'0'0,"6"0"16,9 0 0,4 4 16,11-2 0,25 2 0,-4-2 15,7 6 16,3-5 0,5 4 0,-3-4 16,10-3 0,-13 3 15,-8-3 0,-10 3 16,-5-3 0,-9 6 15,-8-6 0,-6 8 16,-3-8 0,-5 2 16,2-4 0,-7-1 15,5 3 0,-4 3 16,1-3 0,2 0 16,-10-3 0,-16-2 0,-13 3 15,-11-2 16,-13 4 0,-8 0 15,-8 0 0</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26426 10976 0,'0'2'16,"5"1"0,-1 7 16,11-2 0,6 10 15,0 2 0,17-3 16,9 3 0,13-4 15,-4-3 0,8 1 16,5-8 0,21 4 16,-10-6 0,-5 2 15,-9-3 0,14 0 16,-14-3 0,-1 0 16,-16-3 0,-19 3 15,-13-3 0,-16 3 16,-1-3 0,-1 2 15,1 1 0,-3-2 16,4 2 0,-11 2 0,-6 2 16,6-1 0,0 1 15</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27557 9218 0,'-3'-6'0,"2"1"16,2 2 0,-1 3 15,2-4 0,-2 5 16,-2-2 0,2 8 16,2 6 0,7 10 15,-5 10 0,-4 11 0,-4 15 16,2-3 15,-1 4 0,-3 7 0,3-1 16,-2-1 0,-2 1 16,0-11 0,7-12 15,-3-3 0,0-13 16,4 0 0,-5-4 16,1-10 0,1-7 15,2-6 0,3-3 16,0 2 0,5-10 15,2-13 0,2 0 16</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27546 9601 0,'-10'-19'15,"10"11"0,-1-2 16,-1 3 0,-1 7 15,0 5 0,6-5 16,-3 6 0,0 7 16,6 13 0,-3 7 15,4 15 0,0 2 16,3 8 0,-7 1 16,0 0 0,0-10 15,6 1 0,-9-7 16,1 0 0,2 4 0,-1-5 15,-1 7 0,3-8 16,2-8 0,1 2 16,-4 5 0,4 0 15,-7 8 0,0-7 16,2-7 0,-1-8 16,-2-9 0,2 9 15,-2-13 0,1 7 16,0-4 0,-3 0 15,4-2 0,-2 9 16,2-11 0,-1 3 16,-4 1 0,1 0 15,6-2 0,-6-4 0,2 1 16,1-9 0,-2 6 16,5 7 0,-10-5 15,7 3 0,-2 4 16,1-1 0,-1-4 15,1 3 0,-2-5 16,-1-3 0,4-2 16,2 2 0,-2 4 15,-3-2 0,3 4 16,-2-2 0,1 1 16,-1-2 0,2 1 15,-7-8 0,10 0 16,-3 3 0,-3 4 15,6-6 0,-6 2 0,3-6 16,0 0 0,3 0 16,-3-3 0,0 3 15,-4 0 0,8-3 16,-1 2 0,-3-9 16,-3-15 0,3-15 15,6 1 0,-2-1 16</inkml:trace>
</inkml:ink>
</file>

<file path=ppt/ink/ink23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27556 9290 0,'1'-7'15,"-4"-2"0,2-2 16,4-5 0,3 6 0,-2-7 16,-1 0 15,0 7 0,-4-2 0,7 6 16,-6-1 0,-5-4 15,4 11 0,1 0 16,-2-2 0,4 4 16,-5-2 0,3 0 15,0 5 0,3 24 16,-5 24 0,-1 23 16,2 20 0,-2-7 15,1-10 0,1-13 16,-1 2 0,1-14 15,-1-4 0,-5-7 16,11-14 0,-4-5 16,0-11 0,6-3 0,-1-4 15</inkml:trace>
</inkml:ink>
</file>

<file path=ppt/ink/ink23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27520 9171 0,'-2'-3'0,"0"0"16,2-5 0,-3 12 15,1-8 0,2 4 16,0 5 0,0 21 16,2 17 0,-2 9 15,-3 11 0,1-2 16,2-3 0,2-16 16,-4-5 0,2-7 15,0-10 0,2-7 0,-1-7 16,1-1 15,-2-6 0,0-3 0,1 2 16,8-15 0,-6-1 16,-2-5 0,1-8 15,1-7 0</inkml:trace>
</inkml:ink>
</file>

<file path=ppt/ink/ink23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27514 9226 0,'-4'-8'16,"2"-9"0,4 8 16,-2 2 0,1 10 0,-2 0 15,2 0 0,4 13 16,-1 18 0,-1 11 16,-2 13 0,-2-4 15,1-1 0,1-8 16,1-12 0,-2-2 15,-5-7 0,2-7 16,-1-4 0,3-6 16,1-7 0,-2 4 15,2-4 0,-3-4 16</inkml:trace>
</inkml:ink>
</file>

<file path=ppt/ink/ink23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27566 9378 0,'-4'-15'16,"-1"9"0,4 2 16,1 1 0,3 6 0,-6-6 15,3 16 16,0 11 0,1 8 0,-1 0 15,-1 1 0,-2-2 16,1-11 0,4 7 16,-5-15 0,0 4 15,3-13 0,-3-2 16,6 2 0,-3-6 16,0 6 0,-3-6 15,1-4 0,-1-6 16</inkml:trace>
</inkml:ink>
</file>

<file path=ppt/ink/ink23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27547 9309 0,'-8'15'15,"5"10"0,-6 4 16,5 9 0,1 4 15,1 5 0,0-1 16,-3-7 0,7-5 16,-4-11 0,2 6 15,0-6 0,0-12 16,0-2 0,-1-9 16,2-1 0,-2 2 15,-2-10 0,3-4 0</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27507 9543 0,'-2'0'0,"1"20"15,5 10 0,-10-10 16,1 10 0,12 3 16,-6-2 0,4 5 15,-2-7 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17879 7126 0,'-10'0'16,"7"18"0,-27 47 15,-14 18 0,-3 19 16,6 12 0,18-16 16,-1-11 0,6-12 15,5-13 0,8-7 16,3-18 0,5-13 16,1-17 0,6-4 15,-1-24 0</inkml:trace>
</inkml:ink>
</file>

<file path=ppt/ink/ink24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27651 9234 0,'0'-4'0,"0"0"15,0 2 0,2 2 16,-4 2 0,-2-2 16,2 4 0,1 17 15,-1 2 0,-2 0 16,6 4 0,-6-13 16,3 4 0,-1-5 15,5-3 0,-4 0 16,1-3 0,-2-2 15,1-5 0,-1 0 16,-4-2 0,0-8 16,0 0 0,-1-9 0,-3-3 15,3 2 16,4-5 0,-1 1 0,-5 12 16,6 5 0,3 4 15,-1 6 0,1 1 16,0 9 0,-6 19 15,3 5 0,-3 5 16,6-15 0,-3-3 16,3-4 0,-3-5 15,3-8 0,3-4 16,-2 1 0,-1-7 16,3 3 0</inkml:trace>
</inkml:ink>
</file>

<file path=ppt/ink/ink24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27599 9165 0,'-3'-3'0,"3"2"0,-1-3 15,1-2 0,-2-2 16,4-4 0,-2 7 16,-2-3 0,4 2 15,-5-2 0,-2 5 16,6-1 0,-2 1 16,1 3 0,0 3 15,0-4 0,0 4 16,-2-3 0,2 5 15,-4-3 0,-2-1 16,-1-1 0,7 1 16,-2-1 0,2 0 15,3 0 0,-1-1 0,5-7 16,-1 3 0,-5 3 16,4 2 0,0 0 15,-5-6 0,-2 12 16,2-6 0,0-4 15,0 8 0,2-4 16,-4 0 0,10 4 16,-4 1 0,-1-7 15,4 4 0,1-2 16,-2 0 0,1 0 16,-7 0 0,6 0 15,2-2 0,-4 4 0,-2-4 16,-2 4 0,3 1 15,-3-3 0,0 0 16,1-3 0,-4 3 16,6 0 0,-4-2 15,2 2 0,-1 0 16,0 0 0,-4 0 16,5 0 0,1 2 15,-4-4 0,2 7 16,-3-8 0,6 3 15,-4 0 0,-1 0 16,2 0 0,0 0 16,0-2 0,2 2 0,-2 5 15,-5-5 16,-6-3 0,0 9 0,-1-5 16</inkml:trace>
</inkml:ink>
</file>

<file path=ppt/ink/ink24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27535 9092 0,'1'0'0,"-4"0"16,3-4 0,0 8 0,0-4 15,2 0 0,1-4 16,-3 8 0,-2-4 15,2 0 0,0 0 16,2 0 0,-4-4 16,4 4 0,-2 0 15,1 0 0,1 0 16,4 0 0,6 6 16,4-3 0,2 1 15,3 1 0,3 1 16,0-4 0,7 2 15,-3-1 0,4 0 16,-4 1 0,-3-4 16,1 0 0,-8-3 15,-4 2 0,-7-5 0,-3 9 16,-5-6 0,-4 3 16,-1 0 0,6 0 15,-3 0 0,-3 0 16,3-4 0,0 2 15,-1-2 0,-2 2 16,-14 0 0,2 6 16,-2 0 0</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27556 9097 0,'-3'-5'16,"7"7"0,1-4 15,-2-2 0,13 2 16,4-5 0,-1 7 15,-1 0 0,4 0 16,-9 0 0,7 0 16,-2 6 0,6-3 0,1 1 15,11 3 0,-3-7 16,15 2 0,-14 1 16,0-3 0,-4 2 15,3 0 0,-6-2 16,0 0 0,-10 0 15,1 0 0,-1 4 16,5-8 0,-7 8 16,9-4 0,-15-4 15,-6 4 0,2 4 16,-7-8 0,2 4 16,-6 4 0,6-4 0,3-4 15,0 4 16,-9 0 0,9-1 0,0 2 15,-9-2 0,6 2 16,0-1 0,3 0 16,-3 0 0,-3 4 15,0-8 0,6 8 16,-8-8 0,5 4 16,0 0 0,5 0 15,-10 0 0,10 0 16,-10 0 0,-7 4 15,-4 2 0,-5 2 16</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28081 9178 0,'0'-3'0,"-12"-4"0,16 2 15,-17-1 0,7-2 16,4 0 0,-4 2 16,2-1 0,1 0 15,2 4 0,6 3 16,-10-4 0,9 2 16,-4 8 0,-4-10 15,8 4 0,-8-2 16,1 2 0,10 0 15,-11 0 0,1 2 16,6-4 0,1 2 16,-11 0 0,8 0 15,5-4 0,-6 4 16,3 4 0,1-4 16,4 6 0,6-6 0,0 6 15,7-2 16,3-1 0,0 4 0,1-2 15,4-1 0,4-2 16,-4 0 0,3-4 16,-2 2 0,-5-2 15,-7 6 0,3-4 16,-11 0 0,0 0 16,9 3 0,-9-2 15,5 1 0,7-4 16,2 4 0,2-8 15,2 4 0,-3-4 0,-7 4 16,-3-1 0,3 6 16,-9-6 15,-3 2 0,-1 1 16,-3-3 0,3 4 0,-1-1 16,-4 0 0,5 0 15,-4-4 0,4 11 16,-2-7 0,-2-3 15,-2 6 0,-1-3 16,-1-1 0,2-1 16,-11-2 0,-8 1 15,-14 1 0,1-6 16,-11 4 0,-6 4 16</inkml:trace>
</inkml:ink>
</file>

<file path=ppt/ink/ink24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28187 9143 0,'-17'-5'0,"10"-2"16,7-3 0,-6 1 16,9-4 0,-3 0 15,3 5 0,-3-5 16,0 7 0,-3 2 16,3 4 0,0 2 15,6-8 0,-12 11 16,9-6 0,13 2 15,20 5 0,-4-2 16,9-2 0,6-1 0,8 6 16,7-4 0,7 4 15,7 3 0,0-2 16,-7 2 0,-14 1 16,-6-5 0,-21 1 15,-12 0 0,-10-3 16,-9-4 0,0-2 15,-3 6 0,1-6 16,-13 0 0,-5-7 16,-13-1 0,-3 3 15,-7-2 0,4-2 0,-12 2 16,3 3 0,2 2 16,-1-3 0,9 4 15,-1 0 0,2-4 16,6 2 0,-4 3 15,7-4 0,-2 0 16,14 2 0,8 0 16,8-3 0,0 4 15,0 0 0,9 0 16,-3 3 0,-1 3 16,20-6 0,17 3 15,7 3 0,8 14 0,7-5 16,9 6 15,8-2 0,4-4 0,-1-1 16,-4 6 0,-4-4 16,-3 6 0,-10-5 15,-12-4 0,-15 0 16,-14-1 0,-12-8 16,-7 1 0,-3 2 15,3-7 0,-4 6 16,1-3 0,6-3 15,-8 9 0,8-6 16,-6-3 0,6 3 16,-6 0 0,2 3 0,-3-10 15,-4-13 16</inkml:trace>
</inkml:ink>
</file>

<file path=ppt/ink/ink24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28991 9085 0,'-12'-9'0,"12"9"0,-1 2 16,2-2 15,2-2 0,-1 1 0,-1 2 16,5 2 0,7 0 16,2 3 0,5 5 15,0-2 0,2-5 16,7 9 0,6-3 16,-5 2 0,10-4 15,-3-1 0,6-1 16,0-6 0,-5 6 15,-14-8 0,-3 5 16,-21-4 0,7-5 16,-10 3 0,0 0 15,3-2 0,-6 9 0,0-8 16,12 12 0,-3-5 16,-9-3 0,3 0 15,6 4 0,-6-1 16,-10 7 0,-1 8 15,8-1 0</inkml:trace>
</inkml:ink>
</file>

<file path=ppt/ink/ink24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29354 9253 0,'-6'-9'16,"1"2"0,0 2 16,4-3 0,4-3 0,-3 2 15,0 2 16,-2 4 0,-3 2 0,10 0 15,-8 1 16,8-1 0,-5 2 0,3-5 16,-3 8 0,8-2 15,-2-2 0,-6-2 16,-3 2 0,3-1 16,3 2 0,-3-5 15,-3 1 0,6 0 16,0 4 0,4-6 15,-7 5 0,6-3 16,-9 3 0,3 0 16,3-1 0,-3-2 0,-3-3 15,-4 12 16,14-9 0,-7 0 0,6 6 16,-3-6 0,-2 3 15,4 3 0,-7-3 16,2 3 0,-3-3 15,2 0 0,8 0 16,-10 0 0,-1-3 16,8 6 0,-7-3 15,3-3 0,3 3 16,0 0 0,-10 3 16,11-6 0,-7 3 15,6 0 0,-10-3 16,10 6 0,-2-3 15,2 0 0,-6 0 0,3-5 16,0 10 0,0-8 16,6 6 0,-9 0 15,3-6 0,3 3 16,-6 0 0,6 3 16,-6-6 0,3 3 15,-3 0 0,6 0 16,-3-3 0,-3 6 15,3-6 0,6 6 16,-6-8 0,0 5 0,0-2 16,0 2 15,0-4 0,0 4 0,0-2 16,2 4 0,8-2 16</inkml:trace>
</inkml:ink>
</file>

<file path=ppt/ink/ink24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29489 9138 0,'-5'-12'0,"-3"4"16,8 8 0,-2 0 15,2-2 0,3 2 16,-6 2 0,3-4 16,0 0 0,0 2 15,3 4 0,-3-4 16,-3 13 0,8 0 16,-5 14 0,-8-10 15,19 9 0,-16 4 16,10 2 0,-5-1 15,3 8 0,-6-6 16,0 0 0,6 1 0,-6-5 16,1 11 0,-1-1 15,0 1 0,-6 9 16,9 5 0,0-6 16,-5 0 0,-4-7 15,-2 0 0,6-2 16,-6 1 0,8-11 15,1 8 0,-2-7 16,-1 7 0,1-5 16,-1 0 0,7-8 15,-4 8 0,-3-7 0,0 0 16,11-4 0,-18 2 16,12 7 0,-9-4 15,10 4 0,-8-5 16,4 2 0,0 8 15,2-10 0,1 7 16,-3-8 0,0 5 16,1-3 0,2 5 15,-6 2 0,0-3 16,3 2 0,1-9 16,-3 17 0,3-7 15,-4-3 0,5 3 16,-5-6 0,10 5 15,-8-2 0,2 4 0,2 1 16,2 2 0,-7-8 16,5 8 0,-1-4 15,-5-7 0,6 4 16,-3 0 0,3-1 16,-5-2 0,5 3 15,-3-4 0,5 7 16,-4-9 0,-1 5 15,0 4 0,0 4 16,6-1 0,-10 10 16,5-3 0,-1 4 15,-1-15 0,1 5 0,0 2 16,6-6 0,-7 1 16,-4 1 0,8 2 15,-6 5 0,-6-1 16,8-2 0,-2-2 15,3 1 0,3-4 16,0 6 0,-2-7 16,4 3 0,-2-2 15,1 1 0,-2 2 16,-1-4 0,2 3 16,2-2 0,-7 5 15,4-6 0,-4 9 16,0-1 0,0 5 15,-1 7 0,1-4 16,1-5 0,-1 1 0,1-1 16,0 0 0,-4-3 15,10-1 0,2 3 16,-11 0 0,8 0 16,-5-1 0,2-2 15,2 0 0,-2 1 16,1-7 0,-1 3 15,1 0 0,-2-1 16,3 3 0,1-6 16,-5 3 0,8 1 0,-2-1 15,-1-3 0,2 4 16,-4 9 0,1-10 16,-6 8 0,6 8 15,-6-9 0,5 0 16,-5 0 0,6-4 15,-2 1 0,1-1 16,1 1 0,1 4 16,1-4 0,-1 1 15,-4 3 0,3-4 16,-6-1 0,5-2 16,-4 0 0,2-8 15,-1 4 0,3-9 16,-2-2 0,-1 1 0,4-7 15,-1 2 0,2 1 16,-4-3 0,2 4 16,2-3 0,2-10 15,-1 2 0,0-1 16,2 1 0,-4-3 16,4 5 0,-2-5 15,-1 1 0,-1-4 16,0 0 0,3 4 15,-1-4 0,-4 1 16,7 2 0,-4-6 0,1 7 16,-4-3 15,4 4 0,2 3 0,-2-1 16,-4 3 0,5 3 16,0-2 0,-1-4 15,-2 2 0,7-5 16,-6 0 0,-1-1 15,0-1 0,5-3 16,-3 2 0,-2 4 16,4 7 0,-1-9 15,0 4 0,2 4 16,-1-2 0,-1-2 16,0 3 0,-3-3 0,3 0 15,4-4 16,-5 6 0,-1-3 15,2 10 0,-1-4 16,-2-1 0,7 7 0,-4-7 16,3 3 0,-4-8 15,-2 1 0,3-7 16,-3 5 0,0-8 16,0 2 0,3 2 15,-6-8 0,3 4 16,0 0 0,1 0 15,-5 0 0,4 0 16,0 0 0,0 0 16,0 0 0,0 0 0,0 0 15,-2 0 0,4 0 16,-4 4 0,7-8 16,-8 8 0,3-8 15,-2 8 0,4-4 16,-2 0 0,-2 0 15,4 0 0,-2 0 16,0 0 0,0 0 16,0 1 0,-2 2 15,2-3 0,2 2 16,-4-2 0,4-2 16,-5 4 0,3-2 15,1-2 0,1 4 0,-4-2 16,1 0 15,-1-2 0,5 4 0,-1-2 16,-2 0 0,0-2 16,0 4 0,3-4 15,-6-1 0,1 6 16,5-3 0,-4 0 16,2 0 0,-1 2 15,2-4 0,-4 4 16,2-4 0,6 4 15,-9-2 0,3-2 16,2 4 0,-2-2 16,0 2 0,-3-2 0,4-2 15,1 2 0,-4 2 16,7-2 0,-8 0 16,3 0 0,1 0 15,-4 0 0,6 0 16,-4 0 0,-2 0 15,6 0 0,-6 4 16,7-6 0,-7 2 16,3 2 0,-4-4 15,5 0 0,1 2 16,-1 0 0,1 2 16,-4 0 0,2-6 15,2 8 0,-4-4 16,4 0 0,-2-2 0,0 4 15,-5-6 16,10 8 0,-10-4 0,10-4 16,-7 8 0,1-8 15,2 4 0,-1-2 16,3 2 0,-3 0 16,0 0 0,-1-2 15,4-6 0,-9-2 16,7 0 0,4-9 15,11-13 0</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29161 15341 0,'-6'-7'0,"-4"-3"16,4 1 0,1-4 15,5 0 0,0 4 16,-3 0 0,2-1 16</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17921 7272 0,'36'-14'16,"45"22"0,29 7 15,-22 3 0,-10 18 16,-7 15 0,-16 6 15,-13-1 0,-35 2 16,-36 3 0,-45 6 16,-30 8 0,-19-9 15,6-13 0,18 0 16,31-19 0,23-9 0</inkml:trace>
</inkml:ink>
</file>

<file path=ppt/ink/ink25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29148 15120 0,'-2'-4'0,"4"4"0,-5 0 16,7 4 0,-1-4 16,-3 2 0,3 3 15,0-5 0,-3 6 16,8 1 0,-4-4 15,1 1 0,5 1 16,0 2 0,-5 0 16,8-4 0,-5 5 15,-1-2 0,5 2 16,-2-6 0,1 7 16,-6-7 0,-2 3 15,-3-5 0,1-3 16,1 9 0,2-6 15,-6 0 0,2 0 16,3 0 0,0 0 0,2-3 16,-7 6 0,5-6 15,-3 0 0,0 6 16,-3-6 0,8 3 16,-7-2 0,-1 7 15,2-5 0,1-3 16,0 6 0,1-6 15,-1 3 0,3 3 16,-6-8 0,6 7 16,-3-4 0,0 0 0,0 4 15,-3-2 0,3 0 16,0-2 0,3 2 16,-6-3 0,6 6 15,0-14 0,-6 9 16,6-4 0,0 9 15,0-6 0,1 3 16,-4 0 0,3 0 16,-3-4 0,-7 4 15,7 4 0,7-4 16,-6 0 0,12 0 16,1 3 0,5 0 15,6-9 0,2 6 0,1 0 16,7-6 15,-1 6 0,-2-8 0,0 2 16,-9 5 0,6 8 16,-10-10 0,-2 6 15,-5-3 0,-4 0 16,2 3 0,-2-9 16,-2 9 0,7 0 15,1-6 0,-1 11 16,2-6 0,6 2 15,-3 2 0,3-4 16,4 3 0,-4 1 16,-2-2 0,-5-1 15,-2 0 0,-2 3 0,-4-2 16,3-4 0,-8-4 16,-1 4 0,0 4 15,2-8 0,-2 4 16,-2 4 0,4-8 15,-1 2 0,-2 2 16,2-4 0,2 4 16,-4 0 0,1 0 15,0-16 0,0-3 16,-12 1 0</inkml:trace>
</inkml:ink>
</file>

<file path=ppt/ink/ink25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30182 7284 0,'0'-9'16,"-2"1"0,4 5 16,2-4 0,-4-1 15,-1 8 0,-2-7 16,-2 3 0,2 1 16,1-3 0,-1 6 15,3-4 0,-4 1 16,3 3 0,2-3 15,-2 1 0,2 2 16,-1 0 0,3 0 16,-9 2 0,6-2 15,3 5 0,-3-5 0,-1 14 16,-2 20 16,1 13 0,1 8 0,2 10 15,8-1 0,-1-2 16,-1-2 0,1 0 15,-4 2 0,-4 0 16,3 1 0,-3 1 16,0-1 0,-3-2 15,3 8 0,3 9 16,-3-3 0,1-8 16,2 0 0,-3-7 15,-1 0 0,4 3 16,-5 0 0,1-4 15,5-2 0,4-7 0,-5-2 16,-3 0 0,0 2 16,-2-6 0,4-5 15,-4 5 0,7-1 16,-2-2 0,-3 4 16,-6 4 0,0 1 15,6 3 0,-8 3 16,5-3 0,-1 0 15,3-3 0,1 9 16,1 10 0,2-12 16,0 9 0,-2-10 15,-1 0 0,0 0 16,3-4 0,0 2 0,2 5 16,-2-3 15,5 1 0,2-5 0,-3 9 16,2-6 0,-4 11 15,5-3 0,-2 0 16,-8-7 0,4 6 16,5 1 0,-9 4 15,12 2 0,1-4 16,-6 5 0,0-4 16,0-3 0,-1-1 15,0-1 0,-4 2 16,5-5 0,1 2 0,-5 5 15,-2 2 0,5-1 16,-3-6 0,-3-1 16,-1 0 15,2 11 0,1-5 0,-5 4 16,1-2 0,-1-7 16,0-1 0,2 1 15,-1-4 0,-6 3 16,-3 1 0,0-4 15,-6 0 0,4 13 16,4 0 0,1 8 16,-1-11 0,-1 10 15,0 1 0,-3 1 0,-2 1 16,0 0 16,-4-5 0,4-2 0,-3-2 15,1 3 0,-1-2 16,-1-4 0,4-1 15,-7-3 0,11 9 16,-1-3 0,2-13 16,-4 1 0,0-2 15,3-4 0,-1 1 16,2-2 0,1-4 16,1 1 0,8 0 15,-3-2 0,2-6 16,1-9 0,1 0 15,-1-11 0,2 2 0,-1-2 16,1-2 0,-1 0 16,2-1 0,-1 4 15,1 2 0,-2 5 16,1-10 0,-2 3 16,4-4 0,-4-6 15,0 0 0,6 0 16,-6-1 0,0 2 15,0 2 0,1 3 16,-1 8 0,5-8 16,-11 0 0,12-12 0,-11 2 15,7 1 0,-2-7 16,-2 4 0,2-4 16,2 3 15,-5 2 0,4-5 0,-1 8 16,-1-1 0,2-4 15,-1-3 0,0 3 16,-1 7 0,1-14 16,0 8 0,-4-4 15,4 4 0,0-8 16,0 4 0,-2-4 16,4 4 0,-10-16 15,-10-3 0,-6-28 16,8-9 0,7-3 0</inkml:trace>
</inkml:ink>
</file>

<file path=ppt/ink/ink25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30058 7154 0,'1'-4'15,"7"3"0</inkml:trace>
</inkml:ink>
</file>

<file path=ppt/ink/ink25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30114 7134 0,'5'-4'0,"-4"3"0,-1-4 16,0 7 15,0-2 0,6-2 0,6-3 16,0 5 0,-1-3 16,7 0 0,-3-3 15,-7 6 0,-2-4 16,-9 4 0,3 0 16,-4 0 0,1 0 15,0 0 0,-6 0 16,5 0 0,-1 0 15,4 0 0,1 0 16,1-4 0,-2 4 16,2 0 0,-4 0 15,6 0 0,-4 0 16,2 4 0,-1-8 0,0 8 16,-1-8 0,2 4 15,-1 4 0,-1-10 16,1 6 0,1 2 15,-1-2 0,0 0 16,2 0 0,-1 1 16,2-4 0,-6 3 15,6 3 0,-4-3 16,1 3 0,3-3 16,-2-3 0,2 6 15,3 1 0,6-4 16,-3 6 0,3-6 15,3 6 0,-2-1 16,4-5 0,0 6 0,4-6 16,-3 4 0,3 0 15,-4-2 0,-5 5 16,5-5 0,-6 3 16,1-9 0,1 11 15,-1-7 0,-6 6 16,2-6 0,-1 0 15,-5 0 0,9-3 16,-6 3 0,-5 3 16,1-6 0,-1 6 15,0-7 0,2 5 16,-2-1 0,4-1 16,-5 2 0,7-2 15,-12 2 0,10-1 16,-7 0 0,2 0 0,1 0 15,1 3 0,2 0 16,-6-6 0,3 3 16,3 0 0,2 3 15,-3-6 0,-1 3 16,2 0 0,-3 3 16,3-9 0,0 12 15,0-9 0,6 0 16,-8 3 0,4 0 15,-1 0 0,0 0 0,1-1 16,4 1 0,-7 0 16,-1-2 0,1-1 15,4 3 0,-5 3 16,-1-6 0,6-1 16,1 4 0,7 0 15,-11 0 0,4 0 16,4 0 0,-7 3 15,4-10 0,-11 10 16,9-3 0,-1 1 16,-6-2 0,2-2 15,-6 6 0,9-2 16,-11-2 0,14 1 0,-14 0 16,7-3 0,-3 6 15,6-2 0,-9-1 16,3 4 0,-3-5 15,-3-3 0,-8 4 16,8 1 0,-16-1 16,1 7 0,2-1 15</inkml:trace>
</inkml:ink>
</file>

<file path=ppt/ink/ink25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30234 7157 0,'-14'0'0,"13"0"16,-7-3 0,8 3 16,5-4 0,-7 4 15,7-1 0,-4 1 16,3-3 0,-4 1 15,4-2 0,18-2 16,4 1 0,2-8 16,17 10 0,-4-7 15,3 4 0,0-3 16,10 0 0,-3 4 16,12 0 0,-4 5 0,-5-2 15,-15 6 0,-5-8 16,-9 6 0,5 0 15,3 1 0,-2 1 16,2-4 0,2 3 16,-15-3 0,-6 0 15,-1 5 0,-7-5 16,-4 0 0,2 5 16,1-5 0,-10 2 15,4-2 0,-1 0 0,2-2 16,3 2 15,-7 1 0,5-2 0,-2 1 16,4 0 0,-5-2 16,2-3 0,0 7 15,0 1 0,2-6 16,-4 3 0,2 0 16,0 0 0,2 0 15,-2 0 0,0 3 16,0-6 0,-3 3 15,4 3 0,-2-6 16,4 6 0,-5-3 16,2 0 0,2 0 15,-2-3 0,0 3 16,0 3 0,0-6 16,0 3 0,0 5 0,0-10 15,-2 10 0,-1-5 16,5-2 0,-4 2 15,5 0 0,-6 2 16,3-2 0,2-7 16,-4 12 0,1-1 15,1-8 0,4 1 16,-2 3 0,-5 0 16,3-2 0,-2 4 15,5-2 0,-3 0 16,0 0 0,3 0 0,-6 0 15,6 3 16,-4-3 0,-1-3 0,5 6 16,-4-6 0,1 3 15,1-2 0,4 7 16,5-5 0,-2-3 16,2 3 0,-2 6 15,5-6 0,-9-3 16,2 6 0,-4-3 15,-2 0 0,2-3 16,-4 7 0,7-4 16,-7-1 0,5-2 15,3 7 0,-5-5 16,1 2 0,-2-2 16,0 2 0,-2-1 15,1 0 0,-2-1 16,3 2 0,0 3 0,3-8 15,-9 4 0,12-1 16,-9-2 0,7 11 16,-5-12 0,2 3 15,-1 1 0,-1 0 16,1 0 0,1 1 16,-8-2 0,7 1 15,0 1 0,0-2 16,3 6 0,-3-9 15,0 0 0,3 4 0,-3 0 16,-3 3 0,6-3 16,-3 0 0,0-3 15,1 3 0,-2 0 16,-2 3 0,3-3 16,-3 0 0,6 0 15,0-3 0,-6 6 16,6-3 0,-3-3 15,-3 3 0,3 4 16,0-5 0,4 2 16,-8-2 0,4 6 15,-3-10 0,9 2 16,-9 7 0,3-4 16,0 0 0,-3 0 0,3 0 15,3 0 0,-3 0 16,0-1 0,0 2 15,3-2 0,-2 1 16,-1-6 0,0 6 16,0 0 0,-1 3 15,-2-1 0,3-2 16,-4 2 0,4 2 16,-10-2 0</inkml:trace>
</inkml:ink>
</file>

<file path=ppt/ink/ink25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30591 7010 0,'7'-6'0,"-4"5"16,6-3 0,6-2 15,-7 1 0,24 1 16,-1-2 0,0 6 15,-1-7 0,3 7 16,-1-4 0,2 2 16,0 2 0,-1-2 15,8 0 0,0-2 16,-2 1 0,-5 6 16,-1-1 0,-3 0 0,-6-2 15,4 4 0,-3-2 16,2 6 0,4-2 15,-3-2 0,2 2 16,-1 2 0,4-5 16,3-2 0,-7 5 15,-1-2 0,-5-4 16,0 4 0,-7-1 16,1 1 0,3-6 15,3 2 0,-4 2 16,0 2 0,-6-1 15,1 0 0,-5-7 16,0 8 0,-2-4 0,-4 0 16,5 0 0,-2-3 15,9 6 0,5 1 16,3-4 0,3 3 16,-1-2 0,-4 4 15,-12-2 0,9-9 16,-15 16 0,-3-10 15,0 0 0,-3-1 16,3 2 0,3-5 16,-3 4 0,-9-6 15,18 13 0,-9-8 16,3 2 0,-6-5 16,3 8 0,0-5 15,-3 2 0,3-1 16,-3 0 0,6 0 0,-3 0 15,-6 6 0,21-6 16,-15 0 0,21 2 16,-8 2 0,5-4 15,3 4 0,-3 1 16,1-5 0,10 2 16,-13 3 0,-3-5 15,-8-1 0,2 2 16,-2 2 0,-11-3 15,12 0 0,-4 6 0,-1-12 16,1 8 0,-5-2 16,3 4 0,-3-4 15,3-4 0,1 4 16,1 0 0,1 4 16,2-4 0,-13 3 15,15-6 0,-6 6 16,2-1 0,3 2 15,-1-4 0,-2 6 16,1-6 0,-2 0 16,-5 0 0,1 0 15,5 0 0,-10 0 16,16 0 0,-14 0 16,8 0 0,-7 0 15,5 0 0,-1 0 0,-3 0 16,8 0 0,-10 0 15,8 0 0,-4 4 16,2-8 0,-5 4 16,5-4 0,-2 12 15,5-8 0,-8-4 16,2 4 0,2 0 16,2-4 0,-5 8 15,7-4 0,-5 0 16,1 0 0,6 0 15,-5 0 0,-1 0 16,0-4 0,-4 8 0,5-4 16,-2 0 0,1 0 15,1 0 0,-2 0 16,2 0 0,-1 0 16,5 0 0,-5 0 15,-3 0 0,7 0 16,-2 0 0,-4 0 15,4 0 0,0-6 16,0 12 0,1-6 16,9 0 0,12 10 15,-10-10 0,5 9 16,6-7 0,-1 4 16,2-6 0,-6 4 15,1-4 0,-12 0 16,-4-4 0,-7 3 0,4 1 15,-7 5 0,5-10 16,-1 6 0,2-5 16,-2 7 0,1-3 15,0-5 0,-6 0 16,4-11 0,-10 4 16,-3 2 0</inkml:trace>
</inkml:ink>
</file>

<file path=ppt/ink/ink25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32194 7082 0,'-7'-8'0,"8"3"0,-2 3 16,1 2 0,1-6 15,2 8 0,-7-2 16,10-3 0,-5 6 16,-2-3 0,-1 0 15,2 0 0,0 0 16,-1 4 0,-4 0 15,11 3 0,-1 12 16,-7 4 0,8-1 16,-3 5 0,0-7 15,2 0 0,-2 3 16,3 1 0,-5 2 16,1 1 0,2 2 15,2 3 0,-5 2 16,4 3 0,-1-2 0,-5 2 15,2-3 0,-2-5 16,1 1 0,-3 7 16,0-5 0,1 3 15,1-7 0,1 5 16,-6-1 0,9 1 16,-10-3 0,7-3 15,-3-4 0,4 1 16,-5-3 0,7 0 15,0-2 0,-5 2 0,7-1 16,-7 2 0,1-1 16,-1 4 0,-4-7 15,2 8 16,-3 0 0,0-3 0,10-4 16,-6 6 0,0-2 15,-1 8 0,5-7 16,-2 10 0,-4-7 15,1 9 0,2-1 16,1-4 0,-2 11 16,3-3 0,0 1 15,3 4 0,-3-9 16,3 6 0,-6-2 16,3 0 0,-3-2 15,3 3 0,-9 0 0,6-4 16,3 5 0,-6-4 15,6-3 0,0 0 16,-3 3 0,3-6 16,-5-1 0,-2 0 15,5-1 0,-6 4 16,5 0 0,0 5 16,-2 0 0,2 6 15,2-5 0,-1 5 16,1-5 0,-3 3 15,8 5 0,-6-8 16,4 8 0,-1 0 0,4 4 16,-1-8 0,2 4 15,-3-5 0,6 1 16,-5 0 0,-1 0 16,5-2 0,0 4 15,-4-5 0,8-3 16,-6-4 0,1-6 15,-1-2 0,-2-8 16,-4 3 0,2-3 16,-4-7 0,-1 2 15,3-2 0,2-4 16,-8-5 0,6 9 16,-3-7 0,9-3 15,-10 0 0,2 3 16,5-3 0,-4-3 0,-1 6 15,4-6 0,-4 3 16,4 6 0,-4-12 16,4 6 0,-4 3 15,4-6 0,-2 0 16,-2 9 0,5-9 16,-6 3 0,3 3 15,0-6 0,-1 3 16,1 0 0,1 0 15,-1-3 0,0 9 0,2-9 16,-4 6 16,2-9 0,2 9 0,-1-3 15,-4 0 16,3 3 0,0-6 0,-1 7 16,2-5 0,-4-2 15,6 6 0,-3-2 16,0-8 0,0 13 15,3-9 0,-6 0 16,3 6 0,0 3 16,0-9 0,-3 0 15,6 7 0,-3-5 16,-1-2 0,1 3 16,-2 3 0,5-3 15,-6 3 0,5-2 0,-4 11 16,-1 3 0,-3 0 15,3 9 0,-1 3 16,-1 6 0,-3-7 16,-2 13 0,4-15 15,0 15 0,1-9 16,2-1 0,-3 4 16,3-2 0,-2 11 15,5-2 0,-6 9 16,6-8 0,0 8 15,-7-10 0,7 8 16,-8-4 0,2 3 0,2-3 16,-4-4 0,1 1 15,4 2 0,-2-2 16,2-7 0,3 7 16,-1-3 0,-1-1 15,4 11 0,-8-5 16,1 5 0,-2-8 15,-5 11 0,1-8 16,4 5 0,1-1 16,3-6 0,-1 6 15,4 1 0,-8-2 16,2 5 0,-6-1 16,2 0 0,5 4 15,-5 0 0,10 0 0,0 0 16,3-3 0,7 3 15,-5-7 0,-1 1 16,-4 5 0,8 3 16,-8 2 0,0-1 15,0-2 0,3 3 16,-3-9 0,4 8 16,-2-3 0,-2 3 15,4-6 0,1-4 16,1 7 0,-12-4 15,3-2 0,3 2 0,3 3 16,-6-3 0,-2-5 16,4 4 0,-1-7 15,4 3 0,-5 5 16,-3-6 0,0 9 16,3-5 0,0-1 15,-3-4 0,1-1 16,-5-1 0,9-5 15,-1 2 0,-4 0 16,0-8 0,-4 8 16,7-5 0,-11 5 15,8-4 0,-5 3 0,6-2 16,-3 1 0,-1 2 16,6 0 0,-7-8 15,3 1 0,-1 0 16,2-1 0,-3-4 15,2 0 0,-5 7 16,5-8 0,-4 3 16,-1 3 0,0-1 15,6-7 0,-3 5 16,4-7 0,1-3 16,-3 3 0,7-14 15,0 11 0,-5-8 16,4 5 0,2-5 15,-4 9 0,0-10 16,3 10 0,-3 1 0,-1-2 16,2 0 0,1 2 15,-2-5 0,10 2 16,-8-7 0,5-2 16,-4 3 0,-3-6 15,8 5 0,-7-1 16,2-2 0,-3 4 15,5-6 0,-2 5 16,3-9 0,-5 0 16,1 4 0,5-4 15,-5 3 0,-2-3 16,6 0 0,-5 0 16,5 0 0,-3 0 15,0 0 0,-1 3 0,2-6 16,-2 3 0,2 0 15,-1-3 0,0 3 16,0 0 0,-1 3 16,-2-6 0,6 3 15,-2 0 0,-1-4 16,0 8 0,0-4 16,0 0 0,3-3 15,-6 2 0,3 5 16,5-8 0,-8 4 15,4-3 0,1 6 0,-2-3 16,3 0 0,-5-3 16,2 3 0,2-3 15,-2 6 0,1-6 16,1 3 0,-1-3 16,-1 3 0,6-1 15,-3 1 0,1-3 16,-4 6 0,2-3 15,-4-3 0,4 6 16,-2-6 0,0 3 16,-2 3 0,4-2 15,-4-2 0,7 1 16,-10 0 0,9 0 16,3 0 0,-4 0 15,-4 0 0,-1 0 0,2 0 16,3 0 0,-6 0 15,3-3 0,5 3 16,-5 3 0,3-6 16,1-1 0,5 2 15,-5 4 0,1-6 16,6 2 0,6-3 16,-5 4 0,11 1 15,3 0 0,1-4 16,0 4 0,12 0 15,-6 0 0,3-2 16,-5-2 0,-6 3 0,4-2 16,-10 0 0,-4 2 15,-6 5 0,0-8 16,-3 4 0,0 0 16,1-3 0,-4 3 15,-1-3 0,-4 3 16,2 0 0,0-3 15,0 3 0,-3 3 16,2-3 0,-2 6 16</inkml:trace>
</inkml:ink>
</file>

<file path=ppt/ink/ink25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8401 7020 0,'-18'-9'0,"15"7"16,3 2 0,3 1 15,0-1 0,-3-6 16,0 9 0,3 0 16,1-4 0,-4-4 15,5 5 0,-5 6 16,15-2 0,13-1 0,11 0 16,4 7 0,-1-12 15,10 4 0,-4-2 16,4 4 0,2-8 15,-3 4 0,1 0 16</inkml:trace>
</inkml:ink>
</file>

<file path=ppt/ink/ink25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7716 10822 0,'-34'-23'0,"25"17"16,9 12 0,-6 1 15,-9 23 0,-12 25 16,-3 18 0,-3 0 16,5 4 0,-2-9 15,3-3 0,5-8 16,10-8 0,18-12 15,16-13 0</inkml:trace>
</inkml:ink>
</file>

<file path=ppt/ink/ink25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10831 10779 0,'-25'8'0,"22"6"16,-8 41 0,-8 17 15,-17 5 0,-3-8 16,-4 3 0,-3-6 16,3-3 0,7-4 15,6-10 0,30-10 16</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19032 7233 0,'-1'2'0,"4"-1"16,0-1 0,-3 2 15,-2-2 0,7 0 16,-4 0 0,4-2 16,3 1 0,-1-2 15,2 6 0,-9-6 16,0 4 0,0 1 16,0-2 0,-3-2 15,6 5 0,-6-4 16,3-1 0,0 4 15,0-1 0,0-2 0,-3 2 16,0-4 0,3 6 16,3-3 0,3-1 15,-12 2 0,6-1 16,3 0 0,-3 0 16,-3 2 0,3-4 15,0 2 0,0-1 16,-3 1 0,6 1 15,0-1 0,4 2 16,22-2 0,-12 4 16,5-4 0</inkml:trace>
</inkml:ink>
</file>

<file path=ppt/ink/ink26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13974 10578 0,'-29'9'0,"2"28"15,-8 42 0,-12 7 16,-8 3 0,4-5 16,2-15 0,14-3 0,12-4 15,10-12 0,23 6 16,12-3 0</inkml:trace>
</inkml:ink>
</file>

<file path=ppt/ink/ink26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16834 10634 0,'-11'-3'0,"8"0"16,-3 6 0,-29 27 15,-18 19 0,5 24 16,2 3 0,11-3 15,-1-4 0,10 0 16,2 0 0,9-2 16,2 2 0,-10 3 15</inkml:trace>
</inkml:ink>
</file>

<file path=ppt/ink/ink26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11224 7054 0,'-9'-13'16,"22"13"0,2 3 16,3-3 0,-12-2 15,9 2 0,12 0 16,16 0 0,5 2 16,4 15 0</inkml:trace>
</inkml:ink>
</file>

<file path=ppt/ink/ink26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10743 11919 0,'-9'-26'0,"2"19"16,7 10 0,0-6 15,0 7 0,-6-4 16,6 10 0,-12 27 16,-3 34 0,-6 5 15,0 13 0,5-6 16,-2-11 0,3-5 16,0-4 0,-1-10 15,2-11 0,1-5 16,7-5 0,3-2 15,9-10 0,-6 4 0,13-5 16,-7 1 0,8-8 16</inkml:trace>
</inkml:ink>
</file>

<file path=ppt/ink/ink26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8007 12203 0,'-55'-16'15,"25"10"0,18 12 16,3-3 0,-3 10 16,0 24 0,2 19 15,7 4 0,-3-4 16,6-10 0,-3-3 15,-6-16 0,15-18 16,3 0 0,7-2 16,23-10 0,16-14 15,8-5 0,4-23 16,-9 1 0,-9-3 16,-13 6 0,-9-2 0,-18 11 15,-15 3 0,-18-5 16,-7 7 0,-15 2 15,-14 2 0,6 10 16,5-4 0,10 8 16,23-5 0</inkml:trace>
</inkml:ink>
</file>

<file path=ppt/ink/ink26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13714 12087 0,'-30'4'0,"15"26"0,-2 18 15,-2 10 16,3-2 0,8-7 0,19-13 16,12 4 0,15-11 15,14-2 0,20-17 16,13-14 0,1-14 16,-1-9 0,-16 4 15,-11-11 0,-16 5 16,-12 6 0,-27-2 15,-6 3 0,-21-11 16,-14-3 0,-15 2 16,-1 2 0,-4 6 15,12 2 0,13 15 16,27 9 0,12 3 0</inkml:trace>
</inkml:ink>
</file>

<file path=ppt/ink/ink26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16156 12130 0,'-4'-26'16,"-4"13"0,8 13 16,-5 0 0,4 0 15,-2 13 0,-5 33 16,13 13 0,12 1 15,15 3 0,22-10 16,9-16 0,11-7 16,14-12 0,26-22 15,-6-8 0,18-11 0,7-11 16,-19-5 0,-23 0 16,-14 3 0,-37 3 15,-31 9 0,-29-15 16,-36 3 0,-44 1 15,-32 10 0,-37 9 16,-3 12 0</inkml:trace>
</inkml:ink>
</file>

<file path=ppt/ink/ink26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10697 13197 0,'-15'-23'15,"9"23"0,-1 4 16,7 2 0,-6 4 15,-30 33 0,-9 17 16,-1 7 0,-6-12 16,13 4 0,-9-3 15,8-10 0,4-6 16,11-11 0,11-14 16,14-8 0,14 11 0,17-11 15,26-7 16</inkml:trace>
</inkml:ink>
</file>

<file path=ppt/ink/ink26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14042 13122 0,'-12'-23'0,"1"9"16,8 1 0,-7 3 16,4 6 0,6 1 15,0 6 0,0 4 16,0 0 0,-10 39 15,-7 27 0,-5 6 16,-1 0 0,1 1 16,-1-7 0,0-11 15,3 1 0,11-17 16,2 0 0,1-13 16,9-13 0,-6-9 15,6-5 0,-3-10 0,3 4 16,0-2 0,3-6 15,12 2 0,8-15 16,-1-5 0</inkml:trace>
</inkml:ink>
</file>

<file path=ppt/ink/ink26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16489 13247 0,'-45'11'0,"10"21"16,9 19 0,-7 10 15,12 6 0,15-12 16,17 1 0,15-12 16,16-19 0,10-8 15,23-10 0,9-21 0,0-8 16,7-11 0,3-3 16,-23-7 0,-18 2 15,-21 6 0,-29 4 16,-15-4 0,-15 1 15,-40-3 0,-24 2 16,-18 1 0,-3 9 16,-8 8 0,-11 0 15,-3 11 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18609 5003 0,'0'-8'16,"3"8"0,-2 3 0,-2-2 15,1 9 0,-3 11 16,0 27 0,-13 17 16,5-8 0,-1 0 15,-7 3 0,3-4 16,-4 2 0,-12 0 16,2 0 0,-12 2 15,-7-4 0,-7-3 16,-20-3 0,-9-1 15,-22 3 0,5 3 16,-1 4 0,-14-8 16,11-5 0,-2-2 0,11-11 15,-8-6 0,9 0 16,10-11 0,-18 0 16,-28-2 0,-1-5 15,13 5 0,-17-4 16,-5 5 0,-4-4 15,-4 3 0,0-2 16,14-2 0,-1-6 16,-7-1 0,30-3 15,-3 0 0,-5-1 16,7 2 0,-9 5 16,8-2 0,1 0 15,22-6 0,16-3 0,11-12 16,20 1 15,8-8 0,15-2 0,-10-15 16,14 1 0,5-1 16,11-1 0,-7 4 15,4 6 0,0 1 16,3-18 0,-14 4 16,17 1 0,-4 2 15,1-2 0,4-6 16,-21-11 0,14-16 15,3 11 0,3 1 16,6 5 0,7 6 16,0-1 0,7 10 15,11 3 0,11-7 16,8 6 0,-8-3 0,17 3 16,-10-1 0,-1-12 15,4-1 0,3-4 16,14 16 0,-8 4 15,14-1 0,2 9 16,11-11 0,-3 5 16,2 0 0,4 0 15,-14 4 0,5 6 16,12 4 0,0 4 16,-3 2 0,-3 11 0,5 1 15,12-3 16,12-1 0,-4 1 0,-2-2 15,-10 4 0,-4-2 16,-25 4 0,-7 9 16,3-3 0,6 5 15,1 5 0,16-2 16,3-3 0,20 0 16,15 2 0,-8 4 15,-15 6 0,4 5 16,-5 5 0,-5 7 15,-5 3 0,-2-2 16,14 7 0,-13-6 16,-22-2 0,-8-4 0,-15-10 15,-10-1 0,-15 0 16,-15-10 0,-6-5 16,-3 0 0,3 0 15,-6 2 0,6 0 16,-6 9 0,-9 5 15,-6 18 0,-9 4 16,-10-3 0,-2 5 16</inkml:trace>
</inkml:ink>
</file>

<file path=ppt/ink/ink27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7904 13283 0,'-10'0'0,"10"0"16,0 1 0,3 2 15,-3 4 0,-3 15 0,0 3 16,9 6 0,7 15 16,-7 5 0,6-6 15,9-6 0,-2-2 16,4-7 0,2-6 15,5-4 0,6-5 16,2-8 0,4-7 16,0-7 0,13-13 15,2-12 0,7-1 16,-9-3 0,-7-1 16,-11 3 0,-17-1 15,-10 11 0,-10 1 0,-10-4 16,-17 1 0,-15-3 15,-10 0 0,-9 5 16,1 1 0,6-3 16,5 2 0,4-5 15</inkml:trace>
</inkml:ink>
</file>

<file path=ppt/ink/ink27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10603 14430 0,'-18'-27'0,"8"7"16,7 16 0,-8 4 15,11 4 0,-3-1 16,0 1 0,-10 22 16,-20 33 0,-1 5 15,4-2 0,3-5 0,2-14 16,9 2 0,-1-11 15,8 1 0,9-11 16,26-7 0</inkml:trace>
</inkml:ink>
</file>

<file path=ppt/ink/ink27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14124 14194 0,'-15'-3'0,"9"14"16,-6 11 0,-25 34 15,-17 23 0,-7-2 16,1-8 0,12-6 16,3-10 0,9-8 15,3-4 0,14-8 0,13-9 16,15-2 0,20-6 16</inkml:trace>
</inkml:ink>
</file>

<file path=ppt/ink/ink27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10688 14277 0,'-22'-19'0,"2"6"16,10 2 0,1-5 0,0 6 16,-3 0 0,0 3 15,0 0 0,8 1 16,-2 6 0,3 0 15,0 4 0,3-8 16,0 4 0,0 4 16,0-4 0,3-4 15,0 4 0,-3 4 16,0-8 0,0 8 16,0-8 0,0 4 0,0 4 15,0-4 0,0 0 16,0 0 0,0 0 15,0 0 0,0 0 16,0 0 0,0 0 16,0 0 0,0 0 15,0 0 0,0 0 16,0 0 0,0 0 16,0 2 0,0-2 15,0 0 0,0 0 16,0-2 0,3 4 15,-6-4 0,3 2 16,-3 2 0,6-4 16,-3 2 0,0 0 15,3 0 0,-6 0 0,6 7 16,4 6 0</inkml:trace>
</inkml:ink>
</file>

<file path=ppt/ink/ink27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16522 14310 0,'-26'-19'0,"19"22"0,7 3 15,-9 31 0,-21 32 16,-15 11 0,5 6 16,5 2 0,16-12 15,3-13 0,10 0 16,2-10 0,8-3 16,5-18 0,4-15 15,-9-7 0,4 3 0</inkml:trace>
</inkml:ink>
</file>

<file path=ppt/ink/ink27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7777 14155 0,'-13'-9'0,"4"8"0,9 2 16,-3 2 0,-9 22 15,-12 26 0,0 26 16,-4 10 0,10 3 16,6-8 0,9-9 15,15 0 0,6-10 16,16-28 0,5 3 16,19-15 0,11-7 15,19-19 0,19-14 16,10-12 0,-7-21 15,8-10 0,-6-11 16,-18 4 0,-33 4 16,-34-2 0,-27 1 15,-30-2 0,-34 1 16,-42 11 0,-37 11 0,-11 23 16,-22 20 0,25 14 15,20 23 0</inkml:trace>
</inkml:ink>
</file>

<file path=ppt/ink/ink27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15307 3582 0,'3'0'15,"4"-5"0,13 2 16,-10-7 0,6 6 15,7-4 0,-1-5 16,13 9 0,2-5 16,5 0 0,22-1 15,8-1 0,4 3 0,7-7 16,2 3 0,16-3 16,0 3 0,8 4 15,-11 1 0,0 2 16,-1 5 0,3 2 15,-7-4 0,-2 8 16,8 3 0,2 3 16,-4-3 0,-9 5 15,9-2 0,0 1 16,1-4 0,9 12 16,-3 0 0,-7-5 15,0 5 0,-18-4 0,-15-6 16,1 0 0,-6-1 15,-10-2 0,-24-7 16,4 5 0,-26-11 16,-6 4 0,3 5 15,-6-2 0,6-1 16,-6-1 0,-11-3 16,-20 5 0,-18 9 15</inkml:trace>
</inkml:ink>
</file>

<file path=ppt/ink/ink27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4790 7134 0,'-16'-17'0,"25"13"16,-6 0 0,1-2 15,2 3 0,-1 6 16,2-9 0,14-2 16,27 8 0,4-1 15,17 2 0,13-2 16,15-3 0,10 4 16,-7 0 0,21-7 0,12-1 15,1 10 16,-10 4 0,19 1 0,-13 2 15,1 4 0,-16-6 16,-6 8 0,-12-9 16,-9-4 0,6 2 15,-9 2 0,9-12 16,-10 2 0,-4 2 16,8 2 0,-13 2 15,-4 0 0,-8 6 16,-2 0 0,-3 1 15,-2-5 0,-7 4 16,0-8 0,-10 2 16,1 0 0,-10-4 15,-6 4 0,-9-3 0,-2 0 16,1 1 0,2 1 16,-1 0 0,-5-2 15,1 1 0,-5 0 16,-3 1 0,-3-3 15,0 3 0,-3-1 16,-3 1 0,6 4 16,-5-5 0,-17 15 15</inkml:trace>
</inkml:ink>
</file>

<file path=ppt/ink/ink27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14366 5978 0,'-9'-14'0,"6"16"16,6 2 0,-22 16 16,-30 13 0,-4 9 15,-5 3 0,19 6 16,-3-2 0,-1-5 16,11-4 0,19-8 0,4-7 15,12 1 0,9-3 16,9 5 0,-3 5 15,3 22 0,-2 14 16,-19 19 0,-19 9 16,-14 8 0,-16 8 15,-23 6 0,5-20 16,-2-14 0,11-6 16,0-10 0,9-18 15,25-25 0,21-20 16,6-4 0,11 6 15,18 2 0,23-7 0,26-9 16,10-8 0,0-7 16</inkml:trace>
</inkml:ink>
</file>

<file path=ppt/ink/ink27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14649 6334 0,'9'-3'0,"66"0"16,16-9 0,-3 2 16,-3 6 0,-4-6 15,3 10 0,3 0 16,-8-7 0,-12 4 15,-1-7 0,-14-7 16</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15359 3062 0,'-9'-42'0,"-4"4"16,4 1 0,-12-1 0,-1 1 15,-5 6 0,3 7 16,1 5 0,3 11 16,0 3 0,-5 4 15,-5 14 0,-12 11 16,-10 20 0,-15 41 15,-6 12 0,15-3 16,22 2 0,9 7 16,9 13 0,-1-14 15,2 10 0,17 4 16,6-15 0,14-10 16,5 3 0,14-10 15,11-6 0,15-9 0,0-14 16,10-8 15,-2-5 0,-4-7 0,3-2 16,-1-12 0,-1-1 16,13-13 0,14-5 15,8-2 0,-2-14 16,-3 3 0,11-4 16,-4 6 0,-10 6 15,1-4 0,-4 3 16,-3 0 0,3-6 15,-13 2 0,4-3 16,-8 3 0,1-3 16,-23 4 0,0-2 15,-13 0 0,0 3 0,-4-2 16,-3-5 0,4 5 16,-7-9 0,6-1 15,2-1 0,-4-6 16,12-2 0,-12 5 15,-10 6 0,6 4 16,-6-1 0,-3 1 16,-3 3 0,-7 0 15,-7 5 0,-3-3 16,0-11 0,0-8 16,1-15 0,-7-18 15,2 3 0,-8 1 16,-4-8 0,-3 3 0,-3 11 15,-21-2 0,2 7 16,-18-3 0,-12 1 16,-26-7 0,-3-3 15,-11-9 0,-8 4 16,-18-6 0,27 10 16,10 11 0,-21 11 15,8 10 0,1 9 16,-18 3 0,-10 8 15,-6 7 0,4 1 16,6 1 0,20 2 16,34-1 0,8 5 15,0-4 0,-5 7 0,12-5 16,-5 2 16,11-2 0,3 5 0,16-5 15,10 1 0,13-2 16,6-4 0,7-3 15,3 1 0,-3 3 16,-8 7 0,-8 26 16,-8 10 0,2 8 15,9 3 0,9 4 16</inkml:trace>
</inkml:ink>
</file>

<file path=ppt/ink/ink28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15373 5949 0,'-11'29'16,"-4"34"0,5 9 15,-13-9 0,1 11 16,-12-1 0,-10 4 16,2 0 0,-13-10 15,-7-7 0,-4-8 16,-1-20 0,-2-13 16,7-9 0,18-14 0,10 4 15,22-6 0,19 3 16,1-3 0,3 11 15,28-4 0,29-1 16,13 7 0,-4 5 16,2 4 0,-30-2 15,-23 5 0,-20-11 16,-12 8 0,-23 16 16,-24 9 0,-24 12 15,-4-8 0,-1 2 16,16-8 0,9-6 15,32-13 0,16-13 0,18-3 16,-6 3 0,25 7 16,21-18 0,22-6 15,8-5 0,-1 3 16,2-1 0,-8 15 16,-1 5 0,-20 17 15,-11 8 0,-17 11 16,-7 1 0,-19 4 15,-6 10 0,-15-6 16,-12 1 0,-16-10 16,-6-4 0,-9-7 15,-5-14 0,-9-5 16,19-19 0,-4-11 0,25-5 16,8-18 0,1-14 15,25-25 0,10-17 16,17 11 0</inkml:trace>
</inkml:ink>
</file>

<file path=ppt/ink/ink28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16269 6166 0,'2'3'0,"-1"7"0,-4 46 15,-10 16 0,-11 6 16,2-2 0,16-9 16,0-7 0,12-4 15,7-8 0,6-8 16,7-12 0,-6-9 15,-7-14 0,3-22 16</inkml:trace>
</inkml:ink>
</file>

<file path=ppt/ink/ink28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16574 6222 0,'28'-15'16,"9"8"0,6 9 15,-5 5 0,1 6 16,-3 1 0,16 17 16,25-6 0,-8 3 15,-11 3 0,-10 0 16,-7 0 0,0 2 16,-28-1 0,-8-7 15,-19 10 0,-23-1 16,-33 8 0,-21-12 15,-40-1 0,1-18 0,12-7 16,-1-11 16,22-11 0,32-3 0,39 4 15,29 13 0,16-6 16,31 0 0,21 0 16,20 3 0,0 5 15,-3 8 0,-17 7 16,-9 1 0,-33 7 15,-32-1 0,-33 21 16,-39 15 0,-36 2 16,-14-10 0,-12-9 15,4-5 0,18-3 16,22-13 0,41-5 16,52-10 0,32 11 0,44-3 15,33-9 0,38 4 16,15-6 0,-3-2 15,-14-12 0,-4 10 16,-21-2 0,-49 1 16,-36-1 0,-32 6 15,-12 1 0,0-1 16,-24-2 0,-15-5 16,-11-1 0,4-16 15,7-7 0,-6-9 0,12-20 16,17-13 15,9-19 0,26 9 0,-7 10 16,-3 14 0,3 20 16,-12 15 0,-1 12 15,3 14 0,7 0 16,-6 13 0,-4 38 16,-12 27 0,-5 42 15,-15 39 0,-7 54 16,-28 46 0,-8 26 15,23-73 0,19-43 16,15-14 0,-5-11 16,14-42 0,0-14 15,6-34 0,3-35 16,5-19 0,5-2 0,-15-39 16,5-26 0,7-41 15,13-24 0,3-12 16</inkml:trace>
</inkml:ink>
</file>

<file path=ppt/ink/ink28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16778 7081 0,'9'0'16,"-12"0"0,-2 3 15,-9 4 0,-40 31 16,-31 15 0,-29 3 0,4-3 15,-11 5 16,11-3 0,13-5 16,16-14 0,44-8 0,25-14 15,19 3 0,28 9 16,41 3 0,36-1 16,38 1 0,15 2 15,11 5 0,-14-10 16,13 3 0,-29-8 15,-16-1 0,-30-8 16,-42-2 0,-31-9 16,-27-4 0,-6 3 15,0-1 0,-1-2 16,-15-5 0,-8-5 16,-5-6 0,-11-13 0</inkml:trace>
</inkml:ink>
</file>

<file path=ppt/ink/ink28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19389 592 0,'6'-1'0,"3"2"16,34-2 0,21 1 15,14 3 0,25 2 16,22 5 0,29 4 16,-3-2 0,-8 3 15,-7-3 0,-29-1 16,-9-2 0,-14-2 15,-19 5 0,-17-9 0,-11 4 16,-38 6 0</inkml:trace>
</inkml:ink>
</file>

<file path=ppt/ink/ink28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19835 629 0,'-2'-2'16,"-1"5"0,6 22 16,-22 29 0,-18 15 15,-13 12 0,-6 18 16,-19 9 0,-26 3 15,-23 15 0,8 4 0,16-31 16,-1-17 0,26-10 16,4-14 0,24-14 15,13-13 0,5-12 16,19-15 0</inkml:trace>
</inkml:ink>
</file>

<file path=ppt/ink/ink28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20268 989 0,'-55'-18'0,"-7"18"0,-2 15 16,-21-1 0,6-1 15,-1-2 0,18 2 16,14-2 0,19-2 16</inkml:trace>
</inkml:ink>
</file>

<file path=ppt/ink/ink28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20035 1048 0,'3'35'16,"-13"3"0,-16 22 15,-11 5 0,-11 2 16,2 4 0,2-20 16,5-8 0,10-7 0,5-11 15,16-11 0,4-10 16,11-8 0,8 0 15,30-31 0,18-18 16</inkml:trace>
</inkml:ink>
</file>

<file path=ppt/ink/ink28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20066 1250 0,'27'-12'0,"-11"8"16,-3 10 0,-6 3 16,-4 30 0,-3 35 15,-7 17 0,7 0 0,-10-18 16,1 10 15,-8-6 0,8-6 0,-5-6 16,-7-2 16,-9-9 0,4-20 0,-6-10 15,-5-5 0,-27-13 16,-1-16 0,-16-17 16,6-16 0,10-5 15,14-9 0,15 16 16,29 12 0,11 17 15,24-11 0,51-14 16,12 3 0,19 10 16,19 1 0,-1 3 15,1 2 0,-4 9 16</inkml:trace>
</inkml:ink>
</file>

<file path=ppt/ink/ink28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21323 800 0,'-3'0'0,"-13"24"16,-27 54 0,-16 25 15,-18 13 0,15 2 16,-5 39 0,-6-8 15,16-12 0,11-17 0,10-33 16,17-24 0,9-19 16,13-27 0,7-10 15,10-18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17294 5420 0,'-93'-2'15,"18"0"0,30-5 16,18-7 0,24 3 16,3-1 0,0-13 15,18-33 0,19-27 16,-3-5 0,-17 12 16,-2 2 0</inkml:trace>
</inkml:ink>
</file>

<file path=ppt/ink/ink29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21460 857 0,'15'-16'0,"28"-4"16,22 10 0,-10 4 15,-11 3 0,3 8 16,11 1 0,0 6 16,15 5 0,3 0 0,0-2 15,-5 0 0,-12 0 16,-7 5 0,12 2 15,-12 7 0,-6-6 16,-10 0 0,-6 1 16,-11 0 0,-16-1 15,-4 9 0,-18 15 16,-7 22 0,-16 20 16,-5 26 0,-4-7 15,2 6 0,0 18 0,16-27 16,19-32 15,-3-7 0,0-7 0,2-8 16,8-19 0,-5-5 16,12-21 0,3-4 15,-15-7 0,6 2 16,-14-13 0,-20-22 16</inkml:trace>
</inkml:ink>
</file>

<file path=ppt/ink/ink29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21445 1150 0,'0'0'16,"24"-4"0,28 3 15,-3 6 0,5 3 16,18 1 0,16 1 16,7 5 0,11-2 15,-14-10 0,-11-6 16,-11-3 0,-7-5 16,-21-8 0</inkml:trace>
</inkml:ink>
</file>

<file path=ppt/ink/ink29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22279 1082 0,'-50'-5'15,"6"16"0,-4 9 16,-12 10 0,-17 17 16,-14 20 0,5 6 15,5 13 0,-1-11 16,2-4 0,8-12 16,1 0 0,15-14 15,12-17 0,20-13 16,17-19 0</inkml:trace>
</inkml:ink>
</file>

<file path=ppt/ink/ink29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21921 1553 0,'48'36'0,"11"17"16,-2 10 0,-24-20 0,-22-16 15,3 3 0,-9-1 16,-12-2 0,-7 6 15,-28-6 0,-10-4 16</inkml:trace>
</inkml:ink>
</file>

<file path=ppt/ink/ink29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21061 2073 0,'14'4'0,"20"13"16,44 8 0,10-6 15,18-1 0,10 0 0,-7 0 16,-17 1 16,-16-5 0</inkml:trace>
</inkml:ink>
</file>

<file path=ppt/ink/ink29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20869 15252 0,'-3'0'0,"3"0"16,0 3 16,6 3 0,-3 2 0,4 2 15,4-14 0,1 8 16,-6-8 0,-6 2 15,9-2 0,-9 0 16,10 4 0</inkml:trace>
</inkml:ink>
</file>

<file path=ppt/ink/ink29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21021 15179 0,'0'-2'15,"-6"-3"0,0 2 0,-1 6 16,1-6 0,-3 3 15,0-3 0,1 0 16,7 3 0,-2 0 16,1-4 0,2 2 15,0-3 0,-3 5 16,-2-3 0,2 6 16,3-6 0,-10 6 15,3-3 0,-1 0 16,1 5 0,4-5 15,-1 0 0,-5 2 0,6 1 16,-2 1 16,-2-1 0,-2 0 0,9 4 15,-5-3 0,2-10 16,5 8 0,-1-2 16,2 0 0,-1-2 15,-1 2 0,8 2 16,5-2 0,2 0 15,6 0 0,5-2 16,8 4 0,4-8 16,0 2 0,6-2 15,8 5 0,-8-2 16,1-2 0,-9 3 16,-4 9 0,-3-9 0,-7 2 15,-4 2 0,-2-2 16,-8 0 0,4 3 15,-3 1 0,2-7 16,-8 2 0,6 2 16,-4-1 0,1-1 15,-1-2 0,2 3 16,0 0 0,-2-2 16,4 4 0,1-4 15,-2 2 0,-2-3 16,-4 6 0,7-6 15,-4 6 0,0-6 16,-6 8 0,7-5 0,-3 0 16,2 0 0,1 3 15,-1-3 0,0 1 16,0-1 0,2 0 16,-5 3 0,-3-3 15,0-3 0,6 9 16,-9-9 0,6 3 15,-5 3 0,5-3 16,-1-3 0,-4 3 16,2 0 0,-1 0 15,2 3 0,-1-3 16,0 0 0,-1-3 16,4-1 0,-5 8 0,2-4 15,2-3 0,-1 6 16,1-7 0,-2 4 15,-3 1 0,6-1 16,-8 0 0,10-1 16,-7 5 0,4-7 15,-5 6 0,3-6 16,-2 6 0,2-6 16,0 3 0,-1 0 15,2 3 0,2-6 16,-3 3 0,-1-4 15,1 7 0,-3-2 16,6-2 0,-5 1 16,4 0 0,-4 0 0,1 0 15,4-10 0,-6 10 16,1-5 0,-2 5 16</inkml:trace>
</inkml:ink>
</file>

<file path=ppt/ink/ink29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21690 15734 0,'0'-23'16,"-8"20"0,13 1 15,-9 7 0,4-2 16,-1-3 0,1 2 15,-2 11 0,-7 23 16,-7 19 0,-6 2 16,1 2 0,-3 4 15,-1-1 0,4-5 0,3-8 16,10 1 16,5-11 0,3-5 0,8 2 15,2-6 0</inkml:trace>
</inkml:ink>
</file>

<file path=ppt/ink/ink29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21660 16812 0,'1'-14'0,"17"7"16,18 7 0,-5 7 0,-6 7 16,1 5 15,-4 4 0,-2 7 0,-17-3 16,-3 10 0,-26-5 16,-3 1 0,-16-4 15,6 5 0,6-12 16,15-9 0,4-6 15,18-4 0,5 5 16,19-2 0,18 0 16,3 4 0,4 6 15,-5-2 0,-10 4 16,-7 17 0,-12-13 16,-5 15 0,-14-10 0,-14 12 15,-15-9 0,-11 5 16,-2-11 0,-12 7 15,11-8 0,3 2 16,7-4 0,-1 2 16,10-5 0,2 7 15,12 5 0</inkml:trace>
</inkml:ink>
</file>

<file path=ppt/ink/ink29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21603 17812 0,'-23'13'0,"19"14"16,16 18 0,7 1 16,11 4 0,20 4 0,11-5 15,9-6 0,26-7 16,5-5 0,-6-10 15,-11-6 0,2-9 16,-2-12 0,-14-7 16,-15 1 0,-7 0 15,-21-8 0,-11 8 16,-11-13 0,-7 0 16,-4-9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14989 6492 0,'0'-1'16,"4"-1"0,-5-1 16,-1 3 0,2-1 15,-1-2 0,2 3 16,-1-1 0,0-2 15,0-3 0,3-3 16,-3 6 0,0-1 16,0 4 0,0 0 15,4 1 0,-4-2 0,0 1 16,0 0 0,0 1 16,0 1 0,3-4 15,-6 4 0,3-1 16,0 0 0,3 1 15,-6-4 0,3 4 16,0 7 0,6 8 16,0 10 0,1 4 15,0 8 0,4 9 16,1 6 0,0 5 16,3 11 0,3 1 15,4 0 0,-9 0 0,7-2 16,-8 1 0,1-14 15,-7-17 0,5 1 16,-8-19 0,0-8 16,0-4 0,-6-7 15,3-2 0,0 1 16,0-4 0,0 0 16,-3 3 0,0-6 15,0-17 0,-11-8 16</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16996 2565 0,'-26'-24'16,"20"24"0,3 0 15,5 0 0,-5 38 16,0 40 0,-1 27 16,9 31 0,7 26 15,14 5 0,-3 15 16,-1 5 0,6 33 0,0-13 15,1 18 0,-7-10 16,5-11 0,-1 11 16,9 6 0,-5 19 15,-8 3 0,14-20 16,3 24 0,-3 13 16,-4 5 0,6-14 15,2-16 0,-11 36 16,-3 13 0,-3 0 15,-6-4 0,-5 37 16,-6 8 0,1-4 16,0-32 0,2-12 0,-3-5 15,-5-27 16,1-34 0,-11 3 0,-3-25 16,-8 2 0,-3-35 15,6-18 0,-8-32 16,12-40 0,-4-29 15,8-34 0,-17-46 16</inkml:trace>
</inkml:ink>
</file>

<file path=ppt/ink/ink30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22349 17634 0,'-35'-11'0,"9"1"0,-6 13 16,11 1 0,-7 19 16,4 17 0,8 11 15,-7 17 0,11 4 16,-1 9 0,3 16 15,-4-11 0,2-8 16,9 33 0,0 1 16,2-43 0,-1 7 15,4-24 0,4-15 16,-3-6 0,0-18 0,-2-3 16,1-10 0,-4 0 15,4 0 0,-2-4 16,-2 2 0,5 1 15,-3 2 0,-1-2 16,2-2 0,-4 7 16,3-8 0,0 1 15,-1 3 0,1-10 16,-3 0 0,1-10 16,-1-8 0,3 5 15</inkml:trace>
</inkml:ink>
</file>

<file path=ppt/ink/ink30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22004 17766 0,'27'92'16,"6"1"0,-5-13 15,2-11 0,-8-18 16,-1-15 0,-9-9 16,8-24 0,-10-3 15</inkml:trace>
</inkml:ink>
</file>

<file path=ppt/ink/ink30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18694 15886 0,'3'-7'0,"3"7"16,7 0 0,32-7 15,-5 7 0,11 5 16,8 4 0,6 1 16,5 3 0,6 1 0,6-1 15,15 6 16,4-1 0,-14-10 0,1-2 15,-27-1 0,-13-10 16,-18 5 0,-23-6 16,-7 10 0,-1-10 15,-5 2 0,-23-3 16,0-9 0,-13 10 16,-10-4 0</inkml:trace>
</inkml:ink>
</file>

<file path=ppt/ink/ink30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15971 16530 0,'-9'-9'0,"10"8"16,-4 2 0,-4 15 16,-21 16 0,1 11 0,-2 10 15,11 4 16,10 2 0,12-9 0,12-2 15,13-10 16,20-9 0,18-8 0,12-12 16,14-15 15,-1-8 0,-7-4 0,-10-3 16,-10-7 0,-15 0 16,-26 7 0,-18 3 15,-12-13 0,-23-2 16,-14-1 0,-15 2 15,-15-5 0,0 5 16,4 2 0,11 6 16,13 2 0,22 5 15,33-3 0</inkml:trace>
</inkml:ink>
</file>

<file path=ppt/ink/ink30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17457 16612 0,'-21'-4'0,"13"8"16,-5 10 0,-3 15 0,3 8 16,11 2 15,7-2 0,24 6 16,7-4 0,15-2 0,13-7 16,12-11 0,6-17 15,-8-3 0,0-10 16,-27-2 0,-12-3 15,-18 3 0,-9-7 16,-11-2 0,-10-9 16,-19-5 0,3-1 15,-10-5 0,4 1 16,18 9 0,14 13 16</inkml:trace>
</inkml:ink>
</file>

<file path=ppt/ink/ink30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18889 16598 0,'-4'-2'0,"-2"12"0,-5 27 15,-1 16 0,2 5 16,13-4 0,17-8 15,10-7 0,20-6 16,16-13 0,12-10 16,4-6 0,8-10 15,5-15 0,2-6 16,-19-8 0,-20 4 16,-23 2 0,-25 3 15,-12-4 0,-15-9 16,-22 2 0,-10-5 0,-2 13 15,-6 8 0,9 7 16,10 4 0,12 8 16,13 8 0</inkml:trace>
</inkml:ink>
</file>

<file path=ppt/ink/ink30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20307 16649 0,'-13'18'0,"-6"27"0,-5 5 16,-7 6 0,-3 3 16,9 0 0,11-2 15,14-8 0,6-7 16,15-3 0,10-7 15,9-10 0,14-1 16,6-15 0,-4-12 16,-8-13 0,0-1 15,-15-2 0,-11-4 16,-19-12 0,-9-1 16,-19-5 0,-21-13 0,-14 3 15,-12 2 16,-16 8 0,-4 7 0,1 13 15,7 7 0,-1 4 16,5 6 0</inkml:trace>
</inkml:ink>
</file>

<file path=ppt/ink/ink30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21660 13455 0,'3'-14'0,"-2"6"0,3-6 15,-4 0 0,2 5 16,-2-7 0,4 2 16,-2 4 0,-1-3 15,2 6 0,-3 0 16,0 1 0,2 6 16,-2 0 0,-2 0 15,1 0 0,2-1 16,1 1 0,-4-6 15,2 6 0,0 0 16,0 0 0,2-2 16,-2 0 0,-3 2 15,6 2 0,-6-2 16,4 0 0,-2 0 16,-1 2 0,2-2 0,0 3 15,-3 14 0,-1 11 16,5 6 0,-2 9 15,5 5 0,-2 2 16,1-2 0,1-1 16,6-4 0,-5 0 15,1 5 0,0 6 16,5-8 0,-10 7 16,10-8 0,-5 3 15,-2-6 0,2 0 16,-1-4 0,-2 4 15,7 1 0,-6-2 0,-2-6 16,-1-2 16,3-4 0,-4-2 0,0-5 15,-4 0 0,4 0 16,-4-2 0,1-6 16,4-1 0,-4 3 15,-3 1 0,6-3 16,-4 1 0,3 2 15,-5-4 0,7-2 16,-8 5 0,7-4 16,0-5 0,0 0 15,-3 3 0,0 0 16,3 7 0,-3-5 0,3 2 16,-5-5 0,6 2 15,-2-2 0,-9 5 16,7 2 0,0-2 15,-5 8 0,2 5 16,1-7 0,-6 3 16,3 1 0,5-9 15,0 3 0,-2 8 16,2-9 0,3 5 16,-2 13 0,-1-1 15,9 7 0,-7-8 16,4-4 0,-2-4 0,5-4 15,-8-10 0,1-2 16,7 0 0,-6-9 16,0 5 0,-3-10 15,4 5 0,2 0 16,-6-3 0,3 6 16,0-12 0,-4-17 15,0-18 0,14-31 16,-3-15 0</inkml:trace>
</inkml:ink>
</file>

<file path=ppt/ink/ink30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21743 13216 0,'-4'2'0,"1"-9"16,6 4 0,-3-4 16,-3 3 0,3 8 15,6-4 0,-12 0 16,9 0 0,-3 0 0,0 2 16,-3-4 0,6 4 15,-6-2 0,6 4 16,-6-4 0,0 7 15,3 0 0,-11 5 16,1-5 0,5 3 16,-4-7 0,7 2 15,-1-9 0,-3 8 16,-1-8 0,-2 4 16,2 0 0,6-1 15,-1 1 0,5-3 16,-3 3 0,4 0 15,-1 0 0,19 3 16,1 4 0,4-3 0,8 6 16,3-1 0,13-5 15,-8 3 0,10-7 16,-22 3 0,-1-6 16,-7 2 0,-7-2 15,-11 0 0,-10 0 16,2 3 0,3-4 15,-17-4 0,-1-4 16,-6 2 0,-4 0 16,7 3 0,-7-5 15,5 5 0,-3 1 16,4-5 0,3 11 16,0-3 0,-1 0 0,-1 1 15,6 2 16,1 5 0,5-8 0,6 6 15,3-3 0,0 0 16,3-3 0,0 3 16,-3 0 0,3 0 15,19 6 0,11-6 16,4 4 0,11-2 16,0-4 0,-9 2 15,-4-4 0,-14 1 16,-5 3 0,-13 0 15,-4-3 0,-4 6 16,-6 0 0,-25-3 16,-3 4 0,-4-4 0,-4 7 15,8-4 0,20-3 16,6-3 0,13 6 16,-4-6 0,12 3 15,4 0 0,8 6 16,17-2 0,2 1 15,-2 0 0,-4 4 16,-3-2 0,-9 2 16,2-2 0,-7-3 15,-5-4 0,-6 0 16,-2 2 0,0-4 0,-5 2 16,4 0 15,-5 0 0,3 0 0,-2-6 16</inkml:trace>
</inkml:ink>
</file>

<file path=ppt/ink/ink30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21882 13264 0,'7'0'0,"8"-4"16,-1 4 0,4-2 16,-8-6 0,13 8 15,-15-7 0,0 7 16,-2 1 0,-3-2 16,-3-2 0,3 3 15,1 0 0,-1-3 16,8 3 0,-8-4 15,-3 4 0,7 0 16,-2-5 0,-2 5 16,-5 2 0,4-4 0,-2 4 15,5-4 0,10 2 16,3-5 0,3 5 16,8 0 0,4-2 15,-1 2 0,8 2 16,8-2 15,17 0 0,-3 0 0,-2 0 16,-3 0 0,-8-2 16,-7 4 0,-14 2 15,-4-8 0,-15 4 16,-5 0 0,-2 0 16,-2 5 0,0-5 15,0 0 0,0 0 0,1 0 16,1 2 0,-4-4 15,2 4 0,6-2 16,4 0 0,3 0 16,-3 0 0,6 3 15,1 1 0,-7-7 16,4 6 0,-1-3 16,5 0 0,-9 3 15,9 0 0,-2-3 16,-4 0 0,1 7 15,7-7 0,-10 4 16,2 0 0,0-4 16,-10 2 0,7 2 0,-6-10 15,1 6 16,-2 0 0,-2 0 0,-2 0 16,4 0 0,-7 0 15,4 0 0,-2 0 16,3 0 0,0 0 15,-7 0 0,-9-5 16,-17 5 0,-14 7 16</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16957 3014 0,'-22'-36'16,"22"14"0,15-5 0,18-11 15,28 1 0,24-4 16,42 1 0,28 5 16,18 0 0,-5 2 15,17 1 0,40 2 16,15-9 0,13-7 15,-29-4 0,-23 0 16,14 11 0,21 4 16,4 2 0,-10-3 0,-21 2 15,-24 9 16,11 3 0,-2 5 0,-15 2 16,-19 5 0,-35 5 15,-34 4 0,-28 2 16,-27 3 0,-12 3 15,-14 1 0,0-2 16,-8 5 0,4-8 16,-6 5 0,-2 1 15,2 2 0,-6 16 16,1 13 0,0 3 16,-1 7 0,5-5 15,2 11 0,2 13 0,6 8 16,1-5 15,3 18 0,3 24 0,-4 7 16,6 14 0,-5 3 16,-2 10 0,0 15 15,-6 36 0,9-4 16,-6 13 0,0-13 16,8-13 0,2-9 15,-6 36 0,17-14 16,-10 12 0,2-16 15,-5-4 0,3 24 16,0 11 0,-2 0 16,-17 7 0,15-6 15,-4-4 0,1 28 0,-12-5 16,-5-14 0,7-14 16,11-2 0,-3 12 15,0-9 0,-7 13 16,-10-24 0,-9 1 15,7 46 0,5-20 16,11-13 0,3-10 16,13-2 0,-8 1 15,1-25 0,2 7 16,1-5 0,-3-35 16,-3-3 0,-3-11 15,7 9 0,-2-17 16,-9-11 0,0 6 15,-3-16 0,-2-21 16,5-6 0,-8-16 16,8-14 0,-7-8 15,-1-6 0,2-5 0,0-10 16,-3-3 0,2-11 16,1-4 0,0-4 15,0 4 0,0-4 16,0-1 0,-3 6 15,6-6 0,-6 2 16,2-1 0,-2 4 16,6-2 0,-6-2 0,-9-4 15,-11-6 16,1-3 0,-4 1 0,-3-2 16,3-4 0,-17-7 15,-5 5 0,-24-9 16,-8 2 0,-11 0 15,-10 2 0,-20-4 16,-8 3 0,-12 1 16,-11-6 0,-8 4 15,-14-5 0,-1 4 16,22 8 0,-3 2 16,0 3 0,-10-6 15,-7 7 0,12-1 16,-11 6 0,13-8 15,17-1 0,-12 1 0,2 6 16,12-7 0,1 1 16,21 4 0,8 5 15,1 6 0,15 2 16,3-1 0,12 6 16,-11 0 0,-5 3 15,-2-2 0,3 3 16,6-4 0,11 3 15,15 0 0,4-1 16,2-2 0,10 4 16,1-1 0,0-3 15,-4 4 0,6-7 0,5 0 16,-10-3 0,12-4 16,3 0 0,4 1 15,12-2 0,5 2 16,-6 6 0,15-6 15,-12 6 0,5-4 16,7 5 0,0-5 16,-3 4 0,6 0 15,3-4 0,-3 4 16,0 0 0,6 0 16,-9-3 0,6 3 15,-6 1 0,6-2 16,-6 1 0,3-3 15,0 7 0,3-8 16,-6 8 0</inkml:trace>
</inkml:ink>
</file>

<file path=ppt/ink/ink31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22958 13260 0,'8'-2'16,"-3"-3"0,-1-4 0,0 8 16,-1-5 0,-3 2 15,1 1 0,-2 6 16,1-6 0,3 1 16,-5 4 0,5-2 15,-3 0 0,0 0 16,2 3 0,-5-3 15,4 11 0,5 9 16,-6 6 0,1 0 16,4-3 0,-1 7 15,1-6 0,-2 1 16,4 4 0,1-1 16,-8 1 0,0 2 15,-9-2 0,9 0 0,-8 2 16,5 2 15,-3-1 0,3-2 0,3-1 16,0-2 0,2 3 16,-2 4 0,-5-5 15,1 0 0,3 14 16,-12-19 0,9 33 16,-4-22 0,7-15 15,1 9 0,-4 5 16,-1-4 0,4-1 15,-4-2 0,2 3 16,0-8 0,2 3 0,1-3 16,-2 13 15,1-21 0,1 6 0,-7 1 16,2 1 0,2 4 16,1 3 0,4-11 15,-2 7 0,-3-4 16,4 2 0,-1-4 15,-1 5 0,-2 5 16,-3 1 0,1-3 16,-5 2 0,-1 15 15,11-9 0,-3-1 16,0 3 0,2-5 0,-2-5 16,1 2 0,1-6 15,1-4 16,0-4 0,1-3 0,4-4 15,-2 7 0,-3-4 16,1-1 0,2 3 16,1-7 0,-4-2 15,0 2 0,3 0 16,-2 2 0,2-8 16,1 13 0,-2-4 15,1-2 0,-2 6 16,2-13 0,-1 5 15,-2 1 0,3-3 0,-2 0 16,-1 10 16,5-3 0,-1 7 0,1 0 15,4-5 0,-9-8 16,4 2 0,-4-5 16,0 5 0,0-12 15,-1 5 0,2 1 16,-2 0 0,2-3 15,-4-1 0,6 5 16,-1-1 0,-4-1 16,4-2 0,-2 0 15,0 0 0,0-11 16,-2 2 0</inkml:trace>
</inkml:ink>
</file>

<file path=ppt/ink/ink31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22982 15137 0,'0'-4'16,"-3"4"0,-5 0 15,8-3 0,-3 3 16,3 0 0,3 0 15,-5 0 0,2-3 16,-1 9 0,-1-9 0,-6 3 16,-1-3 0,6 10 15,-2-4 0,1 0 16,7-6 0,-2 9 16,1-9 0,-5 6 15,3-3 0,-2 0 16,2 4 0,0-8 15,0 4 0,5 0 16,-5-3 0,4 3 16,5 0 0,0 3 15,-2 1 0,7-4 16,7 2 0,4-2 16,5-2 0,3-2 15,9-2 0,-1-1 0,15-1 16,-15 6 0,1 2 15,-1-4 16,-9 8 0,5-8 0,-4 4 16,-4 0 0,-3 0 15,9 0 0,2-4 16,1 8 0,-6-4 16,3-4 0,-7 4 15,-7 0 0,-6 0 16,0 8 0,-3-8 15,4 2 0,1 6 16,5-1 0,0-7 16,-7 6 0,-5-6 0,-1 0 15,-2 4 16,-4-2 0,1-2 0,-1 3 16,3 2 0,1-8 15,-1 6 0,-4-3 16,1 0 0,-5 0 15,4-5 0,-4 2 16,4 6 0,-2-3 16,1 0 0,1 0 15,1 5 0,-5-3 16,13 1 0</inkml:trace>
</inkml:ink>
</file>

<file path=ppt/ink/ink31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23941 15734 0,'0'-26'0,"9"12"15,-2-1 0,-1 1 16,6 4 0,0 10 16,0 3 0,10 7 15,5 6 0,3 11 16,3-2 0,-6 7 15,-17 0 0,3 1 16,-15 1 0,-10 5 16,-14-7 0,-9-1 15,3-5 0,-4-6 0,5-4 16,3-3 0,15-3 16,11-3 0,9-10 15,13 20 0,8-7 16,5 6 0,10-2 15,-1 1 0,-9 5 16,-3 4 0,-13 1 16,-6-1 0,-10 7 15,-7-2 0,-14 3 16,-7-2 0,-12-7 16,-6 1 0,6 2 15,7-11 0,3 4 0,17 0 16,5-7 15,7 5 0,10 7 0</inkml:trace>
</inkml:ink>
</file>

<file path=ppt/ink/ink31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23918 16751 0,'-10'28'15,"10"13"0,3 7 16,7 10 0,10-4 15,8-3 0,8-1 16,3-8 0,3 2 16,7 0 0,2 3 15,2-18 0,4-4 16,5-13 0,-6 1 16,-14-10 0,-8-3 15,-9-3 0,-16-7 16,7-3 0,-2-8 15,-9 1 0</inkml:trace>
</inkml:ink>
</file>

<file path=ppt/ink/ink31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24484 16798 0,'-44'17'0,"-3"12"16,-14 24 0,4 23 15,-1 23 0,8 10 16,15 16 0,-11-8 16,8 4 0,11 47 15</inkml:trace>
</inkml:ink>
</file>

<file path=ppt/ink/ink31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16221 17695 0,'26'4'0,"42"9"16,3-1 0,9-2 16,2-8 0,-1-7 15,4-3 0</inkml:trace>
</inkml:ink>
</file>

<file path=ppt/ink/ink31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18057 17662 0,'3'0'0,"-2"0"16,20 12 0,9 3 15,0-2 0,-1 8 16,16-5 0,3 1 16,12-2 0,2-6 15,12-6 0</inkml:trace>
</inkml:ink>
</file>

<file path=ppt/ink/ink31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19857 17990 0,'41'20'15,"29"5"0,0-1 16,-15-13 0,-16-1 15,-10-9 0,1-2 16,2-10 0,13-4 16</inkml:trace>
</inkml:ink>
</file>

<file path=ppt/ink/ink31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18879 17577 0,'-6'-3'15,"9"0"0,0 3 0,0-2 16,0 0 0,1 4 16,21 3 0,2 0 15,8 5 0,4-6 16,-8-1 0,4 5 16,0-6 0,-2 0 15,2 1 0,10 2 16,-3 9 0</inkml:trace>
</inkml:ink>
</file>

<file path=ppt/ink/ink31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24229 9079 0,'-12'-1'0,"9"1"15,-3-3 0,-3 3 16,9-3 0,-2 0 16,2 0 0,0 9 15,3-6 0,-6-3 16,3 6 0,3 4 16,-7 6 0,2 29 0,-6 15 15,11 34 16,-2-1 0,6 0 0,-2 5 15,4 18 0,-5 2 16,10-13 0,-1 4 16,-8 7 0,11-4 15,-2-3 0,-3 8 16,-2 0 0,0-12 16,2-3 0,-10-3 15,7-8 0,-1 2 16,6-11 0,3-6 15,-12-4 0,-4-2 0,5 2 16,-5-6 16,-6 3 0,3 2 0,-13 5 15,9 1 0,10 4 16,-6-21 0,-1 9 16,2-3 0,-2-1 15,5 14 0,-8-4 16,5-9 0,-16 11 15,17-2 0,-2-3 16,1 1 0,2-8 16,-7-5 0,-3 2 15,1 7 0,-5 1 16,12-9 0,-14-8 16,10 3 0,5 0 15,-10 3 0,5 24 0,-6-22 16,8-10 0,2-9 15,-6 6 0,8-10 16,-6 1 0,6-1 16,-3-5 0,3 9 15,0 4 0,-8 24 16,12-11 0,-8-17 16,2-5 0,2 9 15,-1 10 0,-2-17 16,3 29 0,-2-34 15,2 1 0,5 11 16,-5-13 0,4-13 16,3 23 0,-3-14 15,-4 4 0,12 23 0,-12-21 16,3 18 0,-8 22 16,4-46 0,-3 7 15,8 1 0,-3-14 16,-2 14 0,-3-2 15,8-6 0,-1 8 16,-3-1 0,-9-16 16,11 12 0,-5 0 15,1-14 0,4 4 16,-4 7 0,-6-16 16,12-1 0,-4 2 15,0 2 0,-4 1 16,1-6 0,2-4 0,2 6 15,1 0 16,-5-3 0,3 2 0,0 2 16,-2-1 0,-1 0 15,2-4 0,-2 4 16,1-7 0,-2 4 16,0 2 0,2 2 15,-2 8 0,-5-6 16,7-3 0,-2 4 15,-1-8 0,10 2 0,-14-2 16,12-3 16,-5-3 0,1 1 0,-1 2 15,1 0 0,1-3 16,-3 3 0,4-3 16,-1 0 0,-1 4 15,-1-11 0,4 4 16,1 9 0,-2-9 15,-1 3 0,3 3 16,-3-6 0,0 3 16,0-3 0,0 6 15,0-3 0,-1 9 16,-2 1 0,3-3 16,-5-1 0,7-1 15,1-16 0,-6 14 0,0-3 16,3-3 0,-2 3 15,1 0 0,2 6 16,-2-6 0,-1 0 16,4-6 0,-5 9 15,-9-6 0,-2 3 16,-6 3 0,-1-6 16,-18-1 0,-4 4 15,-5-15 0,6 8 16,-30 10 0,25-16 15,-3-7 0,6 20 16</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19131 3015 0,'-5'52'0,"7"25"16,2 5 0</inkml:trace>
</inkml:ink>
</file>

<file path=ppt/ink/ink32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24135 9564 0,'-8'-2'0,"13"-7"16</inkml:trace>
</inkml:ink>
</file>

<file path=ppt/ink/ink32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20227 3623 0,'6'3'0,"3"-4"16,-6-1 0,3 6 15,11-2 0,5 0 16,14 5 0,11-4 15,-3 8 0,17 8 16,17 4 0</inkml:trace>
</inkml:ink>
</file>

<file path=ppt/ink/ink32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10818 12996 0,'-9'-17'16,"0"2"0,9 10 15,-5-4 0,1-1 16,-2 3 0,3 7 15,3-6 0,0 9 16,0-6 0,0 3 16,0 3 0,0-6 0,0 6 15,0 0 0,0 11 16,-3 1 0,3-5 16</inkml:trace>
</inkml:ink>
</file>

<file path=ppt/ink/ink32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10792 13026 0,'-10'10'0,"1"9"15,-4 11 0,-7 7 16,-2 7 0,-5-2 15,2 3 0,-8 11 16,-6 7 0,0 4 16,-4-4 0,-1 6 15,15-10 0,-4-10 16,7-2 0,6-5 16,5-8 0,6-21 15,9-6 0,3-10 16,0 3 0,0-14 15,9-6 0,18-37 16,4 8 0,9-30 0,-1-7 16,11-10 15,9 1 0,-4 12 0,-7 20 16,-8 25 0,-21 24 16,-17 11 0,-9 6 15,-1 0 0,-4 23 16,-27 23 0,-10 12 15,-8 14 0,-10-5 16,-3 3 0,19-8 16,5-9 0,9-12 15,20-18 0,5-10 16,9-12 0,3-7 0,20-7 16,23-23 0,15-31 15,17-21 0,-3-8 16,-22-12 0,-12 8 15,-18 33 0,-17 37 16,-6 24 0,-9 9 16,-15 1 0,-22 25 15,-8 21 0,-17 4 16,8 1 0,15-8 16,2-4 0,18-5 15,5-2 0,4-9 16,13-7 0,3-6 0,9 2 15,6 2 0,1-5 16</inkml:trace>
</inkml:ink>
</file>

<file path=ppt/ink/ink32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10175 13014 0,'-30'-2'0,"9"16"16,-12 6 0,-7 12 16,3 18 0,4-1 15,17 17 0,8 5 16,15 8 0,4 3 16,7-10 0,-2-3 15,11-2 0,3-7 16,9-1 0,1 0 15,14-2 0,4-17 16,0-4 0,7-7 0,9-6 16,14-10 15,-3-8 0,15-9 0,-12-7 16,16-11 0,7-8 16,2-13 0,-10-6 15,-6-2 0,-6-8 16,-12 10 0,-20-1 15,-3-3 0,-19-13 16,-7 3 0,-8-10 16,-17-2 0,-11-7 15,-6 14 0,-13 0 16,1 9 0,-15 3 0,-2-5 16,-9 3 0,-14 5 15,-11-4 0,-12 5 16,-21 12 0,-31 11 15,-27 12 0,-19 23 16,-28 25 0,4 21 16,-22 34 0,4 10 15,14 6 0,25 40 16,-12 29 0</inkml:trace>
</inkml:ink>
</file>

<file path=ppt/ink/ink32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24199 9099 0,'3'-2'0,"0"2"0,-8-3 15,11 1 0,-9 2 16,9-4 0,-3 4 16,0 0 0,-4 0 15,2 0 0,2 0 16,-10 0 0,11 0 15,-1 0 0,-1-2 16,4-2 0,-6 1 16,6 3 0,-2-3 15,-2 2 0,2-2 16,-4 0 0,3 2 16,0-1 0,4-2 0</inkml:trace>
</inkml:ink>
</file>

<file path=ppt/ink/ink32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24250 9051 0,'-8'0'16,"11"0"0,-6 0 15,0 0 0,2 0 16,-4-2 0,10 2 16,-1 0 0,-5-6 15,1 2 0,-5 0 16,7-2 0,-2 9 0,-6-10 15,7 11 0,-1-7 16,5 2 0,-8-2 16,6 3 0,1 0 15,-8 0 0,1 0 16,6 0 0,-5 0 16,7-3 0,-8 6 15,6-3 0,-5 0 16,2 0 0,0-3 15,11 6 0,0-3 16,-1 0 0,6 3 16,3-2 0,8-2 15,6 5 0,-2 4 16,4-6 0,-8 2 0,1-2 16,-1 2 0,-1-4 15,0-4 0,-8 5 16,-5-2 0,-2-1 15,-5 2 0,-2 2 16,-1-4 0,-3 2 16,4 0 0,-1 2 15,-1-4 0,-2 2 16,1 0 0,-1-4 16,-1 4 0,-2 4 0,3-8 15,-16 4 0,5 0 16,-7-2 0,2 3 15,-3-1 0,-1 7 16,-1-3 0,-7-2 16,6 3 0,-2-5 15,9 0 0,-11-5 16,9 3 0,0-4 16,1 1 0,1 5 15,0-1 0,15-7 16,-12 8 0,6 0 15,7 0 0,-7-3 16,12 2 0,-10 1 0,4-3 16,0 3 15,7 0 0,-7 6 0,9-12 16,14 9 0,5 0 16,-11-2 0,14-1 15,4 0 0,1 0 16,2-3 0,-4 5 15,-1-5 0,0 3 16,10-3 0,-3 6 16,-9 0 0,7-5 15,-7 5 0,4-6 16,-13 2 0,5 2 16,-11-2 0,4-2 15,-6 3 0,-3 0 0,-4 0 16,-4 0 0,2 0 15,-5 0 16,6 0 0,-6 0 0,0 0 16,0 0 0,0-3 15,1 6 0,-1-3 16,3 0 0,-4 0 16,1 0 0,3-3 15,-2 3 0,-1 0 16,2 0 0,-4 0 15,4 0 0,-4 0 16,2 0 0,0 0 16,0 0 0,0 3 15,3-6 0,-6 3 16,2 0 0,1 3 0,1-6 16,-1 3 0,2 0 15,-4 3 0,4-3 16,-7 0 0,5-3 15,0 3 0,2 3 16,-5-3 0,4 0 16,-1 3 0,0-6 15,2 3 0,-2 0 16,-2 0 0,4 0 16,-2-3 0,0 6 0,1-6 15,-2 3 16,-1 3 0,5-3 0,-6 0 15,5 0 0,-2 0 16,1 0 0,-2 0 16,7 3 0,-5-3 15,-1 0 0,2 1 16,4 1 0,-6-8 16,1 12 0,-1-6 15,-1 0 0,2 1 16,2-2 0,0 2 15,0-1 0,-3 0 16,1 0 0,-2 0 0,4 0 16,-6-1 15,3 2 0,1 2 0,-1-6 16,0 9 0,-1-12 16,1 6 0,0 0 15,3-1 0,-5 1 16,2 1 0,-1-1 15,1 0 0,-3 0 16,3 0 0,-4 3 16,2 2 0</inkml:trace>
</inkml:ink>
</file>

<file path=ppt/ink/ink32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25042 8950 0,'0'-4'0,"1"4"16,-5 0 0,7 0 16,-3 0 0,-3-3 15,3 3 0,0 0 16,0 0 0,3 3 16,-3-6 0,0 3 15,-2 0 0,7 0 16,-4-4 0</inkml:trace>
</inkml:ink>
</file>

<file path=ppt/ink/ink32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25049 8926 0,'-1'0'0,"-4"6"16,-1 8 0,-4 6 15,4-4 0,2-1 16,1-2 0,1-4 16,-1 0 0,6-5 15,-1-1 0,1-1 16,-2 0 0,-1-2 15,-1 0 0,1-7 16</inkml:trace>
</inkml:ink>
</file>

<file path=ppt/ink/ink32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25018 8990 0,'2'2'0,"-8"-4"16,6 2 0,0 2 16,1-1 0,2-1 0,-1 0 15,-2 0 16,5 3 0,0 1 0,-2-1 15,3-5 0,0 1 16,-6-3 0,3 0 16</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19255 4045 0,'-19'36'15,"0"17"0,9 4 16,3-8 0,1 6 16</inkml:trace>
</inkml:ink>
</file>

<file path=ppt/ink/ink33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24988 9029 0,'0'0'15,"3"-1"0,3-1 16,-6 2 0,0 2 16,-2-4 0,4 2 0,-8 0 15,10-1 0,-8 1 16,8 3 0,-4-5 16,-4 4 0,8-4 15,-2 2 0,1 2 16,1-4 0,7 5 15</inkml:trace>
</inkml:ink>
</file>

<file path=ppt/ink/ink33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25031 8897 0,'2'14'0,"-1"21"15,2 1 0,-3-15 16,3 1 0,6-4 15,-9-10 0,11 9 16,-1-3 0,8 0 16,5-2 0</inkml:trace>
</inkml:ink>
</file>

<file path=ppt/ink/ink33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24666 7166 0,'-9'-16'16,"0"10"0,8-2 15,-1-4 0,-10 1 0,13 5 16,-4 2 16,2 4 0,5 0 0,-2 0 15,-10 0 0,13 0 16,-8 6 0,-2-6 16,7 4 0,-12 11 15,1 1 0,1 9 16,-13 9 0,8 1 15,4 9 0,-9 5 16,8 1 0,1 2 16,7 5 0,-4-15 15,8 1 0,-1-4 16,-2-10 0,8 2 16,5-5 0,2-2 15,-1 3 0,11-7 0,7-2 16,-2 0 0,9-6 15,-1-2 0,11-9 16,-2 1 0,1-6 16,-1-4 0,-4 2 15,-3-1 0,4-1 16,2 0 0,-8-2 16,-1 0 0,-2-4 15,-6 1 0,-2 3 16,-4-2 0,8-6 15,-12-1 0,3 2 16,3-6 0,-7 0 16,3-5 0,-11-3 15,1 1 0,-8-15 0,-7-2 16,-8 0 0,0-9 16,-10 6 0,-10 6 15,-4-1 0,1 3 16,-13 14 0,4 2 15,-10 9 0,4 2 16,-7 7 0,4 8 16,8 11 0,0 14 15,10 12 0</inkml:trace>
</inkml:ink>
</file>

<file path=ppt/ink/ink33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24848 7299 0,'-5'53'0,"17"36"16,9-17 0,-3-28 15,6-7 0,9-15 16,6-3 0,11-11 15,15-26 0,9-15 0,-2-21 16</inkml:trace>
</inkml:ink>
</file>

<file path=ppt/ink/ink33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25152 7264 0,'-54'64'15,"8"21"0,-2 5 16,10-11 0,11-2 15,15 0 0,19 13 16,-1 8 0</inkml:trace>
</inkml:ink>
</file>

<file path=ppt/ink/ink33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24030 17802 0,'-16'-13'0,"14"13"16,5 0 15,-3-1 0,3-4 0,11 1 16,23 1 0,2-5 16,6 6 0,8-2 15,7 2 0,13-2 16,12-6 0,-12-3 15</inkml:trace>
</inkml:ink>
</file>

<file path=ppt/ink/ink33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24543 8951 0,'-7'-2'16,"13"-4"0,-1 9 0,-5-6 15,4 3 0,-4-2 16,6 2 0,13 2 16,10 1 0,2 1 15,0-3 0,-2 4 16,7-5 0,-11 0 16,5-3 0,-11 1 15,-12 2 0,-5 0 16,-2 2 0,-9-4 15,-16 1 0,-23 1 0,-3-4 16,-1 1 0,-5 3 16,1 0 0,2-4 15,6 2 0,-2-6 16,5 3 0,36 0 16,7 3 0,1-2 15,5 1 0,10-3 16,-10-1 0,31 3 15,12-2 0,0 3 16,9 3 0,14 3 16,-7-3 0,1 6 15,5-6 0,-14 4 16,-10 0 0,-25-4 16,-12 2 0,-14-1 15,-1 2 0,-17 7 0,-29-1 16,-15 2 15,4-9 0,-6 2 0,9-4 16,-1-4 0,20 4 16,16-6 0,20 6 15,12 0 0,-3-2 16,8 3 0,21 0 16,22 7 0,-4-6 15,5 1 0,2-3 16,-4-3 0,-9 9 0,-10-12 15,-20 6 16,-8 0 0,-12 3 16,2-3 0,-1 0 15,-25 7 0,-16 2 0,-8-8 16,1-1 0,11-1 16,-9-2 0,15-6 15,2 2 0,28 7 16,4 0 0,13-2 15,-7 4 0,29-2 16,8 0 0,20 7 16,6-1 0,-9-3 15,6 4 0,-13-1 16,-10-4 0,-15 0 16,-11 1 0,-15 0 0,-8-3 15,-2-2 16,-23 2 0,-23-6 0,-18 1 15,7-5 0,10 4 16,25 2 0,9 4 16,28-3 0,2 3 15,4 0 0,17-3 16,11 6 0,17 0 16,13 4 0,-6-3 15,-2 8 0,-10-5 16,-15 4 0,-11-4 15,-18-4 0,-8-2 0,-4-1 16,4 2 16,-2-2 0,3 0 0,-2 0 15,-8 0 0,0-2 16,-13 4 0,-7 8 16</inkml:trace>
</inkml:ink>
</file>

<file path=ppt/ink/ink33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24566 8121 0,'-6'0'0,"2"0"0,5 0 16,-1 0 0,-1-6 15,2 8 0,-2-6 16,5 9 0,-5-6 15,5 1 0,-3 1 16,2-2 0,0 17 16,24-8 0,-6 11 15,12-5 0,3-2 16,-1-4 0,9 1 16,9-9 0,-5-3 15,-2 6 0,-4-2 0,-9-1 16,-17 0 0,-3-4 15,-13 4 0,-9 4 16,-2-4 0,-17-4 16,-12 4 0,-11-3 15</inkml:trace>
</inkml:ink>
</file>

<file path=ppt/ink/ink33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24657 8180 0,'-15'-4'0,"10"10"16,5-12 0,7 6 15,-6 0 0,20 0 16,9 8 0,15-10 0,14-6 16,-7 10 15,-8-2 0,-1-2 0,-7-4 16,1 14 0,-9 13 16</inkml:trace>
</inkml:ink>
</file>

<file path=ppt/ink/ink33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24579 8236 0,'3'0'0,"-10"0"15,1-3 0,4-1 16,-1 0 0,6 3 16,-1-2 0,-1-5 15,-1 8 0,3-7 16,-3 7 0,-3 0 15,8 0 0,-7-6 16,2 2 0,0 1 16,0 0 0,-3 6 15,3-6 0,-1 3 16,-8-4 0,15 4 16,-12 0 0,6 0 0,-1 4 15,1-4 0,0-4 16,-3 4 0,3 0 15,1 0 0,8 0 16,-18 0 0,5 0 16,7 0 0,-2 0 15,-2 0 0,2-2 16,2 2 0,0 0 16,-6 2 0,6-4 15,-6 2 0,9-4 16,-3 8 0,0-4 15,12 2 0,7 9 0,11-4 16,1 5 0,11-9 16,3 2 0,1-7 15,5-1 0,-8-3 16,2 10 0,-10 0 16,-6-8 0,-10 12 15,-14-7 0,-7-1 16,-4 0 0,0 0 15,8 0 0,-13 3 16,10-7 0,-5 8 16,1-2 0,2-7 15,0 4 0,2 1 16,-4-3 0,4 6 0,-1-6 16,-7-3 15,-9-10 0,3 2 0,-18 4 16</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19204 4807 0,'-15'50'0,"7"7"15,7 2 0,-2 7 16,1 0 0,-3 13 16</inkml:trace>
</inkml:ink>
</file>

<file path=ppt/ink/ink34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24884 8917 0,'-12'-4'0,"12"2"16,0 2 0,0-4 16,0 4 0,7-4 15,4-6 0,-5-2 16,1 5 0,-1 1 16,2 2 0,-7 3 15,-2 2 0,1-1 16,-5 0 0,6 0 15,3 0 0,-4-1 16,0 2 0,-5-1 16,10-1 0,-13 1 0,5-3 15,0-1 0,1 1 16,-3-3 0,6 6 16,1 0 0,-4-3 15,4 5 0,-4-2 16,6 0 0,-8-2 15,6 2 0,-4 2 16,4-2 0,-4 1 16,8-2 0,-6 1 15,3 1 0,-3 2 16,14 0 0,0 1 16,15 3 0,-5 3 0,4-4 15,2 1 16,10-1 0,-4 2 0,9-2 15,5-2 0,4-4 16,-8 2 0,3-2 16,-8 0 0,-8-2 15,-8 4 0,8-2 16,-8 0 0,0 4 16,-5-4 0,-5 5 15,4-3 0,-10 0 16,3-2 0,-16 0 15,1 0 0,1 0 16,-2-2 0,8 4 16,-7-2 0,3-2 0,-4 4 15,-5-4 0,-3 4 16,-6-2 0,-2 5 16,-3-4 0,-4 0 15</inkml:trace>
</inkml:ink>
</file>

<file path=ppt/ink/ink34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25173 8903 0,'-4'-3'0,"1"-3"16,-6 6 0,4-3 15,7-1 0,-5 8 16,6-4 0,-3-1 15,1 2 0,2-1 16,-1 0 0,-5 0 16,6 2 0,6 2 15,7 3 0,4 2 16,17-1 0,1 2 16,7-4 0,9 3 15,-2-4 0,3-3 16,-4-2 0,-5 0 0,4 3 15,-4-3 0,-9 0 16,-5 0 0,-13-3 16,-16 3 0,3 0 15,-12 0 0,6 3 16,-3-6 0,6 3 16,-18 0 0,9-3 15,-11-1 0,-3-3 16,2 0 0,-9-3 15,-12 5 0</inkml:trace>
</inkml:ink>
</file>

<file path=ppt/ink/ink34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25357 8933 0,'-3'0'0,"7"-2"0,5 4 15,8 2 0,18 0 16,24 1 0,6 5 15,8-3 0,-18 4 16,6-9 0,-7 2 16,2-2 0,-22-2 15,0-2 0,-11 1 16,-11 4 0,-2 1 16</inkml:trace>
</inkml:ink>
</file>

<file path=ppt/ink/ink34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25194 9013 0,'9'4'0,"10"-3"16,-8-3 0,-10 2 15,19-3 0,-13 6 16,6-6 0,3 3 16,-7 3 0,1-2 15,2-5 0,1 1 16,-7 5 0,0-2 16,2 0 0,-4 1 15,3-2 0,-7 2 16,2-1 0,-5-1 0,0 1 15,-18-4 0</inkml:trace>
</inkml:ink>
</file>

<file path=ppt/ink/ink34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25102 8890 0,'1'0'0,"2"0"16,-1 4 0,11-1 16,14 0 0,-11 4 15,13-1 0,-4-2 16,6 5 0,-7-2 15,2-1 0,0 1 16,0 0 0,5-1 16,-7-2 0,0 2 15,-8-1 0,10 1 16,-6-4 0,1 2 0,-7-2 16,-4 0 0,5 1 15,3-4 0,0 2 16,4-2 0,-2-1 15,-4 0 16,5 2 0,-3-6 0,-9 10 16,6-4 0,0-4 15,-2 4 0,4 0 16,-13 0 0,9-2 16,-7 4 0,0-2 15,-1 0 0,2 0 16,-2 4 0,1-2 15,3-4 0,1 4 16,4 2 0,-4-3 16,2-1 0,7 6 0,-2-8 15,-4 5 0,-1-3 16,-1 0 0,-1 3 16,3-3 0,1 3 15,10 3 0,2-10 16,4 12 0,-6-11 15,2 3 0,-16-1 16,-4-3 0,-3 3 16,-1 2 0,-1-1 15,-2-2 0,4 2 16,-8-3 0,8 3 16,-4-2 0,4-2 0,-2 8 15,1-5 0,1 0 16,-3-1 0,-3-2 15,8 8 0,-7-4 16,2 2 0,0-4 16,-2 4 0,-1-5 15,6 3 0,-4 1 16,-1 1 0,-2-9 16,-12-3 0</inkml:trace>
</inkml:ink>
</file>

<file path=ppt/ink/ink34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25848 8963 0,'0'3'16,"-8"-3"0,16 0 15,-1 8 0,5 0 16,10-4 0,-1 3 0,12 0 16,3-1 0,4 1 15,5-8 0,-5 2 16,-3 2 0,2 0 15,2-3 0,-6 9 16,-2-8 0,-3 8 16,-11-8 0,7 3 15,-9-1 0,-1 2 16,1-5 0,-3 5 16,-7 1 0,2-2 15,-1-1 0,-7 0 16,4-3 0,-7 0 15,2 4 0,2-5 0,-4-2 16,-2 3 16,7 4 0,-3-8 0,0 0 15,-3 8 0,0-7 16,4 3 0,-16-7 16</inkml:trace>
</inkml:ink>
</file>

<file path=ppt/ink/ink34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26414 8256 0,'0'0'0,"-1"-5"16,7 3 16,-6 0 0,0 6 0,-2-4 15</inkml:trace>
</inkml:ink>
</file>

<file path=ppt/ink/ink34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26383 8256 0,'0'0'15,"1"-9"0,-2 3 16,2 1 0,1 0 16,-2 5 0,-2 2 0,1-2 15,-1 3 0,5-6 16,-4 6 0,-2 20 15,3-7 0</inkml:trace>
</inkml:ink>
</file>

<file path=ppt/ink/ink34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26407 8262 0,'0'-2'0,"-3"-8"15</inkml:trace>
</inkml:ink>
</file>

<file path=ppt/ink/ink34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26365 8343 0,'-12'14'0,"-1"-2"16,10 5 0,0-6 15,6 4 0,10-2 16,-2 3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19236 5850 0,'-7'67'0,"0"16"15,7-17 0,3 13 16,-6-4 0,-2-1 16,4 25 0,-5-24 15,0-4 0,-1-9 16,7-7 0,10 0 0,-7 6 16,9 5 0,9 12 15,7 15 0,-11-16 16,5 21 0,-5-14 15,9 12 0,0-7 16,-10-13 0,5-11 16,0-10 0,-5-12 15,-4-5 0,-4-14 16,-1-1 0,-4-6 16,0-4 0,-3 4 15,3 2 0,-3-19 16,0 0 0,1 3 0,-2-2 15,2-1 16,-1-1 0,6-1 16,-6 2 0,2 0 0,-5 0 15,10 2 0,-2 12 16,10 9 0</inkml:trace>
</inkml:ink>
</file>

<file path=ppt/ink/ink35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26341 8649 0,'-6'13'15,"-3"-6"0,6-4 16,5 0 0,-2-3 15,7 7 0,-4 6 16,2 4 0,-4-1 16,2 5 0,-1 1 0,-5 6 15,-5-6 0,1-5 16,4-1 0,-3-2 16,-1-6 0,7 3 15,0-4 0,7-1 16,0-2 0</inkml:trace>
</inkml:ink>
</file>

<file path=ppt/ink/ink35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26296 7051 0,'-16'-15'0,"1"9"16,6 4 0,2-2 16,2-2 0,7 12 15,-8-8 0,0 11 16,-13 11 0,-1 20 16,-8 9 0,-9 8 15,9 0 0,3 10 16,4-10 0,11-4 15,4-2 0,2-4 16,5 0 0,-1-7 16,6-2 0,3 0 15,-12-8 0,21-1 16,4-2 0,-4-5 16,7 6 0,4-9 0,6 3 15,-9-9 0,1 4 16,-2-7 0,4-3 15,-6 1 0,15-8 16,-2 2 0,10-6 16,3 2 0,3-2 15,-7-1 0,-3 0 16,-2-6 0,-13 2 16,4 0 0,-15-5 15,9 1 0,-6 1 16,8-13 0,-14 3 15,11-6 0,-10-7 16,2-8 0,0-8 0,-11 2 16,2-3 15,-11-1 0,1 4 0,-12-2 16,3-1 0,-12 6 16,5 6 0,-17 1 15,0 3 0,-9 7 16,-4 1 0,-9 15 15,4 5 0,0 12 16,5 0 0,7 15 16,12 14 0,4-3 15,3 10 0</inkml:trace>
</inkml:ink>
</file>

<file path=ppt/ink/ink35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26406 7380 0,'0'-6'0,"0"2"0,-2-2 15,-1 3 0,3 0 16,3 3 0,-9 2 15,6-4 0,2 5 16,-4-3 0,5-3 16,-4 6 0,1-3 15,1 2 0,1-4 16,-5 2 0,4 0 16,1 0 0,1-1 15,-3 2 0,7 1 16,3 9 0,7-7 15,2 4 0,2 6 16,-4-3 0,5 6 16,-7-6 0,1 4 0,0-2 15,-7 4 16,2-4 0,-6-2 0,6 0 16,-9-3 0,2 1 15,-4-2 0,-1-3 16,-2-2 0,1 2 15,-2-2 0,1 2 16,-1 0 0,-12 8 16,-9-1 0,-12-3 15,-5 6 0,-7-6 16,1 0 0,5-7 16,7 3 0,12-1 0,23-4 15,10-5 16,-6 5 0,11 5 0,16 11 15,20-3 0,6 5 16,17 2 0,-3 1 16,12 13 0,-19 6 15</inkml:trace>
</inkml:ink>
</file>

<file path=ppt/ink/ink35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26312 9051 0,'1'0'0,"-1"0"16,-1-2 0,-1 2 16,5 0 0,1 0 15,1 0 0,-4 2 16,-1-2 0,8 4 16,-7-3 0,-2-1 15,1 0 0,0 1 16,0-1 0,-3 2 15,0-4 0,0 4 16,1-2 0,8 0 16,-9 0 0,3-2 15,6 4 0,-6-2 16,5 3 0,-2 3 16,1 1 0,1-6 15,-2 2 0,-6-3 0,1 0 16,2 0 0,0 0 15,0 3 0,0-3 16,-7 6 0,-5 10 16,-10-8 0</inkml:trace>
</inkml:ink>
</file>

<file path=ppt/ink/ink35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10727 13028 0,'-6'8'0,"-3"21"15,-5 1 0,4 3 16,-2 3 0,-8 7 15,13-7 0,-9 4 16,4-9 0,-2 1 16,4-9 0,7 4 15,-9-5 0,5-1 16,7-5 0,-3-6 16,-3 0 0,6-13 15,6 3 0,-6-3 16,3-1 0,-3-2 15,13-18 0,8-15 16,3-4 0,6-10 16,4-10 0,-4 4 15,-11 20 0,-5 19 0,-11 19 16,-6 1 0,-3 4 16,-5 13 0,-20 31 15,-8 9 0,-7 2 16,13 2 0,-9-10 15,2-1 0,16-11 16,0-4 0,8-13 16,13-10 0,0-2 15,9-3 0,-3 3 16,13 0 0,1-4 16</inkml:trace>
</inkml:ink>
</file>

<file path=ppt/ink/ink35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26400 8253 0,'0'-3'0,"-2"3"15,1-3 0,-4 6 16,2-6 0,0 3 16,1 6 0,-1-4 15,-10 9 0,6 2 16,-1 1 0,-5-1 15,4 9 0,-12 1 16,1 8 0,-5 5 16</inkml:trace>
</inkml:ink>
</file>

<file path=ppt/ink/ink35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26089 8856 0,'-6'-2'0,"9"1"16,-1-5 0,2 6 15,-7 0 0,3 0 16,0-1 0,5-1 16,-4 2 0,4-1 15,-5 0 0,4-4 16,2 3 0,2-2 15,-4-2 0,1 2 16,2 4 0,-6 0 16,1 0 0,8 3 15,2-3 0,12 4 0,9-1 16,1 1 16,3-4 0,2 0 0,6 2 15,-2-2 0,5 1 16,0 3 0,-2 0 15,5-3 0,-5 3 16,-14-1 0,5-1 16,-13-1 0,10-2 15,-19 2 0,13-1 16,-13 0 0,8 0 16,-4 0 0,-4-1 15,-2 5 0,7-2 16,-1-4 0,5 6 15,-9-4 0,7 4 16,5-4 0,-9 6 0,14-6 16,-15 0 15,12 0 0,-9 0 0,3 0 16,-7-3 0,2 2 16,-5-1 0,-3 2 15,10 0 0,-9 0 16,5-4 0,2 2 15,5 3 0,0-4 16,1 0 0,-3 2 16,-2-2 0,8 3 15,2-6 0,-3 12 16,13 3 0,6-3 0,-10-4 16,14 4 0,1 9 15,-6-12 0,3 7 16,-9-4 0,-10 1 15,0-2 0,-10-3 16,-7 3 0,-4-5 16,1 0 0,-7 0 15,7 0 0,-5-3 16,2 6 0,-3-1 16,4 0 0,-8 6 15,6 2 0</inkml:trace>
</inkml:ink>
</file>

<file path=ppt/ink/ink35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27689 8866 0,'-2'2'0,"1"-8"15,-1 1 0,0 2 16,-5 0 0,8-1 15,-2 4 0,4 0 16,-6 4 0,4-5 16,-1-2 0,2 7 15,-1-5 0,2 2 16,1-5 0,3 10 0,6 1 16,2 1 0,3-5 15,5 2 0,-4 9 16,3-10 0,13 5 15,8 1 0,-8-4 16,6 1 0,2 4 16,-5-7 0,-11-2 15,-1 1 0,-9 1 16,-2-3 0,-9 7 16,-9-11 0,7 3 15,0 3 0,-2-6 16,-8 3 0,10 0 15,-4 3 0,2-6 16,-8 0 0,12 3 16,-8-2 0,4 4 0,-2-4 15,0 4 0,6-2 16,-1 0 0,-13 0 16,12 3 0,-4-3 15,13 0 0,-16 0 16,12 4 0,-4-2 15,12-1 0,-9 2 16,-1 0 0,9-2 16,-8 1 0,-8 0 15,8 0 0,-11 14 16</inkml:trace>
</inkml:ink>
</file>

<file path=ppt/ink/ink35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28184 9007 0,'3'-4'0,"12"4"16,-9 0 0,-9-2 15,9 2 0,-2 0 16,-7 2 0,3-2 16,2 0 0,-1 3 15,-4-3 0,-1 1 16,4-1 0,0 6 15,3-6 0,-2 4 0,-8-3 16,7-2 0,0 3 16,3 1 0,1 1 15,-5 2 0,2-6 16,-1 0 0,0 3 16,-1-1 0,1-4 15,6 4 0,-11-2 16,5 6 0,2-6 15,-4 2 0,2-2 16,0 4 0,2-7 16,-1 0 0,-11 5 15,17-4 0,-11 2 16,8 0 0,-5-4 16,2 8 0,-1-4 0,-1 0 15,2 2 0,-2-4 16,-1 2 0,5 2 15,-4-4 0,2 2 16,-5 0 0,4 0 16,-3 0 0,9 0 15,-6 3 0,3-6 16,-5 3 0,-5 0 16,13 0 0,0-4 15,-11 4 0,4 4 16,-5-4 0,9 2 15</inkml:trace>
</inkml:ink>
</file>

<file path=ppt/ink/ink35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28123 8982 0,'-9'-19'0,"6"7"16,1 4 0,4-2 16,-1 8 0,-1 0 0,0 2 15,0 3 16,-3-2 0,2-2 0,1 2 16,0 3 0,0 12 15,1 5 0,1 4 16,-2 2 0,0-2 15,0 12 0,3-9 16,0 3 0,1 0 16,-1 9 0,0-1 15,-6 10 0,6-5 16,-10-5 0,-4 7 16,13-16 0,-14 4 15,16 2 0,-4 0 16,0-3 0,3 13 15,-3-3 0,11-1 16,-11-5 0,7 3 0,-11-1 16,4-6 0,0 4 15,3-1 0,4 6 16,-5-9 0,-2 2 16,4 1 0,-1-1 15,-3-2 0,0 3 16,-7-1 0,5 1 15,-5-1 0,4 5 16,-3 0 0,3-1 16,1 1 0,-4 9 15,12-1 0,-9-3 16,-9-8 0,9 2 16,-4 11 0,2-7 0,5 2 15,-3-8 0,6-7 16,-3 0 0,-4-6 15,4 3 0,1 0 16,-4 1 0,-2 11 16,-4-2 0,1-1 15,5 14 0,-3-11 16,-1-2 0,1 1 16,1 2 0,1-3 15,-2 1 0,-3 4 16,0 3 0,6 5 15,-5 13 0,4-1 16,4 18 0,-7-18 0,-2-16 16,-1 15 15,-4 4 0,5-5 0,-2-2 16,7-8 0,1 0 16,3-19 0,-5 5 15,5-3 0,-1 3 16,4-3 0,-2 4 15,-4-7 0,2 8 16,-2 3 0,-3-8 16,3 3 0,4-14 15,1-3 0,-4 4 16,7-1 0,-7 0 0,7 1 16,-7 4 15,2 9 0,2 11 0,-8 8 16,1-29 0,5 11 15,-3 3 0,0-11 16,6 5 0,-4 3 16,4 25 0,-13-9 15,11-30 0,-2 10 16,2 6 0,-7-12 16,8 9 0,-5 0 15,0-9 0,1 16 16,-13 24 0,11-47 15,2 2 0,-1 5 16,-3-8 0,3-3 16,0-1 0,3-2 0,-1 6 15,-1-1 0,-1 1 16,0 0 0,-2 4 16,1 4 0,-5 23 15,-1-27 0,3-7 16,2 11 0,-1 5 15,2 2 0,-6-9 16,6 2 0,3-10 16,-2 6 0,0-6 15,0 2 0,1 2 0,-4 1 16,6-5 0,-4 5 16,1-5 0,1-3 15,-3 6 0,0 3 16,3 0 0,2 13 15,-7-10 0,5 14 16,1-17 0,-4 8 16,-3-3 0,-3-1 15,7-7 0,0-3 16,0-1 0,1 1 16,1 2 0,-2 1 15,4-10 0,-3 3 0,3 7 16,-3-8 15,3 6 0,-3 5 16,0-3 0,0 7 0,3-11 16,-3 1 0,-4 3 15,5-5 0,2 15 16,-30 29 0,22-19 16,6-23 0,2-3 15,-3 6 0,5 2 16,-2-5 0,-3 5 15,0 8 0,-8 4 16,11-14 0,-2-5 16,2-5 0,0 1 15,2 5 0,-2 1 16,0-4 0,1-4 0,1-1 16,-2-2 0,1-6 15,-2 0 0,2 0 16,-1 3 0,2-3 15,0 10 0,-1-6 16,1 0 0,-4-2 16,4-2 0,-2 4 15,1 2 0,2-6 16,-3 6 0,0-2 16,-1 3 0,4-1 15,-3-5 0,1 2 16,1-3 0,-2 0 0,0 3 15,0-3 16,0-3 0,3 9 16,-3-2 0,1-2 0,3 1 15,-2-1 0,-4 6 16,8-8 0,-6 1 16,5 5 0,-4-2 15,-1-4 0,0 6 16,3-6 0,-3 4 15,2-1 0,1-3 16,0 5 0,-3 0 16,-2-5 0,5 0 15,-1 0 0,-5 3 0,4-3 16,1 0 0,-4-3 16,4 6 0,2-3 15,-8-3 0,8 6 16,-2-3 0,-4 0 15,4 0 0,-1 5 16,1 0 0,-1-8 16,1 6 0,-2-3 15,0 3 0,0-3 16,-2 0 0,4-3 16,-1 3 0,-4 0 15,3 0 0,-1 0 16,1-3 0,-2-1 0,-8-5 15,-1-7 0,-9-18 16,9 5 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14432 7049 0,'0'-2'15,"22"-1"0,43 0 16,16-14 0,16-3 16,21-7 0,2-5 15,9 1 0,1 5 16,1-3 0,14 9 15,14-1 0,-17 5 16,-8 4 0,-23 8 16,-38 6 0,-26 2 15,-24 4 0,-14-6 0,-3-1 16,-2-1 0,3 4 16,-1 0 0,10 3 15,12 2 0,11-4 16,10 5 0,8-4 15,7 1 0,-3-3 16,5 6 0,-8-6 16,-2 2 0,-5 7 15,-3-8 0,-12 1 16,-16 0 0,-1-4 16,-2 4 0,9 1 15,-1-3 0,-5 4 16,-7 4 0,2-6 15,0 1 0,3 9 0,3-5 16,11-2 0,7 3 16,15-12 0,3 4 15,1 0 0,-10-1 16,-2 5 0,-7-2 16,-20 4 0,-3-5 15,-9-1 0,-7-3 16,-3-2 0,-2 1 15,-1 7 0,-13 2 16,-20 6 0,-19 14 16,-16-12 0</inkml:trace>
</inkml:ink>
</file>

<file path=ppt/ink/ink36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27739 15261 0,'-8'0'0,"6"0"15,-1-3 0,1 3 16,-4 0 0,8 0 16,-5-3 0,1 3 15,-2 0 0,8-3 16,-4 3 0,3 0 16,-6 0 0,5 0 15,-2 0 0,-2 3 16,1-3 0,-1 0 15,4 3 0,-8-3 0</inkml:trace>
</inkml:ink>
</file>

<file path=ppt/ink/ink36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27656 15166 0,'0'0'0,"1"-7"16,-4 14 0,3-11 16,-4 11 0,5-7 15,-2-3 0,1 9 16,-2-1 0,2-3 0,-1-2 16,1 4 0,-5 2 15,3-2 0</inkml:trace>
</inkml:ink>
</file>

<file path=ppt/ink/ink36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27644 15199 0,'0'0'0,"-2"-6"15,2 9 0,-7-10 16,8 9 0,-2-4 16,1-1 0,-2 6 0,4-6 15,-1 6 16,-2-3 0,2 0 0,3 0 15,-8-3 0,8 6 16,-8-3 0,8 0 16,-4-3 0,8 6 15,0-1 0,4 0 16,-1 1 0,5-6 16,3 6 0,-4-6 15,9 1 0,-4 0 16,6-1 0,-7 3 15,7-3 0,-7 6 16,-1-6 0,-2 3 16,-1 3 0,2-3 15,-10 0 0,11 0 0,-10 10 16,5-4 0,2-6 16,2 4 0,3 2 15,1-6 0,2 6 16,5-2 0,-10-4 15,-1 4 0,8-1 16,-9 0 0,-13-2 16,3-1 0,-3 0 15,-6 3 0,3-7 16,-5 4 0,13 0 16,-20-3 0,15 6 15,-18-6 0,2-8 0,-10 5 16,7 3 15</inkml:trace>
</inkml:ink>
</file>

<file path=ppt/ink/ink36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27632 15352 0,'4'-4'0,"2"-6"16,-4 6 0,1 4 0,0-10 15,1 1 0,1-4 16,-1-2 0,2 11 16,-3 0 0,0 4 15,0 0 0,-3-4 16,-3 0 0,9 8 16,-1-8 0,-2 1 15,1 0 0,1 0 16,0 3 0,1-4 15,-1 1 0,-8 3 16,4 0 0,1 0 16,2 0 0,2-3 15,2 3 0,4-4 0,4 2 16,2 2 16,1 0 0,-1 0 15,2 0 0,-1 2 0,-9-2 16,10 4 15,4-1 0,-9 0 0,4-6 16,4 3 0,-7-3 16,2 3 0,-14 3 15,4-10 0,-5 11 16,0-4 0,-3 0 16,-6-4 0,6 8 15,3-4 0,-9 0 0,12-4 16,-6 4 0,0 0 15,3 0 0,-6 0 16,6 0 0,-6 0 16,0 0 0,3 0 15,0 4 0,4-4 16,-4 0 0,-3 0 16,5 0 0,-4 0 15,5 0 0,6 0 16,2 0 0,-4 3 15,0-3 0,6 3 16,3 0 0,-13 1 16,12-4 0,-8 3 15,8 2 0,-7 1 16,8-5 0,-11-2 0,1 1 16,-6 1 0,0-2 15,0 5 0,1-7 16,-1 6 0,-4-3 15,7 0 0,-3 4 16,-3-6 0,6 2 16,-9 2 0,-5 13 15,-4 1 0</inkml:trace>
</inkml:ink>
</file>

<file path=ppt/ink/ink36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27792 15295 0,'4'-4'0,"-14"8"0,11-12 16,-4 4 0,0 1 15,2 2 0,-4 1 16,-8 0 0,8-6 16,-8 4 0,4 2 15,5 0 0,-1 2 16,-7 0 0,6-2 15,-6 5 0,-2-2 16,0 5 0,5 3 16,0-11 0,9 3 15,0 0 0,9-3 16,0 7 0,10-7 16,11 7 0,6 3 0,10-8 15,0 5 0,14-4 16,-5-3 0,-1 0 15,1-3 0,-1-1 16,4-1 0,-18 0 16,-7 0 0,-14 1 15,-10 1 0,-15 3 16,3-3 0,-4 3 16,-23 0 0,2 0 15,-2-3 0,-5 2 16,10-2 0,-12 3 15,5 0 0,3 0 16,6-3 0,-5 6 16,10-3 0,-6 0 0,2-10 15,8 6 0,-2 0 16,8-4 0,7 2 16,-2 4 0,3 0 15,1 2 0,7 0 16,-9 0 0,10 2 15,7 0 0,4 5 16,3 4 0,7 3 16,1-7 0,7 8 15,-1-5 0,-1 1 16,6-1 0,-19-10 16,0 6 0,-10 1 15,-13-7 0,-3 0 16,3-5 0,3 5 15,-7 0 0,1-2 0,3-1 16,-9-4 0,-5-6 16,7 6 0,-2-9 15</inkml:trace>
</inkml:ink>
</file>

<file path=ppt/ink/ink36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28093 15255 0,'0'0'15,"0"-3"0,0 3 16,6 3 0,1-12 16,10 6 0,8-4 15,6 4 0,8-4 16,-6 10 0,-5-6 15,5-1 0,-1 0 0,-7 2 16,-6-8 16,-10 8 0,-4 0 0,-2-1 15,-8 3 0,-5-10 16,-7-2 0,-18 4 16,-4 1 0,-6-6 15,0 7 0,-5-10 16,5 5 0,12 5 15,0 12 0,6-2 16,11-2 0,7 3 16,6-8 0,7 3 15,-4 0 0,6 0 16,8 16 0,2-2 0,10 4 16,0-7 15,10-3 0,-4 10 0,7-5 16,-7-9 0,-6 2 15,-4 3 0,-8-7 16,-9-2 0,3 3 16,-13-6 0,-5 8 15,-8-5 0,-12 4 16,-10-8 0,-6 2 16,8-6 0,11-4 15,5 12 0,19-4 16,-5 0 0,12 4 0,-4 0 15,7 4 16,11-3 0,4 2 0,9 7 16,2-5 0,5 0 15,-1 1 0,0 0 16,-5 1 0,-8-7 16,-5 6 0,-12-4 15,-7-2 0,0 2 16,-3-2 0,3 4 15,-1-4 0,-1 0 16,2 0 0,-1 0 16,2 0 0,2 0 15,-6-6 0,6 12 16,-3-10 0,0 8 16,-1-8 0,1 2 0,-3 4 15,3 2 0,0-8 16,-3 8 0,-4 2 15</inkml:trace>
</inkml:ink>
</file>

<file path=ppt/ink/ink36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27803 15238 0,'-1'3'0,"1"-3"15,-2 5 0,5-13 16,0 11 0,-3-3 16,5-5 0,-4 10 15,-1-8 0,0 6 16,2-3 0,1 2 16,6 3 0,-2-5 15,7 13 0,3-6 16,15 10 0,-7-7 15,1 0 0,9-3 16,4-1 0,5 8 16,5-9 0,0 12 0,0-13 15,-7 2 0,-17-2 16,-7-4 0,-10 3 16,-8-3 0,-5 0 15,5 3 0,0-6 16,-7 0 0,0 1 15,7-3 0,-7 5 16,3-3 0,-10-11 16</inkml:trace>
</inkml:ink>
</file>

<file path=ppt/ink/ink36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28197 15755 0,'2'3'0,"-1"-7"0,4 8 16,-1-1 0,2-3 15,12 0 0,-4 4 16,9 4 0,4-4 16,-2 2 0,8 1 15,-3 3 0,4-6 16,-5 2 0,-2 0 15,-3 2 0,-8-2 16,-2 4 0,-6-3 16,-6 7 0,-5 6 15,-13 5 0,-13 15 16,-8 1 0,-1 8 16,-9 0 0,5 14 15,-10-19 0,5-6 16,16 2 0,12-2 15,8 0 0,26 0 16,14-4 0,11-9 0,11-7 16,4-2 0,-4-16 15,-4-3 0,-5-3 16,-7-7 0,-13 1 16,-9 2 0,1-2 15,-11-1 0,-8-3 16,-1-2 0,-5 3 15</inkml:trace>
</inkml:ink>
</file>

<file path=ppt/ink/ink36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27851 15879 0,'-39'-17'16,"2"17"0,16 1 15,-4 13 0,-1 1 16,2 9 0,17 6 16,-2 11 0,12 18 15,4 16 0,12-5 16,6-2 0,5-2 15,3-12 0,10 0 16,9-3 0,5-5 16,8-13 0,17 0 15,5-12 0,11-2 0,-14-18 16,0-1 0,-6-4 16,3-12 0,-11-3 15,-4-10 0,-10-6 16,-5-5 0,-3 1 15,-8-2 0,-2 6 16,-13 1 0,-1-5 16,-2 1 0,-11 0 15,-5-5 0,-12-2 16,-3-13 0,-9-2 16,-10 1 0,-7-2 0,-1-9 15,-4 7 16,-9-2 0,1 17 0,-4-5 15,-2 14 0,-2 6 16,-7-1 0,-3 15 16,2 5 0,-2 6 15,2 10 0,-6 8 16,6 13 0,7 3 16,8 11 0,10 6 15,1 16 0,6-2 16,-1 11 0</inkml:trace>
</inkml:ink>
</file>

<file path=ppt/ink/ink36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27869 17317 0,'-37'-11'15,"13"17"0,2 2 0,-4 14 16,-3 25 0,-7 22 16,7 7 0,16 20 15,5 3 0,13-9 16,7 2 0,13-9 15,5-1 0,4 0 16,12-16 0,20 1 16,20 19 0,-18-24 15,5-28 0,13-2 16,11-20 0,-1-17 16,-7-12 0,2-16 15,5-20 0,-8-14 16,-8 4 0,-9-11 0,-1 5 15,-6-16 0,-17 7 16,-9 0 0,-16 1 16,-17 2 0,-20-3 15,-8-6 0,-20 2 16,-15 12 0,-9 10 16,-14 11 0,-8 15 15,-17 9 0,1 12 16,5 6 0,12 14 15,8 8 0,10-2 16,19 4 0,23 0 16,14 3 0,7 13 0,13 13 15,4-10 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15182 5650 0,'0'1'15,"0"25"0,15 50 16,-11 31 0,-11 37 16,4-13 0,-3-2 15,-5 4 0,1-27 0,4-23 16,6-6 0,6-17 16,1-7 0,16-20 15,-1-20 0,8-26 16</inkml:trace>
</inkml:ink>
</file>

<file path=ppt/ink/ink37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28049 17614 0,'-10'10'15,"14"26"0,10 16 0,11 4 16,16 5 0,14-1 15,9-13 0,5-3 16,-5-18 0,0-1 16,-6-11 0,8-5 15,-11-14 0,-4-10 16,-17-9 0,-9-6 16,-5-21 0,-5-11 15</inkml:trace>
</inkml:ink>
</file>

<file path=ppt/ink/ink37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28725 17587 0,'-14'-3'0,"-2"8"16,-16 11 0,-16 29 0,-16 22 16,-5 14 0,6 13 15,2 0 0,-1 12 16,4 0 0,17 16 16</inkml:trace>
</inkml:ink>
</file>

<file path=ppt/ink/ink37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16047 17683 0,'15'-10'0,"12"-1"16,14 3 0,3 4 15,-1 8 0,2 4 16,5 0 0,-6-4 16,2 2 0,-7-3 15,3-6 0,-6-2 16,-7 3 0,3-1 15,-7-7 0,-1 4 16,-9 2 0,6-3 16,2-9 0,12 0 15,4-8 0</inkml:trace>
</inkml:ink>
</file>

<file path=ppt/ink/ink37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18022 17644 0,'0'0'0,"3"1"15,3-1 0,5 9 16,11 1 0,14 6 15,15-4 0,10-2 16,-5-6 0,3-6 16,-10-3 0,-1-1 15,-8 2 0,-1-5 16,-5 2 0,-4-2 16,3 5 0,1-2 15</inkml:trace>
</inkml:ink>
</file>

<file path=ppt/ink/ink37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18976 17544 0,'0'4'0,"6"2"15,17 24 0,12 2 16,2-8 0,-1-4 15,6-10 0,-11 0 0,-3-6 16,1-5 0,-3 3 16,0-4 0,1-1 15,8-3 0,0-3 16,7 11 0,4-4 16,2 10 0</inkml:trace>
</inkml:ink>
</file>

<file path=ppt/ink/ink37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20125 17835 0,'-6'2'0,"12"-4"0,1-2 15,9 13 0,13-1 16,10 2 0,10-4 16,3-2 0,-1 5 15,2-2 0,4-3 16,10 3 0,10-1 16</inkml:trace>
</inkml:ink>
</file>

<file path=ppt/ink/ink37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20139 3725 0,'-6'-8'16,"5"1"0,1-11 15,-3 8 0,3-6 16,3 2 0,-3 3 15,0 4 0,0-4 16,0 13 0,0-2 16,1-4 0,-2 4 15,2 0 0,-5 0 0,7 0 16,-3 5 16,-3-6 0,6 2 0,-6-1 15,3 1 0,-4 3 16,8-9 0,-4 4 15,0 3 0,0-3 16,-14-4 0,11 5 16,2-4 0,-4 0 15,-5 0 0,6 4 16,4 0 0,-6-5 16,7 5 0,1-3 15,-2 0 0,3 1 16,-5 5 0,9-3 15,-2 3 0,-5 0 16,3 1 0,14 2 16,9 8 0,3-7 15,4 5 0,2-12 0,2 0 16,4 0 0,-1-9 16,2-3 0,-14 8 15,-7 2 0,-3 4 16,-18-4 0,-6-2 15,9 8 0,-6-8 16,3 10 0,1-3 16,-6-8 0,6 7 15,-2-2 0,-4 6 16,2-9 0,2 3 0,-2 0 16,-18-5 15,-7-5 0,-2 3 0,-2-3 16,3 3 0,7 4 15,5-2 16,2 5 0,18-2 0,-3 2 16,3 0 0,3-3 15,-6 6 0,3-3 16,3 5 0,-6-3 16,8 1 0,14 2 15,3 10 0,2-6 16,9 0 0,10 4 15,-6-9 0,6 8 16,-6 0 0,1-7 16,-4-8 0,-18 9 0,-12-9 15,-14 6 16,7-3 0,0-3 0,-3 10 16,-1-11 0,1 4 15,0-3 0,-1 3 16,8 7 0,-4-14 15,0 3 0,3 4 16,-12 0 0,15-1 16,-10 6 0,2-9 15,4 8 0,-2-8 16,-15-11 0</inkml:trace>
</inkml:ink>
</file>

<file path=ppt/ink/ink37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28330 15004 0,'-2'4'0,"6"-1"16,2-6 0,0-1 15,1-2 0,5 5 16,-5-8 0,1 5 16,1 4 0,0 0 15,3-2 0,-5 7 16,-3 5 0</inkml:trace>
</inkml:ink>
</file>

<file path=ppt/ink/ink37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28423 15037 0,'-5'0'0,"3"4"15,-5-2 0,10-8 16,-6 6 0,6-6 16,-10-7 0,2 3 15,-1-1 0,5-4 16,-2-5 0,1 13 15,-4-13 0,-4 6 16,8-9 0,-4 4 16,2-6 0,1 4 15,0-5 0,4 5 0,2-1 16,-7-5 0,7 4 16,-3 0 0,0-2 15,3 9 0,-2 3 16,-1 0 0,5 1 15,-7 8 0,2 1 16,2 0 0,-4-4 16,5 7 0,-4 0 15,1 0 0,0-4 16,4 4 0,-4 0 16,2 0 0,-7 0 15,8 0 0,-3 0 0,2 0 16,-1 0 0,-5 0 15,5 0 16,1 0 0,-1 0 0,-2 0 16,-2 0 0,6 0 15,-6 0 0,4-2 16,1 4 0,-5-2 16,3 0 0,0 0 15,-2-2 0,7 4 16,-8-2 0,6 0 15,-6 0 0,6-2 16,-6 4 0,6-2 16,-5 0 0,4 0 15,-5 0 0,1 0 16,4 0 0,-5 0 0,3 0 16,3 0 0,-2 0 15,2 0 0</inkml:trace>
</inkml:ink>
</file>

<file path=ppt/ink/ink37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28327 14528 0,'-5'-6'0,"0"2"16,2 2 0,-2 1 16,8 1 0,-4 0 15,-1 1 0,7 22 0,8 21 16,2 23 15,6 10 0,-9-2 0,0-15 16,-2-4 0,5-9 16,-14-4 0,4-8 15,-4-5 0,1-13 16,-2-7 0,2-4 16,-4-2 0,0-2 15,2-4 0,-6-12 16,-7-5 0,1-24 15,1-4 0,3-9 16,3 1 0,1 1 16,2-4 0,7 10 15,1 9 0,-3 2 16,6 8 0,-8 9 0,-5 4 16,8 9 0,-1 4 15,-7 6 0,4-3 16,1 4 0,1 13 15,2 28 0,7 22 16,-7-2 0,2 2 16,0-14 0,-9-8 15,0 6 0,6-9 16,-10-12 0,5-7 16,7-20 0,-7 3 15,1-9 0,1 6 16,1-9 0,1-11 15,-1-28 0,-1-8 16,-1-7 0,6 1 0,-5 3 16,8 2 0,-5-1 15,5 8 0,-4 4 16,-7 17 0,-6 7 16,6-5 0,-5 7 15,-2 7 0,7 0 16,3 14 0,0-2 15,0 9 0,3 26 16,3 19 0,4 19 16,1-2 0,-6-1 15,-4-5 0,-2-12 0,5-5 16,3 4 0,-2-12 16,-1-15 0,-1-7 15,-3-20 0,0 3 16,-1-3 0,7-3 15,-3-21 0,-3-24 16,5-19 0,2-6 16,-3-6 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16032 5794 0,'-16'-12'0,"-11"9"16,12 8 15,-37 16 0,-23 24 0,-9 5 16,2 2 0,14 7 15,-13-5 0,13-12 16,6-2 0,10-6 16,9-6 0,15-7 15,-2 2 0,24-17 16,6-6 0,13 12 16,7 2 0,11-2 15,22 4 0,18-1 16,20-7 0,3 9 15,10-4 0,-7 6 16,5-1 0,-15 2 16,-4-1 0,-23 2 0,-15-6 15,-19-8 0,-22-4 16,-5-2 0,-2-1 16,0 0 0,-1 2 15,-2-2 0,3 4 16,-13 26 0</inkml:trace>
</inkml:ink>
</file>

<file path=ppt/ink/ink38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28487 14595 0,'-2'2'0,"2"22"15,-3 9 0,-1 17 0,-6 4 16,3 7 0,6 2 15,1-8 0,0-4 16,4 2 0,5-14 16,-1-7 0,-1-4 15,4-6 0</inkml:trace>
</inkml:ink>
</file>

<file path=ppt/ink/ink38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28588 11193 0,'2'-4'16,"1"-3"0,-2 5 0,6-6 16,-5 5 0,-2 0 15,-3 3 0,3 0 16,0 0 0,-2 3 16,4-3 0,-2 1 15,-3-1 0,4 0 16,1 0 0,-9 2 15,5-2 0,1 4 16,1 2 0,-2 5 16,-5 2 0,1 13 0,4 4 15,-1 4 0,-5-4 16,0-1 0,-1-3 16,1 3 0,1-2 15,3 9 0,2 1 16,4 6 0,-1-7 15,4 9 0,-5-5 16,1-9 0,3 1 16,1 2 0,-1 4 15,-7-4 0,3-7 16,2 6 0,-2-11 16,-3-1 0,4-11 15,1 3 0,-2 0 0,0-6 16,-2 5 0,-1-5 15,9 3 0,-10 3 16,5-3 0,2 0 16,-1 1 0,-1-1 15,-1-1 0,-1-3 16,1 1 0,1 7 16,-4-1 0,5 0 15,-4 10 0,1-3 16,1 9 0,1-5 15,-5 3 0,4-5 16,-2 5 0,1-5 0,4-2 16,-5 0 15,5 13 0,-7-9 0,5-2 16,-2 11 0,-2-6 16,-3 6 0,6 3 15,-3-3 0,2 10 16,-5-4 0,9 5 15,-8-4 0,8-4 16,-3 0 0,-1-2 16,1-7 0,3 1 15,-8 0 0,11 1 16,-6 11 0,5 5 16,-2-11 0,1 2 0,0 5 15,-7-9 16,6-3 0,-1-7 0,1 3 15,-2-8 0,1 2 16,-1 1 0,-2-1 16,4-2 0,-6-4 15,6 7 0,-5 3 16,5 0 0,-3-4 16,2-4 0,2 4 15,-2 11 0,-2-17 16,2 0 0,2 0 15,-3 1 0,1 9 0,-2-3 16,0-8 0,0 8 16,-2-3 0,5 1 15,-4-2 0,-2 9 16,0-8 0,2 13 16,-3-13 0,1 8 15,-1-1 0,-2 5 16,0-3 0,3 1 15,-7 14 0,-1-3 16,8-11 0,-10 15 16,5 1 0,-4-8 15,-1 7 0,5-2 16,4-8 0,-5 12 16,2-5 0,-1-9 15,8 10 0,-12 3 0,6-14 16,-1 8 0,-4 6 15,5-11 0,6 5 16,-3 6 0,2-17 16,-2 11 0,0 5 15,0-15 0,1 0 16,-4-2 0,0-1 16,6-6 0,-4-10 15,4 6 0,1-7 16,-4-1 0,2-9 15,2 6 0,-2-6 16,-6-4 0,-2-14 16,-1-20 0</inkml:trace>
</inkml:ink>
</file>

<file path=ppt/ink/ink38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28609 11172 0,'0'0'16,"0"-6"0,3-1 15,-3-2 0,5-1 16,-4 3 0,4 3 15,-5-2 0,0 2 16,-2 7 0,-1-2 0,3-1 16,-6 3 0,0 0 15,3 1 0,0 2 16,3-2 0,-2-4 16,2 0 0,2 0 15,-5 0 0,6 0 16,-9 0 0,10 0 15,-1 0 0,-1 0 16,3-4 0,5 5 16,12 5 0,14 1 15,7-4 0,5-3 16,4 0 0,-4 3 16,-3 2 0,-5 3 15,-2 9 0,-1-8 16,-5 5 0,0-4 15,-14-3 0,-3 3 16,-12-10 0,-6 4 0,0-4 16,3 2 0,-6-2 15,1 0 0,5 0 16,4-2 0,-8-2 16,0 10 0,-5-12 15,-9 6 0,-3-7 16</inkml:trace>
</inkml:ink>
</file>

<file path=ppt/ink/ink38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17649 11767 0,'2'-3'0,"-2"1"0,3-2 16,-3 6 0,0 0 15,0 0 0,0-4 16,0 4 0,3-2 16,-5 0 0,8 12 15,8-4 0,-8 9 16,3 3 0,2 8 16,0-1 0,0 12 15,-1 5 0,-4 15 16,0-9 0,-8-2 15,2 2 0,-1-16 16,1 2 0,0-16 16,3-4 0,1-3 0,3-9 15,-2-2 0,6 3 16,1-5 0,4-1 16,11-5 0,-8-6 15,17-12 0,9-13 16,11 0 0,12-8 15,7 5 0,2 4 16,-12 9 0,-3 2 16,-10 1 0,-7 7 15,-2-3 0,-17 4 16,-4 3 0,-2 6 16,-10 1 0,-4-1 15,1 4 0,0-4 0,-2 4 16,-1 0 0,-1 1 15,2 0 0,-7-2 16,11 8 0,-11-8 16,4 8 0,6-8 15,-5 2 0,-3 2 16,9 0 0,-5-6 16,5 8 0,-6-4 15,3-2 0</inkml:trace>
</inkml:ink>
</file>

<file path=ppt/ink/ink38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28979 11198 0,'2'-5'16,"-1"4"0,1-5 15,-1 6 0,-1 3 16,-1-6 0,1 3 15,1 0 0,1 0 16,-2 0 0,3 0 16,-3 0 0,4 0 15,8 4 0,0-2 16,7 2 0,2 0 16,0 2 0,4 0 15,4 1 0,-3 3 16,-2-7 0,-3 4 15,2-7 0,-11 0 16,3 0 0,-14 0 16,-6 4 0,4-4 15,2 0 0,-7 2 0,5-2 16,-3 0 0,1 0 16,4-2 0,-2 2 15,-2-4 0,1 4 16,-5-10 0,2 0 15</inkml:trace>
</inkml:ink>
</file>

<file path=ppt/ink/ink38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29228 11159 0,'-1'0'15,"1"-3"0,0 6 16,1-3 0,-1 1 15,2-5 0,2 8 16,1 0 0,6-2 16,-4 4 0,3-6 15,-8 0 0,6 4 16,-3-4 0,-7 0 0,4 0 16,-4 4 0,-2-4 15,-2 2 0,10 2 16,-17 6 0,2-3 15,8-4 0</inkml:trace>
</inkml:ink>
</file>

<file path=ppt/ink/ink38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29261 11117 0,'3'-8'15,"-1"8"0,-5-2 0,0 4 16,3-2 15,0 3 0,9 8 0,-8 9 16,5 3 0,-10 7 16,1-1 0,-6-3 15,-2-2 0,-7-1 16,3-3 0,-4-12 16,10-3 0,-1-5 15,4-3 0,4-11 16,1-11 0,4-13 15,17-7 0,7 1 16,0 5 0,3 16 16,-3 10 0,-3 10 15,-11 6 0,-9 4 0,4 13 16,-12 15 16,-7 9 0,-8 6 0,1-15 15,-5 5 0,1-13 16,1-7 0,8-10 15,-4-4 0,10-9 16,-2-2 0,0-7 16,9-23 0,6-2 15,1-13 0,14-3 16,3-7 0,0 7 16,-5 17 0,-2 20 15,-5 13 0,-5 6 16,-4 9 0,-1 12 0,1 16 15,0 6 0,-12 3 16,1-9 0,-10-3 16,5-2 0,-3-11 15,2-11 0,2-3 16,0-10 0,5-4 16,-2-2 0,1-14 15,8-9 0,5-16 16,10-6 0,3-12 15,10 14 0,-6 22 16,-4 14 0,-7 9 16,2 8 0,-7 6 15,5 16 0,-2 11 16,-12 2 0,4-6 0,1-13 16,-2-1 0,-3-15 15,4-4 0,-2 0 16,2 0 0,-2-3 15,7-4 0,7-15 16,8-6 0,-3 7 16,9 9 0,-7 5 15,-6 12 0,4 4 16,7 11 0,-19 14 16,6 9 0,-10-2 15,-4-4 0,2-5 16,-6-14 0,-4-2 0,-7-3 15,-10-3 0,-15-2 16,-10-2 0,7-8 16,1-2 0,7-11 15,11-1 0,7-10 16,13 0 0,0-5 16,10 5 0,4-5 15,10 12 0,2 0 16,-3 10 0,11-5 15,4 0 0,-13 6 16,-8 3 0,-13 6 16,-7-8 0,-1 3 15,-5-2 0,-4 3 0,9 2 16,4-1 0,5-2 16,-2 4 0,6 4 15,-2-8 0,2 8 16,0-1 0,2 19 15,-7 2 0,12-1 16,-10 0 0,11-6 16,-6-1 0,-4-3 15,2 1 0,-6-12 16,6-2 0,-1 0 16,-7-2 0,10 2 15,-8-3 0,0-11 0,-12-10 16,12-5 0,0-4 15,5 4 0,6 9 16,-3 13 0,10 3 16,-4 4 0,8 10 15,-6 4 0,5 5 16,0 2 0,-9-5 16,-3-6 0,7-4 15,-8-2 0,-2-1 16,1-6 0,-19 9 15,-9 10 0,-13 1 16</inkml:trace>
</inkml:ink>
</file>

<file path=ppt/ink/ink38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28702 11146 0,'-8'-3'16,"1"-3"0,-1 6 16,5-8 0,2 1 15,4 2 0,-2-9 16,-1 4 0,10 1 16,-7-2 0,3 2 15,7-1 0,7 3 16,9-3 0,10 4 15,0 3 0,5 0 16,-4 6 0,-1 0 16,6-1 0,-14 2 15,-3-4 0,-18 3 16,-9 0 0,-4 0 0,-5-2 16,4-1 0,-12 3 15,-11 0 0,-7-3 16,-8-6 0,-3 5 15,-3-8 0,4 3 16,6 6 0,2-5 16,19 5 0,0 0 15,18-5 0,6 5 16,-4 0 0,10 0 16,6 5 0,14 6 15,3-8 0,6 7 16,-2-3 0,-3-4 0,8 1 15,-15-8 16,-2-2 0,-22 5 0,-7 2 16,-2-1 0,-15-7 15,-10-3 0,-13 4 16,-14 0 0,2-1 16,-6 4 0,11-1 15,17 4 0,13 0 16,20 0 0,6 0 15,5 4 0,24 2 16,6 4 0,24-4 16,2 1 0,-6-4 15,-7 0 0,-18 1 16,-12 2 0,-5-2 0,-13 2 16,-8-2 0,-2-4 15,1 2 16,-4-2 0,8 0 0,-4 0 15,-1 0 0,1 4 16,1-4 0,-6 2 16,12 0 0</inkml:trace>
</inkml:ink>
</file>

<file path=ppt/ink/ink38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28821 11169 0,'-3'-10'15,"4"2"0,-2 3 16,1-1 0,3-11 16,7 3 0,-2-5 15,7 2 0,-2-2 16,2 5 0,-12 8 16,3 5 0,-7 1 15,1 4 0,4-4 16,-5 0 0,4 0 15,13 3 0,8 4 0,1 3 16,12 1 0,-5 3 16,11 4 0,14 1 15,4-5 0,12 3 16,-2-3 0,-2-2 16,7 2 0,-3 2 15,-20-4 0,-7-2 16,0-3 0,-3-3 15,-2 0 0,-5 2 16,0-4 0,-7-2 16,0 8 0,-1-8 15,0 0 0,-4 3 16,0 0 0,-8 0 0,8-2 16,1 2 15,7-3 0,4 6 0,1-2 16,14 1 15,-20-3 0,8-2 0,3 0 16,-15 0 0,-4 3 16,3 1 0,-10-3 15,1-1 0,-11 4 16,-3-9 0,-8 7 16,8-2 0,-1 0 15,-2 0 0,0-1 16,4 1 0,0-3 0,-4 7 15,-2-4 0,0 0 16,-4-2 0,9 0 16,-6 2 0,2-2 15,-1 2 0,-1-3 16,2 6 0,2-6 16,2 3 0,-3 0 15,3 0 0,-3-2 16,-3-1 0,12 6 15,-12-3 0,-1-3 16,2 6 0,5-8 16,-3 5 0,0-4 15,-6-5 0,11 5 16,-5 1 0,-3 3 16,6 0 0,-3 0 0,1 3 15,-7-6 0,9 6 16,-1-3 0,-2 0 15,-2 0 0,-1 0 16,5 0 0,-7 0 16,11 0 0,-7 0 15,4 0 0,-2 0 16,4 3 0,-5-2 16,0-1 0,3 0 15,-6 0 0,3 0 16,0 0 0,-2 3 15,4 0 0,-4-6 0,5 6 16,-7-6 16,4 6 0,3-3 0,-9 7 15,6-5 0,-5-2 16,2 5 0,2 3 16,1-4 0,-8 3 15,-5 6 0,10 0 16,-15 6 0,11-1 15,-1-2 0,-1 11 16,7-7 0,-8 7 16,10 5 0,-7-5 15,5 6 0,-12 7 16,0-8 0,-4 1 0,4-2 16,-1-2 0,5-7 15,0 2 0,2-4 16,-2-1 0,1-6 15,4 8 0,-1-9 16,6-2 0,-1-3 16,-2 3 0,0 0 15,0 2 0,3 2 16,-1-7 0,1 7 16,-2-8 0,2 0 15,2-2 0,-6 2 16,6-5 0,-2-2 0,-2 1 15,4 0 0,0 0 16,-6 0 0,3 1 16,7-2 0,-7 2 15,1-2 0,0 1 16,-2 4 0,5-7 16,-4 3 0,1 0 15,-5-1 0,6 2 16,-2-1 0,1 0 15,1 3 0,1-3 16,-4 13 0,10-3 16,-2-1 0,-6 4 15,3-2 0,0 5 16,0 6 0,-3 3 16,3 1 0,1 4 0,-4-3 15,-1 2 0,1 1 16,1-4 0,2-3 15,-3 4 0,-4-4 16,4 4 0,-9-2 16,4-1 0,1-1 15,-11 3 0,12-6 16,-2-4 0,4-5 16,-2-1 0,1-4 15,2 1 0,-4 7 16,1 1 0,2 2 15,-2-5 0,0 2 0,0 0 16,1 5 16,-5 3 0,5 3 0,-1 5 15,-3-4 0,0-1 16,2 0 0,2-3 16,-4-5 0,0 3 15,-1 2 0,-1 2 16,-1-5 0,6 5 15,-3-7 0,-1-1 16,3 3 0,1 0 16,-3 4 0,-1-1 15,4 3 0,-2-1 16,3 6 0,-1-1 0,2-5 16,2 5 0,1 1 15,-2-3 0,1 6 16,1-1 0,3 2 15,-3-4 0,-1 22 16,6-18 0,-6 5 16,1-8 0,2 3 15,-4 1 0,0 1 16,-1-1 0,2 2 16,-2 2 0,5 1 15,-2-7 0,3 0 16,1 0 0,-4 0 0,5 0 15,-5-3 16,1-1 0,0-2 0,-3 7 16,-2 19 0,4-21 15,-5-3 0,6 2 16,-3 2 0,0-4 16,6 4 0,-9-4 15,10-1 0,-2-2 16,-4-2 0,2-2 15,3 1 0,-4 0 16,1 8 0,-8-2 16,7-3 0,-2 8 15,0-5 0,0-2 16,-2-1 0,2 7 16,0 13 0,0-17 0,-1 2 15,1 5 16,0 0 0,0 1 0,-3-11 15,1 5 0,7-9 16,-5 1 0,3-7 16,-3 4 0,4-3 15,-4-1 0,0 1 16,0-7 0,0 4 16,3-8 0,-1 3 15,-4-4 0,4-3 16,-2 2 0,0-1 15,0-3 0,0 5 0,0 0 16,0 1 16,0 4 0,0 0 0,1-3 15,3 0 0,-5-2 16,5 0 0,-4 1 16,0-6 0,2 3 15,-2 0 0,0-6 16,-3 6 0,3-3 15,3 0 0,-5 0 16,4 0 0,0 0 16,-4 0 0,0-3 15,1 3 0,2 0 16,-2 3 0,2-3 0,-1-3 16,0 3 15,0 0 0,2 0 0,-4 3 16,1-6 0,1 3 15,0 0 0,1 0 16,-4 0 0,5 3 16,-1-3 0,-2 0 15,2 0 0,-1 0 16,-1 0 0,1 0 16,0 3 0,0-6 15,-2 3 0,2 0 16,2-3 0,-4 3 15,2 0 0,2 0 0,-1 0 16,-2 0 0,2 0 16,-1 0 0,-1 0 15,2 0 0,1 0 16,-5 0 0,6-3 16,-3 6 0,2-6 15,-6 3 0,8 0 16,-4 0 0,1 0 15,-1 0 0,5 0 16,-2 3 0,-2-3 16,1 6 0,11 4 15,8-2 0</inkml:trace>
</inkml:ink>
</file>

<file path=ppt/ink/ink38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30241 15337 0,'-16'-3'0,"7"1"15,0-3 0,0 0 16,5-2 0,-2 4 16,1-7 0,1 3 0,2-1 15,-1 4 0,0-6 16,-3 2 0,2 1 15,-5 4 0,7 0 16,-5-1 0,5 2 16,2 2 0,0 0 15,5 2 0,-5-7 16,1 8 0,1-3 16,-5 0 0,1-3 15,2 6 0,-3-6 16,3 6 0,3-8 15,-4 10 0,1-8 0,1 3 16,-1 3 0,-1-3 16,1 0 0,0-3 15,-3 6 0,4-3 16,1 0 0,-2 0 16,1 0 0,-1 0 15,2 0 0,-1-3 16,2 6 0,6-1 15,-3 5 0,12-4 16,-3 7 0,4-7 16,4 5 0,2-4 15,8-2 0,1 0 16,2 6 0,6-1 16,-5-1 0,-6-2 15,7 2 0,-5 3 16,4-2 0,-6-3 0,7 2 15,-3 2 16,-11-2 0,3-3 0,-3 2 16,-6 6 0,0-9 15,-2 0 0,-11 1 16,-2 0 0,-3-3 16,-3 0 0,3-3 15,0 3 0,0 0 16,-4 0 0,4 0 15,-1 0 0,2 0 16,3 0 0,-6-3 0,0 3 16,2 0 0,0 3 15,-1-19 0,6 6 16</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18250 6903 0,'-17'-15'16,"23"13"0,17-15 16,15-3 0,-5 2 15,13 6 0,5-1 16,8 3 0,10 2 16,8-1 0,8-3 15,6 2 0,8-4 16,6 2 0</inkml:trace>
</inkml:ink>
</file>

<file path=ppt/ink/ink39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30899 7144 0,'-1'-4'0,"-1"2"16,7 6 0,-11-6 16,17 2 0,-15 0 15,13 0 0,-9 0 16,-2 0 0,1 2 15,5 3 0,0 8 16,-4 15 0,6-5 16,-5 8 0,2 12 15,3 4 0,-3 2 16,6 3 0,-3 3 0,-3 2 16,0-3 0,2 15 15,-5-3 0,7-3 16,-7 6 0,7-9 15,-17 15 0,13-1 16,-10 19 0,3-14 16,0-1 0,4 3 15,-2 10 0,7-7 16,-11-3 0,10-7 16,-7-9 0,8 2 15,-2-3 0,7-3 16,-8 2 0,-1-7 15,5 3 0,-7-4 0,-2 12 16,9-13 0,-6-2 16,-2-2 0,7 0 15,-14-5 0,0 11 16,3-3 0,-3 1 16,-2-2 0,4 3 15,-3-4 0,-3 2 16,6 7 0,0-12 15,-1-7 0,1 7 16,8-5 0,-9 0 16,5 10 0,1-3 15,-6-1 0,5 7 16,-10 13 0,9-6 16,-8-3 0,-5 2 0,8 12 15,3-15 0,3 1 16,0-9 0,-7 10 15,7-3 0,6-4 16,-3 5 0,-11 11 16,11-11 0,-1-9 15,-10-7 0,1 3 16,10 0 0,0 7 16,9-1 0,-12-11 15,10 6 0,2-4 16,2-7 0,8 3 15,-19 0 0,12-9 16,-5 7 0,-5 30 16,-2 2 0,9-20 15,-1 10 0,-8-9 0,16-4 16,-13 16 0,11-12 16,-6-14 0,0 7 15,-4-7 0,8 1 16,-3 3 0,-1-1 15,-10 1 0,1-4 16,5 7 0,-5 0 16,5-3 0,-8-5 15,19 3 0,-17 17 16,2-22 0,-13 1 0,16-1 16,-9 3 0,-2 6 15,6-4 0,-2-3 16,-2 5 0,11-6 15,-11-2 0,7-2 16,-1 0 0,0 3 16,-6-2 0,8 1 15,-5 0 0,3 9 16,-9-2 0,10-6 16,-5 9 0,4-9 15,-2-2 0,7 5 16,-7 0 0,5-3 15,-4 12 0,-4-3 16,10 16 0,-2 5 0,-9-9 16,-5-9 0,11-2 15,-9-10 0,2-3 16,-5-1 0,6-2 16,-4 7 0,6-9 15,-3 9 0,1-1 16,9-14 0,-9 5 15,6 0 0,-6-5 16,9-5 0,-4 8 16,4-5 0,-9 6 15,6-4 0,0-1 0,0-6 16,0 5 16,0-7 0,7 0 0,-5 3 15,2 3 0,-4-6 16,6 0 0,-12 7 15,9 3 0,-9 3 16,3 0 0,0 0 16,-1 4 0,-8 21 15,5-21 0,10 4 16,1 4 0,-8 2 16,4-15 0,-3 5 15,3-13 0,3-3 16,1 7 0,-1-8 15,-3-1 0,4-2 0,-4 0 16,0 0 16,0-1 0,-3-6 0,6 3 15,-3-3 0,0 0 16,0 8 0,2 0 16,1 7 0,-3-2 15,-3 9 0,3 5 16,0-12 0,0 7 15,0 4 0,0-3 16,-9 20 0,2-9 16,7-2 0,0 5 15,-10 2 0,7-6 16,-1 7 0,-9-12 0,13-21 16,-6-4 15,9-3 0,0-1 0,-6-8 16,-11-25 0,-7-31 15,9-18 0,12-25 16</inkml:trace>
</inkml:ink>
</file>

<file path=ppt/ink/ink39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30863 7103 0,'-6'0'0,"8"-10"16,-8 10 0,7-5 15,-5 1 0,8 2 16,-7 4 0,-3-2 16,12 0 0,-6 0 0,-1 0 15,-2 2 0,6-6 16,-5 6 0,2-4 15,-8 4 0,0-5 16,10-4 0,-5 11 16,4-8 0,-2-1 15,-4 5 0,5-2 16,2-2 0,-1 4 16,-1 0 0,-3 0 15,3 0 0,0-2 16,0 4 0,0-4 15,0 4 0,-4-2 0,4 0 16,4 0 0,-1 0 16,-6 0 0,8 0 15,-7 0 0,8 0 16,-10 0 0,-1 0 16,4 0 0,1-3 15,1-3 0,-2 6 16,-4 0 0,-4-10 15,9 16 0,-3-6 16,3-3 0,-6-8 16,9 5 0,-12-6 15,11 8 0,2-1 16,-13 0 0,12 4 16,-1 2 0,2-2 15,-13 1 0,9 1 0,3 2 16,2-6 15,-5 6 0,-3-3 0,1-3 16,4 6 0,-4-1 16,-1-4 0,3 2 15,-1 2 0,2-4 16,2 2 0,-6-3 16,6 3 0,-6 0 15,0 0 0,6 3 16,2-7 0,-10 5 0,7 2 15,1-3 16,6 0 0,-2 13 0,23-2 16,1 2 0,13-3 15,6-1 0,10-3 16,12-3 0,-14-1 16,4-4 0,-1 2 15,-4-9 0,-3 9 16,-9-4 0,-2 2 15,-4-5 0,-14 1 16,11 6 0,-10-2 16,-10-4 0,0 4 15,-7 2 0,6-6 16,4 6 0,11-4 16,-6-2 0,13 1 0,-7 5 15,-2-6 0,2 6 16,-2 0 0,-12 2 15,-3 0 0,-3-2 16,-6-2 0,22 7 16,0-5 0,-8 8 15,3-6 0,-9 2 16,-3 2 0,2-9 16,-11 0 0,6 6 15,-9 2 0,0-10 16,6 8 0,-3-6 15,10 6 0,9-3 16,-3 6 0,7-5 16,-4 7 0,-4-8 0,-9 0 15,1 1 0,-8 2 16,-1-5 0,2 1 16,2 0 0,-1 2 15,-1-4 0,2 5 16,-4-2 0,10-2 15,-8 5 0,7-3 16,-8 0 0,-7 0 16,16 3 0,-11-6 15,1 3 0,1 3 16,4-3 0,-3 0 16,7 1 0,-2-2 15,0 8 0,-2-6 0,1 1 16,3 2 15,2 3 0,1 5 0,-5-1 16,5-2 0,-6 5 16,0 0 0,5-4 15,-3 6 0,0-4 16,6 5 0,-8 0 16,2 2 0,-3-6 15,0 6 0,-3-4 16,8-2 0,-8 7 15,13 6 0,-16-3 16,7 5 0,-8 0 0,7 1 16,-6 2 0,-3 9 15,5-1 0,2-2 16,-2 6 0,1-3 16,-12 2 0,12-2 15,-3 9 0,-5-6 16,9 0 0,-2 1 15,-5 1 0,0 5 16,0 6 0,2 1 16,-4-5 0,-3 1 15,1 3 0,0 0 16,-3 1 0,-4 2 16,4-4 0,-1 6 0,-2-6 15,2 2 0,-2-2 16,6 8 0,-3-6 15,3 6 0,0-7 16,5-4 0,-11-1 16,14-4 0,-8 3 15,7 11 0,-4 9 16,-13-9 0,23 1 16,-12 3 0,-3-3 15,8-3 0,-4 1 16,-2-4 0,-2 3 15,9 1 0,-6-4 16,9 1 0,-16-1 16,19 3 0,-6 1 0,1-4 15,7 3 0,-1-2 16,0 5 0,4-3 16,6 4 0,-11-6 15,4 0 0,-7-2 16,10 11 0,-5-4 15,-4 14 0,7-4 16,4-1 0,-11-2 16,13 6 0,-14 4 15,3-6 0,0-7 16,-3 8 0,-6 5 0,3 4 16,0-8 15,-5 0 0,14-1 0,-9 1 16,3 6 15,-3-5 0,6 3 0,-3-10 16,3 0 0,-3 3 16,5-3 0,-2-8 15,7-4 0,-1 4 16,3-4 0,-2 8 16,2-8 0,-3 9 15,-2-4 0,-5 1 16,1 0 0,0 4 0,3 1 15,-3-2 16,-4-5 0,5-3 0,4-8 16,-11 0 0,6 3 15,1-5 0,0 9 16,-1-4 0,2-3 16,-5 6 0,-2 7 15,4-4 0,-4-9 16,8 3 0,-4-7 15,3-1 0,2 5 16,-11 9 0,8-2 16,-3-8 0,-2 2 15,2 0 0,-2-7 16,2 5 0,-9-3 16,11-2 0,-2 5 0,-10 4 15,9-4 0,-3-3 16,1 6 0,2-8 15,-3 3 0,5-1 16,5 4 0,-5-5 16,1 6 0,-6-9 15,3-5 0,9 5 16,-8-2 0,4-14 16,-7 2 0,5-6 15,3-3 0,-4 1 16,4-7 0,-6 4 15,6-6 0,-6-5 16,-3-2 0,6-4 16,-2 2 0,-2-2 0,6 0 15,-9-2 0,8 2 16,-2 2 0,-5-2 16,-1-2 0,5 4 15,-1-2 0,4-2 16,-8 0 0,4 4 15,4 0 0,-8 2 16,8-4 0,-4 3 16,0-2 0,0-1 15,2 0 0,1 0 16,-3-1 0,-3 1 0,6 1 16,-3-1 15,0-1 0,0 1 0,0 0 16,-2 0 0,6 0 15,-3-3 0,1 3 16,-1-6 0,13 0 16,-9-2 0,0 6 15,1-3 0,-3-4 16,-2 5 0,-1 7 16,2-9 0,-2 5 15,1-2 0,3 4 16,-4-2 0,0 1 0,0 3 15,-2-5 16,2 2 0,0 2 0,0-5 16,-3 3 0,6 0 15,-3 0 0,2 1 16,-2 1 0,0-1 16,1-4 0,-1 2 15,12 1 0,7 0 16,8-2 0,16 4 15,2-1 0,10 5 16,-3 1 0,-4 0 16,1-1 0,-10 2 15,-12-8 0,-12 4 16,-10-6 0,-7 0 16,1-2 0,-2 0 0,-5 4 15,-4-10 0,-9-3 16,-12 4 0,-17-2 15</inkml:trace>
</inkml:ink>
</file>

<file path=ppt/ink/ink39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24912 7157 0,'0'-23'0,"5"5"16,4-1 0,11 0 16</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14837 6763 0,'0'-3'0,"3"-4"16,-2-7 0,4-4 16,-2-2 0,5 3 15,2 6 0,-4-5 16,-6 13 0,3-4 15,3-4 0,4-4 0,7-5 16,-1 0 0,-6-2 16,10 2 0,-14 6 15,0 5 0,0-2 16,-3 1 0,5-3 16,-2-2 0,7-5 15,3 1 0,-10 7 16,-2 6 0,-2 5 15,-2 1 0,1 0 16,-4 1 0,5 6 16,-2-4 0,11 16 0,11 11 15,5 12 16,1 0 0,2-1 0,-5-10 16,-5 0 0,0-3 15,-3-8 0,-5-1 16,-2 1 0,0 0 15,3 1 0,-7 1 16</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19298 6707 0,'91'0'16,"-26"4"0,-15-2 16,-14-2 0,-12 9 15,-8-8 0,-4-1 16,18 5 0,6-10 16,10-1 0,9-8 15,3-1 0,7-6 16,10 10 0,6-3 15,0 4 0,2 3 16,-1 5 0,-10 4 16,-13 1 0,2 1 15,-6 0 0,4-2 16,2 3 0,14-6 0,-2-3 16,9-6 0,10-1 15,-10-3 0,-5 3 16,-16 0 0,-11 4 15,-15 5 0,-16 2 16,-9 2 0,0 2 16,-4 12 0,-1 5 15</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21966 6656 0,'0'-2'0,"0"4"15,3-5 0,0 2 16,-2-1 0,5 2 15,12 0 0,-3-3 16,-5 3 0,1 0 16,-10 0 0,-2 0 15,1 0 0,-2-4 16,4 5 0,-4-1 16,4-1 0,-5 5 15,1-4 0,5 0 16,4 10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22040 6917 0,'0'1'15,"6"-5"0,-8 4 16,4-1 0,-1 1 0,5-4 15,-6-1 0,11 3 16,5-15 0,7-7 16,1-5 0,4-1 15,3-9 0,5-7 16,7-5 0,2-8 16,4-6 0,5-5 15,-5-3 0,-1-4 16,-2 5 0,-7 10 15,-5 2 0,5 1 16,5-13 0,14-4 16,-3 5 0,11-2 15,-1-7 0,14-3 16,8 0 0,-7 1 0,1-6 16,1-3 0,9-7 15,0-6 0,-4 12 16,-9-11 0,-4-1 15,-9 17 0,-6 7 16,-4-8 0,0 8 16,-13 2 0,-1-2 15,0 3 0,-1-5 16,-7 7 0,7 2 16,3-1 0,9-7 15,-5-4 0,5-15 16,-1 21 0,-6 13 15,-11-1 0,5 9 0,2-6 16,-8 8 0,-2 3 16,2-12 0,8-3 15,-8 0 0,7 2 16,-9 7 0,5 4 16,-6 10 0,-5 5 15,1-3 0,-9 1 16,-5 11 0,3-2 15,-3 0 0,-2 9 16,-2 4 0,4 3 16,-9 3 0,4 4 15,-1 2 0,-9 8 0,9-7 16,-10 7 0,5 1 16,1-2 0,-7 5 15,5-4 0,-5 4 16,10-6 0,-6 9 15,2 5 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24339 2819 0,'-9'-3'15,"20"0"0,2-2 16,26-8 0,16-11 16,15-8 0,18-6 15,5 0 0,5 1 16,-2 5 0,-2-3 15,-3-1 0,0-2 16,-11 8 0,-7 7 16,-17 7 0,-18 2 0,-18 12 15,-17 2 16,6-1 0,-11-2 0,-1 7 16,0 2 0,3-2 15,0 34 0,5 40 16,-4 40 0,-4 8 15,-1-14 0,-2-9 16,3-8 0,-8-20 16,16-10 0,-5-8 15,0-6 0,6-9 16,0-5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26498 2254 0,'0'-46'0,"-1"26"16,2 20 0,-1 1 0,-1 4 15,-5 0 0,4 27 16,1 44 0,-7 19 16,2 44 0,0 36 15,5 1 0,1 26 16,0-15 15,4-8 0,0-12 0,2 27 16,-1-27 0,0 6 16,-1-11 0,8-7 15,0-1 0,6 9 16,0 24 0,1-9 16,-7 3 0,6-11 15,-6-10 0,3-6 16,0 13 0,2 0 15,2-9 0,-9 4 0,-1-6 16,-8-5 0,2-1 16,-7 17 0,-12 25 15,10-17 0,-10 0 16,6-4 0,-2-18 16,11-17 0,-7-5 15,1 12 0,2-22 16,-4 15 0,-3-4 15,4 4 0,2-8 16,3-3 0,-5 1 16,-5 27 0,-1 1 15,10-5 0,4-4 0,0-13 16,0-12 0,-2-7 16,2-9 0,-4-1 15,-13 25 0,5 2 16,-4-1 0,-4 17 15,1-9 0,6-24 16,2-18 0,5-15 16,0-13 0,-5-12 15,0 4 0,-1-3 16,3 1 0,2-1 16,-2 3 0,3-6 15,-3-7 0,-3-9 16,9-18 0,-5-1 15,5-13 0,-1-5 16,1 5 0,-1-3 0,5-2 16,-2 0 15,4 4 0,-3-8 0,8 4 16,16-2 0,16-6 16,14 1 0,24-6 15,13-6 0,24 1 16,36-1 0,9 9 15,2 14 0,33 5 16,-1-1 0,0 10 16,-4-3 0,30 10 0,-20-2 15,0 2 16,-30 4 0,-28-6 0,-24 2 16,-27-1 0,-9-13 15,-10-5 0,-10-6 16,-21-10 0,-3-6 15,-18-24 0,-2-55 16,-15-37 0,0-67 16</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26359 2062 0,'-4'-20'16,"10"13"15,9-7 0,13-4 0,15 6 16,8 4 0,26 13 16,8 1 0,39 7 15,39 6 0,22-1 16,25 4 0,11-8 15,-14-2 0,1-12 16,28 0 0,-11-7 16,17-5 0,-43 1 0,-17-1 15,-29 6 0,2-2 16,3 12 0,-31 2 16,-22 2 0,-21 5 15,-27 3 0,-24-7 16,-15 4 0,-11 1 15,-1 8 0,-4 10 16,-5 10 0,-5 16 16,1 7 0,-7 7 15,-3 30 0,-3 30 16,-2-14 0,-5 16 16,-1 14 0,2 2 15,-1 8 0,5 6 16,1 51 0,3-7 15,5 30 0,1-20 0,-3-6 16,3 19 0,10-17 16,16 14 0,17-1 15,9-25 0,4 17 16,5 28 0,-13-5 16,-10-9 0,-7-1 15,-13 22 0,-11 1 16,2 8 0,6-28 15,6-17 0,0 18 16,-2-13 0,0 10 0,0-10 16,-3-14 15,-1 22 0,0-6 0,2 12 16,-8-17 0,-2-17 16,4 15 0,-5-16 15,-5-7 0,-4-14 16,1-23 0,-3-12 15,4-4 0,1 6 16,6-19 0,1-17 16,-7 0 0,5-15 15,-1-12 0,-6-16 16,5 2 0,-1-9 16,3-5 0,4-12 15,0-14 0,3 1 16,3-5 0,0-7 0,-3 2 15,0-5 0,0-7 16,7-6 0,-11-4 16,4 2 0,0-8 15,3 4 0,-6-3 16,3 5 0,4-3 16,-8-11 0,-5-25 15,-6 0 0,-13-17 16,-14-3 0,-16-18 15,-17-2 0,-25-26 16,-50-11 0,-9-17 16,-22 5 0,-15 22 15,-17 13 0,-2 31 0,-3 12 16,-4 20 0,16-3 16</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27832 269 0,'31'-71'0,"12"40"15,38 22 0,10 9 16,-9 15 0,-4 4 16,-40-1 0,0 3 15,-14 1 0,5 2 16,3 22 0,-7-13 15</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28212 549 0,'-45'54'0,"-7"17"16,22 6 0,-6-5 15,10 6 0,5-2 16,1 1 0,3-4 15,-3-17 0,-9-12 16</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27669 1185 0,'-1'2'16,"11"-6"0,5 4 15,37 8 0,30-3 0,7-3 16,19 5 15,13-1 0,7 4 0,-14-4 16,8-4 0,-7-4 16,-14-8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29148 594 0,'-27'-55'15,"-7"27"0,5 6 16,-16 13 0,-19 14 16,-21 11 0,-1 7 15,8 9 0,32 10 0,29-2 16,25 10 0,23 15 16,32 6 0,28 4 15,19 1 0,-5 0 16,-16-6 0,-26-9 15,-14-11 0,-28-12 16,-12-12 0,-19-17 16,-9 12 0,-27 9 15,-12-3 0,-4-9 16,2-18 0,10-9 16,15-19 0,27-33 15</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15798 6354 0,'-6'-7'0,"9"10"15,-6 1 0,-3-1 0,9 6 16,0 32 15,-3 20 0,13 9 0,2 7 16,8 2 0,-1-6 16,2 5 0,-1-14 15,-7-2 0,4-3 16,-1-7 0,-12-15 16,2-9 0,-6-18 15,-3-7 0,3 3 16,-3-5 0,1-2 15,-8-5 0</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30020 0 0,'-4'0'0,"1"0"16,-1 0 0,-18 0 15,-28 27 0,-17 140 16,-2 50 0,6 2 15,2 6 0,14-29 16,17-24 0,12-6 16,19-4 0,14-42 0,-4-5 15,2-20 0,5-35 16,-2-16 0,7-22 16,-7-20 0,8-34 15</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29973 153 0,'28'-69'0,"13"18"0,14 18 16,-8 33 0,-6 0 15,2 0 0,8 0 16,7 0 0,12 25 16,-4 26 0,-3 10 15,3 8 0,-5 24 16,-8 0 0,5-12 16,-30-8 0,-8 4 15,-24-12 0,-4-8 16,-23 0 0,-17-1 15,-30-8 0,5-12 16,-7-7 0,-10-6 16,-25-15 0,-9-10 15,-15-9 0,19-15 0,37-1 16,24 2 0,26 8 16,21 6 0,12 7 15,3 4 0,6-3 16,-6-2 0,1 11 15,-5-6 0,22 9 16,24 13 0,26 21 16,8 27 0,6 28 15,2 10 0,-4 17 16,1 13 0,-5-14 16,-6-6 0,-7-12 15,12-16 0,-16-20 0,-5-22 16,-17-17 15,-28-23 0,-18-10 16,6 1 0,3 1 0,-9-2 16,9 0 0,-5 1 15,2 0 0,-3 2 16,-14-5 0,-19 0 16</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27966 12831 0,'-4'-4'0,"2"-9"16,0-3 0,-7 0 15,7 5 0,-1 1 16,-2-4 0,5 8 16,-1 0 0,1 4 15,-3-3 0,0-1 0,0 6 16,0-10 0,-3 10 16,0-9 0,-2 4 15,4 5 0,1 0 16,-3-2 0,3-1 15,-6 1 0,5-3 16,-7 8 0,-2-6 16,-2 6 0,-1-3 15,-1-3 0,-8 10 16,-2-4 0,0 3 16,-1 0 0,2 4 15,-4 0 0,0 3 0,2-13 16,3 14 15,-2-11 0,-3 7 0,-3 0 16,0-4 0,-1 1 16,3 6 0,-4-3 15,5 3 0,1-1 16,5-10 0,-3 4 16,-1 0 0,4-1 15,-4-5 0,2 3 16,4 0 0,-7-1 15,3 0 0,-3 1 16,1-6 0,4 1 16,-9 2 0,-13-8 0,-18 3 15,15-4 16,16-4 0,-6 9 0,-15-5 16,-1 2 0,4-2 15,5-6 0,-11 6 16,5-7 0,1-1 15,5-3 0,0 1 16,-2-9 0,3 12 16,5-10 0,-2-3 15,4-1 0,-7-4 16,2-2 0,1-7 16,-4 1 0,-2 1 0,-6 1 15,3 5 0,2-2 16,-5 1 0,6 3 15,2-3 0,7-4 16,-4 6 0,14-3 16,-9-1 0,10 5 15,-3-3 0,-2-3 16,0 4 0,0 0 16,-1-2 0,5-3 15,0 8 0,0-11 16,2 4 0,-4-6 15,3 12 0,-4-2 16,4 1 0,-5 2 16,6 5 0,3-3 15,-4-5 0,4-6 0,-4 4 16,-2-1 0,3-2 16,0-1 0,-1 6 15,1-8 0,0 3 16,-4-3 0,-12 0 15,4-3 0,-6-4 16,-6-2 0,-2 2 16,3-2 0,-3-5 15,7 0 0,-1-2 16,-2-6 0,0 4 0,-11 4 16,3 2 15,4 4 0,-5-12 0,-2-4 16,0 2 0,-4-2 15,-3 1 0,1 0 16,-6 4 0,4-5 16,1 4 0,3 6 15,-4-5 0,-2 4 16,-3-6 0,14-2 16,1 7 0,7 9 15,5 0 0,-5 5 16,5-2 0,4-2 15,-4-1 0,5-3 0,-4 4 16,1 2 16,2 2 0,-1 5 0,2 4 15,5-1 0,1 3 16,9-2 0,-1 4 16,1-2 0,-4-2 15,-1 3 0,2 4 16,9 5 0,-2-4 15,8 12 0,3 2 16,9 10 0,-4 0 16,11 1 0,-10 0 15,11 2 0,-4-2 16,-5-3 0,-2 2 16,5-7 0,-4 5 0,5-4 15,-1 0 16,-3 1 0,3 3 0,2 3 15,-4-7 0,4 8 16,-4-3 0,2 2 16,-1-8 0,-3 8 15,4-2 0,-2-7 16,-1 12 0,6-2 16,-7 2 0,5 0 15,2 0 0,-4-1 16,1 1 0,1 0 15,-4 0 0,6 1 16,-4-1 0,1 3 16,1 4 0,9 19 15,12 27 0,10 24 0,11 17 16,-5 8 0,2-17 16,2-7 0,-17-17 15,1-7 0,-6-8 16,6-2 0,-10-15 15,-2-5 0,-10-12 16,4-8 0,-14-6 16,6 4 0,0-5 15,-2 3 0,2 0 16,3-1 0,-4 1 0,-1-16 16,1-22 15,1-20 0</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22116 8150 0,'-13'-29'16,"1"9"0,10 5 15,4 1 0,6-4 16,11 6 0,17 1 15,19-2 0,24 10 16,18 7 0,7 2 16,8 1 0,-6 5 15,-19 1 0,-13 0 16,-23-2 0,-14-8 16,-11 1 0,-19-2 0,-8 2 15,-2-4 16,0 0 0,3 0 0,0 1 15,-8-1 0,6-4 16,-14 1 0,6 3 16,-8-4 0,-2 1 15,3 3 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17698 8280 0,'-14'-14'0,"11"14"15,9-1 0,-3 1 16,-3-6 0,10 7 15,20-11 0,6 3 16,16-3 0,12-2 16,23-2 0,24 1 0,13-7 15,5 3 0,26-2 16,6-4 0,-6 8 16,-4-1 0,-10 0 15,2 5 0,16-4 16,-1 5 0,2-11 15,2 4 0,-9-3 16,-10 6 0,-2 0 16,-9-2 0,24 8 15,6-3 0,-22-1 16,-8 6 0,-5 6 16,-13-8 0,-11-3 15,-11 4 0,-17 0 16,-27 4 0,-23-1 0,-18 1 15,-7 3 0,-1 0 16,-2 0 0,1 0 16,-2 3 0,-15-9 15,-4 2 0,-20 1 16,-14 3 0,-16 9 16,-24 5 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14938 7618 0,'-10'1'0,"10"-1"15,9 26 0,-5 43 16,-4 31 0,-6 18 16,-1-8 0,4-11 15,3 3 0,-10-2 16,1-12 0,-1-16 16,0 0 0,10-4 0,-4-10 15,4-17 16,7-12 0,2-9 0,2-10 15,8-17 0,20-33 16</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15581 7786 0,'-40'-12'0,"-2"9"15,16 15 0,-19 14 16,-20 15 0,3 8 16,-2 1 0,-8 0 15,14-11 0,6-9 0,6-3 16,13-1 0,15-16 16,18-10 0,6-5 15,6 10 0,18 2 16,13-1 0,15-3 15,0 3 0,8-6 16,-5 4 0,-13-4 16,-6 3 0,-16 0 15,6-6 0,-5 3 16,-5 0 0,8-4 16,-1-2 0,10-3 15,3-13 0</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15759 7757 0,'-3'0'0,"13"-3"16,47-7 0,12 4 15,-2-4 0,6 4 16,-8-2 0,0-2 15,-4 0 0,-2-1 16,-7 3 0,-3-4 16,-4 4 0,-14 2 0,-16 8 15</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16041 7411 0,'-13'30'0,"7"58"15,0 24 0,-8-6 16,-8 3 0,-2-9 16,9-14 0,11-7 15,11-14 0,8 2 16,9-17 0,2-18 0,7-12 15,2-10 0,-2-20 16,6-16 0,3-29 16,2-22 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16682 7215 0,'-4'4'16,"0"-1"0,-2 19 16,-14 65 0,-20 32 15,12 30 0,3 3 0,15 3 16,15-11 0,10-1 16,7 13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15635 6779 0,'-28'-22'0,"18"12"16,14-9 0,-4-5 16,6 4 0,3-4 15,7-4 0,4 0 16,8-4 0,6 1 16,-2-7 0,4 2 15,-10 3 0,9 2 16,-1 1 0,-16 11 0,-1 9 15,-10 7 0,-4 8 16,0 2 16,9 12 0,5 22 0,9 14 15,-6-12 0,2-1 16,-2-1 0,3-1 16,-8-13 0,-2-2 15,-6-4 0,0-1 16,5-5 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9235 11585 0,'-56'-13'16,"18"10"0,26 2 16,6 1 0,9-3 15,-3 3 0,7 0 16,4 0 0,17-3 15,11 9 0,19-9 16,14 3 0,7 0 16,-3 4 0,15-5 15,6 8 0,-5-3 16,-8 6 0,-18-4 0,-31-2 16,-12-2 0,-14 3 15,-9-3 0,-3-4 16,0-3 0,0 12 15,-3-9 0,0-5 16,-18 3 0,-1-2 16,-2-8 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28296 14386 0,'130'-72'0,"20"-24"16,-12-10 0,-1-32 15,0-27 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13688 8478 0,'7'-47'0,"3"4"16,6 6 0,-10 17 16,-6 18 0,0 4 0,0-4 15,-3 4 0,6 6 16,4 21 0,2 21 16,-2 13 0,-3 19 15,2 8 0,-6-1 16,0-7 0,-6-9 15,6-4 0,-4-3 16,0-10 0,3-16 16,1-19 0,1-19 15,3-6 0,0 4 16,2-4 0,0-8 16,16-34 0,29-47 15,16-12 0,-3 9 16,-1-7 0,-2 2 0,-7 17 15,-1 22 0,-14 12 16,-10 8 0,-10 18 16,-15 5 0,-7 3 15,6 12 0,-13 3 16,-12-4 0,1 15 16</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11731 12031 0,'3'4'0,"9"0"16,37-2 0,3 4 15,11 9 0,14 7 16,16 6 0,16-9 16,-3-6 0,-2-16 15,-6-4 0,-5-11 16,-15-1 0,-22 6 16,-18 1 0,-14 4 15,-15 2 0,-9 6 16,0 3 0,-3 0 0,0-2 15,0-4 0,-8-6 16,2-3 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11746 10168 0,'14'-36'0,"9"9"0,-5 4 15,-6-2 0,0 11 16,-9 3 0,-3 11 16,0 0 0,3 0 15,-9 0 0,3 4 16,3-4 0,-3 1 16,-3 21 0,-15 25 15,-1 18 0,-8 1 16,7 1 0,-5 15 15,-2 10 0,-1 11 16,-3 3 0,-8 10 16,-3 3 0,-4-1 15,10-5 0,3 6 0,8-4 16,13-2 0,15 33 16,3-42 0,12-4 15,-3 12 0,1-2 16,4-5 0,5-5 15,-2-9 0,5-7 16,12-8 0,8-8 16,7 0 0,6 7 15,8-6 0,16-13 16,21 0 0,0-14 16,10-5 0,8-10 15,9-17 0,3-3 0,-8-17 16,6-7 15,-7-13 0,-8-16 0,14-16 16,-3-22 0,-15-14 16,0-15 0,8 7 15,-22 0 0,-20 1 16,-4-2 0,-10-5 16,-1-2 0,-5-10 15,-3-4 0,-10-20 16,-15 5 0,-11 12 15,-12 1 0,-10 0 16,-7 3 0,-3 2 16,-20 6 0,-2 16 15,-8-3 0,-5 6 16,-2 6 0,2 5 0,-4-4 16,4 4 0,-4 7 15,3 6 0,-2 9 16,-2 7 0,-5 8 15,-10 3 0,6 12 16,-10 1 0,4 6 16,-21 1 0,1 11 15,-11 19 0,5 26 16,-35 40 0,-31 41 16,-41 27 0,-29 23 15,-1 13 0,-20 2 16,15 28 0,-23-19 0,2 3 15,26-4 16,1 2 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17853 12834 0,'4'-47'0,"-12"18"16,2 22 0,6 3 15,-4 12 0,-11 15 16,-31 46 0,-26 34 16,-5 12 0,-1 14 15,-3-9 0,3-1 0,0-5 16,10-4 0,10-15 16,8 17 0,17-22 15,15-21 0,5-12 16,8-10 0,17-8 15,0-9 0,15-22 16</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18067 12808 0,'-3'0'0,"15"10"16,15 40 0,-1 26 16,-19 33 0,-17 27 15,-6-13 0,12-13 16,-12-14 0,9-4 16,7-16 0,-1-14 15,6 5 0,-5-1 16,13-23 0,-13-7 15</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17596 13412 0,'-9'-10'0,"15"13"15,5 1 0,27 9 16,4 6 0,7 17 16,6-5 0,-9 2 15,8-3 0,-2-1 16,14-2 0,15-14 16,6-9 0,-2-8 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19129 13253 0,'26'83'16,"-1"30"0,-5 11 15,-13 2 0,-14 29 16,-3-8 0,0-15 15,-5-7 0,-1-12 16,-1-29 0,5-17 16,5-11 0,0-16 15,0-18 0,3-10 0,2-12 16</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19639 13489 0,'-72'0'0,"0"22"16,-27 14 15,-6 25 0,-9 4 0,4 17 16,-2-1 0,10 4 15,14-12 0,17-7 16,14-10 0,17 10 16,11-9 0,15-6 15,11-7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16668 6259 0,'-3'2'0,"6"1"16,0 53 0,-3 17 15,10 3 0,8 18 16,6-4 0,3-5 16,-9-13 0,9-9 15,-5-8 0,1-10 16,-13 0 0,-4-12 15,-3-12 0,-3-9 16,-6-8 0,-7-15 16</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17057 13314 0,'-54'-54'15,"44"47"0,26 7 16,39 11 0,49 28 15,68 27 0,39 20 16,10 10 0,-7-17 16,55 7 0,27-19 15,-1 4 0,-28-22 0,-46-8 16,-7-1 0,-29-10 16,-23-4 0,-40-6 15,-40-4 0,-46-6 16,-32-6 0,-18-1 15,-51-6 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17256 13102 0,'41'3'0,"106"36"16,74 18 0,5 2 15,-20 4 0,15 7 16,5-4 0,-5-9 15,-37-9 0,-30-15 16,-46-8 0,-9-7 16,-30-6 0,-37-2 15,-30-8 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18054 12916 0,'61'24'15,"85"29"0,14 22 16,31 15 0,-2 5 16,-20-19 0,-26-9 15,-33-11 0,7-6 0,5 3 16,0 6 0</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17963 14802 0,'-19'-25'0,"2"6"15,-8 1 0,-5-4 16,-11 12 0,-12 3 16,-15 7 0,6 0 15,-9 6 0,4 1 16,5 6 0,-4-3 15,4 11 0,8 1 16,11 3 0,8 3 16,8 11 0,18 4 15,12 16 0,23 1 16,13 10 0,16-5 0,7 7 16,12 5 0,1 3 15,-3-5 0,3-5 16,-21-5 15,-5-1 0,-13-11 0,-22-4 16,-12-3 0,-12-12 16,-20 1 0,-9-4 15,-24-3 0,-6-1 16,-3-13 0,8-5 16,11-9 0,18-6 15,9-7 0,13-20 16,19-3 0,19-13 15,22 8 0,12 1 0</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18620 15226 0,'-17'-37'0,"11"7"15,-21 11 0,11 4 16,2 15 0,8 5 0,-16 22 15,2 22 0,1 24 16,16-4 0,9-4 16,14-4 0,21-8 15,11-19 0,11 1 16,-1-16 0,2-16 16,-8-9 0,-11-7 15,-20-3 0,-11-5 16,-14-2 0,-17-23 15,-11-3 0,-22-8 16,-14 4 0,2 8 16,-6 27 0,3 22 0,-1 23 15,11 25 16</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17875 16716 0,'-61'-27'0,"3"14"16,-3 12 0,5 7 15,1 15 0,25 0 16,18 4 0,15 18 15,21 14 0,25-1 16,14 6 0,8-5 16,4 1 0,-17-2 15,-13 13 0,-18-12 0,-21-10 16,-22 5 0,-16-2 16,-23-1 0,-13-1 15,-11-3 0,5-8 16,8-14 0,20-10 15,18-7 0,19-6 16,15-6 0,14-28 16,33-25 0,23-26 15</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18892 16689 0,'0'42'0,"-10"29"0,-11 16 16,-6 23 0,-19-1 15,-3 10 0,-10-16 16,4-4 0,-2 2 16,11-7 0,10-9 15,7-6 0,10-9 16</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20353 15232 0,'-7'1'0,"11"2"0,5 4 16,14 11 15,-7 0 0,-2 5 0,1-3 16</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20160 15648 0,'5'0'0,"-2"0"15,0 0 0,3 7 16,0 6 0,21-2 16,2-3 0</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22349 14776 0,'1'-10'0,"1"4"15,1 4 0,-5 0 16,10 2 0,-13 0 15,5-2 0,0 2 16,-1 0 0,2-4 16,-2 8 0,4-4 15,-5-4 0,2 4 16,0 0 0,0 0 16,0 0 0,0 0 15,-3 4 0,3-4 16,0 0 0,-1 0 0,-1 0 15,-1 2 0,0 22 16,-19 35 0,-6 37 16,-5 26 0,-3 0 15,8 14 0,-4-8 16,7-11 0,1-15 16,6-10 0,0-6 15,1-20 0,7-4 16,-3-6 0,7-16 15,0-3 0,5-8 16,-1-11 0,2-10 16,-3-4 0,0-3 15,8 0 0,-10 1 0,8-5 16,-3 2 16,0 2 0,0-2 0,3 1 15,-9 0 0,9 0 16,-6 2 0,3-4 15,3-2 0,-1 8 16,-2-8 0,-2 4 16,2 0 0,2 0 15,-1-4 0,-4 2 16,6-14 0,-13-3 16,7-12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16496 6700 0,'-13'-24'0,"13"8"15,13-13 0,3-7 16,1-3 0,2 2 16,13-10 0,-4 7 15,2 1 0,0 3 16,-7 2 0,9 3 15,-13 11 0,-2 7 0,-4 2 16,-4 11 0,-3 6 16,12 15 0,14 26 15,6 16 0,-4-1 16,-2 0 0,-6-10 16,0-6 0,-5-6 15,-3-3 0,-1-8 16,-6 0 0,-7-8 15,-4 0 0,-4 2 16</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21787 16685 0,'1'0'0,"2"-4"16,-6 4 15,9 0 0,-5 0 0,4 4 16,28 3 0,9 6 16,19 11 0,11-1 15,5 4 0,2-5 16,12-1 0,-2 1 15,-13-12 0,-14 4 16,-13 2 0,-20-11 16,-10-1 0,-15 0 15,-8-3 0,-1 0 16,-9 8 0,-22 6 16</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31698 5786 0,'-24'-44'0,"12"12"0,-2 14 16,-8-4 0,-8 9 16,-21 3 0,-30 11 15,-10 11 0,-4 9 16,-6 17 0,8-1 15,8 10 0,12 7 16,22 17 0,16 8 16,21-4 0,19-2 15,20 2 0,21 2 16,8 2 0,19-2 16,0 2 0,-9-4 15,-6-8 0,-26-13 16,-19-13 0,-22-7 15,-21 0 0,-26 3 0,-32-8 16,-11-1 16,-2-6 0,8-8 0,23-14 15,21-5 0,25-8 16,32-28 0</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31660 6544 0,'-18'34'0,"-24"29"0,2 13 15,-1-9 0,5-4 16,16-22 0,20-1 16,14-9 0,15-5 15,10-7 0,16-10 16,1-12 0,-4-7 15,-1-6 0,-32-7 16,-7 4 0,-15-14 16,-11-17 0,-20-2 15,-18 2 0,-6 2 16,-6 9 0,8 7 16,10 5 0,16 2 0</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32590 6582 0,'7'0'0,"8"12"16,18 3 0,-6-2 15,-7 3 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32208 6954 0,'7'0'0,"44"13"15,25-5 0,-18-16 16</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33270 6691 0,'3'3'0,"-31"35"0,-29 33 15,-13-1 0,1-7 16,26 4 0,7 2 16,3 9 0,11-9 15,16-16 0,10-3 16,13-20 0,19-12 15</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33428 7380 0,'-51'67'0,"17"2"0,13-16 16,21-19 0,11 7 15,22-11 0,29-7 16,17-10 0,6-12 16,4-15 0,-12-4 15,-25-7 0,-13-10 16,-23-2 0,-16-17 16,-7-14 0,-38-4 15,-27-1 0,-33 11 16,-25-5 0,-24 27 15,8 18 0</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19647 9065 0,'-34'21'15,"1"19"0,3 16 0,12-14 16,-6 13 0,-1-2 16,-1 2 0,13-10 15</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19434 10089 0,'-23'20'0,"7"15"15,6 2 0,7-3 16,-7 0 0,4 1 0,6-8 15</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19537 11073 0,'-9'36'0,"-4"-2"15,9-11 0,-3-7 16,1-9 0,4-6 16,7-5 0,1 4 0,-5-4 15</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18960 6372 0,'-3'-1'0,"3"7"16,7 23 0,-1 21 15,-3 23 0,3 23 16,11 1 0,-6-9 16,4-10 0,-8-5 15,-1-4 0,9 0 16,-4-11 0,-5-16 16,1-12 0,-4-6 15,-6-11 0</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27763 0 0,'-3'0'0,"2"0"15,1 0 16,3 0 0,-6 0 0,-5 0 16,2 0 0,5 0 15,-1 0 0,1 0 16,1 0 0,-10 0 16,5 0 0,2 0 15,-6 0 0,-16 0 16,1 0 0,-11 0 15,10 0 0,-8 0 16,-6 0 0,-1 0 16,-9 0 0,5 0 15,1 0 0,5 1 16,6 56 0,1-2 0,0 11 16,4 6 15,15-3 0,-8 2 0,7-18 16,-3 4 0,10-2 15,-2 2 0,-4-1 16,15-1 0,4-6 16,-2-2 0,4-3 15,6-1 0,-2 1 16,13 0 0,5 7 16,3-1 0,18 2 15,-5-6 0,10-2 16,7 4 0,8 4 15,-1 6 0,4 2 16,5 3 0,6-5 16,-2-5 0,4 6 15,9 3 0,18 3 0,1-7 16,-1-4 0,9 5 16,15-10 0,-8-3 15,3 4 0,-2-5 16,-2-3 0,1 5 15,17-7 0,2-13 16,-1 0 0,2-4 16,3-6 0,-7 0 15,-11-6 0,-16-7 16,-3-7 0,4 3 16,-9-10 0,-4 1 0,14-9 15,8-3 16,-2-5 0,-3-2 0,2-7 15,-19-2 16,-11-4 0,7-1 0,6-1 16,-29 1 0,-12 0 15,-7-8 0,15-5 16,-9-4 0,-17-2 16,-7-7 0,-5-11 15,-12 10 0,0-12 16,-18-8 0,-5-16 15,-10 20 0,-13 15 0,-1-13 16,-19 0 16,-2 2 0,-9-5 0,-9-1 15,-11-5 0,7 0 16,-4 7 0,-6-5 16,3-7 0,-3-2 15,-18 0 0,11 26 16,-3 56 0,-11 17 15,-13 0 0,-1 0 16,-2 0 0,2 0 16,-3 0 0,2 0 15,14 0 0,-7 0 16,-6 0 0,17 0 0,-7 0 16,-9 0 15,-4 0 0,2 0 0,-1 0 16,10 0 0,3 0 15,-9 0 0,14 0 16,-10 0 0,-6 0 16,23 0 0,5 0 15,8 0 0,-10 0 16,2 0 0,5 0 16,13 0 0,20 0 15,-12 0 0,-15 0 16,10 0 0,2 0 15,17 0 0,-6 0 16,8 0 0,-7 0 16,14 0 0,0 0 0,-8 0 15,-10 0 0,-5 0 16,-6 0 0,15 0 16,7 0 0,-6 0 15,16 0 0,-15 0 16,-3 0 0,4 0 15,-4 0 0,-4 0 16,-3 0 0,4 0 16,-4 0 0,3 0 15,0 0 0,10 0 16,0 0 0,-8 0 16,3 0 0,-7 0 0,1 0 15,11 0 16,7 0 0,-4 24 0,15-1 15,4-7 0,9 1 16,1-13 0,4-4 16,7 4 0,1-6 15,-1 2 0,-10-2 16,4 1 0,13 2 16,-17-1 0,10-3 15,1 3 0,-10-1 16,14-1 0,-11 2 15,4 2 0,-1 4 16,-7 31 0,5 13 0</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16834 16246 0,'-8'-6'0,"8"5"16,0-2 0,3 3 0,5 3 15,8-9 0,15 9 16,20 4 0,4-4 16,18 10 0,19 1 15,25-4 0,13 3 16,10-3 0,9 7 16,6-5 0,5-1 15,18 5 0,-7-10 16,-5 7 0,-16-8 15,-23 1 0,-26-4 16,-24-2 0,-13 4 16,-24 2 0,-7-2 15,-14-4 0,1 6 0,-5 1 16,4-3 16</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32561 8054 0,'-13'-13'15,"8"10"0,2 3 0,9 0 16,-4 4 0,-1-2 16,7 15 0,11 6 15,6 6 0,16 5 16,2-5 0,14-5 16,-4 1 0,7-3 15,-5-4 0,-5-1 16,-4 7 0,-1 5 15,-11 14 0</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23956 15546 0,'6'-34'0,"-2"-1"15,5 8 0,-5 13 16,-8 4 0,-3 7 0,-10-2 15,-23 2 0,-33 14 16,-24 17 16,-19 15 0,-4 6 0,2 1 15,9 6 0,-2 3 16,1 1 0,21-1 16,12 0 0,2-5 15,14-2 0,13-3 16,6-9 0,12 3 15,13-8 0,8-5 16,2-5 0,1-6 16,11-6 0,-1 0 15,3-2 0</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23038 15407 0,'-7'0'15,"7"0"0,-3 16 0,-15 27 16,-17 34 15,-21 28 0,-2 1 16,-9 9 0,-10 1 0,0 12 16,13-8 0,20-34 15,26-19 0,36-16 16,17-1 0,21-13 16,17-14 0,9-14 15,12-9 0,-11-13 16,-1-3 0,-11-5 15,-19-1 0,-19-1 16,-25-7 0,-23 0 16</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12289 12116 0,'-24'-4'16,"6"0"16,5-2 0,-4-5 0,1 1 15,-10-6 0,7-4 16,-7-1 0,6 3 15,2 3 0,-3 2 16,-1 1 0,-5 2 16,6 13 0,-3 4 15,-6-1 0,8 0 16,-1 7 0,10-6 16,1 1 0,-4 1 15,8 1 0,13-7 16,-5-3 0,6 7 15,19 16 0,24 1 16,14-4 0,20 5 0,25-11 16,11-2 0,2-8 15,-15-4 0,-15-4 16,-25 4 0,-23-2 16,-22 2 0,-21 2 15,-3-2 0,0 4 16,-3-8 0,-11 8 15,-2 0 0,-11-6 16,2 0 0</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5262 13954 0,'0'20'16,"-5"0"0,5-11 15,0-9 0</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5226 13297 0,'-5'-4'0,"3"11"16,0-4 0,1-3 16,1 6 0,3 18 15,4 26 0,2 2 16,-3 2 0,-3 1 15,0 9 0,-3-3 16,-3 6 0,0-4 16,3-1 0,0 1 15,3 0 0,0-17 0,0-9 16,1-14 0,4-14 16,-5-2 0,-3-7 15,6-4 0,-3-2 16,13-3 0,5-25 15</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5699 13462 0,'-12'6'0,"5"4"0,-13 9 15,-23 5 0,4-1 16,5 1 0,-15 1 16,4 2 0,-6-3 15,11 1 0,10-5 16,3-6 0,18-3 16,9-3 0,6 3 15,5 4 0,14-1 16,11 9 0,10-9 15,15 2 0,5-7 16,-2 1 0,-12-5 0,-13 0 16,-11-1 15,-10-4 0,-15 4 0,0-2 16,-6-4 0,3 2 16,-3 0 0,-1 0 15,8 2 0,-1-2 16</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channel name="T" type="integer" max="2147480000" units="dev"/>
        </inkml:traceFormat>
        <inkml:channelProperties>
          <inkml:channelProperty channel="X" name="resolution" value="28.3464566929134" units="1/cm"/>
          <inkml:channelProperty channel="Y" name="resolution" value="28.3464566929134" units="1/cm"/>
          <inkml:channelProperty channel="T" name="resolution" value="28.34646" units="1/dev"/>
        </inkml:channelProperties>
      </inkml:inkSource>
      <inkml:timestamp xml:id="ts0" timeString="2021-09-03T11:44:26"/>
    </inkml:context>
    <inkml:brush xml:id="br0">
      <inkml:brushProperty name="width" value="0.08819" units="cm"/>
      <inkml:brushProperty name="height" value="0.35278" units="cm"/>
      <inkml:brushProperty name="color" value="#c00000"/>
      <inkml:brushProperty name="tip" value="rectangle"/>
      <inkml:brushProperty name="rasterOp" value="maskPen"/>
    </inkml:brush>
  </inkml:definitions>
  <inkml:trace contextRef="#ctx0" brushRef="#br0">6088 13703 0,'0'3'0,"5"-3"16,-4 3 0,2-2 15,2 28 0,4 15 16,1-1 0,-7 9 16,3-6 0,-6 4 15,3-21 0,-3 1 16,0-7 0,0-9 15,-3-4 0,3-1 16,3-2 0,0-10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idx="2"/>
          </p:nvPr>
        </p:nvSpPr>
        <p:spPr bwMode="auto">
          <a:xfrm>
            <a:off x="134938" y="644525"/>
            <a:ext cx="68437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1" name="Rectangle 3"/>
          <p:cNvSpPr>
            <a:spLocks noGrp="1" noChangeArrowheads="1"/>
          </p:cNvSpPr>
          <p:nvPr>
            <p:ph type="body" sz="quarter" idx="3"/>
          </p:nvPr>
        </p:nvSpPr>
        <p:spPr bwMode="auto">
          <a:xfrm>
            <a:off x="534988" y="4859338"/>
            <a:ext cx="6116637" cy="4608512"/>
          </a:xfrm>
          <a:prstGeom prst="rect">
            <a:avLst/>
          </a:prstGeom>
          <a:noFill/>
          <a:ln w="12700">
            <a:noFill/>
            <a:miter lim="800000"/>
          </a:ln>
          <a:effectLst/>
        </p:spPr>
        <p:txBody>
          <a:bodyPr vert="horz" wrap="square" lIns="97546" tIns="47917" rIns="97546" bIns="47917" numCol="1" anchor="t" anchorCtr="0" compatLnSpc="1"/>
          <a:lstStyle/>
          <a:p>
            <a:pPr lvl="0"/>
            <a:r>
              <a:rPr lang="en-US" altLang="zh-CN" noProof="0"/>
              <a:t>We want this to be in font 11 and justify.</a:t>
            </a:r>
            <a:endParaRPr lang="en-US" altLang="zh-CN" noProof="0"/>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229931" y="1382389"/>
            <a:ext cx="7612083" cy="1159292"/>
          </a:xfrm>
        </p:spPr>
        <p:txBody>
          <a:bodyPr/>
          <a:lstStyle>
            <a:lvl1pPr algn="l">
              <a:lnSpc>
                <a:spcPct val="150000"/>
              </a:lnSpc>
              <a:defRPr sz="48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3229931" y="2837379"/>
            <a:ext cx="8171494" cy="789960"/>
          </a:xfrm>
        </p:spPr>
        <p:txBody>
          <a:bodyPr/>
          <a:lstStyle>
            <a:lvl1pPr marL="0" indent="0" algn="l">
              <a:buNone/>
              <a:defRPr sz="4800">
                <a:solidFill>
                  <a:srgbClr val="C00000"/>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endParaRPr lang="zh-CN" altLang="en-US" dirty="0"/>
          </a:p>
        </p:txBody>
      </p:sp>
      <p:sp>
        <p:nvSpPr>
          <p:cNvPr id="9" name="矩形 8"/>
          <p:cNvSpPr/>
          <p:nvPr userDrawn="1"/>
        </p:nvSpPr>
        <p:spPr bwMode="auto">
          <a:xfrm>
            <a:off x="-13176" y="1"/>
            <a:ext cx="12205175" cy="678656"/>
          </a:xfrm>
          <a:prstGeom prst="rect">
            <a:avLst/>
          </a:prstGeom>
          <a:solidFill>
            <a:srgbClr val="A4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pic>
        <p:nvPicPr>
          <p:cNvPr id="10" name="图片 9"/>
          <p:cNvPicPr>
            <a:picLocks noChangeAspect="1"/>
          </p:cNvPicPr>
          <p:nvPr userDrawn="1"/>
        </p:nvPicPr>
        <p:blipFill>
          <a:blip r:embed="rId2"/>
          <a:stretch>
            <a:fillRect/>
          </a:stretch>
        </p:blipFill>
        <p:spPr>
          <a:xfrm>
            <a:off x="-13176" y="11989"/>
            <a:ext cx="2847619" cy="666667"/>
          </a:xfrm>
          <a:prstGeom prst="rect">
            <a:avLst/>
          </a:prstGeom>
        </p:spPr>
      </p:pic>
      <p:sp>
        <p:nvSpPr>
          <p:cNvPr id="12" name="矩形 11"/>
          <p:cNvSpPr/>
          <p:nvPr userDrawn="1"/>
        </p:nvSpPr>
        <p:spPr>
          <a:xfrm>
            <a:off x="9492030" y="77719"/>
            <a:ext cx="2699969" cy="523220"/>
          </a:xfrm>
          <a:prstGeom prst="rect">
            <a:avLst/>
          </a:prstGeom>
          <a:solidFill>
            <a:srgbClr val="002060"/>
          </a:solidFill>
        </p:spPr>
        <p:txBody>
          <a:bodyPr wrap="square">
            <a:spAutoFit/>
          </a:bodyPr>
          <a:lstStyle/>
          <a:p>
            <a:r>
              <a:rPr kumimoji="0" lang="zh-CN" altLang="en-US" sz="2800" b="1" i="0" u="none" strike="noStrike" kern="0" cap="none" spc="0" normalizeH="0" baseline="0" noProof="0" dirty="0">
                <a:ln>
                  <a:noFill/>
                </a:ln>
                <a:solidFill>
                  <a:srgbClr val="CDE0E8"/>
                </a:solidFill>
                <a:effectLst/>
                <a:uLnTx/>
                <a:uFillTx/>
                <a:latin typeface="AngsanaUPC" panose="02020603050405020304" pitchFamily="18" charset="-34"/>
                <a:ea typeface="微软雅黑" panose="020B0503020204020204" pitchFamily="34" charset="-122"/>
                <a:cs typeface="AngsanaUPC" panose="02020603050405020304" pitchFamily="18" charset="-34"/>
              </a:rPr>
              <a:t>计算机组成原理 </a:t>
            </a:r>
            <a:endParaRPr lang="zh-CN" altLang="en-US" sz="2800" dirty="0">
              <a:solidFill>
                <a:srgbClr val="CDE0E8"/>
              </a:solidFill>
              <a:latin typeface="AngsanaUPC" panose="02020603050405020304" pitchFamily="18" charset="-34"/>
              <a:cs typeface="AngsanaUPC" panose="02020603050405020304" pitchFamily="18" charset="-34"/>
            </a:endParaRPr>
          </a:p>
        </p:txBody>
      </p:sp>
      <p:sp>
        <p:nvSpPr>
          <p:cNvPr id="13" name="副标题 4"/>
          <p:cNvSpPr txBox="1"/>
          <p:nvPr userDrawn="1"/>
        </p:nvSpPr>
        <p:spPr bwMode="auto">
          <a:xfrm>
            <a:off x="3229931" y="4200341"/>
            <a:ext cx="8622100" cy="131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203200" indent="-203200" algn="l" rtl="0" eaLnBrk="0" fontAlgn="base" hangingPunct="0">
              <a:spcBef>
                <a:spcPct val="100000"/>
              </a:spcBef>
              <a:spcAft>
                <a:spcPct val="0"/>
              </a:spcAft>
              <a:buSzPct val="100000"/>
              <a:buChar char="°"/>
              <a:defRPr sz="2800" b="1">
                <a:solidFill>
                  <a:schemeClr val="tx1"/>
                </a:solidFill>
                <a:latin typeface="微软雅黑" panose="020B0503020204020204" pitchFamily="34" charset="-122"/>
                <a:ea typeface="微软雅黑" panose="020B0503020204020204" pitchFamily="34" charset="-122"/>
                <a:cs typeface="+mn-cs"/>
              </a:defRPr>
            </a:lvl1pPr>
            <a:lvl2pPr marL="685800" indent="-190500" algn="l" rtl="0" eaLnBrk="0" fontAlgn="base" hangingPunct="0">
              <a:spcBef>
                <a:spcPct val="40000"/>
              </a:spcBef>
              <a:spcAft>
                <a:spcPct val="0"/>
              </a:spcAft>
              <a:buSzPct val="100000"/>
              <a:buChar char="•"/>
              <a:defRPr sz="2400" b="1">
                <a:solidFill>
                  <a:schemeClr val="accent2"/>
                </a:solidFill>
                <a:latin typeface="微软雅黑" panose="020B0503020204020204" pitchFamily="34" charset="-122"/>
                <a:ea typeface="微软雅黑" panose="020B0503020204020204" pitchFamily="34" charset="-122"/>
              </a:defRPr>
            </a:lvl2pPr>
            <a:lvl3pPr marL="1257300" indent="-342900" algn="l" rtl="0" eaLnBrk="0" fontAlgn="base" hangingPunct="0">
              <a:spcBef>
                <a:spcPct val="40000"/>
              </a:spcBef>
              <a:spcAft>
                <a:spcPct val="0"/>
              </a:spcAft>
              <a:buSzPct val="100000"/>
              <a:buChar char="-"/>
              <a:defRPr sz="2000" b="1">
                <a:solidFill>
                  <a:schemeClr val="tx1"/>
                </a:solidFill>
                <a:latin typeface="微软雅黑" panose="020B0503020204020204" pitchFamily="34" charset="-122"/>
                <a:ea typeface="微软雅黑" panose="020B0503020204020204" pitchFamily="34" charset="-122"/>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a:lstStyle>
          <a:p>
            <a:pPr marL="0" indent="0">
              <a:spcBef>
                <a:spcPts val="600"/>
              </a:spcBef>
              <a:buNone/>
            </a:pPr>
            <a:r>
              <a:rPr lang="zh-CN" altLang="en-US" sz="2400" kern="0" dirty="0" smtClean="0">
                <a:solidFill>
                  <a:schemeClr val="accent4">
                    <a:lumMod val="50000"/>
                  </a:schemeClr>
                </a:solidFill>
                <a:sym typeface="+mn-ea"/>
              </a:rPr>
              <a:t>重庆理工大学两江人工智能学院    张光建</a:t>
            </a:r>
            <a:endParaRPr lang="en-US" altLang="zh-CN" sz="2400" kern="0" dirty="0" smtClean="0">
              <a:solidFill>
                <a:schemeClr val="accent4">
                  <a:lumMod val="50000"/>
                </a:schemeClr>
              </a:solidFill>
            </a:endParaRPr>
          </a:p>
          <a:p>
            <a:pPr marL="0" indent="0">
              <a:spcBef>
                <a:spcPts val="600"/>
              </a:spcBef>
              <a:buNone/>
            </a:pPr>
            <a:r>
              <a:rPr lang="zh-CN" altLang="en-US" sz="2400" kern="0" dirty="0" smtClean="0">
                <a:solidFill>
                  <a:schemeClr val="accent4">
                    <a:lumMod val="50000"/>
                  </a:schemeClr>
                </a:solidFill>
                <a:sym typeface="+mn-ea"/>
              </a:rPr>
              <a:t>课程</a:t>
            </a:r>
            <a:r>
              <a:rPr lang="en-US" altLang="zh-CN" sz="2400" kern="0" dirty="0" smtClean="0">
                <a:solidFill>
                  <a:schemeClr val="accent4">
                    <a:lumMod val="50000"/>
                  </a:schemeClr>
                </a:solidFill>
                <a:sym typeface="+mn-ea"/>
              </a:rPr>
              <a:t>QQ</a:t>
            </a:r>
            <a:r>
              <a:rPr lang="zh-CN" altLang="en-US" sz="2400" kern="0" dirty="0" smtClean="0">
                <a:solidFill>
                  <a:schemeClr val="accent4">
                    <a:lumMod val="50000"/>
                  </a:schemeClr>
                </a:solidFill>
                <a:sym typeface="+mn-ea"/>
              </a:rPr>
              <a:t>群：</a:t>
            </a:r>
            <a:r>
              <a:rPr lang="en-US" altLang="zh-CN" sz="2400" u="sng" kern="0" dirty="0" smtClean="0">
                <a:solidFill>
                  <a:srgbClr val="FF0000"/>
                </a:solidFill>
                <a:sym typeface="+mn-ea"/>
              </a:rPr>
              <a:t>703</a:t>
            </a:r>
            <a:r>
              <a:rPr lang="en-US" altLang="zh-CN" sz="2400" kern="0" dirty="0" smtClean="0">
                <a:solidFill>
                  <a:schemeClr val="accent4">
                    <a:lumMod val="50000"/>
                  </a:schemeClr>
                </a:solidFill>
                <a:sym typeface="+mn-ea"/>
              </a:rPr>
              <a:t> </a:t>
            </a:r>
            <a:r>
              <a:rPr lang="en-US" altLang="zh-CN" sz="2400" u="sng" kern="0" dirty="0" smtClean="0">
                <a:solidFill>
                  <a:srgbClr val="FF0000"/>
                </a:solidFill>
                <a:sym typeface="+mn-ea"/>
              </a:rPr>
              <a:t>357</a:t>
            </a:r>
            <a:r>
              <a:rPr lang="en-US" altLang="zh-CN" sz="2400" kern="0" dirty="0" smtClean="0">
                <a:solidFill>
                  <a:schemeClr val="accent4">
                    <a:lumMod val="50000"/>
                  </a:schemeClr>
                </a:solidFill>
                <a:sym typeface="+mn-ea"/>
              </a:rPr>
              <a:t> </a:t>
            </a:r>
            <a:r>
              <a:rPr lang="en-US" altLang="zh-CN" sz="2400" u="sng" kern="0" dirty="0" smtClean="0">
                <a:solidFill>
                  <a:srgbClr val="FF0000"/>
                </a:solidFill>
                <a:sym typeface="+mn-ea"/>
              </a:rPr>
              <a:t>591</a:t>
            </a:r>
            <a:r>
              <a:rPr lang="en-US" altLang="zh-CN" sz="2400" kern="0" dirty="0" smtClean="0">
                <a:solidFill>
                  <a:schemeClr val="accent4">
                    <a:lumMod val="50000"/>
                  </a:schemeClr>
                </a:solidFill>
                <a:sym typeface="+mn-ea"/>
              </a:rPr>
              <a:t>  2021</a:t>
            </a:r>
            <a:r>
              <a:rPr lang="zh-CN" altLang="en-US" sz="2400" kern="0" dirty="0" smtClean="0">
                <a:solidFill>
                  <a:schemeClr val="accent4">
                    <a:lumMod val="50000"/>
                  </a:schemeClr>
                </a:solidFill>
                <a:sym typeface="+mn-ea"/>
              </a:rPr>
              <a:t>秋</a:t>
            </a:r>
            <a:r>
              <a:rPr lang="en-US" altLang="zh-CN" sz="2400" kern="0" dirty="0" smtClean="0">
                <a:solidFill>
                  <a:schemeClr val="accent4">
                    <a:lumMod val="50000"/>
                  </a:schemeClr>
                </a:solidFill>
                <a:sym typeface="+mn-ea"/>
              </a:rPr>
              <a:t>-</a:t>
            </a:r>
            <a:r>
              <a:rPr lang="zh-CN" altLang="en-US" sz="2400" kern="0" dirty="0" smtClean="0">
                <a:solidFill>
                  <a:schemeClr val="accent4">
                    <a:lumMod val="50000"/>
                  </a:schemeClr>
                </a:solidFill>
                <a:sym typeface="+mn-ea"/>
              </a:rPr>
              <a:t>计算机组成原理</a:t>
            </a:r>
            <a:endParaRPr lang="zh-CN" altLang="en-US" sz="2400" kern="0" dirty="0" smtClean="0">
              <a:solidFill>
                <a:schemeClr val="accent4">
                  <a:lumMod val="50000"/>
                </a:schemeClr>
              </a:solidFill>
              <a:sym typeface="+mn-ea"/>
            </a:endParaRPr>
          </a:p>
          <a:p>
            <a:pPr marL="0" indent="0">
              <a:spcBef>
                <a:spcPts val="600"/>
              </a:spcBef>
              <a:buNone/>
            </a:pPr>
            <a:r>
              <a:rPr lang="en-US" altLang="zh-CN" sz="2400" kern="0" dirty="0" smtClean="0">
                <a:solidFill>
                  <a:schemeClr val="accent4">
                    <a:lumMod val="50000"/>
                  </a:schemeClr>
                </a:solidFill>
                <a:sym typeface="+mn-ea"/>
              </a:rPr>
              <a:t>Tel</a:t>
            </a:r>
            <a:r>
              <a:rPr lang="zh-CN" altLang="en-US" sz="2400" kern="0" dirty="0" smtClean="0">
                <a:solidFill>
                  <a:schemeClr val="accent4">
                    <a:lumMod val="50000"/>
                  </a:schemeClr>
                </a:solidFill>
                <a:sym typeface="+mn-ea"/>
              </a:rPr>
              <a:t>：</a:t>
            </a:r>
            <a:r>
              <a:rPr lang="en-US" altLang="zh-CN" sz="2400" kern="0" dirty="0" smtClean="0">
                <a:solidFill>
                  <a:schemeClr val="accent4">
                    <a:lumMod val="50000"/>
                  </a:schemeClr>
                </a:solidFill>
                <a:sym typeface="+mn-ea"/>
              </a:rPr>
              <a:t>19942224636</a:t>
            </a:r>
            <a:endParaRPr lang="zh-CN" altLang="en-US" sz="2400" kern="0" dirty="0">
              <a:solidFill>
                <a:schemeClr val="accent4">
                  <a:lumMod val="50000"/>
                </a:schemeClr>
              </a:solidFill>
            </a:endParaRPr>
          </a:p>
        </p:txBody>
      </p:sp>
      <p:sp>
        <p:nvSpPr>
          <p:cNvPr id="8" name="矩形 7"/>
          <p:cNvSpPr/>
          <p:nvPr userDrawn="1"/>
        </p:nvSpPr>
        <p:spPr bwMode="auto">
          <a:xfrm>
            <a:off x="0" y="6569086"/>
            <a:ext cx="12191999" cy="288913"/>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t="100000"/>
            </a:path>
            <a:tileRect r="-100000" b="-100000"/>
          </a:gra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905770" y="1295401"/>
            <a:ext cx="2676630" cy="3239861"/>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97260" y="228601"/>
            <a:ext cx="985141" cy="3478213"/>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972071" y="228601"/>
            <a:ext cx="2676630" cy="347821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066801" y="228600"/>
            <a:ext cx="7505700" cy="479747"/>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60400" y="1295401"/>
            <a:ext cx="5359400" cy="216879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剪贴画占位符 3"/>
          <p:cNvSpPr>
            <a:spLocks noGrp="1"/>
          </p:cNvSpPr>
          <p:nvPr>
            <p:ph type="clipArt" sz="half" idx="2"/>
          </p:nvPr>
        </p:nvSpPr>
        <p:spPr>
          <a:xfrm>
            <a:off x="6223000" y="1295401"/>
            <a:ext cx="5359400" cy="482183"/>
          </a:xfrm>
        </p:spPr>
        <p:txBody>
          <a:bodyPr/>
          <a:lstStyle/>
          <a:p>
            <a:pPr lvl="0"/>
            <a:endParaRPr lang="zh-CN" altLang="en-US" noProof="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60400" y="228601"/>
            <a:ext cx="10922000" cy="216879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66801" y="228600"/>
            <a:ext cx="7505700" cy="479747"/>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60400" y="1295401"/>
            <a:ext cx="5359400" cy="216879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223000" y="1295401"/>
            <a:ext cx="5359400" cy="216879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1057466" cy="479747"/>
          </a:xfrm>
        </p:spPr>
        <p:txBody>
          <a:bodyPr/>
          <a:lstStyle>
            <a:lvl1pPr>
              <a:defRPr sz="3200">
                <a:solidFill>
                  <a:srgbClr val="FF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532506" y="843364"/>
            <a:ext cx="11025829" cy="2174954"/>
          </a:xfrm>
        </p:spPr>
        <p:txBody>
          <a:bodyPr/>
          <a:lstStyle>
            <a:lvl1pPr>
              <a:lnSpc>
                <a:spcPct val="130000"/>
              </a:lnSpc>
              <a:spcBef>
                <a:spcPts val="0"/>
              </a:spcBef>
              <a:defRPr>
                <a:solidFill>
                  <a:schemeClr val="tx1"/>
                </a:solidFill>
              </a:defRPr>
            </a:lvl1pPr>
            <a:lvl2pPr>
              <a:lnSpc>
                <a:spcPct val="120000"/>
              </a:lnSpc>
              <a:spcBef>
                <a:spcPts val="0"/>
              </a:spcBef>
              <a:defRPr sz="2400">
                <a:solidFill>
                  <a:srgbClr val="003399"/>
                </a:solidFill>
              </a:defRPr>
            </a:lvl2pPr>
            <a:lvl3pPr>
              <a:spcBef>
                <a:spcPts val="600"/>
              </a:spcBef>
              <a:defRPr sz="2000">
                <a:solidFill>
                  <a:schemeClr val="tx1"/>
                </a:solidFill>
              </a:defRPr>
            </a:lvl3pPr>
            <a:lvl4pPr>
              <a:defRPr>
                <a:latin typeface="微软雅黑" panose="020B0503020204020204" pitchFamily="34" charset="-122"/>
                <a:ea typeface="微软雅黑" panose="020B0503020204020204" pitchFamily="34" charset="-122"/>
              </a:defRPr>
            </a:lvl4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cxnSp>
        <p:nvCxnSpPr>
          <p:cNvPr id="5" name="直接连接符 4"/>
          <p:cNvCxnSpPr/>
          <p:nvPr userDrawn="1"/>
        </p:nvCxnSpPr>
        <p:spPr bwMode="auto">
          <a:xfrm>
            <a:off x="524933" y="801827"/>
            <a:ext cx="11057467" cy="0"/>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bwMode="auto">
          <a:xfrm>
            <a:off x="0" y="6569087"/>
            <a:ext cx="11812249" cy="288912"/>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100000" t="100000"/>
            </a:path>
            <a:tileRect r="-100000" b="-100000"/>
          </a:gra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pic>
        <p:nvPicPr>
          <p:cNvPr id="7" name="图片 6"/>
          <p:cNvPicPr>
            <a:picLocks noChangeAspect="1"/>
          </p:cNvPicPr>
          <p:nvPr userDrawn="1"/>
        </p:nvPicPr>
        <p:blipFill>
          <a:blip r:embed="rId2"/>
          <a:stretch>
            <a:fillRect/>
          </a:stretch>
        </p:blipFill>
        <p:spPr>
          <a:xfrm>
            <a:off x="0" y="6569087"/>
            <a:ext cx="1234066" cy="288912"/>
          </a:xfrm>
          <a:prstGeom prst="rect">
            <a:avLst/>
          </a:prstGeom>
        </p:spPr>
      </p:pic>
      <p:sp>
        <p:nvSpPr>
          <p:cNvPr id="4" name="文本框 3"/>
          <p:cNvSpPr txBox="1"/>
          <p:nvPr userDrawn="1"/>
        </p:nvSpPr>
        <p:spPr>
          <a:xfrm>
            <a:off x="11812249" y="6569087"/>
            <a:ext cx="393056" cy="307777"/>
          </a:xfrm>
          <a:prstGeom prst="rect">
            <a:avLst/>
          </a:prstGeom>
          <a:noFill/>
        </p:spPr>
        <p:txBody>
          <a:bodyPr wrap="none" rtlCol="0">
            <a:spAutoFit/>
          </a:bodyPr>
          <a:lstStyle/>
          <a:p>
            <a:fld id="{2D17C884-E345-4F2E-89A9-D6306D51BE03}" type="slidenum">
              <a:rPr lang="zh-CN" altLang="en-US" smtClean="0"/>
            </a:fld>
            <a:endParaRPr lang="zh-CN" altLang="en-US" dirty="0"/>
          </a:p>
        </p:txBody>
      </p:sp>
      <p:sp>
        <p:nvSpPr>
          <p:cNvPr id="8" name="矩形 7"/>
          <p:cNvSpPr/>
          <p:nvPr userDrawn="1"/>
        </p:nvSpPr>
        <p:spPr bwMode="auto">
          <a:xfrm>
            <a:off x="0" y="12700"/>
            <a:ext cx="9788300" cy="144000"/>
          </a:xfrm>
          <a:prstGeom prst="rect">
            <a:avLst/>
          </a:prstGeom>
          <a:solidFill>
            <a:srgbClr val="A4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ransition spd="med"/>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586827"/>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4047827"/>
            <a:ext cx="10363200" cy="35907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60400" y="1295401"/>
            <a:ext cx="5359400" cy="20949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223000" y="1295401"/>
            <a:ext cx="5359400" cy="20949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479747"/>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754247"/>
            <a:ext cx="5386917" cy="42062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183024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754247"/>
            <a:ext cx="5389033" cy="42062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183024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1116038"/>
            <a:ext cx="4011084" cy="319062"/>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24027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2667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5048276"/>
            <a:ext cx="7315200" cy="319062"/>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5437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2667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66801" y="228600"/>
            <a:ext cx="7505700" cy="479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p>
            <a:pPr lvl="0"/>
            <a:r>
              <a:rPr lang="en-US" altLang="zh-CN" dirty="0"/>
              <a:t>Title</a:t>
            </a:r>
            <a:endParaRPr lang="en-US" altLang="zh-CN" dirty="0"/>
          </a:p>
        </p:txBody>
      </p:sp>
      <p:sp>
        <p:nvSpPr>
          <p:cNvPr id="1029" name="Rectangle 5"/>
          <p:cNvSpPr>
            <a:spLocks noGrp="1" noChangeArrowheads="1"/>
          </p:cNvSpPr>
          <p:nvPr>
            <p:ph type="body" idx="1"/>
          </p:nvPr>
        </p:nvSpPr>
        <p:spPr bwMode="auto">
          <a:xfrm>
            <a:off x="660400" y="1295401"/>
            <a:ext cx="10922000" cy="3239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p>
            <a:pPr lvl="0"/>
            <a:r>
              <a:rPr lang="en-US" altLang="zh-CN" dirty="0"/>
              <a:t>This is our 1st Level </a:t>
            </a:r>
            <a:r>
              <a:rPr lang="en-US" altLang="zh-CN" dirty="0" err="1"/>
              <a:t>Bullelt</a:t>
            </a:r>
            <a:endParaRPr lang="en-US" altLang="zh-CN" dirty="0"/>
          </a:p>
          <a:p>
            <a:pPr lvl="1"/>
            <a:r>
              <a:rPr lang="en-US" altLang="zh-CN" dirty="0"/>
              <a:t>This is our 2nd level bullet</a:t>
            </a:r>
            <a:endParaRPr lang="en-US" altLang="zh-CN" dirty="0"/>
          </a:p>
          <a:p>
            <a:pPr lvl="2"/>
            <a:r>
              <a:rPr lang="en-US" altLang="zh-CN" dirty="0"/>
              <a:t>This is our 3rd level bullet</a:t>
            </a:r>
            <a:endParaRPr lang="en-US" altLang="zh-CN" dirty="0"/>
          </a:p>
          <a:p>
            <a:pPr lvl="0"/>
            <a:r>
              <a:rPr lang="en-US" altLang="zh-CN" dirty="0"/>
              <a:t>This is our next 1st Level </a:t>
            </a:r>
            <a:r>
              <a:rPr lang="en-US" altLang="zh-CN" dirty="0" err="1"/>
              <a:t>Bullelt</a:t>
            </a:r>
            <a:endParaRPr lang="en-US" altLang="zh-CN" dirty="0"/>
          </a:p>
          <a:p>
            <a:pPr lvl="1"/>
            <a:r>
              <a:rPr lang="en-US" altLang="zh-CN" dirty="0"/>
              <a:t>This is our 2nd level bullet</a:t>
            </a:r>
            <a:endParaRPr lang="en-US" altLang="zh-CN" dirty="0"/>
          </a:p>
          <a:p>
            <a:pPr lvl="2"/>
            <a:r>
              <a:rPr lang="en-US" altLang="zh-CN" dirty="0"/>
              <a:t>This is our 3rd level bullet</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algn="l" rtl="0" eaLnBrk="0" fontAlgn="base" hangingPunct="0">
        <a:lnSpc>
          <a:spcPct val="87000"/>
        </a:lnSpc>
        <a:spcBef>
          <a:spcPct val="0"/>
        </a:spcBef>
        <a:spcAft>
          <a:spcPct val="0"/>
        </a:spcAft>
        <a:defRPr sz="3200" b="1">
          <a:solidFill>
            <a:schemeClr val="accent1"/>
          </a:solidFill>
          <a:latin typeface="+mj-lt"/>
          <a:ea typeface="+mj-ea"/>
          <a:cs typeface="+mj-cs"/>
        </a:defRPr>
      </a:lvl1pPr>
      <a:lvl2pPr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2pPr>
      <a:lvl3pPr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3pPr>
      <a:lvl4pPr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4pPr>
      <a:lvl5pPr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5pPr>
      <a:lvl6pPr marL="457200"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6pPr>
      <a:lvl7pPr marL="914400"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7pPr>
      <a:lvl8pPr marL="1371600"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8pPr>
      <a:lvl9pPr marL="1828800" algn="l" rtl="0" eaLnBrk="0" fontAlgn="base" hangingPunct="0">
        <a:lnSpc>
          <a:spcPct val="87000"/>
        </a:lnSpc>
        <a:spcBef>
          <a:spcPct val="0"/>
        </a:spcBef>
        <a:spcAft>
          <a:spcPct val="0"/>
        </a:spcAft>
        <a:defRPr sz="2400" b="1">
          <a:solidFill>
            <a:schemeClr val="accent1"/>
          </a:solidFill>
          <a:latin typeface="Arial" panose="020B0604020202020204" pitchFamily="34" charset="0"/>
          <a:ea typeface="宋体" panose="02010600030101010101" pitchFamily="2" charset="-122"/>
          <a:cs typeface="Arial" panose="020B0604020202020204" pitchFamily="34" charset="0"/>
        </a:defRPr>
      </a:lvl9pPr>
    </p:titleStyle>
    <p:bodyStyle>
      <a:lvl1pPr marL="203200" indent="-203200" algn="l" rtl="0" eaLnBrk="0" fontAlgn="base" hangingPunct="0">
        <a:spcBef>
          <a:spcPct val="100000"/>
        </a:spcBef>
        <a:spcAft>
          <a:spcPct val="0"/>
        </a:spcAft>
        <a:buSzPct val="100000"/>
        <a:buChar char="°"/>
        <a:defRPr sz="2800" b="1">
          <a:solidFill>
            <a:schemeClr val="tx1"/>
          </a:solidFill>
          <a:latin typeface="微软雅黑" panose="020B0503020204020204" pitchFamily="34" charset="-122"/>
          <a:ea typeface="微软雅黑" panose="020B0503020204020204" pitchFamily="34" charset="-122"/>
          <a:cs typeface="+mn-cs"/>
        </a:defRPr>
      </a:lvl1pPr>
      <a:lvl2pPr marL="685800" indent="-190500" algn="l" rtl="0" eaLnBrk="0" fontAlgn="base" hangingPunct="0">
        <a:spcBef>
          <a:spcPct val="40000"/>
        </a:spcBef>
        <a:spcAft>
          <a:spcPct val="0"/>
        </a:spcAft>
        <a:buSzPct val="100000"/>
        <a:buChar char="•"/>
        <a:defRPr sz="2400" b="1">
          <a:solidFill>
            <a:schemeClr val="accent2"/>
          </a:solidFill>
          <a:latin typeface="微软雅黑" panose="020B0503020204020204" pitchFamily="34" charset="-122"/>
          <a:ea typeface="微软雅黑" panose="020B0503020204020204" pitchFamily="34" charset="-122"/>
        </a:defRPr>
      </a:lvl2pPr>
      <a:lvl3pPr marL="1257300" indent="-342900" algn="l" rtl="0" eaLnBrk="0" fontAlgn="base" hangingPunct="0">
        <a:spcBef>
          <a:spcPct val="40000"/>
        </a:spcBef>
        <a:spcAft>
          <a:spcPct val="0"/>
        </a:spcAft>
        <a:buSzPct val="100000"/>
        <a:buChar char="-"/>
        <a:defRPr sz="2000" b="1">
          <a:solidFill>
            <a:schemeClr val="tx1"/>
          </a:solidFill>
          <a:latin typeface="微软雅黑" panose="020B0503020204020204" pitchFamily="34" charset="-122"/>
          <a:ea typeface="微软雅黑" panose="020B0503020204020204" pitchFamily="34" charset="-122"/>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image" Target="../media/image6.png"/><Relationship Id="rId7" Type="http://schemas.openxmlformats.org/officeDocument/2006/relationships/customXml" Target="../ink/ink4.xml"/><Relationship Id="rId6" Type="http://schemas.openxmlformats.org/officeDocument/2006/relationships/image" Target="../media/image5.png"/><Relationship Id="rId57" Type="http://schemas.openxmlformats.org/officeDocument/2006/relationships/slideLayout" Target="../slideLayouts/slideLayout2.xml"/><Relationship Id="rId56" Type="http://schemas.openxmlformats.org/officeDocument/2006/relationships/image" Target="../media/image30.png"/><Relationship Id="rId55" Type="http://schemas.openxmlformats.org/officeDocument/2006/relationships/customXml" Target="../ink/ink28.xml"/><Relationship Id="rId54" Type="http://schemas.openxmlformats.org/officeDocument/2006/relationships/image" Target="../media/image29.png"/><Relationship Id="rId53" Type="http://schemas.openxmlformats.org/officeDocument/2006/relationships/customXml" Target="../ink/ink27.xml"/><Relationship Id="rId52" Type="http://schemas.openxmlformats.org/officeDocument/2006/relationships/image" Target="../media/image28.png"/><Relationship Id="rId51" Type="http://schemas.openxmlformats.org/officeDocument/2006/relationships/customXml" Target="../ink/ink26.xml"/><Relationship Id="rId50" Type="http://schemas.openxmlformats.org/officeDocument/2006/relationships/image" Target="../media/image27.png"/><Relationship Id="rId5" Type="http://schemas.openxmlformats.org/officeDocument/2006/relationships/customXml" Target="../ink/ink3.xml"/><Relationship Id="rId49" Type="http://schemas.openxmlformats.org/officeDocument/2006/relationships/customXml" Target="../ink/ink25.xml"/><Relationship Id="rId48" Type="http://schemas.openxmlformats.org/officeDocument/2006/relationships/image" Target="../media/image26.png"/><Relationship Id="rId47" Type="http://schemas.openxmlformats.org/officeDocument/2006/relationships/customXml" Target="../ink/ink24.xml"/><Relationship Id="rId46" Type="http://schemas.openxmlformats.org/officeDocument/2006/relationships/image" Target="../media/image25.png"/><Relationship Id="rId45" Type="http://schemas.openxmlformats.org/officeDocument/2006/relationships/customXml" Target="../ink/ink23.xml"/><Relationship Id="rId44" Type="http://schemas.openxmlformats.org/officeDocument/2006/relationships/image" Target="../media/image24.png"/><Relationship Id="rId43" Type="http://schemas.openxmlformats.org/officeDocument/2006/relationships/customXml" Target="../ink/ink22.xml"/><Relationship Id="rId42" Type="http://schemas.openxmlformats.org/officeDocument/2006/relationships/image" Target="../media/image23.png"/><Relationship Id="rId41" Type="http://schemas.openxmlformats.org/officeDocument/2006/relationships/customXml" Target="../ink/ink21.xml"/><Relationship Id="rId40" Type="http://schemas.openxmlformats.org/officeDocument/2006/relationships/image" Target="../media/image22.png"/><Relationship Id="rId4" Type="http://schemas.openxmlformats.org/officeDocument/2006/relationships/image" Target="../media/image4.png"/><Relationship Id="rId39" Type="http://schemas.openxmlformats.org/officeDocument/2006/relationships/customXml" Target="../ink/ink20.xml"/><Relationship Id="rId38" Type="http://schemas.openxmlformats.org/officeDocument/2006/relationships/image" Target="../media/image21.png"/><Relationship Id="rId37" Type="http://schemas.openxmlformats.org/officeDocument/2006/relationships/customXml" Target="../ink/ink19.xml"/><Relationship Id="rId36" Type="http://schemas.openxmlformats.org/officeDocument/2006/relationships/image" Target="../media/image20.png"/><Relationship Id="rId35" Type="http://schemas.openxmlformats.org/officeDocument/2006/relationships/customXml" Target="../ink/ink18.xml"/><Relationship Id="rId34" Type="http://schemas.openxmlformats.org/officeDocument/2006/relationships/image" Target="../media/image19.png"/><Relationship Id="rId33" Type="http://schemas.openxmlformats.org/officeDocument/2006/relationships/customXml" Target="../ink/ink17.xml"/><Relationship Id="rId32" Type="http://schemas.openxmlformats.org/officeDocument/2006/relationships/image" Target="../media/image18.png"/><Relationship Id="rId31" Type="http://schemas.openxmlformats.org/officeDocument/2006/relationships/customXml" Target="../ink/ink16.xml"/><Relationship Id="rId30" Type="http://schemas.openxmlformats.org/officeDocument/2006/relationships/image" Target="../media/image17.png"/><Relationship Id="rId3" Type="http://schemas.openxmlformats.org/officeDocument/2006/relationships/customXml" Target="../ink/ink2.xml"/><Relationship Id="rId29" Type="http://schemas.openxmlformats.org/officeDocument/2006/relationships/customXml" Target="../ink/ink15.xml"/><Relationship Id="rId28" Type="http://schemas.openxmlformats.org/officeDocument/2006/relationships/image" Target="../media/image16.png"/><Relationship Id="rId27" Type="http://schemas.openxmlformats.org/officeDocument/2006/relationships/customXml" Target="../ink/ink14.xml"/><Relationship Id="rId26" Type="http://schemas.openxmlformats.org/officeDocument/2006/relationships/image" Target="../media/image15.png"/><Relationship Id="rId25" Type="http://schemas.openxmlformats.org/officeDocument/2006/relationships/customXml" Target="../ink/ink13.xml"/><Relationship Id="rId24" Type="http://schemas.openxmlformats.org/officeDocument/2006/relationships/image" Target="../media/image14.png"/><Relationship Id="rId23" Type="http://schemas.openxmlformats.org/officeDocument/2006/relationships/customXml" Target="../ink/ink12.xml"/><Relationship Id="rId22" Type="http://schemas.openxmlformats.org/officeDocument/2006/relationships/image" Target="../media/image13.png"/><Relationship Id="rId21" Type="http://schemas.openxmlformats.org/officeDocument/2006/relationships/customXml" Target="../ink/ink11.xml"/><Relationship Id="rId20" Type="http://schemas.openxmlformats.org/officeDocument/2006/relationships/image" Target="../media/image12.png"/><Relationship Id="rId2" Type="http://schemas.openxmlformats.org/officeDocument/2006/relationships/image" Target="../media/image3.png"/><Relationship Id="rId19" Type="http://schemas.openxmlformats.org/officeDocument/2006/relationships/customXml" Target="../ink/ink10.xml"/><Relationship Id="rId18" Type="http://schemas.openxmlformats.org/officeDocument/2006/relationships/image" Target="../media/image11.png"/><Relationship Id="rId17" Type="http://schemas.openxmlformats.org/officeDocument/2006/relationships/customXml" Target="../ink/ink9.xml"/><Relationship Id="rId16" Type="http://schemas.openxmlformats.org/officeDocument/2006/relationships/image" Target="../media/image10.png"/><Relationship Id="rId15" Type="http://schemas.openxmlformats.org/officeDocument/2006/relationships/customXml" Target="../ink/ink8.xml"/><Relationship Id="rId14" Type="http://schemas.openxmlformats.org/officeDocument/2006/relationships/image" Target="../media/image9.png"/><Relationship Id="rId13" Type="http://schemas.openxmlformats.org/officeDocument/2006/relationships/customXml" Target="../ink/ink7.xml"/><Relationship Id="rId12" Type="http://schemas.openxmlformats.org/officeDocument/2006/relationships/image" Target="../media/image8.png"/><Relationship Id="rId11" Type="http://schemas.openxmlformats.org/officeDocument/2006/relationships/customXml" Target="../ink/ink6.xml"/><Relationship Id="rId10" Type="http://schemas.openxmlformats.org/officeDocument/2006/relationships/image" Target="../media/image7.png"/><Relationship Id="rId1" Type="http://schemas.openxmlformats.org/officeDocument/2006/relationships/customXml" Target="../ink/ink1.xml"/></Relationships>
</file>

<file path=ppt/slides/_rels/slide17.xml.rels><?xml version="1.0" encoding="UTF-8" standalone="yes"?>
<Relationships xmlns="http://schemas.openxmlformats.org/package/2006/relationships"><Relationship Id="rId99" Type="http://schemas.openxmlformats.org/officeDocument/2006/relationships/customXml" Target="../ink/ink78.xml"/><Relationship Id="rId98" Type="http://schemas.openxmlformats.org/officeDocument/2006/relationships/image" Target="../media/image79.png"/><Relationship Id="rId97" Type="http://schemas.openxmlformats.org/officeDocument/2006/relationships/customXml" Target="../ink/ink77.xml"/><Relationship Id="rId96" Type="http://schemas.openxmlformats.org/officeDocument/2006/relationships/image" Target="../media/image78.png"/><Relationship Id="rId95" Type="http://schemas.openxmlformats.org/officeDocument/2006/relationships/customXml" Target="../ink/ink76.xml"/><Relationship Id="rId94" Type="http://schemas.openxmlformats.org/officeDocument/2006/relationships/image" Target="../media/image77.png"/><Relationship Id="rId93" Type="http://schemas.openxmlformats.org/officeDocument/2006/relationships/customXml" Target="../ink/ink75.xml"/><Relationship Id="rId92" Type="http://schemas.openxmlformats.org/officeDocument/2006/relationships/image" Target="../media/image76.png"/><Relationship Id="rId91" Type="http://schemas.openxmlformats.org/officeDocument/2006/relationships/customXml" Target="../ink/ink74.xml"/><Relationship Id="rId90" Type="http://schemas.openxmlformats.org/officeDocument/2006/relationships/image" Target="../media/image75.png"/><Relationship Id="rId9" Type="http://schemas.openxmlformats.org/officeDocument/2006/relationships/customXml" Target="../ink/ink33.xml"/><Relationship Id="rId89" Type="http://schemas.openxmlformats.org/officeDocument/2006/relationships/customXml" Target="../ink/ink73.xml"/><Relationship Id="rId88" Type="http://schemas.openxmlformats.org/officeDocument/2006/relationships/image" Target="../media/image74.png"/><Relationship Id="rId87" Type="http://schemas.openxmlformats.org/officeDocument/2006/relationships/customXml" Target="../ink/ink72.xml"/><Relationship Id="rId86" Type="http://schemas.openxmlformats.org/officeDocument/2006/relationships/image" Target="../media/image73.png"/><Relationship Id="rId85" Type="http://schemas.openxmlformats.org/officeDocument/2006/relationships/customXml" Target="../ink/ink71.xml"/><Relationship Id="rId84" Type="http://schemas.openxmlformats.org/officeDocument/2006/relationships/image" Target="../media/image72.png"/><Relationship Id="rId83" Type="http://schemas.openxmlformats.org/officeDocument/2006/relationships/customXml" Target="../ink/ink70.xml"/><Relationship Id="rId82" Type="http://schemas.openxmlformats.org/officeDocument/2006/relationships/image" Target="../media/image71.png"/><Relationship Id="rId81" Type="http://schemas.openxmlformats.org/officeDocument/2006/relationships/customXml" Target="../ink/ink69.xml"/><Relationship Id="rId80" Type="http://schemas.openxmlformats.org/officeDocument/2006/relationships/image" Target="../media/image70.png"/><Relationship Id="rId8" Type="http://schemas.openxmlformats.org/officeDocument/2006/relationships/image" Target="../media/image34.png"/><Relationship Id="rId79" Type="http://schemas.openxmlformats.org/officeDocument/2006/relationships/customXml" Target="../ink/ink68.xml"/><Relationship Id="rId78" Type="http://schemas.openxmlformats.org/officeDocument/2006/relationships/image" Target="../media/image69.png"/><Relationship Id="rId77" Type="http://schemas.openxmlformats.org/officeDocument/2006/relationships/customXml" Target="../ink/ink67.xml"/><Relationship Id="rId76" Type="http://schemas.openxmlformats.org/officeDocument/2006/relationships/image" Target="../media/image68.png"/><Relationship Id="rId75" Type="http://schemas.openxmlformats.org/officeDocument/2006/relationships/customXml" Target="../ink/ink66.xml"/><Relationship Id="rId74" Type="http://schemas.openxmlformats.org/officeDocument/2006/relationships/image" Target="../media/image67.png"/><Relationship Id="rId73" Type="http://schemas.openxmlformats.org/officeDocument/2006/relationships/customXml" Target="../ink/ink65.xml"/><Relationship Id="rId72" Type="http://schemas.openxmlformats.org/officeDocument/2006/relationships/image" Target="../media/image66.png"/><Relationship Id="rId71" Type="http://schemas.openxmlformats.org/officeDocument/2006/relationships/customXml" Target="../ink/ink64.xml"/><Relationship Id="rId70" Type="http://schemas.openxmlformats.org/officeDocument/2006/relationships/image" Target="../media/image65.png"/><Relationship Id="rId7" Type="http://schemas.openxmlformats.org/officeDocument/2006/relationships/customXml" Target="../ink/ink32.xml"/><Relationship Id="rId69" Type="http://schemas.openxmlformats.org/officeDocument/2006/relationships/customXml" Target="../ink/ink63.xml"/><Relationship Id="rId68" Type="http://schemas.openxmlformats.org/officeDocument/2006/relationships/image" Target="../media/image64.png"/><Relationship Id="rId67" Type="http://schemas.openxmlformats.org/officeDocument/2006/relationships/customXml" Target="../ink/ink62.xml"/><Relationship Id="rId66" Type="http://schemas.openxmlformats.org/officeDocument/2006/relationships/image" Target="../media/image63.png"/><Relationship Id="rId65" Type="http://schemas.openxmlformats.org/officeDocument/2006/relationships/customXml" Target="../ink/ink61.xml"/><Relationship Id="rId64" Type="http://schemas.openxmlformats.org/officeDocument/2006/relationships/image" Target="../media/image62.png"/><Relationship Id="rId63" Type="http://schemas.openxmlformats.org/officeDocument/2006/relationships/customXml" Target="../ink/ink60.xml"/><Relationship Id="rId62" Type="http://schemas.openxmlformats.org/officeDocument/2006/relationships/image" Target="../media/image61.png"/><Relationship Id="rId61" Type="http://schemas.openxmlformats.org/officeDocument/2006/relationships/customXml" Target="../ink/ink59.xml"/><Relationship Id="rId60" Type="http://schemas.openxmlformats.org/officeDocument/2006/relationships/image" Target="../media/image60.png"/><Relationship Id="rId6" Type="http://schemas.openxmlformats.org/officeDocument/2006/relationships/image" Target="../media/image33.png"/><Relationship Id="rId59" Type="http://schemas.openxmlformats.org/officeDocument/2006/relationships/customXml" Target="../ink/ink58.xml"/><Relationship Id="rId58" Type="http://schemas.openxmlformats.org/officeDocument/2006/relationships/image" Target="../media/image59.png"/><Relationship Id="rId57" Type="http://schemas.openxmlformats.org/officeDocument/2006/relationships/customXml" Target="../ink/ink57.xml"/><Relationship Id="rId56" Type="http://schemas.openxmlformats.org/officeDocument/2006/relationships/image" Target="../media/image58.png"/><Relationship Id="rId55" Type="http://schemas.openxmlformats.org/officeDocument/2006/relationships/customXml" Target="../ink/ink56.xml"/><Relationship Id="rId54" Type="http://schemas.openxmlformats.org/officeDocument/2006/relationships/image" Target="../media/image57.png"/><Relationship Id="rId53" Type="http://schemas.openxmlformats.org/officeDocument/2006/relationships/customXml" Target="../ink/ink55.xml"/><Relationship Id="rId52" Type="http://schemas.openxmlformats.org/officeDocument/2006/relationships/image" Target="../media/image56.png"/><Relationship Id="rId51" Type="http://schemas.openxmlformats.org/officeDocument/2006/relationships/customXml" Target="../ink/ink54.xml"/><Relationship Id="rId50" Type="http://schemas.openxmlformats.org/officeDocument/2006/relationships/image" Target="../media/image55.png"/><Relationship Id="rId5" Type="http://schemas.openxmlformats.org/officeDocument/2006/relationships/customXml" Target="../ink/ink31.xml"/><Relationship Id="rId49" Type="http://schemas.openxmlformats.org/officeDocument/2006/relationships/customXml" Target="../ink/ink53.xml"/><Relationship Id="rId48" Type="http://schemas.openxmlformats.org/officeDocument/2006/relationships/image" Target="../media/image54.png"/><Relationship Id="rId47" Type="http://schemas.openxmlformats.org/officeDocument/2006/relationships/customXml" Target="../ink/ink52.xml"/><Relationship Id="rId46" Type="http://schemas.openxmlformats.org/officeDocument/2006/relationships/image" Target="../media/image53.png"/><Relationship Id="rId45" Type="http://schemas.openxmlformats.org/officeDocument/2006/relationships/customXml" Target="../ink/ink51.xml"/><Relationship Id="rId44" Type="http://schemas.openxmlformats.org/officeDocument/2006/relationships/image" Target="../media/image52.png"/><Relationship Id="rId43" Type="http://schemas.openxmlformats.org/officeDocument/2006/relationships/customXml" Target="../ink/ink50.xml"/><Relationship Id="rId42" Type="http://schemas.openxmlformats.org/officeDocument/2006/relationships/image" Target="../media/image51.png"/><Relationship Id="rId41" Type="http://schemas.openxmlformats.org/officeDocument/2006/relationships/customXml" Target="../ink/ink49.xml"/><Relationship Id="rId40" Type="http://schemas.openxmlformats.org/officeDocument/2006/relationships/image" Target="../media/image50.png"/><Relationship Id="rId4" Type="http://schemas.openxmlformats.org/officeDocument/2006/relationships/image" Target="../media/image32.png"/><Relationship Id="rId39" Type="http://schemas.openxmlformats.org/officeDocument/2006/relationships/customXml" Target="../ink/ink48.xml"/><Relationship Id="rId38" Type="http://schemas.openxmlformats.org/officeDocument/2006/relationships/image" Target="../media/image49.png"/><Relationship Id="rId37" Type="http://schemas.openxmlformats.org/officeDocument/2006/relationships/customXml" Target="../ink/ink47.xml"/><Relationship Id="rId36" Type="http://schemas.openxmlformats.org/officeDocument/2006/relationships/image" Target="../media/image48.png"/><Relationship Id="rId35" Type="http://schemas.openxmlformats.org/officeDocument/2006/relationships/customXml" Target="../ink/ink46.xml"/><Relationship Id="rId34" Type="http://schemas.openxmlformats.org/officeDocument/2006/relationships/image" Target="../media/image47.png"/><Relationship Id="rId33" Type="http://schemas.openxmlformats.org/officeDocument/2006/relationships/customXml" Target="../ink/ink45.xml"/><Relationship Id="rId32" Type="http://schemas.openxmlformats.org/officeDocument/2006/relationships/image" Target="../media/image46.png"/><Relationship Id="rId31" Type="http://schemas.openxmlformats.org/officeDocument/2006/relationships/customXml" Target="../ink/ink44.xml"/><Relationship Id="rId30" Type="http://schemas.openxmlformats.org/officeDocument/2006/relationships/image" Target="../media/image45.png"/><Relationship Id="rId3" Type="http://schemas.openxmlformats.org/officeDocument/2006/relationships/customXml" Target="../ink/ink30.xml"/><Relationship Id="rId29" Type="http://schemas.openxmlformats.org/officeDocument/2006/relationships/customXml" Target="../ink/ink43.xml"/><Relationship Id="rId28" Type="http://schemas.openxmlformats.org/officeDocument/2006/relationships/image" Target="../media/image44.png"/><Relationship Id="rId27" Type="http://schemas.openxmlformats.org/officeDocument/2006/relationships/customXml" Target="../ink/ink42.xml"/><Relationship Id="rId26" Type="http://schemas.openxmlformats.org/officeDocument/2006/relationships/image" Target="../media/image43.png"/><Relationship Id="rId25" Type="http://schemas.openxmlformats.org/officeDocument/2006/relationships/customXml" Target="../ink/ink41.xml"/><Relationship Id="rId24" Type="http://schemas.openxmlformats.org/officeDocument/2006/relationships/image" Target="../media/image42.png"/><Relationship Id="rId23" Type="http://schemas.openxmlformats.org/officeDocument/2006/relationships/customXml" Target="../ink/ink40.xml"/><Relationship Id="rId22" Type="http://schemas.openxmlformats.org/officeDocument/2006/relationships/image" Target="../media/image41.png"/><Relationship Id="rId21" Type="http://schemas.openxmlformats.org/officeDocument/2006/relationships/customXml" Target="../ink/ink39.xml"/><Relationship Id="rId20" Type="http://schemas.openxmlformats.org/officeDocument/2006/relationships/image" Target="../media/image40.png"/><Relationship Id="rId2" Type="http://schemas.openxmlformats.org/officeDocument/2006/relationships/image" Target="../media/image31.png"/><Relationship Id="rId19" Type="http://schemas.openxmlformats.org/officeDocument/2006/relationships/customXml" Target="../ink/ink38.xml"/><Relationship Id="rId18" Type="http://schemas.openxmlformats.org/officeDocument/2006/relationships/image" Target="../media/image39.png"/><Relationship Id="rId17" Type="http://schemas.openxmlformats.org/officeDocument/2006/relationships/customXml" Target="../ink/ink37.xml"/><Relationship Id="rId16" Type="http://schemas.openxmlformats.org/officeDocument/2006/relationships/image" Target="../media/image38.png"/><Relationship Id="rId15" Type="http://schemas.openxmlformats.org/officeDocument/2006/relationships/customXml" Target="../ink/ink36.xml"/><Relationship Id="rId14" Type="http://schemas.openxmlformats.org/officeDocument/2006/relationships/image" Target="../media/image37.png"/><Relationship Id="rId135" Type="http://schemas.openxmlformats.org/officeDocument/2006/relationships/slideLayout" Target="../slideLayouts/slideLayout2.xml"/><Relationship Id="rId134" Type="http://schemas.openxmlformats.org/officeDocument/2006/relationships/image" Target="../media/image97.png"/><Relationship Id="rId133" Type="http://schemas.openxmlformats.org/officeDocument/2006/relationships/customXml" Target="../ink/ink95.xml"/><Relationship Id="rId132" Type="http://schemas.openxmlformats.org/officeDocument/2006/relationships/image" Target="../media/image96.png"/><Relationship Id="rId131" Type="http://schemas.openxmlformats.org/officeDocument/2006/relationships/customXml" Target="../ink/ink94.xml"/><Relationship Id="rId130" Type="http://schemas.openxmlformats.org/officeDocument/2006/relationships/image" Target="../media/image95.png"/><Relationship Id="rId13" Type="http://schemas.openxmlformats.org/officeDocument/2006/relationships/customXml" Target="../ink/ink35.xml"/><Relationship Id="rId129" Type="http://schemas.openxmlformats.org/officeDocument/2006/relationships/customXml" Target="../ink/ink93.xml"/><Relationship Id="rId128" Type="http://schemas.openxmlformats.org/officeDocument/2006/relationships/image" Target="../media/image94.png"/><Relationship Id="rId127" Type="http://schemas.openxmlformats.org/officeDocument/2006/relationships/customXml" Target="../ink/ink92.xml"/><Relationship Id="rId126" Type="http://schemas.openxmlformats.org/officeDocument/2006/relationships/image" Target="../media/image93.png"/><Relationship Id="rId125" Type="http://schemas.openxmlformats.org/officeDocument/2006/relationships/customXml" Target="../ink/ink91.xml"/><Relationship Id="rId124" Type="http://schemas.openxmlformats.org/officeDocument/2006/relationships/image" Target="../media/image92.png"/><Relationship Id="rId123" Type="http://schemas.openxmlformats.org/officeDocument/2006/relationships/customXml" Target="../ink/ink90.xml"/><Relationship Id="rId122" Type="http://schemas.openxmlformats.org/officeDocument/2006/relationships/image" Target="../media/image91.png"/><Relationship Id="rId121" Type="http://schemas.openxmlformats.org/officeDocument/2006/relationships/customXml" Target="../ink/ink89.xml"/><Relationship Id="rId120" Type="http://schemas.openxmlformats.org/officeDocument/2006/relationships/image" Target="../media/image90.png"/><Relationship Id="rId12" Type="http://schemas.openxmlformats.org/officeDocument/2006/relationships/image" Target="../media/image36.png"/><Relationship Id="rId119" Type="http://schemas.openxmlformats.org/officeDocument/2006/relationships/customXml" Target="../ink/ink88.xml"/><Relationship Id="rId118" Type="http://schemas.openxmlformats.org/officeDocument/2006/relationships/image" Target="../media/image89.png"/><Relationship Id="rId117" Type="http://schemas.openxmlformats.org/officeDocument/2006/relationships/customXml" Target="../ink/ink87.xml"/><Relationship Id="rId116" Type="http://schemas.openxmlformats.org/officeDocument/2006/relationships/image" Target="../media/image88.png"/><Relationship Id="rId115" Type="http://schemas.openxmlformats.org/officeDocument/2006/relationships/customXml" Target="../ink/ink86.xml"/><Relationship Id="rId114" Type="http://schemas.openxmlformats.org/officeDocument/2006/relationships/image" Target="../media/image87.png"/><Relationship Id="rId113" Type="http://schemas.openxmlformats.org/officeDocument/2006/relationships/customXml" Target="../ink/ink85.xml"/><Relationship Id="rId112" Type="http://schemas.openxmlformats.org/officeDocument/2006/relationships/image" Target="../media/image86.png"/><Relationship Id="rId111" Type="http://schemas.openxmlformats.org/officeDocument/2006/relationships/customXml" Target="../ink/ink84.xml"/><Relationship Id="rId110" Type="http://schemas.openxmlformats.org/officeDocument/2006/relationships/image" Target="../media/image85.png"/><Relationship Id="rId11" Type="http://schemas.openxmlformats.org/officeDocument/2006/relationships/customXml" Target="../ink/ink34.xml"/><Relationship Id="rId109" Type="http://schemas.openxmlformats.org/officeDocument/2006/relationships/customXml" Target="../ink/ink83.xml"/><Relationship Id="rId108" Type="http://schemas.openxmlformats.org/officeDocument/2006/relationships/image" Target="../media/image84.png"/><Relationship Id="rId107" Type="http://schemas.openxmlformats.org/officeDocument/2006/relationships/customXml" Target="../ink/ink82.xml"/><Relationship Id="rId106" Type="http://schemas.openxmlformats.org/officeDocument/2006/relationships/image" Target="../media/image83.png"/><Relationship Id="rId105" Type="http://schemas.openxmlformats.org/officeDocument/2006/relationships/customXml" Target="../ink/ink81.xml"/><Relationship Id="rId104" Type="http://schemas.openxmlformats.org/officeDocument/2006/relationships/image" Target="../media/image82.png"/><Relationship Id="rId103" Type="http://schemas.openxmlformats.org/officeDocument/2006/relationships/customXml" Target="../ink/ink80.xml"/><Relationship Id="rId102" Type="http://schemas.openxmlformats.org/officeDocument/2006/relationships/image" Target="../media/image81.png"/><Relationship Id="rId101" Type="http://schemas.openxmlformats.org/officeDocument/2006/relationships/customXml" Target="../ink/ink79.xml"/><Relationship Id="rId100" Type="http://schemas.openxmlformats.org/officeDocument/2006/relationships/image" Target="../media/image80.png"/><Relationship Id="rId10" Type="http://schemas.openxmlformats.org/officeDocument/2006/relationships/image" Target="../media/image35.png"/><Relationship Id="rId1" Type="http://schemas.openxmlformats.org/officeDocument/2006/relationships/customXml" Target="../ink/ink29.xml"/></Relationships>
</file>

<file path=ppt/slides/_rels/slide18.xml.rels><?xml version="1.0" encoding="UTF-8" standalone="yes"?>
<Relationships xmlns="http://schemas.openxmlformats.org/package/2006/relationships"><Relationship Id="rId9" Type="http://schemas.openxmlformats.org/officeDocument/2006/relationships/customXml" Target="../ink/ink100.xml"/><Relationship Id="rId8" Type="http://schemas.openxmlformats.org/officeDocument/2006/relationships/image" Target="../media/image101.png"/><Relationship Id="rId75" Type="http://schemas.openxmlformats.org/officeDocument/2006/relationships/slideLayout" Target="../slideLayouts/slideLayout2.xml"/><Relationship Id="rId74" Type="http://schemas.openxmlformats.org/officeDocument/2006/relationships/image" Target="../media/image134.png"/><Relationship Id="rId73" Type="http://schemas.openxmlformats.org/officeDocument/2006/relationships/customXml" Target="../ink/ink132.xml"/><Relationship Id="rId72" Type="http://schemas.openxmlformats.org/officeDocument/2006/relationships/image" Target="../media/image133.png"/><Relationship Id="rId71" Type="http://schemas.openxmlformats.org/officeDocument/2006/relationships/customXml" Target="../ink/ink131.xml"/><Relationship Id="rId70" Type="http://schemas.openxmlformats.org/officeDocument/2006/relationships/image" Target="../media/image132.png"/><Relationship Id="rId7" Type="http://schemas.openxmlformats.org/officeDocument/2006/relationships/customXml" Target="../ink/ink99.xml"/><Relationship Id="rId69" Type="http://schemas.openxmlformats.org/officeDocument/2006/relationships/customXml" Target="../ink/ink130.xml"/><Relationship Id="rId68" Type="http://schemas.openxmlformats.org/officeDocument/2006/relationships/image" Target="../media/image131.png"/><Relationship Id="rId67" Type="http://schemas.openxmlformats.org/officeDocument/2006/relationships/customXml" Target="../ink/ink129.xml"/><Relationship Id="rId66" Type="http://schemas.openxmlformats.org/officeDocument/2006/relationships/image" Target="../media/image130.png"/><Relationship Id="rId65" Type="http://schemas.openxmlformats.org/officeDocument/2006/relationships/customXml" Target="../ink/ink128.xml"/><Relationship Id="rId64" Type="http://schemas.openxmlformats.org/officeDocument/2006/relationships/image" Target="../media/image129.png"/><Relationship Id="rId63" Type="http://schemas.openxmlformats.org/officeDocument/2006/relationships/customXml" Target="../ink/ink127.xml"/><Relationship Id="rId62" Type="http://schemas.openxmlformats.org/officeDocument/2006/relationships/image" Target="../media/image128.png"/><Relationship Id="rId61" Type="http://schemas.openxmlformats.org/officeDocument/2006/relationships/customXml" Target="../ink/ink126.xml"/><Relationship Id="rId60" Type="http://schemas.openxmlformats.org/officeDocument/2006/relationships/image" Target="../media/image127.png"/><Relationship Id="rId6" Type="http://schemas.openxmlformats.org/officeDocument/2006/relationships/image" Target="../media/image100.png"/><Relationship Id="rId59" Type="http://schemas.openxmlformats.org/officeDocument/2006/relationships/customXml" Target="../ink/ink125.xml"/><Relationship Id="rId58" Type="http://schemas.openxmlformats.org/officeDocument/2006/relationships/image" Target="../media/image126.png"/><Relationship Id="rId57" Type="http://schemas.openxmlformats.org/officeDocument/2006/relationships/customXml" Target="../ink/ink124.xml"/><Relationship Id="rId56" Type="http://schemas.openxmlformats.org/officeDocument/2006/relationships/image" Target="../media/image125.png"/><Relationship Id="rId55" Type="http://schemas.openxmlformats.org/officeDocument/2006/relationships/customXml" Target="../ink/ink123.xml"/><Relationship Id="rId54" Type="http://schemas.openxmlformats.org/officeDocument/2006/relationships/image" Target="../media/image124.png"/><Relationship Id="rId53" Type="http://schemas.openxmlformats.org/officeDocument/2006/relationships/customXml" Target="../ink/ink122.xml"/><Relationship Id="rId52" Type="http://schemas.openxmlformats.org/officeDocument/2006/relationships/image" Target="../media/image123.png"/><Relationship Id="rId51" Type="http://schemas.openxmlformats.org/officeDocument/2006/relationships/customXml" Target="../ink/ink121.xml"/><Relationship Id="rId50" Type="http://schemas.openxmlformats.org/officeDocument/2006/relationships/image" Target="../media/image122.png"/><Relationship Id="rId5" Type="http://schemas.openxmlformats.org/officeDocument/2006/relationships/customXml" Target="../ink/ink98.xml"/><Relationship Id="rId49" Type="http://schemas.openxmlformats.org/officeDocument/2006/relationships/customXml" Target="../ink/ink120.xml"/><Relationship Id="rId48" Type="http://schemas.openxmlformats.org/officeDocument/2006/relationships/image" Target="../media/image121.png"/><Relationship Id="rId47" Type="http://schemas.openxmlformats.org/officeDocument/2006/relationships/customXml" Target="../ink/ink119.xml"/><Relationship Id="rId46" Type="http://schemas.openxmlformats.org/officeDocument/2006/relationships/image" Target="../media/image120.png"/><Relationship Id="rId45" Type="http://schemas.openxmlformats.org/officeDocument/2006/relationships/customXml" Target="../ink/ink118.xml"/><Relationship Id="rId44" Type="http://schemas.openxmlformats.org/officeDocument/2006/relationships/image" Target="../media/image119.png"/><Relationship Id="rId43" Type="http://schemas.openxmlformats.org/officeDocument/2006/relationships/customXml" Target="../ink/ink117.xml"/><Relationship Id="rId42" Type="http://schemas.openxmlformats.org/officeDocument/2006/relationships/image" Target="../media/image118.png"/><Relationship Id="rId41" Type="http://schemas.openxmlformats.org/officeDocument/2006/relationships/customXml" Target="../ink/ink116.xml"/><Relationship Id="rId40" Type="http://schemas.openxmlformats.org/officeDocument/2006/relationships/image" Target="../media/image117.png"/><Relationship Id="rId4" Type="http://schemas.openxmlformats.org/officeDocument/2006/relationships/image" Target="../media/image99.png"/><Relationship Id="rId39" Type="http://schemas.openxmlformats.org/officeDocument/2006/relationships/customXml" Target="../ink/ink115.xml"/><Relationship Id="rId38" Type="http://schemas.openxmlformats.org/officeDocument/2006/relationships/image" Target="../media/image116.png"/><Relationship Id="rId37" Type="http://schemas.openxmlformats.org/officeDocument/2006/relationships/customXml" Target="../ink/ink114.xml"/><Relationship Id="rId36" Type="http://schemas.openxmlformats.org/officeDocument/2006/relationships/image" Target="../media/image115.png"/><Relationship Id="rId35" Type="http://schemas.openxmlformats.org/officeDocument/2006/relationships/customXml" Target="../ink/ink113.xml"/><Relationship Id="rId34" Type="http://schemas.openxmlformats.org/officeDocument/2006/relationships/image" Target="../media/image114.png"/><Relationship Id="rId33" Type="http://schemas.openxmlformats.org/officeDocument/2006/relationships/customXml" Target="../ink/ink112.xml"/><Relationship Id="rId32" Type="http://schemas.openxmlformats.org/officeDocument/2006/relationships/image" Target="../media/image113.png"/><Relationship Id="rId31" Type="http://schemas.openxmlformats.org/officeDocument/2006/relationships/customXml" Target="../ink/ink111.xml"/><Relationship Id="rId30" Type="http://schemas.openxmlformats.org/officeDocument/2006/relationships/image" Target="../media/image112.png"/><Relationship Id="rId3" Type="http://schemas.openxmlformats.org/officeDocument/2006/relationships/customXml" Target="../ink/ink97.xml"/><Relationship Id="rId29" Type="http://schemas.openxmlformats.org/officeDocument/2006/relationships/customXml" Target="../ink/ink110.xml"/><Relationship Id="rId28" Type="http://schemas.openxmlformats.org/officeDocument/2006/relationships/image" Target="../media/image111.png"/><Relationship Id="rId27" Type="http://schemas.openxmlformats.org/officeDocument/2006/relationships/customXml" Target="../ink/ink109.xml"/><Relationship Id="rId26" Type="http://schemas.openxmlformats.org/officeDocument/2006/relationships/image" Target="../media/image110.png"/><Relationship Id="rId25" Type="http://schemas.openxmlformats.org/officeDocument/2006/relationships/customXml" Target="../ink/ink108.xml"/><Relationship Id="rId24" Type="http://schemas.openxmlformats.org/officeDocument/2006/relationships/image" Target="../media/image109.png"/><Relationship Id="rId23" Type="http://schemas.openxmlformats.org/officeDocument/2006/relationships/customXml" Target="../ink/ink107.xml"/><Relationship Id="rId22" Type="http://schemas.openxmlformats.org/officeDocument/2006/relationships/image" Target="../media/image108.png"/><Relationship Id="rId21" Type="http://schemas.openxmlformats.org/officeDocument/2006/relationships/customXml" Target="../ink/ink106.xml"/><Relationship Id="rId20" Type="http://schemas.openxmlformats.org/officeDocument/2006/relationships/image" Target="../media/image107.png"/><Relationship Id="rId2" Type="http://schemas.openxmlformats.org/officeDocument/2006/relationships/image" Target="../media/image98.png"/><Relationship Id="rId19" Type="http://schemas.openxmlformats.org/officeDocument/2006/relationships/customXml" Target="../ink/ink105.xml"/><Relationship Id="rId18" Type="http://schemas.openxmlformats.org/officeDocument/2006/relationships/image" Target="../media/image106.png"/><Relationship Id="rId17" Type="http://schemas.openxmlformats.org/officeDocument/2006/relationships/customXml" Target="../ink/ink104.xml"/><Relationship Id="rId16" Type="http://schemas.openxmlformats.org/officeDocument/2006/relationships/image" Target="../media/image105.png"/><Relationship Id="rId15" Type="http://schemas.openxmlformats.org/officeDocument/2006/relationships/customXml" Target="../ink/ink103.xml"/><Relationship Id="rId14" Type="http://schemas.openxmlformats.org/officeDocument/2006/relationships/image" Target="../media/image104.png"/><Relationship Id="rId13" Type="http://schemas.openxmlformats.org/officeDocument/2006/relationships/customXml" Target="../ink/ink102.xml"/><Relationship Id="rId12" Type="http://schemas.openxmlformats.org/officeDocument/2006/relationships/image" Target="../media/image103.png"/><Relationship Id="rId11" Type="http://schemas.openxmlformats.org/officeDocument/2006/relationships/customXml" Target="../ink/ink101.xml"/><Relationship Id="rId10" Type="http://schemas.openxmlformats.org/officeDocument/2006/relationships/image" Target="../media/image102.png"/><Relationship Id="rId1" Type="http://schemas.openxmlformats.org/officeDocument/2006/relationships/customXml" Target="../ink/ink9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9" Type="http://schemas.openxmlformats.org/officeDocument/2006/relationships/customXml" Target="../ink/ink182.xml"/><Relationship Id="rId98" Type="http://schemas.openxmlformats.org/officeDocument/2006/relationships/image" Target="../media/image183.png"/><Relationship Id="rId97" Type="http://schemas.openxmlformats.org/officeDocument/2006/relationships/customXml" Target="../ink/ink181.xml"/><Relationship Id="rId96" Type="http://schemas.openxmlformats.org/officeDocument/2006/relationships/image" Target="../media/image182.png"/><Relationship Id="rId95" Type="http://schemas.openxmlformats.org/officeDocument/2006/relationships/customXml" Target="../ink/ink180.xml"/><Relationship Id="rId94" Type="http://schemas.openxmlformats.org/officeDocument/2006/relationships/image" Target="../media/image181.png"/><Relationship Id="rId93" Type="http://schemas.openxmlformats.org/officeDocument/2006/relationships/customXml" Target="../ink/ink179.xml"/><Relationship Id="rId92" Type="http://schemas.openxmlformats.org/officeDocument/2006/relationships/image" Target="../media/image180.png"/><Relationship Id="rId91" Type="http://schemas.openxmlformats.org/officeDocument/2006/relationships/customXml" Target="../ink/ink178.xml"/><Relationship Id="rId90" Type="http://schemas.openxmlformats.org/officeDocument/2006/relationships/image" Target="../media/image179.png"/><Relationship Id="rId9" Type="http://schemas.openxmlformats.org/officeDocument/2006/relationships/customXml" Target="../ink/ink137.xml"/><Relationship Id="rId89" Type="http://schemas.openxmlformats.org/officeDocument/2006/relationships/customXml" Target="../ink/ink177.xml"/><Relationship Id="rId88" Type="http://schemas.openxmlformats.org/officeDocument/2006/relationships/image" Target="../media/image178.png"/><Relationship Id="rId87" Type="http://schemas.openxmlformats.org/officeDocument/2006/relationships/customXml" Target="../ink/ink176.xml"/><Relationship Id="rId86" Type="http://schemas.openxmlformats.org/officeDocument/2006/relationships/image" Target="../media/image177.png"/><Relationship Id="rId85" Type="http://schemas.openxmlformats.org/officeDocument/2006/relationships/customXml" Target="../ink/ink175.xml"/><Relationship Id="rId84" Type="http://schemas.openxmlformats.org/officeDocument/2006/relationships/image" Target="../media/image176.png"/><Relationship Id="rId83" Type="http://schemas.openxmlformats.org/officeDocument/2006/relationships/customXml" Target="../ink/ink174.xml"/><Relationship Id="rId82" Type="http://schemas.openxmlformats.org/officeDocument/2006/relationships/image" Target="../media/image175.png"/><Relationship Id="rId81" Type="http://schemas.openxmlformats.org/officeDocument/2006/relationships/customXml" Target="../ink/ink173.xml"/><Relationship Id="rId80" Type="http://schemas.openxmlformats.org/officeDocument/2006/relationships/image" Target="../media/image174.png"/><Relationship Id="rId8" Type="http://schemas.openxmlformats.org/officeDocument/2006/relationships/image" Target="../media/image138.png"/><Relationship Id="rId79" Type="http://schemas.openxmlformats.org/officeDocument/2006/relationships/customXml" Target="../ink/ink172.xml"/><Relationship Id="rId78" Type="http://schemas.openxmlformats.org/officeDocument/2006/relationships/image" Target="../media/image173.png"/><Relationship Id="rId77" Type="http://schemas.openxmlformats.org/officeDocument/2006/relationships/customXml" Target="../ink/ink171.xml"/><Relationship Id="rId76" Type="http://schemas.openxmlformats.org/officeDocument/2006/relationships/image" Target="../media/image172.png"/><Relationship Id="rId75" Type="http://schemas.openxmlformats.org/officeDocument/2006/relationships/customXml" Target="../ink/ink170.xml"/><Relationship Id="rId74" Type="http://schemas.openxmlformats.org/officeDocument/2006/relationships/image" Target="../media/image171.png"/><Relationship Id="rId73" Type="http://schemas.openxmlformats.org/officeDocument/2006/relationships/customXml" Target="../ink/ink169.xml"/><Relationship Id="rId72" Type="http://schemas.openxmlformats.org/officeDocument/2006/relationships/image" Target="../media/image170.png"/><Relationship Id="rId71" Type="http://schemas.openxmlformats.org/officeDocument/2006/relationships/customXml" Target="../ink/ink168.xml"/><Relationship Id="rId70" Type="http://schemas.openxmlformats.org/officeDocument/2006/relationships/image" Target="../media/image169.png"/><Relationship Id="rId7" Type="http://schemas.openxmlformats.org/officeDocument/2006/relationships/customXml" Target="../ink/ink136.xml"/><Relationship Id="rId69" Type="http://schemas.openxmlformats.org/officeDocument/2006/relationships/customXml" Target="../ink/ink167.xml"/><Relationship Id="rId68" Type="http://schemas.openxmlformats.org/officeDocument/2006/relationships/image" Target="../media/image168.png"/><Relationship Id="rId67" Type="http://schemas.openxmlformats.org/officeDocument/2006/relationships/customXml" Target="../ink/ink166.xml"/><Relationship Id="rId66" Type="http://schemas.openxmlformats.org/officeDocument/2006/relationships/image" Target="../media/image167.png"/><Relationship Id="rId65" Type="http://schemas.openxmlformats.org/officeDocument/2006/relationships/customXml" Target="../ink/ink165.xml"/><Relationship Id="rId64" Type="http://schemas.openxmlformats.org/officeDocument/2006/relationships/image" Target="../media/image166.png"/><Relationship Id="rId63" Type="http://schemas.openxmlformats.org/officeDocument/2006/relationships/customXml" Target="../ink/ink164.xml"/><Relationship Id="rId62" Type="http://schemas.openxmlformats.org/officeDocument/2006/relationships/image" Target="../media/image165.png"/><Relationship Id="rId61" Type="http://schemas.openxmlformats.org/officeDocument/2006/relationships/customXml" Target="../ink/ink163.xml"/><Relationship Id="rId60" Type="http://schemas.openxmlformats.org/officeDocument/2006/relationships/image" Target="../media/image164.png"/><Relationship Id="rId6" Type="http://schemas.openxmlformats.org/officeDocument/2006/relationships/image" Target="../media/image137.png"/><Relationship Id="rId59" Type="http://schemas.openxmlformats.org/officeDocument/2006/relationships/customXml" Target="../ink/ink162.xml"/><Relationship Id="rId58" Type="http://schemas.openxmlformats.org/officeDocument/2006/relationships/image" Target="../media/image163.png"/><Relationship Id="rId57" Type="http://schemas.openxmlformats.org/officeDocument/2006/relationships/customXml" Target="../ink/ink161.xml"/><Relationship Id="rId56" Type="http://schemas.openxmlformats.org/officeDocument/2006/relationships/image" Target="../media/image162.png"/><Relationship Id="rId55" Type="http://schemas.openxmlformats.org/officeDocument/2006/relationships/customXml" Target="../ink/ink160.xml"/><Relationship Id="rId54" Type="http://schemas.openxmlformats.org/officeDocument/2006/relationships/image" Target="../media/image161.png"/><Relationship Id="rId53" Type="http://schemas.openxmlformats.org/officeDocument/2006/relationships/customXml" Target="../ink/ink159.xml"/><Relationship Id="rId52" Type="http://schemas.openxmlformats.org/officeDocument/2006/relationships/image" Target="../media/image160.png"/><Relationship Id="rId51" Type="http://schemas.openxmlformats.org/officeDocument/2006/relationships/customXml" Target="../ink/ink158.xml"/><Relationship Id="rId50" Type="http://schemas.openxmlformats.org/officeDocument/2006/relationships/image" Target="../media/image159.png"/><Relationship Id="rId5" Type="http://schemas.openxmlformats.org/officeDocument/2006/relationships/customXml" Target="../ink/ink135.xml"/><Relationship Id="rId49" Type="http://schemas.openxmlformats.org/officeDocument/2006/relationships/customXml" Target="../ink/ink157.xml"/><Relationship Id="rId48" Type="http://schemas.openxmlformats.org/officeDocument/2006/relationships/image" Target="../media/image158.png"/><Relationship Id="rId47" Type="http://schemas.openxmlformats.org/officeDocument/2006/relationships/customXml" Target="../ink/ink156.xml"/><Relationship Id="rId46" Type="http://schemas.openxmlformats.org/officeDocument/2006/relationships/image" Target="../media/image157.png"/><Relationship Id="rId45" Type="http://schemas.openxmlformats.org/officeDocument/2006/relationships/customXml" Target="../ink/ink155.xml"/><Relationship Id="rId44" Type="http://schemas.openxmlformats.org/officeDocument/2006/relationships/image" Target="../media/image156.png"/><Relationship Id="rId43" Type="http://schemas.openxmlformats.org/officeDocument/2006/relationships/customXml" Target="../ink/ink154.xml"/><Relationship Id="rId42" Type="http://schemas.openxmlformats.org/officeDocument/2006/relationships/image" Target="../media/image155.png"/><Relationship Id="rId41" Type="http://schemas.openxmlformats.org/officeDocument/2006/relationships/customXml" Target="../ink/ink153.xml"/><Relationship Id="rId40" Type="http://schemas.openxmlformats.org/officeDocument/2006/relationships/image" Target="../media/image154.png"/><Relationship Id="rId4" Type="http://schemas.openxmlformats.org/officeDocument/2006/relationships/image" Target="../media/image136.png"/><Relationship Id="rId39" Type="http://schemas.openxmlformats.org/officeDocument/2006/relationships/customXml" Target="../ink/ink152.xml"/><Relationship Id="rId38" Type="http://schemas.openxmlformats.org/officeDocument/2006/relationships/image" Target="../media/image153.png"/><Relationship Id="rId37" Type="http://schemas.openxmlformats.org/officeDocument/2006/relationships/customXml" Target="../ink/ink151.xml"/><Relationship Id="rId36" Type="http://schemas.openxmlformats.org/officeDocument/2006/relationships/image" Target="../media/image152.png"/><Relationship Id="rId35" Type="http://schemas.openxmlformats.org/officeDocument/2006/relationships/customXml" Target="../ink/ink150.xml"/><Relationship Id="rId34" Type="http://schemas.openxmlformats.org/officeDocument/2006/relationships/image" Target="../media/image151.png"/><Relationship Id="rId33" Type="http://schemas.openxmlformats.org/officeDocument/2006/relationships/customXml" Target="../ink/ink149.xml"/><Relationship Id="rId32" Type="http://schemas.openxmlformats.org/officeDocument/2006/relationships/image" Target="../media/image150.png"/><Relationship Id="rId31" Type="http://schemas.openxmlformats.org/officeDocument/2006/relationships/customXml" Target="../ink/ink148.xml"/><Relationship Id="rId30" Type="http://schemas.openxmlformats.org/officeDocument/2006/relationships/image" Target="../media/image149.png"/><Relationship Id="rId3" Type="http://schemas.openxmlformats.org/officeDocument/2006/relationships/customXml" Target="../ink/ink134.xml"/><Relationship Id="rId29" Type="http://schemas.openxmlformats.org/officeDocument/2006/relationships/customXml" Target="../ink/ink147.xml"/><Relationship Id="rId28" Type="http://schemas.openxmlformats.org/officeDocument/2006/relationships/image" Target="../media/image148.png"/><Relationship Id="rId27" Type="http://schemas.openxmlformats.org/officeDocument/2006/relationships/customXml" Target="../ink/ink146.xml"/><Relationship Id="rId26" Type="http://schemas.openxmlformats.org/officeDocument/2006/relationships/image" Target="../media/image147.png"/><Relationship Id="rId25" Type="http://schemas.openxmlformats.org/officeDocument/2006/relationships/customXml" Target="../ink/ink145.xml"/><Relationship Id="rId249" Type="http://schemas.openxmlformats.org/officeDocument/2006/relationships/slideLayout" Target="../slideLayouts/slideLayout2.xml"/><Relationship Id="rId248" Type="http://schemas.openxmlformats.org/officeDocument/2006/relationships/image" Target="../media/image258.png"/><Relationship Id="rId247" Type="http://schemas.openxmlformats.org/officeDocument/2006/relationships/customXml" Target="../ink/ink256.xml"/><Relationship Id="rId246" Type="http://schemas.openxmlformats.org/officeDocument/2006/relationships/image" Target="../media/image257.png"/><Relationship Id="rId245" Type="http://schemas.openxmlformats.org/officeDocument/2006/relationships/customXml" Target="../ink/ink255.xml"/><Relationship Id="rId244" Type="http://schemas.openxmlformats.org/officeDocument/2006/relationships/image" Target="../media/image256.png"/><Relationship Id="rId243" Type="http://schemas.openxmlformats.org/officeDocument/2006/relationships/customXml" Target="../ink/ink254.xml"/><Relationship Id="rId242" Type="http://schemas.openxmlformats.org/officeDocument/2006/relationships/image" Target="../media/image255.png"/><Relationship Id="rId241" Type="http://schemas.openxmlformats.org/officeDocument/2006/relationships/customXml" Target="../ink/ink253.xml"/><Relationship Id="rId240" Type="http://schemas.openxmlformats.org/officeDocument/2006/relationships/image" Target="../media/image254.png"/><Relationship Id="rId24" Type="http://schemas.openxmlformats.org/officeDocument/2006/relationships/image" Target="../media/image146.png"/><Relationship Id="rId239" Type="http://schemas.openxmlformats.org/officeDocument/2006/relationships/customXml" Target="../ink/ink252.xml"/><Relationship Id="rId238" Type="http://schemas.openxmlformats.org/officeDocument/2006/relationships/image" Target="../media/image253.png"/><Relationship Id="rId237" Type="http://schemas.openxmlformats.org/officeDocument/2006/relationships/customXml" Target="../ink/ink251.xml"/><Relationship Id="rId236" Type="http://schemas.openxmlformats.org/officeDocument/2006/relationships/image" Target="../media/image252.png"/><Relationship Id="rId235" Type="http://schemas.openxmlformats.org/officeDocument/2006/relationships/customXml" Target="../ink/ink250.xml"/><Relationship Id="rId234" Type="http://schemas.openxmlformats.org/officeDocument/2006/relationships/image" Target="../media/image251.png"/><Relationship Id="rId233" Type="http://schemas.openxmlformats.org/officeDocument/2006/relationships/customXml" Target="../ink/ink249.xml"/><Relationship Id="rId232" Type="http://schemas.openxmlformats.org/officeDocument/2006/relationships/image" Target="../media/image250.png"/><Relationship Id="rId231" Type="http://schemas.openxmlformats.org/officeDocument/2006/relationships/customXml" Target="../ink/ink248.xml"/><Relationship Id="rId230" Type="http://schemas.openxmlformats.org/officeDocument/2006/relationships/image" Target="../media/image249.png"/><Relationship Id="rId23" Type="http://schemas.openxmlformats.org/officeDocument/2006/relationships/customXml" Target="../ink/ink144.xml"/><Relationship Id="rId229" Type="http://schemas.openxmlformats.org/officeDocument/2006/relationships/customXml" Target="../ink/ink247.xml"/><Relationship Id="rId228" Type="http://schemas.openxmlformats.org/officeDocument/2006/relationships/image" Target="../media/image248.png"/><Relationship Id="rId227" Type="http://schemas.openxmlformats.org/officeDocument/2006/relationships/customXml" Target="../ink/ink246.xml"/><Relationship Id="rId226" Type="http://schemas.openxmlformats.org/officeDocument/2006/relationships/image" Target="../media/image247.png"/><Relationship Id="rId225" Type="http://schemas.openxmlformats.org/officeDocument/2006/relationships/customXml" Target="../ink/ink245.xml"/><Relationship Id="rId224" Type="http://schemas.openxmlformats.org/officeDocument/2006/relationships/image" Target="../media/image246.png"/><Relationship Id="rId223" Type="http://schemas.openxmlformats.org/officeDocument/2006/relationships/customXml" Target="../ink/ink244.xml"/><Relationship Id="rId222" Type="http://schemas.openxmlformats.org/officeDocument/2006/relationships/image" Target="../media/image245.png"/><Relationship Id="rId221" Type="http://schemas.openxmlformats.org/officeDocument/2006/relationships/customXml" Target="../ink/ink243.xml"/><Relationship Id="rId220" Type="http://schemas.openxmlformats.org/officeDocument/2006/relationships/image" Target="../media/image244.png"/><Relationship Id="rId22" Type="http://schemas.openxmlformats.org/officeDocument/2006/relationships/image" Target="../media/image145.png"/><Relationship Id="rId219" Type="http://schemas.openxmlformats.org/officeDocument/2006/relationships/customXml" Target="../ink/ink242.xml"/><Relationship Id="rId218" Type="http://schemas.openxmlformats.org/officeDocument/2006/relationships/image" Target="../media/image243.png"/><Relationship Id="rId217" Type="http://schemas.openxmlformats.org/officeDocument/2006/relationships/customXml" Target="../ink/ink241.xml"/><Relationship Id="rId216" Type="http://schemas.openxmlformats.org/officeDocument/2006/relationships/image" Target="../media/image242.png"/><Relationship Id="rId215" Type="http://schemas.openxmlformats.org/officeDocument/2006/relationships/customXml" Target="../ink/ink240.xml"/><Relationship Id="rId214" Type="http://schemas.openxmlformats.org/officeDocument/2006/relationships/image" Target="../media/image241.png"/><Relationship Id="rId213" Type="http://schemas.openxmlformats.org/officeDocument/2006/relationships/customXml" Target="../ink/ink239.xml"/><Relationship Id="rId212" Type="http://schemas.openxmlformats.org/officeDocument/2006/relationships/image" Target="../media/image240.png"/><Relationship Id="rId211" Type="http://schemas.openxmlformats.org/officeDocument/2006/relationships/customXml" Target="../ink/ink238.xml"/><Relationship Id="rId210" Type="http://schemas.openxmlformats.org/officeDocument/2006/relationships/image" Target="../media/image239.png"/><Relationship Id="rId21" Type="http://schemas.openxmlformats.org/officeDocument/2006/relationships/customXml" Target="../ink/ink143.xml"/><Relationship Id="rId209" Type="http://schemas.openxmlformats.org/officeDocument/2006/relationships/customXml" Target="../ink/ink237.xml"/><Relationship Id="rId208" Type="http://schemas.openxmlformats.org/officeDocument/2006/relationships/image" Target="../media/image238.png"/><Relationship Id="rId207" Type="http://schemas.openxmlformats.org/officeDocument/2006/relationships/customXml" Target="../ink/ink236.xml"/><Relationship Id="rId206" Type="http://schemas.openxmlformats.org/officeDocument/2006/relationships/image" Target="../media/image237.png"/><Relationship Id="rId205" Type="http://schemas.openxmlformats.org/officeDocument/2006/relationships/customXml" Target="../ink/ink235.xml"/><Relationship Id="rId204" Type="http://schemas.openxmlformats.org/officeDocument/2006/relationships/image" Target="../media/image236.png"/><Relationship Id="rId203" Type="http://schemas.openxmlformats.org/officeDocument/2006/relationships/customXml" Target="../ink/ink234.xml"/><Relationship Id="rId202" Type="http://schemas.openxmlformats.org/officeDocument/2006/relationships/image" Target="../media/image235.png"/><Relationship Id="rId201" Type="http://schemas.openxmlformats.org/officeDocument/2006/relationships/customXml" Target="../ink/ink233.xml"/><Relationship Id="rId200" Type="http://schemas.openxmlformats.org/officeDocument/2006/relationships/image" Target="../media/image234.png"/><Relationship Id="rId20" Type="http://schemas.openxmlformats.org/officeDocument/2006/relationships/image" Target="../media/image144.png"/><Relationship Id="rId2" Type="http://schemas.openxmlformats.org/officeDocument/2006/relationships/image" Target="../media/image135.png"/><Relationship Id="rId199" Type="http://schemas.openxmlformats.org/officeDocument/2006/relationships/customXml" Target="../ink/ink232.xml"/><Relationship Id="rId198" Type="http://schemas.openxmlformats.org/officeDocument/2006/relationships/image" Target="../media/image233.png"/><Relationship Id="rId197" Type="http://schemas.openxmlformats.org/officeDocument/2006/relationships/customXml" Target="../ink/ink231.xml"/><Relationship Id="rId196" Type="http://schemas.openxmlformats.org/officeDocument/2006/relationships/image" Target="../media/image232.png"/><Relationship Id="rId195" Type="http://schemas.openxmlformats.org/officeDocument/2006/relationships/customXml" Target="../ink/ink230.xml"/><Relationship Id="rId194" Type="http://schemas.openxmlformats.org/officeDocument/2006/relationships/image" Target="../media/image231.png"/><Relationship Id="rId193" Type="http://schemas.openxmlformats.org/officeDocument/2006/relationships/customXml" Target="../ink/ink229.xml"/><Relationship Id="rId192" Type="http://schemas.openxmlformats.org/officeDocument/2006/relationships/image" Target="../media/image230.png"/><Relationship Id="rId191" Type="http://schemas.openxmlformats.org/officeDocument/2006/relationships/customXml" Target="../ink/ink228.xml"/><Relationship Id="rId190" Type="http://schemas.openxmlformats.org/officeDocument/2006/relationships/image" Target="../media/image229.png"/><Relationship Id="rId19" Type="http://schemas.openxmlformats.org/officeDocument/2006/relationships/customXml" Target="../ink/ink142.xml"/><Relationship Id="rId189" Type="http://schemas.openxmlformats.org/officeDocument/2006/relationships/customXml" Target="../ink/ink227.xml"/><Relationship Id="rId188" Type="http://schemas.openxmlformats.org/officeDocument/2006/relationships/image" Target="../media/image228.png"/><Relationship Id="rId187" Type="http://schemas.openxmlformats.org/officeDocument/2006/relationships/customXml" Target="../ink/ink226.xml"/><Relationship Id="rId186" Type="http://schemas.openxmlformats.org/officeDocument/2006/relationships/image" Target="../media/image227.png"/><Relationship Id="rId185" Type="http://schemas.openxmlformats.org/officeDocument/2006/relationships/customXml" Target="../ink/ink225.xml"/><Relationship Id="rId184" Type="http://schemas.openxmlformats.org/officeDocument/2006/relationships/image" Target="../media/image226.png"/><Relationship Id="rId183" Type="http://schemas.openxmlformats.org/officeDocument/2006/relationships/customXml" Target="../ink/ink224.xml"/><Relationship Id="rId182" Type="http://schemas.openxmlformats.org/officeDocument/2006/relationships/image" Target="../media/image225.png"/><Relationship Id="rId181" Type="http://schemas.openxmlformats.org/officeDocument/2006/relationships/customXml" Target="../ink/ink223.xml"/><Relationship Id="rId180" Type="http://schemas.openxmlformats.org/officeDocument/2006/relationships/image" Target="../media/image224.png"/><Relationship Id="rId18" Type="http://schemas.openxmlformats.org/officeDocument/2006/relationships/image" Target="../media/image143.png"/><Relationship Id="rId179" Type="http://schemas.openxmlformats.org/officeDocument/2006/relationships/customXml" Target="../ink/ink222.xml"/><Relationship Id="rId178" Type="http://schemas.openxmlformats.org/officeDocument/2006/relationships/image" Target="../media/image223.png"/><Relationship Id="rId177" Type="http://schemas.openxmlformats.org/officeDocument/2006/relationships/customXml" Target="../ink/ink221.xml"/><Relationship Id="rId176" Type="http://schemas.openxmlformats.org/officeDocument/2006/relationships/image" Target="../media/image222.png"/><Relationship Id="rId175" Type="http://schemas.openxmlformats.org/officeDocument/2006/relationships/customXml" Target="../ink/ink220.xml"/><Relationship Id="rId174" Type="http://schemas.openxmlformats.org/officeDocument/2006/relationships/image" Target="../media/image221.png"/><Relationship Id="rId173" Type="http://schemas.openxmlformats.org/officeDocument/2006/relationships/customXml" Target="../ink/ink219.xml"/><Relationship Id="rId172" Type="http://schemas.openxmlformats.org/officeDocument/2006/relationships/image" Target="../media/image220.png"/><Relationship Id="rId171" Type="http://schemas.openxmlformats.org/officeDocument/2006/relationships/customXml" Target="../ink/ink218.xml"/><Relationship Id="rId170" Type="http://schemas.openxmlformats.org/officeDocument/2006/relationships/image" Target="../media/image219.png"/><Relationship Id="rId17" Type="http://schemas.openxmlformats.org/officeDocument/2006/relationships/customXml" Target="../ink/ink141.xml"/><Relationship Id="rId169" Type="http://schemas.openxmlformats.org/officeDocument/2006/relationships/customXml" Target="../ink/ink217.xml"/><Relationship Id="rId168" Type="http://schemas.openxmlformats.org/officeDocument/2006/relationships/image" Target="../media/image218.png"/><Relationship Id="rId167" Type="http://schemas.openxmlformats.org/officeDocument/2006/relationships/customXml" Target="../ink/ink216.xml"/><Relationship Id="rId166" Type="http://schemas.openxmlformats.org/officeDocument/2006/relationships/image" Target="../media/image217.png"/><Relationship Id="rId165" Type="http://schemas.openxmlformats.org/officeDocument/2006/relationships/customXml" Target="../ink/ink215.xml"/><Relationship Id="rId164" Type="http://schemas.openxmlformats.org/officeDocument/2006/relationships/image" Target="../media/image216.png"/><Relationship Id="rId163" Type="http://schemas.openxmlformats.org/officeDocument/2006/relationships/customXml" Target="../ink/ink214.xml"/><Relationship Id="rId162" Type="http://schemas.openxmlformats.org/officeDocument/2006/relationships/image" Target="../media/image215.png"/><Relationship Id="rId161" Type="http://schemas.openxmlformats.org/officeDocument/2006/relationships/customXml" Target="../ink/ink213.xml"/><Relationship Id="rId160" Type="http://schemas.openxmlformats.org/officeDocument/2006/relationships/image" Target="../media/image214.png"/><Relationship Id="rId16" Type="http://schemas.openxmlformats.org/officeDocument/2006/relationships/image" Target="../media/image142.png"/><Relationship Id="rId159" Type="http://schemas.openxmlformats.org/officeDocument/2006/relationships/customXml" Target="../ink/ink212.xml"/><Relationship Id="rId158" Type="http://schemas.openxmlformats.org/officeDocument/2006/relationships/image" Target="../media/image213.png"/><Relationship Id="rId157" Type="http://schemas.openxmlformats.org/officeDocument/2006/relationships/customXml" Target="../ink/ink211.xml"/><Relationship Id="rId156" Type="http://schemas.openxmlformats.org/officeDocument/2006/relationships/image" Target="../media/image212.png"/><Relationship Id="rId155" Type="http://schemas.openxmlformats.org/officeDocument/2006/relationships/customXml" Target="../ink/ink210.xml"/><Relationship Id="rId154" Type="http://schemas.openxmlformats.org/officeDocument/2006/relationships/image" Target="../media/image211.png"/><Relationship Id="rId153" Type="http://schemas.openxmlformats.org/officeDocument/2006/relationships/customXml" Target="../ink/ink209.xml"/><Relationship Id="rId152" Type="http://schemas.openxmlformats.org/officeDocument/2006/relationships/image" Target="../media/image210.png"/><Relationship Id="rId151" Type="http://schemas.openxmlformats.org/officeDocument/2006/relationships/customXml" Target="../ink/ink208.xml"/><Relationship Id="rId150" Type="http://schemas.openxmlformats.org/officeDocument/2006/relationships/image" Target="../media/image209.png"/><Relationship Id="rId15" Type="http://schemas.openxmlformats.org/officeDocument/2006/relationships/customXml" Target="../ink/ink140.xml"/><Relationship Id="rId149" Type="http://schemas.openxmlformats.org/officeDocument/2006/relationships/customXml" Target="../ink/ink207.xml"/><Relationship Id="rId148" Type="http://schemas.openxmlformats.org/officeDocument/2006/relationships/image" Target="../media/image208.png"/><Relationship Id="rId147" Type="http://schemas.openxmlformats.org/officeDocument/2006/relationships/customXml" Target="../ink/ink206.xml"/><Relationship Id="rId146" Type="http://schemas.openxmlformats.org/officeDocument/2006/relationships/image" Target="../media/image207.png"/><Relationship Id="rId145" Type="http://schemas.openxmlformats.org/officeDocument/2006/relationships/customXml" Target="../ink/ink205.xml"/><Relationship Id="rId144" Type="http://schemas.openxmlformats.org/officeDocument/2006/relationships/image" Target="../media/image206.png"/><Relationship Id="rId143" Type="http://schemas.openxmlformats.org/officeDocument/2006/relationships/customXml" Target="../ink/ink204.xml"/><Relationship Id="rId142" Type="http://schemas.openxmlformats.org/officeDocument/2006/relationships/image" Target="../media/image205.png"/><Relationship Id="rId141" Type="http://schemas.openxmlformats.org/officeDocument/2006/relationships/customXml" Target="../ink/ink203.xml"/><Relationship Id="rId140" Type="http://schemas.openxmlformats.org/officeDocument/2006/relationships/image" Target="../media/image204.png"/><Relationship Id="rId14" Type="http://schemas.openxmlformats.org/officeDocument/2006/relationships/image" Target="../media/image141.png"/><Relationship Id="rId139" Type="http://schemas.openxmlformats.org/officeDocument/2006/relationships/customXml" Target="../ink/ink202.xml"/><Relationship Id="rId138" Type="http://schemas.openxmlformats.org/officeDocument/2006/relationships/image" Target="../media/image203.png"/><Relationship Id="rId137" Type="http://schemas.openxmlformats.org/officeDocument/2006/relationships/customXml" Target="../ink/ink201.xml"/><Relationship Id="rId136" Type="http://schemas.openxmlformats.org/officeDocument/2006/relationships/image" Target="../media/image202.png"/><Relationship Id="rId135" Type="http://schemas.openxmlformats.org/officeDocument/2006/relationships/customXml" Target="../ink/ink200.xml"/><Relationship Id="rId134" Type="http://schemas.openxmlformats.org/officeDocument/2006/relationships/image" Target="../media/image201.png"/><Relationship Id="rId133" Type="http://schemas.openxmlformats.org/officeDocument/2006/relationships/customXml" Target="../ink/ink199.xml"/><Relationship Id="rId132" Type="http://schemas.openxmlformats.org/officeDocument/2006/relationships/image" Target="../media/image200.png"/><Relationship Id="rId131" Type="http://schemas.openxmlformats.org/officeDocument/2006/relationships/customXml" Target="../ink/ink198.xml"/><Relationship Id="rId130" Type="http://schemas.openxmlformats.org/officeDocument/2006/relationships/image" Target="../media/image199.png"/><Relationship Id="rId13" Type="http://schemas.openxmlformats.org/officeDocument/2006/relationships/customXml" Target="../ink/ink139.xml"/><Relationship Id="rId129" Type="http://schemas.openxmlformats.org/officeDocument/2006/relationships/customXml" Target="../ink/ink197.xml"/><Relationship Id="rId128" Type="http://schemas.openxmlformats.org/officeDocument/2006/relationships/image" Target="../media/image198.png"/><Relationship Id="rId127" Type="http://schemas.openxmlformats.org/officeDocument/2006/relationships/customXml" Target="../ink/ink196.xml"/><Relationship Id="rId126" Type="http://schemas.openxmlformats.org/officeDocument/2006/relationships/image" Target="../media/image197.png"/><Relationship Id="rId125" Type="http://schemas.openxmlformats.org/officeDocument/2006/relationships/customXml" Target="../ink/ink195.xml"/><Relationship Id="rId124" Type="http://schemas.openxmlformats.org/officeDocument/2006/relationships/image" Target="../media/image196.png"/><Relationship Id="rId123" Type="http://schemas.openxmlformats.org/officeDocument/2006/relationships/customXml" Target="../ink/ink194.xml"/><Relationship Id="rId122" Type="http://schemas.openxmlformats.org/officeDocument/2006/relationships/image" Target="../media/image195.png"/><Relationship Id="rId121" Type="http://schemas.openxmlformats.org/officeDocument/2006/relationships/customXml" Target="../ink/ink193.xml"/><Relationship Id="rId120" Type="http://schemas.openxmlformats.org/officeDocument/2006/relationships/image" Target="../media/image194.png"/><Relationship Id="rId12" Type="http://schemas.openxmlformats.org/officeDocument/2006/relationships/image" Target="../media/image140.png"/><Relationship Id="rId119" Type="http://schemas.openxmlformats.org/officeDocument/2006/relationships/customXml" Target="../ink/ink192.xml"/><Relationship Id="rId118" Type="http://schemas.openxmlformats.org/officeDocument/2006/relationships/image" Target="../media/image193.png"/><Relationship Id="rId117" Type="http://schemas.openxmlformats.org/officeDocument/2006/relationships/customXml" Target="../ink/ink191.xml"/><Relationship Id="rId116" Type="http://schemas.openxmlformats.org/officeDocument/2006/relationships/image" Target="../media/image192.png"/><Relationship Id="rId115" Type="http://schemas.openxmlformats.org/officeDocument/2006/relationships/customXml" Target="../ink/ink190.xml"/><Relationship Id="rId114" Type="http://schemas.openxmlformats.org/officeDocument/2006/relationships/image" Target="../media/image191.png"/><Relationship Id="rId113" Type="http://schemas.openxmlformats.org/officeDocument/2006/relationships/customXml" Target="../ink/ink189.xml"/><Relationship Id="rId112" Type="http://schemas.openxmlformats.org/officeDocument/2006/relationships/image" Target="../media/image190.png"/><Relationship Id="rId111" Type="http://schemas.openxmlformats.org/officeDocument/2006/relationships/customXml" Target="../ink/ink188.xml"/><Relationship Id="rId110" Type="http://schemas.openxmlformats.org/officeDocument/2006/relationships/image" Target="../media/image189.png"/><Relationship Id="rId11" Type="http://schemas.openxmlformats.org/officeDocument/2006/relationships/customXml" Target="../ink/ink138.xml"/><Relationship Id="rId109" Type="http://schemas.openxmlformats.org/officeDocument/2006/relationships/customXml" Target="../ink/ink187.xml"/><Relationship Id="rId108" Type="http://schemas.openxmlformats.org/officeDocument/2006/relationships/image" Target="../media/image188.png"/><Relationship Id="rId107" Type="http://schemas.openxmlformats.org/officeDocument/2006/relationships/customXml" Target="../ink/ink186.xml"/><Relationship Id="rId106" Type="http://schemas.openxmlformats.org/officeDocument/2006/relationships/image" Target="../media/image187.png"/><Relationship Id="rId105" Type="http://schemas.openxmlformats.org/officeDocument/2006/relationships/customXml" Target="../ink/ink185.xml"/><Relationship Id="rId104" Type="http://schemas.openxmlformats.org/officeDocument/2006/relationships/image" Target="../media/image186.png"/><Relationship Id="rId103" Type="http://schemas.openxmlformats.org/officeDocument/2006/relationships/customXml" Target="../ink/ink184.xml"/><Relationship Id="rId102" Type="http://schemas.openxmlformats.org/officeDocument/2006/relationships/image" Target="../media/image185.png"/><Relationship Id="rId101" Type="http://schemas.openxmlformats.org/officeDocument/2006/relationships/customXml" Target="../ink/ink183.xml"/><Relationship Id="rId100" Type="http://schemas.openxmlformats.org/officeDocument/2006/relationships/image" Target="../media/image184.png"/><Relationship Id="rId10" Type="http://schemas.openxmlformats.org/officeDocument/2006/relationships/image" Target="../media/image139.png"/><Relationship Id="rId1" Type="http://schemas.openxmlformats.org/officeDocument/2006/relationships/customXml" Target="../ink/ink133.xml"/></Relationships>
</file>

<file path=ppt/slides/_rels/slide21.xml.rels><?xml version="1.0" encoding="UTF-8" standalone="yes"?>
<Relationships xmlns="http://schemas.openxmlformats.org/package/2006/relationships"><Relationship Id="rId99" Type="http://schemas.openxmlformats.org/officeDocument/2006/relationships/customXml" Target="../ink/ink306.xml"/><Relationship Id="rId98" Type="http://schemas.openxmlformats.org/officeDocument/2006/relationships/image" Target="../media/image307.png"/><Relationship Id="rId97" Type="http://schemas.openxmlformats.org/officeDocument/2006/relationships/customXml" Target="../ink/ink305.xml"/><Relationship Id="rId96" Type="http://schemas.openxmlformats.org/officeDocument/2006/relationships/image" Target="../media/image306.png"/><Relationship Id="rId95" Type="http://schemas.openxmlformats.org/officeDocument/2006/relationships/customXml" Target="../ink/ink304.xml"/><Relationship Id="rId94" Type="http://schemas.openxmlformats.org/officeDocument/2006/relationships/image" Target="../media/image305.png"/><Relationship Id="rId93" Type="http://schemas.openxmlformats.org/officeDocument/2006/relationships/customXml" Target="../ink/ink303.xml"/><Relationship Id="rId92" Type="http://schemas.openxmlformats.org/officeDocument/2006/relationships/image" Target="../media/image304.png"/><Relationship Id="rId91" Type="http://schemas.openxmlformats.org/officeDocument/2006/relationships/customXml" Target="../ink/ink302.xml"/><Relationship Id="rId90" Type="http://schemas.openxmlformats.org/officeDocument/2006/relationships/image" Target="../media/image303.png"/><Relationship Id="rId9" Type="http://schemas.openxmlformats.org/officeDocument/2006/relationships/customXml" Target="../ink/ink261.xml"/><Relationship Id="rId89" Type="http://schemas.openxmlformats.org/officeDocument/2006/relationships/customXml" Target="../ink/ink301.xml"/><Relationship Id="rId88" Type="http://schemas.openxmlformats.org/officeDocument/2006/relationships/image" Target="../media/image302.png"/><Relationship Id="rId87" Type="http://schemas.openxmlformats.org/officeDocument/2006/relationships/customXml" Target="../ink/ink300.xml"/><Relationship Id="rId86" Type="http://schemas.openxmlformats.org/officeDocument/2006/relationships/image" Target="../media/image301.png"/><Relationship Id="rId85" Type="http://schemas.openxmlformats.org/officeDocument/2006/relationships/customXml" Target="../ink/ink299.xml"/><Relationship Id="rId84" Type="http://schemas.openxmlformats.org/officeDocument/2006/relationships/image" Target="../media/image300.png"/><Relationship Id="rId83" Type="http://schemas.openxmlformats.org/officeDocument/2006/relationships/customXml" Target="../ink/ink298.xml"/><Relationship Id="rId82" Type="http://schemas.openxmlformats.org/officeDocument/2006/relationships/image" Target="../media/image299.png"/><Relationship Id="rId81" Type="http://schemas.openxmlformats.org/officeDocument/2006/relationships/customXml" Target="../ink/ink297.xml"/><Relationship Id="rId80" Type="http://schemas.openxmlformats.org/officeDocument/2006/relationships/image" Target="../media/image298.png"/><Relationship Id="rId8" Type="http://schemas.openxmlformats.org/officeDocument/2006/relationships/image" Target="../media/image262.png"/><Relationship Id="rId79" Type="http://schemas.openxmlformats.org/officeDocument/2006/relationships/customXml" Target="../ink/ink296.xml"/><Relationship Id="rId78" Type="http://schemas.openxmlformats.org/officeDocument/2006/relationships/image" Target="../media/image297.png"/><Relationship Id="rId77" Type="http://schemas.openxmlformats.org/officeDocument/2006/relationships/customXml" Target="../ink/ink295.xml"/><Relationship Id="rId76" Type="http://schemas.openxmlformats.org/officeDocument/2006/relationships/image" Target="../media/image296.png"/><Relationship Id="rId75" Type="http://schemas.openxmlformats.org/officeDocument/2006/relationships/customXml" Target="../ink/ink294.xml"/><Relationship Id="rId74" Type="http://schemas.openxmlformats.org/officeDocument/2006/relationships/image" Target="../media/image295.png"/><Relationship Id="rId73" Type="http://schemas.openxmlformats.org/officeDocument/2006/relationships/customXml" Target="../ink/ink293.xml"/><Relationship Id="rId72" Type="http://schemas.openxmlformats.org/officeDocument/2006/relationships/image" Target="../media/image294.png"/><Relationship Id="rId71" Type="http://schemas.openxmlformats.org/officeDocument/2006/relationships/customXml" Target="../ink/ink292.xml"/><Relationship Id="rId70" Type="http://schemas.openxmlformats.org/officeDocument/2006/relationships/image" Target="../media/image293.png"/><Relationship Id="rId7" Type="http://schemas.openxmlformats.org/officeDocument/2006/relationships/customXml" Target="../ink/ink260.xml"/><Relationship Id="rId69" Type="http://schemas.openxmlformats.org/officeDocument/2006/relationships/customXml" Target="../ink/ink291.xml"/><Relationship Id="rId68" Type="http://schemas.openxmlformats.org/officeDocument/2006/relationships/image" Target="../media/image292.png"/><Relationship Id="rId67" Type="http://schemas.openxmlformats.org/officeDocument/2006/relationships/customXml" Target="../ink/ink290.xml"/><Relationship Id="rId66" Type="http://schemas.openxmlformats.org/officeDocument/2006/relationships/image" Target="../media/image291.png"/><Relationship Id="rId65" Type="http://schemas.openxmlformats.org/officeDocument/2006/relationships/customXml" Target="../ink/ink289.xml"/><Relationship Id="rId64" Type="http://schemas.openxmlformats.org/officeDocument/2006/relationships/image" Target="../media/image290.png"/><Relationship Id="rId63" Type="http://schemas.openxmlformats.org/officeDocument/2006/relationships/customXml" Target="../ink/ink288.xml"/><Relationship Id="rId62" Type="http://schemas.openxmlformats.org/officeDocument/2006/relationships/image" Target="../media/image289.png"/><Relationship Id="rId61" Type="http://schemas.openxmlformats.org/officeDocument/2006/relationships/customXml" Target="../ink/ink287.xml"/><Relationship Id="rId60" Type="http://schemas.openxmlformats.org/officeDocument/2006/relationships/image" Target="../media/image288.png"/><Relationship Id="rId6" Type="http://schemas.openxmlformats.org/officeDocument/2006/relationships/image" Target="../media/image261.png"/><Relationship Id="rId59" Type="http://schemas.openxmlformats.org/officeDocument/2006/relationships/customXml" Target="../ink/ink286.xml"/><Relationship Id="rId58" Type="http://schemas.openxmlformats.org/officeDocument/2006/relationships/image" Target="../media/image287.png"/><Relationship Id="rId57" Type="http://schemas.openxmlformats.org/officeDocument/2006/relationships/customXml" Target="../ink/ink285.xml"/><Relationship Id="rId56" Type="http://schemas.openxmlformats.org/officeDocument/2006/relationships/image" Target="../media/image286.png"/><Relationship Id="rId55" Type="http://schemas.openxmlformats.org/officeDocument/2006/relationships/customXml" Target="../ink/ink284.xml"/><Relationship Id="rId54" Type="http://schemas.openxmlformats.org/officeDocument/2006/relationships/image" Target="../media/image285.png"/><Relationship Id="rId53" Type="http://schemas.openxmlformats.org/officeDocument/2006/relationships/customXml" Target="../ink/ink283.xml"/><Relationship Id="rId52" Type="http://schemas.openxmlformats.org/officeDocument/2006/relationships/image" Target="../media/image284.png"/><Relationship Id="rId51" Type="http://schemas.openxmlformats.org/officeDocument/2006/relationships/customXml" Target="../ink/ink282.xml"/><Relationship Id="rId50" Type="http://schemas.openxmlformats.org/officeDocument/2006/relationships/image" Target="../media/image283.png"/><Relationship Id="rId5" Type="http://schemas.openxmlformats.org/officeDocument/2006/relationships/customXml" Target="../ink/ink259.xml"/><Relationship Id="rId49" Type="http://schemas.openxmlformats.org/officeDocument/2006/relationships/customXml" Target="../ink/ink281.xml"/><Relationship Id="rId48" Type="http://schemas.openxmlformats.org/officeDocument/2006/relationships/image" Target="../media/image282.png"/><Relationship Id="rId47" Type="http://schemas.openxmlformats.org/officeDocument/2006/relationships/customXml" Target="../ink/ink280.xml"/><Relationship Id="rId46" Type="http://schemas.openxmlformats.org/officeDocument/2006/relationships/image" Target="../media/image281.png"/><Relationship Id="rId45" Type="http://schemas.openxmlformats.org/officeDocument/2006/relationships/customXml" Target="../ink/ink279.xml"/><Relationship Id="rId44" Type="http://schemas.openxmlformats.org/officeDocument/2006/relationships/image" Target="../media/image280.png"/><Relationship Id="rId43" Type="http://schemas.openxmlformats.org/officeDocument/2006/relationships/customXml" Target="../ink/ink278.xml"/><Relationship Id="rId42" Type="http://schemas.openxmlformats.org/officeDocument/2006/relationships/image" Target="../media/image279.png"/><Relationship Id="rId41" Type="http://schemas.openxmlformats.org/officeDocument/2006/relationships/customXml" Target="../ink/ink277.xml"/><Relationship Id="rId40" Type="http://schemas.openxmlformats.org/officeDocument/2006/relationships/image" Target="../media/image278.png"/><Relationship Id="rId4" Type="http://schemas.openxmlformats.org/officeDocument/2006/relationships/image" Target="../media/image260.png"/><Relationship Id="rId39" Type="http://schemas.openxmlformats.org/officeDocument/2006/relationships/customXml" Target="../ink/ink276.xml"/><Relationship Id="rId38" Type="http://schemas.openxmlformats.org/officeDocument/2006/relationships/image" Target="../media/image277.png"/><Relationship Id="rId37" Type="http://schemas.openxmlformats.org/officeDocument/2006/relationships/customXml" Target="../ink/ink275.xml"/><Relationship Id="rId36" Type="http://schemas.openxmlformats.org/officeDocument/2006/relationships/image" Target="../media/image276.png"/><Relationship Id="rId35" Type="http://schemas.openxmlformats.org/officeDocument/2006/relationships/customXml" Target="../ink/ink274.xml"/><Relationship Id="rId34" Type="http://schemas.openxmlformats.org/officeDocument/2006/relationships/image" Target="../media/image275.png"/><Relationship Id="rId33" Type="http://schemas.openxmlformats.org/officeDocument/2006/relationships/customXml" Target="../ink/ink273.xml"/><Relationship Id="rId32" Type="http://schemas.openxmlformats.org/officeDocument/2006/relationships/image" Target="../media/image274.png"/><Relationship Id="rId31" Type="http://schemas.openxmlformats.org/officeDocument/2006/relationships/customXml" Target="../ink/ink272.xml"/><Relationship Id="rId30" Type="http://schemas.openxmlformats.org/officeDocument/2006/relationships/image" Target="../media/image273.png"/><Relationship Id="rId3" Type="http://schemas.openxmlformats.org/officeDocument/2006/relationships/customXml" Target="../ink/ink258.xml"/><Relationship Id="rId29" Type="http://schemas.openxmlformats.org/officeDocument/2006/relationships/customXml" Target="../ink/ink271.xml"/><Relationship Id="rId28" Type="http://schemas.openxmlformats.org/officeDocument/2006/relationships/image" Target="../media/image272.png"/><Relationship Id="rId273" Type="http://schemas.openxmlformats.org/officeDocument/2006/relationships/slideLayout" Target="../slideLayouts/slideLayout2.xml"/><Relationship Id="rId272" Type="http://schemas.openxmlformats.org/officeDocument/2006/relationships/image" Target="../media/image394.png"/><Relationship Id="rId271" Type="http://schemas.openxmlformats.org/officeDocument/2006/relationships/customXml" Target="../ink/ink392.xml"/><Relationship Id="rId270" Type="http://schemas.openxmlformats.org/officeDocument/2006/relationships/image" Target="../media/image393.png"/><Relationship Id="rId27" Type="http://schemas.openxmlformats.org/officeDocument/2006/relationships/customXml" Target="../ink/ink270.xml"/><Relationship Id="rId269" Type="http://schemas.openxmlformats.org/officeDocument/2006/relationships/customXml" Target="../ink/ink391.xml"/><Relationship Id="rId268" Type="http://schemas.openxmlformats.org/officeDocument/2006/relationships/image" Target="../media/image392.png"/><Relationship Id="rId267" Type="http://schemas.openxmlformats.org/officeDocument/2006/relationships/customXml" Target="../ink/ink390.xml"/><Relationship Id="rId266" Type="http://schemas.openxmlformats.org/officeDocument/2006/relationships/image" Target="../media/image391.png"/><Relationship Id="rId265" Type="http://schemas.openxmlformats.org/officeDocument/2006/relationships/customXml" Target="../ink/ink389.xml"/><Relationship Id="rId264" Type="http://schemas.openxmlformats.org/officeDocument/2006/relationships/image" Target="../media/image390.png"/><Relationship Id="rId263" Type="http://schemas.openxmlformats.org/officeDocument/2006/relationships/customXml" Target="../ink/ink388.xml"/><Relationship Id="rId262" Type="http://schemas.openxmlformats.org/officeDocument/2006/relationships/image" Target="../media/image389.png"/><Relationship Id="rId261" Type="http://schemas.openxmlformats.org/officeDocument/2006/relationships/customXml" Target="../ink/ink387.xml"/><Relationship Id="rId260" Type="http://schemas.openxmlformats.org/officeDocument/2006/relationships/image" Target="../media/image388.png"/><Relationship Id="rId26" Type="http://schemas.openxmlformats.org/officeDocument/2006/relationships/image" Target="../media/image271.png"/><Relationship Id="rId259" Type="http://schemas.openxmlformats.org/officeDocument/2006/relationships/customXml" Target="../ink/ink386.xml"/><Relationship Id="rId258" Type="http://schemas.openxmlformats.org/officeDocument/2006/relationships/image" Target="../media/image387.png"/><Relationship Id="rId257" Type="http://schemas.openxmlformats.org/officeDocument/2006/relationships/customXml" Target="../ink/ink385.xml"/><Relationship Id="rId256" Type="http://schemas.openxmlformats.org/officeDocument/2006/relationships/image" Target="../media/image386.png"/><Relationship Id="rId255" Type="http://schemas.openxmlformats.org/officeDocument/2006/relationships/customXml" Target="../ink/ink384.xml"/><Relationship Id="rId254" Type="http://schemas.openxmlformats.org/officeDocument/2006/relationships/image" Target="../media/image385.png"/><Relationship Id="rId253" Type="http://schemas.openxmlformats.org/officeDocument/2006/relationships/customXml" Target="../ink/ink383.xml"/><Relationship Id="rId252" Type="http://schemas.openxmlformats.org/officeDocument/2006/relationships/image" Target="../media/image384.png"/><Relationship Id="rId251" Type="http://schemas.openxmlformats.org/officeDocument/2006/relationships/customXml" Target="../ink/ink382.xml"/><Relationship Id="rId250" Type="http://schemas.openxmlformats.org/officeDocument/2006/relationships/image" Target="../media/image383.png"/><Relationship Id="rId25" Type="http://schemas.openxmlformats.org/officeDocument/2006/relationships/customXml" Target="../ink/ink269.xml"/><Relationship Id="rId249" Type="http://schemas.openxmlformats.org/officeDocument/2006/relationships/customXml" Target="../ink/ink381.xml"/><Relationship Id="rId248" Type="http://schemas.openxmlformats.org/officeDocument/2006/relationships/image" Target="../media/image382.png"/><Relationship Id="rId247" Type="http://schemas.openxmlformats.org/officeDocument/2006/relationships/customXml" Target="../ink/ink380.xml"/><Relationship Id="rId246" Type="http://schemas.openxmlformats.org/officeDocument/2006/relationships/image" Target="../media/image381.png"/><Relationship Id="rId245" Type="http://schemas.openxmlformats.org/officeDocument/2006/relationships/customXml" Target="../ink/ink379.xml"/><Relationship Id="rId244" Type="http://schemas.openxmlformats.org/officeDocument/2006/relationships/image" Target="../media/image380.png"/><Relationship Id="rId243" Type="http://schemas.openxmlformats.org/officeDocument/2006/relationships/customXml" Target="../ink/ink378.xml"/><Relationship Id="rId242" Type="http://schemas.openxmlformats.org/officeDocument/2006/relationships/image" Target="../media/image379.png"/><Relationship Id="rId241" Type="http://schemas.openxmlformats.org/officeDocument/2006/relationships/customXml" Target="../ink/ink377.xml"/><Relationship Id="rId240" Type="http://schemas.openxmlformats.org/officeDocument/2006/relationships/image" Target="../media/image378.png"/><Relationship Id="rId24" Type="http://schemas.openxmlformats.org/officeDocument/2006/relationships/image" Target="../media/image270.png"/><Relationship Id="rId239" Type="http://schemas.openxmlformats.org/officeDocument/2006/relationships/customXml" Target="../ink/ink376.xml"/><Relationship Id="rId238" Type="http://schemas.openxmlformats.org/officeDocument/2006/relationships/image" Target="../media/image377.png"/><Relationship Id="rId237" Type="http://schemas.openxmlformats.org/officeDocument/2006/relationships/customXml" Target="../ink/ink375.xml"/><Relationship Id="rId236" Type="http://schemas.openxmlformats.org/officeDocument/2006/relationships/image" Target="../media/image376.png"/><Relationship Id="rId235" Type="http://schemas.openxmlformats.org/officeDocument/2006/relationships/customXml" Target="../ink/ink374.xml"/><Relationship Id="rId234" Type="http://schemas.openxmlformats.org/officeDocument/2006/relationships/image" Target="../media/image375.png"/><Relationship Id="rId233" Type="http://schemas.openxmlformats.org/officeDocument/2006/relationships/customXml" Target="../ink/ink373.xml"/><Relationship Id="rId232" Type="http://schemas.openxmlformats.org/officeDocument/2006/relationships/image" Target="../media/image374.png"/><Relationship Id="rId231" Type="http://schemas.openxmlformats.org/officeDocument/2006/relationships/customXml" Target="../ink/ink372.xml"/><Relationship Id="rId230" Type="http://schemas.openxmlformats.org/officeDocument/2006/relationships/image" Target="../media/image373.png"/><Relationship Id="rId23" Type="http://schemas.openxmlformats.org/officeDocument/2006/relationships/customXml" Target="../ink/ink268.xml"/><Relationship Id="rId229" Type="http://schemas.openxmlformats.org/officeDocument/2006/relationships/customXml" Target="../ink/ink371.xml"/><Relationship Id="rId228" Type="http://schemas.openxmlformats.org/officeDocument/2006/relationships/image" Target="../media/image372.png"/><Relationship Id="rId227" Type="http://schemas.openxmlformats.org/officeDocument/2006/relationships/customXml" Target="../ink/ink370.xml"/><Relationship Id="rId226" Type="http://schemas.openxmlformats.org/officeDocument/2006/relationships/image" Target="../media/image371.png"/><Relationship Id="rId225" Type="http://schemas.openxmlformats.org/officeDocument/2006/relationships/customXml" Target="../ink/ink369.xml"/><Relationship Id="rId224" Type="http://schemas.openxmlformats.org/officeDocument/2006/relationships/image" Target="../media/image370.png"/><Relationship Id="rId223" Type="http://schemas.openxmlformats.org/officeDocument/2006/relationships/customXml" Target="../ink/ink368.xml"/><Relationship Id="rId222" Type="http://schemas.openxmlformats.org/officeDocument/2006/relationships/image" Target="../media/image369.png"/><Relationship Id="rId221" Type="http://schemas.openxmlformats.org/officeDocument/2006/relationships/customXml" Target="../ink/ink367.xml"/><Relationship Id="rId220" Type="http://schemas.openxmlformats.org/officeDocument/2006/relationships/image" Target="../media/image368.png"/><Relationship Id="rId22" Type="http://schemas.openxmlformats.org/officeDocument/2006/relationships/image" Target="../media/image269.png"/><Relationship Id="rId219" Type="http://schemas.openxmlformats.org/officeDocument/2006/relationships/customXml" Target="../ink/ink366.xml"/><Relationship Id="rId218" Type="http://schemas.openxmlformats.org/officeDocument/2006/relationships/image" Target="../media/image367.png"/><Relationship Id="rId217" Type="http://schemas.openxmlformats.org/officeDocument/2006/relationships/customXml" Target="../ink/ink365.xml"/><Relationship Id="rId216" Type="http://schemas.openxmlformats.org/officeDocument/2006/relationships/image" Target="../media/image366.png"/><Relationship Id="rId215" Type="http://schemas.openxmlformats.org/officeDocument/2006/relationships/customXml" Target="../ink/ink364.xml"/><Relationship Id="rId214" Type="http://schemas.openxmlformats.org/officeDocument/2006/relationships/image" Target="../media/image365.png"/><Relationship Id="rId213" Type="http://schemas.openxmlformats.org/officeDocument/2006/relationships/customXml" Target="../ink/ink363.xml"/><Relationship Id="rId212" Type="http://schemas.openxmlformats.org/officeDocument/2006/relationships/image" Target="../media/image364.png"/><Relationship Id="rId211" Type="http://schemas.openxmlformats.org/officeDocument/2006/relationships/customXml" Target="../ink/ink362.xml"/><Relationship Id="rId210" Type="http://schemas.openxmlformats.org/officeDocument/2006/relationships/image" Target="../media/image363.png"/><Relationship Id="rId21" Type="http://schemas.openxmlformats.org/officeDocument/2006/relationships/customXml" Target="../ink/ink267.xml"/><Relationship Id="rId209" Type="http://schemas.openxmlformats.org/officeDocument/2006/relationships/customXml" Target="../ink/ink361.xml"/><Relationship Id="rId208" Type="http://schemas.openxmlformats.org/officeDocument/2006/relationships/image" Target="../media/image362.png"/><Relationship Id="rId207" Type="http://schemas.openxmlformats.org/officeDocument/2006/relationships/customXml" Target="../ink/ink360.xml"/><Relationship Id="rId206" Type="http://schemas.openxmlformats.org/officeDocument/2006/relationships/image" Target="../media/image361.png"/><Relationship Id="rId205" Type="http://schemas.openxmlformats.org/officeDocument/2006/relationships/customXml" Target="../ink/ink359.xml"/><Relationship Id="rId204" Type="http://schemas.openxmlformats.org/officeDocument/2006/relationships/image" Target="../media/image360.png"/><Relationship Id="rId203" Type="http://schemas.openxmlformats.org/officeDocument/2006/relationships/customXml" Target="../ink/ink358.xml"/><Relationship Id="rId202" Type="http://schemas.openxmlformats.org/officeDocument/2006/relationships/image" Target="../media/image359.png"/><Relationship Id="rId201" Type="http://schemas.openxmlformats.org/officeDocument/2006/relationships/customXml" Target="../ink/ink357.xml"/><Relationship Id="rId200" Type="http://schemas.openxmlformats.org/officeDocument/2006/relationships/image" Target="../media/image358.png"/><Relationship Id="rId20" Type="http://schemas.openxmlformats.org/officeDocument/2006/relationships/image" Target="../media/image268.png"/><Relationship Id="rId2" Type="http://schemas.openxmlformats.org/officeDocument/2006/relationships/image" Target="../media/image259.png"/><Relationship Id="rId199" Type="http://schemas.openxmlformats.org/officeDocument/2006/relationships/customXml" Target="../ink/ink356.xml"/><Relationship Id="rId198" Type="http://schemas.openxmlformats.org/officeDocument/2006/relationships/image" Target="../media/image357.png"/><Relationship Id="rId197" Type="http://schemas.openxmlformats.org/officeDocument/2006/relationships/customXml" Target="../ink/ink355.xml"/><Relationship Id="rId196" Type="http://schemas.openxmlformats.org/officeDocument/2006/relationships/image" Target="../media/image356.png"/><Relationship Id="rId195" Type="http://schemas.openxmlformats.org/officeDocument/2006/relationships/customXml" Target="../ink/ink354.xml"/><Relationship Id="rId194" Type="http://schemas.openxmlformats.org/officeDocument/2006/relationships/image" Target="../media/image355.png"/><Relationship Id="rId193" Type="http://schemas.openxmlformats.org/officeDocument/2006/relationships/customXml" Target="../ink/ink353.xml"/><Relationship Id="rId192" Type="http://schemas.openxmlformats.org/officeDocument/2006/relationships/image" Target="../media/image354.png"/><Relationship Id="rId191" Type="http://schemas.openxmlformats.org/officeDocument/2006/relationships/customXml" Target="../ink/ink352.xml"/><Relationship Id="rId190" Type="http://schemas.openxmlformats.org/officeDocument/2006/relationships/image" Target="../media/image353.png"/><Relationship Id="rId19" Type="http://schemas.openxmlformats.org/officeDocument/2006/relationships/customXml" Target="../ink/ink266.xml"/><Relationship Id="rId189" Type="http://schemas.openxmlformats.org/officeDocument/2006/relationships/customXml" Target="../ink/ink351.xml"/><Relationship Id="rId188" Type="http://schemas.openxmlformats.org/officeDocument/2006/relationships/image" Target="../media/image352.png"/><Relationship Id="rId187" Type="http://schemas.openxmlformats.org/officeDocument/2006/relationships/customXml" Target="../ink/ink350.xml"/><Relationship Id="rId186" Type="http://schemas.openxmlformats.org/officeDocument/2006/relationships/image" Target="../media/image351.png"/><Relationship Id="rId185" Type="http://schemas.openxmlformats.org/officeDocument/2006/relationships/customXml" Target="../ink/ink349.xml"/><Relationship Id="rId184" Type="http://schemas.openxmlformats.org/officeDocument/2006/relationships/image" Target="../media/image350.png"/><Relationship Id="rId183" Type="http://schemas.openxmlformats.org/officeDocument/2006/relationships/customXml" Target="../ink/ink348.xml"/><Relationship Id="rId182" Type="http://schemas.openxmlformats.org/officeDocument/2006/relationships/image" Target="../media/image349.png"/><Relationship Id="rId181" Type="http://schemas.openxmlformats.org/officeDocument/2006/relationships/customXml" Target="../ink/ink347.xml"/><Relationship Id="rId180" Type="http://schemas.openxmlformats.org/officeDocument/2006/relationships/image" Target="../media/image348.png"/><Relationship Id="rId18" Type="http://schemas.openxmlformats.org/officeDocument/2006/relationships/image" Target="../media/image267.png"/><Relationship Id="rId179" Type="http://schemas.openxmlformats.org/officeDocument/2006/relationships/customXml" Target="../ink/ink346.xml"/><Relationship Id="rId178" Type="http://schemas.openxmlformats.org/officeDocument/2006/relationships/image" Target="../media/image347.png"/><Relationship Id="rId177" Type="http://schemas.openxmlformats.org/officeDocument/2006/relationships/customXml" Target="../ink/ink345.xml"/><Relationship Id="rId176" Type="http://schemas.openxmlformats.org/officeDocument/2006/relationships/image" Target="../media/image346.png"/><Relationship Id="rId175" Type="http://schemas.openxmlformats.org/officeDocument/2006/relationships/customXml" Target="../ink/ink344.xml"/><Relationship Id="rId174" Type="http://schemas.openxmlformats.org/officeDocument/2006/relationships/image" Target="../media/image345.png"/><Relationship Id="rId173" Type="http://schemas.openxmlformats.org/officeDocument/2006/relationships/customXml" Target="../ink/ink343.xml"/><Relationship Id="rId172" Type="http://schemas.openxmlformats.org/officeDocument/2006/relationships/image" Target="../media/image344.png"/><Relationship Id="rId171" Type="http://schemas.openxmlformats.org/officeDocument/2006/relationships/customXml" Target="../ink/ink342.xml"/><Relationship Id="rId170" Type="http://schemas.openxmlformats.org/officeDocument/2006/relationships/image" Target="../media/image343.png"/><Relationship Id="rId17" Type="http://schemas.openxmlformats.org/officeDocument/2006/relationships/customXml" Target="../ink/ink265.xml"/><Relationship Id="rId169" Type="http://schemas.openxmlformats.org/officeDocument/2006/relationships/customXml" Target="../ink/ink341.xml"/><Relationship Id="rId168" Type="http://schemas.openxmlformats.org/officeDocument/2006/relationships/image" Target="../media/image342.png"/><Relationship Id="rId167" Type="http://schemas.openxmlformats.org/officeDocument/2006/relationships/customXml" Target="../ink/ink340.xml"/><Relationship Id="rId166" Type="http://schemas.openxmlformats.org/officeDocument/2006/relationships/image" Target="../media/image341.png"/><Relationship Id="rId165" Type="http://schemas.openxmlformats.org/officeDocument/2006/relationships/customXml" Target="../ink/ink339.xml"/><Relationship Id="rId164" Type="http://schemas.openxmlformats.org/officeDocument/2006/relationships/image" Target="../media/image340.png"/><Relationship Id="rId163" Type="http://schemas.openxmlformats.org/officeDocument/2006/relationships/customXml" Target="../ink/ink338.xml"/><Relationship Id="rId162" Type="http://schemas.openxmlformats.org/officeDocument/2006/relationships/image" Target="../media/image339.png"/><Relationship Id="rId161" Type="http://schemas.openxmlformats.org/officeDocument/2006/relationships/customXml" Target="../ink/ink337.xml"/><Relationship Id="rId160" Type="http://schemas.openxmlformats.org/officeDocument/2006/relationships/image" Target="../media/image338.png"/><Relationship Id="rId16" Type="http://schemas.openxmlformats.org/officeDocument/2006/relationships/image" Target="../media/image266.png"/><Relationship Id="rId159" Type="http://schemas.openxmlformats.org/officeDocument/2006/relationships/customXml" Target="../ink/ink336.xml"/><Relationship Id="rId158" Type="http://schemas.openxmlformats.org/officeDocument/2006/relationships/image" Target="../media/image337.png"/><Relationship Id="rId157" Type="http://schemas.openxmlformats.org/officeDocument/2006/relationships/customXml" Target="../ink/ink335.xml"/><Relationship Id="rId156" Type="http://schemas.openxmlformats.org/officeDocument/2006/relationships/image" Target="../media/image336.png"/><Relationship Id="rId155" Type="http://schemas.openxmlformats.org/officeDocument/2006/relationships/customXml" Target="../ink/ink334.xml"/><Relationship Id="rId154" Type="http://schemas.openxmlformats.org/officeDocument/2006/relationships/image" Target="../media/image335.png"/><Relationship Id="rId153" Type="http://schemas.openxmlformats.org/officeDocument/2006/relationships/customXml" Target="../ink/ink333.xml"/><Relationship Id="rId152" Type="http://schemas.openxmlformats.org/officeDocument/2006/relationships/image" Target="../media/image334.png"/><Relationship Id="rId151" Type="http://schemas.openxmlformats.org/officeDocument/2006/relationships/customXml" Target="../ink/ink332.xml"/><Relationship Id="rId150" Type="http://schemas.openxmlformats.org/officeDocument/2006/relationships/image" Target="../media/image333.png"/><Relationship Id="rId15" Type="http://schemas.openxmlformats.org/officeDocument/2006/relationships/customXml" Target="../ink/ink264.xml"/><Relationship Id="rId149" Type="http://schemas.openxmlformats.org/officeDocument/2006/relationships/customXml" Target="../ink/ink331.xml"/><Relationship Id="rId148" Type="http://schemas.openxmlformats.org/officeDocument/2006/relationships/image" Target="../media/image332.png"/><Relationship Id="rId147" Type="http://schemas.openxmlformats.org/officeDocument/2006/relationships/customXml" Target="../ink/ink330.xml"/><Relationship Id="rId146" Type="http://schemas.openxmlformats.org/officeDocument/2006/relationships/image" Target="../media/image331.png"/><Relationship Id="rId145" Type="http://schemas.openxmlformats.org/officeDocument/2006/relationships/customXml" Target="../ink/ink329.xml"/><Relationship Id="rId144" Type="http://schemas.openxmlformats.org/officeDocument/2006/relationships/image" Target="../media/image330.png"/><Relationship Id="rId143" Type="http://schemas.openxmlformats.org/officeDocument/2006/relationships/customXml" Target="../ink/ink328.xml"/><Relationship Id="rId142" Type="http://schemas.openxmlformats.org/officeDocument/2006/relationships/image" Target="../media/image329.png"/><Relationship Id="rId141" Type="http://schemas.openxmlformats.org/officeDocument/2006/relationships/customXml" Target="../ink/ink327.xml"/><Relationship Id="rId140" Type="http://schemas.openxmlformats.org/officeDocument/2006/relationships/image" Target="../media/image328.png"/><Relationship Id="rId14" Type="http://schemas.openxmlformats.org/officeDocument/2006/relationships/image" Target="../media/image265.png"/><Relationship Id="rId139" Type="http://schemas.openxmlformats.org/officeDocument/2006/relationships/customXml" Target="../ink/ink326.xml"/><Relationship Id="rId138" Type="http://schemas.openxmlformats.org/officeDocument/2006/relationships/image" Target="../media/image327.png"/><Relationship Id="rId137" Type="http://schemas.openxmlformats.org/officeDocument/2006/relationships/customXml" Target="../ink/ink325.xml"/><Relationship Id="rId136" Type="http://schemas.openxmlformats.org/officeDocument/2006/relationships/image" Target="../media/image326.png"/><Relationship Id="rId135" Type="http://schemas.openxmlformats.org/officeDocument/2006/relationships/customXml" Target="../ink/ink324.xml"/><Relationship Id="rId134" Type="http://schemas.openxmlformats.org/officeDocument/2006/relationships/image" Target="../media/image325.png"/><Relationship Id="rId133" Type="http://schemas.openxmlformats.org/officeDocument/2006/relationships/customXml" Target="../ink/ink323.xml"/><Relationship Id="rId132" Type="http://schemas.openxmlformats.org/officeDocument/2006/relationships/image" Target="../media/image324.png"/><Relationship Id="rId131" Type="http://schemas.openxmlformats.org/officeDocument/2006/relationships/customXml" Target="../ink/ink322.xml"/><Relationship Id="rId130" Type="http://schemas.openxmlformats.org/officeDocument/2006/relationships/image" Target="../media/image323.png"/><Relationship Id="rId13" Type="http://schemas.openxmlformats.org/officeDocument/2006/relationships/customXml" Target="../ink/ink263.xml"/><Relationship Id="rId129" Type="http://schemas.openxmlformats.org/officeDocument/2006/relationships/customXml" Target="../ink/ink321.xml"/><Relationship Id="rId128" Type="http://schemas.openxmlformats.org/officeDocument/2006/relationships/image" Target="../media/image322.png"/><Relationship Id="rId127" Type="http://schemas.openxmlformats.org/officeDocument/2006/relationships/customXml" Target="../ink/ink320.xml"/><Relationship Id="rId126" Type="http://schemas.openxmlformats.org/officeDocument/2006/relationships/image" Target="../media/image321.png"/><Relationship Id="rId125" Type="http://schemas.openxmlformats.org/officeDocument/2006/relationships/customXml" Target="../ink/ink319.xml"/><Relationship Id="rId124" Type="http://schemas.openxmlformats.org/officeDocument/2006/relationships/image" Target="../media/image320.png"/><Relationship Id="rId123" Type="http://schemas.openxmlformats.org/officeDocument/2006/relationships/customXml" Target="../ink/ink318.xml"/><Relationship Id="rId122" Type="http://schemas.openxmlformats.org/officeDocument/2006/relationships/image" Target="../media/image319.png"/><Relationship Id="rId121" Type="http://schemas.openxmlformats.org/officeDocument/2006/relationships/customXml" Target="../ink/ink317.xml"/><Relationship Id="rId120" Type="http://schemas.openxmlformats.org/officeDocument/2006/relationships/image" Target="../media/image318.png"/><Relationship Id="rId12" Type="http://schemas.openxmlformats.org/officeDocument/2006/relationships/image" Target="../media/image264.png"/><Relationship Id="rId119" Type="http://schemas.openxmlformats.org/officeDocument/2006/relationships/customXml" Target="../ink/ink316.xml"/><Relationship Id="rId118" Type="http://schemas.openxmlformats.org/officeDocument/2006/relationships/image" Target="../media/image317.png"/><Relationship Id="rId117" Type="http://schemas.openxmlformats.org/officeDocument/2006/relationships/customXml" Target="../ink/ink315.xml"/><Relationship Id="rId116" Type="http://schemas.openxmlformats.org/officeDocument/2006/relationships/image" Target="../media/image316.png"/><Relationship Id="rId115" Type="http://schemas.openxmlformats.org/officeDocument/2006/relationships/customXml" Target="../ink/ink314.xml"/><Relationship Id="rId114" Type="http://schemas.openxmlformats.org/officeDocument/2006/relationships/image" Target="../media/image315.png"/><Relationship Id="rId113" Type="http://schemas.openxmlformats.org/officeDocument/2006/relationships/customXml" Target="../ink/ink313.xml"/><Relationship Id="rId112" Type="http://schemas.openxmlformats.org/officeDocument/2006/relationships/image" Target="../media/image314.png"/><Relationship Id="rId111" Type="http://schemas.openxmlformats.org/officeDocument/2006/relationships/customXml" Target="../ink/ink312.xml"/><Relationship Id="rId110" Type="http://schemas.openxmlformats.org/officeDocument/2006/relationships/image" Target="../media/image313.png"/><Relationship Id="rId11" Type="http://schemas.openxmlformats.org/officeDocument/2006/relationships/customXml" Target="../ink/ink262.xml"/><Relationship Id="rId109" Type="http://schemas.openxmlformats.org/officeDocument/2006/relationships/customXml" Target="../ink/ink311.xml"/><Relationship Id="rId108" Type="http://schemas.openxmlformats.org/officeDocument/2006/relationships/image" Target="../media/image312.png"/><Relationship Id="rId107" Type="http://schemas.openxmlformats.org/officeDocument/2006/relationships/customXml" Target="../ink/ink310.xml"/><Relationship Id="rId106" Type="http://schemas.openxmlformats.org/officeDocument/2006/relationships/image" Target="../media/image311.png"/><Relationship Id="rId105" Type="http://schemas.openxmlformats.org/officeDocument/2006/relationships/customXml" Target="../ink/ink309.xml"/><Relationship Id="rId104" Type="http://schemas.openxmlformats.org/officeDocument/2006/relationships/image" Target="../media/image310.png"/><Relationship Id="rId103" Type="http://schemas.openxmlformats.org/officeDocument/2006/relationships/customXml" Target="../ink/ink308.xml"/><Relationship Id="rId102" Type="http://schemas.openxmlformats.org/officeDocument/2006/relationships/image" Target="../media/image309.png"/><Relationship Id="rId101" Type="http://schemas.openxmlformats.org/officeDocument/2006/relationships/customXml" Target="../ink/ink307.xml"/><Relationship Id="rId100" Type="http://schemas.openxmlformats.org/officeDocument/2006/relationships/image" Target="../media/image308.png"/><Relationship Id="rId10" Type="http://schemas.openxmlformats.org/officeDocument/2006/relationships/image" Target="../media/image263.png"/><Relationship Id="rId1" Type="http://schemas.openxmlformats.org/officeDocument/2006/relationships/customXml" Target="../ink/ink25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3229931" y="1382389"/>
            <a:ext cx="7612083" cy="1297791"/>
          </a:xfrm>
        </p:spPr>
        <p:txBody>
          <a:bodyPr/>
          <a:lstStyle/>
          <a:p>
            <a:r>
              <a:rPr lang="zh-CN" altLang="en-US" dirty="0"/>
              <a:t>第 </a:t>
            </a:r>
            <a:r>
              <a:rPr lang="en-US" altLang="zh-CN" sz="5400" dirty="0" smtClean="0"/>
              <a:t>16</a:t>
            </a:r>
            <a:r>
              <a:rPr lang="en-US" altLang="zh-CN" dirty="0" smtClean="0"/>
              <a:t> </a:t>
            </a:r>
            <a:r>
              <a:rPr lang="zh-CN" altLang="en-US" dirty="0"/>
              <a:t>讲</a:t>
            </a:r>
            <a:endParaRPr lang="zh-CN" altLang="en-US" dirty="0"/>
          </a:p>
        </p:txBody>
      </p:sp>
      <p:sp>
        <p:nvSpPr>
          <p:cNvPr id="5" name="副标题 4"/>
          <p:cNvSpPr>
            <a:spLocks noGrp="1"/>
          </p:cNvSpPr>
          <p:nvPr>
            <p:ph type="subTitle" idx="1"/>
          </p:nvPr>
        </p:nvSpPr>
        <p:spPr>
          <a:xfrm>
            <a:off x="3229929" y="2824500"/>
            <a:ext cx="9298715" cy="789960"/>
          </a:xfrm>
        </p:spPr>
        <p:txBody>
          <a:bodyPr/>
          <a:lstStyle/>
          <a:p>
            <a:r>
              <a:rPr lang="zh-CN" altLang="en-US" dirty="0"/>
              <a:t>异常和中断的概念</a:t>
            </a:r>
            <a:endParaRPr lang="zh-CN" altLang="en-US" dirty="0"/>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软件识别</a:t>
            </a:r>
            <a:endParaRPr lang="zh-CN" altLang="en-US" dirty="0"/>
          </a:p>
        </p:txBody>
      </p:sp>
      <p:sp>
        <p:nvSpPr>
          <p:cNvPr id="3" name="内容占位符 2"/>
          <p:cNvSpPr>
            <a:spLocks noGrp="1"/>
          </p:cNvSpPr>
          <p:nvPr>
            <p:ph idx="1"/>
          </p:nvPr>
        </p:nvSpPr>
        <p:spPr>
          <a:xfrm>
            <a:off x="592667" y="987748"/>
            <a:ext cx="10922000" cy="3649204"/>
          </a:xfrm>
        </p:spPr>
        <p:txBody>
          <a:bodyPr/>
          <a:lstStyle/>
          <a:p>
            <a:pPr>
              <a:lnSpc>
                <a:spcPct val="120000"/>
              </a:lnSpc>
              <a:spcBef>
                <a:spcPct val="25000"/>
              </a:spcBef>
              <a:buSzPct val="75000"/>
            </a:pPr>
            <a:r>
              <a:rPr lang="zh-CN" altLang="en-US" dirty="0">
                <a:solidFill>
                  <a:srgbClr val="C00000"/>
                </a:solidFill>
              </a:rPr>
              <a:t>硬件</a:t>
            </a:r>
            <a:r>
              <a:rPr lang="zh-CN" altLang="en-US" dirty="0"/>
              <a:t>设置一个</a:t>
            </a:r>
            <a:r>
              <a:rPr lang="zh-CN" altLang="en-US" dirty="0">
                <a:solidFill>
                  <a:schemeClr val="accent2"/>
                </a:solidFill>
              </a:rPr>
              <a:t>异常状态寄存器（</a:t>
            </a:r>
            <a:r>
              <a:rPr lang="en-US" altLang="zh-CN" dirty="0">
                <a:solidFill>
                  <a:schemeClr val="accent2"/>
                </a:solidFill>
              </a:rPr>
              <a:t>MIPS</a:t>
            </a:r>
            <a:r>
              <a:rPr lang="zh-CN" altLang="en-US" dirty="0">
                <a:solidFill>
                  <a:schemeClr val="accent2"/>
                </a:solidFill>
              </a:rPr>
              <a:t>中为</a:t>
            </a:r>
            <a:r>
              <a:rPr lang="en-US" altLang="zh-CN" dirty="0">
                <a:solidFill>
                  <a:schemeClr val="accent2"/>
                </a:solidFill>
              </a:rPr>
              <a:t>Cause</a:t>
            </a:r>
            <a:r>
              <a:rPr lang="zh-CN" altLang="en-US" dirty="0">
                <a:solidFill>
                  <a:schemeClr val="accent2"/>
                </a:solidFill>
              </a:rPr>
              <a:t>寄存器），</a:t>
            </a:r>
            <a:r>
              <a:rPr lang="zh-CN" altLang="en-US" dirty="0"/>
              <a:t>用于</a:t>
            </a:r>
            <a:r>
              <a:rPr lang="zh-CN" altLang="en-US" dirty="0">
                <a:solidFill>
                  <a:schemeClr val="accent2"/>
                </a:solidFill>
              </a:rPr>
              <a:t>记录异常原因</a:t>
            </a:r>
            <a:endParaRPr lang="en-US" altLang="zh-CN" dirty="0">
              <a:solidFill>
                <a:schemeClr val="accent2"/>
              </a:solidFill>
            </a:endParaRPr>
          </a:p>
          <a:p>
            <a:pPr>
              <a:lnSpc>
                <a:spcPct val="120000"/>
              </a:lnSpc>
              <a:spcBef>
                <a:spcPct val="25000"/>
              </a:spcBef>
              <a:buSzPct val="75000"/>
            </a:pPr>
            <a:r>
              <a:rPr lang="zh-CN" altLang="en-US" dirty="0">
                <a:solidFill>
                  <a:srgbClr val="C00000"/>
                </a:solidFill>
              </a:rPr>
              <a:t>操作系统</a:t>
            </a:r>
            <a:r>
              <a:rPr lang="zh-CN" altLang="en-US" dirty="0"/>
              <a:t>使用一个</a:t>
            </a:r>
            <a:r>
              <a:rPr lang="zh-CN" altLang="en-US" dirty="0">
                <a:solidFill>
                  <a:srgbClr val="DA1F28"/>
                </a:solidFill>
              </a:rPr>
              <a:t>统一的异常处理程序</a:t>
            </a:r>
            <a:r>
              <a:rPr lang="zh-CN" altLang="en-US" dirty="0">
                <a:solidFill>
                  <a:schemeClr val="accent2"/>
                </a:solidFill>
              </a:rPr>
              <a:t>，</a:t>
            </a:r>
            <a:r>
              <a:rPr lang="zh-CN" altLang="en-US" dirty="0"/>
              <a:t>该程序按优先级顺序</a:t>
            </a:r>
            <a:r>
              <a:rPr lang="zh-CN" altLang="en-US" dirty="0">
                <a:solidFill>
                  <a:schemeClr val="accent2"/>
                </a:solidFill>
              </a:rPr>
              <a:t>查询异常状态寄存器，识别出异常事件</a:t>
            </a:r>
            <a:endParaRPr lang="en-US" altLang="zh-CN" dirty="0">
              <a:solidFill>
                <a:schemeClr val="accent2"/>
              </a:solidFill>
            </a:endParaRPr>
          </a:p>
          <a:p>
            <a:pPr lvl="1">
              <a:spcBef>
                <a:spcPct val="25000"/>
              </a:spcBef>
              <a:buSzPct val="75000"/>
            </a:pPr>
            <a:r>
              <a:rPr lang="zh-CN" altLang="en-US" dirty="0">
                <a:solidFill>
                  <a:srgbClr val="006600"/>
                </a:solidFill>
              </a:rPr>
              <a:t>例如：</a:t>
            </a:r>
            <a:r>
              <a:rPr lang="en-US" altLang="zh-CN" dirty="0">
                <a:solidFill>
                  <a:srgbClr val="006600"/>
                </a:solidFill>
              </a:rPr>
              <a:t>MIPS</a:t>
            </a:r>
            <a:r>
              <a:rPr lang="zh-CN" altLang="en-US" dirty="0">
                <a:solidFill>
                  <a:srgbClr val="006600"/>
                </a:solidFill>
              </a:rPr>
              <a:t>中位于内核地址</a:t>
            </a:r>
            <a:r>
              <a:rPr lang="en-US" altLang="zh-CN" dirty="0">
                <a:solidFill>
                  <a:srgbClr val="006600"/>
                </a:solidFill>
              </a:rPr>
              <a:t>0x8000 0180</a:t>
            </a:r>
            <a:r>
              <a:rPr lang="zh-CN" altLang="en-US" dirty="0">
                <a:solidFill>
                  <a:srgbClr val="006600"/>
                </a:solidFill>
              </a:rPr>
              <a:t>处有一个专门的异常处理程序，用于检测异常的具体原因，然后转到内核中相应的异常处理程序段中进行具体的处理</a:t>
            </a:r>
            <a:r>
              <a:rPr lang="en-US" altLang="zh-CN" dirty="0">
                <a:solidFill>
                  <a:schemeClr val="accent1"/>
                </a:solidFill>
              </a:rPr>
              <a:t>     </a:t>
            </a:r>
            <a:endParaRPr lang="zh-CN" altLang="en-US" dirty="0"/>
          </a:p>
        </p:txBody>
      </p:sp>
      <p:sp>
        <p:nvSpPr>
          <p:cNvPr id="4" name="矩形 3"/>
          <p:cNvSpPr/>
          <p:nvPr/>
        </p:nvSpPr>
        <p:spPr>
          <a:xfrm>
            <a:off x="1216257" y="5735164"/>
            <a:ext cx="6647974" cy="461665"/>
          </a:xfrm>
          <a:prstGeom prst="rect">
            <a:avLst/>
          </a:prstGeom>
        </p:spPr>
        <p:txBody>
          <a:bodyPr wrap="none">
            <a:spAutoFit/>
          </a:bodyPr>
          <a:lstStyle/>
          <a:p>
            <a:r>
              <a:rPr lang="zh-CN" altLang="en-US" sz="2400"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具体怎么识别的见外部中断中的软件识别流程图</a:t>
            </a:r>
            <a:endParaRPr lang="zh-CN" altLang="en-US" sz="24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硬件识别（向量中断）</a:t>
            </a:r>
            <a:endParaRPr lang="zh-CN" altLang="en-US" dirty="0"/>
          </a:p>
        </p:txBody>
      </p:sp>
      <p:sp>
        <p:nvSpPr>
          <p:cNvPr id="3" name="内容占位符 2"/>
          <p:cNvSpPr>
            <a:spLocks noGrp="1"/>
          </p:cNvSpPr>
          <p:nvPr>
            <p:ph idx="1"/>
          </p:nvPr>
        </p:nvSpPr>
        <p:spPr>
          <a:xfrm>
            <a:off x="532506" y="843364"/>
            <a:ext cx="11025829" cy="1672509"/>
          </a:xfrm>
        </p:spPr>
        <p:txBody>
          <a:bodyPr/>
          <a:lstStyle/>
          <a:p>
            <a:r>
              <a:rPr lang="zh-CN" altLang="en-US" dirty="0"/>
              <a:t>用专门的</a:t>
            </a:r>
            <a:r>
              <a:rPr lang="zh-CN" altLang="en-US" dirty="0">
                <a:solidFill>
                  <a:srgbClr val="C00000"/>
                </a:solidFill>
              </a:rPr>
              <a:t>硬件查询电路</a:t>
            </a:r>
            <a:r>
              <a:rPr lang="zh-CN" altLang="en-US" dirty="0"/>
              <a:t>按优先级顺序识别异常，得到“</a:t>
            </a:r>
            <a:r>
              <a:rPr lang="zh-CN" altLang="en-US" dirty="0">
                <a:solidFill>
                  <a:srgbClr val="C00000"/>
                </a:solidFill>
              </a:rPr>
              <a:t>中断类型号</a:t>
            </a:r>
            <a:r>
              <a:rPr lang="zh-CN" altLang="en-US" dirty="0"/>
              <a:t>”</a:t>
            </a:r>
            <a:endParaRPr lang="en-US" altLang="zh-CN" dirty="0"/>
          </a:p>
          <a:p>
            <a:r>
              <a:rPr lang="zh-CN" altLang="en-US" dirty="0"/>
              <a:t>根据“中断类型号”，到</a:t>
            </a:r>
            <a:r>
              <a:rPr lang="zh-CN" altLang="en-US" dirty="0">
                <a:solidFill>
                  <a:srgbClr val="C00000"/>
                </a:solidFill>
              </a:rPr>
              <a:t>中断向量表</a:t>
            </a:r>
            <a:r>
              <a:rPr lang="zh-CN" altLang="en-US" dirty="0"/>
              <a:t>中</a:t>
            </a:r>
            <a:r>
              <a:rPr lang="zh-CN" altLang="en-US" dirty="0">
                <a:solidFill>
                  <a:srgbClr val="C00000"/>
                </a:solidFill>
              </a:rPr>
              <a:t>读取对应的具体的中断服务程序的入口地址</a:t>
            </a:r>
            <a:endParaRPr lang="zh-CN" altLang="en-US" dirty="0">
              <a:solidFill>
                <a:srgbClr val="C00000"/>
              </a:solidFill>
            </a:endParaRPr>
          </a:p>
        </p:txBody>
      </p:sp>
      <p:sp>
        <p:nvSpPr>
          <p:cNvPr id="4" name="矩形 3"/>
          <p:cNvSpPr/>
          <p:nvPr/>
        </p:nvSpPr>
        <p:spPr>
          <a:xfrm>
            <a:off x="3288897" y="3464404"/>
            <a:ext cx="4801314" cy="461665"/>
          </a:xfrm>
          <a:prstGeom prst="rect">
            <a:avLst/>
          </a:prstGeom>
        </p:spPr>
        <p:txBody>
          <a:bodyPr wrap="none">
            <a:spAutoFit/>
          </a:bodyPr>
          <a:lstStyle/>
          <a:p>
            <a:r>
              <a:rPr lang="zh-CN" altLang="en-US" sz="2400" b="1" kern="0" dirty="0">
                <a:solidFill>
                  <a:prstClr val="black"/>
                </a:solidFill>
                <a:latin typeface="微软雅黑" panose="020B0503020204020204" pitchFamily="34" charset="-122"/>
                <a:ea typeface="微软雅黑" panose="020B0503020204020204" pitchFamily="34" charset="-122"/>
                <a:cs typeface="Arial" panose="020B0604020202020204" pitchFamily="34" charset="0"/>
              </a:rPr>
              <a:t>具体怎么识别的在外部中断中再讲</a:t>
            </a:r>
            <a:endParaRPr lang="zh-CN" altLang="en-US" sz="24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学习内容</a:t>
            </a:r>
            <a:endParaRPr lang="zh-CN" altLang="en-US" dirty="0"/>
          </a:p>
        </p:txBody>
      </p:sp>
      <p:sp>
        <p:nvSpPr>
          <p:cNvPr id="3" name="内容占位符 2"/>
          <p:cNvSpPr>
            <a:spLocks noGrp="1"/>
          </p:cNvSpPr>
          <p:nvPr>
            <p:ph idx="1"/>
          </p:nvPr>
        </p:nvSpPr>
        <p:spPr>
          <a:xfrm>
            <a:off x="592667" y="987748"/>
            <a:ext cx="10922000" cy="5160387"/>
          </a:xfrm>
        </p:spPr>
        <p:txBody>
          <a:bodyPr/>
          <a:lstStyle/>
          <a:p>
            <a:r>
              <a:rPr lang="zh-CN" altLang="en-US" b="0" dirty="0"/>
              <a:t>“中断”程序正常执行的情况</a:t>
            </a:r>
            <a:endParaRPr lang="en-US" altLang="zh-CN" b="0" dirty="0"/>
          </a:p>
          <a:p>
            <a:r>
              <a:rPr lang="zh-CN" altLang="en-US" b="0" dirty="0"/>
              <a:t>异常的处理过程</a:t>
            </a:r>
            <a:endParaRPr lang="en-US" altLang="zh-CN" b="0" dirty="0"/>
          </a:p>
          <a:p>
            <a:r>
              <a:rPr lang="zh-CN" altLang="en-US" dirty="0"/>
              <a:t>外部中断（</a:t>
            </a:r>
            <a:r>
              <a:rPr lang="en-US" altLang="zh-CN" dirty="0"/>
              <a:t>8.6.2</a:t>
            </a:r>
            <a:r>
              <a:rPr lang="zh-CN" altLang="en-US" dirty="0"/>
              <a:t>）</a:t>
            </a:r>
            <a:endParaRPr lang="en-US" altLang="zh-CN" dirty="0"/>
          </a:p>
          <a:p>
            <a:pPr lvl="1"/>
            <a:r>
              <a:rPr lang="zh-CN" altLang="en-US" dirty="0"/>
              <a:t>中断的概念</a:t>
            </a:r>
            <a:endParaRPr lang="en-US" altLang="zh-CN" dirty="0"/>
          </a:p>
          <a:p>
            <a:pPr lvl="2"/>
            <a:r>
              <a:rPr lang="zh-CN" altLang="en-US" dirty="0"/>
              <a:t>中断是什么？</a:t>
            </a:r>
            <a:endParaRPr lang="en-US" altLang="zh-CN" dirty="0"/>
          </a:p>
          <a:p>
            <a:pPr lvl="2"/>
            <a:r>
              <a:rPr lang="zh-CN" altLang="en-US" dirty="0"/>
              <a:t>中断和异常的区别</a:t>
            </a:r>
            <a:endParaRPr lang="en-US" altLang="zh-CN" dirty="0"/>
          </a:p>
          <a:p>
            <a:pPr lvl="1"/>
            <a:r>
              <a:rPr lang="zh-CN" altLang="en-US" dirty="0"/>
              <a:t>中断系统的职能和结构</a:t>
            </a:r>
            <a:endParaRPr lang="en-US" altLang="zh-CN" dirty="0"/>
          </a:p>
          <a:p>
            <a:pPr lvl="2"/>
            <a:r>
              <a:rPr lang="zh-CN" altLang="en-US" dirty="0"/>
              <a:t>中断系统（中断控制器）的结构</a:t>
            </a:r>
            <a:endParaRPr lang="en-US" altLang="zh-CN" dirty="0"/>
          </a:p>
          <a:p>
            <a:pPr lvl="2"/>
            <a:r>
              <a:rPr lang="zh-CN" altLang="en-US" dirty="0"/>
              <a:t>中断系统的职能</a:t>
            </a:r>
            <a:endParaRPr lang="en-US" altLang="zh-CN" dirty="0"/>
          </a:p>
          <a:p>
            <a:pPr lvl="1"/>
            <a:r>
              <a:rPr lang="zh-CN" altLang="en-US" dirty="0"/>
              <a:t>中断过程</a:t>
            </a:r>
            <a:endParaRPr lang="en-US" altLang="zh-CN" dirty="0"/>
          </a:p>
          <a:p>
            <a:endParaRPr lang="zh-CN" altLang="en-US" dirty="0"/>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外部中断</a:t>
            </a:r>
            <a:endParaRPr lang="zh-CN" altLang="en-US" dirty="0"/>
          </a:p>
        </p:txBody>
      </p:sp>
      <p:sp>
        <p:nvSpPr>
          <p:cNvPr id="3" name="内容占位符 2"/>
          <p:cNvSpPr>
            <a:spLocks noGrp="1"/>
          </p:cNvSpPr>
          <p:nvPr>
            <p:ph idx="1"/>
          </p:nvPr>
        </p:nvSpPr>
        <p:spPr>
          <a:xfrm>
            <a:off x="532506" y="843364"/>
            <a:ext cx="11025829" cy="5486630"/>
          </a:xfrm>
        </p:spPr>
        <p:txBody>
          <a:bodyPr/>
          <a:lstStyle/>
          <a:p>
            <a:r>
              <a:rPr lang="zh-CN" altLang="en-US" dirty="0"/>
              <a:t>学习目标</a:t>
            </a:r>
            <a:endParaRPr lang="en-US" altLang="zh-CN" dirty="0"/>
          </a:p>
          <a:p>
            <a:pPr lvl="1"/>
            <a:r>
              <a:rPr lang="zh-CN" altLang="en-US" dirty="0"/>
              <a:t>能说出什么是中断</a:t>
            </a:r>
            <a:endParaRPr lang="en-US" altLang="zh-CN" dirty="0"/>
          </a:p>
          <a:p>
            <a:pPr lvl="1"/>
            <a:r>
              <a:rPr lang="zh-CN" altLang="en-US" dirty="0"/>
              <a:t>能说出中断和异常的区别</a:t>
            </a:r>
            <a:endParaRPr lang="en-US" altLang="zh-CN" dirty="0"/>
          </a:p>
          <a:p>
            <a:pPr lvl="1"/>
            <a:r>
              <a:rPr lang="zh-CN" altLang="en-US" dirty="0"/>
              <a:t>能说出中断系统由哪些部件构成及每种部件所起的作用</a:t>
            </a:r>
            <a:endParaRPr lang="en-US" altLang="zh-CN" dirty="0"/>
          </a:p>
          <a:p>
            <a:pPr lvl="1"/>
            <a:r>
              <a:rPr lang="zh-CN" altLang="en-US" dirty="0"/>
              <a:t>能说出中断系统的</a:t>
            </a:r>
            <a:r>
              <a:rPr lang="en-US" altLang="zh-CN" dirty="0"/>
              <a:t>5</a:t>
            </a:r>
            <a:r>
              <a:rPr lang="zh-CN" altLang="en-US" dirty="0"/>
              <a:t>个职能</a:t>
            </a:r>
            <a:endParaRPr lang="en-US" altLang="zh-CN" dirty="0"/>
          </a:p>
          <a:p>
            <a:pPr lvl="1"/>
            <a:r>
              <a:rPr lang="zh-CN" altLang="en-US" dirty="0"/>
              <a:t>能阐述多重中断的概念</a:t>
            </a:r>
            <a:endParaRPr lang="en-US" altLang="zh-CN" dirty="0"/>
          </a:p>
          <a:p>
            <a:pPr lvl="1"/>
            <a:r>
              <a:rPr lang="zh-CN" altLang="en-US" dirty="0"/>
              <a:t>对中断的两种优先级有较好的理解，会做例</a:t>
            </a:r>
            <a:r>
              <a:rPr lang="en-US" altLang="zh-CN" dirty="0"/>
              <a:t>8.3</a:t>
            </a:r>
            <a:endParaRPr lang="en-US" altLang="zh-CN" dirty="0"/>
          </a:p>
          <a:p>
            <a:pPr lvl="1"/>
            <a:r>
              <a:rPr lang="zh-CN" altLang="en-US" dirty="0"/>
              <a:t>能说出中断过程的两个阶段</a:t>
            </a:r>
            <a:endParaRPr lang="en-US" altLang="zh-CN" dirty="0"/>
          </a:p>
          <a:p>
            <a:pPr lvl="1"/>
            <a:r>
              <a:rPr lang="zh-CN" altLang="en-US" dirty="0"/>
              <a:t>能说出中断响应的三个任务、三个条件</a:t>
            </a:r>
            <a:endParaRPr lang="en-US" altLang="zh-CN" dirty="0"/>
          </a:p>
          <a:p>
            <a:pPr lvl="1"/>
            <a:r>
              <a:rPr lang="zh-CN" altLang="en-US" dirty="0"/>
              <a:t>能说出中断周期的三个步骤</a:t>
            </a:r>
            <a:endParaRPr lang="en-US" altLang="zh-CN" dirty="0"/>
          </a:p>
          <a:p>
            <a:pPr lvl="1"/>
            <a:r>
              <a:rPr lang="zh-CN" altLang="en-US" dirty="0"/>
              <a:t>能区分中断向量、向量地址、中断类型号</a:t>
            </a:r>
            <a:endParaRPr lang="en-US" altLang="zh-CN" dirty="0"/>
          </a:p>
          <a:p>
            <a:pPr lvl="1"/>
            <a:r>
              <a:rPr lang="zh-CN" altLang="en-US" dirty="0"/>
              <a:t>能说出中断处理程序的三个阶段</a:t>
            </a:r>
            <a:endParaRPr lang="zh-CN" altLang="en-US" dirty="0"/>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cs typeface="Arial" panose="020B0604020202020204" pitchFamily="34" charset="0"/>
              </a:rPr>
              <a:t>中断是什么？</a:t>
            </a:r>
            <a:endParaRPr lang="zh-CN" altLang="en-US" dirty="0"/>
          </a:p>
        </p:txBody>
      </p:sp>
      <p:sp>
        <p:nvSpPr>
          <p:cNvPr id="3" name="内容占位符 2"/>
          <p:cNvSpPr>
            <a:spLocks noGrp="1"/>
          </p:cNvSpPr>
          <p:nvPr>
            <p:ph idx="1"/>
          </p:nvPr>
        </p:nvSpPr>
        <p:spPr>
          <a:xfrm>
            <a:off x="532506" y="843364"/>
            <a:ext cx="11025829" cy="531428"/>
          </a:xfrm>
        </p:spPr>
        <p:txBody>
          <a:bodyPr/>
          <a:lstStyle/>
          <a:p>
            <a:r>
              <a:rPr lang="zh-CN" altLang="en-US" sz="2400" dirty="0"/>
              <a:t>当外设准备好时，便向</a:t>
            </a:r>
            <a:r>
              <a:rPr lang="en-US" altLang="zh-CN" sz="2400" dirty="0"/>
              <a:t>CPU</a:t>
            </a:r>
            <a:r>
              <a:rPr lang="zh-CN" altLang="en-US" sz="2400" dirty="0"/>
              <a:t>发中断请求；</a:t>
            </a:r>
            <a:endParaRPr lang="en-US" altLang="zh-CN" sz="2400" dirty="0"/>
          </a:p>
        </p:txBody>
      </p:sp>
      <p:sp>
        <p:nvSpPr>
          <p:cNvPr id="6" name="Line 4"/>
          <p:cNvSpPr>
            <a:spLocks noChangeShapeType="1"/>
          </p:cNvSpPr>
          <p:nvPr/>
        </p:nvSpPr>
        <p:spPr bwMode="auto">
          <a:xfrm flipV="1">
            <a:off x="2983510" y="4740200"/>
            <a:ext cx="2005013" cy="14288"/>
          </a:xfrm>
          <a:prstGeom prst="line">
            <a:avLst/>
          </a:prstGeom>
          <a:noFill/>
          <a:ln w="381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5"/>
          <p:cNvSpPr>
            <a:spLocks noChangeShapeType="1"/>
          </p:cNvSpPr>
          <p:nvPr/>
        </p:nvSpPr>
        <p:spPr bwMode="auto">
          <a:xfrm>
            <a:off x="3313709" y="3773413"/>
            <a:ext cx="0" cy="995362"/>
          </a:xfrm>
          <a:prstGeom prst="line">
            <a:avLst/>
          </a:prstGeom>
          <a:noFill/>
          <a:ln w="38100">
            <a:solidFill>
              <a:schemeClr val="tx1"/>
            </a:solidFill>
            <a:prstDash val="sysDot"/>
            <a:round/>
            <a:head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Text Box 6"/>
          <p:cNvSpPr txBox="1">
            <a:spLocks noChangeArrowheads="1"/>
          </p:cNvSpPr>
          <p:nvPr/>
        </p:nvSpPr>
        <p:spPr bwMode="auto">
          <a:xfrm>
            <a:off x="2213573" y="3505125"/>
            <a:ext cx="86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dirty="0">
                <a:ea typeface="黑体" panose="02010609060101010101" pitchFamily="49" charset="-122"/>
              </a:rPr>
              <a:t>外设</a:t>
            </a:r>
            <a:endParaRPr kumimoji="1" lang="zh-CN" altLang="en-US" sz="2400" dirty="0">
              <a:ea typeface="黑体" panose="02010609060101010101" pitchFamily="49" charset="-122"/>
            </a:endParaRPr>
          </a:p>
        </p:txBody>
      </p:sp>
      <p:sp>
        <p:nvSpPr>
          <p:cNvPr id="9" name="Text Box 7"/>
          <p:cNvSpPr txBox="1">
            <a:spLocks noChangeArrowheads="1"/>
          </p:cNvSpPr>
          <p:nvPr/>
        </p:nvSpPr>
        <p:spPr bwMode="auto">
          <a:xfrm>
            <a:off x="2229448" y="4503663"/>
            <a:ext cx="86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dirty="0">
                <a:ea typeface="黑体" panose="02010609060101010101" pitchFamily="49" charset="-122"/>
              </a:rPr>
              <a:t>CPU</a:t>
            </a:r>
            <a:endParaRPr kumimoji="1" lang="en-US" altLang="zh-CN" sz="2400" dirty="0">
              <a:ea typeface="黑体" panose="02010609060101010101" pitchFamily="49" charset="-122"/>
            </a:endParaRPr>
          </a:p>
        </p:txBody>
      </p:sp>
      <p:sp>
        <p:nvSpPr>
          <p:cNvPr id="10" name="Line 8"/>
          <p:cNvSpPr>
            <a:spLocks noChangeShapeType="1"/>
          </p:cNvSpPr>
          <p:nvPr/>
        </p:nvSpPr>
        <p:spPr bwMode="auto">
          <a:xfrm flipV="1">
            <a:off x="3294659" y="3746425"/>
            <a:ext cx="1316038" cy="14288"/>
          </a:xfrm>
          <a:prstGeom prst="line">
            <a:avLst/>
          </a:prstGeom>
          <a:noFill/>
          <a:ln w="38100">
            <a:solidFill>
              <a:srgbClr val="00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p:cNvSpPr>
            <a:spLocks noChangeShapeType="1"/>
          </p:cNvSpPr>
          <p:nvPr/>
        </p:nvSpPr>
        <p:spPr bwMode="auto">
          <a:xfrm flipV="1">
            <a:off x="6199784" y="4732263"/>
            <a:ext cx="1422400" cy="12700"/>
          </a:xfrm>
          <a:prstGeom prst="line">
            <a:avLst/>
          </a:prstGeom>
          <a:noFill/>
          <a:ln w="381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p:cNvSpPr>
            <a:spLocks noChangeShapeType="1"/>
          </p:cNvSpPr>
          <p:nvPr/>
        </p:nvSpPr>
        <p:spPr bwMode="auto">
          <a:xfrm>
            <a:off x="7185622" y="3725788"/>
            <a:ext cx="0" cy="995362"/>
          </a:xfrm>
          <a:prstGeom prst="line">
            <a:avLst/>
          </a:prstGeom>
          <a:noFill/>
          <a:ln w="38100">
            <a:solidFill>
              <a:schemeClr val="tx1"/>
            </a:solidFill>
            <a:prstDash val="sysDot"/>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1"/>
          <p:cNvSpPr>
            <a:spLocks noChangeShapeType="1"/>
          </p:cNvSpPr>
          <p:nvPr/>
        </p:nvSpPr>
        <p:spPr bwMode="auto">
          <a:xfrm flipV="1">
            <a:off x="5863235" y="3738488"/>
            <a:ext cx="1344613" cy="0"/>
          </a:xfrm>
          <a:prstGeom prst="line">
            <a:avLst/>
          </a:prstGeom>
          <a:noFill/>
          <a:ln w="38100">
            <a:solidFill>
              <a:srgbClr val="00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12"/>
          <p:cNvSpPr>
            <a:spLocks noChangeShapeType="1"/>
          </p:cNvSpPr>
          <p:nvPr/>
        </p:nvSpPr>
        <p:spPr bwMode="auto">
          <a:xfrm>
            <a:off x="8831859" y="4792588"/>
            <a:ext cx="1263650" cy="0"/>
          </a:xfrm>
          <a:prstGeom prst="line">
            <a:avLst/>
          </a:prstGeom>
          <a:noFill/>
          <a:ln w="381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Text Box 13"/>
          <p:cNvSpPr txBox="1">
            <a:spLocks noChangeArrowheads="1"/>
          </p:cNvSpPr>
          <p:nvPr/>
        </p:nvSpPr>
        <p:spPr bwMode="auto">
          <a:xfrm>
            <a:off x="3064473" y="4714801"/>
            <a:ext cx="4968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dirty="0">
                <a:ea typeface="黑体" panose="02010609060101010101" pitchFamily="49" charset="-122"/>
              </a:rPr>
              <a:t>启动</a:t>
            </a:r>
            <a:endParaRPr kumimoji="1" lang="zh-CN" altLang="en-US" sz="2400" dirty="0">
              <a:ea typeface="黑体" panose="02010609060101010101" pitchFamily="49" charset="-122"/>
            </a:endParaRPr>
          </a:p>
        </p:txBody>
      </p:sp>
      <p:sp>
        <p:nvSpPr>
          <p:cNvPr id="16" name="Text Box 14"/>
          <p:cNvSpPr txBox="1">
            <a:spLocks noChangeArrowheads="1"/>
          </p:cNvSpPr>
          <p:nvPr/>
        </p:nvSpPr>
        <p:spPr bwMode="auto">
          <a:xfrm>
            <a:off x="4539259" y="3216201"/>
            <a:ext cx="457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dirty="0">
                <a:ea typeface="黑体" panose="02010609060101010101" pitchFamily="49" charset="-122"/>
              </a:rPr>
              <a:t>完成</a:t>
            </a:r>
            <a:endParaRPr kumimoji="1" lang="zh-CN" altLang="en-US" sz="2400" dirty="0">
              <a:ea typeface="黑体" panose="02010609060101010101" pitchFamily="49" charset="-122"/>
            </a:endParaRPr>
          </a:p>
        </p:txBody>
      </p:sp>
      <p:sp>
        <p:nvSpPr>
          <p:cNvPr id="17" name="Text Box 15"/>
          <p:cNvSpPr txBox="1">
            <a:spLocks noChangeArrowheads="1"/>
          </p:cNvSpPr>
          <p:nvPr/>
        </p:nvSpPr>
        <p:spPr bwMode="auto">
          <a:xfrm>
            <a:off x="8257184" y="4170289"/>
            <a:ext cx="4968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启动</a:t>
            </a:r>
            <a:endParaRPr kumimoji="1" lang="zh-CN" altLang="en-US" sz="2400">
              <a:ea typeface="黑体" panose="02010609060101010101" pitchFamily="49" charset="-122"/>
            </a:endParaRPr>
          </a:p>
        </p:txBody>
      </p:sp>
      <p:sp>
        <p:nvSpPr>
          <p:cNvPr id="18" name="Text Box 16"/>
          <p:cNvSpPr txBox="1">
            <a:spLocks noChangeArrowheads="1"/>
          </p:cNvSpPr>
          <p:nvPr/>
        </p:nvSpPr>
        <p:spPr bwMode="auto">
          <a:xfrm>
            <a:off x="7115772" y="3228901"/>
            <a:ext cx="457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完成</a:t>
            </a:r>
            <a:endParaRPr kumimoji="1" lang="zh-CN" altLang="en-US" sz="2400">
              <a:ea typeface="黑体" panose="02010609060101010101" pitchFamily="49" charset="-122"/>
            </a:endParaRPr>
          </a:p>
        </p:txBody>
      </p:sp>
      <p:sp>
        <p:nvSpPr>
          <p:cNvPr id="19" name="Text Box 17"/>
          <p:cNvSpPr txBox="1">
            <a:spLocks noChangeArrowheads="1"/>
          </p:cNvSpPr>
          <p:nvPr/>
        </p:nvSpPr>
        <p:spPr bwMode="auto">
          <a:xfrm>
            <a:off x="3686773" y="3351138"/>
            <a:ext cx="1062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dirty="0">
                <a:ea typeface="黑体" panose="02010609060101010101" pitchFamily="49" charset="-122"/>
              </a:rPr>
              <a:t>工作</a:t>
            </a:r>
            <a:endParaRPr kumimoji="1" lang="zh-CN" altLang="en-US" sz="2400" dirty="0">
              <a:ea typeface="黑体" panose="02010609060101010101" pitchFamily="49" charset="-122"/>
            </a:endParaRPr>
          </a:p>
        </p:txBody>
      </p:sp>
      <p:sp>
        <p:nvSpPr>
          <p:cNvPr id="20" name="Text Box 18"/>
          <p:cNvSpPr txBox="1">
            <a:spLocks noChangeArrowheads="1"/>
          </p:cNvSpPr>
          <p:nvPr/>
        </p:nvSpPr>
        <p:spPr bwMode="auto">
          <a:xfrm>
            <a:off x="6064848" y="3311450"/>
            <a:ext cx="1062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dirty="0">
                <a:ea typeface="黑体" panose="02010609060101010101" pitchFamily="49" charset="-122"/>
              </a:rPr>
              <a:t>工作</a:t>
            </a:r>
            <a:endParaRPr kumimoji="1" lang="zh-CN" altLang="en-US" sz="2400" dirty="0">
              <a:ea typeface="黑体" panose="02010609060101010101" pitchFamily="49" charset="-122"/>
            </a:endParaRPr>
          </a:p>
        </p:txBody>
      </p:sp>
      <p:sp>
        <p:nvSpPr>
          <p:cNvPr id="21" name="Line 19"/>
          <p:cNvSpPr>
            <a:spLocks noChangeShapeType="1"/>
          </p:cNvSpPr>
          <p:nvPr/>
        </p:nvSpPr>
        <p:spPr bwMode="auto">
          <a:xfrm>
            <a:off x="4599584" y="3755950"/>
            <a:ext cx="1588" cy="996950"/>
          </a:xfrm>
          <a:prstGeom prst="line">
            <a:avLst/>
          </a:prstGeom>
          <a:noFill/>
          <a:ln w="38100">
            <a:solidFill>
              <a:schemeClr val="tx1"/>
            </a:solidFill>
            <a:prstDash val="sysDot"/>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0"/>
          <p:cNvSpPr>
            <a:spLocks noChangeShapeType="1"/>
          </p:cNvSpPr>
          <p:nvPr/>
        </p:nvSpPr>
        <p:spPr bwMode="auto">
          <a:xfrm>
            <a:off x="4994872" y="4182988"/>
            <a:ext cx="0" cy="550862"/>
          </a:xfrm>
          <a:prstGeom prst="line">
            <a:avLst/>
          </a:prstGeom>
          <a:noFill/>
          <a:ln w="38100">
            <a:solidFill>
              <a:schemeClr val="tx1"/>
            </a:solidFill>
            <a:prstDash val="sysDot"/>
            <a:round/>
            <a:head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1"/>
          <p:cNvSpPr>
            <a:spLocks noChangeShapeType="1"/>
          </p:cNvSpPr>
          <p:nvPr/>
        </p:nvSpPr>
        <p:spPr bwMode="auto">
          <a:xfrm flipV="1">
            <a:off x="5007573" y="4181400"/>
            <a:ext cx="1208087" cy="1588"/>
          </a:xfrm>
          <a:prstGeom prst="line">
            <a:avLst/>
          </a:prstGeom>
          <a:noFill/>
          <a:ln w="57150">
            <a:solidFill>
              <a:srgbClr val="AC2E0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2"/>
          <p:cNvSpPr>
            <a:spLocks noChangeShapeType="1"/>
          </p:cNvSpPr>
          <p:nvPr/>
        </p:nvSpPr>
        <p:spPr bwMode="auto">
          <a:xfrm flipH="1">
            <a:off x="6196610" y="4230613"/>
            <a:ext cx="3175" cy="538162"/>
          </a:xfrm>
          <a:prstGeom prst="line">
            <a:avLst/>
          </a:prstGeom>
          <a:noFill/>
          <a:ln w="38100">
            <a:solidFill>
              <a:schemeClr val="tx1"/>
            </a:solidFill>
            <a:prstDash val="sysDot"/>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3"/>
          <p:cNvSpPr>
            <a:spLocks noChangeShapeType="1"/>
          </p:cNvSpPr>
          <p:nvPr/>
        </p:nvSpPr>
        <p:spPr bwMode="auto">
          <a:xfrm flipV="1">
            <a:off x="5869584" y="3728964"/>
            <a:ext cx="0" cy="498475"/>
          </a:xfrm>
          <a:prstGeom prst="line">
            <a:avLst/>
          </a:prstGeom>
          <a:noFill/>
          <a:ln w="38100">
            <a:solidFill>
              <a:srgbClr val="006600"/>
            </a:solidFill>
            <a:prstDash val="sysDot"/>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4"/>
          <p:cNvSpPr>
            <a:spLocks noChangeShapeType="1"/>
          </p:cNvSpPr>
          <p:nvPr/>
        </p:nvSpPr>
        <p:spPr bwMode="auto">
          <a:xfrm>
            <a:off x="9811347" y="3743250"/>
            <a:ext cx="0" cy="1047750"/>
          </a:xfrm>
          <a:prstGeom prst="line">
            <a:avLst/>
          </a:prstGeom>
          <a:noFill/>
          <a:ln w="38100">
            <a:solidFill>
              <a:schemeClr val="tx1"/>
            </a:solidFill>
            <a:prstDash val="sysDot"/>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5"/>
          <p:cNvSpPr>
            <a:spLocks noChangeShapeType="1"/>
          </p:cNvSpPr>
          <p:nvPr/>
        </p:nvSpPr>
        <p:spPr bwMode="auto">
          <a:xfrm flipV="1">
            <a:off x="8476260" y="3755950"/>
            <a:ext cx="1344613" cy="0"/>
          </a:xfrm>
          <a:prstGeom prst="line">
            <a:avLst/>
          </a:prstGeom>
          <a:noFill/>
          <a:ln w="38100">
            <a:solidFill>
              <a:srgbClr val="00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Text Box 26"/>
          <p:cNvSpPr txBox="1">
            <a:spLocks noChangeArrowheads="1"/>
          </p:cNvSpPr>
          <p:nvPr/>
        </p:nvSpPr>
        <p:spPr bwMode="auto">
          <a:xfrm>
            <a:off x="8736609" y="3300338"/>
            <a:ext cx="1062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工作</a:t>
            </a:r>
            <a:endParaRPr kumimoji="1" lang="zh-CN" altLang="en-US" sz="2400">
              <a:ea typeface="黑体" panose="02010609060101010101" pitchFamily="49" charset="-122"/>
            </a:endParaRPr>
          </a:p>
        </p:txBody>
      </p:sp>
      <p:sp>
        <p:nvSpPr>
          <p:cNvPr id="29" name="Line 27"/>
          <p:cNvSpPr>
            <a:spLocks noChangeShapeType="1"/>
          </p:cNvSpPr>
          <p:nvPr/>
        </p:nvSpPr>
        <p:spPr bwMode="auto">
          <a:xfrm>
            <a:off x="7607897" y="4200451"/>
            <a:ext cx="0" cy="550863"/>
          </a:xfrm>
          <a:prstGeom prst="line">
            <a:avLst/>
          </a:prstGeom>
          <a:noFill/>
          <a:ln w="38100">
            <a:solidFill>
              <a:schemeClr val="tx1"/>
            </a:solidFill>
            <a:prstDash val="sysDot"/>
            <a:round/>
            <a:head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8"/>
          <p:cNvSpPr>
            <a:spLocks noChangeShapeType="1"/>
          </p:cNvSpPr>
          <p:nvPr/>
        </p:nvSpPr>
        <p:spPr bwMode="auto">
          <a:xfrm flipV="1">
            <a:off x="7620598" y="4213150"/>
            <a:ext cx="1208087" cy="1588"/>
          </a:xfrm>
          <a:prstGeom prst="line">
            <a:avLst/>
          </a:prstGeom>
          <a:noFill/>
          <a:ln w="57150">
            <a:solidFill>
              <a:srgbClr val="AC2E0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29"/>
          <p:cNvSpPr>
            <a:spLocks noChangeShapeType="1"/>
          </p:cNvSpPr>
          <p:nvPr/>
        </p:nvSpPr>
        <p:spPr bwMode="auto">
          <a:xfrm>
            <a:off x="8812810" y="4248076"/>
            <a:ext cx="11113" cy="523875"/>
          </a:xfrm>
          <a:prstGeom prst="line">
            <a:avLst/>
          </a:prstGeom>
          <a:noFill/>
          <a:ln w="38100">
            <a:solidFill>
              <a:schemeClr val="tx1"/>
            </a:solidFill>
            <a:prstDash val="sysDot"/>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30"/>
          <p:cNvSpPr>
            <a:spLocks noChangeShapeType="1"/>
          </p:cNvSpPr>
          <p:nvPr/>
        </p:nvSpPr>
        <p:spPr bwMode="auto">
          <a:xfrm flipV="1">
            <a:off x="8482609" y="3746426"/>
            <a:ext cx="0" cy="498475"/>
          </a:xfrm>
          <a:prstGeom prst="line">
            <a:avLst/>
          </a:prstGeom>
          <a:noFill/>
          <a:ln w="38100">
            <a:solidFill>
              <a:srgbClr val="006600"/>
            </a:solidFill>
            <a:prstDash val="sysDot"/>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Text Box 31"/>
          <p:cNvSpPr txBox="1">
            <a:spLocks noChangeArrowheads="1"/>
          </p:cNvSpPr>
          <p:nvPr/>
        </p:nvSpPr>
        <p:spPr bwMode="auto">
          <a:xfrm>
            <a:off x="4264623" y="4717976"/>
            <a:ext cx="523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dirty="0">
                <a:ea typeface="黑体" panose="02010609060101010101" pitchFamily="49" charset="-122"/>
              </a:rPr>
              <a:t>请求</a:t>
            </a:r>
            <a:endParaRPr kumimoji="1" lang="zh-CN" altLang="en-US" sz="2400" dirty="0">
              <a:ea typeface="黑体" panose="02010609060101010101" pitchFamily="49" charset="-122"/>
            </a:endParaRPr>
          </a:p>
        </p:txBody>
      </p:sp>
      <p:sp>
        <p:nvSpPr>
          <p:cNvPr id="34" name="Text Box 32"/>
          <p:cNvSpPr txBox="1">
            <a:spLocks noChangeArrowheads="1"/>
          </p:cNvSpPr>
          <p:nvPr/>
        </p:nvSpPr>
        <p:spPr bwMode="auto">
          <a:xfrm>
            <a:off x="4737698" y="4700514"/>
            <a:ext cx="523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dirty="0">
                <a:ea typeface="黑体" panose="02010609060101010101" pitchFamily="49" charset="-122"/>
              </a:rPr>
              <a:t>响应</a:t>
            </a:r>
            <a:endParaRPr kumimoji="1" lang="zh-CN" altLang="en-US" sz="2400" dirty="0">
              <a:ea typeface="黑体" panose="02010609060101010101" pitchFamily="49" charset="-122"/>
            </a:endParaRPr>
          </a:p>
        </p:txBody>
      </p:sp>
      <p:sp>
        <p:nvSpPr>
          <p:cNvPr id="35" name="Text Box 33"/>
          <p:cNvSpPr txBox="1">
            <a:spLocks noChangeArrowheads="1"/>
          </p:cNvSpPr>
          <p:nvPr/>
        </p:nvSpPr>
        <p:spPr bwMode="auto">
          <a:xfrm>
            <a:off x="5582248" y="4170289"/>
            <a:ext cx="4968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dirty="0">
                <a:ea typeface="黑体" panose="02010609060101010101" pitchFamily="49" charset="-122"/>
              </a:rPr>
              <a:t>启动</a:t>
            </a:r>
            <a:endParaRPr kumimoji="1" lang="zh-CN" altLang="en-US" sz="2400" dirty="0">
              <a:ea typeface="黑体" panose="02010609060101010101" pitchFamily="49" charset="-122"/>
            </a:endParaRPr>
          </a:p>
        </p:txBody>
      </p:sp>
      <p:sp>
        <p:nvSpPr>
          <p:cNvPr id="36" name="Text Box 34"/>
          <p:cNvSpPr txBox="1">
            <a:spLocks noChangeArrowheads="1"/>
          </p:cNvSpPr>
          <p:nvPr/>
        </p:nvSpPr>
        <p:spPr bwMode="auto">
          <a:xfrm>
            <a:off x="6907810" y="4705276"/>
            <a:ext cx="523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请求</a:t>
            </a:r>
            <a:endParaRPr kumimoji="1" lang="zh-CN" altLang="en-US" sz="2400">
              <a:ea typeface="黑体" panose="02010609060101010101" pitchFamily="49" charset="-122"/>
            </a:endParaRPr>
          </a:p>
        </p:txBody>
      </p:sp>
      <p:sp>
        <p:nvSpPr>
          <p:cNvPr id="37" name="Text Box 35"/>
          <p:cNvSpPr txBox="1">
            <a:spLocks noChangeArrowheads="1"/>
          </p:cNvSpPr>
          <p:nvPr/>
        </p:nvSpPr>
        <p:spPr bwMode="auto">
          <a:xfrm>
            <a:off x="7380885" y="4687814"/>
            <a:ext cx="523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a:ea typeface="黑体" panose="02010609060101010101" pitchFamily="49" charset="-122"/>
              </a:rPr>
              <a:t>响应</a:t>
            </a:r>
            <a:endParaRPr kumimoji="1" lang="zh-CN" altLang="en-US" sz="2400">
              <a:ea typeface="黑体" panose="02010609060101010101" pitchFamily="49" charset="-122"/>
            </a:endParaRPr>
          </a:p>
        </p:txBody>
      </p:sp>
      <p:sp>
        <p:nvSpPr>
          <p:cNvPr id="39" name="Text Box 37"/>
          <p:cNvSpPr txBox="1">
            <a:spLocks noChangeArrowheads="1"/>
          </p:cNvSpPr>
          <p:nvPr/>
        </p:nvSpPr>
        <p:spPr bwMode="auto">
          <a:xfrm>
            <a:off x="6047385" y="4757664"/>
            <a:ext cx="523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400" dirty="0">
                <a:ea typeface="黑体" panose="02010609060101010101" pitchFamily="49" charset="-122"/>
              </a:rPr>
              <a:t>返回</a:t>
            </a:r>
            <a:endParaRPr kumimoji="1" lang="zh-CN" altLang="en-US" sz="2400" dirty="0">
              <a:ea typeface="黑体" panose="02010609060101010101" pitchFamily="49" charset="-122"/>
            </a:endParaRPr>
          </a:p>
        </p:txBody>
      </p:sp>
      <p:grpSp>
        <p:nvGrpSpPr>
          <p:cNvPr id="52" name="组合 51"/>
          <p:cNvGrpSpPr/>
          <p:nvPr/>
        </p:nvGrpSpPr>
        <p:grpSpPr>
          <a:xfrm>
            <a:off x="5447309" y="2508175"/>
            <a:ext cx="3159126" cy="1681163"/>
            <a:chOff x="5447309" y="2508175"/>
            <a:chExt cx="3159126" cy="1681163"/>
          </a:xfrm>
        </p:grpSpPr>
        <p:sp>
          <p:nvSpPr>
            <p:cNvPr id="38" name="Text Box 36"/>
            <p:cNvSpPr txBox="1">
              <a:spLocks noChangeArrowheads="1"/>
            </p:cNvSpPr>
            <p:nvPr/>
          </p:nvSpPr>
          <p:spPr bwMode="auto">
            <a:xfrm>
              <a:off x="6064848" y="2508175"/>
              <a:ext cx="254158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200" dirty="0">
                  <a:solidFill>
                    <a:srgbClr val="008000"/>
                  </a:solidFill>
                  <a:ea typeface="黑体" panose="02010609060101010101" pitchFamily="49" charset="-122"/>
                </a:rPr>
                <a:t>中断服务程序</a:t>
              </a:r>
              <a:endParaRPr kumimoji="1" lang="zh-CN" altLang="en-US" sz="2200" dirty="0">
                <a:solidFill>
                  <a:srgbClr val="008000"/>
                </a:solidFill>
                <a:ea typeface="黑体" panose="02010609060101010101" pitchFamily="49" charset="-122"/>
              </a:endParaRPr>
            </a:p>
          </p:txBody>
        </p:sp>
        <p:sp>
          <p:nvSpPr>
            <p:cNvPr id="40" name="Line 38"/>
            <p:cNvSpPr>
              <a:spLocks noChangeShapeType="1"/>
            </p:cNvSpPr>
            <p:nvPr/>
          </p:nvSpPr>
          <p:spPr bwMode="auto">
            <a:xfrm flipH="1">
              <a:off x="5447309" y="2911401"/>
              <a:ext cx="673100" cy="12239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39"/>
            <p:cNvSpPr>
              <a:spLocks noChangeShapeType="1"/>
            </p:cNvSpPr>
            <p:nvPr/>
          </p:nvSpPr>
          <p:spPr bwMode="auto">
            <a:xfrm>
              <a:off x="7801573" y="2925688"/>
              <a:ext cx="415925" cy="126365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2" name="Text Box 40"/>
          <p:cNvSpPr txBox="1">
            <a:spLocks noChangeArrowheads="1"/>
          </p:cNvSpPr>
          <p:nvPr/>
        </p:nvSpPr>
        <p:spPr bwMode="auto">
          <a:xfrm>
            <a:off x="2091334" y="5665714"/>
            <a:ext cx="8447088"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000" dirty="0">
                <a:solidFill>
                  <a:schemeClr val="accent1"/>
                </a:solidFill>
                <a:latin typeface="Arial" panose="020B0604020202020204" pitchFamily="34" charset="0"/>
                <a:ea typeface="黑体" panose="02010609060101010101" pitchFamily="49" charset="-122"/>
              </a:rPr>
              <a:t>上述哪段时间</a:t>
            </a:r>
            <a:r>
              <a:rPr lang="en-US" altLang="zh-CN" sz="2000" dirty="0">
                <a:solidFill>
                  <a:schemeClr val="accent1"/>
                </a:solidFill>
                <a:latin typeface="Arial" panose="020B0604020202020204" pitchFamily="34" charset="0"/>
                <a:ea typeface="黑体" panose="02010609060101010101" pitchFamily="49" charset="-122"/>
              </a:rPr>
              <a:t>CPU</a:t>
            </a:r>
            <a:r>
              <a:rPr lang="zh-CN" altLang="en-US" sz="2000" dirty="0">
                <a:solidFill>
                  <a:schemeClr val="accent1"/>
                </a:solidFill>
                <a:latin typeface="Arial" panose="020B0604020202020204" pitchFamily="34" charset="0"/>
                <a:ea typeface="黑体" panose="02010609060101010101" pitchFamily="49" charset="-122"/>
              </a:rPr>
              <a:t>和外设并行工作？</a:t>
            </a:r>
            <a:endParaRPr lang="zh-CN" altLang="en-US" sz="2000" dirty="0">
              <a:solidFill>
                <a:schemeClr val="accent1"/>
              </a:solidFill>
              <a:latin typeface="Arial" panose="020B0604020202020204" pitchFamily="34" charset="0"/>
              <a:ea typeface="黑体" panose="02010609060101010101" pitchFamily="49" charset="-122"/>
            </a:endParaRPr>
          </a:p>
          <a:p>
            <a:r>
              <a:rPr lang="zh-CN" altLang="en-US" sz="2000" dirty="0">
                <a:solidFill>
                  <a:schemeClr val="accent1"/>
                </a:solidFill>
                <a:latin typeface="Arial" panose="020B0604020202020204" pitchFamily="34" charset="0"/>
                <a:ea typeface="黑体" panose="02010609060101010101" pitchFamily="49" charset="-122"/>
              </a:rPr>
              <a:t>程序切换（响应中断过程）由硬件完成，即执行“中断隐指令”，时间为</a:t>
            </a:r>
            <a:endParaRPr lang="en-US" altLang="zh-CN" dirty="0"/>
          </a:p>
        </p:txBody>
      </p:sp>
      <p:sp>
        <p:nvSpPr>
          <p:cNvPr id="43" name="Line 41"/>
          <p:cNvSpPr>
            <a:spLocks noChangeShapeType="1"/>
          </p:cNvSpPr>
          <p:nvPr/>
        </p:nvSpPr>
        <p:spPr bwMode="auto">
          <a:xfrm flipV="1">
            <a:off x="4658322" y="4737025"/>
            <a:ext cx="361950"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42"/>
          <p:cNvSpPr>
            <a:spLocks noChangeShapeType="1"/>
          </p:cNvSpPr>
          <p:nvPr/>
        </p:nvSpPr>
        <p:spPr bwMode="auto">
          <a:xfrm flipV="1">
            <a:off x="7245947" y="4737025"/>
            <a:ext cx="361950"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43"/>
          <p:cNvSpPr>
            <a:spLocks noChangeShapeType="1"/>
          </p:cNvSpPr>
          <p:nvPr/>
        </p:nvSpPr>
        <p:spPr bwMode="auto">
          <a:xfrm flipV="1">
            <a:off x="9793884" y="4792588"/>
            <a:ext cx="361950"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44"/>
          <p:cNvSpPr>
            <a:spLocks noChangeShapeType="1"/>
          </p:cNvSpPr>
          <p:nvPr/>
        </p:nvSpPr>
        <p:spPr bwMode="auto">
          <a:xfrm flipV="1">
            <a:off x="3278785" y="4794176"/>
            <a:ext cx="828675" cy="987425"/>
          </a:xfrm>
          <a:prstGeom prst="line">
            <a:avLst/>
          </a:prstGeom>
          <a:noFill/>
          <a:ln w="19050">
            <a:solidFill>
              <a:srgbClr val="AC2E0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50"/>
          <p:cNvSpPr>
            <a:spLocks noChangeShapeType="1"/>
          </p:cNvSpPr>
          <p:nvPr/>
        </p:nvSpPr>
        <p:spPr bwMode="auto">
          <a:xfrm flipV="1">
            <a:off x="3377209" y="4764014"/>
            <a:ext cx="3094038" cy="985837"/>
          </a:xfrm>
          <a:prstGeom prst="line">
            <a:avLst/>
          </a:prstGeom>
          <a:noFill/>
          <a:ln w="19050">
            <a:solidFill>
              <a:srgbClr val="AC2E0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51"/>
          <p:cNvSpPr>
            <a:spLocks noChangeShapeType="1"/>
          </p:cNvSpPr>
          <p:nvPr/>
        </p:nvSpPr>
        <p:spPr bwMode="auto">
          <a:xfrm flipV="1">
            <a:off x="3435948" y="4821163"/>
            <a:ext cx="5705475" cy="914400"/>
          </a:xfrm>
          <a:prstGeom prst="line">
            <a:avLst/>
          </a:prstGeom>
          <a:noFill/>
          <a:ln w="19050">
            <a:solidFill>
              <a:srgbClr val="AC2E0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52"/>
          <p:cNvSpPr>
            <a:spLocks noChangeShapeType="1"/>
          </p:cNvSpPr>
          <p:nvPr/>
        </p:nvSpPr>
        <p:spPr bwMode="auto">
          <a:xfrm flipV="1">
            <a:off x="9855798" y="4852913"/>
            <a:ext cx="73025" cy="11176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53"/>
          <p:cNvSpPr>
            <a:spLocks noChangeShapeType="1"/>
          </p:cNvSpPr>
          <p:nvPr/>
        </p:nvSpPr>
        <p:spPr bwMode="auto">
          <a:xfrm flipH="1" flipV="1">
            <a:off x="4910735" y="4829101"/>
            <a:ext cx="4949825" cy="1089025"/>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54"/>
          <p:cNvSpPr>
            <a:spLocks noChangeShapeType="1"/>
          </p:cNvSpPr>
          <p:nvPr/>
        </p:nvSpPr>
        <p:spPr bwMode="auto">
          <a:xfrm flipH="1" flipV="1">
            <a:off x="7414222" y="4833863"/>
            <a:ext cx="2424112" cy="1103312"/>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矩形 4"/>
          <p:cNvSpPr/>
          <p:nvPr/>
        </p:nvSpPr>
        <p:spPr>
          <a:xfrm>
            <a:off x="688560" y="1703213"/>
            <a:ext cx="10713720" cy="940963"/>
          </a:xfrm>
          <a:prstGeom prst="rect">
            <a:avLst/>
          </a:prstGeom>
        </p:spPr>
        <p:txBody>
          <a:bodyPr wrap="square">
            <a:spAutoFit/>
          </a:bodyPr>
          <a:lstStyle/>
          <a:p>
            <a:pPr>
              <a:lnSpc>
                <a:spcPct val="120000"/>
              </a:lnSpc>
            </a:pPr>
            <a:r>
              <a:rPr lang="zh-CN" altLang="en-US" sz="2400" b="1" kern="0" dirty="0">
                <a:solidFill>
                  <a:prstClr val="black"/>
                </a:solidFill>
                <a:latin typeface="微软雅黑" panose="020B0503020204020204" pitchFamily="34" charset="-122"/>
                <a:ea typeface="微软雅黑" panose="020B0503020204020204" pitchFamily="34" charset="-122"/>
              </a:rPr>
              <a:t>                                 “中断服务程序”执行完后，返回原被中止的程序断点处继续执行。</a:t>
            </a:r>
            <a:endParaRPr lang="zh-CN" altLang="en-US" dirty="0"/>
          </a:p>
        </p:txBody>
      </p:sp>
      <p:sp>
        <p:nvSpPr>
          <p:cNvPr id="54" name="矩形 53"/>
          <p:cNvSpPr/>
          <p:nvPr/>
        </p:nvSpPr>
        <p:spPr>
          <a:xfrm>
            <a:off x="685800" y="846441"/>
            <a:ext cx="10842055" cy="1434945"/>
          </a:xfrm>
          <a:prstGeom prst="rect">
            <a:avLst/>
          </a:prstGeom>
        </p:spPr>
        <p:txBody>
          <a:bodyPr wrap="square">
            <a:spAutoFit/>
          </a:bodyPr>
          <a:lstStyle/>
          <a:p>
            <a:pPr>
              <a:lnSpc>
                <a:spcPct val="120000"/>
              </a:lnSpc>
            </a:pPr>
            <a:r>
              <a:rPr lang="en-US" altLang="zh-CN" sz="2400" b="1" kern="0" dirty="0">
                <a:solidFill>
                  <a:srgbClr val="0070C0"/>
                </a:solidFill>
                <a:latin typeface="微软雅黑" panose="020B0503020204020204" pitchFamily="34" charset="-122"/>
                <a:ea typeface="微软雅黑" panose="020B0503020204020204" pitchFamily="34" charset="-122"/>
              </a:rPr>
              <a:t>                                                            CPU</a:t>
            </a:r>
            <a:r>
              <a:rPr lang="zh-CN" altLang="en-US" sz="2400" b="1" kern="0" dirty="0">
                <a:solidFill>
                  <a:srgbClr val="0070C0"/>
                </a:solidFill>
                <a:latin typeface="微软雅黑" panose="020B0503020204020204" pitchFamily="34" charset="-122"/>
                <a:ea typeface="微软雅黑" panose="020B0503020204020204" pitchFamily="34" charset="-122"/>
              </a:rPr>
              <a:t>响应后，中止现行程序的执行，转入一个“中断服务程序”进行输入</a:t>
            </a:r>
            <a:r>
              <a:rPr lang="en-US" altLang="zh-CN" sz="2400" b="1" kern="0" dirty="0">
                <a:solidFill>
                  <a:srgbClr val="0070C0"/>
                </a:solidFill>
                <a:latin typeface="微软雅黑" panose="020B0503020204020204" pitchFamily="34" charset="-122"/>
                <a:ea typeface="微软雅黑" panose="020B0503020204020204" pitchFamily="34" charset="-122"/>
              </a:rPr>
              <a:t>/</a:t>
            </a:r>
            <a:r>
              <a:rPr lang="zh-CN" altLang="en-US" sz="2400" b="1" kern="0" dirty="0">
                <a:solidFill>
                  <a:srgbClr val="0070C0"/>
                </a:solidFill>
                <a:latin typeface="微软雅黑" panose="020B0503020204020204" pitchFamily="34" charset="-122"/>
                <a:ea typeface="微软雅黑" panose="020B0503020204020204" pitchFamily="34" charset="-122"/>
              </a:rPr>
              <a:t>出操作，实现主机和外设接口之间的数据传送，并启动外设工作；</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linds(horizontal)">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linds(horizontal)">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blinds(horizontal)">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0" end="0"/>
                                            </p:txEl>
                                          </p:spTgt>
                                        </p:tgtEl>
                                        <p:attrNameLst>
                                          <p:attrName>style.visibility</p:attrName>
                                        </p:attrNameLst>
                                      </p:cBhvr>
                                      <p:to>
                                        <p:strVal val="visible"/>
                                      </p:to>
                                    </p:set>
                                    <p:animEffect transition="in" filter="blinds(horizontal)">
                                      <p:cBhvr>
                                        <p:cTn id="57" dur="500"/>
                                        <p:tgtEl>
                                          <p:spTgt spid="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blinds(horizontal)">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blinds(horizontal)">
                                      <p:cBhvr>
                                        <p:cTn id="67" dur="500"/>
                                        <p:tgtEl>
                                          <p:spTgt spid="3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blinds(horizontal)">
                                      <p:cBhvr>
                                        <p:cTn id="72" dur="5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blinds(horizontal)">
                                      <p:cBhvr>
                                        <p:cTn id="77" dur="500"/>
                                        <p:tgtEl>
                                          <p:spTgt spid="54"/>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blinds(horizontal)">
                                      <p:cBhvr>
                                        <p:cTn id="82" dur="500"/>
                                        <p:tgtEl>
                                          <p:spTgt spid="23"/>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blinds(horizontal)">
                                      <p:cBhvr>
                                        <p:cTn id="87" dur="500"/>
                                        <p:tgtEl>
                                          <p:spTgt spid="25"/>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blinds(horizontal)">
                                      <p:cBhvr>
                                        <p:cTn id="92" dur="500"/>
                                        <p:tgtEl>
                                          <p:spTgt spid="35"/>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blinds(horizontal)">
                                      <p:cBhvr>
                                        <p:cTn id="97" dur="500"/>
                                        <p:tgtEl>
                                          <p:spTgt spid="20"/>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blinds(horizontal)">
                                      <p:cBhvr>
                                        <p:cTn id="102" dur="500"/>
                                        <p:tgtEl>
                                          <p:spTgt spid="13"/>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blinds(horizontal)">
                                      <p:cBhvr>
                                        <p:cTn id="107" dur="500"/>
                                        <p:tgtEl>
                                          <p:spTgt spid="24"/>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blinds(horizontal)">
                                      <p:cBhvr>
                                        <p:cTn id="112" dur="500"/>
                                        <p:tgtEl>
                                          <p:spTgt spid="39"/>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11"/>
                                        </p:tgtEl>
                                        <p:attrNameLst>
                                          <p:attrName>style.visibility</p:attrName>
                                        </p:attrNameLst>
                                      </p:cBhvr>
                                      <p:to>
                                        <p:strVal val="visible"/>
                                      </p:to>
                                    </p:set>
                                    <p:animEffect transition="in" filter="blinds(horizontal)">
                                      <p:cBhvr>
                                        <p:cTn id="117" dur="500"/>
                                        <p:tgtEl>
                                          <p:spTgt spid="11"/>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5"/>
                                        </p:tgtEl>
                                        <p:attrNameLst>
                                          <p:attrName>style.visibility</p:attrName>
                                        </p:attrNameLst>
                                      </p:cBhvr>
                                      <p:to>
                                        <p:strVal val="visible"/>
                                      </p:to>
                                    </p:set>
                                    <p:animEffect transition="in" filter="blinds(horizontal)">
                                      <p:cBhvr>
                                        <p:cTn id="122" dur="500"/>
                                        <p:tgtEl>
                                          <p:spTgt spid="5"/>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18"/>
                                        </p:tgtEl>
                                        <p:attrNameLst>
                                          <p:attrName>style.visibility</p:attrName>
                                        </p:attrNameLst>
                                      </p:cBhvr>
                                      <p:to>
                                        <p:strVal val="visible"/>
                                      </p:to>
                                    </p:set>
                                    <p:animEffect transition="in" filter="blinds(horizontal)">
                                      <p:cBhvr>
                                        <p:cTn id="127" dur="500"/>
                                        <p:tgtEl>
                                          <p:spTgt spid="18"/>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12"/>
                                        </p:tgtEl>
                                        <p:attrNameLst>
                                          <p:attrName>style.visibility</p:attrName>
                                        </p:attrNameLst>
                                      </p:cBhvr>
                                      <p:to>
                                        <p:strVal val="visible"/>
                                      </p:to>
                                    </p:set>
                                    <p:animEffect transition="in" filter="blinds(horizontal)">
                                      <p:cBhvr>
                                        <p:cTn id="132" dur="500"/>
                                        <p:tgtEl>
                                          <p:spTgt spid="12"/>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36"/>
                                        </p:tgtEl>
                                        <p:attrNameLst>
                                          <p:attrName>style.visibility</p:attrName>
                                        </p:attrNameLst>
                                      </p:cBhvr>
                                      <p:to>
                                        <p:strVal val="visible"/>
                                      </p:to>
                                    </p:set>
                                    <p:animEffect transition="in" filter="blinds(horizontal)">
                                      <p:cBhvr>
                                        <p:cTn id="137" dur="500"/>
                                        <p:tgtEl>
                                          <p:spTgt spid="36"/>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44"/>
                                        </p:tgtEl>
                                        <p:attrNameLst>
                                          <p:attrName>style.visibility</p:attrName>
                                        </p:attrNameLst>
                                      </p:cBhvr>
                                      <p:to>
                                        <p:strVal val="visible"/>
                                      </p:to>
                                    </p:set>
                                    <p:animEffect transition="in" filter="blinds(horizontal)">
                                      <p:cBhvr>
                                        <p:cTn id="142" dur="500"/>
                                        <p:tgtEl>
                                          <p:spTgt spid="44"/>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37"/>
                                        </p:tgtEl>
                                        <p:attrNameLst>
                                          <p:attrName>style.visibility</p:attrName>
                                        </p:attrNameLst>
                                      </p:cBhvr>
                                      <p:to>
                                        <p:strVal val="visible"/>
                                      </p:to>
                                    </p:set>
                                    <p:animEffect transition="in" filter="blinds(horizontal)">
                                      <p:cBhvr>
                                        <p:cTn id="147" dur="500"/>
                                        <p:tgtEl>
                                          <p:spTgt spid="37"/>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29"/>
                                        </p:tgtEl>
                                        <p:attrNameLst>
                                          <p:attrName>style.visibility</p:attrName>
                                        </p:attrNameLst>
                                      </p:cBhvr>
                                      <p:to>
                                        <p:strVal val="visible"/>
                                      </p:to>
                                    </p:set>
                                    <p:animEffect transition="in" filter="blinds(horizontal)">
                                      <p:cBhvr>
                                        <p:cTn id="152" dur="500"/>
                                        <p:tgtEl>
                                          <p:spTgt spid="29"/>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30"/>
                                        </p:tgtEl>
                                        <p:attrNameLst>
                                          <p:attrName>style.visibility</p:attrName>
                                        </p:attrNameLst>
                                      </p:cBhvr>
                                      <p:to>
                                        <p:strVal val="visible"/>
                                      </p:to>
                                    </p:set>
                                    <p:animEffect transition="in" filter="blinds(horizontal)">
                                      <p:cBhvr>
                                        <p:cTn id="157" dur="500"/>
                                        <p:tgtEl>
                                          <p:spTgt spid="30"/>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0" nodeType="clickEffect">
                                  <p:stCondLst>
                                    <p:cond delay="0"/>
                                  </p:stCondLst>
                                  <p:childTnLst>
                                    <p:set>
                                      <p:cBhvr>
                                        <p:cTn id="161" dur="1" fill="hold">
                                          <p:stCondLst>
                                            <p:cond delay="0"/>
                                          </p:stCondLst>
                                        </p:cTn>
                                        <p:tgtEl>
                                          <p:spTgt spid="32"/>
                                        </p:tgtEl>
                                        <p:attrNameLst>
                                          <p:attrName>style.visibility</p:attrName>
                                        </p:attrNameLst>
                                      </p:cBhvr>
                                      <p:to>
                                        <p:strVal val="visible"/>
                                      </p:to>
                                    </p:set>
                                    <p:animEffect transition="in" filter="blinds(horizontal)">
                                      <p:cBhvr>
                                        <p:cTn id="162" dur="500"/>
                                        <p:tgtEl>
                                          <p:spTgt spid="32"/>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grpId="0" nodeType="clickEffect">
                                  <p:stCondLst>
                                    <p:cond delay="0"/>
                                  </p:stCondLst>
                                  <p:childTnLst>
                                    <p:set>
                                      <p:cBhvr>
                                        <p:cTn id="166" dur="1" fill="hold">
                                          <p:stCondLst>
                                            <p:cond delay="0"/>
                                          </p:stCondLst>
                                        </p:cTn>
                                        <p:tgtEl>
                                          <p:spTgt spid="17"/>
                                        </p:tgtEl>
                                        <p:attrNameLst>
                                          <p:attrName>style.visibility</p:attrName>
                                        </p:attrNameLst>
                                      </p:cBhvr>
                                      <p:to>
                                        <p:strVal val="visible"/>
                                      </p:to>
                                    </p:set>
                                    <p:animEffect transition="in" filter="blinds(horizontal)">
                                      <p:cBhvr>
                                        <p:cTn id="167" dur="500"/>
                                        <p:tgtEl>
                                          <p:spTgt spid="17"/>
                                        </p:tgtEl>
                                      </p:cBhvr>
                                    </p:animEffect>
                                  </p:childTnLst>
                                </p:cTn>
                              </p:par>
                            </p:childTnLst>
                          </p:cTn>
                        </p:par>
                      </p:childTnLst>
                    </p:cTn>
                  </p:par>
                  <p:par>
                    <p:cTn id="168" fill="hold">
                      <p:stCondLst>
                        <p:cond delay="indefinite"/>
                      </p:stCondLst>
                      <p:childTnLst>
                        <p:par>
                          <p:cTn id="169" fill="hold">
                            <p:stCondLst>
                              <p:cond delay="0"/>
                            </p:stCondLst>
                            <p:childTnLst>
                              <p:par>
                                <p:cTn id="170" presetID="3" presetClass="entr" presetSubtype="10" fill="hold" grpId="0" nodeType="clickEffect">
                                  <p:stCondLst>
                                    <p:cond delay="0"/>
                                  </p:stCondLst>
                                  <p:childTnLst>
                                    <p:set>
                                      <p:cBhvr>
                                        <p:cTn id="171" dur="1" fill="hold">
                                          <p:stCondLst>
                                            <p:cond delay="0"/>
                                          </p:stCondLst>
                                        </p:cTn>
                                        <p:tgtEl>
                                          <p:spTgt spid="27"/>
                                        </p:tgtEl>
                                        <p:attrNameLst>
                                          <p:attrName>style.visibility</p:attrName>
                                        </p:attrNameLst>
                                      </p:cBhvr>
                                      <p:to>
                                        <p:strVal val="visible"/>
                                      </p:to>
                                    </p:set>
                                    <p:animEffect transition="in" filter="blinds(horizontal)">
                                      <p:cBhvr>
                                        <p:cTn id="172" dur="500"/>
                                        <p:tgtEl>
                                          <p:spTgt spid="27"/>
                                        </p:tgtEl>
                                      </p:cBhvr>
                                    </p:animEffect>
                                  </p:childTnLst>
                                </p:cTn>
                              </p:par>
                            </p:childTnLst>
                          </p:cTn>
                        </p:par>
                      </p:childTnLst>
                    </p:cTn>
                  </p:par>
                  <p:par>
                    <p:cTn id="173" fill="hold">
                      <p:stCondLst>
                        <p:cond delay="indefinite"/>
                      </p:stCondLst>
                      <p:childTnLst>
                        <p:par>
                          <p:cTn id="174" fill="hold">
                            <p:stCondLst>
                              <p:cond delay="0"/>
                            </p:stCondLst>
                            <p:childTnLst>
                              <p:par>
                                <p:cTn id="175" presetID="3" presetClass="entr" presetSubtype="10" fill="hold" grpId="0" nodeType="clickEffect">
                                  <p:stCondLst>
                                    <p:cond delay="0"/>
                                  </p:stCondLst>
                                  <p:childTnLst>
                                    <p:set>
                                      <p:cBhvr>
                                        <p:cTn id="176" dur="1" fill="hold">
                                          <p:stCondLst>
                                            <p:cond delay="0"/>
                                          </p:stCondLst>
                                        </p:cTn>
                                        <p:tgtEl>
                                          <p:spTgt spid="28"/>
                                        </p:tgtEl>
                                        <p:attrNameLst>
                                          <p:attrName>style.visibility</p:attrName>
                                        </p:attrNameLst>
                                      </p:cBhvr>
                                      <p:to>
                                        <p:strVal val="visible"/>
                                      </p:to>
                                    </p:set>
                                    <p:animEffect transition="in" filter="blinds(horizontal)">
                                      <p:cBhvr>
                                        <p:cTn id="177" dur="500"/>
                                        <p:tgtEl>
                                          <p:spTgt spid="28"/>
                                        </p:tgtEl>
                                      </p:cBhvr>
                                    </p:animEffect>
                                  </p:childTnLst>
                                </p:cTn>
                              </p:par>
                            </p:childTnLst>
                          </p:cTn>
                        </p:par>
                      </p:childTnLst>
                    </p:cTn>
                  </p:par>
                  <p:par>
                    <p:cTn id="178" fill="hold">
                      <p:stCondLst>
                        <p:cond delay="indefinite"/>
                      </p:stCondLst>
                      <p:childTnLst>
                        <p:par>
                          <p:cTn id="179" fill="hold">
                            <p:stCondLst>
                              <p:cond delay="0"/>
                            </p:stCondLst>
                            <p:childTnLst>
                              <p:par>
                                <p:cTn id="180" presetID="3" presetClass="entr" presetSubtype="10" fill="hold" grpId="0" nodeType="clickEffect">
                                  <p:stCondLst>
                                    <p:cond delay="0"/>
                                  </p:stCondLst>
                                  <p:childTnLst>
                                    <p:set>
                                      <p:cBhvr>
                                        <p:cTn id="181" dur="1" fill="hold">
                                          <p:stCondLst>
                                            <p:cond delay="0"/>
                                          </p:stCondLst>
                                        </p:cTn>
                                        <p:tgtEl>
                                          <p:spTgt spid="31"/>
                                        </p:tgtEl>
                                        <p:attrNameLst>
                                          <p:attrName>style.visibility</p:attrName>
                                        </p:attrNameLst>
                                      </p:cBhvr>
                                      <p:to>
                                        <p:strVal val="visible"/>
                                      </p:to>
                                    </p:set>
                                    <p:animEffect transition="in" filter="blinds(horizontal)">
                                      <p:cBhvr>
                                        <p:cTn id="182" dur="500"/>
                                        <p:tgtEl>
                                          <p:spTgt spid="31"/>
                                        </p:tgtEl>
                                      </p:cBhvr>
                                    </p:animEffect>
                                  </p:childTnLst>
                                </p:cTn>
                              </p:par>
                            </p:childTnLst>
                          </p:cTn>
                        </p:par>
                      </p:childTnLst>
                    </p:cTn>
                  </p:par>
                  <p:par>
                    <p:cTn id="183" fill="hold">
                      <p:stCondLst>
                        <p:cond delay="indefinite"/>
                      </p:stCondLst>
                      <p:childTnLst>
                        <p:par>
                          <p:cTn id="184" fill="hold">
                            <p:stCondLst>
                              <p:cond delay="0"/>
                            </p:stCondLst>
                            <p:childTnLst>
                              <p:par>
                                <p:cTn id="185" presetID="3" presetClass="entr" presetSubtype="10" fill="hold" grpId="0" nodeType="clickEffect">
                                  <p:stCondLst>
                                    <p:cond delay="0"/>
                                  </p:stCondLst>
                                  <p:childTnLst>
                                    <p:set>
                                      <p:cBhvr>
                                        <p:cTn id="186" dur="1" fill="hold">
                                          <p:stCondLst>
                                            <p:cond delay="0"/>
                                          </p:stCondLst>
                                        </p:cTn>
                                        <p:tgtEl>
                                          <p:spTgt spid="14"/>
                                        </p:tgtEl>
                                        <p:attrNameLst>
                                          <p:attrName>style.visibility</p:attrName>
                                        </p:attrNameLst>
                                      </p:cBhvr>
                                      <p:to>
                                        <p:strVal val="visible"/>
                                      </p:to>
                                    </p:set>
                                    <p:animEffect transition="in" filter="blinds(horizontal)">
                                      <p:cBhvr>
                                        <p:cTn id="187" dur="500"/>
                                        <p:tgtEl>
                                          <p:spTgt spid="14"/>
                                        </p:tgtEl>
                                      </p:cBhvr>
                                    </p:animEffect>
                                  </p:childTnLst>
                                </p:cTn>
                              </p:par>
                            </p:childTnLst>
                          </p:cTn>
                        </p:par>
                      </p:childTnLst>
                    </p:cTn>
                  </p:par>
                  <p:par>
                    <p:cTn id="188" fill="hold">
                      <p:stCondLst>
                        <p:cond delay="indefinite"/>
                      </p:stCondLst>
                      <p:childTnLst>
                        <p:par>
                          <p:cTn id="189" fill="hold">
                            <p:stCondLst>
                              <p:cond delay="0"/>
                            </p:stCondLst>
                            <p:childTnLst>
                              <p:par>
                                <p:cTn id="190" presetID="3" presetClass="entr" presetSubtype="10" fill="hold" grpId="0" nodeType="clickEffect">
                                  <p:stCondLst>
                                    <p:cond delay="0"/>
                                  </p:stCondLst>
                                  <p:childTnLst>
                                    <p:set>
                                      <p:cBhvr>
                                        <p:cTn id="191" dur="1" fill="hold">
                                          <p:stCondLst>
                                            <p:cond delay="0"/>
                                          </p:stCondLst>
                                        </p:cTn>
                                        <p:tgtEl>
                                          <p:spTgt spid="26"/>
                                        </p:tgtEl>
                                        <p:attrNameLst>
                                          <p:attrName>style.visibility</p:attrName>
                                        </p:attrNameLst>
                                      </p:cBhvr>
                                      <p:to>
                                        <p:strVal val="visible"/>
                                      </p:to>
                                    </p:set>
                                    <p:animEffect transition="in" filter="blinds(horizontal)">
                                      <p:cBhvr>
                                        <p:cTn id="192" dur="500"/>
                                        <p:tgtEl>
                                          <p:spTgt spid="26"/>
                                        </p:tgtEl>
                                      </p:cBhvr>
                                    </p:animEffect>
                                  </p:childTnLst>
                                </p:cTn>
                              </p:par>
                            </p:childTnLst>
                          </p:cTn>
                        </p:par>
                      </p:childTnLst>
                    </p:cTn>
                  </p:par>
                  <p:par>
                    <p:cTn id="193" fill="hold">
                      <p:stCondLst>
                        <p:cond delay="indefinite"/>
                      </p:stCondLst>
                      <p:childTnLst>
                        <p:par>
                          <p:cTn id="194" fill="hold">
                            <p:stCondLst>
                              <p:cond delay="0"/>
                            </p:stCondLst>
                            <p:childTnLst>
                              <p:par>
                                <p:cTn id="195" presetID="3" presetClass="entr" presetSubtype="10" fill="hold" grpId="0" nodeType="clickEffect">
                                  <p:stCondLst>
                                    <p:cond delay="0"/>
                                  </p:stCondLst>
                                  <p:childTnLst>
                                    <p:set>
                                      <p:cBhvr>
                                        <p:cTn id="196" dur="1" fill="hold">
                                          <p:stCondLst>
                                            <p:cond delay="0"/>
                                          </p:stCondLst>
                                        </p:cTn>
                                        <p:tgtEl>
                                          <p:spTgt spid="45"/>
                                        </p:tgtEl>
                                        <p:attrNameLst>
                                          <p:attrName>style.visibility</p:attrName>
                                        </p:attrNameLst>
                                      </p:cBhvr>
                                      <p:to>
                                        <p:strVal val="visible"/>
                                      </p:to>
                                    </p:set>
                                    <p:animEffect transition="in" filter="blinds(horizontal)">
                                      <p:cBhvr>
                                        <p:cTn id="197" dur="500"/>
                                        <p:tgtEl>
                                          <p:spTgt spid="45"/>
                                        </p:tgtEl>
                                      </p:cBhvr>
                                    </p:animEffect>
                                  </p:childTnLst>
                                </p:cTn>
                              </p:par>
                            </p:childTnLst>
                          </p:cTn>
                        </p:par>
                      </p:childTnLst>
                    </p:cTn>
                  </p:par>
                  <p:par>
                    <p:cTn id="198" fill="hold">
                      <p:stCondLst>
                        <p:cond delay="indefinite"/>
                      </p:stCondLst>
                      <p:childTnLst>
                        <p:par>
                          <p:cTn id="199" fill="hold">
                            <p:stCondLst>
                              <p:cond delay="0"/>
                            </p:stCondLst>
                            <p:childTnLst>
                              <p:par>
                                <p:cTn id="200" presetID="3" presetClass="entr" presetSubtype="10" fill="hold" nodeType="clickEffect">
                                  <p:stCondLst>
                                    <p:cond delay="0"/>
                                  </p:stCondLst>
                                  <p:childTnLst>
                                    <p:set>
                                      <p:cBhvr>
                                        <p:cTn id="201" dur="1" fill="hold">
                                          <p:stCondLst>
                                            <p:cond delay="0"/>
                                          </p:stCondLst>
                                        </p:cTn>
                                        <p:tgtEl>
                                          <p:spTgt spid="52"/>
                                        </p:tgtEl>
                                        <p:attrNameLst>
                                          <p:attrName>style.visibility</p:attrName>
                                        </p:attrNameLst>
                                      </p:cBhvr>
                                      <p:to>
                                        <p:strVal val="visible"/>
                                      </p:to>
                                    </p:set>
                                    <p:animEffect transition="in" filter="blinds(horizontal)">
                                      <p:cBhvr>
                                        <p:cTn id="202" dur="500"/>
                                        <p:tgtEl>
                                          <p:spTgt spid="52"/>
                                        </p:tgtEl>
                                      </p:cBhvr>
                                    </p:animEffect>
                                  </p:childTnLst>
                                </p:cTn>
                              </p:par>
                            </p:childTnLst>
                          </p:cTn>
                        </p:par>
                      </p:childTnLst>
                    </p:cTn>
                  </p:par>
                  <p:par>
                    <p:cTn id="203" fill="hold">
                      <p:stCondLst>
                        <p:cond delay="indefinite"/>
                      </p:stCondLst>
                      <p:childTnLst>
                        <p:par>
                          <p:cTn id="204" fill="hold">
                            <p:stCondLst>
                              <p:cond delay="0"/>
                            </p:stCondLst>
                            <p:childTnLst>
                              <p:par>
                                <p:cTn id="205" presetID="3" presetClass="entr" presetSubtype="10" fill="hold" nodeType="clickEffect">
                                  <p:stCondLst>
                                    <p:cond delay="0"/>
                                  </p:stCondLst>
                                  <p:childTnLst>
                                    <p:set>
                                      <p:cBhvr>
                                        <p:cTn id="206" dur="1" fill="hold">
                                          <p:stCondLst>
                                            <p:cond delay="0"/>
                                          </p:stCondLst>
                                        </p:cTn>
                                        <p:tgtEl>
                                          <p:spTgt spid="42">
                                            <p:txEl>
                                              <p:pRg st="0" end="0"/>
                                            </p:txEl>
                                          </p:spTgt>
                                        </p:tgtEl>
                                        <p:attrNameLst>
                                          <p:attrName>style.visibility</p:attrName>
                                        </p:attrNameLst>
                                      </p:cBhvr>
                                      <p:to>
                                        <p:strVal val="visible"/>
                                      </p:to>
                                    </p:set>
                                    <p:animEffect transition="in" filter="blinds(horizontal)">
                                      <p:cBhvr>
                                        <p:cTn id="207" dur="500"/>
                                        <p:tgtEl>
                                          <p:spTgt spid="42">
                                            <p:txEl>
                                              <p:pRg st="0" end="0"/>
                                            </p:txEl>
                                          </p:spTgt>
                                        </p:tgtEl>
                                      </p:cBhvr>
                                    </p:animEffect>
                                  </p:childTnLst>
                                </p:cTn>
                              </p:par>
                            </p:childTnLst>
                          </p:cTn>
                        </p:par>
                      </p:childTnLst>
                    </p:cTn>
                  </p:par>
                  <p:par>
                    <p:cTn id="208" fill="hold">
                      <p:stCondLst>
                        <p:cond delay="indefinite"/>
                      </p:stCondLst>
                      <p:childTnLst>
                        <p:par>
                          <p:cTn id="209" fill="hold">
                            <p:stCondLst>
                              <p:cond delay="0"/>
                            </p:stCondLst>
                            <p:childTnLst>
                              <p:par>
                                <p:cTn id="210" presetID="3" presetClass="entr" presetSubtype="10" fill="hold" grpId="0" nodeType="clickEffect">
                                  <p:stCondLst>
                                    <p:cond delay="0"/>
                                  </p:stCondLst>
                                  <p:childTnLst>
                                    <p:set>
                                      <p:cBhvr>
                                        <p:cTn id="211" dur="1" fill="hold">
                                          <p:stCondLst>
                                            <p:cond delay="0"/>
                                          </p:stCondLst>
                                        </p:cTn>
                                        <p:tgtEl>
                                          <p:spTgt spid="46"/>
                                        </p:tgtEl>
                                        <p:attrNameLst>
                                          <p:attrName>style.visibility</p:attrName>
                                        </p:attrNameLst>
                                      </p:cBhvr>
                                      <p:to>
                                        <p:strVal val="visible"/>
                                      </p:to>
                                    </p:set>
                                    <p:animEffect transition="in" filter="blinds(horizontal)">
                                      <p:cBhvr>
                                        <p:cTn id="212" dur="500"/>
                                        <p:tgtEl>
                                          <p:spTgt spid="46"/>
                                        </p:tgtEl>
                                      </p:cBhvr>
                                    </p:animEffect>
                                  </p:childTnLst>
                                </p:cTn>
                              </p:par>
                            </p:childTnLst>
                          </p:cTn>
                        </p:par>
                      </p:childTnLst>
                    </p:cTn>
                  </p:par>
                  <p:par>
                    <p:cTn id="213" fill="hold">
                      <p:stCondLst>
                        <p:cond delay="indefinite"/>
                      </p:stCondLst>
                      <p:childTnLst>
                        <p:par>
                          <p:cTn id="214" fill="hold">
                            <p:stCondLst>
                              <p:cond delay="0"/>
                            </p:stCondLst>
                            <p:childTnLst>
                              <p:par>
                                <p:cTn id="215" presetID="3" presetClass="entr" presetSubtype="10" fill="hold" grpId="0" nodeType="clickEffect">
                                  <p:stCondLst>
                                    <p:cond delay="0"/>
                                  </p:stCondLst>
                                  <p:childTnLst>
                                    <p:set>
                                      <p:cBhvr>
                                        <p:cTn id="216" dur="1" fill="hold">
                                          <p:stCondLst>
                                            <p:cond delay="0"/>
                                          </p:stCondLst>
                                        </p:cTn>
                                        <p:tgtEl>
                                          <p:spTgt spid="47"/>
                                        </p:tgtEl>
                                        <p:attrNameLst>
                                          <p:attrName>style.visibility</p:attrName>
                                        </p:attrNameLst>
                                      </p:cBhvr>
                                      <p:to>
                                        <p:strVal val="visible"/>
                                      </p:to>
                                    </p:set>
                                    <p:animEffect transition="in" filter="blinds(horizontal)">
                                      <p:cBhvr>
                                        <p:cTn id="217" dur="500"/>
                                        <p:tgtEl>
                                          <p:spTgt spid="47"/>
                                        </p:tgtEl>
                                      </p:cBhvr>
                                    </p:animEffect>
                                  </p:childTnLst>
                                </p:cTn>
                              </p:par>
                            </p:childTnLst>
                          </p:cTn>
                        </p:par>
                      </p:childTnLst>
                    </p:cTn>
                  </p:par>
                  <p:par>
                    <p:cTn id="218" fill="hold">
                      <p:stCondLst>
                        <p:cond delay="indefinite"/>
                      </p:stCondLst>
                      <p:childTnLst>
                        <p:par>
                          <p:cTn id="219" fill="hold">
                            <p:stCondLst>
                              <p:cond delay="0"/>
                            </p:stCondLst>
                            <p:childTnLst>
                              <p:par>
                                <p:cTn id="220" presetID="3" presetClass="entr" presetSubtype="10" fill="hold" grpId="0" nodeType="clickEffect">
                                  <p:stCondLst>
                                    <p:cond delay="0"/>
                                  </p:stCondLst>
                                  <p:childTnLst>
                                    <p:set>
                                      <p:cBhvr>
                                        <p:cTn id="221" dur="1" fill="hold">
                                          <p:stCondLst>
                                            <p:cond delay="0"/>
                                          </p:stCondLst>
                                        </p:cTn>
                                        <p:tgtEl>
                                          <p:spTgt spid="48"/>
                                        </p:tgtEl>
                                        <p:attrNameLst>
                                          <p:attrName>style.visibility</p:attrName>
                                        </p:attrNameLst>
                                      </p:cBhvr>
                                      <p:to>
                                        <p:strVal val="visible"/>
                                      </p:to>
                                    </p:set>
                                    <p:animEffect transition="in" filter="blinds(horizontal)">
                                      <p:cBhvr>
                                        <p:cTn id="222" dur="500"/>
                                        <p:tgtEl>
                                          <p:spTgt spid="48"/>
                                        </p:tgtEl>
                                      </p:cBhvr>
                                    </p:animEffect>
                                  </p:childTnLst>
                                </p:cTn>
                              </p:par>
                            </p:childTnLst>
                          </p:cTn>
                        </p:par>
                      </p:childTnLst>
                    </p:cTn>
                  </p:par>
                  <p:par>
                    <p:cTn id="223" fill="hold">
                      <p:stCondLst>
                        <p:cond delay="indefinite"/>
                      </p:stCondLst>
                      <p:childTnLst>
                        <p:par>
                          <p:cTn id="224" fill="hold">
                            <p:stCondLst>
                              <p:cond delay="0"/>
                            </p:stCondLst>
                            <p:childTnLst>
                              <p:par>
                                <p:cTn id="225" presetID="3" presetClass="entr" presetSubtype="10" fill="hold" nodeType="clickEffect">
                                  <p:stCondLst>
                                    <p:cond delay="0"/>
                                  </p:stCondLst>
                                  <p:childTnLst>
                                    <p:set>
                                      <p:cBhvr>
                                        <p:cTn id="226" dur="1" fill="hold">
                                          <p:stCondLst>
                                            <p:cond delay="0"/>
                                          </p:stCondLst>
                                        </p:cTn>
                                        <p:tgtEl>
                                          <p:spTgt spid="42">
                                            <p:txEl>
                                              <p:pRg st="1" end="1"/>
                                            </p:txEl>
                                          </p:spTgt>
                                        </p:tgtEl>
                                        <p:attrNameLst>
                                          <p:attrName>style.visibility</p:attrName>
                                        </p:attrNameLst>
                                      </p:cBhvr>
                                      <p:to>
                                        <p:strVal val="visible"/>
                                      </p:to>
                                    </p:set>
                                    <p:animEffect transition="in" filter="blinds(horizontal)">
                                      <p:cBhvr>
                                        <p:cTn id="227" dur="500"/>
                                        <p:tgtEl>
                                          <p:spTgt spid="42">
                                            <p:txEl>
                                              <p:pRg st="1" end="1"/>
                                            </p:txEl>
                                          </p:spTgt>
                                        </p:tgtEl>
                                      </p:cBhvr>
                                    </p:animEffect>
                                  </p:childTnLst>
                                </p:cTn>
                              </p:par>
                            </p:childTnLst>
                          </p:cTn>
                        </p:par>
                      </p:childTnLst>
                    </p:cTn>
                  </p:par>
                  <p:par>
                    <p:cTn id="228" fill="hold">
                      <p:stCondLst>
                        <p:cond delay="indefinite"/>
                      </p:stCondLst>
                      <p:childTnLst>
                        <p:par>
                          <p:cTn id="229" fill="hold">
                            <p:stCondLst>
                              <p:cond delay="0"/>
                            </p:stCondLst>
                            <p:childTnLst>
                              <p:par>
                                <p:cTn id="230" presetID="3" presetClass="entr" presetSubtype="10" fill="hold" grpId="0" nodeType="clickEffect">
                                  <p:stCondLst>
                                    <p:cond delay="0"/>
                                  </p:stCondLst>
                                  <p:childTnLst>
                                    <p:set>
                                      <p:cBhvr>
                                        <p:cTn id="231" dur="1" fill="hold">
                                          <p:stCondLst>
                                            <p:cond delay="0"/>
                                          </p:stCondLst>
                                        </p:cTn>
                                        <p:tgtEl>
                                          <p:spTgt spid="50"/>
                                        </p:tgtEl>
                                        <p:attrNameLst>
                                          <p:attrName>style.visibility</p:attrName>
                                        </p:attrNameLst>
                                      </p:cBhvr>
                                      <p:to>
                                        <p:strVal val="visible"/>
                                      </p:to>
                                    </p:set>
                                    <p:animEffect transition="in" filter="blinds(horizontal)">
                                      <p:cBhvr>
                                        <p:cTn id="232" dur="500"/>
                                        <p:tgtEl>
                                          <p:spTgt spid="50"/>
                                        </p:tgtEl>
                                      </p:cBhvr>
                                    </p:animEffect>
                                  </p:childTnLst>
                                </p:cTn>
                              </p:par>
                            </p:childTnLst>
                          </p:cTn>
                        </p:par>
                      </p:childTnLst>
                    </p:cTn>
                  </p:par>
                  <p:par>
                    <p:cTn id="233" fill="hold">
                      <p:stCondLst>
                        <p:cond delay="indefinite"/>
                      </p:stCondLst>
                      <p:childTnLst>
                        <p:par>
                          <p:cTn id="234" fill="hold">
                            <p:stCondLst>
                              <p:cond delay="0"/>
                            </p:stCondLst>
                            <p:childTnLst>
                              <p:par>
                                <p:cTn id="235" presetID="3" presetClass="entr" presetSubtype="10" fill="hold" grpId="0" nodeType="clickEffect">
                                  <p:stCondLst>
                                    <p:cond delay="0"/>
                                  </p:stCondLst>
                                  <p:childTnLst>
                                    <p:set>
                                      <p:cBhvr>
                                        <p:cTn id="236" dur="1" fill="hold">
                                          <p:stCondLst>
                                            <p:cond delay="0"/>
                                          </p:stCondLst>
                                        </p:cTn>
                                        <p:tgtEl>
                                          <p:spTgt spid="51"/>
                                        </p:tgtEl>
                                        <p:attrNameLst>
                                          <p:attrName>style.visibility</p:attrName>
                                        </p:attrNameLst>
                                      </p:cBhvr>
                                      <p:to>
                                        <p:strVal val="visible"/>
                                      </p:to>
                                    </p:set>
                                    <p:animEffect transition="in" filter="blinds(horizontal)">
                                      <p:cBhvr>
                                        <p:cTn id="237" dur="500"/>
                                        <p:tgtEl>
                                          <p:spTgt spid="51"/>
                                        </p:tgtEl>
                                      </p:cBhvr>
                                    </p:animEffect>
                                  </p:childTnLst>
                                </p:cTn>
                              </p:par>
                            </p:childTnLst>
                          </p:cTn>
                        </p:par>
                      </p:childTnLst>
                    </p:cTn>
                  </p:par>
                  <p:par>
                    <p:cTn id="238" fill="hold">
                      <p:stCondLst>
                        <p:cond delay="indefinite"/>
                      </p:stCondLst>
                      <p:childTnLst>
                        <p:par>
                          <p:cTn id="239" fill="hold">
                            <p:stCondLst>
                              <p:cond delay="0"/>
                            </p:stCondLst>
                            <p:childTnLst>
                              <p:par>
                                <p:cTn id="240" presetID="3" presetClass="entr" presetSubtype="10" fill="hold" grpId="0" nodeType="clickEffect">
                                  <p:stCondLst>
                                    <p:cond delay="0"/>
                                  </p:stCondLst>
                                  <p:childTnLst>
                                    <p:set>
                                      <p:cBhvr>
                                        <p:cTn id="241" dur="1" fill="hold">
                                          <p:stCondLst>
                                            <p:cond delay="0"/>
                                          </p:stCondLst>
                                        </p:cTn>
                                        <p:tgtEl>
                                          <p:spTgt spid="49"/>
                                        </p:tgtEl>
                                        <p:attrNameLst>
                                          <p:attrName>style.visibility</p:attrName>
                                        </p:attrNameLst>
                                      </p:cBhvr>
                                      <p:to>
                                        <p:strVal val="visible"/>
                                      </p:to>
                                    </p:set>
                                    <p:animEffect transition="in" filter="blinds(horizontal)">
                                      <p:cBhvr>
                                        <p:cTn id="24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bldP spid="21" grpId="0" animBg="1"/>
      <p:bldP spid="22" grpId="0" animBg="1"/>
      <p:bldP spid="23" grpId="0" animBg="1"/>
      <p:bldP spid="24" grpId="0" animBg="1"/>
      <p:bldP spid="25" grpId="0" animBg="1"/>
      <p:bldP spid="26" grpId="0" animBg="1"/>
      <p:bldP spid="27" grpId="0" animBg="1"/>
      <p:bldP spid="28" grpId="0"/>
      <p:bldP spid="29" grpId="0" animBg="1"/>
      <p:bldP spid="30" grpId="0" animBg="1"/>
      <p:bldP spid="31" grpId="0" animBg="1"/>
      <p:bldP spid="32" grpId="0" animBg="1"/>
      <p:bldP spid="33" grpId="0"/>
      <p:bldP spid="34" grpId="0"/>
      <p:bldP spid="35" grpId="0"/>
      <p:bldP spid="36" grpId="0"/>
      <p:bldP spid="37" grpId="0"/>
      <p:bldP spid="39" grpId="0"/>
      <p:bldP spid="43" grpId="0" animBg="1"/>
      <p:bldP spid="44" grpId="0" animBg="1"/>
      <p:bldP spid="45" grpId="0" animBg="1"/>
      <p:bldP spid="46" grpId="0" animBg="1"/>
      <p:bldP spid="47" grpId="0" animBg="1"/>
      <p:bldP spid="48" grpId="0" animBg="1"/>
      <p:bldP spid="49" grpId="0" animBg="1"/>
      <p:bldP spid="50" grpId="0" animBg="1"/>
      <p:bldP spid="51" grpId="0" animBg="1"/>
      <p:bldP spid="5" grpId="0"/>
      <p:bldP spid="5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1057466" cy="479747"/>
          </a:xfrm>
        </p:spPr>
        <p:txBody>
          <a:bodyPr/>
          <a:lstStyle/>
          <a:p>
            <a:r>
              <a:rPr lang="zh-CN" altLang="en-US" dirty="0"/>
              <a:t>中断和异常的区别</a:t>
            </a:r>
            <a:endParaRPr lang="zh-CN" altLang="en-US" dirty="0"/>
          </a:p>
        </p:txBody>
      </p:sp>
      <p:sp>
        <p:nvSpPr>
          <p:cNvPr id="3" name="内容占位符 2"/>
          <p:cNvSpPr>
            <a:spLocks noGrp="1"/>
          </p:cNvSpPr>
          <p:nvPr>
            <p:ph idx="1"/>
          </p:nvPr>
        </p:nvSpPr>
        <p:spPr>
          <a:xfrm>
            <a:off x="532506" y="843364"/>
            <a:ext cx="11025829" cy="3412216"/>
          </a:xfrm>
        </p:spPr>
        <p:txBody>
          <a:bodyPr/>
          <a:lstStyle/>
          <a:p>
            <a:r>
              <a:rPr lang="zh-CN" altLang="en-US" dirty="0"/>
              <a:t>“缺页”或“溢出”等</a:t>
            </a:r>
            <a:r>
              <a:rPr lang="zh-CN" altLang="en-US" dirty="0">
                <a:solidFill>
                  <a:srgbClr val="C00000"/>
                </a:solidFill>
              </a:rPr>
              <a:t>异常事件是由特定指令在执行过程中产生的</a:t>
            </a:r>
            <a:r>
              <a:rPr lang="zh-CN" altLang="en-US" dirty="0"/>
              <a:t>，而</a:t>
            </a:r>
            <a:r>
              <a:rPr lang="zh-CN" altLang="en-US" dirty="0">
                <a:solidFill>
                  <a:srgbClr val="C00000"/>
                </a:solidFill>
              </a:rPr>
              <a:t>中断相对于指令的执行则是异步的</a:t>
            </a:r>
            <a:r>
              <a:rPr lang="zh-CN" altLang="en-US" dirty="0"/>
              <a:t>。</a:t>
            </a:r>
            <a:endParaRPr lang="en-US" altLang="zh-CN" dirty="0"/>
          </a:p>
          <a:p>
            <a:r>
              <a:rPr lang="zh-CN" altLang="en-US" dirty="0">
                <a:solidFill>
                  <a:srgbClr val="C00000"/>
                </a:solidFill>
              </a:rPr>
              <a:t>异常事件的发生和异常事件的类型是由</a:t>
            </a:r>
            <a:r>
              <a:rPr lang="en-US" altLang="zh-CN" dirty="0">
                <a:solidFill>
                  <a:srgbClr val="C00000"/>
                </a:solidFill>
              </a:rPr>
              <a:t>CPU</a:t>
            </a:r>
            <a:r>
              <a:rPr lang="zh-CN" altLang="en-US" dirty="0">
                <a:solidFill>
                  <a:srgbClr val="C00000"/>
                </a:solidFill>
              </a:rPr>
              <a:t>自身发现和识别的</a:t>
            </a:r>
            <a:r>
              <a:rPr lang="zh-CN" altLang="en-US" dirty="0"/>
              <a:t>，不必通过外部的某个信号通知</a:t>
            </a:r>
            <a:r>
              <a:rPr lang="en-US" altLang="zh-CN" dirty="0"/>
              <a:t>CPU</a:t>
            </a:r>
            <a:r>
              <a:rPr lang="zh-CN" altLang="en-US" dirty="0"/>
              <a:t>，</a:t>
            </a:r>
            <a:r>
              <a:rPr lang="zh-CN" altLang="en-US" dirty="0">
                <a:solidFill>
                  <a:srgbClr val="C00000"/>
                </a:solidFill>
              </a:rPr>
              <a:t>而对于中断，</a:t>
            </a:r>
            <a:r>
              <a:rPr lang="en-US" altLang="zh-CN" dirty="0">
                <a:solidFill>
                  <a:srgbClr val="C00000"/>
                </a:solidFill>
              </a:rPr>
              <a:t>CPU</a:t>
            </a:r>
            <a:r>
              <a:rPr lang="zh-CN" altLang="en-US" dirty="0">
                <a:solidFill>
                  <a:srgbClr val="C00000"/>
                </a:solidFill>
              </a:rPr>
              <a:t>必须通过外部请求线进行采样</a:t>
            </a:r>
            <a:r>
              <a:rPr lang="zh-CN" altLang="en-US" dirty="0"/>
              <a:t>，并从总线上获取相应的中断源设备的标识信息，才能获知哪个设备发生了何种中断。</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 Box 21"/>
          <p:cNvSpPr txBox="1">
            <a:spLocks noChangeArrowheads="1"/>
          </p:cNvSpPr>
          <p:nvPr/>
        </p:nvSpPr>
        <p:spPr bwMode="auto">
          <a:xfrm>
            <a:off x="5070433" y="1789660"/>
            <a:ext cx="2770188" cy="436563"/>
          </a:xfrm>
          <a:prstGeom prst="rect">
            <a:avLst/>
          </a:prstGeom>
          <a:solidFill>
            <a:srgbClr val="FF8119"/>
          </a:solidFill>
          <a:ln w="9525">
            <a:solidFill>
              <a:schemeClr val="tx1"/>
            </a:solidFill>
            <a:miter lim="800000"/>
          </a:ln>
          <a:effec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endParaRPr kumimoji="1" lang="zh-CN" altLang="en-US" sz="2200" dirty="0">
              <a:solidFill>
                <a:srgbClr val="FF8119"/>
              </a:solidFill>
              <a:ea typeface="黑体" panose="02010609060101010101" pitchFamily="49" charset="-122"/>
            </a:endParaRPr>
          </a:p>
        </p:txBody>
      </p:sp>
      <p:sp>
        <p:nvSpPr>
          <p:cNvPr id="99" name="Text Box 19"/>
          <p:cNvSpPr txBox="1">
            <a:spLocks noChangeArrowheads="1"/>
          </p:cNvSpPr>
          <p:nvPr/>
        </p:nvSpPr>
        <p:spPr bwMode="auto">
          <a:xfrm>
            <a:off x="5269436" y="2653769"/>
            <a:ext cx="2447925" cy="436562"/>
          </a:xfrm>
          <a:prstGeom prst="rect">
            <a:avLst/>
          </a:prstGeom>
          <a:solidFill>
            <a:srgbClr val="FF8119"/>
          </a:solidFill>
          <a:ln w="9525">
            <a:noFill/>
            <a:miter lim="800000"/>
          </a:ln>
          <a:effec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endParaRPr kumimoji="1" lang="zh-CN" altLang="en-US" sz="2200" dirty="0">
              <a:latin typeface="黑体" panose="02010609060101010101" pitchFamily="49" charset="-122"/>
              <a:ea typeface="黑体" panose="02010609060101010101" pitchFamily="49" charset="-122"/>
            </a:endParaRPr>
          </a:p>
        </p:txBody>
      </p:sp>
      <p:sp>
        <p:nvSpPr>
          <p:cNvPr id="81923" name="Text Box 4"/>
          <p:cNvSpPr txBox="1">
            <a:spLocks noChangeArrowheads="1"/>
          </p:cNvSpPr>
          <p:nvPr/>
        </p:nvSpPr>
        <p:spPr bwMode="auto">
          <a:xfrm>
            <a:off x="5208546" y="4513169"/>
            <a:ext cx="2259012" cy="43088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2200" dirty="0">
                <a:ea typeface="黑体" panose="02010609060101010101" pitchFamily="49" charset="-122"/>
              </a:rPr>
              <a:t>中断屏蔽寄存器</a:t>
            </a:r>
            <a:endParaRPr kumimoji="1" lang="zh-CN" altLang="en-US" sz="2200" dirty="0">
              <a:ea typeface="黑体" panose="02010609060101010101" pitchFamily="49" charset="-122"/>
            </a:endParaRPr>
          </a:p>
        </p:txBody>
      </p:sp>
      <p:sp>
        <p:nvSpPr>
          <p:cNvPr id="81924" name="Text Box 5"/>
          <p:cNvSpPr txBox="1">
            <a:spLocks noChangeArrowheads="1"/>
          </p:cNvSpPr>
          <p:nvPr/>
        </p:nvSpPr>
        <p:spPr bwMode="auto">
          <a:xfrm>
            <a:off x="8345446" y="4557619"/>
            <a:ext cx="2432050" cy="4365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2200">
                <a:ea typeface="黑体" panose="02010609060101010101" pitchFamily="49" charset="-122"/>
              </a:rPr>
              <a:t>中断请求寄存器</a:t>
            </a:r>
            <a:endParaRPr kumimoji="1" lang="zh-CN" altLang="en-US" sz="2200">
              <a:ea typeface="黑体" panose="02010609060101010101" pitchFamily="49" charset="-122"/>
            </a:endParaRPr>
          </a:p>
        </p:txBody>
      </p:sp>
      <p:sp>
        <p:nvSpPr>
          <p:cNvPr id="81925" name="Line 6"/>
          <p:cNvSpPr>
            <a:spLocks noChangeShapeType="1"/>
          </p:cNvSpPr>
          <p:nvPr/>
        </p:nvSpPr>
        <p:spPr bwMode="auto">
          <a:xfrm>
            <a:off x="5327608" y="3798795"/>
            <a:ext cx="0" cy="727075"/>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26" name="AutoShape 7"/>
          <p:cNvSpPr>
            <a:spLocks noChangeArrowheads="1"/>
          </p:cNvSpPr>
          <p:nvPr/>
        </p:nvSpPr>
        <p:spPr bwMode="auto">
          <a:xfrm rot="-5400000">
            <a:off x="5218071" y="3376519"/>
            <a:ext cx="442912" cy="442912"/>
          </a:xfrm>
          <a:prstGeom prst="flowChartDelay">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p>
        </p:txBody>
      </p:sp>
      <p:sp>
        <p:nvSpPr>
          <p:cNvPr id="81927" name="Line 8"/>
          <p:cNvSpPr>
            <a:spLocks noChangeShapeType="1"/>
          </p:cNvSpPr>
          <p:nvPr/>
        </p:nvSpPr>
        <p:spPr bwMode="auto">
          <a:xfrm flipV="1">
            <a:off x="5567321" y="3798795"/>
            <a:ext cx="0" cy="47148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28" name="Line 9"/>
          <p:cNvSpPr>
            <a:spLocks noChangeShapeType="1"/>
          </p:cNvSpPr>
          <p:nvPr/>
        </p:nvSpPr>
        <p:spPr bwMode="auto">
          <a:xfrm>
            <a:off x="5583196" y="4267558"/>
            <a:ext cx="28368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29" name="Line 10"/>
          <p:cNvSpPr>
            <a:spLocks noChangeShapeType="1"/>
          </p:cNvSpPr>
          <p:nvPr/>
        </p:nvSpPr>
        <p:spPr bwMode="auto">
          <a:xfrm>
            <a:off x="8420058" y="4270282"/>
            <a:ext cx="0" cy="2825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30" name="AutoShape 11"/>
          <p:cNvSpPr>
            <a:spLocks noChangeArrowheads="1"/>
          </p:cNvSpPr>
          <p:nvPr/>
        </p:nvSpPr>
        <p:spPr bwMode="auto">
          <a:xfrm rot="-5400000">
            <a:off x="7231815" y="3356676"/>
            <a:ext cx="415925" cy="442912"/>
          </a:xfrm>
          <a:prstGeom prst="flowChartDelay">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p>
        </p:txBody>
      </p:sp>
      <p:sp>
        <p:nvSpPr>
          <p:cNvPr id="81931" name="Line 12"/>
          <p:cNvSpPr>
            <a:spLocks noChangeShapeType="1"/>
          </p:cNvSpPr>
          <p:nvPr/>
        </p:nvSpPr>
        <p:spPr bwMode="auto">
          <a:xfrm flipH="1">
            <a:off x="7313571" y="3784507"/>
            <a:ext cx="0" cy="739775"/>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32" name="Line 13"/>
          <p:cNvSpPr>
            <a:spLocks noChangeShapeType="1"/>
          </p:cNvSpPr>
          <p:nvPr/>
        </p:nvSpPr>
        <p:spPr bwMode="auto">
          <a:xfrm flipV="1">
            <a:off x="7572333" y="3784507"/>
            <a:ext cx="0" cy="2841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33" name="Line 14"/>
          <p:cNvSpPr>
            <a:spLocks noChangeShapeType="1"/>
          </p:cNvSpPr>
          <p:nvPr/>
        </p:nvSpPr>
        <p:spPr bwMode="auto">
          <a:xfrm>
            <a:off x="7572333" y="4067081"/>
            <a:ext cx="30114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1935" name="Group 66"/>
          <p:cNvGrpSpPr/>
          <p:nvPr/>
        </p:nvGrpSpPr>
        <p:grpSpPr bwMode="auto">
          <a:xfrm>
            <a:off x="5448258" y="3090770"/>
            <a:ext cx="2006600" cy="249237"/>
            <a:chOff x="1092" y="2239"/>
            <a:chExt cx="1264" cy="221"/>
          </a:xfrm>
        </p:grpSpPr>
        <p:sp>
          <p:nvSpPr>
            <p:cNvPr id="81976" name="Line 16"/>
            <p:cNvSpPr>
              <a:spLocks noChangeShapeType="1"/>
            </p:cNvSpPr>
            <p:nvPr/>
          </p:nvSpPr>
          <p:spPr bwMode="auto">
            <a:xfrm flipH="1" flipV="1">
              <a:off x="1092" y="2240"/>
              <a:ext cx="1" cy="22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77" name="Line 17"/>
            <p:cNvSpPr>
              <a:spLocks noChangeShapeType="1"/>
            </p:cNvSpPr>
            <p:nvPr/>
          </p:nvSpPr>
          <p:spPr bwMode="auto">
            <a:xfrm flipV="1">
              <a:off x="2355" y="2239"/>
              <a:ext cx="1" cy="21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1936" name="Text Box 18"/>
          <p:cNvSpPr txBox="1">
            <a:spLocks noChangeArrowheads="1"/>
          </p:cNvSpPr>
          <p:nvPr/>
        </p:nvSpPr>
        <p:spPr bwMode="auto">
          <a:xfrm>
            <a:off x="6024521" y="3351119"/>
            <a:ext cx="806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b="0"/>
              <a:t>……</a:t>
            </a:r>
            <a:endParaRPr kumimoji="1" lang="en-US" altLang="zh-CN" sz="2400" b="0"/>
          </a:p>
        </p:txBody>
      </p:sp>
      <p:sp>
        <p:nvSpPr>
          <p:cNvPr id="81937" name="Text Box 19"/>
          <p:cNvSpPr txBox="1">
            <a:spLocks noChangeArrowheads="1"/>
          </p:cNvSpPr>
          <p:nvPr/>
        </p:nvSpPr>
        <p:spPr bwMode="auto">
          <a:xfrm>
            <a:off x="5259347" y="2649444"/>
            <a:ext cx="2447925" cy="4365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2200" dirty="0">
                <a:latin typeface="黑体" panose="02010609060101010101" pitchFamily="49" charset="-122"/>
                <a:ea typeface="黑体" panose="02010609060101010101" pitchFamily="49" charset="-122"/>
              </a:rPr>
              <a:t>中断判优电路</a:t>
            </a:r>
            <a:endParaRPr kumimoji="1" lang="zh-CN" altLang="en-US" sz="2200" dirty="0">
              <a:latin typeface="黑体" panose="02010609060101010101" pitchFamily="49" charset="-122"/>
              <a:ea typeface="黑体" panose="02010609060101010101" pitchFamily="49" charset="-122"/>
            </a:endParaRPr>
          </a:p>
        </p:txBody>
      </p:sp>
      <p:sp>
        <p:nvSpPr>
          <p:cNvPr id="81938" name="Line 20"/>
          <p:cNvSpPr>
            <a:spLocks noChangeShapeType="1"/>
          </p:cNvSpPr>
          <p:nvPr/>
        </p:nvSpPr>
        <p:spPr bwMode="auto">
          <a:xfrm flipV="1">
            <a:off x="6457908" y="2244632"/>
            <a:ext cx="0" cy="4286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39" name="Text Box 21"/>
          <p:cNvSpPr txBox="1">
            <a:spLocks noChangeArrowheads="1"/>
          </p:cNvSpPr>
          <p:nvPr/>
        </p:nvSpPr>
        <p:spPr bwMode="auto">
          <a:xfrm>
            <a:off x="5070433" y="1787432"/>
            <a:ext cx="2770188" cy="4365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200">
                <a:ea typeface="黑体" panose="02010609060101010101" pitchFamily="49" charset="-122"/>
              </a:rPr>
              <a:t>中断类型号形成线路</a:t>
            </a:r>
            <a:endParaRPr kumimoji="1" lang="zh-CN" altLang="en-US" sz="2200">
              <a:ea typeface="黑体" panose="02010609060101010101" pitchFamily="49" charset="-122"/>
            </a:endParaRPr>
          </a:p>
        </p:txBody>
      </p:sp>
      <p:sp>
        <p:nvSpPr>
          <p:cNvPr id="81942" name="AutoShape 24"/>
          <p:cNvSpPr>
            <a:spLocks noChangeArrowheads="1"/>
          </p:cNvSpPr>
          <p:nvPr/>
        </p:nvSpPr>
        <p:spPr bwMode="auto">
          <a:xfrm>
            <a:off x="6381708" y="1241332"/>
            <a:ext cx="292100" cy="544513"/>
          </a:xfrm>
          <a:prstGeom prst="upArrow">
            <a:avLst>
              <a:gd name="adj1" fmla="val 50000"/>
              <a:gd name="adj2" fmla="val 46603"/>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p>
        </p:txBody>
      </p:sp>
      <p:sp>
        <p:nvSpPr>
          <p:cNvPr id="81943" name="Text Box 25"/>
          <p:cNvSpPr txBox="1">
            <a:spLocks noChangeArrowheads="1"/>
          </p:cNvSpPr>
          <p:nvPr/>
        </p:nvSpPr>
        <p:spPr bwMode="auto">
          <a:xfrm>
            <a:off x="5221247" y="1265144"/>
            <a:ext cx="1976437"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1900">
                <a:solidFill>
                  <a:srgbClr val="0000FF"/>
                </a:solidFill>
                <a:ea typeface="黑体" panose="02010609060101010101" pitchFamily="49" charset="-122"/>
              </a:rPr>
              <a:t>中断类型</a:t>
            </a:r>
            <a:endParaRPr kumimoji="1" lang="en-US" altLang="zh-CN" sz="1900">
              <a:solidFill>
                <a:srgbClr val="0000FF"/>
              </a:solidFill>
              <a:ea typeface="黑体" panose="02010609060101010101" pitchFamily="49" charset="-122"/>
            </a:endParaRPr>
          </a:p>
        </p:txBody>
      </p:sp>
      <p:sp>
        <p:nvSpPr>
          <p:cNvPr id="81944" name="Text Box 26"/>
          <p:cNvSpPr txBox="1">
            <a:spLocks noChangeArrowheads="1"/>
          </p:cNvSpPr>
          <p:nvPr/>
        </p:nvSpPr>
        <p:spPr bwMode="auto">
          <a:xfrm>
            <a:off x="9309059" y="1384206"/>
            <a:ext cx="244951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1900" dirty="0">
                <a:solidFill>
                  <a:srgbClr val="0000FF"/>
                </a:solidFill>
                <a:latin typeface="Arial" panose="020B0604020202020204" pitchFamily="34" charset="0"/>
                <a:ea typeface="黑体" panose="02010609060101010101" pitchFamily="49" charset="-122"/>
              </a:rPr>
              <a:t>中断请求信号</a:t>
            </a:r>
            <a:r>
              <a:rPr kumimoji="1" lang="en-US" altLang="zh-CN" sz="1900" dirty="0">
                <a:solidFill>
                  <a:srgbClr val="0000FF"/>
                </a:solidFill>
                <a:latin typeface="Arial" panose="020B0604020202020204" pitchFamily="34" charset="0"/>
                <a:ea typeface="黑体" panose="02010609060101010101" pitchFamily="49" charset="-122"/>
              </a:rPr>
              <a:t>INT</a:t>
            </a:r>
            <a:endParaRPr kumimoji="1" lang="en-US" altLang="zh-CN" sz="1900" dirty="0">
              <a:solidFill>
                <a:srgbClr val="0000FF"/>
              </a:solidFill>
              <a:latin typeface="Arial" panose="020B0604020202020204" pitchFamily="34" charset="0"/>
              <a:ea typeface="黑体" panose="02010609060101010101" pitchFamily="49" charset="-122"/>
            </a:endParaRPr>
          </a:p>
        </p:txBody>
      </p:sp>
      <p:sp>
        <p:nvSpPr>
          <p:cNvPr id="81946" name="Line 28"/>
          <p:cNvSpPr>
            <a:spLocks noChangeShapeType="1"/>
          </p:cNvSpPr>
          <p:nvPr/>
        </p:nvSpPr>
        <p:spPr bwMode="auto">
          <a:xfrm flipV="1">
            <a:off x="9550358" y="1241332"/>
            <a:ext cx="0" cy="6905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47" name="Line 29"/>
          <p:cNvSpPr>
            <a:spLocks noChangeShapeType="1"/>
          </p:cNvSpPr>
          <p:nvPr/>
        </p:nvSpPr>
        <p:spPr bwMode="auto">
          <a:xfrm>
            <a:off x="4906922" y="4082956"/>
            <a:ext cx="2543175" cy="1588"/>
          </a:xfrm>
          <a:prstGeom prst="line">
            <a:avLst/>
          </a:prstGeom>
          <a:noFill/>
          <a:ln w="38100">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48" name="Line 30"/>
          <p:cNvSpPr>
            <a:spLocks noChangeShapeType="1"/>
          </p:cNvSpPr>
          <p:nvPr/>
        </p:nvSpPr>
        <p:spPr bwMode="auto">
          <a:xfrm flipV="1">
            <a:off x="5433971" y="3813082"/>
            <a:ext cx="0" cy="282575"/>
          </a:xfrm>
          <a:prstGeom prst="line">
            <a:avLst/>
          </a:prstGeom>
          <a:noFill/>
          <a:ln w="38100">
            <a:solidFill>
              <a:srgbClr val="CC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49" name="Line 31"/>
          <p:cNvSpPr>
            <a:spLocks noChangeShapeType="1"/>
          </p:cNvSpPr>
          <p:nvPr/>
        </p:nvSpPr>
        <p:spPr bwMode="auto">
          <a:xfrm flipV="1">
            <a:off x="7454858" y="3789269"/>
            <a:ext cx="0" cy="296862"/>
          </a:xfrm>
          <a:prstGeom prst="line">
            <a:avLst/>
          </a:prstGeom>
          <a:noFill/>
          <a:ln w="38100">
            <a:solidFill>
              <a:srgbClr val="CC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50" name="Oval 32"/>
          <p:cNvSpPr>
            <a:spLocks noChangeArrowheads="1"/>
          </p:cNvSpPr>
          <p:nvPr/>
        </p:nvSpPr>
        <p:spPr bwMode="auto">
          <a:xfrm>
            <a:off x="5406984" y="4041682"/>
            <a:ext cx="61913" cy="61913"/>
          </a:xfrm>
          <a:prstGeom prst="ellipse">
            <a:avLst/>
          </a:prstGeom>
          <a:solidFill>
            <a:srgbClr val="CC3300"/>
          </a:solidFill>
          <a:ln w="9525">
            <a:solidFill>
              <a:srgbClr val="CC3300"/>
            </a:solidFill>
            <a:round/>
          </a:ln>
          <a:effec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p>
        </p:txBody>
      </p:sp>
      <p:sp>
        <p:nvSpPr>
          <p:cNvPr id="81951" name="Text Box 33"/>
          <p:cNvSpPr txBox="1">
            <a:spLocks noChangeArrowheads="1"/>
          </p:cNvSpPr>
          <p:nvPr/>
        </p:nvSpPr>
        <p:spPr bwMode="auto">
          <a:xfrm>
            <a:off x="3322757" y="3893905"/>
            <a:ext cx="1656522"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lang="zh-CN" altLang="en-US" sz="1900" dirty="0">
                <a:solidFill>
                  <a:srgbClr val="D1390F"/>
                </a:solidFill>
                <a:latin typeface="Arial" panose="020B0604020202020204" pitchFamily="34" charset="0"/>
                <a:ea typeface="黑体" panose="02010609060101010101" pitchFamily="49" charset="-122"/>
              </a:rPr>
              <a:t>中</a:t>
            </a:r>
            <a:r>
              <a:rPr kumimoji="1" lang="zh-CN" altLang="en-US" sz="1900" dirty="0">
                <a:solidFill>
                  <a:srgbClr val="D1390F"/>
                </a:solidFill>
                <a:latin typeface="Arial" panose="020B0604020202020204" pitchFamily="34" charset="0"/>
                <a:ea typeface="黑体" panose="02010609060101010101" pitchFamily="49" charset="-122"/>
              </a:rPr>
              <a:t>断查询信号</a:t>
            </a:r>
            <a:endParaRPr kumimoji="1" lang="zh-CN" altLang="en-US" sz="1900" dirty="0">
              <a:solidFill>
                <a:srgbClr val="D1390F"/>
              </a:solidFill>
              <a:latin typeface="Arial" panose="020B0604020202020204" pitchFamily="34" charset="0"/>
              <a:ea typeface="黑体" panose="02010609060101010101" pitchFamily="49" charset="-122"/>
            </a:endParaRPr>
          </a:p>
        </p:txBody>
      </p:sp>
      <p:sp>
        <p:nvSpPr>
          <p:cNvPr id="81952" name="AutoShape 34"/>
          <p:cNvSpPr>
            <a:spLocks noChangeArrowheads="1"/>
          </p:cNvSpPr>
          <p:nvPr/>
        </p:nvSpPr>
        <p:spPr bwMode="auto">
          <a:xfrm>
            <a:off x="6067383" y="4983069"/>
            <a:ext cx="425450" cy="336550"/>
          </a:xfrm>
          <a:prstGeom prst="upArrow">
            <a:avLst>
              <a:gd name="adj1" fmla="val 50000"/>
              <a:gd name="adj2" fmla="val 25000"/>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p>
        </p:txBody>
      </p:sp>
      <p:sp>
        <p:nvSpPr>
          <p:cNvPr id="81953" name="Line 35"/>
          <p:cNvSpPr>
            <a:spLocks noChangeShapeType="1"/>
          </p:cNvSpPr>
          <p:nvPr/>
        </p:nvSpPr>
        <p:spPr bwMode="auto">
          <a:xfrm flipV="1">
            <a:off x="8499433" y="5024344"/>
            <a:ext cx="0" cy="40677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54" name="Line 36"/>
          <p:cNvSpPr>
            <a:spLocks noChangeShapeType="1"/>
          </p:cNvSpPr>
          <p:nvPr/>
        </p:nvSpPr>
        <p:spPr bwMode="auto">
          <a:xfrm flipH="1" flipV="1">
            <a:off x="8772482" y="5006881"/>
            <a:ext cx="12701" cy="38258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55" name="Line 37"/>
          <p:cNvSpPr>
            <a:spLocks noChangeShapeType="1"/>
          </p:cNvSpPr>
          <p:nvPr/>
        </p:nvSpPr>
        <p:spPr bwMode="auto">
          <a:xfrm flipV="1">
            <a:off x="9920246" y="5032281"/>
            <a:ext cx="0" cy="3571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56" name="Line 38"/>
          <p:cNvSpPr>
            <a:spLocks noChangeShapeType="1"/>
          </p:cNvSpPr>
          <p:nvPr/>
        </p:nvSpPr>
        <p:spPr bwMode="auto">
          <a:xfrm flipH="1" flipV="1">
            <a:off x="10234571" y="5010057"/>
            <a:ext cx="0" cy="37147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57" name="Line 39"/>
          <p:cNvSpPr>
            <a:spLocks noChangeShapeType="1"/>
          </p:cNvSpPr>
          <p:nvPr/>
        </p:nvSpPr>
        <p:spPr bwMode="auto">
          <a:xfrm flipV="1">
            <a:off x="10520322" y="4984656"/>
            <a:ext cx="14287" cy="3571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58" name="Text Box 40"/>
          <p:cNvSpPr txBox="1">
            <a:spLocks noChangeArrowheads="1"/>
          </p:cNvSpPr>
          <p:nvPr/>
        </p:nvSpPr>
        <p:spPr bwMode="auto">
          <a:xfrm>
            <a:off x="8975683" y="4822731"/>
            <a:ext cx="806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b="0"/>
              <a:t>……</a:t>
            </a:r>
            <a:endParaRPr kumimoji="1" lang="en-US" altLang="zh-CN" sz="2400" b="0"/>
          </a:p>
        </p:txBody>
      </p:sp>
      <p:sp>
        <p:nvSpPr>
          <p:cNvPr id="251945" name="AutoShape 41"/>
          <p:cNvSpPr>
            <a:spLocks noChangeArrowheads="1"/>
          </p:cNvSpPr>
          <p:nvPr/>
        </p:nvSpPr>
        <p:spPr bwMode="auto">
          <a:xfrm>
            <a:off x="8245434" y="5585113"/>
            <a:ext cx="3046413" cy="950912"/>
          </a:xfrm>
          <a:prstGeom prst="cloudCallout">
            <a:avLst>
              <a:gd name="adj1" fmla="val -29884"/>
              <a:gd name="adj2" fmla="val -505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800">
                <a:solidFill>
                  <a:srgbClr val="0000FF"/>
                </a:solidFill>
                <a:latin typeface="Arial" panose="020B0604020202020204" pitchFamily="34" charset="0"/>
                <a:ea typeface="黑体" panose="02010609060101010101" pitchFamily="49" charset="-122"/>
              </a:rPr>
              <a:t>来自不同外设，由外设硬件直接设置</a:t>
            </a:r>
            <a:endParaRPr lang="zh-CN" altLang="en-US" sz="1800">
              <a:solidFill>
                <a:srgbClr val="0000FF"/>
              </a:solidFill>
              <a:latin typeface="Arial" panose="020B0604020202020204" pitchFamily="34" charset="0"/>
              <a:ea typeface="黑体" panose="02010609060101010101" pitchFamily="49" charset="-122"/>
            </a:endParaRPr>
          </a:p>
        </p:txBody>
      </p:sp>
      <p:sp>
        <p:nvSpPr>
          <p:cNvPr id="251946" name="AutoShape 42"/>
          <p:cNvSpPr>
            <a:spLocks noChangeArrowheads="1"/>
          </p:cNvSpPr>
          <p:nvPr/>
        </p:nvSpPr>
        <p:spPr bwMode="auto">
          <a:xfrm>
            <a:off x="4747358" y="5515561"/>
            <a:ext cx="2963862" cy="760413"/>
          </a:xfrm>
          <a:prstGeom prst="cloudCallout">
            <a:avLst>
              <a:gd name="adj1" fmla="val 3509"/>
              <a:gd name="adj2" fmla="val -48537"/>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800">
                <a:solidFill>
                  <a:srgbClr val="D1390F"/>
                </a:solidFill>
                <a:latin typeface="Arial" panose="020B0604020202020204" pitchFamily="34" charset="0"/>
                <a:ea typeface="黑体" panose="02010609060101010101" pitchFamily="49" charset="-122"/>
              </a:rPr>
              <a:t>来自</a:t>
            </a:r>
            <a:r>
              <a:rPr lang="en-US" altLang="zh-CN" sz="1800">
                <a:solidFill>
                  <a:srgbClr val="D1390F"/>
                </a:solidFill>
                <a:latin typeface="Arial" panose="020B0604020202020204" pitchFamily="34" charset="0"/>
                <a:ea typeface="黑体" panose="02010609060101010101" pitchFamily="49" charset="-122"/>
              </a:rPr>
              <a:t>CPU</a:t>
            </a:r>
            <a:r>
              <a:rPr lang="zh-CN" altLang="en-US" sz="1800">
                <a:solidFill>
                  <a:srgbClr val="D1390F"/>
                </a:solidFill>
                <a:latin typeface="Arial" panose="020B0604020202020204" pitchFamily="34" charset="0"/>
                <a:ea typeface="黑体" panose="02010609060101010101" pitchFamily="49" charset="-122"/>
              </a:rPr>
              <a:t>，通过</a:t>
            </a:r>
            <a:r>
              <a:rPr lang="en-US" altLang="zh-CN" sz="1800">
                <a:solidFill>
                  <a:srgbClr val="D1390F"/>
                </a:solidFill>
                <a:latin typeface="Arial" panose="020B0604020202020204" pitchFamily="34" charset="0"/>
                <a:ea typeface="黑体" panose="02010609060101010101" pitchFamily="49" charset="-122"/>
              </a:rPr>
              <a:t>I/O</a:t>
            </a:r>
            <a:r>
              <a:rPr lang="zh-CN" altLang="en-US" sz="1800">
                <a:solidFill>
                  <a:srgbClr val="D1390F"/>
                </a:solidFill>
                <a:latin typeface="Arial" panose="020B0604020202020204" pitchFamily="34" charset="0"/>
                <a:ea typeface="黑体" panose="02010609060101010101" pitchFamily="49" charset="-122"/>
              </a:rPr>
              <a:t>指令为其赋值</a:t>
            </a:r>
            <a:endParaRPr lang="zh-CN" altLang="en-US" sz="1800">
              <a:solidFill>
                <a:srgbClr val="D1390F"/>
              </a:solidFill>
              <a:latin typeface="Arial" panose="020B0604020202020204" pitchFamily="34" charset="0"/>
              <a:ea typeface="黑体" panose="02010609060101010101" pitchFamily="49" charset="-122"/>
            </a:endParaRPr>
          </a:p>
        </p:txBody>
      </p:sp>
      <p:sp>
        <p:nvSpPr>
          <p:cNvPr id="81961" name="Text Box 44"/>
          <p:cNvSpPr txBox="1">
            <a:spLocks noChangeArrowheads="1"/>
          </p:cNvSpPr>
          <p:nvPr/>
        </p:nvSpPr>
        <p:spPr bwMode="auto">
          <a:xfrm>
            <a:off x="6153109" y="857157"/>
            <a:ext cx="3933825" cy="379413"/>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dirty="0"/>
              <a:t>                                  </a:t>
            </a:r>
            <a:r>
              <a:rPr lang="en-US" altLang="zh-CN" sz="1800" dirty="0">
                <a:solidFill>
                  <a:srgbClr val="D1390F"/>
                </a:solidFill>
                <a:latin typeface="Arial" panose="020B0604020202020204" pitchFamily="34" charset="0"/>
                <a:cs typeface="Arial" panose="020B0604020202020204" pitchFamily="34" charset="0"/>
              </a:rPr>
              <a:t>CPU</a:t>
            </a:r>
            <a:endParaRPr lang="en-US" altLang="zh-CN" sz="1800" dirty="0">
              <a:solidFill>
                <a:srgbClr val="D1390F"/>
              </a:solidFill>
              <a:latin typeface="Arial" panose="020B0604020202020204" pitchFamily="34" charset="0"/>
              <a:cs typeface="Arial" panose="020B0604020202020204" pitchFamily="34" charset="0"/>
            </a:endParaRPr>
          </a:p>
        </p:txBody>
      </p:sp>
      <p:grpSp>
        <p:nvGrpSpPr>
          <p:cNvPr id="251969" name="Group 65"/>
          <p:cNvGrpSpPr/>
          <p:nvPr/>
        </p:nvGrpSpPr>
        <p:grpSpPr bwMode="auto">
          <a:xfrm>
            <a:off x="4893428" y="1623813"/>
            <a:ext cx="7071874" cy="3716259"/>
            <a:chOff x="685" y="1265"/>
            <a:chExt cx="4489" cy="2384"/>
          </a:xfrm>
        </p:grpSpPr>
        <p:sp>
          <p:nvSpPr>
            <p:cNvPr id="81972" name="Freeform 61"/>
            <p:cNvSpPr/>
            <p:nvPr/>
          </p:nvSpPr>
          <p:spPr bwMode="auto">
            <a:xfrm>
              <a:off x="685" y="1265"/>
              <a:ext cx="4244" cy="2384"/>
            </a:xfrm>
            <a:custGeom>
              <a:avLst/>
              <a:gdLst>
                <a:gd name="T0" fmla="*/ 0 w 4563"/>
                <a:gd name="T1" fmla="*/ 88 h 2374"/>
                <a:gd name="T2" fmla="*/ 168 w 4563"/>
                <a:gd name="T3" fmla="*/ 61 h 2374"/>
                <a:gd name="T4" fmla="*/ 645 w 4563"/>
                <a:gd name="T5" fmla="*/ 33 h 2374"/>
                <a:gd name="T6" fmla="*/ 846 w 4563"/>
                <a:gd name="T7" fmla="*/ 6 h 2374"/>
                <a:gd name="T8" fmla="*/ 1869 w 4563"/>
                <a:gd name="T9" fmla="*/ 33 h 2374"/>
                <a:gd name="T10" fmla="*/ 1956 w 4563"/>
                <a:gd name="T11" fmla="*/ 61 h 2374"/>
                <a:gd name="T12" fmla="*/ 1986 w 4563"/>
                <a:gd name="T13" fmla="*/ 79 h 2374"/>
                <a:gd name="T14" fmla="*/ 2073 w 4563"/>
                <a:gd name="T15" fmla="*/ 169 h 2374"/>
                <a:gd name="T16" fmla="*/ 2120 w 4563"/>
                <a:gd name="T17" fmla="*/ 197 h 2374"/>
                <a:gd name="T18" fmla="*/ 2135 w 4563"/>
                <a:gd name="T19" fmla="*/ 206 h 2374"/>
                <a:gd name="T20" fmla="*/ 2181 w 4563"/>
                <a:gd name="T21" fmla="*/ 261 h 2374"/>
                <a:gd name="T22" fmla="*/ 2238 w 4563"/>
                <a:gd name="T23" fmla="*/ 352 h 2374"/>
                <a:gd name="T24" fmla="*/ 2273 w 4563"/>
                <a:gd name="T25" fmla="*/ 433 h 2374"/>
                <a:gd name="T26" fmla="*/ 2295 w 4563"/>
                <a:gd name="T27" fmla="*/ 488 h 2374"/>
                <a:gd name="T28" fmla="*/ 2305 w 4563"/>
                <a:gd name="T29" fmla="*/ 552 h 2374"/>
                <a:gd name="T30" fmla="*/ 2335 w 4563"/>
                <a:gd name="T31" fmla="*/ 706 h 2374"/>
                <a:gd name="T32" fmla="*/ 2356 w 4563"/>
                <a:gd name="T33" fmla="*/ 780 h 2374"/>
                <a:gd name="T34" fmla="*/ 2371 w 4563"/>
                <a:gd name="T35" fmla="*/ 870 h 2374"/>
                <a:gd name="T36" fmla="*/ 2396 w 4563"/>
                <a:gd name="T37" fmla="*/ 934 h 2374"/>
                <a:gd name="T38" fmla="*/ 2412 w 4563"/>
                <a:gd name="T39" fmla="*/ 980 h 2374"/>
                <a:gd name="T40" fmla="*/ 2442 w 4563"/>
                <a:gd name="T41" fmla="*/ 1094 h 2374"/>
                <a:gd name="T42" fmla="*/ 2446 w 4563"/>
                <a:gd name="T43" fmla="*/ 1125 h 2374"/>
                <a:gd name="T44" fmla="*/ 2457 w 4563"/>
                <a:gd name="T45" fmla="*/ 1143 h 2374"/>
                <a:gd name="T46" fmla="*/ 2483 w 4563"/>
                <a:gd name="T47" fmla="*/ 1262 h 2374"/>
                <a:gd name="T48" fmla="*/ 2514 w 4563"/>
                <a:gd name="T49" fmla="*/ 1462 h 2374"/>
                <a:gd name="T50" fmla="*/ 2530 w 4563"/>
                <a:gd name="T51" fmla="*/ 1625 h 2374"/>
                <a:gd name="T52" fmla="*/ 2509 w 4563"/>
                <a:gd name="T53" fmla="*/ 2088 h 2374"/>
                <a:gd name="T54" fmla="*/ 2437 w 4563"/>
                <a:gd name="T55" fmla="*/ 2217 h 2374"/>
                <a:gd name="T56" fmla="*/ 2391 w 4563"/>
                <a:gd name="T57" fmla="*/ 2254 h 2374"/>
                <a:gd name="T58" fmla="*/ 2305 w 4563"/>
                <a:gd name="T59" fmla="*/ 2324 h 2374"/>
                <a:gd name="T60" fmla="*/ 2227 w 4563"/>
                <a:gd name="T61" fmla="*/ 2381 h 2374"/>
                <a:gd name="T62" fmla="*/ 2160 w 4563"/>
                <a:gd name="T63" fmla="*/ 2408 h 2374"/>
                <a:gd name="T64" fmla="*/ 2038 w 4563"/>
                <a:gd name="T65" fmla="*/ 2454 h 2374"/>
                <a:gd name="T66" fmla="*/ 1521 w 4563"/>
                <a:gd name="T67" fmla="*/ 2417 h 2374"/>
                <a:gd name="T68" fmla="*/ 1366 w 4563"/>
                <a:gd name="T69" fmla="*/ 2372 h 2374"/>
                <a:gd name="T70" fmla="*/ 885 w 4563"/>
                <a:gd name="T71" fmla="*/ 2399 h 2374"/>
                <a:gd name="T72" fmla="*/ 420 w 4563"/>
                <a:gd name="T73" fmla="*/ 2353 h 2374"/>
                <a:gd name="T74" fmla="*/ 220 w 4563"/>
                <a:gd name="T75" fmla="*/ 2334 h 2374"/>
                <a:gd name="T76" fmla="*/ 117 w 4563"/>
                <a:gd name="T77" fmla="*/ 2293 h 2374"/>
                <a:gd name="T78" fmla="*/ 72 w 4563"/>
                <a:gd name="T79" fmla="*/ 2263 h 2374"/>
                <a:gd name="T80" fmla="*/ 56 w 4563"/>
                <a:gd name="T81" fmla="*/ 2254 h 2374"/>
                <a:gd name="T82" fmla="*/ 41 w 4563"/>
                <a:gd name="T83" fmla="*/ 2181 h 2374"/>
                <a:gd name="T84" fmla="*/ 61 w 4563"/>
                <a:gd name="T85" fmla="*/ 1917 h 2374"/>
                <a:gd name="T86" fmla="*/ 76 w 4563"/>
                <a:gd name="T87" fmla="*/ 1832 h 2374"/>
                <a:gd name="T88" fmla="*/ 81 w 4563"/>
                <a:gd name="T89" fmla="*/ 1801 h 2374"/>
                <a:gd name="T90" fmla="*/ 52 w 4563"/>
                <a:gd name="T91" fmla="*/ 1389 h 2374"/>
                <a:gd name="T92" fmla="*/ 7 w 4563"/>
                <a:gd name="T93" fmla="*/ 325 h 2374"/>
                <a:gd name="T94" fmla="*/ 0 w 4563"/>
                <a:gd name="T95" fmla="*/ 88 h 237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563" h="2374">
                  <a:moveTo>
                    <a:pt x="0" y="88"/>
                  </a:moveTo>
                  <a:cubicBezTo>
                    <a:pt x="106" y="54"/>
                    <a:pt x="163" y="65"/>
                    <a:pt x="302" y="61"/>
                  </a:cubicBezTo>
                  <a:cubicBezTo>
                    <a:pt x="1173" y="33"/>
                    <a:pt x="665" y="53"/>
                    <a:pt x="1152" y="33"/>
                  </a:cubicBezTo>
                  <a:cubicBezTo>
                    <a:pt x="1255" y="0"/>
                    <a:pt x="1417" y="9"/>
                    <a:pt x="1509" y="6"/>
                  </a:cubicBezTo>
                  <a:cubicBezTo>
                    <a:pt x="2124" y="16"/>
                    <a:pt x="2717" y="28"/>
                    <a:pt x="3337" y="33"/>
                  </a:cubicBezTo>
                  <a:cubicBezTo>
                    <a:pt x="3393" y="39"/>
                    <a:pt x="3439" y="47"/>
                    <a:pt x="3493" y="61"/>
                  </a:cubicBezTo>
                  <a:cubicBezTo>
                    <a:pt x="3512" y="66"/>
                    <a:pt x="3548" y="79"/>
                    <a:pt x="3548" y="79"/>
                  </a:cubicBezTo>
                  <a:cubicBezTo>
                    <a:pt x="3599" y="114"/>
                    <a:pt x="3646" y="138"/>
                    <a:pt x="3703" y="161"/>
                  </a:cubicBezTo>
                  <a:cubicBezTo>
                    <a:pt x="3711" y="164"/>
                    <a:pt x="3767" y="183"/>
                    <a:pt x="3785" y="189"/>
                  </a:cubicBezTo>
                  <a:cubicBezTo>
                    <a:pt x="3794" y="192"/>
                    <a:pt x="3813" y="198"/>
                    <a:pt x="3813" y="198"/>
                  </a:cubicBezTo>
                  <a:cubicBezTo>
                    <a:pt x="3840" y="225"/>
                    <a:pt x="3859" y="241"/>
                    <a:pt x="3895" y="253"/>
                  </a:cubicBezTo>
                  <a:cubicBezTo>
                    <a:pt x="3928" y="286"/>
                    <a:pt x="3963" y="310"/>
                    <a:pt x="3996" y="344"/>
                  </a:cubicBezTo>
                  <a:cubicBezTo>
                    <a:pt x="4019" y="368"/>
                    <a:pt x="4036" y="394"/>
                    <a:pt x="4060" y="417"/>
                  </a:cubicBezTo>
                  <a:cubicBezTo>
                    <a:pt x="4082" y="484"/>
                    <a:pt x="4051" y="403"/>
                    <a:pt x="4096" y="472"/>
                  </a:cubicBezTo>
                  <a:cubicBezTo>
                    <a:pt x="4101" y="480"/>
                    <a:pt x="4112" y="531"/>
                    <a:pt x="4114" y="536"/>
                  </a:cubicBezTo>
                  <a:cubicBezTo>
                    <a:pt x="4128" y="581"/>
                    <a:pt x="4143" y="643"/>
                    <a:pt x="4169" y="682"/>
                  </a:cubicBezTo>
                  <a:cubicBezTo>
                    <a:pt x="4179" y="712"/>
                    <a:pt x="4184" y="733"/>
                    <a:pt x="4206" y="756"/>
                  </a:cubicBezTo>
                  <a:cubicBezTo>
                    <a:pt x="4215" y="783"/>
                    <a:pt x="4215" y="815"/>
                    <a:pt x="4233" y="838"/>
                  </a:cubicBezTo>
                  <a:cubicBezTo>
                    <a:pt x="4245" y="853"/>
                    <a:pt x="4270" y="883"/>
                    <a:pt x="4279" y="902"/>
                  </a:cubicBezTo>
                  <a:cubicBezTo>
                    <a:pt x="4302" y="949"/>
                    <a:pt x="4271" y="911"/>
                    <a:pt x="4306" y="948"/>
                  </a:cubicBezTo>
                  <a:cubicBezTo>
                    <a:pt x="4320" y="985"/>
                    <a:pt x="4339" y="1024"/>
                    <a:pt x="4361" y="1057"/>
                  </a:cubicBezTo>
                  <a:cubicBezTo>
                    <a:pt x="4364" y="1066"/>
                    <a:pt x="4365" y="1077"/>
                    <a:pt x="4370" y="1085"/>
                  </a:cubicBezTo>
                  <a:cubicBezTo>
                    <a:pt x="4375" y="1092"/>
                    <a:pt x="4385" y="1095"/>
                    <a:pt x="4389" y="1103"/>
                  </a:cubicBezTo>
                  <a:cubicBezTo>
                    <a:pt x="4410" y="1144"/>
                    <a:pt x="4409" y="1183"/>
                    <a:pt x="4434" y="1222"/>
                  </a:cubicBezTo>
                  <a:cubicBezTo>
                    <a:pt x="4446" y="1288"/>
                    <a:pt x="4476" y="1349"/>
                    <a:pt x="4489" y="1414"/>
                  </a:cubicBezTo>
                  <a:cubicBezTo>
                    <a:pt x="4499" y="1466"/>
                    <a:pt x="4504" y="1518"/>
                    <a:pt x="4517" y="1569"/>
                  </a:cubicBezTo>
                  <a:cubicBezTo>
                    <a:pt x="4534" y="1710"/>
                    <a:pt x="4563" y="1893"/>
                    <a:pt x="4480" y="2017"/>
                  </a:cubicBezTo>
                  <a:cubicBezTo>
                    <a:pt x="4459" y="2081"/>
                    <a:pt x="4411" y="2116"/>
                    <a:pt x="4352" y="2145"/>
                  </a:cubicBezTo>
                  <a:cubicBezTo>
                    <a:pt x="4327" y="2171"/>
                    <a:pt x="4305" y="2173"/>
                    <a:pt x="4270" y="2182"/>
                  </a:cubicBezTo>
                  <a:cubicBezTo>
                    <a:pt x="4221" y="2218"/>
                    <a:pt x="4172" y="2227"/>
                    <a:pt x="4114" y="2246"/>
                  </a:cubicBezTo>
                  <a:cubicBezTo>
                    <a:pt x="4067" y="2261"/>
                    <a:pt x="4023" y="2285"/>
                    <a:pt x="3977" y="2301"/>
                  </a:cubicBezTo>
                  <a:cubicBezTo>
                    <a:pt x="3940" y="2314"/>
                    <a:pt x="3896" y="2318"/>
                    <a:pt x="3858" y="2328"/>
                  </a:cubicBezTo>
                  <a:cubicBezTo>
                    <a:pt x="3785" y="2348"/>
                    <a:pt x="3714" y="2363"/>
                    <a:pt x="3639" y="2374"/>
                  </a:cubicBezTo>
                  <a:cubicBezTo>
                    <a:pt x="3269" y="2369"/>
                    <a:pt x="3037" y="2372"/>
                    <a:pt x="2716" y="2337"/>
                  </a:cubicBezTo>
                  <a:cubicBezTo>
                    <a:pt x="2622" y="2307"/>
                    <a:pt x="2541" y="2299"/>
                    <a:pt x="2441" y="2292"/>
                  </a:cubicBezTo>
                  <a:cubicBezTo>
                    <a:pt x="2155" y="2301"/>
                    <a:pt x="1868" y="2308"/>
                    <a:pt x="1582" y="2319"/>
                  </a:cubicBezTo>
                  <a:cubicBezTo>
                    <a:pt x="1301" y="2312"/>
                    <a:pt x="1030" y="2287"/>
                    <a:pt x="750" y="2273"/>
                  </a:cubicBezTo>
                  <a:cubicBezTo>
                    <a:pt x="631" y="2267"/>
                    <a:pt x="393" y="2255"/>
                    <a:pt x="393" y="2255"/>
                  </a:cubicBezTo>
                  <a:cubicBezTo>
                    <a:pt x="331" y="2243"/>
                    <a:pt x="270" y="2237"/>
                    <a:pt x="210" y="2218"/>
                  </a:cubicBezTo>
                  <a:cubicBezTo>
                    <a:pt x="182" y="2210"/>
                    <a:pt x="155" y="2200"/>
                    <a:pt x="128" y="2191"/>
                  </a:cubicBezTo>
                  <a:cubicBezTo>
                    <a:pt x="119" y="2188"/>
                    <a:pt x="101" y="2182"/>
                    <a:pt x="101" y="2182"/>
                  </a:cubicBezTo>
                  <a:cubicBezTo>
                    <a:pt x="73" y="2156"/>
                    <a:pt x="73" y="2163"/>
                    <a:pt x="73" y="2109"/>
                  </a:cubicBezTo>
                  <a:cubicBezTo>
                    <a:pt x="73" y="1997"/>
                    <a:pt x="82" y="1946"/>
                    <a:pt x="110" y="1853"/>
                  </a:cubicBezTo>
                  <a:cubicBezTo>
                    <a:pt x="118" y="1825"/>
                    <a:pt x="128" y="1798"/>
                    <a:pt x="137" y="1770"/>
                  </a:cubicBezTo>
                  <a:cubicBezTo>
                    <a:pt x="140" y="1761"/>
                    <a:pt x="146" y="1743"/>
                    <a:pt x="146" y="1743"/>
                  </a:cubicBezTo>
                  <a:cubicBezTo>
                    <a:pt x="140" y="1600"/>
                    <a:pt x="137" y="1475"/>
                    <a:pt x="92" y="1341"/>
                  </a:cubicBezTo>
                  <a:cubicBezTo>
                    <a:pt x="66" y="1007"/>
                    <a:pt x="121" y="641"/>
                    <a:pt x="9" y="317"/>
                  </a:cubicBezTo>
                  <a:cubicBezTo>
                    <a:pt x="19" y="111"/>
                    <a:pt x="46" y="183"/>
                    <a:pt x="0" y="88"/>
                  </a:cubicBezTo>
                  <a:close/>
                </a:path>
              </a:pathLst>
            </a:custGeom>
            <a:solidFill>
              <a:srgbClr val="D1390F">
                <a:alpha val="23921"/>
              </a:srgbClr>
            </a:solidFill>
            <a:ln w="12700" cap="flat" cmpd="sng">
              <a:solidFill>
                <a:srgbClr val="AC2E0C"/>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73" name="AutoShape 64"/>
            <p:cNvSpPr/>
            <p:nvPr/>
          </p:nvSpPr>
          <p:spPr bwMode="auto">
            <a:xfrm>
              <a:off x="4422" y="1606"/>
              <a:ext cx="752" cy="378"/>
            </a:xfrm>
            <a:prstGeom prst="borderCallout2">
              <a:avLst>
                <a:gd name="adj1" fmla="val 37500"/>
                <a:gd name="adj2" fmla="val -6384"/>
                <a:gd name="adj3" fmla="val 37500"/>
                <a:gd name="adj4" fmla="val -16889"/>
                <a:gd name="adj5" fmla="val -59898"/>
                <a:gd name="adj6" fmla="val -17287"/>
              </a:avLst>
            </a:prstGeom>
            <a:noFill/>
            <a:ln w="1270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zh-CN" altLang="en-US" sz="1800" dirty="0">
                  <a:solidFill>
                    <a:srgbClr val="D1390F"/>
                  </a:solidFill>
                  <a:ea typeface="黑体" panose="02010609060101010101" pitchFamily="49" charset="-122"/>
                </a:rPr>
                <a:t>中断</a:t>
              </a:r>
              <a:endParaRPr lang="en-US" altLang="zh-CN" sz="1800" dirty="0">
                <a:solidFill>
                  <a:srgbClr val="D1390F"/>
                </a:solidFill>
                <a:ea typeface="黑体" panose="02010609060101010101" pitchFamily="49" charset="-122"/>
              </a:endParaRPr>
            </a:p>
            <a:p>
              <a:pPr algn="ctr"/>
              <a:r>
                <a:rPr lang="zh-CN" altLang="en-US" sz="1800" dirty="0">
                  <a:solidFill>
                    <a:srgbClr val="D1390F"/>
                  </a:solidFill>
                  <a:ea typeface="黑体" panose="02010609060101010101" pitchFamily="49" charset="-122"/>
                </a:rPr>
                <a:t>控制器</a:t>
              </a:r>
              <a:endParaRPr lang="zh-CN" altLang="en-US" sz="1800" dirty="0">
                <a:solidFill>
                  <a:srgbClr val="D1390F"/>
                </a:solidFill>
                <a:ea typeface="黑体" panose="02010609060101010101" pitchFamily="49" charset="-122"/>
              </a:endParaRPr>
            </a:p>
          </p:txBody>
        </p:sp>
      </p:grpSp>
      <p:sp>
        <p:nvSpPr>
          <p:cNvPr id="2" name="标题 1"/>
          <p:cNvSpPr>
            <a:spLocks noGrp="1"/>
          </p:cNvSpPr>
          <p:nvPr>
            <p:ph type="title"/>
          </p:nvPr>
        </p:nvSpPr>
        <p:spPr/>
        <p:txBody>
          <a:bodyPr/>
          <a:lstStyle/>
          <a:p>
            <a:r>
              <a:rPr lang="zh-CN" altLang="en-US" dirty="0"/>
              <a:t>中断系统（中断控制器）的基本结构</a:t>
            </a:r>
            <a:endParaRPr lang="zh-CN" altLang="en-US" dirty="0"/>
          </a:p>
        </p:txBody>
      </p:sp>
      <p:sp>
        <p:nvSpPr>
          <p:cNvPr id="59" name="AutoShape 7"/>
          <p:cNvSpPr>
            <a:spLocks noChangeArrowheads="1"/>
          </p:cNvSpPr>
          <p:nvPr/>
        </p:nvSpPr>
        <p:spPr bwMode="auto">
          <a:xfrm rot="-5400000">
            <a:off x="8334334" y="3351119"/>
            <a:ext cx="442912" cy="442912"/>
          </a:xfrm>
          <a:prstGeom prst="flowChartDelay">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p>
        </p:txBody>
      </p:sp>
      <p:sp>
        <p:nvSpPr>
          <p:cNvPr id="60" name="AutoShape 11"/>
          <p:cNvSpPr>
            <a:spLocks noChangeArrowheads="1"/>
          </p:cNvSpPr>
          <p:nvPr/>
        </p:nvSpPr>
        <p:spPr bwMode="auto">
          <a:xfrm rot="-5400000">
            <a:off x="10252542" y="3344924"/>
            <a:ext cx="415925" cy="442912"/>
          </a:xfrm>
          <a:prstGeom prst="flowChartDelay">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p>
        </p:txBody>
      </p:sp>
      <p:sp>
        <p:nvSpPr>
          <p:cNvPr id="61" name="Line 12"/>
          <p:cNvSpPr>
            <a:spLocks noChangeShapeType="1"/>
          </p:cNvSpPr>
          <p:nvPr/>
        </p:nvSpPr>
        <p:spPr bwMode="auto">
          <a:xfrm flipH="1">
            <a:off x="8420058" y="3794031"/>
            <a:ext cx="0" cy="739775"/>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Oval 32"/>
          <p:cNvSpPr>
            <a:spLocks noChangeArrowheads="1"/>
          </p:cNvSpPr>
          <p:nvPr/>
        </p:nvSpPr>
        <p:spPr bwMode="auto">
          <a:xfrm>
            <a:off x="7275317" y="4153696"/>
            <a:ext cx="61913" cy="61913"/>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p>
        </p:txBody>
      </p:sp>
      <p:sp>
        <p:nvSpPr>
          <p:cNvPr id="64" name="Oval 32"/>
          <p:cNvSpPr>
            <a:spLocks noChangeArrowheads="1"/>
          </p:cNvSpPr>
          <p:nvPr/>
        </p:nvSpPr>
        <p:spPr bwMode="auto">
          <a:xfrm>
            <a:off x="10567947" y="4033744"/>
            <a:ext cx="61913" cy="61913"/>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p>
        </p:txBody>
      </p:sp>
      <p:sp>
        <p:nvSpPr>
          <p:cNvPr id="65" name="Oval 32"/>
          <p:cNvSpPr>
            <a:spLocks noChangeArrowheads="1"/>
          </p:cNvSpPr>
          <p:nvPr/>
        </p:nvSpPr>
        <p:spPr bwMode="auto">
          <a:xfrm>
            <a:off x="5302661" y="4390102"/>
            <a:ext cx="61913" cy="61913"/>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p>
        </p:txBody>
      </p:sp>
      <p:sp>
        <p:nvSpPr>
          <p:cNvPr id="66" name="Oval 32"/>
          <p:cNvSpPr>
            <a:spLocks noChangeArrowheads="1"/>
          </p:cNvSpPr>
          <p:nvPr/>
        </p:nvSpPr>
        <p:spPr bwMode="auto">
          <a:xfrm>
            <a:off x="8374019" y="4243294"/>
            <a:ext cx="61913" cy="61913"/>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p>
        </p:txBody>
      </p:sp>
      <p:sp>
        <p:nvSpPr>
          <p:cNvPr id="67" name="Line 9"/>
          <p:cNvSpPr>
            <a:spLocks noChangeShapeType="1"/>
          </p:cNvSpPr>
          <p:nvPr/>
        </p:nvSpPr>
        <p:spPr bwMode="auto">
          <a:xfrm flipV="1">
            <a:off x="5327608" y="4406807"/>
            <a:ext cx="3382964" cy="246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2"/>
          <p:cNvSpPr>
            <a:spLocks noChangeShapeType="1"/>
          </p:cNvSpPr>
          <p:nvPr/>
        </p:nvSpPr>
        <p:spPr bwMode="auto">
          <a:xfrm>
            <a:off x="8710572" y="3797870"/>
            <a:ext cx="15874" cy="608937"/>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Line 12"/>
          <p:cNvSpPr>
            <a:spLocks noChangeShapeType="1"/>
          </p:cNvSpPr>
          <p:nvPr/>
        </p:nvSpPr>
        <p:spPr bwMode="auto">
          <a:xfrm flipH="1">
            <a:off x="10592067" y="3784506"/>
            <a:ext cx="0" cy="739775"/>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Line 14"/>
          <p:cNvSpPr>
            <a:spLocks noChangeShapeType="1"/>
          </p:cNvSpPr>
          <p:nvPr/>
        </p:nvSpPr>
        <p:spPr bwMode="auto">
          <a:xfrm>
            <a:off x="7318333" y="4177179"/>
            <a:ext cx="30114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Line 12"/>
          <p:cNvSpPr>
            <a:spLocks noChangeShapeType="1"/>
          </p:cNvSpPr>
          <p:nvPr/>
        </p:nvSpPr>
        <p:spPr bwMode="auto">
          <a:xfrm flipH="1">
            <a:off x="10329821" y="3780384"/>
            <a:ext cx="0" cy="396796"/>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6" name="组合 75"/>
          <p:cNvGrpSpPr/>
          <p:nvPr/>
        </p:nvGrpSpPr>
        <p:grpSpPr>
          <a:xfrm>
            <a:off x="8842403" y="1938360"/>
            <a:ext cx="1398896" cy="1959534"/>
            <a:chOff x="7704161" y="3018318"/>
            <a:chExt cx="1487606" cy="1959534"/>
          </a:xfrm>
        </p:grpSpPr>
        <p:sp>
          <p:nvSpPr>
            <p:cNvPr id="77" name="弧形 76"/>
            <p:cNvSpPr/>
            <p:nvPr/>
          </p:nvSpPr>
          <p:spPr bwMode="auto">
            <a:xfrm>
              <a:off x="8038531" y="3018318"/>
              <a:ext cx="818866" cy="1062363"/>
            </a:xfrm>
            <a:prstGeom prst="arc">
              <a:avLst>
                <a:gd name="adj1" fmla="val 9862812"/>
                <a:gd name="adj2" fmla="val 1138308"/>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sp>
          <p:nvSpPr>
            <p:cNvPr id="78" name="弧形 77"/>
            <p:cNvSpPr/>
            <p:nvPr/>
          </p:nvSpPr>
          <p:spPr bwMode="auto">
            <a:xfrm>
              <a:off x="7704161" y="3549499"/>
              <a:ext cx="1487606" cy="1428353"/>
            </a:xfrm>
            <a:prstGeom prst="arc">
              <a:avLst>
                <a:gd name="adj1" fmla="val 14326218"/>
                <a:gd name="adj2" fmla="val 18262190"/>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grpSp>
      <p:sp>
        <p:nvSpPr>
          <p:cNvPr id="79" name="Line 23"/>
          <p:cNvSpPr>
            <a:spLocks noChangeShapeType="1"/>
          </p:cNvSpPr>
          <p:nvPr/>
        </p:nvSpPr>
        <p:spPr bwMode="auto">
          <a:xfrm>
            <a:off x="9768640" y="2525251"/>
            <a:ext cx="0" cy="52705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7" name="直接连接符 6"/>
          <p:cNvCxnSpPr>
            <a:stCxn id="79" idx="1"/>
          </p:cNvCxnSpPr>
          <p:nvPr/>
        </p:nvCxnSpPr>
        <p:spPr bwMode="auto">
          <a:xfrm>
            <a:off x="9768641" y="3052301"/>
            <a:ext cx="691863"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9" name="直接连接符 8"/>
          <p:cNvCxnSpPr>
            <a:stCxn id="60" idx="3"/>
          </p:cNvCxnSpPr>
          <p:nvPr/>
        </p:nvCxnSpPr>
        <p:spPr bwMode="auto">
          <a:xfrm flipH="1" flipV="1">
            <a:off x="10460504" y="3052301"/>
            <a:ext cx="1" cy="306117"/>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nvGrpSpPr>
          <p:cNvPr id="11" name="组合 10"/>
          <p:cNvGrpSpPr/>
          <p:nvPr/>
        </p:nvGrpSpPr>
        <p:grpSpPr>
          <a:xfrm>
            <a:off x="8564594" y="2525251"/>
            <a:ext cx="757020" cy="822029"/>
            <a:chOff x="6373886" y="2988895"/>
            <a:chExt cx="757020" cy="822029"/>
          </a:xfrm>
        </p:grpSpPr>
        <p:sp>
          <p:nvSpPr>
            <p:cNvPr id="81941" name="Line 23"/>
            <p:cNvSpPr>
              <a:spLocks noChangeShapeType="1"/>
            </p:cNvSpPr>
            <p:nvPr/>
          </p:nvSpPr>
          <p:spPr bwMode="auto">
            <a:xfrm>
              <a:off x="7118351" y="2988895"/>
              <a:ext cx="0" cy="52705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82" name="直接连接符 81"/>
            <p:cNvCxnSpPr/>
            <p:nvPr/>
          </p:nvCxnSpPr>
          <p:spPr bwMode="auto">
            <a:xfrm>
              <a:off x="6373886" y="3515945"/>
              <a:ext cx="757020" cy="3507"/>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85" name="直接连接符 84"/>
            <p:cNvCxnSpPr/>
            <p:nvPr/>
          </p:nvCxnSpPr>
          <p:spPr bwMode="auto">
            <a:xfrm flipH="1" flipV="1">
              <a:off x="6373886" y="3504807"/>
              <a:ext cx="1" cy="306117"/>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87" name="Line 30"/>
          <p:cNvSpPr>
            <a:spLocks noChangeShapeType="1"/>
          </p:cNvSpPr>
          <p:nvPr/>
        </p:nvSpPr>
        <p:spPr bwMode="auto">
          <a:xfrm flipV="1">
            <a:off x="9550358" y="1214035"/>
            <a:ext cx="11113" cy="724324"/>
          </a:xfrm>
          <a:prstGeom prst="line">
            <a:avLst/>
          </a:prstGeom>
          <a:noFill/>
          <a:ln w="38100">
            <a:solidFill>
              <a:srgbClr val="CC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 name="Line 30"/>
          <p:cNvSpPr>
            <a:spLocks noChangeShapeType="1"/>
          </p:cNvSpPr>
          <p:nvPr/>
        </p:nvSpPr>
        <p:spPr bwMode="auto">
          <a:xfrm flipV="1">
            <a:off x="8419262" y="3795195"/>
            <a:ext cx="11113" cy="724324"/>
          </a:xfrm>
          <a:prstGeom prst="line">
            <a:avLst/>
          </a:prstGeom>
          <a:noFill/>
          <a:ln w="38100">
            <a:solidFill>
              <a:srgbClr val="CC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Line 30"/>
          <p:cNvSpPr>
            <a:spLocks noChangeShapeType="1"/>
          </p:cNvSpPr>
          <p:nvPr/>
        </p:nvSpPr>
        <p:spPr bwMode="auto">
          <a:xfrm flipV="1">
            <a:off x="5564147" y="3809481"/>
            <a:ext cx="122" cy="458076"/>
          </a:xfrm>
          <a:prstGeom prst="line">
            <a:avLst/>
          </a:prstGeom>
          <a:noFill/>
          <a:ln w="38100">
            <a:solidFill>
              <a:srgbClr val="CC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 name="Line 29"/>
          <p:cNvSpPr>
            <a:spLocks noChangeShapeType="1"/>
          </p:cNvSpPr>
          <p:nvPr/>
        </p:nvSpPr>
        <p:spPr bwMode="auto">
          <a:xfrm flipV="1">
            <a:off x="5564147" y="4271869"/>
            <a:ext cx="2864157" cy="4306"/>
          </a:xfrm>
          <a:prstGeom prst="line">
            <a:avLst/>
          </a:prstGeom>
          <a:noFill/>
          <a:ln w="38100">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 name="Line 30"/>
          <p:cNvSpPr>
            <a:spLocks noChangeShapeType="1"/>
          </p:cNvSpPr>
          <p:nvPr/>
        </p:nvSpPr>
        <p:spPr bwMode="auto">
          <a:xfrm flipV="1">
            <a:off x="5322847" y="3810429"/>
            <a:ext cx="11113" cy="724324"/>
          </a:xfrm>
          <a:prstGeom prst="line">
            <a:avLst/>
          </a:prstGeom>
          <a:noFill/>
          <a:ln w="38100">
            <a:solidFill>
              <a:srgbClr val="CC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 name="Line 30"/>
          <p:cNvSpPr>
            <a:spLocks noChangeShapeType="1"/>
          </p:cNvSpPr>
          <p:nvPr/>
        </p:nvSpPr>
        <p:spPr bwMode="auto">
          <a:xfrm flipV="1">
            <a:off x="8726446" y="3774342"/>
            <a:ext cx="5794" cy="668407"/>
          </a:xfrm>
          <a:prstGeom prst="line">
            <a:avLst/>
          </a:prstGeom>
          <a:noFill/>
          <a:ln w="38100">
            <a:solidFill>
              <a:srgbClr val="CC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 name="Line 29"/>
          <p:cNvSpPr>
            <a:spLocks noChangeShapeType="1"/>
          </p:cNvSpPr>
          <p:nvPr/>
        </p:nvSpPr>
        <p:spPr bwMode="auto">
          <a:xfrm>
            <a:off x="5351729" y="4401113"/>
            <a:ext cx="3382963" cy="46407"/>
          </a:xfrm>
          <a:prstGeom prst="line">
            <a:avLst/>
          </a:prstGeom>
          <a:noFill/>
          <a:ln w="38100">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5" name="组合 94"/>
          <p:cNvGrpSpPr/>
          <p:nvPr/>
        </p:nvGrpSpPr>
        <p:grpSpPr>
          <a:xfrm>
            <a:off x="8564594" y="2516129"/>
            <a:ext cx="757020" cy="822029"/>
            <a:chOff x="6373886" y="2988895"/>
            <a:chExt cx="757020" cy="822029"/>
          </a:xfrm>
        </p:grpSpPr>
        <p:sp>
          <p:nvSpPr>
            <p:cNvPr id="96" name="Line 23"/>
            <p:cNvSpPr>
              <a:spLocks noChangeShapeType="1"/>
            </p:cNvSpPr>
            <p:nvPr/>
          </p:nvSpPr>
          <p:spPr bwMode="auto">
            <a:xfrm>
              <a:off x="7118351" y="2988895"/>
              <a:ext cx="0" cy="527050"/>
            </a:xfrm>
            <a:prstGeom prst="line">
              <a:avLst/>
            </a:prstGeom>
            <a:noFill/>
            <a:ln w="38100">
              <a:solidFill>
                <a:srgbClr val="CC33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97" name="直接连接符 96"/>
            <p:cNvCxnSpPr/>
            <p:nvPr/>
          </p:nvCxnSpPr>
          <p:spPr bwMode="auto">
            <a:xfrm>
              <a:off x="6373886" y="3515945"/>
              <a:ext cx="757020" cy="3507"/>
            </a:xfrm>
            <a:prstGeom prst="line">
              <a:avLst/>
            </a:prstGeom>
            <a:solidFill>
              <a:schemeClr val="accent1"/>
            </a:solidFill>
            <a:ln w="38100" cap="flat" cmpd="sng" algn="ctr">
              <a:solidFill>
                <a:srgbClr val="CC3300"/>
              </a:solidFill>
              <a:prstDash val="solid"/>
              <a:miter lim="800000"/>
              <a:headEnd type="none" w="med" len="med"/>
              <a:tailEnd type="none" w="med" len="med"/>
            </a:ln>
            <a:effectLst/>
          </p:spPr>
        </p:cxnSp>
        <p:cxnSp>
          <p:nvCxnSpPr>
            <p:cNvPr id="98" name="直接连接符 97"/>
            <p:cNvCxnSpPr/>
            <p:nvPr/>
          </p:nvCxnSpPr>
          <p:spPr bwMode="auto">
            <a:xfrm flipH="1" flipV="1">
              <a:off x="6373886" y="3504807"/>
              <a:ext cx="1" cy="306117"/>
            </a:xfrm>
            <a:prstGeom prst="line">
              <a:avLst/>
            </a:prstGeom>
            <a:solidFill>
              <a:schemeClr val="accent1"/>
            </a:solidFill>
            <a:ln w="38100" cap="flat" cmpd="sng" algn="ctr">
              <a:solidFill>
                <a:srgbClr val="CC3300"/>
              </a:solidFill>
              <a:prstDash val="solid"/>
              <a:miter lim="800000"/>
              <a:headEnd type="none" w="med" len="med"/>
              <a:tailEnd type="none" w="med" len="med"/>
            </a:ln>
            <a:effectLst/>
          </p:spPr>
        </p:cxnSp>
      </p:grpSp>
      <p:sp>
        <p:nvSpPr>
          <p:cNvPr id="100" name="Line 20"/>
          <p:cNvSpPr>
            <a:spLocks noChangeShapeType="1"/>
          </p:cNvSpPr>
          <p:nvPr/>
        </p:nvSpPr>
        <p:spPr bwMode="auto">
          <a:xfrm flipV="1">
            <a:off x="5468897" y="3073306"/>
            <a:ext cx="0" cy="296863"/>
          </a:xfrm>
          <a:prstGeom prst="line">
            <a:avLst/>
          </a:prstGeom>
          <a:noFill/>
          <a:ln w="38100">
            <a:solidFill>
              <a:srgbClr val="CC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 name="Line 20"/>
          <p:cNvSpPr>
            <a:spLocks noChangeShapeType="1"/>
          </p:cNvSpPr>
          <p:nvPr/>
        </p:nvSpPr>
        <p:spPr bwMode="auto">
          <a:xfrm flipV="1">
            <a:off x="6455527" y="2204943"/>
            <a:ext cx="0" cy="428625"/>
          </a:xfrm>
          <a:prstGeom prst="line">
            <a:avLst/>
          </a:prstGeom>
          <a:noFill/>
          <a:ln w="38100">
            <a:solidFill>
              <a:srgbClr val="CC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 name="AutoShape 24"/>
          <p:cNvSpPr>
            <a:spLocks noChangeArrowheads="1"/>
          </p:cNvSpPr>
          <p:nvPr/>
        </p:nvSpPr>
        <p:spPr bwMode="auto">
          <a:xfrm>
            <a:off x="6370596" y="1243794"/>
            <a:ext cx="292100" cy="544513"/>
          </a:xfrm>
          <a:prstGeom prst="upArrow">
            <a:avLst>
              <a:gd name="adj1" fmla="val 50000"/>
              <a:gd name="adj2" fmla="val 46603"/>
            </a:avLst>
          </a:prstGeom>
          <a:solidFill>
            <a:srgbClr val="CC3300"/>
          </a:solidFill>
          <a:ln w="9525">
            <a:solidFill>
              <a:schemeClr val="tx1"/>
            </a:solidFill>
            <a:miter lim="800000"/>
          </a:ln>
          <a:effectLst/>
        </p:spPr>
        <p:txBody>
          <a:bodyPr vert="eaVert"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p>
        </p:txBody>
      </p:sp>
      <p:sp>
        <p:nvSpPr>
          <p:cNvPr id="104" name="Line 30"/>
          <p:cNvSpPr>
            <a:spLocks noChangeShapeType="1"/>
          </p:cNvSpPr>
          <p:nvPr/>
        </p:nvSpPr>
        <p:spPr bwMode="auto">
          <a:xfrm flipV="1">
            <a:off x="8499433" y="5005303"/>
            <a:ext cx="5497" cy="425817"/>
          </a:xfrm>
          <a:prstGeom prst="line">
            <a:avLst/>
          </a:prstGeom>
          <a:noFill/>
          <a:ln w="38100">
            <a:solidFill>
              <a:srgbClr val="CC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矩形 2"/>
          <p:cNvSpPr/>
          <p:nvPr/>
        </p:nvSpPr>
        <p:spPr>
          <a:xfrm>
            <a:off x="8112924" y="5324704"/>
            <a:ext cx="603050" cy="307777"/>
          </a:xfrm>
          <a:prstGeom prst="rect">
            <a:avLst/>
          </a:prstGeom>
        </p:spPr>
        <p:txBody>
          <a:bodyPr wrap="none">
            <a:spAutoFit/>
          </a:bodyPr>
          <a:lstStyle/>
          <a:p>
            <a:pPr>
              <a:spcBef>
                <a:spcPct val="50000"/>
              </a:spcBef>
            </a:pPr>
            <a:r>
              <a:rPr lang="en-US" altLang="zh-CN" b="1" dirty="0">
                <a:solidFill>
                  <a:srgbClr val="FF0000"/>
                </a:solidFill>
                <a:latin typeface="Arial" panose="020B0604020202020204" pitchFamily="34" charset="0"/>
                <a:cs typeface="Arial" panose="020B0604020202020204" pitchFamily="34" charset="0"/>
              </a:rPr>
              <a:t>IRQ0</a:t>
            </a:r>
            <a:endParaRPr lang="en-US" altLang="zh-CN" b="1" dirty="0">
              <a:solidFill>
                <a:srgbClr val="FF0000"/>
              </a:solidFill>
              <a:latin typeface="Arial" panose="020B0604020202020204" pitchFamily="34" charset="0"/>
              <a:cs typeface="Arial" panose="020B0604020202020204" pitchFamily="34" charset="0"/>
            </a:endParaRPr>
          </a:p>
        </p:txBody>
      </p:sp>
      <p:sp>
        <p:nvSpPr>
          <p:cNvPr id="83" name="矩形 82"/>
          <p:cNvSpPr/>
          <p:nvPr/>
        </p:nvSpPr>
        <p:spPr>
          <a:xfrm>
            <a:off x="8565061" y="5324704"/>
            <a:ext cx="603050" cy="307777"/>
          </a:xfrm>
          <a:prstGeom prst="rect">
            <a:avLst/>
          </a:prstGeom>
        </p:spPr>
        <p:txBody>
          <a:bodyPr wrap="none">
            <a:spAutoFit/>
          </a:bodyPr>
          <a:lstStyle/>
          <a:p>
            <a:pPr>
              <a:spcBef>
                <a:spcPct val="50000"/>
              </a:spcBef>
            </a:pPr>
            <a:r>
              <a:rPr lang="en-US" altLang="zh-CN" b="1" dirty="0">
                <a:solidFill>
                  <a:srgbClr val="FF0000"/>
                </a:solidFill>
                <a:latin typeface="Arial" panose="020B0604020202020204" pitchFamily="34" charset="0"/>
                <a:cs typeface="Arial" panose="020B0604020202020204" pitchFamily="34" charset="0"/>
              </a:rPr>
              <a:t>IRQ1</a:t>
            </a:r>
            <a:endParaRPr lang="en-US" altLang="zh-CN" b="1" dirty="0">
              <a:solidFill>
                <a:srgbClr val="FF0000"/>
              </a:solidFill>
              <a:latin typeface="Arial" panose="020B0604020202020204" pitchFamily="34" charset="0"/>
              <a:cs typeface="Arial" panose="020B0604020202020204" pitchFamily="34" charset="0"/>
            </a:endParaRPr>
          </a:p>
        </p:txBody>
      </p:sp>
      <p:sp>
        <p:nvSpPr>
          <p:cNvPr id="84" name="矩形 83"/>
          <p:cNvSpPr/>
          <p:nvPr/>
        </p:nvSpPr>
        <p:spPr>
          <a:xfrm>
            <a:off x="9615786" y="5336995"/>
            <a:ext cx="553357" cy="307777"/>
          </a:xfrm>
          <a:prstGeom prst="rect">
            <a:avLst/>
          </a:prstGeom>
        </p:spPr>
        <p:txBody>
          <a:bodyPr wrap="none">
            <a:spAutoFit/>
          </a:bodyPr>
          <a:lstStyle/>
          <a:p>
            <a:pPr>
              <a:spcBef>
                <a:spcPct val="50000"/>
              </a:spcBef>
            </a:pPr>
            <a:r>
              <a:rPr lang="en-US" altLang="zh-CN" b="1" dirty="0" err="1">
                <a:solidFill>
                  <a:srgbClr val="FF0000"/>
                </a:solidFill>
                <a:latin typeface="Arial" panose="020B0604020202020204" pitchFamily="34" charset="0"/>
                <a:cs typeface="Arial" panose="020B0604020202020204" pitchFamily="34" charset="0"/>
              </a:rPr>
              <a:t>IRQi</a:t>
            </a:r>
            <a:endParaRPr lang="en-US" altLang="zh-CN" b="1" dirty="0">
              <a:solidFill>
                <a:srgbClr val="FF0000"/>
              </a:solidFill>
              <a:latin typeface="Arial" panose="020B0604020202020204" pitchFamily="34" charset="0"/>
              <a:cs typeface="Arial" panose="020B0604020202020204" pitchFamily="34" charset="0"/>
            </a:endParaRPr>
          </a:p>
        </p:txBody>
      </p:sp>
      <p:sp>
        <p:nvSpPr>
          <p:cNvPr id="5" name="矩形 4"/>
          <p:cNvSpPr/>
          <p:nvPr/>
        </p:nvSpPr>
        <p:spPr>
          <a:xfrm>
            <a:off x="-21674" y="811518"/>
            <a:ext cx="1980029" cy="400110"/>
          </a:xfrm>
          <a:prstGeom prst="rect">
            <a:avLst/>
          </a:prstGeom>
        </p:spPr>
        <p:txBody>
          <a:bodyPr wrap="none">
            <a:spAutoFit/>
          </a:bodyPr>
          <a:lstStyle/>
          <a:p>
            <a:pPr lvl="0">
              <a:spcBef>
                <a:spcPct val="50000"/>
              </a:spcBef>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中断请求寄存器</a:t>
            </a:r>
            <a:endParaRPr lang="en-US" altLang="zh-CN" sz="20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94" name="矩形 93"/>
          <p:cNvSpPr/>
          <p:nvPr/>
        </p:nvSpPr>
        <p:spPr>
          <a:xfrm>
            <a:off x="-21674" y="1266325"/>
            <a:ext cx="1980029" cy="400110"/>
          </a:xfrm>
          <a:prstGeom prst="rect">
            <a:avLst/>
          </a:prstGeom>
        </p:spPr>
        <p:txBody>
          <a:bodyPr wrap="none">
            <a:spAutoFit/>
          </a:bodyPr>
          <a:lstStyle/>
          <a:p>
            <a:pPr lvl="0">
              <a:spcBef>
                <a:spcPct val="50000"/>
              </a:spcBef>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中断屏蔽寄存器</a:t>
            </a:r>
            <a:endParaRPr lang="en-US" altLang="zh-CN" sz="20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05" name="矩形 104"/>
          <p:cNvSpPr/>
          <p:nvPr/>
        </p:nvSpPr>
        <p:spPr>
          <a:xfrm>
            <a:off x="-10729" y="1726054"/>
            <a:ext cx="1723549" cy="400110"/>
          </a:xfrm>
          <a:prstGeom prst="rect">
            <a:avLst/>
          </a:prstGeom>
        </p:spPr>
        <p:txBody>
          <a:bodyPr wrap="none">
            <a:spAutoFit/>
          </a:bodyPr>
          <a:lstStyle/>
          <a:p>
            <a:pPr lvl="0">
              <a:spcBef>
                <a:spcPct val="50000"/>
              </a:spcBef>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中断判优电路</a:t>
            </a:r>
            <a:endParaRPr lang="en-US" altLang="zh-CN" sz="20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06" name="矩形 105"/>
          <p:cNvSpPr/>
          <p:nvPr/>
        </p:nvSpPr>
        <p:spPr>
          <a:xfrm>
            <a:off x="-10729" y="2609759"/>
            <a:ext cx="2492990" cy="400110"/>
          </a:xfrm>
          <a:prstGeom prst="rect">
            <a:avLst/>
          </a:prstGeom>
        </p:spPr>
        <p:txBody>
          <a:bodyPr wrap="none">
            <a:spAutoFit/>
          </a:bodyPr>
          <a:lstStyle/>
          <a:p>
            <a:pPr lvl="0">
              <a:spcBef>
                <a:spcPct val="50000"/>
              </a:spcBef>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中断类型号形成网络</a:t>
            </a:r>
            <a:endParaRPr lang="en-US" altLang="zh-CN" sz="20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07" name="矩形 106"/>
          <p:cNvSpPr/>
          <p:nvPr/>
        </p:nvSpPr>
        <p:spPr>
          <a:xfrm>
            <a:off x="2064482" y="826748"/>
            <a:ext cx="3005951" cy="400110"/>
          </a:xfrm>
          <a:prstGeom prst="rect">
            <a:avLst/>
          </a:prstGeom>
        </p:spPr>
        <p:txBody>
          <a:bodyPr wrap="none">
            <a:spAutoFit/>
          </a:bodyPr>
          <a:lstStyle/>
          <a:p>
            <a:pPr lvl="0">
              <a:spcBef>
                <a:spcPct val="50000"/>
              </a:spcBef>
            </a:pPr>
            <a:r>
              <a:rPr lang="zh-CN" altLang="en-US" sz="2000" b="1" dirty="0">
                <a:solidFill>
                  <a:srgbClr val="3131FF"/>
                </a:solidFill>
                <a:latin typeface="微软雅黑" panose="020B0503020204020204" pitchFamily="34" charset="-122"/>
                <a:ea typeface="微软雅黑" panose="020B0503020204020204" pitchFamily="34" charset="-122"/>
                <a:cs typeface="Arial" panose="020B0604020202020204" pitchFamily="34" charset="0"/>
              </a:rPr>
              <a:t>记录各个设备的中断请求</a:t>
            </a:r>
            <a:endParaRPr lang="en-US" altLang="zh-CN" sz="2000" b="1" dirty="0">
              <a:solidFill>
                <a:srgbClr val="3131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8" name="矩形 107"/>
          <p:cNvSpPr/>
          <p:nvPr/>
        </p:nvSpPr>
        <p:spPr>
          <a:xfrm>
            <a:off x="2064482" y="1275901"/>
            <a:ext cx="1980029" cy="400110"/>
          </a:xfrm>
          <a:prstGeom prst="rect">
            <a:avLst/>
          </a:prstGeom>
        </p:spPr>
        <p:txBody>
          <a:bodyPr wrap="none">
            <a:spAutoFit/>
          </a:bodyPr>
          <a:lstStyle/>
          <a:p>
            <a:pPr lvl="0">
              <a:spcBef>
                <a:spcPct val="50000"/>
              </a:spcBef>
            </a:pPr>
            <a:r>
              <a:rPr lang="zh-CN" altLang="en-US" sz="2000" b="1" dirty="0">
                <a:solidFill>
                  <a:srgbClr val="3131FF"/>
                </a:solidFill>
                <a:latin typeface="微软雅黑" panose="020B0503020204020204" pitchFamily="34" charset="-122"/>
                <a:ea typeface="微软雅黑" panose="020B0503020204020204" pitchFamily="34" charset="-122"/>
                <a:cs typeface="Arial" panose="020B0604020202020204" pitchFamily="34" charset="0"/>
              </a:rPr>
              <a:t>存放中断屏蔽字</a:t>
            </a:r>
            <a:endParaRPr lang="en-US" altLang="zh-CN" sz="2000" b="1" dirty="0">
              <a:solidFill>
                <a:srgbClr val="3131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9" name="矩形 108"/>
          <p:cNvSpPr/>
          <p:nvPr/>
        </p:nvSpPr>
        <p:spPr>
          <a:xfrm>
            <a:off x="1785557" y="1722936"/>
            <a:ext cx="3005951" cy="861774"/>
          </a:xfrm>
          <a:prstGeom prst="rect">
            <a:avLst/>
          </a:prstGeom>
        </p:spPr>
        <p:txBody>
          <a:bodyPr wrap="none">
            <a:spAutoFit/>
          </a:bodyPr>
          <a:lstStyle/>
          <a:p>
            <a:pPr lvl="0">
              <a:spcBef>
                <a:spcPct val="50000"/>
              </a:spcBef>
            </a:pPr>
            <a:r>
              <a:rPr lang="zh-CN" altLang="en-US" sz="2000" b="1" dirty="0">
                <a:solidFill>
                  <a:srgbClr val="3131FF"/>
                </a:solidFill>
                <a:latin typeface="微软雅黑" panose="020B0503020204020204" pitchFamily="34" charset="-122"/>
                <a:ea typeface="微软雅黑" panose="020B0503020204020204" pitchFamily="34" charset="-122"/>
                <a:cs typeface="Arial" panose="020B0604020202020204" pitchFamily="34" charset="0"/>
              </a:rPr>
              <a:t>根据中断优先级选择</a:t>
            </a:r>
            <a:endParaRPr lang="en-US" altLang="zh-CN" sz="2000" b="1" dirty="0">
              <a:solidFill>
                <a:srgbClr val="3131FF"/>
              </a:solidFill>
              <a:latin typeface="微软雅黑" panose="020B0503020204020204" pitchFamily="34" charset="-122"/>
              <a:ea typeface="微软雅黑" panose="020B0503020204020204" pitchFamily="34" charset="-122"/>
              <a:cs typeface="Arial" panose="020B0604020202020204" pitchFamily="34" charset="0"/>
            </a:endParaRPr>
          </a:p>
          <a:p>
            <a:pPr lvl="0">
              <a:spcBef>
                <a:spcPct val="50000"/>
              </a:spcBef>
            </a:pPr>
            <a:r>
              <a:rPr lang="zh-CN" altLang="en-US" sz="2000" b="1" dirty="0">
                <a:solidFill>
                  <a:srgbClr val="3131FF"/>
                </a:solidFill>
                <a:latin typeface="微软雅黑" panose="020B0503020204020204" pitchFamily="34" charset="-122"/>
                <a:ea typeface="微软雅黑" panose="020B0503020204020204" pitchFamily="34" charset="-122"/>
                <a:cs typeface="Arial" panose="020B0604020202020204" pitchFamily="34" charset="0"/>
              </a:rPr>
              <a:t>一个优先级最高的中断源</a:t>
            </a:r>
            <a:endParaRPr lang="en-US" altLang="zh-CN" sz="2000" b="1" dirty="0">
              <a:solidFill>
                <a:srgbClr val="3131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0" name="矩形 109"/>
          <p:cNvSpPr/>
          <p:nvPr/>
        </p:nvSpPr>
        <p:spPr>
          <a:xfrm>
            <a:off x="81605" y="3028645"/>
            <a:ext cx="4801314" cy="861774"/>
          </a:xfrm>
          <a:prstGeom prst="rect">
            <a:avLst/>
          </a:prstGeom>
        </p:spPr>
        <p:txBody>
          <a:bodyPr wrap="none">
            <a:spAutoFit/>
          </a:bodyPr>
          <a:lstStyle/>
          <a:p>
            <a:pPr lvl="0">
              <a:spcBef>
                <a:spcPct val="50000"/>
              </a:spcBef>
            </a:pPr>
            <a:r>
              <a:rPr lang="zh-CN" altLang="en-US" sz="2000" b="1" dirty="0">
                <a:solidFill>
                  <a:srgbClr val="3131FF"/>
                </a:solidFill>
                <a:latin typeface="微软雅黑" panose="020B0503020204020204" pitchFamily="34" charset="-122"/>
                <a:ea typeface="微软雅黑" panose="020B0503020204020204" pitchFamily="34" charset="-122"/>
                <a:cs typeface="Arial" panose="020B0604020202020204" pitchFamily="34" charset="0"/>
              </a:rPr>
              <a:t>用编码器对选择出的中断源</a:t>
            </a:r>
            <a:endParaRPr lang="en-US" altLang="zh-CN" sz="2000" b="1" dirty="0">
              <a:solidFill>
                <a:srgbClr val="3131FF"/>
              </a:solidFill>
              <a:latin typeface="微软雅黑" panose="020B0503020204020204" pitchFamily="34" charset="-122"/>
              <a:ea typeface="微软雅黑" panose="020B0503020204020204" pitchFamily="34" charset="-122"/>
              <a:cs typeface="Arial" panose="020B0604020202020204" pitchFamily="34" charset="0"/>
            </a:endParaRPr>
          </a:p>
          <a:p>
            <a:pPr lvl="0">
              <a:spcBef>
                <a:spcPct val="50000"/>
              </a:spcBef>
            </a:pPr>
            <a:r>
              <a:rPr lang="zh-CN" altLang="en-US" sz="2000" b="1" dirty="0">
                <a:solidFill>
                  <a:srgbClr val="3131FF"/>
                </a:solidFill>
                <a:latin typeface="微软雅黑" panose="020B0503020204020204" pitchFamily="34" charset="-122"/>
                <a:ea typeface="微软雅黑" panose="020B0503020204020204" pitchFamily="34" charset="-122"/>
                <a:cs typeface="Arial" panose="020B0604020202020204" pitchFamily="34" charset="0"/>
              </a:rPr>
              <a:t>进行编码，得到对应的中断源设备类型号</a:t>
            </a:r>
            <a:endParaRPr lang="en-US" altLang="zh-CN" sz="2000" b="1" dirty="0">
              <a:solidFill>
                <a:srgbClr val="3131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1" name="矩形 110"/>
          <p:cNvSpPr/>
          <p:nvPr/>
        </p:nvSpPr>
        <p:spPr>
          <a:xfrm>
            <a:off x="12637" y="4710961"/>
            <a:ext cx="6083717" cy="1323439"/>
          </a:xfrm>
          <a:prstGeom prst="rect">
            <a:avLst/>
          </a:prstGeom>
        </p:spPr>
        <p:txBody>
          <a:bodyPr wrap="none">
            <a:spAutoFit/>
          </a:bodyPr>
          <a:lstStyle/>
          <a:p>
            <a:pPr lvl="0">
              <a:spcBef>
                <a:spcPct val="50000"/>
              </a:spcBef>
            </a:pPr>
            <a:r>
              <a:rPr lang="en-US" altLang="zh-CN" sz="2000" b="1" dirty="0">
                <a:solidFill>
                  <a:srgbClr val="3131FF"/>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b="1" dirty="0">
                <a:solidFill>
                  <a:srgbClr val="3131FF"/>
                </a:solidFill>
                <a:latin typeface="微软雅黑" panose="020B0503020204020204" pitchFamily="34" charset="-122"/>
                <a:ea typeface="微软雅黑" panose="020B0503020204020204" pitchFamily="34" charset="-122"/>
                <a:cs typeface="Arial" panose="020B0604020202020204" pitchFamily="34" charset="0"/>
              </a:rPr>
              <a:t>根据中断源设备类型号，得到对应</a:t>
            </a:r>
            <a:endParaRPr lang="en-US" altLang="zh-CN" sz="2000" b="1" dirty="0">
              <a:solidFill>
                <a:srgbClr val="3131FF"/>
              </a:solidFill>
              <a:latin typeface="微软雅黑" panose="020B0503020204020204" pitchFamily="34" charset="-122"/>
              <a:ea typeface="微软雅黑" panose="020B0503020204020204" pitchFamily="34" charset="-122"/>
              <a:cs typeface="Arial" panose="020B0604020202020204" pitchFamily="34" charset="0"/>
            </a:endParaRPr>
          </a:p>
          <a:p>
            <a:pPr lvl="0">
              <a:spcBef>
                <a:spcPct val="50000"/>
              </a:spcBef>
            </a:pPr>
            <a:r>
              <a:rPr lang="zh-CN" altLang="en-US" sz="2000" b="1" dirty="0">
                <a:solidFill>
                  <a:srgbClr val="3131FF"/>
                </a:solidFill>
                <a:latin typeface="微软雅黑" panose="020B0503020204020204" pitchFamily="34" charset="-122"/>
                <a:ea typeface="微软雅黑" panose="020B0503020204020204" pitchFamily="34" charset="-122"/>
                <a:cs typeface="Arial" panose="020B0604020202020204" pitchFamily="34" charset="0"/>
              </a:rPr>
              <a:t>的中断服务程序的首地址，在下一个指令周期开始，</a:t>
            </a:r>
            <a:endParaRPr lang="en-US" altLang="zh-CN" sz="2000" b="1" dirty="0">
              <a:solidFill>
                <a:srgbClr val="3131FF"/>
              </a:solidFill>
              <a:latin typeface="微软雅黑" panose="020B0503020204020204" pitchFamily="34" charset="-122"/>
              <a:ea typeface="微软雅黑" panose="020B0503020204020204" pitchFamily="34" charset="-122"/>
              <a:cs typeface="Arial" panose="020B0604020202020204" pitchFamily="34" charset="0"/>
            </a:endParaRPr>
          </a:p>
          <a:p>
            <a:pPr lvl="0">
              <a:spcBef>
                <a:spcPct val="50000"/>
              </a:spcBef>
            </a:pPr>
            <a:r>
              <a:rPr lang="en-US" altLang="zh-CN" sz="2000" b="1" dirty="0">
                <a:solidFill>
                  <a:srgbClr val="3131FF"/>
                </a:solidFill>
                <a:latin typeface="微软雅黑" panose="020B0503020204020204" pitchFamily="34" charset="-122"/>
                <a:ea typeface="微软雅黑" panose="020B0503020204020204" pitchFamily="34" charset="-122"/>
                <a:cs typeface="Arial" panose="020B0604020202020204" pitchFamily="34" charset="0"/>
              </a:rPr>
              <a:t>CPU</a:t>
            </a:r>
            <a:r>
              <a:rPr lang="zh-CN" altLang="en-US" sz="2000" b="1" dirty="0">
                <a:solidFill>
                  <a:srgbClr val="3131FF"/>
                </a:solidFill>
                <a:latin typeface="微软雅黑" panose="020B0503020204020204" pitchFamily="34" charset="-122"/>
                <a:ea typeface="微软雅黑" panose="020B0503020204020204" pitchFamily="34" charset="-122"/>
                <a:cs typeface="Arial" panose="020B0604020202020204" pitchFamily="34" charset="0"/>
              </a:rPr>
              <a:t>执行相应的中断服务程序</a:t>
            </a:r>
            <a:endParaRPr lang="en-US" altLang="zh-CN" sz="2000" b="1" dirty="0">
              <a:solidFill>
                <a:srgbClr val="3131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2" name="Text Box 33"/>
          <p:cNvSpPr txBox="1">
            <a:spLocks noChangeArrowheads="1"/>
          </p:cNvSpPr>
          <p:nvPr/>
        </p:nvSpPr>
        <p:spPr bwMode="auto">
          <a:xfrm>
            <a:off x="3334586" y="4226191"/>
            <a:ext cx="1558400"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lang="zh-CN" altLang="en-US" sz="1900" dirty="0">
                <a:solidFill>
                  <a:srgbClr val="0070C0"/>
                </a:solidFill>
                <a:latin typeface="Arial" panose="020B0604020202020204" pitchFamily="34" charset="0"/>
                <a:ea typeface="黑体" panose="02010609060101010101" pitchFamily="49" charset="-122"/>
              </a:rPr>
              <a:t>由</a:t>
            </a:r>
            <a:r>
              <a:rPr lang="en-US" altLang="zh-CN" sz="1900" dirty="0">
                <a:solidFill>
                  <a:srgbClr val="0070C0"/>
                </a:solidFill>
                <a:latin typeface="Arial" panose="020B0604020202020204" pitchFamily="34" charset="0"/>
                <a:ea typeface="黑体" panose="02010609060101010101" pitchFamily="49" charset="-122"/>
              </a:rPr>
              <a:t>CPU</a:t>
            </a:r>
            <a:r>
              <a:rPr lang="zh-CN" altLang="en-US" sz="1900" dirty="0">
                <a:solidFill>
                  <a:srgbClr val="0070C0"/>
                </a:solidFill>
                <a:latin typeface="Arial" panose="020B0604020202020204" pitchFamily="34" charset="0"/>
                <a:ea typeface="黑体" panose="02010609060101010101" pitchFamily="49" charset="-122"/>
              </a:rPr>
              <a:t>发出</a:t>
            </a:r>
            <a:endParaRPr kumimoji="1" lang="zh-CN" altLang="en-US" sz="1900" dirty="0">
              <a:solidFill>
                <a:srgbClr val="0070C0"/>
              </a:solidFill>
              <a:latin typeface="Arial" panose="020B0604020202020204" pitchFamily="34" charset="0"/>
              <a:ea typeface="黑体" panose="02010609060101010101" pitchFamily="49" charset="-122"/>
            </a:endParaRPr>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10315080" y="249120"/>
              <a:ext cx="839160" cy="577080"/>
            </p14:xfrm>
          </p:contentPart>
        </mc:Choice>
        <mc:Fallback xmlns="">
          <p:pic>
            <p:nvPicPr>
              <p:cNvPr id="4" name="墨迹 3"/>
            </p:nvPicPr>
            <p:blipFill>
              <a:blip r:embed="rId2"/>
            </p:blipFill>
            <p:spPr>
              <a:xfrm>
                <a:off x="10315080" y="249120"/>
                <a:ext cx="839160" cy="57708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6" name="墨迹 5"/>
              <p14:cNvContentPartPr/>
              <p14:nvPr/>
            </p14:nvContentPartPr>
            <p14:xfrm>
              <a:off x="600840" y="516960"/>
              <a:ext cx="1358640" cy="242280"/>
            </p14:xfrm>
          </p:contentPart>
        </mc:Choice>
        <mc:Fallback xmlns="">
          <p:pic>
            <p:nvPicPr>
              <p:cNvPr id="6" name="墨迹 5"/>
            </p:nvPicPr>
            <p:blipFill>
              <a:blip r:embed="rId4"/>
            </p:blipFill>
            <p:spPr>
              <a:xfrm>
                <a:off x="600840" y="516960"/>
                <a:ext cx="1358640" cy="24228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8" name="墨迹 7"/>
              <p14:cNvContentPartPr/>
              <p14:nvPr/>
            </p14:nvContentPartPr>
            <p14:xfrm>
              <a:off x="5396040" y="2324160"/>
              <a:ext cx="75240" cy="322200"/>
            </p14:xfrm>
          </p:contentPart>
        </mc:Choice>
        <mc:Fallback xmlns="">
          <p:pic>
            <p:nvPicPr>
              <p:cNvPr id="8" name="墨迹 7"/>
            </p:nvPicPr>
            <p:blipFill>
              <a:blip r:embed="rId6"/>
            </p:blipFill>
            <p:spPr>
              <a:xfrm>
                <a:off x="5396040" y="2324160"/>
                <a:ext cx="75240" cy="3222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0" name="墨迹 9"/>
              <p14:cNvContentPartPr/>
              <p14:nvPr/>
            </p14:nvContentPartPr>
            <p14:xfrm>
              <a:off x="5341320" y="2307240"/>
              <a:ext cx="160560" cy="143280"/>
            </p14:xfrm>
          </p:contentPart>
        </mc:Choice>
        <mc:Fallback xmlns="">
          <p:pic>
            <p:nvPicPr>
              <p:cNvPr id="10" name="墨迹 9"/>
            </p:nvPicPr>
            <p:blipFill>
              <a:blip r:embed="rId8"/>
            </p:blipFill>
            <p:spPr>
              <a:xfrm>
                <a:off x="5341320" y="2307240"/>
                <a:ext cx="160560" cy="14328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2" name="墨迹 11"/>
              <p14:cNvContentPartPr/>
              <p14:nvPr/>
            </p14:nvContentPartPr>
            <p14:xfrm>
              <a:off x="5682960" y="2284920"/>
              <a:ext cx="73800" cy="295560"/>
            </p14:xfrm>
          </p:contentPart>
        </mc:Choice>
        <mc:Fallback xmlns="">
          <p:pic>
            <p:nvPicPr>
              <p:cNvPr id="12" name="墨迹 11"/>
            </p:nvPicPr>
            <p:blipFill>
              <a:blip r:embed="rId10"/>
            </p:blipFill>
            <p:spPr>
              <a:xfrm>
                <a:off x="5682960" y="2284920"/>
                <a:ext cx="73800" cy="2955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3" name="墨迹 12"/>
              <p14:cNvContentPartPr/>
              <p14:nvPr/>
            </p14:nvContentPartPr>
            <p14:xfrm>
              <a:off x="5614920" y="2282760"/>
              <a:ext cx="188280" cy="158040"/>
            </p14:xfrm>
          </p:contentPart>
        </mc:Choice>
        <mc:Fallback xmlns="">
          <p:pic>
            <p:nvPicPr>
              <p:cNvPr id="13" name="墨迹 12"/>
            </p:nvPicPr>
            <p:blipFill>
              <a:blip r:embed="rId12"/>
            </p:blipFill>
            <p:spPr>
              <a:xfrm>
                <a:off x="5614920" y="2282760"/>
                <a:ext cx="188280" cy="15804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4" name="墨迹 13"/>
              <p14:cNvContentPartPr/>
              <p14:nvPr/>
            </p14:nvContentPartPr>
            <p14:xfrm>
              <a:off x="5999400" y="2253240"/>
              <a:ext cx="70200" cy="298800"/>
            </p14:xfrm>
          </p:contentPart>
        </mc:Choice>
        <mc:Fallback xmlns="">
          <p:pic>
            <p:nvPicPr>
              <p:cNvPr id="14" name="墨迹 13"/>
            </p:nvPicPr>
            <p:blipFill>
              <a:blip r:embed="rId14"/>
            </p:blipFill>
            <p:spPr>
              <a:xfrm>
                <a:off x="5999400" y="2253240"/>
                <a:ext cx="70200" cy="2988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5" name="墨迹 14"/>
              <p14:cNvContentPartPr/>
              <p14:nvPr/>
            </p14:nvContentPartPr>
            <p14:xfrm>
              <a:off x="5933880" y="2249280"/>
              <a:ext cx="209520" cy="201600"/>
            </p14:xfrm>
          </p:contentPart>
        </mc:Choice>
        <mc:Fallback xmlns="">
          <p:pic>
            <p:nvPicPr>
              <p:cNvPr id="15" name="墨迹 14"/>
            </p:nvPicPr>
            <p:blipFill>
              <a:blip r:embed="rId16"/>
            </p:blipFill>
            <p:spPr>
              <a:xfrm>
                <a:off x="5933880" y="2249280"/>
                <a:ext cx="209520" cy="2016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6" name="墨迹 15"/>
              <p14:cNvContentPartPr/>
              <p14:nvPr/>
            </p14:nvContentPartPr>
            <p14:xfrm>
              <a:off x="6824520" y="2293560"/>
              <a:ext cx="43560" cy="322560"/>
            </p14:xfrm>
          </p:contentPart>
        </mc:Choice>
        <mc:Fallback xmlns="">
          <p:pic>
            <p:nvPicPr>
              <p:cNvPr id="16" name="墨迹 15"/>
            </p:nvPicPr>
            <p:blipFill>
              <a:blip r:embed="rId18"/>
            </p:blipFill>
            <p:spPr>
              <a:xfrm>
                <a:off x="6824520" y="2293560"/>
                <a:ext cx="43560" cy="3225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7" name="墨迹 16"/>
              <p14:cNvContentPartPr/>
              <p14:nvPr/>
            </p14:nvContentPartPr>
            <p14:xfrm>
              <a:off x="6781320" y="2273040"/>
              <a:ext cx="161280" cy="208440"/>
            </p14:xfrm>
          </p:contentPart>
        </mc:Choice>
        <mc:Fallback xmlns="">
          <p:pic>
            <p:nvPicPr>
              <p:cNvPr id="17" name="墨迹 16"/>
            </p:nvPicPr>
            <p:blipFill>
              <a:blip r:embed="rId20"/>
            </p:blipFill>
            <p:spPr>
              <a:xfrm>
                <a:off x="6781320" y="2273040"/>
                <a:ext cx="161280" cy="20844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8" name="墨迹 17"/>
              <p14:cNvContentPartPr/>
              <p14:nvPr/>
            </p14:nvContentPartPr>
            <p14:xfrm>
              <a:off x="7135200" y="2298960"/>
              <a:ext cx="37440" cy="315360"/>
            </p14:xfrm>
          </p:contentPart>
        </mc:Choice>
        <mc:Fallback xmlns="">
          <p:pic>
            <p:nvPicPr>
              <p:cNvPr id="18" name="墨迹 17"/>
            </p:nvPicPr>
            <p:blipFill>
              <a:blip r:embed="rId22"/>
            </p:blipFill>
            <p:spPr>
              <a:xfrm>
                <a:off x="7135200" y="2298960"/>
                <a:ext cx="37440" cy="31536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9" name="墨迹 18"/>
              <p14:cNvContentPartPr/>
              <p14:nvPr/>
            </p14:nvContentPartPr>
            <p14:xfrm>
              <a:off x="7086960" y="2251080"/>
              <a:ext cx="113040" cy="288720"/>
            </p14:xfrm>
          </p:contentPart>
        </mc:Choice>
        <mc:Fallback xmlns="">
          <p:pic>
            <p:nvPicPr>
              <p:cNvPr id="19" name="墨迹 18"/>
            </p:nvPicPr>
            <p:blipFill>
              <a:blip r:embed="rId24"/>
            </p:blipFill>
            <p:spPr>
              <a:xfrm>
                <a:off x="7086960" y="2251080"/>
                <a:ext cx="113040" cy="28872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0" name="墨迹 19"/>
              <p14:cNvContentPartPr/>
              <p14:nvPr/>
            </p14:nvContentPartPr>
            <p14:xfrm>
              <a:off x="7362000" y="2286360"/>
              <a:ext cx="63720" cy="323640"/>
            </p14:xfrm>
          </p:contentPart>
        </mc:Choice>
        <mc:Fallback xmlns="">
          <p:pic>
            <p:nvPicPr>
              <p:cNvPr id="20" name="墨迹 19"/>
            </p:nvPicPr>
            <p:blipFill>
              <a:blip r:embed="rId26"/>
            </p:blipFill>
            <p:spPr>
              <a:xfrm>
                <a:off x="7362000" y="2286360"/>
                <a:ext cx="63720" cy="32364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1" name="墨迹 20"/>
              <p14:cNvContentPartPr/>
              <p14:nvPr/>
            </p14:nvContentPartPr>
            <p14:xfrm>
              <a:off x="7310520" y="2246400"/>
              <a:ext cx="150120" cy="176040"/>
            </p14:xfrm>
          </p:contentPart>
        </mc:Choice>
        <mc:Fallback xmlns="">
          <p:pic>
            <p:nvPicPr>
              <p:cNvPr id="21" name="墨迹 20"/>
            </p:nvPicPr>
            <p:blipFill>
              <a:blip r:embed="rId28"/>
            </p:blipFill>
            <p:spPr>
              <a:xfrm>
                <a:off x="7310520" y="2246400"/>
                <a:ext cx="150120" cy="17604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2" name="墨迹 21"/>
              <p14:cNvContentPartPr/>
              <p14:nvPr/>
            </p14:nvContentPartPr>
            <p14:xfrm>
              <a:off x="7205400" y="2307240"/>
              <a:ext cx="108000" cy="120240"/>
            </p14:xfrm>
          </p:contentPart>
        </mc:Choice>
        <mc:Fallback xmlns="">
          <p:pic>
            <p:nvPicPr>
              <p:cNvPr id="22" name="墨迹 21"/>
            </p:nvPicPr>
            <p:blipFill>
              <a:blip r:embed="rId30"/>
            </p:blipFill>
            <p:spPr>
              <a:xfrm>
                <a:off x="7205400" y="2307240"/>
                <a:ext cx="108000" cy="12024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3" name="墨迹 22"/>
              <p14:cNvContentPartPr/>
              <p14:nvPr/>
            </p14:nvContentPartPr>
            <p14:xfrm>
              <a:off x="6366240" y="2298960"/>
              <a:ext cx="131400" cy="99360"/>
            </p14:xfrm>
          </p:contentPart>
        </mc:Choice>
        <mc:Fallback xmlns="">
          <p:pic>
            <p:nvPicPr>
              <p:cNvPr id="23" name="墨迹 22"/>
            </p:nvPicPr>
            <p:blipFill>
              <a:blip r:embed="rId32"/>
            </p:blipFill>
            <p:spPr>
              <a:xfrm>
                <a:off x="6366240" y="2298960"/>
                <a:ext cx="131400" cy="9936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4" name="墨迹 23"/>
              <p14:cNvContentPartPr/>
              <p14:nvPr/>
            </p14:nvContentPartPr>
            <p14:xfrm>
              <a:off x="6221160" y="2127240"/>
              <a:ext cx="506880" cy="683280"/>
            </p14:xfrm>
          </p:contentPart>
        </mc:Choice>
        <mc:Fallback xmlns="">
          <p:pic>
            <p:nvPicPr>
              <p:cNvPr id="24" name="墨迹 23"/>
            </p:nvPicPr>
            <p:blipFill>
              <a:blip r:embed="rId34"/>
            </p:blipFill>
            <p:spPr>
              <a:xfrm>
                <a:off x="6221160" y="2127240"/>
                <a:ext cx="506880" cy="68328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5" name="墨迹 24"/>
              <p14:cNvContentPartPr/>
              <p14:nvPr/>
            </p14:nvContentPartPr>
            <p14:xfrm>
              <a:off x="5028480" y="2435760"/>
              <a:ext cx="230040" cy="399600"/>
            </p14:xfrm>
          </p:contentPart>
        </mc:Choice>
        <mc:Fallback xmlns="">
          <p:pic>
            <p:nvPicPr>
              <p:cNvPr id="25" name="墨迹 24"/>
            </p:nvPicPr>
            <p:blipFill>
              <a:blip r:embed="rId36"/>
            </p:blipFill>
            <p:spPr>
              <a:xfrm>
                <a:off x="5028480" y="2435760"/>
                <a:ext cx="230040" cy="39960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6" name="墨迹 25"/>
              <p14:cNvContentPartPr/>
              <p14:nvPr/>
            </p14:nvContentPartPr>
            <p14:xfrm>
              <a:off x="5236200" y="2485080"/>
              <a:ext cx="47520" cy="309960"/>
            </p14:xfrm>
          </p:contentPart>
        </mc:Choice>
        <mc:Fallback xmlns="">
          <p:pic>
            <p:nvPicPr>
              <p:cNvPr id="26" name="墨迹 25"/>
            </p:nvPicPr>
            <p:blipFill>
              <a:blip r:embed="rId38"/>
            </p:blipFill>
            <p:spPr>
              <a:xfrm>
                <a:off x="5236200" y="2485080"/>
                <a:ext cx="47520" cy="30996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7" name="墨迹 26"/>
              <p14:cNvContentPartPr/>
              <p14:nvPr/>
            </p14:nvContentPartPr>
            <p14:xfrm>
              <a:off x="5112360" y="2711520"/>
              <a:ext cx="213840" cy="2520"/>
            </p14:xfrm>
          </p:contentPart>
        </mc:Choice>
        <mc:Fallback xmlns="">
          <p:pic>
            <p:nvPicPr>
              <p:cNvPr id="27" name="墨迹 26"/>
            </p:nvPicPr>
            <p:blipFill>
              <a:blip r:embed="rId40"/>
            </p:blipFill>
            <p:spPr>
              <a:xfrm>
                <a:off x="5112360" y="2711520"/>
                <a:ext cx="213840" cy="252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8" name="墨迹 27"/>
              <p14:cNvContentPartPr/>
              <p14:nvPr/>
            </p14:nvContentPartPr>
            <p14:xfrm>
              <a:off x="5628960" y="2561760"/>
              <a:ext cx="58680" cy="259560"/>
            </p14:xfrm>
          </p:contentPart>
        </mc:Choice>
        <mc:Fallback xmlns="">
          <p:pic>
            <p:nvPicPr>
              <p:cNvPr id="28" name="墨迹 27"/>
            </p:nvPicPr>
            <p:blipFill>
              <a:blip r:embed="rId42"/>
            </p:blipFill>
            <p:spPr>
              <a:xfrm>
                <a:off x="5628960" y="2561760"/>
                <a:ext cx="58680" cy="25956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9" name="墨迹 28"/>
              <p14:cNvContentPartPr/>
              <p14:nvPr/>
            </p14:nvContentPartPr>
            <p14:xfrm>
              <a:off x="5727240" y="2568240"/>
              <a:ext cx="117000" cy="261720"/>
            </p14:xfrm>
          </p:contentPart>
        </mc:Choice>
        <mc:Fallback xmlns="">
          <p:pic>
            <p:nvPicPr>
              <p:cNvPr id="29" name="墨迹 28"/>
            </p:nvPicPr>
            <p:blipFill>
              <a:blip r:embed="rId44"/>
            </p:blipFill>
            <p:spPr>
              <a:xfrm>
                <a:off x="5727240" y="2568240"/>
                <a:ext cx="117000" cy="26172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30" name="墨迹 29"/>
              <p14:cNvContentPartPr/>
              <p14:nvPr/>
            </p14:nvContentPartPr>
            <p14:xfrm>
              <a:off x="5978160" y="2664360"/>
              <a:ext cx="249480" cy="118800"/>
            </p14:xfrm>
          </p:contentPart>
        </mc:Choice>
        <mc:Fallback xmlns="">
          <p:pic>
            <p:nvPicPr>
              <p:cNvPr id="30" name="墨迹 29"/>
            </p:nvPicPr>
            <p:blipFill>
              <a:blip r:embed="rId46"/>
            </p:blipFill>
            <p:spPr>
              <a:xfrm>
                <a:off x="5978160" y="2664360"/>
                <a:ext cx="249480" cy="11880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31" name="墨迹 30"/>
              <p14:cNvContentPartPr/>
              <p14:nvPr/>
            </p14:nvContentPartPr>
            <p14:xfrm>
              <a:off x="6342840" y="2565360"/>
              <a:ext cx="93960" cy="299160"/>
            </p14:xfrm>
          </p:contentPart>
        </mc:Choice>
        <mc:Fallback xmlns="">
          <p:pic>
            <p:nvPicPr>
              <p:cNvPr id="31" name="墨迹 30"/>
            </p:nvPicPr>
            <p:blipFill>
              <a:blip r:embed="rId48"/>
            </p:blipFill>
            <p:spPr>
              <a:xfrm>
                <a:off x="6342840" y="2565360"/>
                <a:ext cx="93960" cy="29916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2" name="墨迹 31"/>
              <p14:cNvContentPartPr/>
              <p14:nvPr/>
            </p14:nvContentPartPr>
            <p14:xfrm>
              <a:off x="6418800" y="2612880"/>
              <a:ext cx="237600" cy="264240"/>
            </p14:xfrm>
          </p:contentPart>
        </mc:Choice>
        <mc:Fallback xmlns="">
          <p:pic>
            <p:nvPicPr>
              <p:cNvPr id="32" name="墨迹 31"/>
            </p:nvPicPr>
            <p:blipFill>
              <a:blip r:embed="rId50"/>
            </p:blipFill>
            <p:spPr>
              <a:xfrm>
                <a:off x="6418800" y="2612880"/>
                <a:ext cx="237600" cy="26424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3" name="墨迹 32"/>
              <p14:cNvContentPartPr/>
              <p14:nvPr/>
            </p14:nvContentPartPr>
            <p14:xfrm>
              <a:off x="6851160" y="2603520"/>
              <a:ext cx="40320" cy="3960"/>
            </p14:xfrm>
          </p:contentPart>
        </mc:Choice>
        <mc:Fallback xmlns="">
          <p:pic>
            <p:nvPicPr>
              <p:cNvPr id="33" name="墨迹 32"/>
            </p:nvPicPr>
            <p:blipFill>
              <a:blip r:embed="rId52"/>
            </p:blipFill>
            <p:spPr>
              <a:xfrm>
                <a:off x="6851160" y="2603520"/>
                <a:ext cx="40320" cy="396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4" name="墨迹 33"/>
              <p14:cNvContentPartPr/>
              <p14:nvPr/>
            </p14:nvContentPartPr>
            <p14:xfrm>
              <a:off x="5101920" y="1542600"/>
              <a:ext cx="1599120" cy="751320"/>
            </p14:xfrm>
          </p:contentPart>
        </mc:Choice>
        <mc:Fallback xmlns="">
          <p:pic>
            <p:nvPicPr>
              <p:cNvPr id="34" name="墨迹 33"/>
            </p:nvPicPr>
            <p:blipFill>
              <a:blip r:embed="rId54"/>
            </p:blipFill>
            <p:spPr>
              <a:xfrm>
                <a:off x="5101920" y="1542600"/>
                <a:ext cx="1599120" cy="75132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5" name="墨迹 34"/>
              <p14:cNvContentPartPr/>
              <p14:nvPr/>
            </p14:nvContentPartPr>
            <p14:xfrm>
              <a:off x="5294520" y="1001520"/>
              <a:ext cx="1042920" cy="641520"/>
            </p14:xfrm>
          </p:contentPart>
        </mc:Choice>
        <mc:Fallback xmlns="">
          <p:pic>
            <p:nvPicPr>
              <p:cNvPr id="35" name="墨迹 34"/>
            </p:nvPicPr>
            <p:blipFill>
              <a:blip r:embed="rId56"/>
            </p:blipFill>
            <p:spPr>
              <a:xfrm>
                <a:off x="5294520" y="1001520"/>
                <a:ext cx="1042920" cy="641520"/>
              </a:xfrm>
              <a:prstGeom prst="rect"/>
            </p:spPr>
          </p:pic>
        </mc:Fallback>
      </mc:AlternateContent>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1969"/>
                                        </p:tgtEl>
                                        <p:attrNameLst>
                                          <p:attrName>style.visibility</p:attrName>
                                        </p:attrNameLst>
                                      </p:cBhvr>
                                      <p:to>
                                        <p:strVal val="visible"/>
                                      </p:to>
                                    </p:set>
                                    <p:animEffect transition="in" filter="blinds(horizontal)">
                                      <p:cBhvr>
                                        <p:cTn id="7" dur="500"/>
                                        <p:tgtEl>
                                          <p:spTgt spid="2519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blinds(horizontal)">
                                      <p:cBhvr>
                                        <p:cTn id="17" dur="500"/>
                                        <p:tgtEl>
                                          <p:spTgt spid="9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blinds(horizontal)">
                                      <p:cBhvr>
                                        <p:cTn id="22" dur="500"/>
                                        <p:tgtEl>
                                          <p:spTgt spid="10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blinds(horizontal)">
                                      <p:cBhvr>
                                        <p:cTn id="27" dur="500"/>
                                        <p:tgtEl>
                                          <p:spTgt spid="10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7"/>
                                        </p:tgtEl>
                                        <p:attrNameLst>
                                          <p:attrName>style.visibility</p:attrName>
                                        </p:attrNameLst>
                                      </p:cBhvr>
                                      <p:to>
                                        <p:strVal val="visible"/>
                                      </p:to>
                                    </p:set>
                                    <p:animEffect transition="in" filter="blinds(horizontal)">
                                      <p:cBhvr>
                                        <p:cTn id="32" dur="500"/>
                                        <p:tgtEl>
                                          <p:spTgt spid="10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83"/>
                                        </p:tgtEl>
                                        <p:attrNameLst>
                                          <p:attrName>style.visibility</p:attrName>
                                        </p:attrNameLst>
                                      </p:cBhvr>
                                      <p:to>
                                        <p:strVal val="visible"/>
                                      </p:to>
                                    </p:set>
                                    <p:animEffect transition="in" filter="blinds(horizontal)">
                                      <p:cBhvr>
                                        <p:cTn id="40" dur="500"/>
                                        <p:tgtEl>
                                          <p:spTgt spid="83"/>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84"/>
                                        </p:tgtEl>
                                        <p:attrNameLst>
                                          <p:attrName>style.visibility</p:attrName>
                                        </p:attrNameLst>
                                      </p:cBhvr>
                                      <p:to>
                                        <p:strVal val="visible"/>
                                      </p:to>
                                    </p:set>
                                    <p:animEffect transition="in" filter="blinds(horizontal)">
                                      <p:cBhvr>
                                        <p:cTn id="43" dur="500"/>
                                        <p:tgtEl>
                                          <p:spTgt spid="84"/>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51945"/>
                                        </p:tgtEl>
                                        <p:attrNameLst>
                                          <p:attrName>style.visibility</p:attrName>
                                        </p:attrNameLst>
                                      </p:cBhvr>
                                      <p:to>
                                        <p:strVal val="visible"/>
                                      </p:to>
                                    </p:set>
                                    <p:animEffect transition="in" filter="blinds(horizontal)">
                                      <p:cBhvr>
                                        <p:cTn id="48" dur="500"/>
                                        <p:tgtEl>
                                          <p:spTgt spid="251945"/>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08"/>
                                        </p:tgtEl>
                                        <p:attrNameLst>
                                          <p:attrName>style.visibility</p:attrName>
                                        </p:attrNameLst>
                                      </p:cBhvr>
                                      <p:to>
                                        <p:strVal val="visible"/>
                                      </p:to>
                                    </p:set>
                                    <p:animEffect transition="in" filter="blinds(horizontal)">
                                      <p:cBhvr>
                                        <p:cTn id="53" dur="500"/>
                                        <p:tgtEl>
                                          <p:spTgt spid="108"/>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51946"/>
                                        </p:tgtEl>
                                        <p:attrNameLst>
                                          <p:attrName>style.visibility</p:attrName>
                                        </p:attrNameLst>
                                      </p:cBhvr>
                                      <p:to>
                                        <p:strVal val="visible"/>
                                      </p:to>
                                    </p:set>
                                    <p:animEffect transition="in" filter="blinds(horizontal)">
                                      <p:cBhvr>
                                        <p:cTn id="58" dur="500"/>
                                        <p:tgtEl>
                                          <p:spTgt spid="251946"/>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09"/>
                                        </p:tgtEl>
                                        <p:attrNameLst>
                                          <p:attrName>style.visibility</p:attrName>
                                        </p:attrNameLst>
                                      </p:cBhvr>
                                      <p:to>
                                        <p:strVal val="visible"/>
                                      </p:to>
                                    </p:set>
                                    <p:animEffect transition="in" filter="blinds(horizontal)">
                                      <p:cBhvr>
                                        <p:cTn id="63" dur="500"/>
                                        <p:tgtEl>
                                          <p:spTgt spid="109"/>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10"/>
                                        </p:tgtEl>
                                        <p:attrNameLst>
                                          <p:attrName>style.visibility</p:attrName>
                                        </p:attrNameLst>
                                      </p:cBhvr>
                                      <p:to>
                                        <p:strVal val="visible"/>
                                      </p:to>
                                    </p:set>
                                    <p:animEffect transition="in" filter="blinds(horizontal)">
                                      <p:cBhvr>
                                        <p:cTn id="68" dur="500"/>
                                        <p:tgtEl>
                                          <p:spTgt spid="110"/>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104"/>
                                        </p:tgtEl>
                                        <p:attrNameLst>
                                          <p:attrName>style.visibility</p:attrName>
                                        </p:attrNameLst>
                                      </p:cBhvr>
                                      <p:to>
                                        <p:strVal val="visible"/>
                                      </p:to>
                                    </p:set>
                                    <p:animEffect transition="in" filter="blinds(horizontal)">
                                      <p:cBhvr>
                                        <p:cTn id="73" dur="500"/>
                                        <p:tgtEl>
                                          <p:spTgt spid="104"/>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88"/>
                                        </p:tgtEl>
                                        <p:attrNameLst>
                                          <p:attrName>style.visibility</p:attrName>
                                        </p:attrNameLst>
                                      </p:cBhvr>
                                      <p:to>
                                        <p:strVal val="visible"/>
                                      </p:to>
                                    </p:set>
                                    <p:animEffect transition="in" filter="blinds(horizontal)">
                                      <p:cBhvr>
                                        <p:cTn id="78" dur="500"/>
                                        <p:tgtEl>
                                          <p:spTgt spid="88"/>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89"/>
                                        </p:tgtEl>
                                        <p:attrNameLst>
                                          <p:attrName>style.visibility</p:attrName>
                                        </p:attrNameLst>
                                      </p:cBhvr>
                                      <p:to>
                                        <p:strVal val="visible"/>
                                      </p:to>
                                    </p:set>
                                    <p:animEffect transition="in" filter="blinds(horizontal)">
                                      <p:cBhvr>
                                        <p:cTn id="81" dur="500"/>
                                        <p:tgtEl>
                                          <p:spTgt spid="89"/>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90"/>
                                        </p:tgtEl>
                                        <p:attrNameLst>
                                          <p:attrName>style.visibility</p:attrName>
                                        </p:attrNameLst>
                                      </p:cBhvr>
                                      <p:to>
                                        <p:strVal val="visible"/>
                                      </p:to>
                                    </p:set>
                                    <p:animEffect transition="in" filter="blinds(horizontal)">
                                      <p:cBhvr>
                                        <p:cTn id="84" dur="500"/>
                                        <p:tgtEl>
                                          <p:spTgt spid="90"/>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91"/>
                                        </p:tgtEl>
                                        <p:attrNameLst>
                                          <p:attrName>style.visibility</p:attrName>
                                        </p:attrNameLst>
                                      </p:cBhvr>
                                      <p:to>
                                        <p:strVal val="visible"/>
                                      </p:to>
                                    </p:set>
                                    <p:animEffect transition="in" filter="blinds(horizontal)">
                                      <p:cBhvr>
                                        <p:cTn id="89" dur="500"/>
                                        <p:tgtEl>
                                          <p:spTgt spid="91"/>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92"/>
                                        </p:tgtEl>
                                        <p:attrNameLst>
                                          <p:attrName>style.visibility</p:attrName>
                                        </p:attrNameLst>
                                      </p:cBhvr>
                                      <p:to>
                                        <p:strVal val="visible"/>
                                      </p:to>
                                    </p:set>
                                    <p:animEffect transition="in" filter="blinds(horizontal)">
                                      <p:cBhvr>
                                        <p:cTn id="92" dur="500"/>
                                        <p:tgtEl>
                                          <p:spTgt spid="92"/>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93"/>
                                        </p:tgtEl>
                                        <p:attrNameLst>
                                          <p:attrName>style.visibility</p:attrName>
                                        </p:attrNameLst>
                                      </p:cBhvr>
                                      <p:to>
                                        <p:strVal val="visible"/>
                                      </p:to>
                                    </p:set>
                                    <p:animEffect transition="in" filter="blinds(horizontal)">
                                      <p:cBhvr>
                                        <p:cTn id="95" dur="500"/>
                                        <p:tgtEl>
                                          <p:spTgt spid="93"/>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95"/>
                                        </p:tgtEl>
                                        <p:attrNameLst>
                                          <p:attrName>style.visibility</p:attrName>
                                        </p:attrNameLst>
                                      </p:cBhvr>
                                      <p:to>
                                        <p:strVal val="visible"/>
                                      </p:to>
                                    </p:set>
                                    <p:animEffect transition="in" filter="blinds(horizontal)">
                                      <p:cBhvr>
                                        <p:cTn id="100" dur="500"/>
                                        <p:tgtEl>
                                          <p:spTgt spid="95"/>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87"/>
                                        </p:tgtEl>
                                        <p:attrNameLst>
                                          <p:attrName>style.visibility</p:attrName>
                                        </p:attrNameLst>
                                      </p:cBhvr>
                                      <p:to>
                                        <p:strVal val="visible"/>
                                      </p:to>
                                    </p:set>
                                    <p:animEffect transition="in" filter="blinds(horizontal)">
                                      <p:cBhvr>
                                        <p:cTn id="105" dur="500"/>
                                        <p:tgtEl>
                                          <p:spTgt spid="87"/>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81944"/>
                                        </p:tgtEl>
                                        <p:attrNameLst>
                                          <p:attrName>style.visibility</p:attrName>
                                        </p:attrNameLst>
                                      </p:cBhvr>
                                      <p:to>
                                        <p:strVal val="visible"/>
                                      </p:to>
                                    </p:set>
                                    <p:animEffect transition="in" filter="blinds(horizontal)">
                                      <p:cBhvr>
                                        <p:cTn id="108" dur="500"/>
                                        <p:tgtEl>
                                          <p:spTgt spid="81944"/>
                                        </p:tgtEl>
                                      </p:cBhvr>
                                    </p:animEffect>
                                  </p:childTnLst>
                                </p:cTn>
                              </p:par>
                            </p:childTnLst>
                          </p:cTn>
                        </p:par>
                      </p:childTnLst>
                    </p:cTn>
                  </p:par>
                  <p:par>
                    <p:cTn id="109" fill="hold">
                      <p:stCondLst>
                        <p:cond delay="indefinite"/>
                      </p:stCondLst>
                      <p:childTnLst>
                        <p:par>
                          <p:cTn id="110" fill="hold">
                            <p:stCondLst>
                              <p:cond delay="0"/>
                            </p:stCondLst>
                            <p:childTnLst>
                              <p:par>
                                <p:cTn id="111" presetID="3" presetClass="entr" presetSubtype="10" fill="hold" grpId="0" nodeType="clickEffect">
                                  <p:stCondLst>
                                    <p:cond delay="0"/>
                                  </p:stCondLst>
                                  <p:childTnLst>
                                    <p:set>
                                      <p:cBhvr>
                                        <p:cTn id="112" dur="1" fill="hold">
                                          <p:stCondLst>
                                            <p:cond delay="0"/>
                                          </p:stCondLst>
                                        </p:cTn>
                                        <p:tgtEl>
                                          <p:spTgt spid="81948"/>
                                        </p:tgtEl>
                                        <p:attrNameLst>
                                          <p:attrName>style.visibility</p:attrName>
                                        </p:attrNameLst>
                                      </p:cBhvr>
                                      <p:to>
                                        <p:strVal val="visible"/>
                                      </p:to>
                                    </p:set>
                                    <p:animEffect transition="in" filter="blinds(horizontal)">
                                      <p:cBhvr>
                                        <p:cTn id="113" dur="500"/>
                                        <p:tgtEl>
                                          <p:spTgt spid="81948"/>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81949"/>
                                        </p:tgtEl>
                                        <p:attrNameLst>
                                          <p:attrName>style.visibility</p:attrName>
                                        </p:attrNameLst>
                                      </p:cBhvr>
                                      <p:to>
                                        <p:strVal val="visible"/>
                                      </p:to>
                                    </p:set>
                                    <p:animEffect transition="in" filter="blinds(horizontal)">
                                      <p:cBhvr>
                                        <p:cTn id="116" dur="500"/>
                                        <p:tgtEl>
                                          <p:spTgt spid="81949"/>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81947"/>
                                        </p:tgtEl>
                                        <p:attrNameLst>
                                          <p:attrName>style.visibility</p:attrName>
                                        </p:attrNameLst>
                                      </p:cBhvr>
                                      <p:to>
                                        <p:strVal val="visible"/>
                                      </p:to>
                                    </p:set>
                                    <p:animEffect transition="in" filter="blinds(horizontal)">
                                      <p:cBhvr>
                                        <p:cTn id="119" dur="500"/>
                                        <p:tgtEl>
                                          <p:spTgt spid="81947"/>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81950"/>
                                        </p:tgtEl>
                                        <p:attrNameLst>
                                          <p:attrName>style.visibility</p:attrName>
                                        </p:attrNameLst>
                                      </p:cBhvr>
                                      <p:to>
                                        <p:strVal val="visible"/>
                                      </p:to>
                                    </p:set>
                                    <p:animEffect transition="in" filter="blinds(horizontal)">
                                      <p:cBhvr>
                                        <p:cTn id="122" dur="500"/>
                                        <p:tgtEl>
                                          <p:spTgt spid="81950"/>
                                        </p:tgtEl>
                                      </p:cBhvr>
                                    </p:animEffect>
                                  </p:childTnLst>
                                </p:cTn>
                              </p:par>
                              <p:par>
                                <p:cTn id="123" presetID="3" presetClass="entr" presetSubtype="10" fill="hold" grpId="0" nodeType="withEffect">
                                  <p:stCondLst>
                                    <p:cond delay="0"/>
                                  </p:stCondLst>
                                  <p:childTnLst>
                                    <p:set>
                                      <p:cBhvr>
                                        <p:cTn id="124" dur="1" fill="hold">
                                          <p:stCondLst>
                                            <p:cond delay="0"/>
                                          </p:stCondLst>
                                        </p:cTn>
                                        <p:tgtEl>
                                          <p:spTgt spid="81951"/>
                                        </p:tgtEl>
                                        <p:attrNameLst>
                                          <p:attrName>style.visibility</p:attrName>
                                        </p:attrNameLst>
                                      </p:cBhvr>
                                      <p:to>
                                        <p:strVal val="visible"/>
                                      </p:to>
                                    </p:set>
                                    <p:animEffect transition="in" filter="blinds(horizontal)">
                                      <p:cBhvr>
                                        <p:cTn id="125" dur="500"/>
                                        <p:tgtEl>
                                          <p:spTgt spid="81951"/>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100"/>
                                        </p:tgtEl>
                                        <p:attrNameLst>
                                          <p:attrName>style.visibility</p:attrName>
                                        </p:attrNameLst>
                                      </p:cBhvr>
                                      <p:to>
                                        <p:strVal val="visible"/>
                                      </p:to>
                                    </p:set>
                                    <p:animEffect transition="in" filter="blinds(horizontal)">
                                      <p:cBhvr>
                                        <p:cTn id="130" dur="500"/>
                                        <p:tgtEl>
                                          <p:spTgt spid="100"/>
                                        </p:tgtEl>
                                      </p:cBhvr>
                                    </p:animEffect>
                                  </p:childTnLst>
                                </p:cTn>
                              </p:par>
                            </p:childTnLst>
                          </p:cTn>
                        </p:par>
                      </p:childTnLst>
                    </p:cTn>
                  </p:par>
                  <p:par>
                    <p:cTn id="131" fill="hold">
                      <p:stCondLst>
                        <p:cond delay="indefinite"/>
                      </p:stCondLst>
                      <p:childTnLst>
                        <p:par>
                          <p:cTn id="132" fill="hold">
                            <p:stCondLst>
                              <p:cond delay="0"/>
                            </p:stCondLst>
                            <p:childTnLst>
                              <p:par>
                                <p:cTn id="133" presetID="3" presetClass="entr" presetSubtype="10" fill="hold" grpId="0" nodeType="clickEffect">
                                  <p:stCondLst>
                                    <p:cond delay="0"/>
                                  </p:stCondLst>
                                  <p:childTnLst>
                                    <p:set>
                                      <p:cBhvr>
                                        <p:cTn id="134" dur="1" fill="hold">
                                          <p:stCondLst>
                                            <p:cond delay="0"/>
                                          </p:stCondLst>
                                        </p:cTn>
                                        <p:tgtEl>
                                          <p:spTgt spid="99"/>
                                        </p:tgtEl>
                                        <p:attrNameLst>
                                          <p:attrName>style.visibility</p:attrName>
                                        </p:attrNameLst>
                                      </p:cBhvr>
                                      <p:to>
                                        <p:strVal val="visible"/>
                                      </p:to>
                                    </p:set>
                                    <p:animEffect transition="in" filter="blinds(horizontal)">
                                      <p:cBhvr>
                                        <p:cTn id="135" dur="500"/>
                                        <p:tgtEl>
                                          <p:spTgt spid="99"/>
                                        </p:tgtEl>
                                      </p:cBhvr>
                                    </p:animEffect>
                                  </p:childTnLst>
                                </p:cTn>
                              </p:par>
                            </p:childTnLst>
                          </p:cTn>
                        </p:par>
                      </p:childTnLst>
                    </p:cTn>
                  </p:par>
                  <p:par>
                    <p:cTn id="136" fill="hold">
                      <p:stCondLst>
                        <p:cond delay="indefinite"/>
                      </p:stCondLst>
                      <p:childTnLst>
                        <p:par>
                          <p:cTn id="137" fill="hold">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101"/>
                                        </p:tgtEl>
                                        <p:attrNameLst>
                                          <p:attrName>style.visibility</p:attrName>
                                        </p:attrNameLst>
                                      </p:cBhvr>
                                      <p:to>
                                        <p:strVal val="visible"/>
                                      </p:to>
                                    </p:set>
                                    <p:animEffect transition="in" filter="blinds(horizontal)">
                                      <p:cBhvr>
                                        <p:cTn id="140" dur="500"/>
                                        <p:tgtEl>
                                          <p:spTgt spid="101"/>
                                        </p:tgtEl>
                                      </p:cBhvr>
                                    </p:animEffect>
                                  </p:childTnLst>
                                </p:cTn>
                              </p:par>
                            </p:childTnLst>
                          </p:cTn>
                        </p:par>
                      </p:childTnLst>
                    </p:cTn>
                  </p:par>
                  <p:par>
                    <p:cTn id="141" fill="hold">
                      <p:stCondLst>
                        <p:cond delay="indefinite"/>
                      </p:stCondLst>
                      <p:childTnLst>
                        <p:par>
                          <p:cTn id="142" fill="hold">
                            <p:stCondLst>
                              <p:cond delay="0"/>
                            </p:stCondLst>
                            <p:childTnLst>
                              <p:par>
                                <p:cTn id="143" presetID="3" presetClass="entr" presetSubtype="10" fill="hold" grpId="0" nodeType="clickEffect">
                                  <p:stCondLst>
                                    <p:cond delay="0"/>
                                  </p:stCondLst>
                                  <p:childTnLst>
                                    <p:set>
                                      <p:cBhvr>
                                        <p:cTn id="144" dur="1" fill="hold">
                                          <p:stCondLst>
                                            <p:cond delay="0"/>
                                          </p:stCondLst>
                                        </p:cTn>
                                        <p:tgtEl>
                                          <p:spTgt spid="102"/>
                                        </p:tgtEl>
                                        <p:attrNameLst>
                                          <p:attrName>style.visibility</p:attrName>
                                        </p:attrNameLst>
                                      </p:cBhvr>
                                      <p:to>
                                        <p:strVal val="visible"/>
                                      </p:to>
                                    </p:set>
                                    <p:animEffect transition="in" filter="blinds(horizontal)">
                                      <p:cBhvr>
                                        <p:cTn id="145" dur="500"/>
                                        <p:tgtEl>
                                          <p:spTgt spid="102"/>
                                        </p:tgtEl>
                                      </p:cBhvr>
                                    </p:animEffect>
                                  </p:childTnLst>
                                </p:cTn>
                              </p:par>
                            </p:childTnLst>
                          </p:cTn>
                        </p:par>
                      </p:childTnLst>
                    </p:cTn>
                  </p:par>
                  <p:par>
                    <p:cTn id="146" fill="hold">
                      <p:stCondLst>
                        <p:cond delay="indefinite"/>
                      </p:stCondLst>
                      <p:childTnLst>
                        <p:par>
                          <p:cTn id="147" fill="hold">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103"/>
                                        </p:tgtEl>
                                        <p:attrNameLst>
                                          <p:attrName>style.visibility</p:attrName>
                                        </p:attrNameLst>
                                      </p:cBhvr>
                                      <p:to>
                                        <p:strVal val="visible"/>
                                      </p:to>
                                    </p:set>
                                    <p:animEffect transition="in" filter="blinds(horizontal)">
                                      <p:cBhvr>
                                        <p:cTn id="150" dur="500"/>
                                        <p:tgtEl>
                                          <p:spTgt spid="103"/>
                                        </p:tgtEl>
                                      </p:cBhvr>
                                    </p:animEffect>
                                  </p:childTnLst>
                                </p:cTn>
                              </p:par>
                            </p:childTnLst>
                          </p:cTn>
                        </p:par>
                      </p:childTnLst>
                    </p:cTn>
                  </p:par>
                  <p:par>
                    <p:cTn id="151" fill="hold">
                      <p:stCondLst>
                        <p:cond delay="indefinite"/>
                      </p:stCondLst>
                      <p:childTnLst>
                        <p:par>
                          <p:cTn id="152" fill="hold">
                            <p:stCondLst>
                              <p:cond delay="0"/>
                            </p:stCondLst>
                            <p:childTnLst>
                              <p:par>
                                <p:cTn id="153" presetID="3" presetClass="entr" presetSubtype="10" fill="hold" grpId="0" nodeType="clickEffect">
                                  <p:stCondLst>
                                    <p:cond delay="0"/>
                                  </p:stCondLst>
                                  <p:childTnLst>
                                    <p:set>
                                      <p:cBhvr>
                                        <p:cTn id="154" dur="1" fill="hold">
                                          <p:stCondLst>
                                            <p:cond delay="0"/>
                                          </p:stCondLst>
                                        </p:cTn>
                                        <p:tgtEl>
                                          <p:spTgt spid="81943"/>
                                        </p:tgtEl>
                                        <p:attrNameLst>
                                          <p:attrName>style.visibility</p:attrName>
                                        </p:attrNameLst>
                                      </p:cBhvr>
                                      <p:to>
                                        <p:strVal val="visible"/>
                                      </p:to>
                                    </p:set>
                                    <p:animEffect transition="in" filter="blinds(horizontal)">
                                      <p:cBhvr>
                                        <p:cTn id="155" dur="500"/>
                                        <p:tgtEl>
                                          <p:spTgt spid="81943"/>
                                        </p:tgtEl>
                                      </p:cBhvr>
                                    </p:animEffect>
                                  </p:childTnLst>
                                </p:cTn>
                              </p:par>
                            </p:childTnLst>
                          </p:cTn>
                        </p:par>
                      </p:childTnLst>
                    </p:cTn>
                  </p:par>
                  <p:par>
                    <p:cTn id="156" fill="hold">
                      <p:stCondLst>
                        <p:cond delay="indefinite"/>
                      </p:stCondLst>
                      <p:childTnLst>
                        <p:par>
                          <p:cTn id="157" fill="hold">
                            <p:stCondLst>
                              <p:cond delay="0"/>
                            </p:stCondLst>
                            <p:childTnLst>
                              <p:par>
                                <p:cTn id="158" presetID="3" presetClass="entr" presetSubtype="10" fill="hold" grpId="0" nodeType="clickEffect">
                                  <p:stCondLst>
                                    <p:cond delay="0"/>
                                  </p:stCondLst>
                                  <p:childTnLst>
                                    <p:set>
                                      <p:cBhvr>
                                        <p:cTn id="159" dur="1" fill="hold">
                                          <p:stCondLst>
                                            <p:cond delay="0"/>
                                          </p:stCondLst>
                                        </p:cTn>
                                        <p:tgtEl>
                                          <p:spTgt spid="111"/>
                                        </p:tgtEl>
                                        <p:attrNameLst>
                                          <p:attrName>style.visibility</p:attrName>
                                        </p:attrNameLst>
                                      </p:cBhvr>
                                      <p:to>
                                        <p:strVal val="visible"/>
                                      </p:to>
                                    </p:set>
                                    <p:animEffect transition="in" filter="blinds(horizontal)">
                                      <p:cBhvr>
                                        <p:cTn id="160" dur="500"/>
                                        <p:tgtEl>
                                          <p:spTgt spid="111"/>
                                        </p:tgtEl>
                                      </p:cBhvr>
                                    </p:animEffect>
                                  </p:childTnLst>
                                </p:cTn>
                              </p:par>
                              <p:par>
                                <p:cTn id="161" presetID="3" presetClass="entr" presetSubtype="10" fill="hold" grpId="0" nodeType="withEffect">
                                  <p:stCondLst>
                                    <p:cond delay="0"/>
                                  </p:stCondLst>
                                  <p:childTnLst>
                                    <p:set>
                                      <p:cBhvr>
                                        <p:cTn id="162" dur="1" fill="hold">
                                          <p:stCondLst>
                                            <p:cond delay="0"/>
                                          </p:stCondLst>
                                        </p:cTn>
                                        <p:tgtEl>
                                          <p:spTgt spid="112"/>
                                        </p:tgtEl>
                                        <p:attrNameLst>
                                          <p:attrName>style.visibility</p:attrName>
                                        </p:attrNameLst>
                                      </p:cBhvr>
                                      <p:to>
                                        <p:strVal val="visible"/>
                                      </p:to>
                                    </p:set>
                                    <p:animEffect transition="in" filter="blinds(horizontal)">
                                      <p:cBhvr>
                                        <p:cTn id="163"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99" grpId="0" animBg="1"/>
      <p:bldP spid="81943" grpId="0"/>
      <p:bldP spid="81944" grpId="0"/>
      <p:bldP spid="81947" grpId="0" animBg="1"/>
      <p:bldP spid="81948" grpId="0" animBg="1"/>
      <p:bldP spid="81949" grpId="0" animBg="1"/>
      <p:bldP spid="81950" grpId="0" animBg="1"/>
      <p:bldP spid="81951" grpId="0"/>
      <p:bldP spid="251945" grpId="0" animBg="1"/>
      <p:bldP spid="251946" grpId="0" animBg="1"/>
      <p:bldP spid="87" grpId="0" animBg="1"/>
      <p:bldP spid="88" grpId="0" animBg="1"/>
      <p:bldP spid="89" grpId="0" animBg="1"/>
      <p:bldP spid="90" grpId="0" animBg="1"/>
      <p:bldP spid="91" grpId="0" animBg="1"/>
      <p:bldP spid="92" grpId="0" animBg="1"/>
      <p:bldP spid="93" grpId="0" animBg="1"/>
      <p:bldP spid="100" grpId="0" animBg="1"/>
      <p:bldP spid="101" grpId="0" animBg="1"/>
      <p:bldP spid="103" grpId="0" animBg="1"/>
      <p:bldP spid="104" grpId="0" animBg="1"/>
      <p:bldP spid="3" grpId="0"/>
      <p:bldP spid="83" grpId="0"/>
      <p:bldP spid="84" grpId="0"/>
      <p:bldP spid="5" grpId="0"/>
      <p:bldP spid="94" grpId="0"/>
      <p:bldP spid="105" grpId="0"/>
      <p:bldP spid="106" grpId="0"/>
      <p:bldP spid="107" grpId="0"/>
      <p:bldP spid="108" grpId="0"/>
      <p:bldP spid="109" grpId="0"/>
      <p:bldP spid="110" grpId="0"/>
      <p:bldP spid="111" grpId="0"/>
      <p:bldP spid="1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中断系统的基本职能</a:t>
            </a:r>
            <a:endParaRPr lang="zh-CN" altLang="en-US" dirty="0"/>
          </a:p>
        </p:txBody>
      </p:sp>
      <p:sp>
        <p:nvSpPr>
          <p:cNvPr id="3" name="内容占位符 2"/>
          <p:cNvSpPr>
            <a:spLocks noGrp="1"/>
          </p:cNvSpPr>
          <p:nvPr>
            <p:ph idx="1"/>
          </p:nvPr>
        </p:nvSpPr>
        <p:spPr>
          <a:xfrm>
            <a:off x="532506" y="843364"/>
            <a:ext cx="11025829" cy="4852610"/>
          </a:xfrm>
        </p:spPr>
        <p:txBody>
          <a:bodyPr/>
          <a:lstStyle/>
          <a:p>
            <a:r>
              <a:rPr lang="zh-CN" altLang="en-US" sz="2400" dirty="0">
                <a:solidFill>
                  <a:srgbClr val="C00000"/>
                </a:solidFill>
              </a:rPr>
              <a:t>及时记录各种中断请求信号</a:t>
            </a:r>
            <a:endParaRPr lang="en-US" altLang="zh-CN" sz="2400" dirty="0">
              <a:solidFill>
                <a:srgbClr val="C00000"/>
              </a:solidFill>
            </a:endParaRPr>
          </a:p>
          <a:p>
            <a:r>
              <a:rPr lang="zh-CN" altLang="en-US" sz="2400" dirty="0">
                <a:solidFill>
                  <a:srgbClr val="C00000"/>
                </a:solidFill>
              </a:rPr>
              <a:t>自动响应中断请求</a:t>
            </a:r>
            <a:endParaRPr lang="en-US" altLang="zh-CN" sz="2400" dirty="0">
              <a:solidFill>
                <a:srgbClr val="C00000"/>
              </a:solidFill>
            </a:endParaRPr>
          </a:p>
          <a:p>
            <a:endParaRPr lang="en-US" altLang="zh-CN" sz="2400" dirty="0">
              <a:solidFill>
                <a:srgbClr val="C00000"/>
              </a:solidFill>
            </a:endParaRPr>
          </a:p>
          <a:p>
            <a:endParaRPr lang="en-US" altLang="zh-CN" sz="2400" dirty="0">
              <a:solidFill>
                <a:srgbClr val="C00000"/>
              </a:solidFill>
            </a:endParaRPr>
          </a:p>
          <a:p>
            <a:r>
              <a:rPr lang="zh-CN" altLang="en-US" sz="2400" dirty="0">
                <a:solidFill>
                  <a:srgbClr val="C00000"/>
                </a:solidFill>
              </a:rPr>
              <a:t>自动判优</a:t>
            </a:r>
            <a:endParaRPr lang="en-US" altLang="zh-CN" sz="2400" dirty="0"/>
          </a:p>
          <a:p>
            <a:endParaRPr lang="en-US" altLang="zh-CN" sz="2400" dirty="0">
              <a:solidFill>
                <a:srgbClr val="C00000"/>
              </a:solidFill>
            </a:endParaRPr>
          </a:p>
          <a:p>
            <a:r>
              <a:rPr lang="zh-CN" altLang="en-US" sz="2400" dirty="0">
                <a:solidFill>
                  <a:srgbClr val="C00000"/>
                </a:solidFill>
              </a:rPr>
              <a:t>保护被中断程序的断点和现场</a:t>
            </a:r>
            <a:endParaRPr lang="en-US" altLang="zh-CN" sz="2400" dirty="0">
              <a:solidFill>
                <a:srgbClr val="C00000"/>
              </a:solidFill>
            </a:endParaRPr>
          </a:p>
          <a:p>
            <a:endParaRPr lang="en-US" altLang="zh-CN" sz="2400" dirty="0">
              <a:solidFill>
                <a:srgbClr val="C00000"/>
              </a:solidFill>
            </a:endParaRPr>
          </a:p>
          <a:p>
            <a:endParaRPr lang="en-US" altLang="zh-CN" sz="2400" dirty="0">
              <a:solidFill>
                <a:srgbClr val="C00000"/>
              </a:solidFill>
            </a:endParaRPr>
          </a:p>
          <a:p>
            <a:r>
              <a:rPr lang="zh-CN" altLang="en-US" sz="2400" dirty="0">
                <a:solidFill>
                  <a:srgbClr val="C00000"/>
                </a:solidFill>
              </a:rPr>
              <a:t>中断屏蔽</a:t>
            </a:r>
            <a:endParaRPr lang="zh-CN" altLang="en-US" sz="2400" dirty="0"/>
          </a:p>
        </p:txBody>
      </p:sp>
      <p:sp>
        <p:nvSpPr>
          <p:cNvPr id="5" name="矩形 4"/>
          <p:cNvSpPr/>
          <p:nvPr/>
        </p:nvSpPr>
        <p:spPr>
          <a:xfrm>
            <a:off x="4711224" y="888637"/>
            <a:ext cx="3005951" cy="400110"/>
          </a:xfrm>
          <a:prstGeom prst="rect">
            <a:avLst/>
          </a:prstGeom>
        </p:spPr>
        <p:txBody>
          <a:bodyPr wrap="none">
            <a:spAutoFit/>
          </a:bodyPr>
          <a:lstStyle/>
          <a:p>
            <a:r>
              <a:rPr lang="zh-CN" altLang="en-US" sz="2000" b="1" kern="0" dirty="0">
                <a:latin typeface="微软雅黑" panose="020B0503020204020204" pitchFamily="34" charset="-122"/>
                <a:ea typeface="微软雅黑" panose="020B0503020204020204" pitchFamily="34" charset="-122"/>
              </a:rPr>
              <a:t>用中断请求寄存器来保存</a:t>
            </a:r>
            <a:endParaRPr lang="zh-CN" altLang="en-US" sz="2000" dirty="0"/>
          </a:p>
        </p:txBody>
      </p:sp>
      <p:sp>
        <p:nvSpPr>
          <p:cNvPr id="7" name="矩形 6"/>
          <p:cNvSpPr/>
          <p:nvPr/>
        </p:nvSpPr>
        <p:spPr>
          <a:xfrm>
            <a:off x="2580804" y="5208361"/>
            <a:ext cx="3005951" cy="400110"/>
          </a:xfrm>
          <a:prstGeom prst="rect">
            <a:avLst/>
          </a:prstGeom>
        </p:spPr>
        <p:txBody>
          <a:bodyPr wrap="none">
            <a:spAutoFit/>
          </a:bodyPr>
          <a:lstStyle/>
          <a:p>
            <a:r>
              <a:rPr lang="zh-CN" altLang="en-US" sz="2000" b="1" kern="0" dirty="0">
                <a:solidFill>
                  <a:srgbClr val="0070C0"/>
                </a:solidFill>
                <a:latin typeface="微软雅黑" panose="020B0503020204020204" pitchFamily="34" charset="-122"/>
                <a:ea typeface="微软雅黑" panose="020B0503020204020204" pitchFamily="34" charset="-122"/>
              </a:rPr>
              <a:t>用中断屏蔽寄存器来实现</a:t>
            </a:r>
            <a:endParaRPr lang="zh-CN" altLang="en-US" sz="2000" dirty="0">
              <a:solidFill>
                <a:srgbClr val="0070C0"/>
              </a:solidFill>
            </a:endParaRPr>
          </a:p>
        </p:txBody>
      </p:sp>
      <p:sp>
        <p:nvSpPr>
          <p:cNvPr id="6" name="矩形 5"/>
          <p:cNvSpPr/>
          <p:nvPr/>
        </p:nvSpPr>
        <p:spPr>
          <a:xfrm>
            <a:off x="1272881" y="1784910"/>
            <a:ext cx="10446894" cy="892552"/>
          </a:xfrm>
          <a:prstGeom prst="rect">
            <a:avLst/>
          </a:prstGeom>
        </p:spPr>
        <p:txBody>
          <a:bodyPr wrap="square">
            <a:spAutoFit/>
          </a:bodyPr>
          <a:lstStyle/>
          <a:p>
            <a:pPr lvl="0">
              <a:lnSpc>
                <a:spcPct val="130000"/>
              </a:lnSpc>
              <a:spcBef>
                <a:spcPts val="0"/>
              </a:spcBef>
              <a:buSzPct val="100000"/>
            </a:pPr>
            <a:r>
              <a:rPr lang="en-US" altLang="zh-CN" sz="2000" b="1" kern="0" dirty="0">
                <a:solidFill>
                  <a:prstClr val="black"/>
                </a:solidFill>
                <a:latin typeface="微软雅黑" panose="020B0503020204020204" pitchFamily="34" charset="-122"/>
                <a:ea typeface="微软雅黑" panose="020B0503020204020204" pitchFamily="34" charset="-122"/>
              </a:rPr>
              <a:t>CPU</a:t>
            </a:r>
            <a:r>
              <a:rPr lang="zh-CN" altLang="en-US" sz="2000" b="1" kern="0" dirty="0">
                <a:solidFill>
                  <a:prstClr val="black"/>
                </a:solidFill>
                <a:latin typeface="微软雅黑" panose="020B0503020204020204" pitchFamily="34" charset="-122"/>
                <a:ea typeface="微软雅黑" panose="020B0503020204020204" pitchFamily="34" charset="-122"/>
              </a:rPr>
              <a:t>在每条指令执行完、下条指令取出前，会自动检测中断引脚，发现有中断请求时，则根据情况决定是否响应和响应哪个中断请求</a:t>
            </a:r>
            <a:endParaRPr lang="en-US" altLang="zh-CN" sz="2000" b="1" kern="0" dirty="0">
              <a:solidFill>
                <a:prstClr val="black"/>
              </a:solidFill>
              <a:latin typeface="微软雅黑" panose="020B0503020204020204" pitchFamily="34" charset="-122"/>
              <a:ea typeface="微软雅黑" panose="020B0503020204020204" pitchFamily="34" charset="-122"/>
            </a:endParaRPr>
          </a:p>
        </p:txBody>
      </p:sp>
      <p:sp>
        <p:nvSpPr>
          <p:cNvPr id="9" name="矩形 8"/>
          <p:cNvSpPr/>
          <p:nvPr/>
        </p:nvSpPr>
        <p:spPr>
          <a:xfrm>
            <a:off x="1284441" y="3175480"/>
            <a:ext cx="10354614" cy="492443"/>
          </a:xfrm>
          <a:prstGeom prst="rect">
            <a:avLst/>
          </a:prstGeom>
        </p:spPr>
        <p:txBody>
          <a:bodyPr wrap="square">
            <a:spAutoFit/>
          </a:bodyPr>
          <a:lstStyle/>
          <a:p>
            <a:pPr lvl="0">
              <a:lnSpc>
                <a:spcPct val="130000"/>
              </a:lnSpc>
              <a:spcBef>
                <a:spcPts val="0"/>
              </a:spcBef>
              <a:buSzPct val="100000"/>
            </a:pPr>
            <a:r>
              <a:rPr lang="zh-CN" altLang="en-US" sz="2000" b="1" kern="0" dirty="0">
                <a:solidFill>
                  <a:prstClr val="black"/>
                </a:solidFill>
                <a:latin typeface="微软雅黑" panose="020B0503020204020204" pitchFamily="34" charset="-122"/>
                <a:ea typeface="微软雅黑" panose="020B0503020204020204" pitchFamily="34" charset="-122"/>
              </a:rPr>
              <a:t>在有多个中断请求同时产生时，能够判断出哪个中断的优先级高，优先级高的中断先被响应</a:t>
            </a:r>
            <a:endParaRPr lang="en-US" altLang="zh-CN" sz="2000" b="1" kern="0" dirty="0">
              <a:solidFill>
                <a:prstClr val="black"/>
              </a:solidFill>
              <a:latin typeface="微软雅黑" panose="020B0503020204020204" pitchFamily="34" charset="-122"/>
              <a:ea typeface="微软雅黑" panose="020B0503020204020204" pitchFamily="34" charset="-122"/>
            </a:endParaRPr>
          </a:p>
        </p:txBody>
      </p:sp>
      <p:sp>
        <p:nvSpPr>
          <p:cNvPr id="11" name="矩形 10"/>
          <p:cNvSpPr/>
          <p:nvPr/>
        </p:nvSpPr>
        <p:spPr>
          <a:xfrm>
            <a:off x="1229479" y="4150517"/>
            <a:ext cx="10490296" cy="892552"/>
          </a:xfrm>
          <a:prstGeom prst="rect">
            <a:avLst/>
          </a:prstGeom>
        </p:spPr>
        <p:txBody>
          <a:bodyPr wrap="square">
            <a:spAutoFit/>
          </a:bodyPr>
          <a:lstStyle/>
          <a:p>
            <a:pPr lvl="0">
              <a:lnSpc>
                <a:spcPct val="130000"/>
              </a:lnSpc>
              <a:spcBef>
                <a:spcPts val="0"/>
              </a:spcBef>
              <a:buSzPct val="100000"/>
            </a:pPr>
            <a:r>
              <a:rPr lang="zh-CN" altLang="en-US" sz="2000" b="1" kern="0" dirty="0">
                <a:solidFill>
                  <a:prstClr val="black"/>
                </a:solidFill>
                <a:latin typeface="微软雅黑" panose="020B0503020204020204" pitchFamily="34" charset="-122"/>
                <a:ea typeface="微软雅黑" panose="020B0503020204020204" pitchFamily="34" charset="-122"/>
              </a:rPr>
              <a:t>保存原程序被中止处的指令地址和原程序的程序状态和各个寄存器的内容，以便能够回到原中止处继续执行</a:t>
            </a:r>
            <a:endParaRPr lang="en-US" altLang="zh-CN" sz="2000" b="1" kern="0" dirty="0">
              <a:solidFill>
                <a:prstClr val="black"/>
              </a:solidFill>
              <a:latin typeface="微软雅黑" panose="020B0503020204020204" pitchFamily="34" charset="-122"/>
              <a:ea typeface="微软雅黑" panose="020B0503020204020204" pitchFamily="34" charset="-122"/>
            </a:endParaRPr>
          </a:p>
        </p:txBody>
      </p:sp>
      <p:sp>
        <p:nvSpPr>
          <p:cNvPr id="13" name="矩形 12"/>
          <p:cNvSpPr/>
          <p:nvPr/>
        </p:nvSpPr>
        <p:spPr>
          <a:xfrm>
            <a:off x="1284441" y="5668484"/>
            <a:ext cx="10354614" cy="707886"/>
          </a:xfrm>
          <a:prstGeom prst="rect">
            <a:avLst/>
          </a:prstGeom>
        </p:spPr>
        <p:txBody>
          <a:bodyPr wrap="square">
            <a:spAutoFit/>
          </a:bodyPr>
          <a:lstStyle/>
          <a:p>
            <a:r>
              <a:rPr lang="zh-CN" altLang="en-US" sz="2000" b="1" kern="0" dirty="0">
                <a:solidFill>
                  <a:prstClr val="black"/>
                </a:solidFill>
                <a:latin typeface="微软雅黑" panose="020B0503020204020204" pitchFamily="34" charset="-122"/>
                <a:ea typeface="微软雅黑" panose="020B0503020204020204" pitchFamily="34" charset="-122"/>
              </a:rPr>
              <a:t>中断系统允许</a:t>
            </a:r>
            <a:r>
              <a:rPr lang="en-US" altLang="zh-CN" sz="2000" b="1" kern="0" dirty="0">
                <a:solidFill>
                  <a:prstClr val="black"/>
                </a:solidFill>
                <a:latin typeface="微软雅黑" panose="020B0503020204020204" pitchFamily="34" charset="-122"/>
                <a:ea typeface="微软雅黑" panose="020B0503020204020204" pitchFamily="34" charset="-122"/>
              </a:rPr>
              <a:t>CPU</a:t>
            </a:r>
            <a:r>
              <a:rPr lang="zh-CN" altLang="en-US" sz="2000" b="1" kern="0" dirty="0">
                <a:solidFill>
                  <a:prstClr val="black"/>
                </a:solidFill>
                <a:latin typeface="微软雅黑" panose="020B0503020204020204" pitchFamily="34" charset="-122"/>
                <a:ea typeface="微软雅黑" panose="020B0503020204020204" pitchFamily="34" charset="-122"/>
              </a:rPr>
              <a:t>在执行某个中断服务程序时被新的中断请求打断，但对于一些重要的紧急事件的处理，需要设置成不可被其它新中断事件打断</a:t>
            </a:r>
            <a:endParaRPr lang="zh-CN" altLang="en-US" sz="2000" dirty="0"/>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6138360" y="1785600"/>
              <a:ext cx="87840" cy="165960"/>
            </p14:xfrm>
          </p:contentPart>
        </mc:Choice>
        <mc:Fallback xmlns="">
          <p:pic>
            <p:nvPicPr>
              <p:cNvPr id="4" name="墨迹 3"/>
            </p:nvPicPr>
            <p:blipFill>
              <a:blip r:embed="rId2"/>
            </p:blipFill>
            <p:spPr>
              <a:xfrm>
                <a:off x="6138360" y="1785600"/>
                <a:ext cx="87840" cy="1659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8" name="墨迹 7"/>
              <p14:cNvContentPartPr/>
              <p14:nvPr/>
            </p14:nvContentPartPr>
            <p14:xfrm>
              <a:off x="6103080" y="914760"/>
              <a:ext cx="252720" cy="3241080"/>
            </p14:xfrm>
          </p:contentPart>
        </mc:Choice>
        <mc:Fallback xmlns="">
          <p:pic>
            <p:nvPicPr>
              <p:cNvPr id="8" name="墨迹 7"/>
            </p:nvPicPr>
            <p:blipFill>
              <a:blip r:embed="rId4"/>
            </p:blipFill>
            <p:spPr>
              <a:xfrm>
                <a:off x="6103080" y="914760"/>
                <a:ext cx="252720" cy="324108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0" name="墨迹 9"/>
              <p14:cNvContentPartPr/>
              <p14:nvPr/>
            </p14:nvContentPartPr>
            <p14:xfrm>
              <a:off x="5963400" y="774360"/>
              <a:ext cx="1972800" cy="3776760"/>
            </p14:xfrm>
          </p:contentPart>
        </mc:Choice>
        <mc:Fallback xmlns="">
          <p:pic>
            <p:nvPicPr>
              <p:cNvPr id="10" name="墨迹 9"/>
            </p:nvPicPr>
            <p:blipFill>
              <a:blip r:embed="rId6"/>
            </p:blipFill>
            <p:spPr>
              <a:xfrm>
                <a:off x="5963400" y="774360"/>
                <a:ext cx="1972800" cy="37767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2" name="墨迹 11"/>
              <p14:cNvContentPartPr/>
              <p14:nvPr/>
            </p14:nvContentPartPr>
            <p14:xfrm>
              <a:off x="6885360" y="1085400"/>
              <a:ext cx="2520" cy="76320"/>
            </p14:xfrm>
          </p:contentPart>
        </mc:Choice>
        <mc:Fallback xmlns="">
          <p:pic>
            <p:nvPicPr>
              <p:cNvPr id="12" name="墨迹 11"/>
            </p:nvPicPr>
            <p:blipFill>
              <a:blip r:embed="rId8"/>
            </p:blipFill>
            <p:spPr>
              <a:xfrm>
                <a:off x="6885360" y="1085400"/>
                <a:ext cx="2520" cy="7632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4" name="墨迹 13"/>
              <p14:cNvContentPartPr/>
              <p14:nvPr/>
            </p14:nvContentPartPr>
            <p14:xfrm>
              <a:off x="6909840" y="1456200"/>
              <a:ext cx="22320" cy="90360"/>
            </p14:xfrm>
          </p:contentPart>
        </mc:Choice>
        <mc:Fallback xmlns="">
          <p:pic>
            <p:nvPicPr>
              <p:cNvPr id="14" name="墨迹 13"/>
            </p:nvPicPr>
            <p:blipFill>
              <a:blip r:embed="rId10"/>
            </p:blipFill>
            <p:spPr>
              <a:xfrm>
                <a:off x="6909840" y="1456200"/>
                <a:ext cx="22320" cy="903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5" name="墨迹 14"/>
              <p14:cNvContentPartPr/>
              <p14:nvPr/>
            </p14:nvContentPartPr>
            <p14:xfrm>
              <a:off x="6901200" y="1730520"/>
              <a:ext cx="12600" cy="136080"/>
            </p14:xfrm>
          </p:contentPart>
        </mc:Choice>
        <mc:Fallback xmlns="">
          <p:pic>
            <p:nvPicPr>
              <p:cNvPr id="15" name="墨迹 14"/>
            </p:nvPicPr>
            <p:blipFill>
              <a:blip r:embed="rId12"/>
            </p:blipFill>
            <p:spPr>
              <a:xfrm>
                <a:off x="6901200" y="1730520"/>
                <a:ext cx="12600" cy="13608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6" name="墨迹 15"/>
              <p14:cNvContentPartPr/>
              <p14:nvPr/>
            </p14:nvContentPartPr>
            <p14:xfrm>
              <a:off x="6910920" y="2106000"/>
              <a:ext cx="117360" cy="732240"/>
            </p14:xfrm>
          </p:contentPart>
        </mc:Choice>
        <mc:Fallback xmlns="">
          <p:pic>
            <p:nvPicPr>
              <p:cNvPr id="16" name="墨迹 15"/>
            </p:nvPicPr>
            <p:blipFill>
              <a:blip r:embed="rId14"/>
            </p:blipFill>
            <p:spPr>
              <a:xfrm>
                <a:off x="6910920" y="2106000"/>
                <a:ext cx="117360" cy="73224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7" name="墨迹 16"/>
              <p14:cNvContentPartPr/>
              <p14:nvPr/>
            </p14:nvContentPartPr>
            <p14:xfrm>
              <a:off x="5195520" y="2442960"/>
              <a:ext cx="1084680" cy="124200"/>
            </p14:xfrm>
          </p:contentPart>
        </mc:Choice>
        <mc:Fallback xmlns="">
          <p:pic>
            <p:nvPicPr>
              <p:cNvPr id="17" name="墨迹 16"/>
            </p:nvPicPr>
            <p:blipFill>
              <a:blip r:embed="rId16"/>
            </p:blipFill>
            <p:spPr>
              <a:xfrm>
                <a:off x="5195520" y="2442960"/>
                <a:ext cx="1084680" cy="1242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8" name="墨迹 17"/>
              <p14:cNvContentPartPr/>
              <p14:nvPr/>
            </p14:nvContentPartPr>
            <p14:xfrm>
              <a:off x="5456880" y="2034000"/>
              <a:ext cx="32040" cy="422280"/>
            </p14:xfrm>
          </p:contentPart>
        </mc:Choice>
        <mc:Fallback xmlns="">
          <p:pic>
            <p:nvPicPr>
              <p:cNvPr id="18" name="墨迹 17"/>
            </p:nvPicPr>
            <p:blipFill>
              <a:blip r:embed="rId18"/>
            </p:blipFill>
            <p:spPr>
              <a:xfrm>
                <a:off x="5456880" y="2034000"/>
                <a:ext cx="32040" cy="42228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9" name="墨迹 18"/>
              <p14:cNvContentPartPr/>
              <p14:nvPr/>
            </p14:nvContentPartPr>
            <p14:xfrm>
              <a:off x="5487480" y="2080440"/>
              <a:ext cx="353520" cy="268920"/>
            </p14:xfrm>
          </p:contentPart>
        </mc:Choice>
        <mc:Fallback xmlns="">
          <p:pic>
            <p:nvPicPr>
              <p:cNvPr id="19" name="墨迹 18"/>
            </p:nvPicPr>
            <p:blipFill>
              <a:blip r:embed="rId20"/>
            </p:blipFill>
            <p:spPr>
              <a:xfrm>
                <a:off x="5487480" y="2080440"/>
                <a:ext cx="353520" cy="26892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0" name="墨迹 19"/>
              <p14:cNvContentPartPr/>
              <p14:nvPr/>
            </p14:nvContentPartPr>
            <p14:xfrm>
              <a:off x="6563880" y="2423160"/>
              <a:ext cx="281880" cy="62280"/>
            </p14:xfrm>
          </p:contentPart>
        </mc:Choice>
        <mc:Fallback xmlns="">
          <p:pic>
            <p:nvPicPr>
              <p:cNvPr id="20" name="墨迹 19"/>
            </p:nvPicPr>
            <p:blipFill>
              <a:blip r:embed="rId22"/>
            </p:blipFill>
            <p:spPr>
              <a:xfrm>
                <a:off x="6563880" y="2423160"/>
                <a:ext cx="281880" cy="6228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1" name="墨迹 20"/>
              <p14:cNvContentPartPr/>
              <p14:nvPr/>
            </p14:nvContentPartPr>
            <p14:xfrm>
              <a:off x="6947280" y="2365920"/>
              <a:ext cx="731160" cy="56520"/>
            </p14:xfrm>
          </p:contentPart>
        </mc:Choice>
        <mc:Fallback xmlns="">
          <p:pic>
            <p:nvPicPr>
              <p:cNvPr id="21" name="墨迹 20"/>
            </p:nvPicPr>
            <p:blipFill>
              <a:blip r:embed="rId24"/>
            </p:blipFill>
            <p:spPr>
              <a:xfrm>
                <a:off x="6947280" y="2365920"/>
                <a:ext cx="731160" cy="5652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2" name="墨迹 21"/>
              <p14:cNvContentPartPr/>
              <p14:nvPr/>
            </p14:nvContentPartPr>
            <p14:xfrm>
              <a:off x="7907760" y="2391480"/>
              <a:ext cx="26280" cy="5400"/>
            </p14:xfrm>
          </p:contentPart>
        </mc:Choice>
        <mc:Fallback xmlns="">
          <p:pic>
            <p:nvPicPr>
              <p:cNvPr id="22" name="墨迹 21"/>
            </p:nvPicPr>
            <p:blipFill>
              <a:blip r:embed="rId26"/>
            </p:blipFill>
            <p:spPr>
              <a:xfrm>
                <a:off x="7907760" y="2391480"/>
                <a:ext cx="26280" cy="54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3" name="墨迹 22"/>
              <p14:cNvContentPartPr/>
              <p14:nvPr/>
            </p14:nvContentPartPr>
            <p14:xfrm>
              <a:off x="7934400" y="877680"/>
              <a:ext cx="1110960" cy="1613160"/>
            </p14:xfrm>
          </p:contentPart>
        </mc:Choice>
        <mc:Fallback xmlns="">
          <p:pic>
            <p:nvPicPr>
              <p:cNvPr id="23" name="墨迹 22"/>
            </p:nvPicPr>
            <p:blipFill>
              <a:blip r:embed="rId28"/>
            </p:blipFill>
            <p:spPr>
              <a:xfrm>
                <a:off x="7934400" y="877680"/>
                <a:ext cx="1110960" cy="161316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4" name="墨迹 23"/>
              <p14:cNvContentPartPr/>
              <p14:nvPr/>
            </p14:nvContentPartPr>
            <p14:xfrm>
              <a:off x="8758800" y="862560"/>
              <a:ext cx="402840" cy="364320"/>
            </p14:xfrm>
          </p:contentPart>
        </mc:Choice>
        <mc:Fallback xmlns="">
          <p:pic>
            <p:nvPicPr>
              <p:cNvPr id="24" name="墨迹 23"/>
            </p:nvPicPr>
            <p:blipFill>
              <a:blip r:embed="rId30"/>
            </p:blipFill>
            <p:spPr>
              <a:xfrm>
                <a:off x="8758800" y="862560"/>
                <a:ext cx="402840" cy="36432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5" name="墨迹 24"/>
              <p14:cNvContentPartPr/>
              <p14:nvPr/>
            </p14:nvContentPartPr>
            <p14:xfrm>
              <a:off x="9470160" y="787680"/>
              <a:ext cx="1130400" cy="3589200"/>
            </p14:xfrm>
          </p:contentPart>
        </mc:Choice>
        <mc:Fallback xmlns="">
          <p:pic>
            <p:nvPicPr>
              <p:cNvPr id="25" name="墨迹 24"/>
            </p:nvPicPr>
            <p:blipFill>
              <a:blip r:embed="rId32"/>
            </p:blipFill>
            <p:spPr>
              <a:xfrm>
                <a:off x="9470160" y="787680"/>
                <a:ext cx="1130400" cy="35892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6" name="墨迹 25"/>
              <p14:cNvContentPartPr/>
              <p14:nvPr/>
            </p14:nvContentPartPr>
            <p14:xfrm>
              <a:off x="9487800" y="713880"/>
              <a:ext cx="1300680" cy="3873240"/>
            </p14:xfrm>
          </p:contentPart>
        </mc:Choice>
        <mc:Fallback xmlns="">
          <p:pic>
            <p:nvPicPr>
              <p:cNvPr id="26" name="墨迹 25"/>
            </p:nvPicPr>
            <p:blipFill>
              <a:blip r:embed="rId34"/>
            </p:blipFill>
            <p:spPr>
              <a:xfrm>
                <a:off x="9487800" y="713880"/>
                <a:ext cx="1300680" cy="387324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7" name="墨迹 26"/>
              <p14:cNvContentPartPr/>
              <p14:nvPr/>
            </p14:nvContentPartPr>
            <p14:xfrm>
              <a:off x="10019520" y="56880"/>
              <a:ext cx="213480" cy="71640"/>
            </p14:xfrm>
          </p:contentPart>
        </mc:Choice>
        <mc:Fallback xmlns="">
          <p:pic>
            <p:nvPicPr>
              <p:cNvPr id="27" name="墨迹 26"/>
            </p:nvPicPr>
            <p:blipFill>
              <a:blip r:embed="rId36"/>
            </p:blipFill>
            <p:spPr>
              <a:xfrm>
                <a:off x="10019520" y="56880"/>
                <a:ext cx="213480" cy="7164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8" name="墨迹 27"/>
              <p14:cNvContentPartPr/>
              <p14:nvPr/>
            </p14:nvContentPartPr>
            <p14:xfrm>
              <a:off x="10049760" y="197640"/>
              <a:ext cx="106920" cy="244440"/>
            </p14:xfrm>
          </p:contentPart>
        </mc:Choice>
        <mc:Fallback xmlns="">
          <p:pic>
            <p:nvPicPr>
              <p:cNvPr id="28" name="墨迹 27"/>
            </p:nvPicPr>
            <p:blipFill>
              <a:blip r:embed="rId38"/>
            </p:blipFill>
            <p:spPr>
              <a:xfrm>
                <a:off x="10049760" y="197640"/>
                <a:ext cx="106920" cy="24444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9" name="墨迹 28"/>
              <p14:cNvContentPartPr/>
              <p14:nvPr/>
            </p14:nvContentPartPr>
            <p14:xfrm>
              <a:off x="9960480" y="425880"/>
              <a:ext cx="380880" cy="16920"/>
            </p14:xfrm>
          </p:contentPart>
        </mc:Choice>
        <mc:Fallback xmlns="">
          <p:pic>
            <p:nvPicPr>
              <p:cNvPr id="29" name="墨迹 28"/>
            </p:nvPicPr>
            <p:blipFill>
              <a:blip r:embed="rId40"/>
            </p:blipFill>
            <p:spPr>
              <a:xfrm>
                <a:off x="9960480" y="425880"/>
                <a:ext cx="380880" cy="1692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30" name="墨迹 29"/>
              <p14:cNvContentPartPr/>
              <p14:nvPr/>
            </p14:nvContentPartPr>
            <p14:xfrm>
              <a:off x="10309320" y="172800"/>
              <a:ext cx="230400" cy="331920"/>
            </p14:xfrm>
          </p:contentPart>
        </mc:Choice>
        <mc:Fallback xmlns="">
          <p:pic>
            <p:nvPicPr>
              <p:cNvPr id="30" name="墨迹 29"/>
            </p:nvPicPr>
            <p:blipFill>
              <a:blip r:embed="rId42"/>
            </p:blipFill>
            <p:spPr>
              <a:xfrm>
                <a:off x="10309320" y="172800"/>
                <a:ext cx="230400" cy="33192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31" name="墨迹 30"/>
              <p14:cNvContentPartPr/>
              <p14:nvPr/>
            </p14:nvContentPartPr>
            <p14:xfrm>
              <a:off x="10649520" y="0"/>
              <a:ext cx="158040" cy="723600"/>
            </p14:xfrm>
          </p:contentPart>
        </mc:Choice>
        <mc:Fallback xmlns="">
          <p:pic>
            <p:nvPicPr>
              <p:cNvPr id="31" name="墨迹 30"/>
            </p:nvPicPr>
            <p:blipFill>
              <a:blip r:embed="rId44"/>
            </p:blipFill>
            <p:spPr>
              <a:xfrm>
                <a:off x="10649520" y="0"/>
                <a:ext cx="158040" cy="72360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32" name="墨迹 31"/>
              <p14:cNvContentPartPr/>
              <p14:nvPr/>
            </p14:nvContentPartPr>
            <p14:xfrm>
              <a:off x="10701000" y="0"/>
              <a:ext cx="395280" cy="750960"/>
            </p14:xfrm>
          </p:contentPart>
        </mc:Choice>
        <mc:Fallback xmlns="">
          <p:pic>
            <p:nvPicPr>
              <p:cNvPr id="32" name="墨迹 31"/>
            </p:nvPicPr>
            <p:blipFill>
              <a:blip r:embed="rId46"/>
            </p:blipFill>
            <p:spPr>
              <a:xfrm>
                <a:off x="10701000" y="0"/>
                <a:ext cx="395280" cy="75096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33" name="墨迹 32"/>
              <p14:cNvContentPartPr/>
              <p14:nvPr/>
            </p14:nvContentPartPr>
            <p14:xfrm>
              <a:off x="7929720" y="2973240"/>
              <a:ext cx="2138400" cy="1660680"/>
            </p14:xfrm>
          </p:contentPart>
        </mc:Choice>
        <mc:Fallback xmlns="">
          <p:pic>
            <p:nvPicPr>
              <p:cNvPr id="33" name="墨迹 32"/>
            </p:nvPicPr>
            <p:blipFill>
              <a:blip r:embed="rId48"/>
            </p:blipFill>
            <p:spPr>
              <a:xfrm>
                <a:off x="7929720" y="2973240"/>
                <a:ext cx="2138400" cy="166068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4" name="墨迹 33"/>
              <p14:cNvContentPartPr/>
              <p14:nvPr/>
            </p14:nvContentPartPr>
            <p14:xfrm>
              <a:off x="7952040" y="2885400"/>
              <a:ext cx="324360" cy="48960"/>
            </p14:xfrm>
          </p:contentPart>
        </mc:Choice>
        <mc:Fallback xmlns="">
          <p:pic>
            <p:nvPicPr>
              <p:cNvPr id="34" name="墨迹 33"/>
            </p:nvPicPr>
            <p:blipFill>
              <a:blip r:embed="rId50"/>
            </p:blipFill>
            <p:spPr>
              <a:xfrm>
                <a:off x="7952040" y="2885400"/>
                <a:ext cx="324360" cy="4896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5" name="墨迹 34"/>
              <p14:cNvContentPartPr/>
              <p14:nvPr/>
            </p14:nvContentPartPr>
            <p14:xfrm>
              <a:off x="6365160" y="2822400"/>
              <a:ext cx="1421280" cy="158760"/>
            </p14:xfrm>
          </p:contentPart>
        </mc:Choice>
        <mc:Fallback xmlns="">
          <p:pic>
            <p:nvPicPr>
              <p:cNvPr id="35" name="墨迹 34"/>
            </p:nvPicPr>
            <p:blipFill>
              <a:blip r:embed="rId52"/>
            </p:blipFill>
            <p:spPr>
              <a:xfrm>
                <a:off x="6365160" y="2822400"/>
                <a:ext cx="1421280" cy="15876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6" name="墨迹 35"/>
              <p14:cNvContentPartPr/>
              <p14:nvPr/>
            </p14:nvContentPartPr>
            <p14:xfrm>
              <a:off x="5357520" y="2742480"/>
              <a:ext cx="30960" cy="426240"/>
            </p14:xfrm>
          </p:contentPart>
        </mc:Choice>
        <mc:Fallback xmlns="">
          <p:pic>
            <p:nvPicPr>
              <p:cNvPr id="36" name="墨迹 35"/>
            </p:nvPicPr>
            <p:blipFill>
              <a:blip r:embed="rId54"/>
            </p:blipFill>
            <p:spPr>
              <a:xfrm>
                <a:off x="5357520" y="2742480"/>
                <a:ext cx="30960" cy="42624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7" name="墨迹 36"/>
              <p14:cNvContentPartPr/>
              <p14:nvPr/>
            </p14:nvContentPartPr>
            <p14:xfrm>
              <a:off x="5384880" y="2797560"/>
              <a:ext cx="241920" cy="141480"/>
            </p14:xfrm>
          </p:contentPart>
        </mc:Choice>
        <mc:Fallback xmlns="">
          <p:pic>
            <p:nvPicPr>
              <p:cNvPr id="37" name="墨迹 36"/>
            </p:nvPicPr>
            <p:blipFill>
              <a:blip r:embed="rId56"/>
            </p:blipFill>
            <p:spPr>
              <a:xfrm>
                <a:off x="5384880" y="2797560"/>
                <a:ext cx="241920" cy="14148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8" name="墨迹 37"/>
              <p14:cNvContentPartPr/>
              <p14:nvPr/>
            </p14:nvContentPartPr>
            <p14:xfrm>
              <a:off x="5672160" y="2753640"/>
              <a:ext cx="258840" cy="39240"/>
            </p14:xfrm>
          </p:contentPart>
        </mc:Choice>
        <mc:Fallback xmlns="">
          <p:pic>
            <p:nvPicPr>
              <p:cNvPr id="38" name="墨迹 37"/>
            </p:nvPicPr>
            <p:blipFill>
              <a:blip r:embed="rId58"/>
            </p:blipFill>
            <p:spPr>
              <a:xfrm>
                <a:off x="5672160" y="2753640"/>
                <a:ext cx="258840" cy="3924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9" name="墨迹 38"/>
              <p14:cNvContentPartPr/>
              <p14:nvPr/>
            </p14:nvContentPartPr>
            <p14:xfrm>
              <a:off x="5737320" y="2667960"/>
              <a:ext cx="107640" cy="343800"/>
            </p14:xfrm>
          </p:contentPart>
        </mc:Choice>
        <mc:Fallback xmlns="">
          <p:pic>
            <p:nvPicPr>
              <p:cNvPr id="39" name="墨迹 38"/>
            </p:nvPicPr>
            <p:blipFill>
              <a:blip r:embed="rId60"/>
            </p:blipFill>
            <p:spPr>
              <a:xfrm>
                <a:off x="5737320" y="2667960"/>
                <a:ext cx="107640" cy="34380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40" name="墨迹 39"/>
              <p14:cNvContentPartPr/>
              <p14:nvPr/>
            </p14:nvContentPartPr>
            <p14:xfrm>
              <a:off x="5956200" y="2597400"/>
              <a:ext cx="49680" cy="408600"/>
            </p14:xfrm>
          </p:contentPart>
        </mc:Choice>
        <mc:Fallback xmlns="">
          <p:pic>
            <p:nvPicPr>
              <p:cNvPr id="40" name="墨迹 39"/>
            </p:nvPicPr>
            <p:blipFill>
              <a:blip r:embed="rId62"/>
            </p:blipFill>
            <p:spPr>
              <a:xfrm>
                <a:off x="5956200" y="2597400"/>
                <a:ext cx="49680" cy="40860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41" name="墨迹 40"/>
              <p14:cNvContentPartPr/>
              <p14:nvPr/>
            </p14:nvContentPartPr>
            <p14:xfrm>
              <a:off x="3284280" y="4162320"/>
              <a:ext cx="313560" cy="16920"/>
            </p14:xfrm>
          </p:contentPart>
        </mc:Choice>
        <mc:Fallback xmlns="">
          <p:pic>
            <p:nvPicPr>
              <p:cNvPr id="41" name="墨迹 40"/>
            </p:nvPicPr>
            <p:blipFill>
              <a:blip r:embed="rId64"/>
            </p:blipFill>
            <p:spPr>
              <a:xfrm>
                <a:off x="3284280" y="4162320"/>
                <a:ext cx="313560" cy="1692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42" name="墨迹 41"/>
              <p14:cNvContentPartPr/>
              <p14:nvPr/>
            </p14:nvContentPartPr>
            <p14:xfrm>
              <a:off x="10186560" y="4971240"/>
              <a:ext cx="249480" cy="208080"/>
            </p14:xfrm>
          </p:contentPart>
        </mc:Choice>
        <mc:Fallback xmlns="">
          <p:pic>
            <p:nvPicPr>
              <p:cNvPr id="42" name="墨迹 41"/>
            </p:nvPicPr>
            <p:blipFill>
              <a:blip r:embed="rId66"/>
            </p:blipFill>
            <p:spPr>
              <a:xfrm>
                <a:off x="10186560" y="4971240"/>
                <a:ext cx="249480" cy="20808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43" name="墨迹 42"/>
              <p14:cNvContentPartPr/>
              <p14:nvPr/>
            </p14:nvContentPartPr>
            <p14:xfrm>
              <a:off x="4927680" y="2980800"/>
              <a:ext cx="217800" cy="313920"/>
            </p14:xfrm>
          </p:contentPart>
        </mc:Choice>
        <mc:Fallback xmlns="">
          <p:pic>
            <p:nvPicPr>
              <p:cNvPr id="43" name="墨迹 42"/>
            </p:nvPicPr>
            <p:blipFill>
              <a:blip r:embed="rId68"/>
            </p:blipFill>
            <p:spPr>
              <a:xfrm>
                <a:off x="4927680" y="2980800"/>
                <a:ext cx="217800" cy="31392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44" name="墨迹 43"/>
              <p14:cNvContentPartPr/>
              <p14:nvPr/>
            </p14:nvContentPartPr>
            <p14:xfrm>
              <a:off x="4223160" y="4331160"/>
              <a:ext cx="383400" cy="41040"/>
            </p14:xfrm>
          </p:contentPart>
        </mc:Choice>
        <mc:Fallback xmlns="">
          <p:pic>
            <p:nvPicPr>
              <p:cNvPr id="44" name="墨迹 43"/>
            </p:nvPicPr>
            <p:blipFill>
              <a:blip r:embed="rId70"/>
            </p:blipFill>
            <p:spPr>
              <a:xfrm>
                <a:off x="4223160" y="4331160"/>
                <a:ext cx="383400" cy="4104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5" name="墨迹 44"/>
              <p14:cNvContentPartPr/>
              <p14:nvPr/>
            </p14:nvContentPartPr>
            <p14:xfrm>
              <a:off x="3778920" y="3390480"/>
              <a:ext cx="1332720" cy="1305360"/>
            </p14:xfrm>
          </p:contentPart>
        </mc:Choice>
        <mc:Fallback xmlns="">
          <p:pic>
            <p:nvPicPr>
              <p:cNvPr id="45" name="墨迹 44"/>
            </p:nvPicPr>
            <p:blipFill>
              <a:blip r:embed="rId72"/>
            </p:blipFill>
            <p:spPr>
              <a:xfrm>
                <a:off x="3778920" y="3390480"/>
                <a:ext cx="1332720" cy="130536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6" name="墨迹 45"/>
              <p14:cNvContentPartPr/>
              <p14:nvPr/>
            </p14:nvContentPartPr>
            <p14:xfrm>
              <a:off x="6144840" y="4588920"/>
              <a:ext cx="284040" cy="524880"/>
            </p14:xfrm>
          </p:contentPart>
        </mc:Choice>
        <mc:Fallback xmlns="">
          <p:pic>
            <p:nvPicPr>
              <p:cNvPr id="46" name="墨迹 45"/>
            </p:nvPicPr>
            <p:blipFill>
              <a:blip r:embed="rId74"/>
            </p:blipFill>
            <p:spPr>
              <a:xfrm>
                <a:off x="6144840" y="4588920"/>
                <a:ext cx="284040" cy="52488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7" name="墨迹 46"/>
              <p14:cNvContentPartPr/>
              <p14:nvPr/>
            </p14:nvContentPartPr>
            <p14:xfrm>
              <a:off x="6503040" y="4610880"/>
              <a:ext cx="26280" cy="415080"/>
            </p14:xfrm>
          </p:contentPart>
        </mc:Choice>
        <mc:Fallback xmlns="">
          <p:pic>
            <p:nvPicPr>
              <p:cNvPr id="47" name="墨迹 46"/>
            </p:nvPicPr>
            <p:blipFill>
              <a:blip r:embed="rId76"/>
            </p:blipFill>
            <p:spPr>
              <a:xfrm>
                <a:off x="6503040" y="4610880"/>
                <a:ext cx="26280" cy="41508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8" name="墨迹 47"/>
              <p14:cNvContentPartPr/>
              <p14:nvPr/>
            </p14:nvContentPartPr>
            <p14:xfrm>
              <a:off x="6331320" y="4824720"/>
              <a:ext cx="242280" cy="87480"/>
            </p14:xfrm>
          </p:contentPart>
        </mc:Choice>
        <mc:Fallback xmlns="">
          <p:pic>
            <p:nvPicPr>
              <p:cNvPr id="48" name="墨迹 47"/>
            </p:nvPicPr>
            <p:blipFill>
              <a:blip r:embed="rId78"/>
            </p:blipFill>
            <p:spPr>
              <a:xfrm>
                <a:off x="6331320" y="4824720"/>
                <a:ext cx="242280" cy="8748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9" name="墨迹 48"/>
              <p14:cNvContentPartPr/>
              <p14:nvPr/>
            </p14:nvContentPartPr>
            <p14:xfrm>
              <a:off x="6873480" y="4771080"/>
              <a:ext cx="41400" cy="504000"/>
            </p14:xfrm>
          </p:contentPart>
        </mc:Choice>
        <mc:Fallback xmlns="">
          <p:pic>
            <p:nvPicPr>
              <p:cNvPr id="49" name="墨迹 48"/>
            </p:nvPicPr>
            <p:blipFill>
              <a:blip r:embed="rId80"/>
            </p:blipFill>
            <p:spPr>
              <a:xfrm>
                <a:off x="6873480" y="4771080"/>
                <a:ext cx="41400" cy="50400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50" name="墨迹 49"/>
              <p14:cNvContentPartPr/>
              <p14:nvPr/>
            </p14:nvContentPartPr>
            <p14:xfrm>
              <a:off x="6678360" y="4856040"/>
              <a:ext cx="392040" cy="304560"/>
            </p14:xfrm>
          </p:contentPart>
        </mc:Choice>
        <mc:Fallback xmlns="">
          <p:pic>
            <p:nvPicPr>
              <p:cNvPr id="50" name="墨迹 49"/>
            </p:nvPicPr>
            <p:blipFill>
              <a:blip r:embed="rId82"/>
            </p:blipFill>
            <p:spPr>
              <a:xfrm>
                <a:off x="6678360" y="4856040"/>
                <a:ext cx="392040" cy="30456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51" name="墨迹 50"/>
              <p14:cNvContentPartPr/>
              <p14:nvPr/>
            </p14:nvContentPartPr>
            <p14:xfrm>
              <a:off x="6117480" y="4771080"/>
              <a:ext cx="1132920" cy="302760"/>
            </p14:xfrm>
          </p:contentPart>
        </mc:Choice>
        <mc:Fallback xmlns="">
          <p:pic>
            <p:nvPicPr>
              <p:cNvPr id="51" name="墨迹 50"/>
            </p:nvPicPr>
            <p:blipFill>
              <a:blip r:embed="rId84"/>
            </p:blipFill>
            <p:spPr>
              <a:xfrm>
                <a:off x="6117480" y="4771080"/>
                <a:ext cx="1132920" cy="30276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52" name="墨迹 51"/>
              <p14:cNvContentPartPr/>
              <p14:nvPr/>
            </p14:nvContentPartPr>
            <p14:xfrm>
              <a:off x="6212160" y="4716720"/>
              <a:ext cx="776880" cy="202680"/>
            </p14:xfrm>
          </p:contentPart>
        </mc:Choice>
        <mc:Fallback xmlns="">
          <p:pic>
            <p:nvPicPr>
              <p:cNvPr id="52" name="墨迹 51"/>
            </p:nvPicPr>
            <p:blipFill>
              <a:blip r:embed="rId86"/>
            </p:blipFill>
            <p:spPr>
              <a:xfrm>
                <a:off x="6212160" y="4716720"/>
                <a:ext cx="776880" cy="20268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53" name="墨迹 52"/>
              <p14:cNvContentPartPr/>
              <p14:nvPr/>
            </p14:nvContentPartPr>
            <p14:xfrm>
              <a:off x="6499440" y="4649760"/>
              <a:ext cx="551160" cy="251640"/>
            </p14:xfrm>
          </p:contentPart>
        </mc:Choice>
        <mc:Fallback xmlns="">
          <p:pic>
            <p:nvPicPr>
              <p:cNvPr id="53" name="墨迹 52"/>
            </p:nvPicPr>
            <p:blipFill>
              <a:blip r:embed="rId88"/>
            </p:blipFill>
            <p:spPr>
              <a:xfrm>
                <a:off x="6499440" y="4649760"/>
                <a:ext cx="551160" cy="25164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54" name="墨迹 53"/>
              <p14:cNvContentPartPr/>
              <p14:nvPr/>
            </p14:nvContentPartPr>
            <p14:xfrm>
              <a:off x="6174720" y="5292360"/>
              <a:ext cx="292320" cy="467280"/>
            </p14:xfrm>
          </p:contentPart>
        </mc:Choice>
        <mc:Fallback xmlns="">
          <p:pic>
            <p:nvPicPr>
              <p:cNvPr id="54" name="墨迹 53"/>
            </p:nvPicPr>
            <p:blipFill>
              <a:blip r:embed="rId90"/>
            </p:blipFill>
            <p:spPr>
              <a:xfrm>
                <a:off x="6174720" y="5292360"/>
                <a:ext cx="292320" cy="46728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5" name="墨迹 54"/>
              <p14:cNvContentPartPr/>
              <p14:nvPr/>
            </p14:nvContentPartPr>
            <p14:xfrm>
              <a:off x="6639480" y="5445000"/>
              <a:ext cx="171360" cy="177840"/>
            </p14:xfrm>
          </p:contentPart>
        </mc:Choice>
        <mc:Fallback xmlns="">
          <p:pic>
            <p:nvPicPr>
              <p:cNvPr id="55" name="墨迹 54"/>
            </p:nvPicPr>
            <p:blipFill>
              <a:blip r:embed="rId92"/>
            </p:blipFill>
            <p:spPr>
              <a:xfrm>
                <a:off x="6639480" y="5445000"/>
                <a:ext cx="171360" cy="17784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6" name="墨迹 55"/>
              <p14:cNvContentPartPr/>
              <p14:nvPr/>
            </p14:nvContentPartPr>
            <p14:xfrm>
              <a:off x="6296400" y="6003000"/>
              <a:ext cx="170640" cy="345240"/>
            </p14:xfrm>
          </p:contentPart>
        </mc:Choice>
        <mc:Fallback xmlns="">
          <p:pic>
            <p:nvPicPr>
              <p:cNvPr id="56" name="墨迹 55"/>
            </p:nvPicPr>
            <p:blipFill>
              <a:blip r:embed="rId94"/>
            </p:blipFill>
            <p:spPr>
              <a:xfrm>
                <a:off x="6296400" y="6003000"/>
                <a:ext cx="170640" cy="34524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7" name="墨迹 56"/>
              <p14:cNvContentPartPr/>
              <p14:nvPr/>
            </p14:nvContentPartPr>
            <p14:xfrm>
              <a:off x="6637680" y="6008040"/>
              <a:ext cx="163800" cy="421200"/>
            </p14:xfrm>
          </p:contentPart>
        </mc:Choice>
        <mc:Fallback xmlns="">
          <p:pic>
            <p:nvPicPr>
              <p:cNvPr id="57" name="墨迹 56"/>
            </p:nvPicPr>
            <p:blipFill>
              <a:blip r:embed="rId96"/>
            </p:blipFill>
            <p:spPr>
              <a:xfrm>
                <a:off x="6637680" y="6008040"/>
                <a:ext cx="163800" cy="42120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8" name="墨迹 57"/>
              <p14:cNvContentPartPr/>
              <p14:nvPr/>
            </p14:nvContentPartPr>
            <p14:xfrm>
              <a:off x="7324560" y="5483520"/>
              <a:ext cx="29520" cy="32760"/>
            </p14:xfrm>
          </p:contentPart>
        </mc:Choice>
        <mc:Fallback xmlns="">
          <p:pic>
            <p:nvPicPr>
              <p:cNvPr id="58" name="墨迹 57"/>
            </p:nvPicPr>
            <p:blipFill>
              <a:blip r:embed="rId98"/>
            </p:blipFill>
            <p:spPr>
              <a:xfrm>
                <a:off x="7324560" y="5483520"/>
                <a:ext cx="29520" cy="3276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9" name="墨迹 58"/>
              <p14:cNvContentPartPr/>
              <p14:nvPr/>
            </p14:nvContentPartPr>
            <p14:xfrm>
              <a:off x="7257600" y="5633280"/>
              <a:ext cx="28800" cy="14400"/>
            </p14:xfrm>
          </p:contentPart>
        </mc:Choice>
        <mc:Fallback xmlns="">
          <p:pic>
            <p:nvPicPr>
              <p:cNvPr id="59" name="墨迹 58"/>
            </p:nvPicPr>
            <p:blipFill>
              <a:blip r:embed="rId100"/>
            </p:blipFill>
            <p:spPr>
              <a:xfrm>
                <a:off x="7257600" y="5633280"/>
                <a:ext cx="28800" cy="1440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60" name="墨迹 59"/>
              <p14:cNvContentPartPr/>
              <p14:nvPr/>
            </p14:nvContentPartPr>
            <p14:xfrm>
              <a:off x="7924320" y="5310000"/>
              <a:ext cx="126000" cy="509400"/>
            </p14:xfrm>
          </p:contentPart>
        </mc:Choice>
        <mc:Fallback xmlns="">
          <p:pic>
            <p:nvPicPr>
              <p:cNvPr id="60" name="墨迹 59"/>
            </p:nvPicPr>
            <p:blipFill>
              <a:blip r:embed="rId102"/>
            </p:blipFill>
            <p:spPr>
              <a:xfrm>
                <a:off x="7924320" y="5310000"/>
                <a:ext cx="126000" cy="50940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61" name="墨迹 60"/>
              <p14:cNvContentPartPr/>
              <p14:nvPr/>
            </p14:nvContentPartPr>
            <p14:xfrm>
              <a:off x="7843320" y="6005160"/>
              <a:ext cx="286920" cy="87480"/>
            </p14:xfrm>
          </p:contentPart>
        </mc:Choice>
        <mc:Fallback xmlns="">
          <p:pic>
            <p:nvPicPr>
              <p:cNvPr id="61" name="墨迹 60"/>
            </p:nvPicPr>
            <p:blipFill>
              <a:blip r:embed="rId104"/>
            </p:blipFill>
            <p:spPr>
              <a:xfrm>
                <a:off x="7843320" y="6005160"/>
                <a:ext cx="286920" cy="8748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62" name="墨迹 61"/>
              <p14:cNvContentPartPr/>
              <p14:nvPr/>
            </p14:nvContentPartPr>
            <p14:xfrm>
              <a:off x="11034000" y="2032920"/>
              <a:ext cx="377640" cy="479160"/>
            </p14:xfrm>
          </p:contentPart>
        </mc:Choice>
        <mc:Fallback xmlns="">
          <p:pic>
            <p:nvPicPr>
              <p:cNvPr id="62" name="墨迹 61"/>
            </p:nvPicPr>
            <p:blipFill>
              <a:blip r:embed="rId106"/>
            </p:blipFill>
            <p:spPr>
              <a:xfrm>
                <a:off x="11034000" y="2032920"/>
                <a:ext cx="377640" cy="47916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63" name="墨迹 62"/>
              <p14:cNvContentPartPr/>
              <p14:nvPr/>
            </p14:nvContentPartPr>
            <p14:xfrm>
              <a:off x="11315880" y="2355840"/>
              <a:ext cx="128880" cy="169200"/>
            </p14:xfrm>
          </p:contentPart>
        </mc:Choice>
        <mc:Fallback xmlns="">
          <p:pic>
            <p:nvPicPr>
              <p:cNvPr id="63" name="墨迹 62"/>
            </p:nvPicPr>
            <p:blipFill>
              <a:blip r:embed="rId108"/>
            </p:blipFill>
            <p:spPr>
              <a:xfrm>
                <a:off x="11315880" y="2355840"/>
                <a:ext cx="128880" cy="16920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64" name="墨迹 63"/>
              <p14:cNvContentPartPr/>
              <p14:nvPr/>
            </p14:nvContentPartPr>
            <p14:xfrm>
              <a:off x="11732400" y="2369520"/>
              <a:ext cx="37080" cy="20520"/>
            </p14:xfrm>
          </p:contentPart>
        </mc:Choice>
        <mc:Fallback xmlns="">
          <p:pic>
            <p:nvPicPr>
              <p:cNvPr id="64" name="墨迹 63"/>
            </p:nvPicPr>
            <p:blipFill>
              <a:blip r:embed="rId110"/>
            </p:blipFill>
            <p:spPr>
              <a:xfrm>
                <a:off x="11732400" y="2369520"/>
                <a:ext cx="37080" cy="2052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65" name="墨迹 64"/>
              <p14:cNvContentPartPr/>
              <p14:nvPr/>
            </p14:nvContentPartPr>
            <p14:xfrm>
              <a:off x="11594880" y="2503440"/>
              <a:ext cx="69480" cy="7920"/>
            </p14:xfrm>
          </p:contentPart>
        </mc:Choice>
        <mc:Fallback xmlns="">
          <p:pic>
            <p:nvPicPr>
              <p:cNvPr id="65" name="墨迹 64"/>
            </p:nvPicPr>
            <p:blipFill>
              <a:blip r:embed="rId112"/>
            </p:blipFill>
            <p:spPr>
              <a:xfrm>
                <a:off x="11594880" y="2503440"/>
                <a:ext cx="69480" cy="7920"/>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66" name="墨迹 65"/>
              <p14:cNvContentPartPr/>
              <p14:nvPr/>
            </p14:nvContentPartPr>
            <p14:xfrm>
              <a:off x="11847240" y="2408760"/>
              <a:ext cx="131400" cy="244800"/>
            </p14:xfrm>
          </p:contentPart>
        </mc:Choice>
        <mc:Fallback xmlns="">
          <p:pic>
            <p:nvPicPr>
              <p:cNvPr id="66" name="墨迹 65"/>
            </p:nvPicPr>
            <p:blipFill>
              <a:blip r:embed="rId114"/>
            </p:blipFill>
            <p:spPr>
              <a:xfrm>
                <a:off x="11847240" y="2408760"/>
                <a:ext cx="131400" cy="244800"/>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67" name="墨迹 66"/>
              <p14:cNvContentPartPr/>
              <p14:nvPr/>
            </p14:nvContentPartPr>
            <p14:xfrm>
              <a:off x="11954160" y="2564640"/>
              <a:ext cx="237600" cy="211680"/>
            </p14:xfrm>
          </p:contentPart>
        </mc:Choice>
        <mc:Fallback xmlns="">
          <p:pic>
            <p:nvPicPr>
              <p:cNvPr id="67" name="墨迹 66"/>
            </p:nvPicPr>
            <p:blipFill>
              <a:blip r:embed="rId116"/>
            </p:blipFill>
            <p:spPr>
              <a:xfrm>
                <a:off x="11954160" y="2564640"/>
                <a:ext cx="237600" cy="211680"/>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8" name="墨迹 67"/>
              <p14:cNvContentPartPr/>
              <p14:nvPr/>
            </p14:nvContentPartPr>
            <p14:xfrm>
              <a:off x="6999840" y="3263400"/>
              <a:ext cx="73440" cy="132480"/>
            </p14:xfrm>
          </p:contentPart>
        </mc:Choice>
        <mc:Fallback xmlns="">
          <p:pic>
            <p:nvPicPr>
              <p:cNvPr id="68" name="墨迹 67"/>
            </p:nvPicPr>
            <p:blipFill>
              <a:blip r:embed="rId118"/>
            </p:blipFill>
            <p:spPr>
              <a:xfrm>
                <a:off x="6999840" y="3263400"/>
                <a:ext cx="73440" cy="132480"/>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9" name="墨迹 68"/>
              <p14:cNvContentPartPr/>
              <p14:nvPr/>
            </p14:nvContentPartPr>
            <p14:xfrm>
              <a:off x="6971760" y="3632040"/>
              <a:ext cx="24840" cy="80280"/>
            </p14:xfrm>
          </p:contentPart>
        </mc:Choice>
        <mc:Fallback xmlns="">
          <p:pic>
            <p:nvPicPr>
              <p:cNvPr id="69" name="墨迹 68"/>
            </p:nvPicPr>
            <p:blipFill>
              <a:blip r:embed="rId120"/>
            </p:blipFill>
            <p:spPr>
              <a:xfrm>
                <a:off x="6971760" y="3632040"/>
                <a:ext cx="24840" cy="8028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70" name="墨迹 69"/>
              <p14:cNvContentPartPr/>
              <p14:nvPr/>
            </p14:nvContentPartPr>
            <p14:xfrm>
              <a:off x="7018560" y="3986280"/>
              <a:ext cx="15120" cy="42480"/>
            </p14:xfrm>
          </p:contentPart>
        </mc:Choice>
        <mc:Fallback xmlns="">
          <p:pic>
            <p:nvPicPr>
              <p:cNvPr id="70" name="墨迹 69"/>
            </p:nvPicPr>
            <p:blipFill>
              <a:blip r:embed="rId122"/>
            </p:blipFill>
            <p:spPr>
              <a:xfrm>
                <a:off x="7018560" y="3986280"/>
                <a:ext cx="15120" cy="42480"/>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71" name="墨迹 70"/>
              <p14:cNvContentPartPr/>
              <p14:nvPr/>
            </p14:nvContentPartPr>
            <p14:xfrm>
              <a:off x="9754200" y="0"/>
              <a:ext cx="1987920" cy="875880"/>
            </p14:xfrm>
          </p:contentPart>
        </mc:Choice>
        <mc:Fallback xmlns="">
          <p:pic>
            <p:nvPicPr>
              <p:cNvPr id="71" name="墨迹 70"/>
            </p:nvPicPr>
            <p:blipFill>
              <a:blip r:embed="rId124"/>
            </p:blipFill>
            <p:spPr>
              <a:xfrm>
                <a:off x="9754200" y="0"/>
                <a:ext cx="1987920" cy="87588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72" name="墨迹 71"/>
              <p14:cNvContentPartPr/>
              <p14:nvPr/>
            </p14:nvContentPartPr>
            <p14:xfrm>
              <a:off x="6057360" y="5843880"/>
              <a:ext cx="849960" cy="69480"/>
            </p14:xfrm>
          </p:contentPart>
        </mc:Choice>
        <mc:Fallback xmlns="">
          <p:pic>
            <p:nvPicPr>
              <p:cNvPr id="72" name="墨迹 71"/>
            </p:nvPicPr>
            <p:blipFill>
              <a:blip r:embed="rId126"/>
            </p:blipFill>
            <p:spPr>
              <a:xfrm>
                <a:off x="6057360" y="5843880"/>
                <a:ext cx="849960" cy="69480"/>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73" name="墨迹 72"/>
              <p14:cNvContentPartPr/>
              <p14:nvPr/>
            </p14:nvContentPartPr>
            <p14:xfrm>
              <a:off x="11714400" y="2893680"/>
              <a:ext cx="196560" cy="122760"/>
            </p14:xfrm>
          </p:contentPart>
        </mc:Choice>
        <mc:Fallback xmlns="">
          <p:pic>
            <p:nvPicPr>
              <p:cNvPr id="73" name="墨迹 72"/>
            </p:nvPicPr>
            <p:blipFill>
              <a:blip r:embed="rId128"/>
            </p:blipFill>
            <p:spPr>
              <a:xfrm>
                <a:off x="11714400" y="2893680"/>
                <a:ext cx="196560" cy="12276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74" name="墨迹 73"/>
              <p14:cNvContentPartPr/>
              <p14:nvPr/>
            </p14:nvContentPartPr>
            <p14:xfrm>
              <a:off x="8134560" y="5549400"/>
              <a:ext cx="498240" cy="309240"/>
            </p14:xfrm>
          </p:contentPart>
        </mc:Choice>
        <mc:Fallback xmlns="">
          <p:pic>
            <p:nvPicPr>
              <p:cNvPr id="74" name="墨迹 73"/>
            </p:nvPicPr>
            <p:blipFill>
              <a:blip r:embed="rId130"/>
            </p:blipFill>
            <p:spPr>
              <a:xfrm>
                <a:off x="8134560" y="5549400"/>
                <a:ext cx="498240" cy="309240"/>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75" name="墨迹 74"/>
              <p14:cNvContentPartPr/>
              <p14:nvPr/>
            </p14:nvContentPartPr>
            <p14:xfrm>
              <a:off x="8105040" y="5546520"/>
              <a:ext cx="247680" cy="414000"/>
            </p14:xfrm>
          </p:contentPart>
        </mc:Choice>
        <mc:Fallback xmlns="">
          <p:pic>
            <p:nvPicPr>
              <p:cNvPr id="75" name="墨迹 74"/>
            </p:nvPicPr>
            <p:blipFill>
              <a:blip r:embed="rId132"/>
            </p:blipFill>
            <p:spPr>
              <a:xfrm>
                <a:off x="8105040" y="5546520"/>
                <a:ext cx="247680" cy="41400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76" name="墨迹 75"/>
              <p14:cNvContentPartPr/>
              <p14:nvPr/>
            </p14:nvContentPartPr>
            <p14:xfrm>
              <a:off x="4267080" y="4304160"/>
              <a:ext cx="326520" cy="74160"/>
            </p14:xfrm>
          </p:contentPart>
        </mc:Choice>
        <mc:Fallback xmlns="">
          <p:pic>
            <p:nvPicPr>
              <p:cNvPr id="76" name="墨迹 75"/>
            </p:nvPicPr>
            <p:blipFill>
              <a:blip r:embed="rId134"/>
            </p:blipFill>
            <p:spPr>
              <a:xfrm>
                <a:off x="4267080" y="4304160"/>
                <a:ext cx="326520" cy="74160"/>
              </a:xfrm>
              <a:prstGeom prst="rect"/>
            </p:spPr>
          </p:pic>
        </mc:Fallback>
      </mc:AlternateContent>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blinds(horizontal)">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linds(horizontal)">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blinds(horizontal)">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7" grpId="0"/>
      <p:bldP spid="6" grpId="0"/>
      <p:bldP spid="9" grpId="0"/>
      <p:bldP spid="11"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多重中断（中断嵌套）的概念</a:t>
            </a:r>
            <a:endParaRPr lang="zh-CN" altLang="en-US" dirty="0"/>
          </a:p>
        </p:txBody>
      </p:sp>
      <p:sp>
        <p:nvSpPr>
          <p:cNvPr id="3" name="内容占位符 2"/>
          <p:cNvSpPr>
            <a:spLocks noGrp="1"/>
          </p:cNvSpPr>
          <p:nvPr>
            <p:ph idx="1"/>
          </p:nvPr>
        </p:nvSpPr>
        <p:spPr>
          <a:xfrm>
            <a:off x="532506" y="843364"/>
            <a:ext cx="11025829" cy="1251625"/>
          </a:xfrm>
        </p:spPr>
        <p:txBody>
          <a:bodyPr/>
          <a:lstStyle/>
          <a:p>
            <a:pPr marL="0" indent="0">
              <a:buNone/>
            </a:pPr>
            <a:r>
              <a:rPr lang="zh-CN" altLang="en-US" sz="2000" dirty="0"/>
              <a:t>在一个中断处理（即执行中断服务程序）过程中，若</a:t>
            </a:r>
            <a:r>
              <a:rPr lang="zh-CN" altLang="en-US" sz="2000" dirty="0">
                <a:solidFill>
                  <a:srgbClr val="C00000"/>
                </a:solidFill>
              </a:rPr>
              <a:t>又有新的中断请求</a:t>
            </a:r>
            <a:r>
              <a:rPr lang="zh-CN" altLang="en-US" sz="2000" dirty="0"/>
              <a:t>发生，而</a:t>
            </a:r>
            <a:r>
              <a:rPr lang="zh-CN" altLang="en-US" sz="2000" dirty="0">
                <a:solidFill>
                  <a:srgbClr val="C00000"/>
                </a:solidFill>
              </a:rPr>
              <a:t>新中断优先级高于正在执行的中断</a:t>
            </a:r>
            <a:r>
              <a:rPr lang="zh-CN" altLang="en-US" sz="2000" dirty="0"/>
              <a:t>，则应</a:t>
            </a:r>
            <a:r>
              <a:rPr lang="zh-CN" altLang="en-US" sz="2000" dirty="0">
                <a:solidFill>
                  <a:srgbClr val="C00000"/>
                </a:solidFill>
              </a:rPr>
              <a:t>立即中止正在执行的中断服务程序</a:t>
            </a:r>
            <a:r>
              <a:rPr lang="zh-CN" altLang="en-US" sz="2000" dirty="0"/>
              <a:t>，转去处理新的中断。这种情况为多重中断，也称中断嵌套。</a:t>
            </a:r>
            <a:endParaRPr lang="zh-CN" altLang="en-US" sz="2000" dirty="0"/>
          </a:p>
        </p:txBody>
      </p:sp>
      <p:sp>
        <p:nvSpPr>
          <p:cNvPr id="5" name="矩形 4"/>
          <p:cNvSpPr/>
          <p:nvPr/>
        </p:nvSpPr>
        <p:spPr>
          <a:xfrm>
            <a:off x="1623834" y="2504143"/>
            <a:ext cx="1107996" cy="369332"/>
          </a:xfrm>
          <a:prstGeom prst="rect">
            <a:avLst/>
          </a:prstGeom>
        </p:spPr>
        <p:txBody>
          <a:bodyPr wrap="none">
            <a:spAutoFit/>
          </a:bodyPr>
          <a:lstStyle/>
          <a:p>
            <a:r>
              <a:rPr lang="zh-CN" altLang="en-US" sz="1800" b="1" kern="0" dirty="0">
                <a:solidFill>
                  <a:srgbClr val="3131FF"/>
                </a:solidFill>
                <a:latin typeface="微软雅黑" panose="020B0503020204020204" pitchFamily="34" charset="-122"/>
                <a:ea typeface="微软雅黑" panose="020B0503020204020204" pitchFamily="34" charset="-122"/>
              </a:rPr>
              <a:t>用户程序</a:t>
            </a:r>
            <a:endParaRPr lang="zh-CN" altLang="en-US" sz="1800" dirty="0">
              <a:solidFill>
                <a:srgbClr val="3131FF"/>
              </a:solidFill>
            </a:endParaRPr>
          </a:p>
        </p:txBody>
      </p:sp>
      <p:sp>
        <p:nvSpPr>
          <p:cNvPr id="8" name="矩形 7"/>
          <p:cNvSpPr/>
          <p:nvPr/>
        </p:nvSpPr>
        <p:spPr>
          <a:xfrm>
            <a:off x="3589331" y="2227144"/>
            <a:ext cx="1107996" cy="646331"/>
          </a:xfrm>
          <a:prstGeom prst="rect">
            <a:avLst/>
          </a:prstGeom>
        </p:spPr>
        <p:txBody>
          <a:bodyPr wrap="none">
            <a:spAutoFit/>
          </a:bodyPr>
          <a:lstStyle/>
          <a:p>
            <a:pPr algn="ctr"/>
            <a:r>
              <a:rPr lang="en-US" altLang="zh-CN" sz="1800" b="1" kern="0" dirty="0">
                <a:solidFill>
                  <a:srgbClr val="FF0000"/>
                </a:solidFill>
                <a:latin typeface="微软雅黑" panose="020B0503020204020204" pitchFamily="34" charset="-122"/>
                <a:ea typeface="微软雅黑" panose="020B0503020204020204" pitchFamily="34" charset="-122"/>
              </a:rPr>
              <a:t>1#</a:t>
            </a:r>
            <a:r>
              <a:rPr lang="zh-CN" altLang="en-US" sz="1800" b="1" kern="0" dirty="0">
                <a:solidFill>
                  <a:srgbClr val="FF0000"/>
                </a:solidFill>
                <a:latin typeface="微软雅黑" panose="020B0503020204020204" pitchFamily="34" charset="-122"/>
                <a:ea typeface="微软雅黑" panose="020B0503020204020204" pitchFamily="34" charset="-122"/>
              </a:rPr>
              <a:t>中断</a:t>
            </a:r>
            <a:endParaRPr lang="en-US" altLang="zh-CN" sz="1800" b="1" kern="0" dirty="0">
              <a:solidFill>
                <a:srgbClr val="FF0000"/>
              </a:solidFill>
              <a:latin typeface="微软雅黑" panose="020B0503020204020204" pitchFamily="34" charset="-122"/>
              <a:ea typeface="微软雅黑" panose="020B0503020204020204" pitchFamily="34" charset="-122"/>
            </a:endParaRPr>
          </a:p>
          <a:p>
            <a:pPr algn="ctr"/>
            <a:r>
              <a:rPr lang="zh-CN" altLang="en-US" sz="1800" b="1" kern="0" dirty="0">
                <a:solidFill>
                  <a:srgbClr val="FF0000"/>
                </a:solidFill>
                <a:latin typeface="微软雅黑" panose="020B0503020204020204" pitchFamily="34" charset="-122"/>
                <a:ea typeface="微软雅黑" panose="020B0503020204020204" pitchFamily="34" charset="-122"/>
              </a:rPr>
              <a:t>服务程序</a:t>
            </a:r>
            <a:endParaRPr lang="zh-CN" altLang="en-US" sz="1800" dirty="0">
              <a:solidFill>
                <a:srgbClr val="FF0000"/>
              </a:solidFill>
            </a:endParaRPr>
          </a:p>
        </p:txBody>
      </p:sp>
      <p:sp>
        <p:nvSpPr>
          <p:cNvPr id="12" name="矩形 11"/>
          <p:cNvSpPr/>
          <p:nvPr/>
        </p:nvSpPr>
        <p:spPr>
          <a:xfrm>
            <a:off x="5443504" y="2227144"/>
            <a:ext cx="1107996" cy="646331"/>
          </a:xfrm>
          <a:prstGeom prst="rect">
            <a:avLst/>
          </a:prstGeom>
        </p:spPr>
        <p:txBody>
          <a:bodyPr wrap="none">
            <a:spAutoFit/>
          </a:bodyPr>
          <a:lstStyle/>
          <a:p>
            <a:pPr algn="ctr"/>
            <a:r>
              <a:rPr lang="en-US" altLang="zh-CN" sz="1800" b="1" kern="0" dirty="0">
                <a:solidFill>
                  <a:srgbClr val="3131FF"/>
                </a:solidFill>
                <a:latin typeface="微软雅黑" panose="020B0503020204020204" pitchFamily="34" charset="-122"/>
                <a:ea typeface="微软雅黑" panose="020B0503020204020204" pitchFamily="34" charset="-122"/>
              </a:rPr>
              <a:t>2#</a:t>
            </a:r>
            <a:r>
              <a:rPr lang="zh-CN" altLang="en-US" sz="1800" b="1" kern="0" dirty="0">
                <a:solidFill>
                  <a:srgbClr val="3131FF"/>
                </a:solidFill>
                <a:latin typeface="微软雅黑" panose="020B0503020204020204" pitchFamily="34" charset="-122"/>
                <a:ea typeface="微软雅黑" panose="020B0503020204020204" pitchFamily="34" charset="-122"/>
              </a:rPr>
              <a:t>中断</a:t>
            </a:r>
            <a:endParaRPr lang="en-US" altLang="zh-CN" sz="1800" b="1" kern="0" dirty="0">
              <a:solidFill>
                <a:srgbClr val="3131FF"/>
              </a:solidFill>
              <a:latin typeface="微软雅黑" panose="020B0503020204020204" pitchFamily="34" charset="-122"/>
              <a:ea typeface="微软雅黑" panose="020B0503020204020204" pitchFamily="34" charset="-122"/>
            </a:endParaRPr>
          </a:p>
          <a:p>
            <a:pPr algn="ctr"/>
            <a:r>
              <a:rPr lang="zh-CN" altLang="en-US" sz="1800" b="1" kern="0" dirty="0">
                <a:solidFill>
                  <a:srgbClr val="3131FF"/>
                </a:solidFill>
                <a:latin typeface="微软雅黑" panose="020B0503020204020204" pitchFamily="34" charset="-122"/>
                <a:ea typeface="微软雅黑" panose="020B0503020204020204" pitchFamily="34" charset="-122"/>
              </a:rPr>
              <a:t>服务程序</a:t>
            </a:r>
            <a:endParaRPr lang="zh-CN" altLang="en-US" sz="1800" dirty="0">
              <a:solidFill>
                <a:srgbClr val="3131FF"/>
              </a:solidFill>
            </a:endParaRPr>
          </a:p>
        </p:txBody>
      </p:sp>
      <p:sp>
        <p:nvSpPr>
          <p:cNvPr id="13" name="矩形 12"/>
          <p:cNvSpPr/>
          <p:nvPr/>
        </p:nvSpPr>
        <p:spPr>
          <a:xfrm>
            <a:off x="7327754" y="2227144"/>
            <a:ext cx="1107996" cy="646331"/>
          </a:xfrm>
          <a:prstGeom prst="rect">
            <a:avLst/>
          </a:prstGeom>
        </p:spPr>
        <p:txBody>
          <a:bodyPr wrap="none">
            <a:spAutoFit/>
          </a:bodyPr>
          <a:lstStyle/>
          <a:p>
            <a:pPr algn="ctr"/>
            <a:r>
              <a:rPr lang="en-US" altLang="zh-CN" sz="1800" b="1" kern="0" dirty="0">
                <a:solidFill>
                  <a:srgbClr val="FF0000"/>
                </a:solidFill>
                <a:latin typeface="微软雅黑" panose="020B0503020204020204" pitchFamily="34" charset="-122"/>
                <a:ea typeface="微软雅黑" panose="020B0503020204020204" pitchFamily="34" charset="-122"/>
              </a:rPr>
              <a:t>3#</a:t>
            </a:r>
            <a:r>
              <a:rPr lang="zh-CN" altLang="en-US" sz="1800" b="1" kern="0" dirty="0">
                <a:solidFill>
                  <a:srgbClr val="FF0000"/>
                </a:solidFill>
                <a:latin typeface="微软雅黑" panose="020B0503020204020204" pitchFamily="34" charset="-122"/>
                <a:ea typeface="微软雅黑" panose="020B0503020204020204" pitchFamily="34" charset="-122"/>
              </a:rPr>
              <a:t>中断</a:t>
            </a:r>
            <a:endParaRPr lang="en-US" altLang="zh-CN" sz="1800" b="1" kern="0" dirty="0">
              <a:solidFill>
                <a:srgbClr val="FF0000"/>
              </a:solidFill>
              <a:latin typeface="微软雅黑" panose="020B0503020204020204" pitchFamily="34" charset="-122"/>
              <a:ea typeface="微软雅黑" panose="020B0503020204020204" pitchFamily="34" charset="-122"/>
            </a:endParaRPr>
          </a:p>
          <a:p>
            <a:pPr algn="ctr"/>
            <a:r>
              <a:rPr lang="zh-CN" altLang="en-US" sz="1800" b="1" kern="0" dirty="0">
                <a:solidFill>
                  <a:srgbClr val="FF0000"/>
                </a:solidFill>
                <a:latin typeface="微软雅黑" panose="020B0503020204020204" pitchFamily="34" charset="-122"/>
                <a:ea typeface="微软雅黑" panose="020B0503020204020204" pitchFamily="34" charset="-122"/>
              </a:rPr>
              <a:t>服务程序</a:t>
            </a:r>
            <a:endParaRPr lang="zh-CN" altLang="en-US" sz="1800" dirty="0">
              <a:solidFill>
                <a:srgbClr val="FF0000"/>
              </a:solidFill>
            </a:endParaRPr>
          </a:p>
        </p:txBody>
      </p:sp>
      <p:sp>
        <p:nvSpPr>
          <p:cNvPr id="14" name="矩形 13"/>
          <p:cNvSpPr/>
          <p:nvPr/>
        </p:nvSpPr>
        <p:spPr>
          <a:xfrm>
            <a:off x="2405584" y="3646655"/>
            <a:ext cx="646331" cy="369332"/>
          </a:xfrm>
          <a:prstGeom prst="rect">
            <a:avLst/>
          </a:prstGeom>
        </p:spPr>
        <p:txBody>
          <a:bodyPr wrap="none">
            <a:spAutoFit/>
          </a:bodyPr>
          <a:lstStyle/>
          <a:p>
            <a:r>
              <a:rPr lang="zh-CN" altLang="en-US" sz="1800" b="1" kern="0" dirty="0">
                <a:solidFill>
                  <a:prstClr val="black"/>
                </a:solidFill>
                <a:latin typeface="微软雅黑" panose="020B0503020204020204" pitchFamily="34" charset="-122"/>
                <a:ea typeface="微软雅黑" panose="020B0503020204020204" pitchFamily="34" charset="-122"/>
              </a:rPr>
              <a:t>响应</a:t>
            </a:r>
            <a:endParaRPr lang="zh-CN" altLang="en-US" sz="1800" dirty="0"/>
          </a:p>
        </p:txBody>
      </p:sp>
      <p:sp>
        <p:nvSpPr>
          <p:cNvPr id="15" name="矩形 14"/>
          <p:cNvSpPr/>
          <p:nvPr/>
        </p:nvSpPr>
        <p:spPr>
          <a:xfrm>
            <a:off x="4306279" y="3614694"/>
            <a:ext cx="646331" cy="369332"/>
          </a:xfrm>
          <a:prstGeom prst="rect">
            <a:avLst/>
          </a:prstGeom>
        </p:spPr>
        <p:txBody>
          <a:bodyPr wrap="none">
            <a:spAutoFit/>
          </a:bodyPr>
          <a:lstStyle/>
          <a:p>
            <a:r>
              <a:rPr lang="zh-CN" altLang="en-US" sz="1800" b="1" kern="0" dirty="0">
                <a:solidFill>
                  <a:srgbClr val="3131FF"/>
                </a:solidFill>
                <a:latin typeface="微软雅黑" panose="020B0503020204020204" pitchFamily="34" charset="-122"/>
                <a:ea typeface="微软雅黑" panose="020B0503020204020204" pitchFamily="34" charset="-122"/>
              </a:rPr>
              <a:t>响应</a:t>
            </a:r>
            <a:endParaRPr lang="zh-CN" altLang="en-US" sz="1800" dirty="0">
              <a:solidFill>
                <a:srgbClr val="3131FF"/>
              </a:solidFill>
            </a:endParaRPr>
          </a:p>
        </p:txBody>
      </p:sp>
      <p:sp>
        <p:nvSpPr>
          <p:cNvPr id="18" name="矩形 17"/>
          <p:cNvSpPr/>
          <p:nvPr/>
        </p:nvSpPr>
        <p:spPr>
          <a:xfrm>
            <a:off x="1772136" y="4130141"/>
            <a:ext cx="439544" cy="369332"/>
          </a:xfrm>
          <a:prstGeom prst="rect">
            <a:avLst/>
          </a:prstGeom>
        </p:spPr>
        <p:txBody>
          <a:bodyPr wrap="none">
            <a:spAutoFit/>
          </a:bodyPr>
          <a:lstStyle/>
          <a:p>
            <a:r>
              <a:rPr lang="en-US" altLang="zh-CN" sz="1800" b="1" kern="0" dirty="0">
                <a:solidFill>
                  <a:prstClr val="black"/>
                </a:solidFill>
                <a:latin typeface="微软雅黑" panose="020B0503020204020204" pitchFamily="34" charset="-122"/>
                <a:ea typeface="微软雅黑" panose="020B0503020204020204" pitchFamily="34" charset="-122"/>
              </a:rPr>
              <a:t>K</a:t>
            </a:r>
            <a:r>
              <a:rPr lang="en-US" altLang="zh-CN" sz="1800" b="1" kern="0" baseline="-25000" dirty="0">
                <a:solidFill>
                  <a:prstClr val="black"/>
                </a:solidFill>
                <a:latin typeface="微软雅黑" panose="020B0503020204020204" pitchFamily="34" charset="-122"/>
                <a:ea typeface="微软雅黑" panose="020B0503020204020204" pitchFamily="34" charset="-122"/>
              </a:rPr>
              <a:t>1</a:t>
            </a:r>
            <a:endParaRPr lang="zh-CN" altLang="en-US" sz="1800" baseline="-25000" dirty="0"/>
          </a:p>
        </p:txBody>
      </p:sp>
      <p:sp>
        <p:nvSpPr>
          <p:cNvPr id="19" name="矩形 18"/>
          <p:cNvSpPr/>
          <p:nvPr/>
        </p:nvSpPr>
        <p:spPr>
          <a:xfrm>
            <a:off x="1566072" y="4490531"/>
            <a:ext cx="758541" cy="369332"/>
          </a:xfrm>
          <a:prstGeom prst="rect">
            <a:avLst/>
          </a:prstGeom>
        </p:spPr>
        <p:txBody>
          <a:bodyPr wrap="none">
            <a:spAutoFit/>
          </a:bodyPr>
          <a:lstStyle/>
          <a:p>
            <a:r>
              <a:rPr lang="en-US" altLang="zh-CN" sz="1800" b="1" kern="0" dirty="0">
                <a:solidFill>
                  <a:srgbClr val="FF0000"/>
                </a:solidFill>
                <a:latin typeface="微软雅黑" panose="020B0503020204020204" pitchFamily="34" charset="-122"/>
                <a:ea typeface="微软雅黑" panose="020B0503020204020204" pitchFamily="34" charset="-122"/>
              </a:rPr>
              <a:t>K</a:t>
            </a:r>
            <a:r>
              <a:rPr lang="en-US" altLang="zh-CN" sz="1800" b="1" kern="0" baseline="-25000" dirty="0">
                <a:solidFill>
                  <a:srgbClr val="FF0000"/>
                </a:solidFill>
                <a:latin typeface="微软雅黑" panose="020B0503020204020204" pitchFamily="34" charset="-122"/>
                <a:ea typeface="微软雅黑" panose="020B0503020204020204" pitchFamily="34" charset="-122"/>
              </a:rPr>
              <a:t>1</a:t>
            </a:r>
            <a:r>
              <a:rPr lang="en-US" altLang="zh-CN" sz="1800" b="1" kern="0" dirty="0">
                <a:solidFill>
                  <a:srgbClr val="FF0000"/>
                </a:solidFill>
                <a:latin typeface="微软雅黑" panose="020B0503020204020204" pitchFamily="34" charset="-122"/>
                <a:ea typeface="微软雅黑" panose="020B0503020204020204" pitchFamily="34" charset="-122"/>
              </a:rPr>
              <a:t>+1</a:t>
            </a:r>
            <a:endParaRPr lang="zh-CN" altLang="en-US" sz="1800" dirty="0">
              <a:solidFill>
                <a:srgbClr val="FF0000"/>
              </a:solidFill>
            </a:endParaRPr>
          </a:p>
        </p:txBody>
      </p:sp>
      <p:sp>
        <p:nvSpPr>
          <p:cNvPr id="20" name="矩形 19"/>
          <p:cNvSpPr/>
          <p:nvPr/>
        </p:nvSpPr>
        <p:spPr>
          <a:xfrm>
            <a:off x="3669325" y="4130141"/>
            <a:ext cx="439544" cy="369332"/>
          </a:xfrm>
          <a:prstGeom prst="rect">
            <a:avLst/>
          </a:prstGeom>
        </p:spPr>
        <p:txBody>
          <a:bodyPr wrap="none">
            <a:spAutoFit/>
          </a:bodyPr>
          <a:lstStyle/>
          <a:p>
            <a:r>
              <a:rPr lang="en-US" altLang="zh-CN" sz="1800" b="1" kern="0" dirty="0">
                <a:solidFill>
                  <a:prstClr val="black"/>
                </a:solidFill>
                <a:latin typeface="微软雅黑" panose="020B0503020204020204" pitchFamily="34" charset="-122"/>
                <a:ea typeface="微软雅黑" panose="020B0503020204020204" pitchFamily="34" charset="-122"/>
              </a:rPr>
              <a:t>K</a:t>
            </a:r>
            <a:r>
              <a:rPr lang="en-US" altLang="zh-CN" sz="1800" b="1" kern="0" baseline="-25000" dirty="0">
                <a:solidFill>
                  <a:prstClr val="black"/>
                </a:solidFill>
                <a:latin typeface="微软雅黑" panose="020B0503020204020204" pitchFamily="34" charset="-122"/>
                <a:ea typeface="微软雅黑" panose="020B0503020204020204" pitchFamily="34" charset="-122"/>
              </a:rPr>
              <a:t>2</a:t>
            </a:r>
            <a:endParaRPr lang="zh-CN" altLang="en-US" sz="1800" baseline="-25000" dirty="0"/>
          </a:p>
        </p:txBody>
      </p:sp>
      <p:sp>
        <p:nvSpPr>
          <p:cNvPr id="21" name="矩形 20"/>
          <p:cNvSpPr/>
          <p:nvPr/>
        </p:nvSpPr>
        <p:spPr>
          <a:xfrm>
            <a:off x="3437503" y="4593563"/>
            <a:ext cx="758541" cy="369332"/>
          </a:xfrm>
          <a:prstGeom prst="rect">
            <a:avLst/>
          </a:prstGeom>
        </p:spPr>
        <p:txBody>
          <a:bodyPr wrap="none">
            <a:spAutoFit/>
          </a:bodyPr>
          <a:lstStyle/>
          <a:p>
            <a:r>
              <a:rPr lang="en-US" altLang="zh-CN" sz="1800" b="1" kern="0" dirty="0">
                <a:solidFill>
                  <a:srgbClr val="FF0000"/>
                </a:solidFill>
                <a:latin typeface="微软雅黑" panose="020B0503020204020204" pitchFamily="34" charset="-122"/>
                <a:ea typeface="微软雅黑" panose="020B0503020204020204" pitchFamily="34" charset="-122"/>
              </a:rPr>
              <a:t>K</a:t>
            </a:r>
            <a:r>
              <a:rPr lang="en-US" altLang="zh-CN" sz="1800" b="1" kern="0" baseline="-25000" dirty="0">
                <a:solidFill>
                  <a:srgbClr val="FF0000"/>
                </a:solidFill>
                <a:latin typeface="微软雅黑" panose="020B0503020204020204" pitchFamily="34" charset="-122"/>
                <a:ea typeface="微软雅黑" panose="020B0503020204020204" pitchFamily="34" charset="-122"/>
              </a:rPr>
              <a:t>2</a:t>
            </a:r>
            <a:r>
              <a:rPr lang="en-US" altLang="zh-CN" sz="1800" b="1" kern="0" dirty="0">
                <a:solidFill>
                  <a:srgbClr val="FF0000"/>
                </a:solidFill>
                <a:latin typeface="微软雅黑" panose="020B0503020204020204" pitchFamily="34" charset="-122"/>
                <a:ea typeface="微软雅黑" panose="020B0503020204020204" pitchFamily="34" charset="-122"/>
              </a:rPr>
              <a:t>+1</a:t>
            </a:r>
            <a:endParaRPr lang="zh-CN" altLang="en-US" sz="1800" dirty="0">
              <a:solidFill>
                <a:srgbClr val="FF0000"/>
              </a:solidFill>
            </a:endParaRPr>
          </a:p>
        </p:txBody>
      </p:sp>
      <p:sp>
        <p:nvSpPr>
          <p:cNvPr id="22" name="矩形 21"/>
          <p:cNvSpPr/>
          <p:nvPr/>
        </p:nvSpPr>
        <p:spPr>
          <a:xfrm>
            <a:off x="5547960" y="4130141"/>
            <a:ext cx="439544" cy="369332"/>
          </a:xfrm>
          <a:prstGeom prst="rect">
            <a:avLst/>
          </a:prstGeom>
        </p:spPr>
        <p:txBody>
          <a:bodyPr wrap="none">
            <a:spAutoFit/>
          </a:bodyPr>
          <a:lstStyle/>
          <a:p>
            <a:r>
              <a:rPr lang="en-US" altLang="zh-CN" sz="1800" b="1" kern="0" dirty="0">
                <a:solidFill>
                  <a:prstClr val="black"/>
                </a:solidFill>
                <a:latin typeface="微软雅黑" panose="020B0503020204020204" pitchFamily="34" charset="-122"/>
                <a:ea typeface="微软雅黑" panose="020B0503020204020204" pitchFamily="34" charset="-122"/>
              </a:rPr>
              <a:t>K</a:t>
            </a:r>
            <a:r>
              <a:rPr lang="en-US" altLang="zh-CN" sz="1800" b="1" kern="0" baseline="-25000" dirty="0">
                <a:solidFill>
                  <a:prstClr val="black"/>
                </a:solidFill>
                <a:latin typeface="微软雅黑" panose="020B0503020204020204" pitchFamily="34" charset="-122"/>
                <a:ea typeface="微软雅黑" panose="020B0503020204020204" pitchFamily="34" charset="-122"/>
              </a:rPr>
              <a:t>3</a:t>
            </a:r>
            <a:endParaRPr lang="zh-CN" altLang="en-US" sz="1800" baseline="-25000" dirty="0"/>
          </a:p>
        </p:txBody>
      </p:sp>
      <p:sp>
        <p:nvSpPr>
          <p:cNvPr id="23" name="矩形 22"/>
          <p:cNvSpPr/>
          <p:nvPr/>
        </p:nvSpPr>
        <p:spPr>
          <a:xfrm>
            <a:off x="5316138" y="4490531"/>
            <a:ext cx="758541" cy="369332"/>
          </a:xfrm>
          <a:prstGeom prst="rect">
            <a:avLst/>
          </a:prstGeom>
        </p:spPr>
        <p:txBody>
          <a:bodyPr wrap="none">
            <a:spAutoFit/>
          </a:bodyPr>
          <a:lstStyle/>
          <a:p>
            <a:r>
              <a:rPr lang="en-US" altLang="zh-CN" sz="1800" b="1" kern="0" dirty="0">
                <a:solidFill>
                  <a:srgbClr val="FF0000"/>
                </a:solidFill>
                <a:latin typeface="微软雅黑" panose="020B0503020204020204" pitchFamily="34" charset="-122"/>
                <a:ea typeface="微软雅黑" panose="020B0503020204020204" pitchFamily="34" charset="-122"/>
              </a:rPr>
              <a:t>K</a:t>
            </a:r>
            <a:r>
              <a:rPr lang="en-US" altLang="zh-CN" sz="1800" b="1" kern="0" baseline="-25000" dirty="0">
                <a:solidFill>
                  <a:srgbClr val="FF0000"/>
                </a:solidFill>
                <a:latin typeface="微软雅黑" panose="020B0503020204020204" pitchFamily="34" charset="-122"/>
                <a:ea typeface="微软雅黑" panose="020B0503020204020204" pitchFamily="34" charset="-122"/>
              </a:rPr>
              <a:t>3</a:t>
            </a:r>
            <a:r>
              <a:rPr lang="en-US" altLang="zh-CN" sz="1800" b="1" kern="0" dirty="0">
                <a:solidFill>
                  <a:srgbClr val="FF0000"/>
                </a:solidFill>
                <a:latin typeface="微软雅黑" panose="020B0503020204020204" pitchFamily="34" charset="-122"/>
                <a:ea typeface="微软雅黑" panose="020B0503020204020204" pitchFamily="34" charset="-122"/>
              </a:rPr>
              <a:t>+1</a:t>
            </a:r>
            <a:endParaRPr lang="zh-CN" altLang="en-US" sz="1800" dirty="0">
              <a:solidFill>
                <a:srgbClr val="FF0000"/>
              </a:solidFill>
            </a:endParaRPr>
          </a:p>
        </p:txBody>
      </p:sp>
      <p:sp>
        <p:nvSpPr>
          <p:cNvPr id="26" name="矩形 25"/>
          <p:cNvSpPr/>
          <p:nvPr/>
        </p:nvSpPr>
        <p:spPr>
          <a:xfrm>
            <a:off x="3812824" y="5636254"/>
            <a:ext cx="646331" cy="369332"/>
          </a:xfrm>
          <a:prstGeom prst="rect">
            <a:avLst/>
          </a:prstGeom>
        </p:spPr>
        <p:txBody>
          <a:bodyPr wrap="none">
            <a:spAutoFit/>
          </a:bodyPr>
          <a:lstStyle/>
          <a:p>
            <a:r>
              <a:rPr lang="zh-CN" altLang="en-US" sz="1800" b="1" kern="0" dirty="0">
                <a:solidFill>
                  <a:srgbClr val="3131FF"/>
                </a:solidFill>
                <a:latin typeface="微软雅黑" panose="020B0503020204020204" pitchFamily="34" charset="-122"/>
                <a:ea typeface="微软雅黑" panose="020B0503020204020204" pitchFamily="34" charset="-122"/>
              </a:rPr>
              <a:t>返回</a:t>
            </a:r>
            <a:endParaRPr lang="zh-CN" altLang="en-US" sz="1800" dirty="0">
              <a:solidFill>
                <a:srgbClr val="3131FF"/>
              </a:solidFill>
            </a:endParaRPr>
          </a:p>
        </p:txBody>
      </p:sp>
      <p:sp>
        <p:nvSpPr>
          <p:cNvPr id="27" name="矩形 26"/>
          <p:cNvSpPr/>
          <p:nvPr/>
        </p:nvSpPr>
        <p:spPr>
          <a:xfrm>
            <a:off x="5686953" y="5622921"/>
            <a:ext cx="646331" cy="369332"/>
          </a:xfrm>
          <a:prstGeom prst="rect">
            <a:avLst/>
          </a:prstGeom>
        </p:spPr>
        <p:txBody>
          <a:bodyPr wrap="none">
            <a:spAutoFit/>
          </a:bodyPr>
          <a:lstStyle/>
          <a:p>
            <a:r>
              <a:rPr lang="zh-CN" altLang="en-US" sz="1800" b="1" kern="0" dirty="0">
                <a:solidFill>
                  <a:srgbClr val="3131FF"/>
                </a:solidFill>
                <a:latin typeface="微软雅黑" panose="020B0503020204020204" pitchFamily="34" charset="-122"/>
                <a:ea typeface="微软雅黑" panose="020B0503020204020204" pitchFamily="34" charset="-122"/>
              </a:rPr>
              <a:t>返回</a:t>
            </a:r>
            <a:endParaRPr lang="zh-CN" altLang="en-US" sz="1800" dirty="0">
              <a:solidFill>
                <a:srgbClr val="3131FF"/>
              </a:solidFill>
            </a:endParaRPr>
          </a:p>
        </p:txBody>
      </p:sp>
      <p:sp>
        <p:nvSpPr>
          <p:cNvPr id="28" name="矩形 27"/>
          <p:cNvSpPr/>
          <p:nvPr/>
        </p:nvSpPr>
        <p:spPr>
          <a:xfrm>
            <a:off x="7532938" y="5599348"/>
            <a:ext cx="646331" cy="369332"/>
          </a:xfrm>
          <a:prstGeom prst="rect">
            <a:avLst/>
          </a:prstGeom>
        </p:spPr>
        <p:txBody>
          <a:bodyPr wrap="none">
            <a:spAutoFit/>
          </a:bodyPr>
          <a:lstStyle/>
          <a:p>
            <a:r>
              <a:rPr lang="zh-CN" altLang="en-US" sz="1800" b="1" kern="0" dirty="0">
                <a:solidFill>
                  <a:srgbClr val="3131FF"/>
                </a:solidFill>
                <a:latin typeface="微软雅黑" panose="020B0503020204020204" pitchFamily="34" charset="-122"/>
                <a:ea typeface="微软雅黑" panose="020B0503020204020204" pitchFamily="34" charset="-122"/>
              </a:rPr>
              <a:t>返回</a:t>
            </a:r>
            <a:endParaRPr lang="zh-CN" altLang="en-US" sz="1800" dirty="0">
              <a:solidFill>
                <a:srgbClr val="3131FF"/>
              </a:solidFill>
            </a:endParaRPr>
          </a:p>
        </p:txBody>
      </p:sp>
      <p:sp>
        <p:nvSpPr>
          <p:cNvPr id="29" name="矩形 28"/>
          <p:cNvSpPr/>
          <p:nvPr/>
        </p:nvSpPr>
        <p:spPr>
          <a:xfrm>
            <a:off x="704348" y="4297457"/>
            <a:ext cx="936475" cy="369332"/>
          </a:xfrm>
          <a:prstGeom prst="rect">
            <a:avLst/>
          </a:prstGeom>
        </p:spPr>
        <p:txBody>
          <a:bodyPr wrap="none">
            <a:spAutoFit/>
          </a:bodyPr>
          <a:lstStyle/>
          <a:p>
            <a:r>
              <a:rPr lang="en-US" altLang="zh-CN" sz="1800" b="1" kern="0" dirty="0">
                <a:solidFill>
                  <a:srgbClr val="3131FF"/>
                </a:solidFill>
                <a:latin typeface="微软雅黑" panose="020B0503020204020204" pitchFamily="34" charset="-122"/>
                <a:ea typeface="微软雅黑" panose="020B0503020204020204" pitchFamily="34" charset="-122"/>
              </a:rPr>
              <a:t>1#</a:t>
            </a:r>
            <a:r>
              <a:rPr lang="zh-CN" altLang="en-US" sz="1800" b="1" kern="0" dirty="0">
                <a:solidFill>
                  <a:srgbClr val="3131FF"/>
                </a:solidFill>
                <a:latin typeface="微软雅黑" panose="020B0503020204020204" pitchFamily="34" charset="-122"/>
                <a:ea typeface="微软雅黑" panose="020B0503020204020204" pitchFamily="34" charset="-122"/>
              </a:rPr>
              <a:t>请求</a:t>
            </a:r>
            <a:endParaRPr lang="zh-CN" altLang="en-US" sz="1800" dirty="0">
              <a:solidFill>
                <a:srgbClr val="3131FF"/>
              </a:solidFill>
            </a:endParaRPr>
          </a:p>
        </p:txBody>
      </p:sp>
      <p:sp>
        <p:nvSpPr>
          <p:cNvPr id="30" name="矩形 29"/>
          <p:cNvSpPr/>
          <p:nvPr/>
        </p:nvSpPr>
        <p:spPr>
          <a:xfrm>
            <a:off x="2708785" y="4284124"/>
            <a:ext cx="936475" cy="369332"/>
          </a:xfrm>
          <a:prstGeom prst="rect">
            <a:avLst/>
          </a:prstGeom>
        </p:spPr>
        <p:txBody>
          <a:bodyPr wrap="none">
            <a:spAutoFit/>
          </a:bodyPr>
          <a:lstStyle/>
          <a:p>
            <a:r>
              <a:rPr lang="en-US" altLang="zh-CN" sz="1800" b="1" kern="0" dirty="0">
                <a:solidFill>
                  <a:srgbClr val="3131FF"/>
                </a:solidFill>
                <a:latin typeface="微软雅黑" panose="020B0503020204020204" pitchFamily="34" charset="-122"/>
                <a:ea typeface="微软雅黑" panose="020B0503020204020204" pitchFamily="34" charset="-122"/>
              </a:rPr>
              <a:t>2#</a:t>
            </a:r>
            <a:r>
              <a:rPr lang="zh-CN" altLang="en-US" sz="1800" b="1" kern="0" dirty="0">
                <a:solidFill>
                  <a:srgbClr val="3131FF"/>
                </a:solidFill>
                <a:latin typeface="微软雅黑" panose="020B0503020204020204" pitchFamily="34" charset="-122"/>
                <a:ea typeface="微软雅黑" panose="020B0503020204020204" pitchFamily="34" charset="-122"/>
              </a:rPr>
              <a:t>请求</a:t>
            </a:r>
            <a:endParaRPr lang="zh-CN" altLang="en-US" sz="1800" dirty="0">
              <a:solidFill>
                <a:srgbClr val="3131FF"/>
              </a:solidFill>
            </a:endParaRPr>
          </a:p>
        </p:txBody>
      </p:sp>
      <p:sp>
        <p:nvSpPr>
          <p:cNvPr id="31" name="矩形 30"/>
          <p:cNvSpPr/>
          <p:nvPr/>
        </p:nvSpPr>
        <p:spPr>
          <a:xfrm>
            <a:off x="4542950" y="4297457"/>
            <a:ext cx="936475" cy="369332"/>
          </a:xfrm>
          <a:prstGeom prst="rect">
            <a:avLst/>
          </a:prstGeom>
        </p:spPr>
        <p:txBody>
          <a:bodyPr wrap="none">
            <a:spAutoFit/>
          </a:bodyPr>
          <a:lstStyle/>
          <a:p>
            <a:r>
              <a:rPr lang="en-US" altLang="zh-CN" sz="1800" b="1" kern="0" dirty="0">
                <a:solidFill>
                  <a:srgbClr val="3131FF"/>
                </a:solidFill>
                <a:latin typeface="微软雅黑" panose="020B0503020204020204" pitchFamily="34" charset="-122"/>
                <a:ea typeface="微软雅黑" panose="020B0503020204020204" pitchFamily="34" charset="-122"/>
              </a:rPr>
              <a:t>3#</a:t>
            </a:r>
            <a:r>
              <a:rPr lang="zh-CN" altLang="en-US" sz="1800" b="1" kern="0" dirty="0">
                <a:solidFill>
                  <a:srgbClr val="3131FF"/>
                </a:solidFill>
                <a:latin typeface="微软雅黑" panose="020B0503020204020204" pitchFamily="34" charset="-122"/>
                <a:ea typeface="微软雅黑" panose="020B0503020204020204" pitchFamily="34" charset="-122"/>
              </a:rPr>
              <a:t>请求</a:t>
            </a:r>
            <a:endParaRPr lang="zh-CN" altLang="en-US" sz="1800" dirty="0">
              <a:solidFill>
                <a:srgbClr val="3131FF"/>
              </a:solidFill>
            </a:endParaRPr>
          </a:p>
        </p:txBody>
      </p:sp>
      <p:cxnSp>
        <p:nvCxnSpPr>
          <p:cNvPr id="32" name="直接箭头连接符 31"/>
          <p:cNvCxnSpPr>
            <a:stCxn id="5" idx="2"/>
            <a:endCxn id="18" idx="3"/>
          </p:cNvCxnSpPr>
          <p:nvPr/>
        </p:nvCxnSpPr>
        <p:spPr bwMode="auto">
          <a:xfrm>
            <a:off x="2177832" y="2873475"/>
            <a:ext cx="33848" cy="1441332"/>
          </a:xfrm>
          <a:prstGeom prst="straightConnector1">
            <a:avLst/>
          </a:prstGeom>
          <a:solidFill>
            <a:schemeClr val="accent1"/>
          </a:solidFill>
          <a:ln w="28575" cap="flat" cmpd="sng" algn="ctr">
            <a:solidFill>
              <a:srgbClr val="E25057"/>
            </a:solidFill>
            <a:prstDash val="solid"/>
            <a:miter lim="800000"/>
            <a:headEnd type="none" w="med" len="med"/>
            <a:tailEnd type="triangle"/>
          </a:ln>
          <a:effectLst/>
        </p:spPr>
      </p:cxnSp>
      <p:cxnSp>
        <p:nvCxnSpPr>
          <p:cNvPr id="36" name="直接箭头连接符 35"/>
          <p:cNvCxnSpPr>
            <a:stCxn id="8" idx="2"/>
          </p:cNvCxnSpPr>
          <p:nvPr/>
        </p:nvCxnSpPr>
        <p:spPr bwMode="auto">
          <a:xfrm>
            <a:off x="4143329" y="2873475"/>
            <a:ext cx="0" cy="1422114"/>
          </a:xfrm>
          <a:prstGeom prst="straightConnector1">
            <a:avLst/>
          </a:prstGeom>
          <a:solidFill>
            <a:schemeClr val="accent1"/>
          </a:solidFill>
          <a:ln w="28575" cap="flat" cmpd="sng" algn="ctr">
            <a:solidFill>
              <a:srgbClr val="E25057"/>
            </a:solidFill>
            <a:prstDash val="solid"/>
            <a:miter lim="800000"/>
            <a:headEnd type="none" w="med" len="med"/>
            <a:tailEnd type="triangle"/>
          </a:ln>
          <a:effectLst/>
        </p:spPr>
      </p:cxnSp>
      <p:cxnSp>
        <p:nvCxnSpPr>
          <p:cNvPr id="37" name="直接箭头连接符 36"/>
          <p:cNvCxnSpPr>
            <a:stCxn id="12" idx="2"/>
          </p:cNvCxnSpPr>
          <p:nvPr/>
        </p:nvCxnSpPr>
        <p:spPr bwMode="auto">
          <a:xfrm>
            <a:off x="5997502" y="2873475"/>
            <a:ext cx="0" cy="1450996"/>
          </a:xfrm>
          <a:prstGeom prst="straightConnector1">
            <a:avLst/>
          </a:prstGeom>
          <a:solidFill>
            <a:schemeClr val="accent1"/>
          </a:solidFill>
          <a:ln w="28575" cap="flat" cmpd="sng" algn="ctr">
            <a:solidFill>
              <a:srgbClr val="E25057"/>
            </a:solidFill>
            <a:prstDash val="solid"/>
            <a:miter lim="800000"/>
            <a:headEnd type="none" w="med" len="med"/>
            <a:tailEnd type="triangle"/>
          </a:ln>
          <a:effectLst/>
        </p:spPr>
      </p:cxnSp>
      <p:cxnSp>
        <p:nvCxnSpPr>
          <p:cNvPr id="38" name="直接箭头连接符 37"/>
          <p:cNvCxnSpPr>
            <a:stCxn id="13" idx="2"/>
            <a:endCxn id="28" idx="0"/>
          </p:cNvCxnSpPr>
          <p:nvPr/>
        </p:nvCxnSpPr>
        <p:spPr bwMode="auto">
          <a:xfrm flipH="1">
            <a:off x="7856104" y="2873475"/>
            <a:ext cx="25648" cy="2725873"/>
          </a:xfrm>
          <a:prstGeom prst="straightConnector1">
            <a:avLst/>
          </a:prstGeom>
          <a:solidFill>
            <a:schemeClr val="accent1"/>
          </a:solidFill>
          <a:ln w="28575" cap="flat" cmpd="sng" algn="ctr">
            <a:solidFill>
              <a:srgbClr val="E25057"/>
            </a:solidFill>
            <a:prstDash val="solid"/>
            <a:miter lim="800000"/>
            <a:headEnd type="none" w="med" len="med"/>
            <a:tailEnd type="triangle"/>
          </a:ln>
          <a:effectLst/>
        </p:spPr>
      </p:cxnSp>
      <p:cxnSp>
        <p:nvCxnSpPr>
          <p:cNvPr id="41" name="直接箭头连接符 40"/>
          <p:cNvCxnSpPr/>
          <p:nvPr/>
        </p:nvCxnSpPr>
        <p:spPr bwMode="auto">
          <a:xfrm>
            <a:off x="1576555" y="4482123"/>
            <a:ext cx="652573" cy="15389"/>
          </a:xfrm>
          <a:prstGeom prst="straightConnector1">
            <a:avLst/>
          </a:prstGeom>
          <a:solidFill>
            <a:schemeClr val="accent1"/>
          </a:solidFill>
          <a:ln w="28575" cap="flat" cmpd="sng" algn="ctr">
            <a:solidFill>
              <a:srgbClr val="3131FF"/>
            </a:solidFill>
            <a:prstDash val="solid"/>
            <a:miter lim="800000"/>
            <a:headEnd type="none" w="med" len="med"/>
            <a:tailEnd type="triangle"/>
          </a:ln>
          <a:effectLst/>
        </p:spPr>
      </p:cxnSp>
      <p:cxnSp>
        <p:nvCxnSpPr>
          <p:cNvPr id="43" name="直接箭头连接符 42"/>
          <p:cNvCxnSpPr/>
          <p:nvPr/>
        </p:nvCxnSpPr>
        <p:spPr bwMode="auto">
          <a:xfrm>
            <a:off x="2229128" y="4697567"/>
            <a:ext cx="6706" cy="938687"/>
          </a:xfrm>
          <a:prstGeom prst="straightConnector1">
            <a:avLst/>
          </a:prstGeom>
          <a:solidFill>
            <a:schemeClr val="accent1"/>
          </a:solidFill>
          <a:ln w="28575" cap="flat" cmpd="sng" algn="ctr">
            <a:solidFill>
              <a:srgbClr val="FF0000"/>
            </a:solidFill>
            <a:prstDash val="solid"/>
            <a:miter lim="800000"/>
            <a:headEnd type="none" w="med" len="med"/>
            <a:tailEnd type="triangle"/>
          </a:ln>
          <a:effectLst/>
        </p:spPr>
      </p:cxnSp>
      <p:cxnSp>
        <p:nvCxnSpPr>
          <p:cNvPr id="46" name="直接箭头连接符 45"/>
          <p:cNvCxnSpPr>
            <a:endCxn id="8" idx="2"/>
          </p:cNvCxnSpPr>
          <p:nvPr/>
        </p:nvCxnSpPr>
        <p:spPr bwMode="auto">
          <a:xfrm flipV="1">
            <a:off x="2265205" y="2873475"/>
            <a:ext cx="1878124" cy="1567586"/>
          </a:xfrm>
          <a:prstGeom prst="straightConnector1">
            <a:avLst/>
          </a:prstGeom>
          <a:solidFill>
            <a:schemeClr val="accent1"/>
          </a:solidFill>
          <a:ln w="19050" cap="flat" cmpd="sng" algn="ctr">
            <a:solidFill>
              <a:schemeClr val="tx1"/>
            </a:solidFill>
            <a:prstDash val="solid"/>
            <a:miter lim="800000"/>
            <a:headEnd type="none" w="med" len="med"/>
            <a:tailEnd type="triangle"/>
          </a:ln>
          <a:effectLst/>
        </p:spPr>
      </p:cxnSp>
      <p:cxnSp>
        <p:nvCxnSpPr>
          <p:cNvPr id="47" name="直接箭头连接符 46"/>
          <p:cNvCxnSpPr/>
          <p:nvPr/>
        </p:nvCxnSpPr>
        <p:spPr bwMode="auto">
          <a:xfrm>
            <a:off x="3618479" y="4521982"/>
            <a:ext cx="569217" cy="0"/>
          </a:xfrm>
          <a:prstGeom prst="straightConnector1">
            <a:avLst/>
          </a:prstGeom>
          <a:solidFill>
            <a:schemeClr val="accent1"/>
          </a:solidFill>
          <a:ln w="28575" cap="flat" cmpd="sng" algn="ctr">
            <a:solidFill>
              <a:srgbClr val="3131FF"/>
            </a:solidFill>
            <a:prstDash val="solid"/>
            <a:miter lim="800000"/>
            <a:headEnd type="none" w="med" len="med"/>
            <a:tailEnd type="triangle"/>
          </a:ln>
          <a:effectLst/>
        </p:spPr>
      </p:cxnSp>
      <p:cxnSp>
        <p:nvCxnSpPr>
          <p:cNvPr id="48" name="直接箭头连接符 47"/>
          <p:cNvCxnSpPr/>
          <p:nvPr/>
        </p:nvCxnSpPr>
        <p:spPr bwMode="auto">
          <a:xfrm>
            <a:off x="5466550" y="4531212"/>
            <a:ext cx="569217" cy="0"/>
          </a:xfrm>
          <a:prstGeom prst="straightConnector1">
            <a:avLst/>
          </a:prstGeom>
          <a:solidFill>
            <a:schemeClr val="accent1"/>
          </a:solidFill>
          <a:ln w="28575" cap="flat" cmpd="sng" algn="ctr">
            <a:solidFill>
              <a:srgbClr val="3131FF"/>
            </a:solidFill>
            <a:prstDash val="solid"/>
            <a:miter lim="800000"/>
            <a:headEnd type="none" w="med" len="med"/>
            <a:tailEnd type="triangle"/>
          </a:ln>
          <a:effectLst/>
        </p:spPr>
      </p:cxnSp>
      <p:cxnSp>
        <p:nvCxnSpPr>
          <p:cNvPr id="49" name="直接箭头连接符 48"/>
          <p:cNvCxnSpPr/>
          <p:nvPr/>
        </p:nvCxnSpPr>
        <p:spPr bwMode="auto">
          <a:xfrm>
            <a:off x="4132508" y="4697567"/>
            <a:ext cx="6706" cy="938687"/>
          </a:xfrm>
          <a:prstGeom prst="straightConnector1">
            <a:avLst/>
          </a:prstGeom>
          <a:solidFill>
            <a:schemeClr val="accent1"/>
          </a:solidFill>
          <a:ln w="28575" cap="flat" cmpd="sng" algn="ctr">
            <a:solidFill>
              <a:srgbClr val="FF0000"/>
            </a:solidFill>
            <a:prstDash val="solid"/>
            <a:miter lim="800000"/>
            <a:headEnd type="none" w="med" len="med"/>
            <a:tailEnd type="triangle"/>
          </a:ln>
          <a:effectLst/>
        </p:spPr>
      </p:cxnSp>
      <p:cxnSp>
        <p:nvCxnSpPr>
          <p:cNvPr id="50" name="直接箭头连接符 49"/>
          <p:cNvCxnSpPr/>
          <p:nvPr/>
        </p:nvCxnSpPr>
        <p:spPr bwMode="auto">
          <a:xfrm>
            <a:off x="6040358" y="4684234"/>
            <a:ext cx="6706" cy="938687"/>
          </a:xfrm>
          <a:prstGeom prst="straightConnector1">
            <a:avLst/>
          </a:prstGeom>
          <a:solidFill>
            <a:schemeClr val="accent1"/>
          </a:solidFill>
          <a:ln w="28575" cap="flat" cmpd="sng" algn="ctr">
            <a:solidFill>
              <a:srgbClr val="FF0000"/>
            </a:solidFill>
            <a:prstDash val="solid"/>
            <a:miter lim="800000"/>
            <a:headEnd type="none" w="med" len="med"/>
            <a:tailEnd type="triangle"/>
          </a:ln>
          <a:effectLst/>
        </p:spPr>
      </p:cxnSp>
      <p:cxnSp>
        <p:nvCxnSpPr>
          <p:cNvPr id="54" name="直接箭头连接符 53"/>
          <p:cNvCxnSpPr>
            <a:endCxn id="12" idx="2"/>
          </p:cNvCxnSpPr>
          <p:nvPr/>
        </p:nvCxnSpPr>
        <p:spPr bwMode="auto">
          <a:xfrm flipV="1">
            <a:off x="4216932" y="2873475"/>
            <a:ext cx="1780570" cy="1554042"/>
          </a:xfrm>
          <a:prstGeom prst="straightConnector1">
            <a:avLst/>
          </a:prstGeom>
          <a:solidFill>
            <a:schemeClr val="accent1"/>
          </a:solidFill>
          <a:ln w="19050" cap="flat" cmpd="sng" algn="ctr">
            <a:solidFill>
              <a:schemeClr val="tx1"/>
            </a:solidFill>
            <a:prstDash val="solid"/>
            <a:miter lim="800000"/>
            <a:headEnd type="none" w="med" len="med"/>
            <a:tailEnd type="triangle"/>
          </a:ln>
          <a:effectLst/>
        </p:spPr>
      </p:cxnSp>
      <p:cxnSp>
        <p:nvCxnSpPr>
          <p:cNvPr id="56" name="直接箭头连接符 55"/>
          <p:cNvCxnSpPr>
            <a:endCxn id="13" idx="2"/>
          </p:cNvCxnSpPr>
          <p:nvPr/>
        </p:nvCxnSpPr>
        <p:spPr bwMode="auto">
          <a:xfrm flipV="1">
            <a:off x="6110624" y="2873475"/>
            <a:ext cx="1771128" cy="1581074"/>
          </a:xfrm>
          <a:prstGeom prst="straightConnector1">
            <a:avLst/>
          </a:prstGeom>
          <a:solidFill>
            <a:schemeClr val="accent1"/>
          </a:solidFill>
          <a:ln w="19050" cap="flat" cmpd="sng" algn="ctr">
            <a:solidFill>
              <a:schemeClr val="tx1"/>
            </a:solidFill>
            <a:prstDash val="solid"/>
            <a:miter lim="800000"/>
            <a:headEnd type="none" w="med" len="med"/>
            <a:tailEnd type="triangle"/>
          </a:ln>
          <a:effectLst/>
        </p:spPr>
      </p:cxnSp>
      <p:cxnSp>
        <p:nvCxnSpPr>
          <p:cNvPr id="59" name="直接箭头连接符 58"/>
          <p:cNvCxnSpPr>
            <a:stCxn id="28" idx="0"/>
          </p:cNvCxnSpPr>
          <p:nvPr/>
        </p:nvCxnSpPr>
        <p:spPr bwMode="auto">
          <a:xfrm flipH="1" flipV="1">
            <a:off x="6110624" y="4697568"/>
            <a:ext cx="1745480" cy="901780"/>
          </a:xfrm>
          <a:prstGeom prst="straightConnector1">
            <a:avLst/>
          </a:prstGeom>
          <a:solidFill>
            <a:schemeClr val="accent1"/>
          </a:solidFill>
          <a:ln w="28575" cap="flat" cmpd="sng" algn="ctr">
            <a:solidFill>
              <a:schemeClr val="tx1"/>
            </a:solidFill>
            <a:prstDash val="solid"/>
            <a:miter lim="800000"/>
            <a:headEnd type="none" w="med" len="med"/>
            <a:tailEnd type="triangle"/>
          </a:ln>
          <a:effectLst/>
        </p:spPr>
      </p:cxnSp>
      <p:cxnSp>
        <p:nvCxnSpPr>
          <p:cNvPr id="60" name="直接箭头连接符 59"/>
          <p:cNvCxnSpPr/>
          <p:nvPr/>
        </p:nvCxnSpPr>
        <p:spPr bwMode="auto">
          <a:xfrm flipH="1" flipV="1">
            <a:off x="4207195" y="4664686"/>
            <a:ext cx="1771128" cy="901781"/>
          </a:xfrm>
          <a:prstGeom prst="straightConnector1">
            <a:avLst/>
          </a:prstGeom>
          <a:solidFill>
            <a:schemeClr val="accent1"/>
          </a:solidFill>
          <a:ln w="28575" cap="flat" cmpd="sng" algn="ctr">
            <a:solidFill>
              <a:schemeClr val="tx1"/>
            </a:solidFill>
            <a:prstDash val="solid"/>
            <a:miter lim="800000"/>
            <a:headEnd type="none" w="med" len="med"/>
            <a:tailEnd type="triangle"/>
          </a:ln>
          <a:effectLst/>
        </p:spPr>
      </p:cxnSp>
      <p:cxnSp>
        <p:nvCxnSpPr>
          <p:cNvPr id="61" name="直接箭头连接符 60"/>
          <p:cNvCxnSpPr/>
          <p:nvPr/>
        </p:nvCxnSpPr>
        <p:spPr bwMode="auto">
          <a:xfrm flipH="1" flipV="1">
            <a:off x="2301984" y="4681347"/>
            <a:ext cx="1771128" cy="901781"/>
          </a:xfrm>
          <a:prstGeom prst="straightConnector1">
            <a:avLst/>
          </a:prstGeom>
          <a:solidFill>
            <a:schemeClr val="accent1"/>
          </a:solidFill>
          <a:ln w="28575" cap="flat" cmpd="sng" algn="ctr">
            <a:solidFill>
              <a:schemeClr val="tx1"/>
            </a:solidFill>
            <a:prstDash val="solid"/>
            <a:miter lim="800000"/>
            <a:headEnd type="none" w="med" len="med"/>
            <a:tailEnd type="triangle"/>
          </a:ln>
          <a:effectLst/>
        </p:spPr>
      </p:cxnSp>
      <p:sp>
        <p:nvSpPr>
          <p:cNvPr id="7" name="AutoShape 3"/>
          <p:cNvSpPr>
            <a:spLocks noChangeAspect="1" noChangeArrowheads="1" noTextEdit="1"/>
          </p:cNvSpPr>
          <p:nvPr/>
        </p:nvSpPr>
        <p:spPr bwMode="auto">
          <a:xfrm>
            <a:off x="9897513" y="2873475"/>
            <a:ext cx="1298575" cy="268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nvGrpSpPr>
          <p:cNvPr id="93" name="组合 92"/>
          <p:cNvGrpSpPr/>
          <p:nvPr/>
        </p:nvGrpSpPr>
        <p:grpSpPr>
          <a:xfrm>
            <a:off x="9897513" y="2290109"/>
            <a:ext cx="1290638" cy="3188453"/>
            <a:chOff x="9897513" y="2290109"/>
            <a:chExt cx="1290638" cy="3188453"/>
          </a:xfrm>
        </p:grpSpPr>
        <p:grpSp>
          <p:nvGrpSpPr>
            <p:cNvPr id="92" name="组合 91"/>
            <p:cNvGrpSpPr/>
            <p:nvPr/>
          </p:nvGrpSpPr>
          <p:grpSpPr>
            <a:xfrm>
              <a:off x="9903863" y="2290109"/>
              <a:ext cx="1277938" cy="3188453"/>
              <a:chOff x="9903863" y="2290109"/>
              <a:chExt cx="1277938" cy="3188453"/>
            </a:xfrm>
          </p:grpSpPr>
          <p:sp>
            <p:nvSpPr>
              <p:cNvPr id="16" name="矩形 15"/>
              <p:cNvSpPr/>
              <p:nvPr/>
            </p:nvSpPr>
            <p:spPr>
              <a:xfrm>
                <a:off x="10363687" y="2290109"/>
                <a:ext cx="415839" cy="369332"/>
              </a:xfrm>
              <a:prstGeom prst="rect">
                <a:avLst/>
              </a:prstGeom>
            </p:spPr>
            <p:txBody>
              <a:bodyPr wrap="square">
                <a:spAutoFit/>
              </a:bodyPr>
              <a:lstStyle/>
              <a:p>
                <a:r>
                  <a:rPr lang="zh-CN" altLang="en-US" sz="1800" b="1" kern="0" dirty="0">
                    <a:solidFill>
                      <a:prstClr val="black"/>
                    </a:solidFill>
                    <a:latin typeface="微软雅黑" panose="020B0503020204020204" pitchFamily="34" charset="-122"/>
                    <a:ea typeface="微软雅黑" panose="020B0503020204020204" pitchFamily="34" charset="-122"/>
                  </a:rPr>
                  <a:t>栈</a:t>
                </a:r>
                <a:endParaRPr lang="zh-CN" altLang="en-US" sz="1800" dirty="0"/>
              </a:p>
            </p:txBody>
          </p:sp>
          <p:sp>
            <p:nvSpPr>
              <p:cNvPr id="35" name="Line 11"/>
              <p:cNvSpPr>
                <a:spLocks noChangeShapeType="1"/>
              </p:cNvSpPr>
              <p:nvPr/>
            </p:nvSpPr>
            <p:spPr bwMode="auto">
              <a:xfrm>
                <a:off x="9903863" y="2873475"/>
                <a:ext cx="0" cy="2605087"/>
              </a:xfrm>
              <a:prstGeom prst="line">
                <a:avLst/>
              </a:prstGeom>
              <a:noFill/>
              <a:ln w="12700"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9" name="Line 12"/>
              <p:cNvSpPr>
                <a:spLocks noChangeShapeType="1"/>
              </p:cNvSpPr>
              <p:nvPr/>
            </p:nvSpPr>
            <p:spPr bwMode="auto">
              <a:xfrm>
                <a:off x="11181801" y="2873475"/>
                <a:ext cx="0" cy="2605087"/>
              </a:xfrm>
              <a:prstGeom prst="line">
                <a:avLst/>
              </a:prstGeom>
              <a:noFill/>
              <a:ln w="12700"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
          <p:nvSpPr>
            <p:cNvPr id="40" name="Line 13"/>
            <p:cNvSpPr>
              <a:spLocks noChangeShapeType="1"/>
            </p:cNvSpPr>
            <p:nvPr/>
          </p:nvSpPr>
          <p:spPr bwMode="auto">
            <a:xfrm>
              <a:off x="9897513" y="5472212"/>
              <a:ext cx="1290638" cy="0"/>
            </a:xfrm>
            <a:prstGeom prst="line">
              <a:avLst/>
            </a:prstGeom>
            <a:noFill/>
            <a:ln w="12700"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89" name="组合 88"/>
          <p:cNvGrpSpPr/>
          <p:nvPr/>
        </p:nvGrpSpPr>
        <p:grpSpPr>
          <a:xfrm>
            <a:off x="9897513" y="3244950"/>
            <a:ext cx="1290638" cy="335736"/>
            <a:chOff x="9682163" y="2773363"/>
            <a:chExt cx="1290638" cy="335736"/>
          </a:xfrm>
        </p:grpSpPr>
        <p:sp>
          <p:nvSpPr>
            <p:cNvPr id="9" name="Line 5"/>
            <p:cNvSpPr>
              <a:spLocks noChangeShapeType="1"/>
            </p:cNvSpPr>
            <p:nvPr/>
          </p:nvSpPr>
          <p:spPr bwMode="auto">
            <a:xfrm>
              <a:off x="9682163" y="2773363"/>
              <a:ext cx="1290638" cy="0"/>
            </a:xfrm>
            <a:prstGeom prst="line">
              <a:avLst/>
            </a:prstGeom>
            <a:noFill/>
            <a:ln w="12700"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rgbClr val="3131FF"/>
                </a:solidFill>
              </a:endParaRPr>
            </a:p>
          </p:txBody>
        </p:sp>
        <p:sp>
          <p:nvSpPr>
            <p:cNvPr id="42" name="Rectangle 14"/>
            <p:cNvSpPr>
              <a:spLocks noChangeArrowheads="1"/>
            </p:cNvSpPr>
            <p:nvPr/>
          </p:nvSpPr>
          <p:spPr bwMode="auto">
            <a:xfrm>
              <a:off x="10004426" y="2832100"/>
              <a:ext cx="6540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dirty="0">
                  <a:ln>
                    <a:noFill/>
                  </a:ln>
                  <a:solidFill>
                    <a:srgbClr val="3131FF"/>
                  </a:solidFill>
                  <a:effectLst/>
                  <a:latin typeface="Arial" panose="020B0604020202020204" pitchFamily="34" charset="0"/>
                </a:rPr>
                <a:t>PSW3</a:t>
              </a:r>
              <a:endParaRPr kumimoji="0" lang="zh-CN" altLang="zh-CN" sz="1800" b="0" i="0" u="none" strike="noStrike" cap="none" normalizeH="0" baseline="0" dirty="0">
                <a:ln>
                  <a:noFill/>
                </a:ln>
                <a:solidFill>
                  <a:srgbClr val="3131FF"/>
                </a:solidFill>
                <a:effectLst/>
                <a:latin typeface="Arial" panose="020B0604020202020204" pitchFamily="34" charset="0"/>
              </a:endParaRPr>
            </a:p>
          </p:txBody>
        </p:sp>
      </p:grpSp>
      <p:grpSp>
        <p:nvGrpSpPr>
          <p:cNvPr id="88" name="组合 87"/>
          <p:cNvGrpSpPr/>
          <p:nvPr/>
        </p:nvGrpSpPr>
        <p:grpSpPr>
          <a:xfrm>
            <a:off x="9897513" y="3616425"/>
            <a:ext cx="1290638" cy="335736"/>
            <a:chOff x="9682163" y="3144838"/>
            <a:chExt cx="1290638" cy="335736"/>
          </a:xfrm>
        </p:grpSpPr>
        <p:sp>
          <p:nvSpPr>
            <p:cNvPr id="10" name="Line 6"/>
            <p:cNvSpPr>
              <a:spLocks noChangeShapeType="1"/>
            </p:cNvSpPr>
            <p:nvPr/>
          </p:nvSpPr>
          <p:spPr bwMode="auto">
            <a:xfrm>
              <a:off x="9682163" y="3144838"/>
              <a:ext cx="1290638" cy="0"/>
            </a:xfrm>
            <a:prstGeom prst="line">
              <a:avLst/>
            </a:prstGeom>
            <a:noFill/>
            <a:ln w="12700"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rgbClr val="FF0000"/>
                </a:solidFill>
              </a:endParaRPr>
            </a:p>
          </p:txBody>
        </p:sp>
        <p:sp>
          <p:nvSpPr>
            <p:cNvPr id="44" name="Rectangle 15"/>
            <p:cNvSpPr>
              <a:spLocks noChangeArrowheads="1"/>
            </p:cNvSpPr>
            <p:nvPr/>
          </p:nvSpPr>
          <p:spPr bwMode="auto">
            <a:xfrm>
              <a:off x="10052051" y="3203575"/>
              <a:ext cx="55784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dirty="0">
                  <a:ln>
                    <a:noFill/>
                  </a:ln>
                  <a:solidFill>
                    <a:srgbClr val="FF0000"/>
                  </a:solidFill>
                  <a:effectLst/>
                  <a:latin typeface="Arial" panose="020B0604020202020204" pitchFamily="34" charset="0"/>
                </a:rPr>
                <a:t>K3+1</a:t>
              </a:r>
              <a:endParaRPr kumimoji="0" lang="zh-CN" altLang="zh-CN" sz="1800" b="0" i="0" u="none" strike="noStrike" cap="none" normalizeH="0" baseline="0" dirty="0">
                <a:ln>
                  <a:noFill/>
                </a:ln>
                <a:solidFill>
                  <a:srgbClr val="FF0000"/>
                </a:solidFill>
                <a:effectLst/>
                <a:latin typeface="Arial" panose="020B0604020202020204" pitchFamily="34" charset="0"/>
              </a:endParaRPr>
            </a:p>
          </p:txBody>
        </p:sp>
      </p:grpSp>
      <p:grpSp>
        <p:nvGrpSpPr>
          <p:cNvPr id="87" name="组合 86"/>
          <p:cNvGrpSpPr/>
          <p:nvPr/>
        </p:nvGrpSpPr>
        <p:grpSpPr>
          <a:xfrm>
            <a:off x="9897513" y="3987900"/>
            <a:ext cx="1290638" cy="332561"/>
            <a:chOff x="9682163" y="3516313"/>
            <a:chExt cx="1290638" cy="332561"/>
          </a:xfrm>
        </p:grpSpPr>
        <p:sp>
          <p:nvSpPr>
            <p:cNvPr id="24" name="Line 7"/>
            <p:cNvSpPr>
              <a:spLocks noChangeShapeType="1"/>
            </p:cNvSpPr>
            <p:nvPr/>
          </p:nvSpPr>
          <p:spPr bwMode="auto">
            <a:xfrm>
              <a:off x="9682163" y="3516313"/>
              <a:ext cx="1290638" cy="0"/>
            </a:xfrm>
            <a:prstGeom prst="line">
              <a:avLst/>
            </a:prstGeom>
            <a:noFill/>
            <a:ln w="12700"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rgbClr val="3131FF"/>
                </a:solidFill>
              </a:endParaRPr>
            </a:p>
          </p:txBody>
        </p:sp>
        <p:sp>
          <p:nvSpPr>
            <p:cNvPr id="45" name="Rectangle 16"/>
            <p:cNvSpPr>
              <a:spLocks noChangeArrowheads="1"/>
            </p:cNvSpPr>
            <p:nvPr/>
          </p:nvSpPr>
          <p:spPr bwMode="auto">
            <a:xfrm>
              <a:off x="10004426" y="3571875"/>
              <a:ext cx="6540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dirty="0">
                  <a:ln>
                    <a:noFill/>
                  </a:ln>
                  <a:solidFill>
                    <a:srgbClr val="3131FF"/>
                  </a:solidFill>
                  <a:effectLst/>
                  <a:latin typeface="Arial" panose="020B0604020202020204" pitchFamily="34" charset="0"/>
                </a:rPr>
                <a:t>PSW2</a:t>
              </a:r>
              <a:endParaRPr kumimoji="0" lang="zh-CN" altLang="zh-CN" sz="1800" b="0" i="0" u="none" strike="noStrike" cap="none" normalizeH="0" baseline="0" dirty="0">
                <a:ln>
                  <a:noFill/>
                </a:ln>
                <a:solidFill>
                  <a:srgbClr val="3131FF"/>
                </a:solidFill>
                <a:effectLst/>
                <a:latin typeface="Arial" panose="020B0604020202020204" pitchFamily="34" charset="0"/>
              </a:endParaRPr>
            </a:p>
          </p:txBody>
        </p:sp>
      </p:grpSp>
      <p:grpSp>
        <p:nvGrpSpPr>
          <p:cNvPr id="69" name="组合 68"/>
          <p:cNvGrpSpPr/>
          <p:nvPr/>
        </p:nvGrpSpPr>
        <p:grpSpPr>
          <a:xfrm>
            <a:off x="9897513" y="4359375"/>
            <a:ext cx="1290638" cy="332561"/>
            <a:chOff x="9682163" y="3887788"/>
            <a:chExt cx="1290638" cy="332561"/>
          </a:xfrm>
        </p:grpSpPr>
        <p:sp>
          <p:nvSpPr>
            <p:cNvPr id="25" name="Line 8"/>
            <p:cNvSpPr>
              <a:spLocks noChangeShapeType="1"/>
            </p:cNvSpPr>
            <p:nvPr/>
          </p:nvSpPr>
          <p:spPr bwMode="auto">
            <a:xfrm>
              <a:off x="9682163" y="3887788"/>
              <a:ext cx="1290638" cy="0"/>
            </a:xfrm>
            <a:prstGeom prst="line">
              <a:avLst/>
            </a:prstGeom>
            <a:noFill/>
            <a:ln w="12700"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rgbClr val="FF0000"/>
                </a:solidFill>
              </a:endParaRPr>
            </a:p>
          </p:txBody>
        </p:sp>
        <p:sp>
          <p:nvSpPr>
            <p:cNvPr id="51" name="Rectangle 17"/>
            <p:cNvSpPr>
              <a:spLocks noChangeArrowheads="1"/>
            </p:cNvSpPr>
            <p:nvPr/>
          </p:nvSpPr>
          <p:spPr bwMode="auto">
            <a:xfrm>
              <a:off x="10052051" y="3943350"/>
              <a:ext cx="55784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dirty="0">
                  <a:ln>
                    <a:noFill/>
                  </a:ln>
                  <a:solidFill>
                    <a:srgbClr val="FF0000"/>
                  </a:solidFill>
                  <a:effectLst/>
                  <a:latin typeface="Arial" panose="020B0604020202020204" pitchFamily="34" charset="0"/>
                </a:rPr>
                <a:t>K2+1</a:t>
              </a:r>
              <a:endParaRPr kumimoji="0" lang="zh-CN" altLang="zh-CN" sz="1800" b="0" i="0" u="none" strike="noStrike" cap="none" normalizeH="0" baseline="0" dirty="0">
                <a:ln>
                  <a:noFill/>
                </a:ln>
                <a:solidFill>
                  <a:srgbClr val="FF0000"/>
                </a:solidFill>
                <a:effectLst/>
                <a:latin typeface="Arial" panose="020B0604020202020204" pitchFamily="34" charset="0"/>
              </a:endParaRPr>
            </a:p>
          </p:txBody>
        </p:sp>
      </p:grpSp>
      <p:grpSp>
        <p:nvGrpSpPr>
          <p:cNvPr id="68" name="组合 67"/>
          <p:cNvGrpSpPr/>
          <p:nvPr/>
        </p:nvGrpSpPr>
        <p:grpSpPr>
          <a:xfrm>
            <a:off x="9897513" y="4729262"/>
            <a:ext cx="1290638" cy="334149"/>
            <a:chOff x="9682163" y="4257675"/>
            <a:chExt cx="1290638" cy="334149"/>
          </a:xfrm>
        </p:grpSpPr>
        <p:sp>
          <p:nvSpPr>
            <p:cNvPr id="33" name="Line 9"/>
            <p:cNvSpPr>
              <a:spLocks noChangeShapeType="1"/>
            </p:cNvSpPr>
            <p:nvPr/>
          </p:nvSpPr>
          <p:spPr bwMode="auto">
            <a:xfrm>
              <a:off x="9682163" y="4257675"/>
              <a:ext cx="1290638" cy="0"/>
            </a:xfrm>
            <a:prstGeom prst="line">
              <a:avLst/>
            </a:prstGeom>
            <a:noFill/>
            <a:ln w="12700"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rgbClr val="3131FF"/>
                </a:solidFill>
              </a:endParaRPr>
            </a:p>
          </p:txBody>
        </p:sp>
        <p:sp>
          <p:nvSpPr>
            <p:cNvPr id="52" name="Rectangle 18"/>
            <p:cNvSpPr>
              <a:spLocks noChangeArrowheads="1"/>
            </p:cNvSpPr>
            <p:nvPr/>
          </p:nvSpPr>
          <p:spPr bwMode="auto">
            <a:xfrm>
              <a:off x="10004426" y="4314825"/>
              <a:ext cx="6540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dirty="0">
                  <a:ln>
                    <a:noFill/>
                  </a:ln>
                  <a:solidFill>
                    <a:srgbClr val="3131FF"/>
                  </a:solidFill>
                  <a:effectLst/>
                  <a:latin typeface="Arial" panose="020B0604020202020204" pitchFamily="34" charset="0"/>
                </a:rPr>
                <a:t>PSW1</a:t>
              </a:r>
              <a:endParaRPr kumimoji="0" lang="zh-CN" altLang="zh-CN" sz="1800" b="0" i="0" u="none" strike="noStrike" cap="none" normalizeH="0" baseline="0" dirty="0">
                <a:ln>
                  <a:noFill/>
                </a:ln>
                <a:solidFill>
                  <a:srgbClr val="3131FF"/>
                </a:solidFill>
                <a:effectLst/>
                <a:latin typeface="Arial" panose="020B0604020202020204" pitchFamily="34" charset="0"/>
              </a:endParaRPr>
            </a:p>
          </p:txBody>
        </p:sp>
      </p:grpSp>
      <p:grpSp>
        <p:nvGrpSpPr>
          <p:cNvPr id="58" name="组合 57"/>
          <p:cNvGrpSpPr/>
          <p:nvPr/>
        </p:nvGrpSpPr>
        <p:grpSpPr>
          <a:xfrm>
            <a:off x="9897513" y="5100737"/>
            <a:ext cx="1290638" cy="335737"/>
            <a:chOff x="9682163" y="4629150"/>
            <a:chExt cx="1290638" cy="335737"/>
          </a:xfrm>
        </p:grpSpPr>
        <p:sp>
          <p:nvSpPr>
            <p:cNvPr id="34" name="Line 10"/>
            <p:cNvSpPr>
              <a:spLocks noChangeShapeType="1"/>
            </p:cNvSpPr>
            <p:nvPr/>
          </p:nvSpPr>
          <p:spPr bwMode="auto">
            <a:xfrm>
              <a:off x="9682163" y="4629150"/>
              <a:ext cx="1290638" cy="0"/>
            </a:xfrm>
            <a:prstGeom prst="line">
              <a:avLst/>
            </a:prstGeom>
            <a:noFill/>
            <a:ln w="12700" cap="flat">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rgbClr val="FF0000"/>
                </a:solidFill>
              </a:endParaRPr>
            </a:p>
          </p:txBody>
        </p:sp>
        <p:sp>
          <p:nvSpPr>
            <p:cNvPr id="53" name="Rectangle 19"/>
            <p:cNvSpPr>
              <a:spLocks noChangeArrowheads="1"/>
            </p:cNvSpPr>
            <p:nvPr/>
          </p:nvSpPr>
          <p:spPr bwMode="auto">
            <a:xfrm>
              <a:off x="10052051" y="4687888"/>
              <a:ext cx="55784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1" i="0" u="none" strike="noStrike" cap="none" normalizeH="0" baseline="0" dirty="0">
                  <a:ln>
                    <a:noFill/>
                  </a:ln>
                  <a:solidFill>
                    <a:srgbClr val="FF0000"/>
                  </a:solidFill>
                  <a:effectLst/>
                  <a:latin typeface="Arial" panose="020B0604020202020204" pitchFamily="34" charset="0"/>
                </a:rPr>
                <a:t>K1+1</a:t>
              </a:r>
              <a:endParaRPr kumimoji="0" lang="zh-CN" altLang="zh-CN" sz="1800" b="0" i="0" u="none" strike="noStrike" cap="none" normalizeH="0" baseline="0" dirty="0">
                <a:ln>
                  <a:noFill/>
                </a:ln>
                <a:solidFill>
                  <a:srgbClr val="FF0000"/>
                </a:solidFill>
                <a:effectLst/>
                <a:latin typeface="Arial" panose="020B0604020202020204" pitchFamily="34" charset="0"/>
              </a:endParaRPr>
            </a:p>
          </p:txBody>
        </p:sp>
      </p:grpSp>
      <p:sp>
        <p:nvSpPr>
          <p:cNvPr id="94" name="矩形 93"/>
          <p:cNvSpPr/>
          <p:nvPr/>
        </p:nvSpPr>
        <p:spPr>
          <a:xfrm>
            <a:off x="6276239" y="3614694"/>
            <a:ext cx="646331" cy="369332"/>
          </a:xfrm>
          <a:prstGeom prst="rect">
            <a:avLst/>
          </a:prstGeom>
        </p:spPr>
        <p:txBody>
          <a:bodyPr wrap="none">
            <a:spAutoFit/>
          </a:bodyPr>
          <a:lstStyle/>
          <a:p>
            <a:r>
              <a:rPr lang="zh-CN" altLang="en-US" sz="1800" b="1" kern="0" dirty="0">
                <a:solidFill>
                  <a:prstClr val="black"/>
                </a:solidFill>
                <a:latin typeface="微软雅黑" panose="020B0503020204020204" pitchFamily="34" charset="-122"/>
                <a:ea typeface="微软雅黑" panose="020B0503020204020204" pitchFamily="34" charset="-122"/>
              </a:rPr>
              <a:t>响应</a:t>
            </a:r>
            <a:endParaRPr lang="zh-CN" altLang="en-US" sz="1800" dirty="0"/>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1892520" y="5023440"/>
              <a:ext cx="2160" cy="18000"/>
            </p14:xfrm>
          </p:contentPart>
        </mc:Choice>
        <mc:Fallback xmlns="">
          <p:pic>
            <p:nvPicPr>
              <p:cNvPr id="4" name="墨迹 3"/>
            </p:nvPicPr>
            <p:blipFill>
              <a:blip r:embed="rId2"/>
            </p:blipFill>
            <p:spPr>
              <a:xfrm>
                <a:off x="1892520" y="5023440"/>
                <a:ext cx="2160" cy="180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6" name="墨迹 5"/>
              <p14:cNvContentPartPr/>
              <p14:nvPr/>
            </p14:nvContentPartPr>
            <p14:xfrm>
              <a:off x="1877760" y="4785480"/>
              <a:ext cx="34560" cy="294120"/>
            </p14:xfrm>
          </p:contentPart>
        </mc:Choice>
        <mc:Fallback xmlns="">
          <p:pic>
            <p:nvPicPr>
              <p:cNvPr id="6" name="墨迹 5"/>
            </p:nvPicPr>
            <p:blipFill>
              <a:blip r:embed="rId4"/>
            </p:blipFill>
            <p:spPr>
              <a:xfrm>
                <a:off x="1877760" y="4785480"/>
                <a:ext cx="34560" cy="29412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1" name="墨迹 10"/>
              <p14:cNvContentPartPr/>
              <p14:nvPr/>
            </p14:nvContentPartPr>
            <p14:xfrm>
              <a:off x="1905480" y="4846320"/>
              <a:ext cx="165240" cy="141480"/>
            </p14:xfrm>
          </p:contentPart>
        </mc:Choice>
        <mc:Fallback xmlns="">
          <p:pic>
            <p:nvPicPr>
              <p:cNvPr id="11" name="墨迹 10"/>
            </p:nvPicPr>
            <p:blipFill>
              <a:blip r:embed="rId6"/>
            </p:blipFill>
            <p:spPr>
              <a:xfrm>
                <a:off x="1905480" y="4846320"/>
                <a:ext cx="165240" cy="14148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7" name="墨迹 16"/>
              <p14:cNvContentPartPr/>
              <p14:nvPr/>
            </p14:nvContentPartPr>
            <p14:xfrm>
              <a:off x="2191680" y="4933080"/>
              <a:ext cx="17640" cy="141840"/>
            </p14:xfrm>
          </p:contentPart>
        </mc:Choice>
        <mc:Fallback xmlns="">
          <p:pic>
            <p:nvPicPr>
              <p:cNvPr id="17" name="墨迹 16"/>
            </p:nvPicPr>
            <p:blipFill>
              <a:blip r:embed="rId8"/>
            </p:blipFill>
            <p:spPr>
              <a:xfrm>
                <a:off x="2191680" y="4933080"/>
                <a:ext cx="17640" cy="14184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55" name="墨迹 54"/>
              <p14:cNvContentPartPr/>
              <p14:nvPr/>
            </p14:nvContentPartPr>
            <p14:xfrm>
              <a:off x="2258280" y="4947480"/>
              <a:ext cx="212040" cy="19080"/>
            </p14:xfrm>
          </p:contentPart>
        </mc:Choice>
        <mc:Fallback xmlns="">
          <p:pic>
            <p:nvPicPr>
              <p:cNvPr id="55" name="墨迹 54"/>
            </p:nvPicPr>
            <p:blipFill>
              <a:blip r:embed="rId10"/>
            </p:blipFill>
            <p:spPr>
              <a:xfrm>
                <a:off x="2258280" y="4947480"/>
                <a:ext cx="212040" cy="1908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57" name="墨迹 56"/>
              <p14:cNvContentPartPr/>
              <p14:nvPr/>
            </p14:nvContentPartPr>
            <p14:xfrm>
              <a:off x="2368440" y="4779720"/>
              <a:ext cx="77760" cy="365040"/>
            </p14:xfrm>
          </p:contentPart>
        </mc:Choice>
        <mc:Fallback xmlns="">
          <p:pic>
            <p:nvPicPr>
              <p:cNvPr id="57" name="墨迹 56"/>
            </p:nvPicPr>
            <p:blipFill>
              <a:blip r:embed="rId12"/>
            </p:blipFill>
            <p:spPr>
              <a:xfrm>
                <a:off x="2368440" y="4779720"/>
                <a:ext cx="77760" cy="36504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62" name="墨迹 61"/>
              <p14:cNvContentPartPr/>
              <p14:nvPr/>
            </p14:nvContentPartPr>
            <p14:xfrm>
              <a:off x="2642040" y="4835880"/>
              <a:ext cx="30240" cy="303120"/>
            </p14:xfrm>
          </p:contentPart>
        </mc:Choice>
        <mc:Fallback xmlns="">
          <p:pic>
            <p:nvPicPr>
              <p:cNvPr id="62" name="墨迹 61"/>
            </p:nvPicPr>
            <p:blipFill>
              <a:blip r:embed="rId14"/>
            </p:blipFill>
            <p:spPr>
              <a:xfrm>
                <a:off x="2642040" y="4835880"/>
                <a:ext cx="30240" cy="30312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63" name="墨迹 62"/>
              <p14:cNvContentPartPr/>
              <p14:nvPr/>
            </p14:nvContentPartPr>
            <p14:xfrm>
              <a:off x="1563480" y="4911840"/>
              <a:ext cx="15840" cy="3600"/>
            </p14:xfrm>
          </p:contentPart>
        </mc:Choice>
        <mc:Fallback xmlns="">
          <p:pic>
            <p:nvPicPr>
              <p:cNvPr id="63" name="墨迹 62"/>
            </p:nvPicPr>
            <p:blipFill>
              <a:blip r:embed="rId16"/>
            </p:blipFill>
            <p:spPr>
              <a:xfrm>
                <a:off x="1563480" y="4911840"/>
                <a:ext cx="15840" cy="36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64" name="墨迹 63"/>
              <p14:cNvContentPartPr/>
              <p14:nvPr/>
            </p14:nvContentPartPr>
            <p14:xfrm>
              <a:off x="1505880" y="5065920"/>
              <a:ext cx="9000" cy="4320"/>
            </p14:xfrm>
          </p:contentPart>
        </mc:Choice>
        <mc:Fallback xmlns="">
          <p:pic>
            <p:nvPicPr>
              <p:cNvPr id="64" name="墨迹 63"/>
            </p:nvPicPr>
            <p:blipFill>
              <a:blip r:embed="rId18"/>
            </p:blipFill>
            <p:spPr>
              <a:xfrm>
                <a:off x="1505880" y="5065920"/>
                <a:ext cx="9000" cy="432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65" name="墨迹 64"/>
              <p14:cNvContentPartPr/>
              <p14:nvPr/>
            </p14:nvContentPartPr>
            <p14:xfrm>
              <a:off x="847080" y="4875840"/>
              <a:ext cx="55440" cy="460440"/>
            </p14:xfrm>
          </p:contentPart>
        </mc:Choice>
        <mc:Fallback xmlns="">
          <p:pic>
            <p:nvPicPr>
              <p:cNvPr id="65" name="墨迹 64"/>
            </p:nvPicPr>
            <p:blipFill>
              <a:blip r:embed="rId20"/>
            </p:blipFill>
            <p:spPr>
              <a:xfrm>
                <a:off x="847080" y="4875840"/>
                <a:ext cx="55440" cy="46044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66" name="墨迹 65"/>
              <p14:cNvContentPartPr/>
              <p14:nvPr/>
            </p14:nvContentPartPr>
            <p14:xfrm>
              <a:off x="868320" y="4853520"/>
              <a:ext cx="132480" cy="228240"/>
            </p14:xfrm>
          </p:contentPart>
        </mc:Choice>
        <mc:Fallback xmlns="">
          <p:pic>
            <p:nvPicPr>
              <p:cNvPr id="66" name="墨迹 65"/>
            </p:nvPicPr>
            <p:blipFill>
              <a:blip r:embed="rId22"/>
            </p:blipFill>
            <p:spPr>
              <a:xfrm>
                <a:off x="868320" y="4853520"/>
                <a:ext cx="132480" cy="22824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67" name="墨迹 66"/>
              <p14:cNvContentPartPr/>
              <p14:nvPr/>
            </p14:nvContentPartPr>
            <p14:xfrm>
              <a:off x="1063440" y="4854240"/>
              <a:ext cx="180720" cy="202680"/>
            </p14:xfrm>
          </p:contentPart>
        </mc:Choice>
        <mc:Fallback xmlns="">
          <p:pic>
            <p:nvPicPr>
              <p:cNvPr id="67" name="墨迹 66"/>
            </p:nvPicPr>
            <p:blipFill>
              <a:blip r:embed="rId24"/>
            </p:blipFill>
            <p:spPr>
              <a:xfrm>
                <a:off x="1063440" y="4854240"/>
                <a:ext cx="180720" cy="20268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70" name="墨迹 69"/>
              <p14:cNvContentPartPr/>
              <p14:nvPr/>
            </p14:nvContentPartPr>
            <p14:xfrm>
              <a:off x="3845520" y="4856040"/>
              <a:ext cx="25200" cy="194760"/>
            </p14:xfrm>
          </p:contentPart>
        </mc:Choice>
        <mc:Fallback xmlns="">
          <p:pic>
            <p:nvPicPr>
              <p:cNvPr id="70" name="墨迹 69"/>
            </p:nvPicPr>
            <p:blipFill>
              <a:blip r:embed="rId26"/>
            </p:blipFill>
            <p:spPr>
              <a:xfrm>
                <a:off x="3845520" y="4856040"/>
                <a:ext cx="25200" cy="1947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71" name="墨迹 70"/>
              <p14:cNvContentPartPr/>
              <p14:nvPr/>
            </p14:nvContentPartPr>
            <p14:xfrm>
              <a:off x="3855240" y="4854240"/>
              <a:ext cx="192600" cy="150480"/>
            </p14:xfrm>
          </p:contentPart>
        </mc:Choice>
        <mc:Fallback xmlns="">
          <p:pic>
            <p:nvPicPr>
              <p:cNvPr id="71" name="墨迹 70"/>
            </p:nvPicPr>
            <p:blipFill>
              <a:blip r:embed="rId28"/>
            </p:blipFill>
            <p:spPr>
              <a:xfrm>
                <a:off x="3855240" y="4854240"/>
                <a:ext cx="192600" cy="15048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72" name="墨迹 71"/>
              <p14:cNvContentPartPr/>
              <p14:nvPr/>
            </p14:nvContentPartPr>
            <p14:xfrm>
              <a:off x="4084560" y="4994640"/>
              <a:ext cx="162000" cy="159480"/>
            </p14:xfrm>
          </p:contentPart>
        </mc:Choice>
        <mc:Fallback xmlns="">
          <p:pic>
            <p:nvPicPr>
              <p:cNvPr id="72" name="墨迹 71"/>
            </p:nvPicPr>
            <p:blipFill>
              <a:blip r:embed="rId30"/>
            </p:blipFill>
            <p:spPr>
              <a:xfrm>
                <a:off x="4084560" y="4994640"/>
                <a:ext cx="162000" cy="15948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73" name="墨迹 72"/>
              <p14:cNvContentPartPr/>
              <p14:nvPr/>
            </p14:nvContentPartPr>
            <p14:xfrm>
              <a:off x="3301920" y="4860720"/>
              <a:ext cx="18720" cy="424440"/>
            </p14:xfrm>
          </p:contentPart>
        </mc:Choice>
        <mc:Fallback xmlns="">
          <p:pic>
            <p:nvPicPr>
              <p:cNvPr id="73" name="墨迹 72"/>
            </p:nvPicPr>
            <p:blipFill>
              <a:blip r:embed="rId32"/>
            </p:blipFill>
            <p:spPr>
              <a:xfrm>
                <a:off x="3301920" y="4860720"/>
                <a:ext cx="18720" cy="42444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74" name="墨迹 73"/>
              <p14:cNvContentPartPr/>
              <p14:nvPr/>
            </p14:nvContentPartPr>
            <p14:xfrm>
              <a:off x="4298760" y="4920840"/>
              <a:ext cx="313560" cy="21600"/>
            </p14:xfrm>
          </p:contentPart>
        </mc:Choice>
        <mc:Fallback xmlns="">
          <p:pic>
            <p:nvPicPr>
              <p:cNvPr id="74" name="墨迹 73"/>
            </p:nvPicPr>
            <p:blipFill>
              <a:blip r:embed="rId34"/>
            </p:blipFill>
            <p:spPr>
              <a:xfrm>
                <a:off x="4298760" y="4920840"/>
                <a:ext cx="313560" cy="2160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75" name="墨迹 74"/>
              <p14:cNvContentPartPr/>
              <p14:nvPr/>
            </p14:nvContentPartPr>
            <p14:xfrm>
              <a:off x="4454640" y="4820040"/>
              <a:ext cx="70200" cy="237960"/>
            </p14:xfrm>
          </p:contentPart>
        </mc:Choice>
        <mc:Fallback xmlns="">
          <p:pic>
            <p:nvPicPr>
              <p:cNvPr id="75" name="墨迹 74"/>
            </p:nvPicPr>
            <p:blipFill>
              <a:blip r:embed="rId36"/>
            </p:blipFill>
            <p:spPr>
              <a:xfrm>
                <a:off x="4454640" y="4820040"/>
                <a:ext cx="70200" cy="23796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76" name="墨迹 75"/>
              <p14:cNvContentPartPr/>
              <p14:nvPr/>
            </p14:nvContentPartPr>
            <p14:xfrm>
              <a:off x="4675320" y="4836600"/>
              <a:ext cx="64440" cy="344160"/>
            </p14:xfrm>
          </p:contentPart>
        </mc:Choice>
        <mc:Fallback xmlns="">
          <p:pic>
            <p:nvPicPr>
              <p:cNvPr id="76" name="墨迹 75"/>
            </p:nvPicPr>
            <p:blipFill>
              <a:blip r:embed="rId38"/>
            </p:blipFill>
            <p:spPr>
              <a:xfrm>
                <a:off x="4675320" y="4836600"/>
                <a:ext cx="64440" cy="34416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77" name="墨迹 76"/>
              <p14:cNvContentPartPr/>
              <p14:nvPr/>
            </p14:nvContentPartPr>
            <p14:xfrm>
              <a:off x="3317040" y="4887000"/>
              <a:ext cx="128160" cy="199080"/>
            </p14:xfrm>
          </p:contentPart>
        </mc:Choice>
        <mc:Fallback xmlns="">
          <p:pic>
            <p:nvPicPr>
              <p:cNvPr id="77" name="墨迹 76"/>
            </p:nvPicPr>
            <p:blipFill>
              <a:blip r:embed="rId40"/>
            </p:blipFill>
            <p:spPr>
              <a:xfrm>
                <a:off x="3317040" y="4887000"/>
                <a:ext cx="128160" cy="19908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78" name="墨迹 77"/>
              <p14:cNvContentPartPr/>
              <p14:nvPr/>
            </p14:nvContentPartPr>
            <p14:xfrm>
              <a:off x="3437280" y="4942080"/>
              <a:ext cx="123480" cy="187200"/>
            </p14:xfrm>
          </p:contentPart>
        </mc:Choice>
        <mc:Fallback xmlns="">
          <p:pic>
            <p:nvPicPr>
              <p:cNvPr id="78" name="墨迹 77"/>
            </p:nvPicPr>
            <p:blipFill>
              <a:blip r:embed="rId42"/>
            </p:blipFill>
            <p:spPr>
              <a:xfrm>
                <a:off x="3437280" y="4942080"/>
                <a:ext cx="123480" cy="18720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79" name="墨迹 78"/>
              <p14:cNvContentPartPr/>
              <p14:nvPr/>
            </p14:nvContentPartPr>
            <p14:xfrm>
              <a:off x="3639960" y="5009040"/>
              <a:ext cx="12600" cy="26640"/>
            </p14:xfrm>
          </p:contentPart>
        </mc:Choice>
        <mc:Fallback xmlns="">
          <p:pic>
            <p:nvPicPr>
              <p:cNvPr id="79" name="墨迹 78"/>
            </p:nvPicPr>
            <p:blipFill>
              <a:blip r:embed="rId44"/>
            </p:blipFill>
            <p:spPr>
              <a:xfrm>
                <a:off x="3639960" y="5009040"/>
                <a:ext cx="12600" cy="2664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80" name="墨迹 79"/>
              <p14:cNvContentPartPr/>
              <p14:nvPr/>
            </p14:nvContentPartPr>
            <p14:xfrm>
              <a:off x="3637800" y="5123160"/>
              <a:ext cx="13680" cy="18000"/>
            </p14:xfrm>
          </p:contentPart>
        </mc:Choice>
        <mc:Fallback xmlns="">
          <p:pic>
            <p:nvPicPr>
              <p:cNvPr id="80" name="墨迹 79"/>
            </p:nvPicPr>
            <p:blipFill>
              <a:blip r:embed="rId46"/>
            </p:blipFill>
            <p:spPr>
              <a:xfrm>
                <a:off x="3637800" y="5123160"/>
                <a:ext cx="13680" cy="1800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81" name="墨迹 80"/>
              <p14:cNvContentPartPr/>
              <p14:nvPr/>
            </p14:nvContentPartPr>
            <p14:xfrm>
              <a:off x="7401600" y="5513400"/>
              <a:ext cx="908280" cy="516240"/>
            </p14:xfrm>
          </p:contentPart>
        </mc:Choice>
        <mc:Fallback xmlns="">
          <p:pic>
            <p:nvPicPr>
              <p:cNvPr id="81" name="墨迹 80"/>
            </p:nvPicPr>
            <p:blipFill>
              <a:blip r:embed="rId48"/>
            </p:blipFill>
            <p:spPr>
              <a:xfrm>
                <a:off x="7401600" y="5513400"/>
                <a:ext cx="908280" cy="51624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82" name="墨迹 81"/>
              <p14:cNvContentPartPr/>
              <p14:nvPr/>
            </p14:nvContentPartPr>
            <p14:xfrm>
              <a:off x="7731360" y="6216120"/>
              <a:ext cx="110160" cy="354600"/>
            </p14:xfrm>
          </p:contentPart>
        </mc:Choice>
        <mc:Fallback xmlns="">
          <p:pic>
            <p:nvPicPr>
              <p:cNvPr id="82" name="墨迹 81"/>
            </p:nvPicPr>
            <p:blipFill>
              <a:blip r:embed="rId50"/>
            </p:blipFill>
            <p:spPr>
              <a:xfrm>
                <a:off x="7731360" y="6216120"/>
                <a:ext cx="110160" cy="35460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83" name="墨迹 82"/>
              <p14:cNvContentPartPr/>
              <p14:nvPr/>
            </p14:nvContentPartPr>
            <p14:xfrm>
              <a:off x="7834320" y="6139440"/>
              <a:ext cx="129600" cy="253080"/>
            </p14:xfrm>
          </p:contentPart>
        </mc:Choice>
        <mc:Fallback xmlns="">
          <p:pic>
            <p:nvPicPr>
              <p:cNvPr id="83" name="墨迹 82"/>
            </p:nvPicPr>
            <p:blipFill>
              <a:blip r:embed="rId52"/>
            </p:blipFill>
            <p:spPr>
              <a:xfrm>
                <a:off x="7834320" y="6139440"/>
                <a:ext cx="129600" cy="25308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84" name="墨迹 83"/>
              <p14:cNvContentPartPr/>
              <p14:nvPr/>
            </p14:nvContentPartPr>
            <p14:xfrm>
              <a:off x="8133480" y="6212160"/>
              <a:ext cx="273600" cy="225360"/>
            </p14:xfrm>
          </p:contentPart>
        </mc:Choice>
        <mc:Fallback xmlns="">
          <p:pic>
            <p:nvPicPr>
              <p:cNvPr id="84" name="墨迹 83"/>
            </p:nvPicPr>
            <p:blipFill>
              <a:blip r:embed="rId54"/>
            </p:blipFill>
            <p:spPr>
              <a:xfrm>
                <a:off x="8133480" y="6212160"/>
                <a:ext cx="273600" cy="22536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85" name="墨迹 84"/>
              <p14:cNvContentPartPr/>
              <p14:nvPr/>
            </p14:nvContentPartPr>
            <p14:xfrm>
              <a:off x="8492040" y="3798360"/>
              <a:ext cx="1359720" cy="2445120"/>
            </p14:xfrm>
          </p:contentPart>
        </mc:Choice>
        <mc:Fallback xmlns="">
          <p:pic>
            <p:nvPicPr>
              <p:cNvPr id="85" name="墨迹 84"/>
            </p:nvPicPr>
            <p:blipFill>
              <a:blip r:embed="rId56"/>
            </p:blipFill>
            <p:spPr>
              <a:xfrm>
                <a:off x="8492040" y="3798360"/>
                <a:ext cx="1359720" cy="244512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86" name="墨迹 85"/>
              <p14:cNvContentPartPr/>
              <p14:nvPr/>
            </p14:nvContentPartPr>
            <p14:xfrm>
              <a:off x="8498880" y="5942160"/>
              <a:ext cx="459000" cy="330840"/>
            </p14:xfrm>
          </p:contentPart>
        </mc:Choice>
        <mc:Fallback xmlns="">
          <p:pic>
            <p:nvPicPr>
              <p:cNvPr id="86" name="墨迹 85"/>
            </p:nvPicPr>
            <p:blipFill>
              <a:blip r:embed="rId58"/>
            </p:blipFill>
            <p:spPr>
              <a:xfrm>
                <a:off x="8498880" y="5942160"/>
                <a:ext cx="459000" cy="33084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90" name="墨迹 89"/>
              <p14:cNvContentPartPr/>
              <p14:nvPr/>
            </p14:nvContentPartPr>
            <p14:xfrm>
              <a:off x="7543080" y="6495120"/>
              <a:ext cx="966960" cy="146880"/>
            </p14:xfrm>
          </p:contentPart>
        </mc:Choice>
        <mc:Fallback xmlns="">
          <p:pic>
            <p:nvPicPr>
              <p:cNvPr id="90" name="墨迹 89"/>
            </p:nvPicPr>
            <p:blipFill>
              <a:blip r:embed="rId60"/>
            </p:blipFill>
            <p:spPr>
              <a:xfrm>
                <a:off x="7543080" y="6495120"/>
                <a:ext cx="966960" cy="14688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91" name="墨迹 90"/>
              <p14:cNvContentPartPr/>
              <p14:nvPr/>
            </p14:nvContentPartPr>
            <p14:xfrm>
              <a:off x="5746320" y="4891320"/>
              <a:ext cx="30960" cy="190440"/>
            </p14:xfrm>
          </p:contentPart>
        </mc:Choice>
        <mc:Fallback xmlns="">
          <p:pic>
            <p:nvPicPr>
              <p:cNvPr id="91" name="墨迹 90"/>
            </p:nvPicPr>
            <p:blipFill>
              <a:blip r:embed="rId62"/>
            </p:blipFill>
            <p:spPr>
              <a:xfrm>
                <a:off x="5746320" y="4891320"/>
                <a:ext cx="30960" cy="19044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95" name="墨迹 94"/>
              <p14:cNvContentPartPr/>
              <p14:nvPr/>
            </p14:nvContentPartPr>
            <p14:xfrm>
              <a:off x="5706000" y="4857840"/>
              <a:ext cx="152280" cy="180360"/>
            </p14:xfrm>
          </p:contentPart>
        </mc:Choice>
        <mc:Fallback xmlns="">
          <p:pic>
            <p:nvPicPr>
              <p:cNvPr id="95" name="墨迹 94"/>
            </p:nvPicPr>
            <p:blipFill>
              <a:blip r:embed="rId64"/>
            </p:blipFill>
            <p:spPr>
              <a:xfrm>
                <a:off x="5706000" y="4857840"/>
                <a:ext cx="152280" cy="18036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96" name="墨迹 95"/>
              <p14:cNvContentPartPr/>
              <p14:nvPr/>
            </p14:nvContentPartPr>
            <p14:xfrm>
              <a:off x="5905800" y="4956840"/>
              <a:ext cx="138960" cy="291600"/>
            </p14:xfrm>
          </p:contentPart>
        </mc:Choice>
        <mc:Fallback xmlns="">
          <p:pic>
            <p:nvPicPr>
              <p:cNvPr id="96" name="墨迹 95"/>
            </p:nvPicPr>
            <p:blipFill>
              <a:blip r:embed="rId66"/>
            </p:blipFill>
            <p:spPr>
              <a:xfrm>
                <a:off x="5905800" y="4956840"/>
                <a:ext cx="138960" cy="29160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97" name="墨迹 96"/>
              <p14:cNvContentPartPr/>
              <p14:nvPr/>
            </p14:nvContentPartPr>
            <p14:xfrm>
              <a:off x="6082560" y="4972320"/>
              <a:ext cx="242640" cy="28800"/>
            </p14:xfrm>
          </p:contentPart>
        </mc:Choice>
        <mc:Fallback xmlns="">
          <p:pic>
            <p:nvPicPr>
              <p:cNvPr id="97" name="墨迹 96"/>
            </p:nvPicPr>
            <p:blipFill>
              <a:blip r:embed="rId68"/>
            </p:blipFill>
            <p:spPr>
              <a:xfrm>
                <a:off x="6082560" y="4972320"/>
                <a:ext cx="242640" cy="2880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98" name="墨迹 97"/>
              <p14:cNvContentPartPr/>
              <p14:nvPr/>
            </p14:nvContentPartPr>
            <p14:xfrm>
              <a:off x="6195960" y="4872600"/>
              <a:ext cx="84240" cy="309240"/>
            </p14:xfrm>
          </p:contentPart>
        </mc:Choice>
        <mc:Fallback xmlns="">
          <p:pic>
            <p:nvPicPr>
              <p:cNvPr id="98" name="墨迹 97"/>
            </p:nvPicPr>
            <p:blipFill>
              <a:blip r:embed="rId70"/>
            </p:blipFill>
            <p:spPr>
              <a:xfrm>
                <a:off x="6195960" y="4872600"/>
                <a:ext cx="84240" cy="30924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99" name="墨迹 98"/>
              <p14:cNvContentPartPr/>
              <p14:nvPr/>
            </p14:nvContentPartPr>
            <p14:xfrm>
              <a:off x="6345360" y="4937760"/>
              <a:ext cx="122760" cy="273600"/>
            </p14:xfrm>
          </p:contentPart>
        </mc:Choice>
        <mc:Fallback xmlns="">
          <p:pic>
            <p:nvPicPr>
              <p:cNvPr id="99" name="墨迹 98"/>
            </p:nvPicPr>
            <p:blipFill>
              <a:blip r:embed="rId72"/>
            </p:blipFill>
            <p:spPr>
              <a:xfrm>
                <a:off x="6345360" y="4937760"/>
                <a:ext cx="122760" cy="27360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100" name="墨迹 99"/>
              <p14:cNvContentPartPr/>
              <p14:nvPr/>
            </p14:nvContentPartPr>
            <p14:xfrm>
              <a:off x="5782320" y="4698720"/>
              <a:ext cx="57240" cy="336960"/>
            </p14:xfrm>
          </p:contentPart>
        </mc:Choice>
        <mc:Fallback xmlns="">
          <p:pic>
            <p:nvPicPr>
              <p:cNvPr id="100" name="墨迹 99"/>
            </p:nvPicPr>
            <p:blipFill>
              <a:blip r:embed="rId74"/>
            </p:blipFill>
            <p:spPr>
              <a:xfrm>
                <a:off x="5782320" y="4698720"/>
                <a:ext cx="57240" cy="336960"/>
              </a:xfrm>
              <a:prstGeom prst="rect"/>
            </p:spPr>
          </p:pic>
        </mc:Fallback>
      </mc:AlternateContent>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blinds(horizontal)">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linds(horizontal)">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linds(horizontal)">
                                      <p:cBhvr>
                                        <p:cTn id="27" dur="500"/>
                                        <p:tgtEl>
                                          <p:spTgt spid="29"/>
                                        </p:tgtEl>
                                      </p:cBhvr>
                                    </p:animEffect>
                                  </p:childTnLst>
                                </p:cTn>
                              </p:par>
                              <p:par>
                                <p:cTn id="28" presetID="3" presetClass="entr" presetSubtype="10" fill="hold"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blinds(horizontal)">
                                      <p:cBhvr>
                                        <p:cTn id="30" dur="500"/>
                                        <p:tgtEl>
                                          <p:spTgt spid="4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linds(horizontal)">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8"/>
                                        </p:tgtEl>
                                        <p:attrNameLst>
                                          <p:attrName>style.visibility</p:attrName>
                                        </p:attrNameLst>
                                      </p:cBhvr>
                                      <p:to>
                                        <p:strVal val="visible"/>
                                      </p:to>
                                    </p:set>
                                    <p:anim calcmode="lin" valueType="num">
                                      <p:cBhvr additive="base">
                                        <p:cTn id="40" dur="500" fill="hold"/>
                                        <p:tgtEl>
                                          <p:spTgt spid="58"/>
                                        </p:tgtEl>
                                        <p:attrNameLst>
                                          <p:attrName>ppt_x</p:attrName>
                                        </p:attrNameLst>
                                      </p:cBhvr>
                                      <p:tavLst>
                                        <p:tav tm="0">
                                          <p:val>
                                            <p:strVal val="#ppt_x"/>
                                          </p:val>
                                        </p:tav>
                                        <p:tav tm="100000">
                                          <p:val>
                                            <p:strVal val="#ppt_x"/>
                                          </p:val>
                                        </p:tav>
                                      </p:tavLst>
                                    </p:anim>
                                    <p:anim calcmode="lin" valueType="num">
                                      <p:cBhvr additive="base">
                                        <p:cTn id="41"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68"/>
                                        </p:tgtEl>
                                        <p:attrNameLst>
                                          <p:attrName>style.visibility</p:attrName>
                                        </p:attrNameLst>
                                      </p:cBhvr>
                                      <p:to>
                                        <p:strVal val="visible"/>
                                      </p:to>
                                    </p:set>
                                    <p:anim calcmode="lin" valueType="num">
                                      <p:cBhvr additive="base">
                                        <p:cTn id="46" dur="500" fill="hold"/>
                                        <p:tgtEl>
                                          <p:spTgt spid="68"/>
                                        </p:tgtEl>
                                        <p:attrNameLst>
                                          <p:attrName>ppt_x</p:attrName>
                                        </p:attrNameLst>
                                      </p:cBhvr>
                                      <p:tavLst>
                                        <p:tav tm="0">
                                          <p:val>
                                            <p:strVal val="#ppt_x"/>
                                          </p:val>
                                        </p:tav>
                                        <p:tav tm="100000">
                                          <p:val>
                                            <p:strVal val="#ppt_x"/>
                                          </p:val>
                                        </p:tav>
                                      </p:tavLst>
                                    </p:anim>
                                    <p:anim calcmode="lin" valueType="num">
                                      <p:cBhvr additive="base">
                                        <p:cTn id="47"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blinds(horizontal)">
                                      <p:cBhvr>
                                        <p:cTn id="52" dur="500"/>
                                        <p:tgtEl>
                                          <p:spTgt spid="4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blinds(horizontal)">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blinds(horizontal)">
                                      <p:cBhvr>
                                        <p:cTn id="62" dur="500"/>
                                        <p:tgtEl>
                                          <p:spTgt spid="3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blinds(horizontal)">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blinds(horizontal)">
                                      <p:cBhvr>
                                        <p:cTn id="72" dur="500"/>
                                        <p:tgtEl>
                                          <p:spTgt spid="30"/>
                                        </p:tgtEl>
                                      </p:cBhvr>
                                    </p:animEffect>
                                  </p:childTnLst>
                                </p:cTn>
                              </p:par>
                              <p:par>
                                <p:cTn id="73" presetID="3" presetClass="entr" presetSubtype="10" fill="hold" nodeType="with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blinds(horizontal)">
                                      <p:cBhvr>
                                        <p:cTn id="75" dur="500"/>
                                        <p:tgtEl>
                                          <p:spTgt spid="47"/>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blinds(horizontal)">
                                      <p:cBhvr>
                                        <p:cTn id="80" dur="500"/>
                                        <p:tgtEl>
                                          <p:spTgt spid="15"/>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69"/>
                                        </p:tgtEl>
                                        <p:attrNameLst>
                                          <p:attrName>style.visibility</p:attrName>
                                        </p:attrNameLst>
                                      </p:cBhvr>
                                      <p:to>
                                        <p:strVal val="visible"/>
                                      </p:to>
                                    </p:set>
                                    <p:anim calcmode="lin" valueType="num">
                                      <p:cBhvr additive="base">
                                        <p:cTn id="85" dur="500" fill="hold"/>
                                        <p:tgtEl>
                                          <p:spTgt spid="69"/>
                                        </p:tgtEl>
                                        <p:attrNameLst>
                                          <p:attrName>ppt_x</p:attrName>
                                        </p:attrNameLst>
                                      </p:cBhvr>
                                      <p:tavLst>
                                        <p:tav tm="0">
                                          <p:val>
                                            <p:strVal val="#ppt_x"/>
                                          </p:val>
                                        </p:tav>
                                        <p:tav tm="100000">
                                          <p:val>
                                            <p:strVal val="#ppt_x"/>
                                          </p:val>
                                        </p:tav>
                                      </p:tavLst>
                                    </p:anim>
                                    <p:anim calcmode="lin" valueType="num">
                                      <p:cBhvr additive="base">
                                        <p:cTn id="86"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87"/>
                                        </p:tgtEl>
                                        <p:attrNameLst>
                                          <p:attrName>style.visibility</p:attrName>
                                        </p:attrNameLst>
                                      </p:cBhvr>
                                      <p:to>
                                        <p:strVal val="visible"/>
                                      </p:to>
                                    </p:set>
                                    <p:anim calcmode="lin" valueType="num">
                                      <p:cBhvr additive="base">
                                        <p:cTn id="91" dur="500" fill="hold"/>
                                        <p:tgtEl>
                                          <p:spTgt spid="87"/>
                                        </p:tgtEl>
                                        <p:attrNameLst>
                                          <p:attrName>ppt_x</p:attrName>
                                        </p:attrNameLst>
                                      </p:cBhvr>
                                      <p:tavLst>
                                        <p:tav tm="0">
                                          <p:val>
                                            <p:strVal val="#ppt_x"/>
                                          </p:val>
                                        </p:tav>
                                        <p:tav tm="100000">
                                          <p:val>
                                            <p:strVal val="#ppt_x"/>
                                          </p:val>
                                        </p:tav>
                                      </p:tavLst>
                                    </p:anim>
                                    <p:anim calcmode="lin" valueType="num">
                                      <p:cBhvr additive="base">
                                        <p:cTn id="92"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54"/>
                                        </p:tgtEl>
                                        <p:attrNameLst>
                                          <p:attrName>style.visibility</p:attrName>
                                        </p:attrNameLst>
                                      </p:cBhvr>
                                      <p:to>
                                        <p:strVal val="visible"/>
                                      </p:to>
                                    </p:set>
                                    <p:animEffect transition="in" filter="blinds(horizontal)">
                                      <p:cBhvr>
                                        <p:cTn id="97" dur="500"/>
                                        <p:tgtEl>
                                          <p:spTgt spid="54"/>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12"/>
                                        </p:tgtEl>
                                        <p:attrNameLst>
                                          <p:attrName>style.visibility</p:attrName>
                                        </p:attrNameLst>
                                      </p:cBhvr>
                                      <p:to>
                                        <p:strVal val="visible"/>
                                      </p:to>
                                    </p:set>
                                    <p:animEffect transition="in" filter="blinds(horizontal)">
                                      <p:cBhvr>
                                        <p:cTn id="102" dur="500"/>
                                        <p:tgtEl>
                                          <p:spTgt spid="12"/>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37"/>
                                        </p:tgtEl>
                                        <p:attrNameLst>
                                          <p:attrName>style.visibility</p:attrName>
                                        </p:attrNameLst>
                                      </p:cBhvr>
                                      <p:to>
                                        <p:strVal val="visible"/>
                                      </p:to>
                                    </p:set>
                                    <p:animEffect transition="in" filter="blinds(horizontal)">
                                      <p:cBhvr>
                                        <p:cTn id="107" dur="500"/>
                                        <p:tgtEl>
                                          <p:spTgt spid="37"/>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blinds(horizontal)">
                                      <p:cBhvr>
                                        <p:cTn id="112" dur="500"/>
                                        <p:tgtEl>
                                          <p:spTgt spid="22"/>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31"/>
                                        </p:tgtEl>
                                        <p:attrNameLst>
                                          <p:attrName>style.visibility</p:attrName>
                                        </p:attrNameLst>
                                      </p:cBhvr>
                                      <p:to>
                                        <p:strVal val="visible"/>
                                      </p:to>
                                    </p:set>
                                    <p:animEffect transition="in" filter="blinds(horizontal)">
                                      <p:cBhvr>
                                        <p:cTn id="117" dur="500"/>
                                        <p:tgtEl>
                                          <p:spTgt spid="31"/>
                                        </p:tgtEl>
                                      </p:cBhvr>
                                    </p:animEffect>
                                  </p:childTnLst>
                                </p:cTn>
                              </p:par>
                              <p:par>
                                <p:cTn id="118" presetID="3" presetClass="entr" presetSubtype="10" fill="hold" nodeType="withEffect">
                                  <p:stCondLst>
                                    <p:cond delay="0"/>
                                  </p:stCondLst>
                                  <p:childTnLst>
                                    <p:set>
                                      <p:cBhvr>
                                        <p:cTn id="119" dur="1" fill="hold">
                                          <p:stCondLst>
                                            <p:cond delay="0"/>
                                          </p:stCondLst>
                                        </p:cTn>
                                        <p:tgtEl>
                                          <p:spTgt spid="48"/>
                                        </p:tgtEl>
                                        <p:attrNameLst>
                                          <p:attrName>style.visibility</p:attrName>
                                        </p:attrNameLst>
                                      </p:cBhvr>
                                      <p:to>
                                        <p:strVal val="visible"/>
                                      </p:to>
                                    </p:set>
                                    <p:animEffect transition="in" filter="blinds(horizontal)">
                                      <p:cBhvr>
                                        <p:cTn id="120" dur="500"/>
                                        <p:tgtEl>
                                          <p:spTgt spid="48"/>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grpId="0" nodeType="clickEffect">
                                  <p:stCondLst>
                                    <p:cond delay="0"/>
                                  </p:stCondLst>
                                  <p:childTnLst>
                                    <p:set>
                                      <p:cBhvr>
                                        <p:cTn id="124" dur="1" fill="hold">
                                          <p:stCondLst>
                                            <p:cond delay="0"/>
                                          </p:stCondLst>
                                        </p:cTn>
                                        <p:tgtEl>
                                          <p:spTgt spid="94"/>
                                        </p:tgtEl>
                                        <p:attrNameLst>
                                          <p:attrName>style.visibility</p:attrName>
                                        </p:attrNameLst>
                                      </p:cBhvr>
                                      <p:to>
                                        <p:strVal val="visible"/>
                                      </p:to>
                                    </p:set>
                                    <p:animEffect transition="in" filter="blinds(horizontal)">
                                      <p:cBhvr>
                                        <p:cTn id="125" dur="500"/>
                                        <p:tgtEl>
                                          <p:spTgt spid="94"/>
                                        </p:tgtEl>
                                      </p:cBhvr>
                                    </p:animEffect>
                                  </p:childTnLst>
                                </p:cTn>
                              </p:par>
                            </p:childTnLst>
                          </p:cTn>
                        </p:par>
                      </p:childTnLst>
                    </p:cTn>
                  </p:par>
                  <p:par>
                    <p:cTn id="126" fill="hold">
                      <p:stCondLst>
                        <p:cond delay="indefinite"/>
                      </p:stCondLst>
                      <p:childTnLst>
                        <p:par>
                          <p:cTn id="127" fill="hold">
                            <p:stCondLst>
                              <p:cond delay="0"/>
                            </p:stCondLst>
                            <p:childTnLst>
                              <p:par>
                                <p:cTn id="128" presetID="2" presetClass="entr" presetSubtype="4" fill="hold" nodeType="clickEffect">
                                  <p:stCondLst>
                                    <p:cond delay="0"/>
                                  </p:stCondLst>
                                  <p:childTnLst>
                                    <p:set>
                                      <p:cBhvr>
                                        <p:cTn id="129" dur="1" fill="hold">
                                          <p:stCondLst>
                                            <p:cond delay="0"/>
                                          </p:stCondLst>
                                        </p:cTn>
                                        <p:tgtEl>
                                          <p:spTgt spid="88"/>
                                        </p:tgtEl>
                                        <p:attrNameLst>
                                          <p:attrName>style.visibility</p:attrName>
                                        </p:attrNameLst>
                                      </p:cBhvr>
                                      <p:to>
                                        <p:strVal val="visible"/>
                                      </p:to>
                                    </p:set>
                                    <p:anim calcmode="lin" valueType="num">
                                      <p:cBhvr additive="base">
                                        <p:cTn id="130" dur="500" fill="hold"/>
                                        <p:tgtEl>
                                          <p:spTgt spid="88"/>
                                        </p:tgtEl>
                                        <p:attrNameLst>
                                          <p:attrName>ppt_x</p:attrName>
                                        </p:attrNameLst>
                                      </p:cBhvr>
                                      <p:tavLst>
                                        <p:tav tm="0">
                                          <p:val>
                                            <p:strVal val="#ppt_x"/>
                                          </p:val>
                                        </p:tav>
                                        <p:tav tm="100000">
                                          <p:val>
                                            <p:strVal val="#ppt_x"/>
                                          </p:val>
                                        </p:tav>
                                      </p:tavLst>
                                    </p:anim>
                                    <p:anim calcmode="lin" valueType="num">
                                      <p:cBhvr additive="base">
                                        <p:cTn id="131"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2" presetClass="entr" presetSubtype="4" fill="hold" nodeType="clickEffect">
                                  <p:stCondLst>
                                    <p:cond delay="0"/>
                                  </p:stCondLst>
                                  <p:childTnLst>
                                    <p:set>
                                      <p:cBhvr>
                                        <p:cTn id="135" dur="1" fill="hold">
                                          <p:stCondLst>
                                            <p:cond delay="0"/>
                                          </p:stCondLst>
                                        </p:cTn>
                                        <p:tgtEl>
                                          <p:spTgt spid="89"/>
                                        </p:tgtEl>
                                        <p:attrNameLst>
                                          <p:attrName>style.visibility</p:attrName>
                                        </p:attrNameLst>
                                      </p:cBhvr>
                                      <p:to>
                                        <p:strVal val="visible"/>
                                      </p:to>
                                    </p:set>
                                    <p:anim calcmode="lin" valueType="num">
                                      <p:cBhvr additive="base">
                                        <p:cTn id="136" dur="500" fill="hold"/>
                                        <p:tgtEl>
                                          <p:spTgt spid="89"/>
                                        </p:tgtEl>
                                        <p:attrNameLst>
                                          <p:attrName>ppt_x</p:attrName>
                                        </p:attrNameLst>
                                      </p:cBhvr>
                                      <p:tavLst>
                                        <p:tav tm="0">
                                          <p:val>
                                            <p:strVal val="#ppt_x"/>
                                          </p:val>
                                        </p:tav>
                                        <p:tav tm="100000">
                                          <p:val>
                                            <p:strVal val="#ppt_x"/>
                                          </p:val>
                                        </p:tav>
                                      </p:tavLst>
                                    </p:anim>
                                    <p:anim calcmode="lin" valueType="num">
                                      <p:cBhvr additive="base">
                                        <p:cTn id="137"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nodeType="clickEffect">
                                  <p:stCondLst>
                                    <p:cond delay="0"/>
                                  </p:stCondLst>
                                  <p:childTnLst>
                                    <p:set>
                                      <p:cBhvr>
                                        <p:cTn id="141" dur="1" fill="hold">
                                          <p:stCondLst>
                                            <p:cond delay="0"/>
                                          </p:stCondLst>
                                        </p:cTn>
                                        <p:tgtEl>
                                          <p:spTgt spid="56"/>
                                        </p:tgtEl>
                                        <p:attrNameLst>
                                          <p:attrName>style.visibility</p:attrName>
                                        </p:attrNameLst>
                                      </p:cBhvr>
                                      <p:to>
                                        <p:strVal val="visible"/>
                                      </p:to>
                                    </p:set>
                                    <p:animEffect transition="in" filter="blinds(horizontal)">
                                      <p:cBhvr>
                                        <p:cTn id="142" dur="500"/>
                                        <p:tgtEl>
                                          <p:spTgt spid="56"/>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13"/>
                                        </p:tgtEl>
                                        <p:attrNameLst>
                                          <p:attrName>style.visibility</p:attrName>
                                        </p:attrNameLst>
                                      </p:cBhvr>
                                      <p:to>
                                        <p:strVal val="visible"/>
                                      </p:to>
                                    </p:set>
                                    <p:animEffect transition="in" filter="blinds(horizontal)">
                                      <p:cBhvr>
                                        <p:cTn id="147" dur="500"/>
                                        <p:tgtEl>
                                          <p:spTgt spid="13"/>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nodeType="clickEffect">
                                  <p:stCondLst>
                                    <p:cond delay="0"/>
                                  </p:stCondLst>
                                  <p:childTnLst>
                                    <p:set>
                                      <p:cBhvr>
                                        <p:cTn id="151" dur="1" fill="hold">
                                          <p:stCondLst>
                                            <p:cond delay="0"/>
                                          </p:stCondLst>
                                        </p:cTn>
                                        <p:tgtEl>
                                          <p:spTgt spid="38"/>
                                        </p:tgtEl>
                                        <p:attrNameLst>
                                          <p:attrName>style.visibility</p:attrName>
                                        </p:attrNameLst>
                                      </p:cBhvr>
                                      <p:to>
                                        <p:strVal val="visible"/>
                                      </p:to>
                                    </p:set>
                                    <p:animEffect transition="in" filter="blinds(horizontal)">
                                      <p:cBhvr>
                                        <p:cTn id="152" dur="500"/>
                                        <p:tgtEl>
                                          <p:spTgt spid="38"/>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28"/>
                                        </p:tgtEl>
                                        <p:attrNameLst>
                                          <p:attrName>style.visibility</p:attrName>
                                        </p:attrNameLst>
                                      </p:cBhvr>
                                      <p:to>
                                        <p:strVal val="visible"/>
                                      </p:to>
                                    </p:set>
                                    <p:animEffect transition="in" filter="blinds(horizontal)">
                                      <p:cBhvr>
                                        <p:cTn id="157" dur="500"/>
                                        <p:tgtEl>
                                          <p:spTgt spid="28"/>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xit" presetSubtype="10" fill="hold" nodeType="clickEffect">
                                  <p:stCondLst>
                                    <p:cond delay="0"/>
                                  </p:stCondLst>
                                  <p:childTnLst>
                                    <p:animEffect transition="out" filter="blinds(horizontal)">
                                      <p:cBhvr>
                                        <p:cTn id="161" dur="500"/>
                                        <p:tgtEl>
                                          <p:spTgt spid="89"/>
                                        </p:tgtEl>
                                      </p:cBhvr>
                                    </p:animEffect>
                                    <p:set>
                                      <p:cBhvr>
                                        <p:cTn id="162" dur="1" fill="hold">
                                          <p:stCondLst>
                                            <p:cond delay="499"/>
                                          </p:stCondLst>
                                        </p:cTn>
                                        <p:tgtEl>
                                          <p:spTgt spid="89"/>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3" presetClass="exit" presetSubtype="10" fill="hold" nodeType="clickEffect">
                                  <p:stCondLst>
                                    <p:cond delay="0"/>
                                  </p:stCondLst>
                                  <p:childTnLst>
                                    <p:animEffect transition="out" filter="blinds(horizontal)">
                                      <p:cBhvr>
                                        <p:cTn id="166" dur="500"/>
                                        <p:tgtEl>
                                          <p:spTgt spid="88"/>
                                        </p:tgtEl>
                                      </p:cBhvr>
                                    </p:animEffect>
                                    <p:set>
                                      <p:cBhvr>
                                        <p:cTn id="167" dur="1" fill="hold">
                                          <p:stCondLst>
                                            <p:cond delay="499"/>
                                          </p:stCondLst>
                                        </p:cTn>
                                        <p:tgtEl>
                                          <p:spTgt spid="88"/>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3" presetClass="entr" presetSubtype="10" fill="hold" nodeType="clickEffect">
                                  <p:stCondLst>
                                    <p:cond delay="0"/>
                                  </p:stCondLst>
                                  <p:childTnLst>
                                    <p:set>
                                      <p:cBhvr>
                                        <p:cTn id="171" dur="1" fill="hold">
                                          <p:stCondLst>
                                            <p:cond delay="0"/>
                                          </p:stCondLst>
                                        </p:cTn>
                                        <p:tgtEl>
                                          <p:spTgt spid="59"/>
                                        </p:tgtEl>
                                        <p:attrNameLst>
                                          <p:attrName>style.visibility</p:attrName>
                                        </p:attrNameLst>
                                      </p:cBhvr>
                                      <p:to>
                                        <p:strVal val="visible"/>
                                      </p:to>
                                    </p:set>
                                    <p:animEffect transition="in" filter="blinds(horizontal)">
                                      <p:cBhvr>
                                        <p:cTn id="172" dur="500"/>
                                        <p:tgtEl>
                                          <p:spTgt spid="59"/>
                                        </p:tgtEl>
                                      </p:cBhvr>
                                    </p:animEffect>
                                  </p:childTnLst>
                                </p:cTn>
                              </p:par>
                            </p:childTnLst>
                          </p:cTn>
                        </p:par>
                      </p:childTnLst>
                    </p:cTn>
                  </p:par>
                  <p:par>
                    <p:cTn id="173" fill="hold">
                      <p:stCondLst>
                        <p:cond delay="indefinite"/>
                      </p:stCondLst>
                      <p:childTnLst>
                        <p:par>
                          <p:cTn id="174" fill="hold">
                            <p:stCondLst>
                              <p:cond delay="0"/>
                            </p:stCondLst>
                            <p:childTnLst>
                              <p:par>
                                <p:cTn id="175" presetID="3" presetClass="entr" presetSubtype="10" fill="hold" grpId="0" nodeType="clickEffect">
                                  <p:stCondLst>
                                    <p:cond delay="0"/>
                                  </p:stCondLst>
                                  <p:childTnLst>
                                    <p:set>
                                      <p:cBhvr>
                                        <p:cTn id="176" dur="1" fill="hold">
                                          <p:stCondLst>
                                            <p:cond delay="0"/>
                                          </p:stCondLst>
                                        </p:cTn>
                                        <p:tgtEl>
                                          <p:spTgt spid="23"/>
                                        </p:tgtEl>
                                        <p:attrNameLst>
                                          <p:attrName>style.visibility</p:attrName>
                                        </p:attrNameLst>
                                      </p:cBhvr>
                                      <p:to>
                                        <p:strVal val="visible"/>
                                      </p:to>
                                    </p:set>
                                    <p:animEffect transition="in" filter="blinds(horizontal)">
                                      <p:cBhvr>
                                        <p:cTn id="177" dur="500"/>
                                        <p:tgtEl>
                                          <p:spTgt spid="23"/>
                                        </p:tgtEl>
                                      </p:cBhvr>
                                    </p:animEffect>
                                  </p:childTnLst>
                                </p:cTn>
                              </p:par>
                            </p:childTnLst>
                          </p:cTn>
                        </p:par>
                      </p:childTnLst>
                    </p:cTn>
                  </p:par>
                  <p:par>
                    <p:cTn id="178" fill="hold">
                      <p:stCondLst>
                        <p:cond delay="indefinite"/>
                      </p:stCondLst>
                      <p:childTnLst>
                        <p:par>
                          <p:cTn id="179" fill="hold">
                            <p:stCondLst>
                              <p:cond delay="0"/>
                            </p:stCondLst>
                            <p:childTnLst>
                              <p:par>
                                <p:cTn id="180" presetID="3" presetClass="entr" presetSubtype="10" fill="hold" nodeType="clickEffect">
                                  <p:stCondLst>
                                    <p:cond delay="0"/>
                                  </p:stCondLst>
                                  <p:childTnLst>
                                    <p:set>
                                      <p:cBhvr>
                                        <p:cTn id="181" dur="1" fill="hold">
                                          <p:stCondLst>
                                            <p:cond delay="0"/>
                                          </p:stCondLst>
                                        </p:cTn>
                                        <p:tgtEl>
                                          <p:spTgt spid="50"/>
                                        </p:tgtEl>
                                        <p:attrNameLst>
                                          <p:attrName>style.visibility</p:attrName>
                                        </p:attrNameLst>
                                      </p:cBhvr>
                                      <p:to>
                                        <p:strVal val="visible"/>
                                      </p:to>
                                    </p:set>
                                    <p:animEffect transition="in" filter="blinds(horizontal)">
                                      <p:cBhvr>
                                        <p:cTn id="182" dur="500"/>
                                        <p:tgtEl>
                                          <p:spTgt spid="50"/>
                                        </p:tgtEl>
                                      </p:cBhvr>
                                    </p:animEffect>
                                  </p:childTnLst>
                                </p:cTn>
                              </p:par>
                            </p:childTnLst>
                          </p:cTn>
                        </p:par>
                      </p:childTnLst>
                    </p:cTn>
                  </p:par>
                  <p:par>
                    <p:cTn id="183" fill="hold">
                      <p:stCondLst>
                        <p:cond delay="indefinite"/>
                      </p:stCondLst>
                      <p:childTnLst>
                        <p:par>
                          <p:cTn id="184" fill="hold">
                            <p:stCondLst>
                              <p:cond delay="0"/>
                            </p:stCondLst>
                            <p:childTnLst>
                              <p:par>
                                <p:cTn id="185" presetID="3" presetClass="entr" presetSubtype="10" fill="hold" grpId="0" nodeType="clickEffect">
                                  <p:stCondLst>
                                    <p:cond delay="0"/>
                                  </p:stCondLst>
                                  <p:childTnLst>
                                    <p:set>
                                      <p:cBhvr>
                                        <p:cTn id="186" dur="1" fill="hold">
                                          <p:stCondLst>
                                            <p:cond delay="0"/>
                                          </p:stCondLst>
                                        </p:cTn>
                                        <p:tgtEl>
                                          <p:spTgt spid="27"/>
                                        </p:tgtEl>
                                        <p:attrNameLst>
                                          <p:attrName>style.visibility</p:attrName>
                                        </p:attrNameLst>
                                      </p:cBhvr>
                                      <p:to>
                                        <p:strVal val="visible"/>
                                      </p:to>
                                    </p:set>
                                    <p:animEffect transition="in" filter="blinds(horizontal)">
                                      <p:cBhvr>
                                        <p:cTn id="187" dur="500"/>
                                        <p:tgtEl>
                                          <p:spTgt spid="27"/>
                                        </p:tgtEl>
                                      </p:cBhvr>
                                    </p:animEffect>
                                  </p:childTnLst>
                                </p:cTn>
                              </p:par>
                            </p:childTnLst>
                          </p:cTn>
                        </p:par>
                      </p:childTnLst>
                    </p:cTn>
                  </p:par>
                  <p:par>
                    <p:cTn id="188" fill="hold">
                      <p:stCondLst>
                        <p:cond delay="indefinite"/>
                      </p:stCondLst>
                      <p:childTnLst>
                        <p:par>
                          <p:cTn id="189" fill="hold">
                            <p:stCondLst>
                              <p:cond delay="0"/>
                            </p:stCondLst>
                            <p:childTnLst>
                              <p:par>
                                <p:cTn id="190" presetID="3" presetClass="exit" presetSubtype="10" fill="hold" nodeType="clickEffect">
                                  <p:stCondLst>
                                    <p:cond delay="0"/>
                                  </p:stCondLst>
                                  <p:childTnLst>
                                    <p:animEffect transition="out" filter="blinds(horizontal)">
                                      <p:cBhvr>
                                        <p:cTn id="191" dur="500"/>
                                        <p:tgtEl>
                                          <p:spTgt spid="87"/>
                                        </p:tgtEl>
                                      </p:cBhvr>
                                    </p:animEffect>
                                    <p:set>
                                      <p:cBhvr>
                                        <p:cTn id="192" dur="1" fill="hold">
                                          <p:stCondLst>
                                            <p:cond delay="499"/>
                                          </p:stCondLst>
                                        </p:cTn>
                                        <p:tgtEl>
                                          <p:spTgt spid="87"/>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3" presetClass="exit" presetSubtype="10" fill="hold" nodeType="clickEffect">
                                  <p:stCondLst>
                                    <p:cond delay="0"/>
                                  </p:stCondLst>
                                  <p:childTnLst>
                                    <p:animEffect transition="out" filter="blinds(horizontal)">
                                      <p:cBhvr>
                                        <p:cTn id="196" dur="500"/>
                                        <p:tgtEl>
                                          <p:spTgt spid="69"/>
                                        </p:tgtEl>
                                      </p:cBhvr>
                                    </p:animEffect>
                                    <p:set>
                                      <p:cBhvr>
                                        <p:cTn id="197" dur="1" fill="hold">
                                          <p:stCondLst>
                                            <p:cond delay="499"/>
                                          </p:stCondLst>
                                        </p:cTn>
                                        <p:tgtEl>
                                          <p:spTgt spid="69"/>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3" presetClass="entr" presetSubtype="10" fill="hold" nodeType="clickEffect">
                                  <p:stCondLst>
                                    <p:cond delay="0"/>
                                  </p:stCondLst>
                                  <p:childTnLst>
                                    <p:set>
                                      <p:cBhvr>
                                        <p:cTn id="201" dur="1" fill="hold">
                                          <p:stCondLst>
                                            <p:cond delay="0"/>
                                          </p:stCondLst>
                                        </p:cTn>
                                        <p:tgtEl>
                                          <p:spTgt spid="60"/>
                                        </p:tgtEl>
                                        <p:attrNameLst>
                                          <p:attrName>style.visibility</p:attrName>
                                        </p:attrNameLst>
                                      </p:cBhvr>
                                      <p:to>
                                        <p:strVal val="visible"/>
                                      </p:to>
                                    </p:set>
                                    <p:animEffect transition="in" filter="blinds(horizontal)">
                                      <p:cBhvr>
                                        <p:cTn id="202" dur="500"/>
                                        <p:tgtEl>
                                          <p:spTgt spid="60"/>
                                        </p:tgtEl>
                                      </p:cBhvr>
                                    </p:animEffect>
                                  </p:childTnLst>
                                </p:cTn>
                              </p:par>
                            </p:childTnLst>
                          </p:cTn>
                        </p:par>
                      </p:childTnLst>
                    </p:cTn>
                  </p:par>
                  <p:par>
                    <p:cTn id="203" fill="hold">
                      <p:stCondLst>
                        <p:cond delay="indefinite"/>
                      </p:stCondLst>
                      <p:childTnLst>
                        <p:par>
                          <p:cTn id="204" fill="hold">
                            <p:stCondLst>
                              <p:cond delay="0"/>
                            </p:stCondLst>
                            <p:childTnLst>
                              <p:par>
                                <p:cTn id="205" presetID="3" presetClass="entr" presetSubtype="10" fill="hold" grpId="0" nodeType="clickEffect">
                                  <p:stCondLst>
                                    <p:cond delay="0"/>
                                  </p:stCondLst>
                                  <p:childTnLst>
                                    <p:set>
                                      <p:cBhvr>
                                        <p:cTn id="206" dur="1" fill="hold">
                                          <p:stCondLst>
                                            <p:cond delay="0"/>
                                          </p:stCondLst>
                                        </p:cTn>
                                        <p:tgtEl>
                                          <p:spTgt spid="21"/>
                                        </p:tgtEl>
                                        <p:attrNameLst>
                                          <p:attrName>style.visibility</p:attrName>
                                        </p:attrNameLst>
                                      </p:cBhvr>
                                      <p:to>
                                        <p:strVal val="visible"/>
                                      </p:to>
                                    </p:set>
                                    <p:animEffect transition="in" filter="blinds(horizontal)">
                                      <p:cBhvr>
                                        <p:cTn id="207" dur="500"/>
                                        <p:tgtEl>
                                          <p:spTgt spid="21"/>
                                        </p:tgtEl>
                                      </p:cBhvr>
                                    </p:animEffect>
                                  </p:childTnLst>
                                </p:cTn>
                              </p:par>
                            </p:childTnLst>
                          </p:cTn>
                        </p:par>
                      </p:childTnLst>
                    </p:cTn>
                  </p:par>
                  <p:par>
                    <p:cTn id="208" fill="hold">
                      <p:stCondLst>
                        <p:cond delay="indefinite"/>
                      </p:stCondLst>
                      <p:childTnLst>
                        <p:par>
                          <p:cTn id="209" fill="hold">
                            <p:stCondLst>
                              <p:cond delay="0"/>
                            </p:stCondLst>
                            <p:childTnLst>
                              <p:par>
                                <p:cTn id="210" presetID="3" presetClass="entr" presetSubtype="10" fill="hold" nodeType="clickEffect">
                                  <p:stCondLst>
                                    <p:cond delay="0"/>
                                  </p:stCondLst>
                                  <p:childTnLst>
                                    <p:set>
                                      <p:cBhvr>
                                        <p:cTn id="211" dur="1" fill="hold">
                                          <p:stCondLst>
                                            <p:cond delay="0"/>
                                          </p:stCondLst>
                                        </p:cTn>
                                        <p:tgtEl>
                                          <p:spTgt spid="49"/>
                                        </p:tgtEl>
                                        <p:attrNameLst>
                                          <p:attrName>style.visibility</p:attrName>
                                        </p:attrNameLst>
                                      </p:cBhvr>
                                      <p:to>
                                        <p:strVal val="visible"/>
                                      </p:to>
                                    </p:set>
                                    <p:animEffect transition="in" filter="blinds(horizontal)">
                                      <p:cBhvr>
                                        <p:cTn id="212" dur="500"/>
                                        <p:tgtEl>
                                          <p:spTgt spid="49"/>
                                        </p:tgtEl>
                                      </p:cBhvr>
                                    </p:animEffect>
                                  </p:childTnLst>
                                </p:cTn>
                              </p:par>
                            </p:childTnLst>
                          </p:cTn>
                        </p:par>
                      </p:childTnLst>
                    </p:cTn>
                  </p:par>
                  <p:par>
                    <p:cTn id="213" fill="hold">
                      <p:stCondLst>
                        <p:cond delay="indefinite"/>
                      </p:stCondLst>
                      <p:childTnLst>
                        <p:par>
                          <p:cTn id="214" fill="hold">
                            <p:stCondLst>
                              <p:cond delay="0"/>
                            </p:stCondLst>
                            <p:childTnLst>
                              <p:par>
                                <p:cTn id="215" presetID="3" presetClass="entr" presetSubtype="10" fill="hold" grpId="0" nodeType="clickEffect">
                                  <p:stCondLst>
                                    <p:cond delay="0"/>
                                  </p:stCondLst>
                                  <p:childTnLst>
                                    <p:set>
                                      <p:cBhvr>
                                        <p:cTn id="216" dur="1" fill="hold">
                                          <p:stCondLst>
                                            <p:cond delay="0"/>
                                          </p:stCondLst>
                                        </p:cTn>
                                        <p:tgtEl>
                                          <p:spTgt spid="26"/>
                                        </p:tgtEl>
                                        <p:attrNameLst>
                                          <p:attrName>style.visibility</p:attrName>
                                        </p:attrNameLst>
                                      </p:cBhvr>
                                      <p:to>
                                        <p:strVal val="visible"/>
                                      </p:to>
                                    </p:set>
                                    <p:animEffect transition="in" filter="blinds(horizontal)">
                                      <p:cBhvr>
                                        <p:cTn id="217" dur="500"/>
                                        <p:tgtEl>
                                          <p:spTgt spid="26"/>
                                        </p:tgtEl>
                                      </p:cBhvr>
                                    </p:animEffect>
                                  </p:childTnLst>
                                </p:cTn>
                              </p:par>
                            </p:childTnLst>
                          </p:cTn>
                        </p:par>
                      </p:childTnLst>
                    </p:cTn>
                  </p:par>
                  <p:par>
                    <p:cTn id="218" fill="hold">
                      <p:stCondLst>
                        <p:cond delay="indefinite"/>
                      </p:stCondLst>
                      <p:childTnLst>
                        <p:par>
                          <p:cTn id="219" fill="hold">
                            <p:stCondLst>
                              <p:cond delay="0"/>
                            </p:stCondLst>
                            <p:childTnLst>
                              <p:par>
                                <p:cTn id="220" presetID="3" presetClass="exit" presetSubtype="10" fill="hold" nodeType="clickEffect">
                                  <p:stCondLst>
                                    <p:cond delay="0"/>
                                  </p:stCondLst>
                                  <p:childTnLst>
                                    <p:animEffect transition="out" filter="blinds(horizontal)">
                                      <p:cBhvr>
                                        <p:cTn id="221" dur="500"/>
                                        <p:tgtEl>
                                          <p:spTgt spid="68"/>
                                        </p:tgtEl>
                                      </p:cBhvr>
                                    </p:animEffect>
                                    <p:set>
                                      <p:cBhvr>
                                        <p:cTn id="222" dur="1" fill="hold">
                                          <p:stCondLst>
                                            <p:cond delay="499"/>
                                          </p:stCondLst>
                                        </p:cTn>
                                        <p:tgtEl>
                                          <p:spTgt spid="68"/>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3" presetClass="exit" presetSubtype="10" fill="hold" nodeType="clickEffect">
                                  <p:stCondLst>
                                    <p:cond delay="0"/>
                                  </p:stCondLst>
                                  <p:childTnLst>
                                    <p:animEffect transition="out" filter="blinds(horizontal)">
                                      <p:cBhvr>
                                        <p:cTn id="226" dur="500"/>
                                        <p:tgtEl>
                                          <p:spTgt spid="58"/>
                                        </p:tgtEl>
                                      </p:cBhvr>
                                    </p:animEffect>
                                    <p:set>
                                      <p:cBhvr>
                                        <p:cTn id="227" dur="1" fill="hold">
                                          <p:stCondLst>
                                            <p:cond delay="499"/>
                                          </p:stCondLst>
                                        </p:cTn>
                                        <p:tgtEl>
                                          <p:spTgt spid="58"/>
                                        </p:tgtEl>
                                        <p:attrNameLst>
                                          <p:attrName>style.visibility</p:attrName>
                                        </p:attrNameLst>
                                      </p:cBhvr>
                                      <p:to>
                                        <p:strVal val="hidden"/>
                                      </p:to>
                                    </p:set>
                                  </p:childTnLst>
                                </p:cTn>
                              </p:par>
                            </p:childTnLst>
                          </p:cTn>
                        </p:par>
                      </p:childTnLst>
                    </p:cTn>
                  </p:par>
                  <p:par>
                    <p:cTn id="228" fill="hold">
                      <p:stCondLst>
                        <p:cond delay="indefinite"/>
                      </p:stCondLst>
                      <p:childTnLst>
                        <p:par>
                          <p:cTn id="229" fill="hold">
                            <p:stCondLst>
                              <p:cond delay="0"/>
                            </p:stCondLst>
                            <p:childTnLst>
                              <p:par>
                                <p:cTn id="230" presetID="3" presetClass="entr" presetSubtype="10" fill="hold" nodeType="clickEffect">
                                  <p:stCondLst>
                                    <p:cond delay="0"/>
                                  </p:stCondLst>
                                  <p:childTnLst>
                                    <p:set>
                                      <p:cBhvr>
                                        <p:cTn id="231" dur="1" fill="hold">
                                          <p:stCondLst>
                                            <p:cond delay="0"/>
                                          </p:stCondLst>
                                        </p:cTn>
                                        <p:tgtEl>
                                          <p:spTgt spid="61"/>
                                        </p:tgtEl>
                                        <p:attrNameLst>
                                          <p:attrName>style.visibility</p:attrName>
                                        </p:attrNameLst>
                                      </p:cBhvr>
                                      <p:to>
                                        <p:strVal val="visible"/>
                                      </p:to>
                                    </p:set>
                                    <p:animEffect transition="in" filter="blinds(horizontal)">
                                      <p:cBhvr>
                                        <p:cTn id="232" dur="500"/>
                                        <p:tgtEl>
                                          <p:spTgt spid="61"/>
                                        </p:tgtEl>
                                      </p:cBhvr>
                                    </p:animEffect>
                                  </p:childTnLst>
                                </p:cTn>
                              </p:par>
                            </p:childTnLst>
                          </p:cTn>
                        </p:par>
                      </p:childTnLst>
                    </p:cTn>
                  </p:par>
                  <p:par>
                    <p:cTn id="233" fill="hold">
                      <p:stCondLst>
                        <p:cond delay="indefinite"/>
                      </p:stCondLst>
                      <p:childTnLst>
                        <p:par>
                          <p:cTn id="234" fill="hold">
                            <p:stCondLst>
                              <p:cond delay="0"/>
                            </p:stCondLst>
                            <p:childTnLst>
                              <p:par>
                                <p:cTn id="235" presetID="3" presetClass="entr" presetSubtype="10" fill="hold" grpId="0" nodeType="clickEffect">
                                  <p:stCondLst>
                                    <p:cond delay="0"/>
                                  </p:stCondLst>
                                  <p:childTnLst>
                                    <p:set>
                                      <p:cBhvr>
                                        <p:cTn id="236" dur="1" fill="hold">
                                          <p:stCondLst>
                                            <p:cond delay="0"/>
                                          </p:stCondLst>
                                        </p:cTn>
                                        <p:tgtEl>
                                          <p:spTgt spid="19"/>
                                        </p:tgtEl>
                                        <p:attrNameLst>
                                          <p:attrName>style.visibility</p:attrName>
                                        </p:attrNameLst>
                                      </p:cBhvr>
                                      <p:to>
                                        <p:strVal val="visible"/>
                                      </p:to>
                                    </p:set>
                                    <p:animEffect transition="in" filter="blinds(horizontal)">
                                      <p:cBhvr>
                                        <p:cTn id="237" dur="500"/>
                                        <p:tgtEl>
                                          <p:spTgt spid="19"/>
                                        </p:tgtEl>
                                      </p:cBhvr>
                                    </p:animEffect>
                                  </p:childTnLst>
                                </p:cTn>
                              </p:par>
                            </p:childTnLst>
                          </p:cTn>
                        </p:par>
                      </p:childTnLst>
                    </p:cTn>
                  </p:par>
                  <p:par>
                    <p:cTn id="238" fill="hold">
                      <p:stCondLst>
                        <p:cond delay="indefinite"/>
                      </p:stCondLst>
                      <p:childTnLst>
                        <p:par>
                          <p:cTn id="239" fill="hold">
                            <p:stCondLst>
                              <p:cond delay="0"/>
                            </p:stCondLst>
                            <p:childTnLst>
                              <p:par>
                                <p:cTn id="240" presetID="3" presetClass="entr" presetSubtype="10" fill="hold" nodeType="clickEffect">
                                  <p:stCondLst>
                                    <p:cond delay="0"/>
                                  </p:stCondLst>
                                  <p:childTnLst>
                                    <p:set>
                                      <p:cBhvr>
                                        <p:cTn id="241" dur="1" fill="hold">
                                          <p:stCondLst>
                                            <p:cond delay="0"/>
                                          </p:stCondLst>
                                        </p:cTn>
                                        <p:tgtEl>
                                          <p:spTgt spid="43"/>
                                        </p:tgtEl>
                                        <p:attrNameLst>
                                          <p:attrName>style.visibility</p:attrName>
                                        </p:attrNameLst>
                                      </p:cBhvr>
                                      <p:to>
                                        <p:strVal val="visible"/>
                                      </p:to>
                                    </p:set>
                                    <p:animEffect transition="in" filter="blinds(horizontal)">
                                      <p:cBhvr>
                                        <p:cTn id="24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2" grpId="0"/>
      <p:bldP spid="13" grpId="0"/>
      <p:bldP spid="14" grpId="0"/>
      <p:bldP spid="15" grpId="0"/>
      <p:bldP spid="18" grpId="0"/>
      <p:bldP spid="19" grpId="0"/>
      <p:bldP spid="20" grpId="0"/>
      <p:bldP spid="21" grpId="0"/>
      <p:bldP spid="22" grpId="0"/>
      <p:bldP spid="23" grpId="0"/>
      <p:bldP spid="26" grpId="0"/>
      <p:bldP spid="27" grpId="0"/>
      <p:bldP spid="28" grpId="0"/>
      <p:bldP spid="29" grpId="0"/>
      <p:bldP spid="30" grpId="0"/>
      <p:bldP spid="31" grpId="0"/>
      <p:bldP spid="9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中断优先级的概念</a:t>
            </a:r>
            <a:endParaRPr lang="zh-CN" altLang="en-US" dirty="0"/>
          </a:p>
        </p:txBody>
      </p:sp>
      <p:sp>
        <p:nvSpPr>
          <p:cNvPr id="3" name="内容占位符 2"/>
          <p:cNvSpPr>
            <a:spLocks noGrp="1"/>
          </p:cNvSpPr>
          <p:nvPr>
            <p:ph idx="1"/>
          </p:nvPr>
        </p:nvSpPr>
        <p:spPr>
          <a:xfrm>
            <a:off x="532506" y="843364"/>
            <a:ext cx="11025829" cy="2944396"/>
          </a:xfrm>
        </p:spPr>
        <p:txBody>
          <a:bodyPr/>
          <a:lstStyle/>
          <a:p>
            <a:r>
              <a:rPr lang="zh-CN" altLang="en-US" dirty="0"/>
              <a:t>中断响应优先级</a:t>
            </a:r>
            <a:endParaRPr lang="en-US" altLang="zh-CN" dirty="0"/>
          </a:p>
          <a:p>
            <a:pPr lvl="1"/>
            <a:r>
              <a:rPr lang="zh-CN" altLang="en-US" dirty="0"/>
              <a:t>由查询程序或</a:t>
            </a:r>
            <a:r>
              <a:rPr lang="zh-CN" altLang="en-US" dirty="0">
                <a:solidFill>
                  <a:srgbClr val="FF0000"/>
                </a:solidFill>
              </a:rPr>
              <a:t>中断判优电路</a:t>
            </a:r>
            <a:r>
              <a:rPr lang="zh-CN" altLang="en-US" dirty="0"/>
              <a:t>决定的优先权</a:t>
            </a:r>
            <a:endParaRPr lang="en-US" altLang="zh-CN" dirty="0"/>
          </a:p>
          <a:p>
            <a:pPr lvl="1"/>
            <a:r>
              <a:rPr lang="zh-CN" altLang="en-US" dirty="0"/>
              <a:t>反映多个中断同时请求时选择哪个响应</a:t>
            </a:r>
            <a:endParaRPr lang="zh-CN" altLang="en-US" dirty="0"/>
          </a:p>
          <a:p>
            <a:r>
              <a:rPr lang="zh-CN" altLang="en-US" dirty="0"/>
              <a:t>中断处理优先级</a:t>
            </a:r>
            <a:endParaRPr lang="en-US" altLang="zh-CN" dirty="0"/>
          </a:p>
          <a:p>
            <a:pPr lvl="1"/>
            <a:r>
              <a:rPr lang="zh-CN" altLang="en-US" dirty="0"/>
              <a:t>由各自的</a:t>
            </a:r>
            <a:r>
              <a:rPr lang="zh-CN" altLang="en-US" dirty="0">
                <a:solidFill>
                  <a:srgbClr val="FF0000"/>
                </a:solidFill>
              </a:rPr>
              <a:t>中断屏蔽字</a:t>
            </a:r>
            <a:r>
              <a:rPr lang="zh-CN" altLang="en-US" dirty="0"/>
              <a:t>来动态设定</a:t>
            </a:r>
            <a:endParaRPr lang="en-US" altLang="zh-CN" dirty="0"/>
          </a:p>
          <a:p>
            <a:pPr lvl="1"/>
            <a:r>
              <a:rPr lang="zh-CN" altLang="en-US" dirty="0"/>
              <a:t>反映本中断与其它中断间的关系</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学习内容</a:t>
            </a:r>
            <a:endParaRPr lang="zh-CN" altLang="en-US" dirty="0"/>
          </a:p>
        </p:txBody>
      </p:sp>
      <p:sp>
        <p:nvSpPr>
          <p:cNvPr id="3" name="内容占位符 2"/>
          <p:cNvSpPr>
            <a:spLocks noGrp="1"/>
          </p:cNvSpPr>
          <p:nvPr>
            <p:ph idx="1"/>
          </p:nvPr>
        </p:nvSpPr>
        <p:spPr>
          <a:xfrm>
            <a:off x="592667" y="987748"/>
            <a:ext cx="10922000" cy="1731756"/>
          </a:xfrm>
        </p:spPr>
        <p:txBody>
          <a:bodyPr/>
          <a:lstStyle/>
          <a:p>
            <a:r>
              <a:rPr lang="zh-CN" altLang="en-US" dirty="0"/>
              <a:t>“中断”程序正常执行的情况</a:t>
            </a:r>
            <a:endParaRPr lang="en-US" altLang="zh-CN" dirty="0"/>
          </a:p>
          <a:p>
            <a:r>
              <a:rPr lang="zh-CN" altLang="en-US" b="0" dirty="0" smtClean="0"/>
              <a:t>异常</a:t>
            </a:r>
            <a:r>
              <a:rPr lang="zh-CN" altLang="en-US" b="0" dirty="0"/>
              <a:t>的处理过程</a:t>
            </a:r>
            <a:endParaRPr lang="en-US" altLang="zh-CN" b="0" dirty="0"/>
          </a:p>
          <a:p>
            <a:r>
              <a:rPr lang="zh-CN" altLang="en-US" b="0" dirty="0"/>
              <a:t>外部中断</a:t>
            </a:r>
            <a:endParaRPr lang="zh-CN" altLang="en-US" b="0" dirty="0"/>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idx="1"/>
          </p:nvPr>
        </p:nvSpPr>
        <p:spPr>
          <a:xfrm>
            <a:off x="532506" y="843364"/>
            <a:ext cx="11025829" cy="1697901"/>
          </a:xfrm>
        </p:spPr>
        <p:txBody>
          <a:bodyPr/>
          <a:lstStyle/>
          <a:p>
            <a:pPr marL="0" indent="0">
              <a:spcBef>
                <a:spcPct val="15000"/>
              </a:spcBef>
              <a:buNone/>
            </a:pPr>
            <a:r>
              <a:rPr lang="zh-CN" altLang="en-US" sz="2000" dirty="0">
                <a:ea typeface="黑体" panose="02010609060101010101" pitchFamily="49" charset="-122"/>
                <a:cs typeface="Arial" panose="020B0604020202020204" pitchFamily="34" charset="0"/>
              </a:rPr>
              <a:t>例</a:t>
            </a:r>
            <a:r>
              <a:rPr lang="en-US" altLang="zh-CN" sz="2000" dirty="0">
                <a:ea typeface="黑体" panose="02010609060101010101" pitchFamily="49" charset="-122"/>
                <a:cs typeface="Arial" panose="020B0604020202020204" pitchFamily="34" charset="0"/>
              </a:rPr>
              <a:t>8.3</a:t>
            </a:r>
            <a:r>
              <a:rPr lang="zh-CN" altLang="en-US" sz="2000" dirty="0">
                <a:ea typeface="黑体" panose="02010609060101010101" pitchFamily="49" charset="-122"/>
                <a:cs typeface="Arial" panose="020B0604020202020204" pitchFamily="34" charset="0"/>
              </a:rPr>
              <a:t>：假定某中断系统有四个中断源，其响应优先级为</a:t>
            </a:r>
            <a:r>
              <a:rPr lang="en-US" altLang="zh-CN" sz="2000" dirty="0">
                <a:ea typeface="黑体" panose="02010609060101010101" pitchFamily="49" charset="-122"/>
                <a:cs typeface="Arial" panose="020B0604020202020204" pitchFamily="34" charset="0"/>
              </a:rPr>
              <a:t>1&gt;2&gt;3&gt;4</a:t>
            </a:r>
            <a:r>
              <a:rPr lang="zh-CN" altLang="en-US" sz="2000" dirty="0">
                <a:ea typeface="黑体" panose="02010609060101010101" pitchFamily="49" charset="-122"/>
                <a:cs typeface="Arial" panose="020B0604020202020204" pitchFamily="34" charset="0"/>
              </a:rPr>
              <a:t>。假定在用户程序时同时发生</a:t>
            </a:r>
            <a:r>
              <a:rPr lang="en-US" altLang="zh-CN" sz="2000" dirty="0">
                <a:ea typeface="黑体" panose="02010609060101010101" pitchFamily="49" charset="-122"/>
                <a:cs typeface="Arial" panose="020B0604020202020204" pitchFamily="34" charset="0"/>
              </a:rPr>
              <a:t>1</a:t>
            </a:r>
            <a:r>
              <a:rPr lang="zh-CN" altLang="en-US" sz="2000" dirty="0">
                <a:ea typeface="黑体" panose="02010609060101010101" pitchFamily="49" charset="-122"/>
                <a:cs typeface="Arial" panose="020B0604020202020204" pitchFamily="34" charset="0"/>
              </a:rPr>
              <a:t>、</a:t>
            </a:r>
            <a:r>
              <a:rPr lang="en-US" altLang="zh-CN" sz="2000" dirty="0">
                <a:ea typeface="黑体" panose="02010609060101010101" pitchFamily="49" charset="-122"/>
                <a:cs typeface="Arial" panose="020B0604020202020204" pitchFamily="34" charset="0"/>
              </a:rPr>
              <a:t>3</a:t>
            </a:r>
            <a:r>
              <a:rPr lang="zh-CN" altLang="en-US" sz="2000" dirty="0">
                <a:ea typeface="黑体" panose="02010609060101010101" pitchFamily="49" charset="-122"/>
                <a:cs typeface="Arial" panose="020B0604020202020204" pitchFamily="34" charset="0"/>
              </a:rPr>
              <a:t>、和</a:t>
            </a:r>
            <a:r>
              <a:rPr lang="en-US" altLang="zh-CN" sz="2000" dirty="0">
                <a:ea typeface="黑体" panose="02010609060101010101" pitchFamily="49" charset="-122"/>
                <a:cs typeface="Arial" panose="020B0604020202020204" pitchFamily="34" charset="0"/>
              </a:rPr>
              <a:t>4</a:t>
            </a:r>
            <a:r>
              <a:rPr lang="zh-CN" altLang="en-US" sz="2000" dirty="0">
                <a:ea typeface="黑体" panose="02010609060101010101" pitchFamily="49" charset="-122"/>
                <a:cs typeface="Arial" panose="020B0604020202020204" pitchFamily="34" charset="0"/>
              </a:rPr>
              <a:t>级中断请求，执行</a:t>
            </a:r>
            <a:r>
              <a:rPr lang="en-US" altLang="zh-CN" sz="2000" dirty="0">
                <a:ea typeface="黑体" panose="02010609060101010101" pitchFamily="49" charset="-122"/>
                <a:cs typeface="Arial" panose="020B0604020202020204" pitchFamily="34" charset="0"/>
              </a:rPr>
              <a:t>3</a:t>
            </a:r>
            <a:r>
              <a:rPr lang="zh-CN" altLang="en-US" sz="2000" dirty="0">
                <a:ea typeface="黑体" panose="02010609060101010101" pitchFamily="49" charset="-122"/>
                <a:cs typeface="Arial" panose="020B0604020202020204" pitchFamily="34" charset="0"/>
              </a:rPr>
              <a:t>级中断服务程序时发生</a:t>
            </a:r>
            <a:r>
              <a:rPr lang="en-US" altLang="zh-CN" sz="2000" dirty="0">
                <a:ea typeface="黑体" panose="02010609060101010101" pitchFamily="49" charset="-122"/>
                <a:cs typeface="Arial" panose="020B0604020202020204" pitchFamily="34" charset="0"/>
              </a:rPr>
              <a:t>2</a:t>
            </a:r>
            <a:r>
              <a:rPr lang="zh-CN" altLang="en-US" sz="2000" dirty="0">
                <a:ea typeface="黑体" panose="02010609060101010101" pitchFamily="49" charset="-122"/>
                <a:cs typeface="Arial" panose="020B0604020202020204" pitchFamily="34" charset="0"/>
              </a:rPr>
              <a:t>级中断请求。分别写出处理优先级为</a:t>
            </a:r>
            <a:r>
              <a:rPr lang="en-US" altLang="zh-CN" sz="2000" dirty="0">
                <a:ea typeface="黑体" panose="02010609060101010101" pitchFamily="49" charset="-122"/>
                <a:cs typeface="Arial" panose="020B0604020202020204" pitchFamily="34" charset="0"/>
              </a:rPr>
              <a:t>1&gt;2&gt;3&gt;4</a:t>
            </a:r>
            <a:r>
              <a:rPr lang="zh-CN" altLang="en-US" sz="2000" dirty="0">
                <a:ea typeface="黑体" panose="02010609060101010101" pitchFamily="49" charset="-122"/>
                <a:cs typeface="Arial" panose="020B0604020202020204" pitchFamily="34" charset="0"/>
              </a:rPr>
              <a:t>和</a:t>
            </a:r>
            <a:r>
              <a:rPr lang="en-US" altLang="zh-CN" sz="2000" dirty="0">
                <a:ea typeface="黑体" panose="02010609060101010101" pitchFamily="49" charset="-122"/>
                <a:cs typeface="Arial" panose="020B0604020202020204" pitchFamily="34" charset="0"/>
              </a:rPr>
              <a:t>1&gt;4&gt;3&gt;2</a:t>
            </a:r>
            <a:r>
              <a:rPr lang="zh-CN" altLang="en-US" sz="2000" dirty="0">
                <a:ea typeface="黑体" panose="02010609060101010101" pitchFamily="49" charset="-122"/>
                <a:cs typeface="Arial" panose="020B0604020202020204" pitchFamily="34" charset="0"/>
              </a:rPr>
              <a:t>时各中断的屏蔽字及</a:t>
            </a:r>
            <a:r>
              <a:rPr lang="en-US" altLang="zh-CN" sz="2000" dirty="0">
                <a:ea typeface="黑体" panose="02010609060101010101" pitchFamily="49" charset="-122"/>
                <a:cs typeface="Arial" panose="020B0604020202020204" pitchFamily="34" charset="0"/>
              </a:rPr>
              <a:t>CPU</a:t>
            </a:r>
            <a:r>
              <a:rPr lang="zh-CN" altLang="en-US" sz="2000" dirty="0">
                <a:ea typeface="黑体" panose="02010609060101010101" pitchFamily="49" charset="-122"/>
                <a:cs typeface="Arial" panose="020B0604020202020204" pitchFamily="34" charset="0"/>
              </a:rPr>
              <a:t>完成中断处理的过程。</a:t>
            </a:r>
            <a:endParaRPr lang="zh-CN" altLang="en-US" sz="2000" dirty="0">
              <a:ea typeface="黑体" panose="02010609060101010101" pitchFamily="49" charset="-122"/>
              <a:cs typeface="Arial" panose="020B0604020202020204" pitchFamily="34" charset="0"/>
            </a:endParaRPr>
          </a:p>
          <a:p>
            <a:pPr marL="342900" indent="-342900">
              <a:spcBef>
                <a:spcPct val="15000"/>
              </a:spcBef>
              <a:buNone/>
            </a:pPr>
            <a:r>
              <a:rPr lang="en-US" altLang="zh-CN" sz="2000" dirty="0">
                <a:solidFill>
                  <a:srgbClr val="3333CC"/>
                </a:solidFill>
                <a:ea typeface="黑体" panose="02010609060101010101" pitchFamily="49" charset="-122"/>
                <a:cs typeface="Arial" panose="020B0604020202020204" pitchFamily="34" charset="0"/>
              </a:rPr>
              <a:t> (1) </a:t>
            </a:r>
            <a:r>
              <a:rPr lang="zh-CN" altLang="en-US" sz="2000" dirty="0">
                <a:solidFill>
                  <a:srgbClr val="3333CC"/>
                </a:solidFill>
                <a:ea typeface="黑体" panose="02010609060101010101" pitchFamily="49" charset="-122"/>
                <a:cs typeface="Arial" panose="020B0604020202020204" pitchFamily="34" charset="0"/>
              </a:rPr>
              <a:t>中断处理优先级为</a:t>
            </a:r>
            <a:r>
              <a:rPr lang="en-US" altLang="zh-CN" sz="2000" dirty="0">
                <a:solidFill>
                  <a:srgbClr val="3333CC"/>
                </a:solidFill>
                <a:ea typeface="黑体" panose="02010609060101010101" pitchFamily="49" charset="-122"/>
                <a:cs typeface="Arial" panose="020B0604020202020204" pitchFamily="34" charset="0"/>
              </a:rPr>
              <a:t>1&gt;2&gt;3&gt;4</a:t>
            </a:r>
            <a:r>
              <a:rPr lang="zh-CN" altLang="en-US" sz="2000" dirty="0">
                <a:solidFill>
                  <a:srgbClr val="3333CC"/>
                </a:solidFill>
                <a:ea typeface="黑体" panose="02010609060101010101" pitchFamily="49" charset="-122"/>
                <a:cs typeface="Arial" panose="020B0604020202020204" pitchFamily="34" charset="0"/>
              </a:rPr>
              <a:t>时：</a:t>
            </a:r>
            <a:endParaRPr lang="zh-CN" altLang="en-US" sz="2000" dirty="0">
              <a:solidFill>
                <a:srgbClr val="3333CC"/>
              </a:solidFill>
              <a:ea typeface="黑体" panose="02010609060101010101" pitchFamily="49" charset="-122"/>
              <a:cs typeface="Arial" panose="020B0604020202020204" pitchFamily="34" charset="0"/>
            </a:endParaRPr>
          </a:p>
        </p:txBody>
      </p:sp>
      <p:sp>
        <p:nvSpPr>
          <p:cNvPr id="2" name="标题 1"/>
          <p:cNvSpPr>
            <a:spLocks noGrp="1"/>
          </p:cNvSpPr>
          <p:nvPr>
            <p:ph type="title"/>
          </p:nvPr>
        </p:nvSpPr>
        <p:spPr/>
        <p:txBody>
          <a:bodyPr/>
          <a:lstStyle/>
          <a:p>
            <a:r>
              <a:rPr lang="zh-CN" altLang="en-US" dirty="0"/>
              <a:t>中断优先级举例</a:t>
            </a:r>
            <a:endParaRPr lang="zh-CN" altLang="en-US" dirty="0"/>
          </a:p>
        </p:txBody>
      </p:sp>
      <p:graphicFrame>
        <p:nvGraphicFramePr>
          <p:cNvPr id="3" name="表格 2"/>
          <p:cNvGraphicFramePr>
            <a:graphicFrameLocks noGrp="1"/>
          </p:cNvGraphicFramePr>
          <p:nvPr/>
        </p:nvGraphicFramePr>
        <p:xfrm>
          <a:off x="532506" y="2972844"/>
          <a:ext cx="5800299" cy="2377440"/>
        </p:xfrm>
        <a:graphic>
          <a:graphicData uri="http://schemas.openxmlformats.org/drawingml/2006/table">
            <a:tbl>
              <a:tblPr firstRow="1" bandRow="1">
                <a:tableStyleId>{5C22544A-7EE6-4342-B048-85BDC9FD1C3A}</a:tableStyleId>
              </a:tblPr>
              <a:tblGrid>
                <a:gridCol w="1715372"/>
                <a:gridCol w="959589"/>
                <a:gridCol w="1214651"/>
                <a:gridCol w="887104"/>
                <a:gridCol w="1023583"/>
              </a:tblGrid>
              <a:tr h="370840">
                <a:tc rowSpan="2">
                  <a:txBody>
                    <a:bodyPr/>
                    <a:lstStyle/>
                    <a:p>
                      <a:pPr algn="ctr"/>
                      <a:r>
                        <a:rPr lang="zh-CN" altLang="en-US" sz="2000" b="1" dirty="0">
                          <a:solidFill>
                            <a:schemeClr val="tx1"/>
                          </a:solidFill>
                          <a:latin typeface="微软雅黑" panose="020B0503020204020204" pitchFamily="34" charset="-122"/>
                          <a:ea typeface="微软雅黑" panose="020B0503020204020204" pitchFamily="34" charset="-122"/>
                        </a:rPr>
                        <a:t>中断服务程序</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zh-CN" altLang="en-US" sz="2000" b="1" dirty="0">
                          <a:solidFill>
                            <a:schemeClr val="tx1"/>
                          </a:solidFill>
                          <a:latin typeface="微软雅黑" panose="020B0503020204020204" pitchFamily="34" charset="-122"/>
                          <a:ea typeface="微软雅黑" panose="020B0503020204020204" pitchFamily="34" charset="-122"/>
                        </a:rPr>
                        <a:t>屏   蔽  字</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rPr>
                        <a:t>1 </a:t>
                      </a:r>
                      <a:r>
                        <a:rPr lang="zh-CN" altLang="en-US" sz="2000" b="1" dirty="0">
                          <a:solidFill>
                            <a:schemeClr val="tx1"/>
                          </a:solidFill>
                          <a:latin typeface="微软雅黑" panose="020B0503020204020204" pitchFamily="34" charset="-122"/>
                          <a:ea typeface="微软雅黑" panose="020B0503020204020204" pitchFamily="34" charset="-122"/>
                        </a:rPr>
                        <a:t>号</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rPr>
                        <a:t>2 </a:t>
                      </a:r>
                      <a:r>
                        <a:rPr lang="zh-CN" altLang="en-US" sz="2000" b="1" dirty="0">
                          <a:solidFill>
                            <a:schemeClr val="tx1"/>
                          </a:solidFill>
                          <a:latin typeface="微软雅黑" panose="020B0503020204020204" pitchFamily="34" charset="-122"/>
                          <a:ea typeface="微软雅黑" panose="020B0503020204020204" pitchFamily="34" charset="-122"/>
                        </a:rPr>
                        <a:t>号</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rPr>
                        <a:t>3 </a:t>
                      </a:r>
                      <a:r>
                        <a:rPr lang="zh-CN" altLang="en-US" sz="2000" b="1" dirty="0">
                          <a:solidFill>
                            <a:schemeClr val="tx1"/>
                          </a:solidFill>
                          <a:latin typeface="微软雅黑" panose="020B0503020204020204" pitchFamily="34" charset="-122"/>
                          <a:ea typeface="微软雅黑" panose="020B0503020204020204" pitchFamily="34" charset="-122"/>
                        </a:rPr>
                        <a:t>号</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rPr>
                        <a:t>4 </a:t>
                      </a:r>
                      <a:r>
                        <a:rPr lang="zh-CN" altLang="en-US" sz="2000" b="1" dirty="0">
                          <a:solidFill>
                            <a:schemeClr val="tx1"/>
                          </a:solidFill>
                          <a:latin typeface="微软雅黑" panose="020B0503020204020204" pitchFamily="34" charset="-122"/>
                          <a:ea typeface="微软雅黑" panose="020B0503020204020204" pitchFamily="34" charset="-122"/>
                        </a:rPr>
                        <a:t>号</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rPr>
                        <a:t>1</a:t>
                      </a:r>
                      <a:r>
                        <a:rPr lang="zh-CN" altLang="en-US" sz="2000" b="1" dirty="0">
                          <a:solidFill>
                            <a:schemeClr val="tx1"/>
                          </a:solidFill>
                          <a:latin typeface="微软雅黑" panose="020B0503020204020204" pitchFamily="34" charset="-122"/>
                          <a:ea typeface="微软雅黑" panose="020B0503020204020204" pitchFamily="34" charset="-122"/>
                        </a:rPr>
                        <a:t>号中断源</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b="1" dirty="0">
                        <a:solidFill>
                          <a:srgbClr val="0070C0"/>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b="1" dirty="0">
                        <a:solidFill>
                          <a:srgbClr val="0070C0"/>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rPr>
                        <a:t>2</a:t>
                      </a:r>
                      <a:r>
                        <a:rPr lang="zh-CN" altLang="en-US" sz="2000" b="1" dirty="0">
                          <a:solidFill>
                            <a:schemeClr val="tx1"/>
                          </a:solidFill>
                          <a:latin typeface="微软雅黑" panose="020B0503020204020204" pitchFamily="34" charset="-122"/>
                          <a:ea typeface="微软雅黑" panose="020B0503020204020204" pitchFamily="34" charset="-122"/>
                        </a:rPr>
                        <a:t>号中断源</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b="1" dirty="0">
                        <a:solidFill>
                          <a:srgbClr val="0070C0"/>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b="1" dirty="0">
                        <a:solidFill>
                          <a:srgbClr val="0070C0"/>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rPr>
                        <a:t>3</a:t>
                      </a:r>
                      <a:r>
                        <a:rPr lang="zh-CN" altLang="en-US" sz="2000" b="1" dirty="0">
                          <a:solidFill>
                            <a:schemeClr val="tx1"/>
                          </a:solidFill>
                          <a:latin typeface="微软雅黑" panose="020B0503020204020204" pitchFamily="34" charset="-122"/>
                          <a:ea typeface="微软雅黑" panose="020B0503020204020204" pitchFamily="34" charset="-122"/>
                        </a:rPr>
                        <a:t>号中断源</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b="1" dirty="0">
                        <a:solidFill>
                          <a:srgbClr val="0070C0"/>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b="1" dirty="0">
                        <a:solidFill>
                          <a:srgbClr val="0070C0"/>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rPr>
                        <a:t>4</a:t>
                      </a:r>
                      <a:r>
                        <a:rPr lang="zh-CN" altLang="en-US" sz="2000" b="1" dirty="0">
                          <a:solidFill>
                            <a:schemeClr val="tx1"/>
                          </a:solidFill>
                          <a:latin typeface="微软雅黑" panose="020B0503020204020204" pitchFamily="34" charset="-122"/>
                          <a:ea typeface="微软雅黑" panose="020B0503020204020204" pitchFamily="34" charset="-122"/>
                        </a:rPr>
                        <a:t>号中断源</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b="1" dirty="0">
                        <a:solidFill>
                          <a:srgbClr val="0070C0"/>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b="1" dirty="0">
                        <a:solidFill>
                          <a:srgbClr val="0070C0"/>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矩形 4"/>
          <p:cNvSpPr/>
          <p:nvPr/>
        </p:nvSpPr>
        <p:spPr>
          <a:xfrm>
            <a:off x="2077925" y="5491063"/>
            <a:ext cx="3055645" cy="400110"/>
          </a:xfrm>
          <a:prstGeom prst="rect">
            <a:avLst/>
          </a:prstGeom>
        </p:spPr>
        <p:txBody>
          <a:bodyPr wrap="none">
            <a:spAutoFit/>
          </a:bodyPr>
          <a:lstStyle/>
          <a:p>
            <a:r>
              <a:rPr lang="zh-CN" altLang="en-US" sz="2000" b="1" kern="0" dirty="0">
                <a:solidFill>
                  <a:prstClr val="black"/>
                </a:solidFill>
                <a:latin typeface="微软雅黑" panose="020B0503020204020204" pitchFamily="34" charset="-122"/>
                <a:ea typeface="黑体" panose="02010609060101010101" pitchFamily="49" charset="-122"/>
                <a:cs typeface="Arial" panose="020B0604020202020204" pitchFamily="34" charset="0"/>
              </a:rPr>
              <a:t>假定 </a:t>
            </a:r>
            <a:r>
              <a:rPr lang="en-US" altLang="zh-CN" sz="2000" b="1" kern="0" dirty="0">
                <a:solidFill>
                  <a:prstClr val="black"/>
                </a:solidFill>
                <a:latin typeface="微软雅黑" panose="020B0503020204020204" pitchFamily="34" charset="-122"/>
                <a:ea typeface="黑体" panose="02010609060101010101" pitchFamily="49" charset="-122"/>
                <a:cs typeface="Arial" panose="020B0604020202020204" pitchFamily="34" charset="0"/>
              </a:rPr>
              <a:t>1 </a:t>
            </a:r>
            <a:r>
              <a:rPr lang="zh-CN" altLang="en-US" sz="2000" b="1" kern="0" dirty="0">
                <a:solidFill>
                  <a:prstClr val="black"/>
                </a:solidFill>
                <a:latin typeface="微软雅黑" panose="020B0503020204020204" pitchFamily="34" charset="-122"/>
                <a:ea typeface="黑体" panose="02010609060101010101" pitchFamily="49" charset="-122"/>
                <a:cs typeface="Arial" panose="020B0604020202020204" pitchFamily="34" charset="0"/>
              </a:rPr>
              <a:t>是屏蔽，</a:t>
            </a:r>
            <a:r>
              <a:rPr lang="en-US" altLang="zh-CN" sz="2000" b="1" kern="0" dirty="0">
                <a:solidFill>
                  <a:prstClr val="black"/>
                </a:solidFill>
                <a:latin typeface="微软雅黑" panose="020B0503020204020204" pitchFamily="34" charset="-122"/>
                <a:ea typeface="黑体" panose="02010609060101010101" pitchFamily="49" charset="-122"/>
                <a:cs typeface="Arial" panose="020B0604020202020204" pitchFamily="34" charset="0"/>
              </a:rPr>
              <a:t>0 </a:t>
            </a:r>
            <a:r>
              <a:rPr lang="zh-CN" altLang="en-US" sz="2000" b="1" kern="0" dirty="0">
                <a:solidFill>
                  <a:prstClr val="black"/>
                </a:solidFill>
                <a:latin typeface="微软雅黑" panose="020B0503020204020204" pitchFamily="34" charset="-122"/>
                <a:ea typeface="黑体" panose="02010609060101010101" pitchFamily="49" charset="-122"/>
                <a:cs typeface="Arial" panose="020B0604020202020204" pitchFamily="34" charset="0"/>
              </a:rPr>
              <a:t>是开放</a:t>
            </a:r>
            <a:endParaRPr lang="zh-CN" altLang="en-US" dirty="0"/>
          </a:p>
        </p:txBody>
      </p:sp>
      <p:sp>
        <p:nvSpPr>
          <p:cNvPr id="58" name="Rectangle 28"/>
          <p:cNvSpPr>
            <a:spLocks noChangeArrowheads="1"/>
          </p:cNvSpPr>
          <p:nvPr/>
        </p:nvSpPr>
        <p:spPr bwMode="auto">
          <a:xfrm>
            <a:off x="2656953" y="3820229"/>
            <a:ext cx="28733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70C0"/>
                </a:solidFill>
                <a:effectLst/>
                <a:latin typeface="微软雅黑" panose="020B0503020204020204" pitchFamily="34" charset="-122"/>
                <a:ea typeface="微软雅黑" panose="020B0503020204020204" pitchFamily="34" charset="-122"/>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59" name="Rectangle 29"/>
          <p:cNvSpPr>
            <a:spLocks noChangeArrowheads="1"/>
          </p:cNvSpPr>
          <p:nvPr/>
        </p:nvSpPr>
        <p:spPr bwMode="auto">
          <a:xfrm>
            <a:off x="3799832" y="3820229"/>
            <a:ext cx="28733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0" name="Rectangle 30"/>
          <p:cNvSpPr>
            <a:spLocks noChangeArrowheads="1"/>
          </p:cNvSpPr>
          <p:nvPr/>
        </p:nvSpPr>
        <p:spPr bwMode="auto">
          <a:xfrm>
            <a:off x="4833533" y="3820229"/>
            <a:ext cx="2857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70C0"/>
                </a:solidFill>
                <a:effectLst/>
                <a:latin typeface="微软雅黑" panose="020B0503020204020204" pitchFamily="34" charset="-122"/>
                <a:ea typeface="微软雅黑" panose="020B0503020204020204" pitchFamily="34" charset="-122"/>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1" name="Rectangle 31"/>
          <p:cNvSpPr>
            <a:spLocks noChangeArrowheads="1"/>
          </p:cNvSpPr>
          <p:nvPr/>
        </p:nvSpPr>
        <p:spPr bwMode="auto">
          <a:xfrm>
            <a:off x="5770114" y="3820229"/>
            <a:ext cx="28733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2" name="Rectangle 34"/>
          <p:cNvSpPr>
            <a:spLocks noChangeArrowheads="1"/>
          </p:cNvSpPr>
          <p:nvPr/>
        </p:nvSpPr>
        <p:spPr bwMode="auto">
          <a:xfrm>
            <a:off x="2656953" y="4215517"/>
            <a:ext cx="301625"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70C0"/>
                </a:solidFill>
                <a:effectLst/>
                <a:latin typeface="微软雅黑" panose="020B0503020204020204" pitchFamily="34" charset="-122"/>
                <a:ea typeface="微软雅黑" panose="020B0503020204020204" pitchFamily="34" charset="-122"/>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3" name="Rectangle 35"/>
          <p:cNvSpPr>
            <a:spLocks noChangeArrowheads="1"/>
          </p:cNvSpPr>
          <p:nvPr/>
        </p:nvSpPr>
        <p:spPr bwMode="auto">
          <a:xfrm>
            <a:off x="3799832" y="4215517"/>
            <a:ext cx="300037"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4" name="Rectangle 36"/>
          <p:cNvSpPr>
            <a:spLocks noChangeArrowheads="1"/>
          </p:cNvSpPr>
          <p:nvPr/>
        </p:nvSpPr>
        <p:spPr bwMode="auto">
          <a:xfrm>
            <a:off x="4833533" y="4215517"/>
            <a:ext cx="300037"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70C0"/>
                </a:solidFill>
                <a:effectLst/>
                <a:latin typeface="微软雅黑" panose="020B0503020204020204" pitchFamily="34" charset="-122"/>
                <a:ea typeface="微软雅黑" panose="020B0503020204020204" pitchFamily="34" charset="-122"/>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5" name="Rectangle 37"/>
          <p:cNvSpPr>
            <a:spLocks noChangeArrowheads="1"/>
          </p:cNvSpPr>
          <p:nvPr/>
        </p:nvSpPr>
        <p:spPr bwMode="auto">
          <a:xfrm>
            <a:off x="5770114" y="4215517"/>
            <a:ext cx="301625"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6" name="Rectangle 40"/>
          <p:cNvSpPr>
            <a:spLocks noChangeArrowheads="1"/>
          </p:cNvSpPr>
          <p:nvPr/>
        </p:nvSpPr>
        <p:spPr bwMode="auto">
          <a:xfrm>
            <a:off x="2656953" y="4612392"/>
            <a:ext cx="3016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70C0"/>
                </a:solidFill>
                <a:effectLst/>
                <a:latin typeface="微软雅黑" panose="020B0503020204020204" pitchFamily="34" charset="-122"/>
                <a:ea typeface="微软雅黑" panose="020B0503020204020204" pitchFamily="34" charset="-122"/>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7" name="Rectangle 41"/>
          <p:cNvSpPr>
            <a:spLocks noChangeArrowheads="1"/>
          </p:cNvSpPr>
          <p:nvPr/>
        </p:nvSpPr>
        <p:spPr bwMode="auto">
          <a:xfrm>
            <a:off x="3799832" y="4612392"/>
            <a:ext cx="300037"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8" name="Rectangle 42"/>
          <p:cNvSpPr>
            <a:spLocks noChangeArrowheads="1"/>
          </p:cNvSpPr>
          <p:nvPr/>
        </p:nvSpPr>
        <p:spPr bwMode="auto">
          <a:xfrm>
            <a:off x="4833533" y="4612392"/>
            <a:ext cx="300037"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70C0"/>
                </a:solidFill>
                <a:effectLst/>
                <a:latin typeface="微软雅黑" panose="020B0503020204020204" pitchFamily="34" charset="-122"/>
                <a:ea typeface="微软雅黑" panose="020B0503020204020204" pitchFamily="34" charset="-122"/>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9" name="Rectangle 43"/>
          <p:cNvSpPr>
            <a:spLocks noChangeArrowheads="1"/>
          </p:cNvSpPr>
          <p:nvPr/>
        </p:nvSpPr>
        <p:spPr bwMode="auto">
          <a:xfrm>
            <a:off x="5770114" y="4612392"/>
            <a:ext cx="3016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0" name="Rectangle 46"/>
          <p:cNvSpPr>
            <a:spLocks noChangeArrowheads="1"/>
          </p:cNvSpPr>
          <p:nvPr/>
        </p:nvSpPr>
        <p:spPr bwMode="auto">
          <a:xfrm>
            <a:off x="2656953" y="5009267"/>
            <a:ext cx="28733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70C0"/>
                </a:solidFill>
                <a:effectLst/>
                <a:latin typeface="微软雅黑" panose="020B0503020204020204" pitchFamily="34" charset="-122"/>
                <a:ea typeface="微软雅黑" panose="020B0503020204020204" pitchFamily="34" charset="-122"/>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1" name="Rectangle 47"/>
          <p:cNvSpPr>
            <a:spLocks noChangeArrowheads="1"/>
          </p:cNvSpPr>
          <p:nvPr/>
        </p:nvSpPr>
        <p:spPr bwMode="auto">
          <a:xfrm>
            <a:off x="3799832" y="5009267"/>
            <a:ext cx="28733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0</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2" name="Rectangle 48"/>
          <p:cNvSpPr>
            <a:spLocks noChangeArrowheads="1"/>
          </p:cNvSpPr>
          <p:nvPr/>
        </p:nvSpPr>
        <p:spPr bwMode="auto">
          <a:xfrm>
            <a:off x="4833533" y="5009267"/>
            <a:ext cx="2857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70C0"/>
                </a:solidFill>
                <a:effectLst/>
                <a:latin typeface="微软雅黑" panose="020B0503020204020204" pitchFamily="34" charset="-122"/>
                <a:ea typeface="微软雅黑" panose="020B0503020204020204" pitchFamily="34" charset="-122"/>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73" name="Rectangle 49"/>
          <p:cNvSpPr>
            <a:spLocks noChangeArrowheads="1"/>
          </p:cNvSpPr>
          <p:nvPr/>
        </p:nvSpPr>
        <p:spPr bwMode="auto">
          <a:xfrm>
            <a:off x="5770114" y="5009267"/>
            <a:ext cx="28733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cxnSp>
        <p:nvCxnSpPr>
          <p:cNvPr id="6" name="直接连接符 5"/>
          <p:cNvCxnSpPr/>
          <p:nvPr/>
        </p:nvCxnSpPr>
        <p:spPr bwMode="auto">
          <a:xfrm>
            <a:off x="7534138" y="2554144"/>
            <a:ext cx="4172755" cy="0"/>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25" name="直接连接符 24"/>
          <p:cNvCxnSpPr/>
          <p:nvPr/>
        </p:nvCxnSpPr>
        <p:spPr bwMode="auto">
          <a:xfrm>
            <a:off x="7534138" y="3290923"/>
            <a:ext cx="4172755" cy="0"/>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26" name="直接连接符 25"/>
          <p:cNvCxnSpPr/>
          <p:nvPr/>
        </p:nvCxnSpPr>
        <p:spPr bwMode="auto">
          <a:xfrm>
            <a:off x="7534138" y="4027702"/>
            <a:ext cx="4172755" cy="0"/>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27" name="直接连接符 26"/>
          <p:cNvCxnSpPr/>
          <p:nvPr/>
        </p:nvCxnSpPr>
        <p:spPr bwMode="auto">
          <a:xfrm>
            <a:off x="7534138" y="4764481"/>
            <a:ext cx="4172755" cy="0"/>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28" name="直接连接符 27"/>
          <p:cNvCxnSpPr/>
          <p:nvPr/>
        </p:nvCxnSpPr>
        <p:spPr bwMode="auto">
          <a:xfrm>
            <a:off x="7534138" y="5501259"/>
            <a:ext cx="4172755" cy="0"/>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sp>
        <p:nvSpPr>
          <p:cNvPr id="8" name="矩形 7"/>
          <p:cNvSpPr/>
          <p:nvPr/>
        </p:nvSpPr>
        <p:spPr>
          <a:xfrm>
            <a:off x="6564862" y="5291008"/>
            <a:ext cx="881973" cy="369332"/>
          </a:xfrm>
          <a:prstGeom prst="rect">
            <a:avLst/>
          </a:prstGeom>
        </p:spPr>
        <p:txBody>
          <a:bodyPr wrap="none">
            <a:spAutoFit/>
          </a:bodyPr>
          <a:lstStyle/>
          <a:p>
            <a:r>
              <a:rPr lang="zh-CN" altLang="en-US" sz="1800" b="1" kern="0" dirty="0">
                <a:solidFill>
                  <a:prstClr val="black"/>
                </a:solidFill>
                <a:latin typeface="微软雅黑" panose="020B0503020204020204" pitchFamily="34" charset="-122"/>
                <a:ea typeface="黑体" panose="02010609060101010101" pitchFamily="49" charset="-122"/>
                <a:cs typeface="Arial" panose="020B0604020202020204" pitchFamily="34" charset="0"/>
              </a:rPr>
              <a:t>主程序</a:t>
            </a:r>
            <a:endParaRPr lang="zh-CN" altLang="en-US" sz="1800" dirty="0"/>
          </a:p>
        </p:txBody>
      </p:sp>
      <p:sp>
        <p:nvSpPr>
          <p:cNvPr id="10" name="矩形 9"/>
          <p:cNvSpPr/>
          <p:nvPr/>
        </p:nvSpPr>
        <p:spPr>
          <a:xfrm>
            <a:off x="7824532" y="5623451"/>
            <a:ext cx="417102" cy="923330"/>
          </a:xfrm>
          <a:prstGeom prst="rect">
            <a:avLst/>
          </a:prstGeom>
        </p:spPr>
        <p:txBody>
          <a:bodyPr wrap="none">
            <a:spAutoFit/>
          </a:bodyPr>
          <a:lstStyle/>
          <a:p>
            <a:r>
              <a:rPr lang="zh-CN" altLang="en-US" sz="1800" b="1" kern="0" dirty="0">
                <a:solidFill>
                  <a:prstClr val="black"/>
                </a:solidFill>
                <a:latin typeface="微软雅黑" panose="020B0503020204020204" pitchFamily="34" charset="-122"/>
                <a:ea typeface="黑体" panose="02010609060101010101" pitchFamily="49" charset="-122"/>
                <a:cs typeface="Arial" panose="020B0604020202020204" pitchFamily="34" charset="0"/>
              </a:rPr>
              <a:t>①</a:t>
            </a:r>
            <a:endParaRPr lang="en-US" altLang="zh-CN" sz="1800" b="1" kern="0" dirty="0">
              <a:solidFill>
                <a:prstClr val="black"/>
              </a:solidFill>
              <a:latin typeface="微软雅黑" panose="020B0503020204020204" pitchFamily="34" charset="-122"/>
              <a:ea typeface="黑体" panose="02010609060101010101" pitchFamily="49" charset="-122"/>
              <a:cs typeface="Arial" panose="020B0604020202020204" pitchFamily="34" charset="0"/>
            </a:endParaRPr>
          </a:p>
          <a:p>
            <a:r>
              <a:rPr lang="zh-CN" altLang="en-US" sz="1800" b="1" kern="0" dirty="0">
                <a:solidFill>
                  <a:prstClr val="black"/>
                </a:solidFill>
                <a:latin typeface="微软雅黑" panose="020B0503020204020204" pitchFamily="34" charset="-122"/>
                <a:ea typeface="黑体" panose="02010609060101010101" pitchFamily="49" charset="-122"/>
                <a:cs typeface="Arial" panose="020B0604020202020204" pitchFamily="34" charset="0"/>
              </a:rPr>
              <a:t>③</a:t>
            </a:r>
            <a:endParaRPr lang="en-US" altLang="zh-CN" sz="1800" b="1" kern="0" dirty="0">
              <a:solidFill>
                <a:prstClr val="black"/>
              </a:solidFill>
              <a:latin typeface="微软雅黑" panose="020B0503020204020204" pitchFamily="34" charset="-122"/>
              <a:ea typeface="黑体" panose="02010609060101010101" pitchFamily="49" charset="-122"/>
              <a:cs typeface="Arial" panose="020B0604020202020204" pitchFamily="34" charset="0"/>
            </a:endParaRPr>
          </a:p>
          <a:p>
            <a:r>
              <a:rPr lang="zh-CN" altLang="en-US" sz="1800" b="1" kern="0" dirty="0">
                <a:solidFill>
                  <a:prstClr val="black"/>
                </a:solidFill>
                <a:latin typeface="微软雅黑" panose="020B0503020204020204" pitchFamily="34" charset="-122"/>
                <a:ea typeface="黑体" panose="02010609060101010101" pitchFamily="49" charset="-122"/>
                <a:cs typeface="Arial" panose="020B0604020202020204" pitchFamily="34" charset="0"/>
              </a:rPr>
              <a:t>④</a:t>
            </a:r>
            <a:endParaRPr lang="zh-CN" altLang="en-US" sz="1800" dirty="0"/>
          </a:p>
        </p:txBody>
      </p:sp>
      <p:sp>
        <p:nvSpPr>
          <p:cNvPr id="33" name="矩形 32"/>
          <p:cNvSpPr/>
          <p:nvPr/>
        </p:nvSpPr>
        <p:spPr>
          <a:xfrm>
            <a:off x="7037935" y="2354089"/>
            <a:ext cx="417102" cy="369332"/>
          </a:xfrm>
          <a:prstGeom prst="rect">
            <a:avLst/>
          </a:prstGeom>
        </p:spPr>
        <p:txBody>
          <a:bodyPr wrap="none">
            <a:spAutoFit/>
          </a:bodyPr>
          <a:lstStyle/>
          <a:p>
            <a:r>
              <a:rPr lang="zh-CN" altLang="en-US" sz="1800" b="1" kern="0" dirty="0">
                <a:solidFill>
                  <a:prstClr val="black"/>
                </a:solidFill>
                <a:latin typeface="微软雅黑" panose="020B0503020204020204" pitchFamily="34" charset="-122"/>
                <a:ea typeface="黑体" panose="02010609060101010101" pitchFamily="49" charset="-122"/>
                <a:cs typeface="Arial" panose="020B0604020202020204" pitchFamily="34" charset="0"/>
              </a:rPr>
              <a:t>④</a:t>
            </a:r>
            <a:endParaRPr lang="zh-CN" altLang="en-US" sz="1800" dirty="0"/>
          </a:p>
        </p:txBody>
      </p:sp>
      <p:sp>
        <p:nvSpPr>
          <p:cNvPr id="34" name="矩形 33"/>
          <p:cNvSpPr/>
          <p:nvPr/>
        </p:nvSpPr>
        <p:spPr>
          <a:xfrm>
            <a:off x="7037935" y="3090868"/>
            <a:ext cx="417102" cy="369332"/>
          </a:xfrm>
          <a:prstGeom prst="rect">
            <a:avLst/>
          </a:prstGeom>
        </p:spPr>
        <p:txBody>
          <a:bodyPr wrap="none">
            <a:spAutoFit/>
          </a:bodyPr>
          <a:lstStyle/>
          <a:p>
            <a:r>
              <a:rPr lang="zh-CN" altLang="en-US" sz="1800" b="1" kern="0" dirty="0">
                <a:solidFill>
                  <a:prstClr val="black"/>
                </a:solidFill>
                <a:latin typeface="微软雅黑" panose="020B0503020204020204" pitchFamily="34" charset="-122"/>
                <a:ea typeface="黑体" panose="02010609060101010101" pitchFamily="49" charset="-122"/>
                <a:cs typeface="Arial" panose="020B0604020202020204" pitchFamily="34" charset="0"/>
              </a:rPr>
              <a:t>③</a:t>
            </a:r>
            <a:endParaRPr lang="zh-CN" altLang="en-US" sz="1800" dirty="0"/>
          </a:p>
        </p:txBody>
      </p:sp>
      <p:sp>
        <p:nvSpPr>
          <p:cNvPr id="35" name="矩形 34"/>
          <p:cNvSpPr/>
          <p:nvPr/>
        </p:nvSpPr>
        <p:spPr>
          <a:xfrm>
            <a:off x="7037935" y="3807831"/>
            <a:ext cx="417102" cy="369332"/>
          </a:xfrm>
          <a:prstGeom prst="rect">
            <a:avLst/>
          </a:prstGeom>
        </p:spPr>
        <p:txBody>
          <a:bodyPr wrap="none">
            <a:spAutoFit/>
          </a:bodyPr>
          <a:lstStyle/>
          <a:p>
            <a:r>
              <a:rPr lang="zh-CN" altLang="en-US" sz="1800" b="1" kern="0" dirty="0">
                <a:solidFill>
                  <a:prstClr val="black"/>
                </a:solidFill>
                <a:latin typeface="微软雅黑" panose="020B0503020204020204" pitchFamily="34" charset="-122"/>
                <a:ea typeface="黑体" panose="02010609060101010101" pitchFamily="49" charset="-122"/>
                <a:cs typeface="Arial" panose="020B0604020202020204" pitchFamily="34" charset="0"/>
              </a:rPr>
              <a:t>②</a:t>
            </a:r>
            <a:endParaRPr lang="zh-CN" altLang="en-US" sz="1800" dirty="0"/>
          </a:p>
        </p:txBody>
      </p:sp>
      <p:sp>
        <p:nvSpPr>
          <p:cNvPr id="36" name="矩形 35"/>
          <p:cNvSpPr/>
          <p:nvPr/>
        </p:nvSpPr>
        <p:spPr>
          <a:xfrm>
            <a:off x="7037935" y="4551236"/>
            <a:ext cx="417102" cy="369332"/>
          </a:xfrm>
          <a:prstGeom prst="rect">
            <a:avLst/>
          </a:prstGeom>
        </p:spPr>
        <p:txBody>
          <a:bodyPr wrap="none">
            <a:spAutoFit/>
          </a:bodyPr>
          <a:lstStyle/>
          <a:p>
            <a:r>
              <a:rPr lang="zh-CN" altLang="en-US" sz="1800" b="1" kern="0" dirty="0">
                <a:solidFill>
                  <a:prstClr val="black"/>
                </a:solidFill>
                <a:latin typeface="微软雅黑" panose="020B0503020204020204" pitchFamily="34" charset="-122"/>
                <a:ea typeface="黑体" panose="02010609060101010101" pitchFamily="49" charset="-122"/>
                <a:cs typeface="Arial" panose="020B0604020202020204" pitchFamily="34" charset="0"/>
              </a:rPr>
              <a:t>①</a:t>
            </a:r>
            <a:endParaRPr lang="zh-CN" altLang="en-US" sz="1800" dirty="0"/>
          </a:p>
        </p:txBody>
      </p:sp>
      <p:cxnSp>
        <p:nvCxnSpPr>
          <p:cNvPr id="12" name="直接连接符 11"/>
          <p:cNvCxnSpPr/>
          <p:nvPr/>
        </p:nvCxnSpPr>
        <p:spPr bwMode="auto">
          <a:xfrm>
            <a:off x="7508384" y="5507898"/>
            <a:ext cx="450760" cy="0"/>
          </a:xfrm>
          <a:prstGeom prst="line">
            <a:avLst/>
          </a:prstGeom>
          <a:ln w="38100">
            <a:solidFill>
              <a:srgbClr val="C0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4" name="直接连接符 13"/>
          <p:cNvCxnSpPr/>
          <p:nvPr/>
        </p:nvCxnSpPr>
        <p:spPr bwMode="auto">
          <a:xfrm>
            <a:off x="7959144" y="4764481"/>
            <a:ext cx="399245" cy="0"/>
          </a:xfrm>
          <a:prstGeom prst="line">
            <a:avLst/>
          </a:prstGeom>
          <a:ln w="38100">
            <a:solidFill>
              <a:srgbClr val="C0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6" name="直接连接符 15"/>
          <p:cNvCxnSpPr/>
          <p:nvPr/>
        </p:nvCxnSpPr>
        <p:spPr bwMode="auto">
          <a:xfrm>
            <a:off x="8356833" y="5505067"/>
            <a:ext cx="377873" cy="2831"/>
          </a:xfrm>
          <a:prstGeom prst="line">
            <a:avLst/>
          </a:prstGeom>
          <a:ln w="38100">
            <a:solidFill>
              <a:srgbClr val="C0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8" name="直接连接符 17"/>
          <p:cNvCxnSpPr/>
          <p:nvPr/>
        </p:nvCxnSpPr>
        <p:spPr bwMode="auto">
          <a:xfrm>
            <a:off x="8744754" y="3290923"/>
            <a:ext cx="347731" cy="0"/>
          </a:xfrm>
          <a:prstGeom prst="line">
            <a:avLst/>
          </a:prstGeom>
          <a:ln w="38100">
            <a:solidFill>
              <a:srgbClr val="C0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0" name="直接连接符 19"/>
          <p:cNvCxnSpPr/>
          <p:nvPr/>
        </p:nvCxnSpPr>
        <p:spPr bwMode="auto">
          <a:xfrm>
            <a:off x="9092485" y="4010563"/>
            <a:ext cx="412129" cy="0"/>
          </a:xfrm>
          <a:prstGeom prst="line">
            <a:avLst/>
          </a:prstGeom>
          <a:ln w="38100">
            <a:solidFill>
              <a:srgbClr val="C0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3" name="直接连接符 22"/>
          <p:cNvCxnSpPr/>
          <p:nvPr/>
        </p:nvCxnSpPr>
        <p:spPr bwMode="auto">
          <a:xfrm>
            <a:off x="9504614" y="3290923"/>
            <a:ext cx="399246" cy="0"/>
          </a:xfrm>
          <a:prstGeom prst="line">
            <a:avLst/>
          </a:prstGeom>
          <a:ln w="38100">
            <a:solidFill>
              <a:srgbClr val="C0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0" name="直接连接符 49"/>
          <p:cNvCxnSpPr/>
          <p:nvPr/>
        </p:nvCxnSpPr>
        <p:spPr bwMode="auto">
          <a:xfrm>
            <a:off x="9897423" y="5508251"/>
            <a:ext cx="347729" cy="0"/>
          </a:xfrm>
          <a:prstGeom prst="line">
            <a:avLst/>
          </a:prstGeom>
          <a:ln w="38100">
            <a:solidFill>
              <a:srgbClr val="C0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1" name="直接连接符 50"/>
          <p:cNvCxnSpPr/>
          <p:nvPr/>
        </p:nvCxnSpPr>
        <p:spPr bwMode="auto">
          <a:xfrm>
            <a:off x="10251584" y="2554144"/>
            <a:ext cx="373489" cy="0"/>
          </a:xfrm>
          <a:prstGeom prst="line">
            <a:avLst/>
          </a:prstGeom>
          <a:ln w="38100">
            <a:solidFill>
              <a:srgbClr val="C0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5" name="直接连接符 74"/>
          <p:cNvCxnSpPr/>
          <p:nvPr/>
        </p:nvCxnSpPr>
        <p:spPr bwMode="auto">
          <a:xfrm>
            <a:off x="10676589" y="5502236"/>
            <a:ext cx="450760" cy="0"/>
          </a:xfrm>
          <a:prstGeom prst="line">
            <a:avLst/>
          </a:prstGeom>
          <a:ln w="38100">
            <a:solidFill>
              <a:srgbClr val="C0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2" name="直接连接符 41"/>
          <p:cNvCxnSpPr/>
          <p:nvPr/>
        </p:nvCxnSpPr>
        <p:spPr bwMode="auto">
          <a:xfrm flipV="1">
            <a:off x="7959144" y="4751291"/>
            <a:ext cx="0" cy="749968"/>
          </a:xfrm>
          <a:prstGeom prst="line">
            <a:avLst/>
          </a:prstGeom>
          <a:solidFill>
            <a:schemeClr val="accent1"/>
          </a:solidFill>
          <a:ln w="9525" cap="flat" cmpd="sng" algn="ctr">
            <a:solidFill>
              <a:schemeClr val="tx1"/>
            </a:solidFill>
            <a:prstDash val="dashDot"/>
            <a:miter lim="800000"/>
            <a:headEnd type="none" w="med" len="med"/>
            <a:tailEnd type="none" w="med" len="med"/>
          </a:ln>
          <a:effectLst/>
        </p:spPr>
      </p:cxnSp>
      <p:cxnSp>
        <p:nvCxnSpPr>
          <p:cNvPr id="44" name="直接连接符 43"/>
          <p:cNvCxnSpPr/>
          <p:nvPr/>
        </p:nvCxnSpPr>
        <p:spPr bwMode="auto">
          <a:xfrm>
            <a:off x="8358389" y="4764481"/>
            <a:ext cx="0" cy="736778"/>
          </a:xfrm>
          <a:prstGeom prst="line">
            <a:avLst/>
          </a:prstGeom>
          <a:solidFill>
            <a:schemeClr val="accent1"/>
          </a:solidFill>
          <a:ln w="9525" cap="flat" cmpd="sng" algn="ctr">
            <a:solidFill>
              <a:schemeClr val="tx1"/>
            </a:solidFill>
            <a:prstDash val="dashDot"/>
            <a:miter lim="800000"/>
            <a:headEnd type="none" w="med" len="med"/>
            <a:tailEnd type="none" w="med" len="med"/>
          </a:ln>
          <a:effectLst/>
        </p:spPr>
      </p:cxnSp>
      <p:cxnSp>
        <p:nvCxnSpPr>
          <p:cNvPr id="46" name="直接连接符 45"/>
          <p:cNvCxnSpPr/>
          <p:nvPr/>
        </p:nvCxnSpPr>
        <p:spPr bwMode="auto">
          <a:xfrm flipV="1">
            <a:off x="8744754" y="3290923"/>
            <a:ext cx="0" cy="2191217"/>
          </a:xfrm>
          <a:prstGeom prst="line">
            <a:avLst/>
          </a:prstGeom>
          <a:solidFill>
            <a:schemeClr val="accent1"/>
          </a:solidFill>
          <a:ln w="9525" cap="flat" cmpd="sng" algn="ctr">
            <a:solidFill>
              <a:schemeClr val="tx1"/>
            </a:solidFill>
            <a:prstDash val="dashDot"/>
            <a:miter lim="800000"/>
            <a:headEnd type="none" w="med" len="med"/>
            <a:tailEnd type="none" w="med" len="med"/>
          </a:ln>
          <a:effectLst/>
        </p:spPr>
      </p:cxnSp>
      <p:cxnSp>
        <p:nvCxnSpPr>
          <p:cNvPr id="48" name="直接连接符 47"/>
          <p:cNvCxnSpPr/>
          <p:nvPr/>
        </p:nvCxnSpPr>
        <p:spPr bwMode="auto">
          <a:xfrm>
            <a:off x="9092485" y="3290923"/>
            <a:ext cx="0" cy="736779"/>
          </a:xfrm>
          <a:prstGeom prst="line">
            <a:avLst/>
          </a:prstGeom>
          <a:solidFill>
            <a:schemeClr val="accent1"/>
          </a:solidFill>
          <a:ln w="9525" cap="flat" cmpd="sng" algn="ctr">
            <a:solidFill>
              <a:schemeClr val="tx1"/>
            </a:solidFill>
            <a:prstDash val="dashDot"/>
            <a:miter lim="800000"/>
            <a:headEnd type="none" w="med" len="med"/>
            <a:tailEnd type="none" w="med" len="med"/>
          </a:ln>
          <a:effectLst/>
        </p:spPr>
      </p:cxnSp>
      <p:cxnSp>
        <p:nvCxnSpPr>
          <p:cNvPr id="52" name="直接连接符 51"/>
          <p:cNvCxnSpPr/>
          <p:nvPr/>
        </p:nvCxnSpPr>
        <p:spPr bwMode="auto">
          <a:xfrm flipV="1">
            <a:off x="9504614" y="3290923"/>
            <a:ext cx="0" cy="736779"/>
          </a:xfrm>
          <a:prstGeom prst="line">
            <a:avLst/>
          </a:prstGeom>
          <a:solidFill>
            <a:schemeClr val="accent1"/>
          </a:solidFill>
          <a:ln w="9525" cap="flat" cmpd="sng" algn="ctr">
            <a:solidFill>
              <a:schemeClr val="tx1"/>
            </a:solidFill>
            <a:prstDash val="dashDot"/>
            <a:miter lim="800000"/>
            <a:headEnd type="none" w="med" len="med"/>
            <a:tailEnd type="none" w="med" len="med"/>
          </a:ln>
          <a:effectLst/>
        </p:spPr>
      </p:cxnSp>
      <p:cxnSp>
        <p:nvCxnSpPr>
          <p:cNvPr id="54" name="直接连接符 53"/>
          <p:cNvCxnSpPr/>
          <p:nvPr/>
        </p:nvCxnSpPr>
        <p:spPr bwMode="auto">
          <a:xfrm>
            <a:off x="9903860" y="3290923"/>
            <a:ext cx="0" cy="2210336"/>
          </a:xfrm>
          <a:prstGeom prst="line">
            <a:avLst/>
          </a:prstGeom>
          <a:solidFill>
            <a:schemeClr val="accent1"/>
          </a:solidFill>
          <a:ln w="9525" cap="flat" cmpd="sng" algn="ctr">
            <a:solidFill>
              <a:schemeClr val="tx1"/>
            </a:solidFill>
            <a:prstDash val="dashDot"/>
            <a:miter lim="800000"/>
            <a:headEnd type="none" w="med" len="med"/>
            <a:tailEnd type="none" w="med" len="med"/>
          </a:ln>
          <a:effectLst/>
        </p:spPr>
      </p:cxnSp>
      <p:cxnSp>
        <p:nvCxnSpPr>
          <p:cNvPr id="76" name="直接连接符 75"/>
          <p:cNvCxnSpPr/>
          <p:nvPr/>
        </p:nvCxnSpPr>
        <p:spPr bwMode="auto">
          <a:xfrm flipV="1">
            <a:off x="10245152" y="2554144"/>
            <a:ext cx="0" cy="2927996"/>
          </a:xfrm>
          <a:prstGeom prst="line">
            <a:avLst/>
          </a:prstGeom>
          <a:solidFill>
            <a:schemeClr val="accent1"/>
          </a:solidFill>
          <a:ln w="9525" cap="flat" cmpd="sng" algn="ctr">
            <a:solidFill>
              <a:schemeClr val="tx1"/>
            </a:solidFill>
            <a:prstDash val="dashDot"/>
            <a:miter lim="800000"/>
            <a:headEnd type="none" w="med" len="med"/>
            <a:tailEnd type="none" w="med" len="med"/>
          </a:ln>
          <a:effectLst/>
        </p:spPr>
      </p:cxnSp>
      <p:cxnSp>
        <p:nvCxnSpPr>
          <p:cNvPr id="78" name="直接连接符 77"/>
          <p:cNvCxnSpPr/>
          <p:nvPr/>
        </p:nvCxnSpPr>
        <p:spPr bwMode="auto">
          <a:xfrm>
            <a:off x="10625073" y="2554144"/>
            <a:ext cx="51516" cy="2927996"/>
          </a:xfrm>
          <a:prstGeom prst="line">
            <a:avLst/>
          </a:prstGeom>
          <a:solidFill>
            <a:schemeClr val="accent1"/>
          </a:solidFill>
          <a:ln w="9525" cap="flat" cmpd="sng" algn="ctr">
            <a:solidFill>
              <a:schemeClr val="tx1"/>
            </a:solidFill>
            <a:prstDash val="dashDot"/>
            <a:miter lim="800000"/>
            <a:headEnd type="none" w="med" len="med"/>
            <a:tailEnd type="none" w="med" len="med"/>
          </a:ln>
          <a:effectLst/>
        </p:spPr>
      </p:cxnSp>
      <p:sp>
        <p:nvSpPr>
          <p:cNvPr id="80" name="矩形 79"/>
          <p:cNvSpPr/>
          <p:nvPr/>
        </p:nvSpPr>
        <p:spPr>
          <a:xfrm>
            <a:off x="8815455" y="2934697"/>
            <a:ext cx="417102" cy="369332"/>
          </a:xfrm>
          <a:prstGeom prst="rect">
            <a:avLst/>
          </a:prstGeom>
        </p:spPr>
        <p:txBody>
          <a:bodyPr wrap="none">
            <a:spAutoFit/>
          </a:bodyPr>
          <a:lstStyle/>
          <a:p>
            <a:r>
              <a:rPr lang="zh-CN" altLang="en-US" sz="1800" b="1" kern="0" dirty="0">
                <a:solidFill>
                  <a:prstClr val="black"/>
                </a:solidFill>
                <a:latin typeface="微软雅黑" panose="020B0503020204020204" pitchFamily="34" charset="-122"/>
                <a:ea typeface="黑体" panose="02010609060101010101" pitchFamily="49" charset="-122"/>
                <a:cs typeface="Arial" panose="020B0604020202020204" pitchFamily="34" charset="0"/>
              </a:rPr>
              <a:t>②</a:t>
            </a:r>
            <a:endParaRPr lang="zh-CN" altLang="en-US" sz="1800" dirty="0"/>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573480" y="2068200"/>
              <a:ext cx="156600" cy="12240"/>
            </p14:xfrm>
          </p:contentPart>
        </mc:Choice>
        <mc:Fallback xmlns="">
          <p:pic>
            <p:nvPicPr>
              <p:cNvPr id="4" name="墨迹 3"/>
            </p:nvPicPr>
            <p:blipFill>
              <a:blip r:embed="rId2"/>
            </p:blipFill>
            <p:spPr>
              <a:xfrm>
                <a:off x="573480" y="2068200"/>
                <a:ext cx="156600" cy="1224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7" name="墨迹 6"/>
              <p14:cNvContentPartPr/>
              <p14:nvPr/>
            </p14:nvContentPartPr>
            <p14:xfrm>
              <a:off x="9352440" y="1627200"/>
              <a:ext cx="956160" cy="61200"/>
            </p14:xfrm>
          </p:contentPart>
        </mc:Choice>
        <mc:Fallback xmlns="">
          <p:pic>
            <p:nvPicPr>
              <p:cNvPr id="7" name="墨迹 6"/>
            </p:nvPicPr>
            <p:blipFill>
              <a:blip r:embed="rId4"/>
            </p:blipFill>
            <p:spPr>
              <a:xfrm>
                <a:off x="9352440" y="1627200"/>
                <a:ext cx="956160" cy="612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9" name="墨迹 8"/>
              <p14:cNvContentPartPr/>
              <p14:nvPr/>
            </p14:nvContentPartPr>
            <p14:xfrm>
              <a:off x="3720960" y="3906360"/>
              <a:ext cx="72360" cy="205200"/>
            </p14:xfrm>
          </p:contentPart>
        </mc:Choice>
        <mc:Fallback xmlns="">
          <p:pic>
            <p:nvPicPr>
              <p:cNvPr id="9" name="墨迹 8"/>
            </p:nvPicPr>
            <p:blipFill>
              <a:blip r:embed="rId6"/>
            </p:blipFill>
            <p:spPr>
              <a:xfrm>
                <a:off x="3720960" y="3906360"/>
                <a:ext cx="72360" cy="2052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1" name="墨迹 10"/>
              <p14:cNvContentPartPr/>
              <p14:nvPr/>
            </p14:nvContentPartPr>
            <p14:xfrm>
              <a:off x="4804920" y="3846240"/>
              <a:ext cx="81360" cy="228600"/>
            </p14:xfrm>
          </p:contentPart>
        </mc:Choice>
        <mc:Fallback xmlns="">
          <p:pic>
            <p:nvPicPr>
              <p:cNvPr id="11" name="墨迹 10"/>
            </p:nvPicPr>
            <p:blipFill>
              <a:blip r:embed="rId8"/>
            </p:blipFill>
            <p:spPr>
              <a:xfrm>
                <a:off x="4804920" y="3846240"/>
                <a:ext cx="81360" cy="2286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3" name="墨迹 12"/>
              <p14:cNvContentPartPr/>
              <p14:nvPr/>
            </p14:nvContentPartPr>
            <p14:xfrm>
              <a:off x="5750640" y="3897360"/>
              <a:ext cx="55080" cy="238320"/>
            </p14:xfrm>
          </p:contentPart>
        </mc:Choice>
        <mc:Fallback xmlns="">
          <p:pic>
            <p:nvPicPr>
              <p:cNvPr id="13" name="墨迹 12"/>
            </p:nvPicPr>
            <p:blipFill>
              <a:blip r:embed="rId10"/>
            </p:blipFill>
            <p:spPr>
              <a:xfrm>
                <a:off x="5750640" y="3897360"/>
                <a:ext cx="55080" cy="23832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5" name="墨迹 14"/>
              <p14:cNvContentPartPr/>
              <p14:nvPr/>
            </p14:nvContentPartPr>
            <p14:xfrm>
              <a:off x="2714400" y="3848400"/>
              <a:ext cx="87840" cy="213480"/>
            </p14:xfrm>
          </p:contentPart>
        </mc:Choice>
        <mc:Fallback xmlns="">
          <p:pic>
            <p:nvPicPr>
              <p:cNvPr id="15" name="墨迹 14"/>
            </p:nvPicPr>
            <p:blipFill>
              <a:blip r:embed="rId12"/>
            </p:blipFill>
            <p:spPr>
              <a:xfrm>
                <a:off x="2714400" y="3848400"/>
                <a:ext cx="87840" cy="21348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7" name="墨迹 16"/>
              <p14:cNvContentPartPr/>
              <p14:nvPr/>
            </p14:nvContentPartPr>
            <p14:xfrm>
              <a:off x="3509280" y="2493000"/>
              <a:ext cx="137880" cy="8640"/>
            </p14:xfrm>
          </p:contentPart>
        </mc:Choice>
        <mc:Fallback xmlns="">
          <p:pic>
            <p:nvPicPr>
              <p:cNvPr id="17" name="墨迹 16"/>
            </p:nvPicPr>
            <p:blipFill>
              <a:blip r:embed="rId14"/>
            </p:blipFill>
            <p:spPr>
              <a:xfrm>
                <a:off x="3509280" y="2493000"/>
                <a:ext cx="137880" cy="864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9" name="墨迹 18"/>
              <p14:cNvContentPartPr/>
              <p14:nvPr/>
            </p14:nvContentPartPr>
            <p14:xfrm>
              <a:off x="4808520" y="4236120"/>
              <a:ext cx="120600" cy="211680"/>
            </p14:xfrm>
          </p:contentPart>
        </mc:Choice>
        <mc:Fallback xmlns="">
          <p:pic>
            <p:nvPicPr>
              <p:cNvPr id="19" name="墨迹 18"/>
            </p:nvPicPr>
            <p:blipFill>
              <a:blip r:embed="rId16"/>
            </p:blipFill>
            <p:spPr>
              <a:xfrm>
                <a:off x="4808520" y="4236120"/>
                <a:ext cx="120600" cy="21168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1" name="墨迹 20"/>
              <p14:cNvContentPartPr/>
              <p14:nvPr/>
            </p14:nvContentPartPr>
            <p14:xfrm>
              <a:off x="5767920" y="4232880"/>
              <a:ext cx="153360" cy="244800"/>
            </p14:xfrm>
          </p:contentPart>
        </mc:Choice>
        <mc:Fallback xmlns="">
          <p:pic>
            <p:nvPicPr>
              <p:cNvPr id="21" name="墨迹 20"/>
            </p:nvPicPr>
            <p:blipFill>
              <a:blip r:embed="rId18"/>
            </p:blipFill>
            <p:spPr>
              <a:xfrm>
                <a:off x="5767920" y="4232880"/>
                <a:ext cx="153360" cy="2448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2" name="墨迹 21"/>
              <p14:cNvContentPartPr/>
              <p14:nvPr/>
            </p14:nvContentPartPr>
            <p14:xfrm>
              <a:off x="3682800" y="4332600"/>
              <a:ext cx="90720" cy="211680"/>
            </p14:xfrm>
          </p:contentPart>
        </mc:Choice>
        <mc:Fallback xmlns="">
          <p:pic>
            <p:nvPicPr>
              <p:cNvPr id="22" name="墨迹 21"/>
            </p:nvPicPr>
            <p:blipFill>
              <a:blip r:embed="rId20"/>
            </p:blipFill>
            <p:spPr>
              <a:xfrm>
                <a:off x="3682800" y="4332600"/>
                <a:ext cx="90720" cy="21168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4" name="墨迹 23"/>
              <p14:cNvContentPartPr/>
              <p14:nvPr/>
            </p14:nvContentPartPr>
            <p14:xfrm>
              <a:off x="2638080" y="4266000"/>
              <a:ext cx="234000" cy="223920"/>
            </p14:xfrm>
          </p:contentPart>
        </mc:Choice>
        <mc:Fallback xmlns="">
          <p:pic>
            <p:nvPicPr>
              <p:cNvPr id="24" name="墨迹 23"/>
            </p:nvPicPr>
            <p:blipFill>
              <a:blip r:embed="rId22"/>
            </p:blipFill>
            <p:spPr>
              <a:xfrm>
                <a:off x="2638080" y="4266000"/>
                <a:ext cx="234000" cy="22392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9" name="墨迹 28"/>
              <p14:cNvContentPartPr/>
              <p14:nvPr/>
            </p14:nvContentPartPr>
            <p14:xfrm>
              <a:off x="5796000" y="4685760"/>
              <a:ext cx="88200" cy="215640"/>
            </p14:xfrm>
          </p:contentPart>
        </mc:Choice>
        <mc:Fallback xmlns="">
          <p:pic>
            <p:nvPicPr>
              <p:cNvPr id="29" name="墨迹 28"/>
            </p:nvPicPr>
            <p:blipFill>
              <a:blip r:embed="rId24"/>
            </p:blipFill>
            <p:spPr>
              <a:xfrm>
                <a:off x="5796000" y="4685760"/>
                <a:ext cx="88200" cy="21564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30" name="墨迹 29"/>
              <p14:cNvContentPartPr/>
              <p14:nvPr/>
            </p14:nvContentPartPr>
            <p14:xfrm>
              <a:off x="4820400" y="4624920"/>
              <a:ext cx="132480" cy="253800"/>
            </p14:xfrm>
          </p:contentPart>
        </mc:Choice>
        <mc:Fallback xmlns="">
          <p:pic>
            <p:nvPicPr>
              <p:cNvPr id="30" name="墨迹 29"/>
            </p:nvPicPr>
            <p:blipFill>
              <a:blip r:embed="rId26"/>
            </p:blipFill>
            <p:spPr>
              <a:xfrm>
                <a:off x="4820400" y="4624920"/>
                <a:ext cx="132480" cy="2538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31" name="墨迹 30"/>
              <p14:cNvContentPartPr/>
              <p14:nvPr/>
            </p14:nvContentPartPr>
            <p14:xfrm>
              <a:off x="2707560" y="4707000"/>
              <a:ext cx="186120" cy="219240"/>
            </p14:xfrm>
          </p:contentPart>
        </mc:Choice>
        <mc:Fallback xmlns="">
          <p:pic>
            <p:nvPicPr>
              <p:cNvPr id="31" name="墨迹 30"/>
            </p:nvPicPr>
            <p:blipFill>
              <a:blip r:embed="rId28"/>
            </p:blipFill>
            <p:spPr>
              <a:xfrm>
                <a:off x="2707560" y="4707000"/>
                <a:ext cx="186120" cy="21924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2" name="墨迹 31"/>
              <p14:cNvContentPartPr/>
              <p14:nvPr/>
            </p14:nvContentPartPr>
            <p14:xfrm>
              <a:off x="3723120" y="4559760"/>
              <a:ext cx="249120" cy="349920"/>
            </p14:xfrm>
          </p:contentPart>
        </mc:Choice>
        <mc:Fallback xmlns="">
          <p:pic>
            <p:nvPicPr>
              <p:cNvPr id="32" name="墨迹 31"/>
            </p:nvPicPr>
            <p:blipFill>
              <a:blip r:embed="rId30"/>
            </p:blipFill>
            <p:spPr>
              <a:xfrm>
                <a:off x="3723120" y="4559760"/>
                <a:ext cx="249120" cy="34992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7" name="墨迹 36"/>
              <p14:cNvContentPartPr/>
              <p14:nvPr/>
            </p14:nvContentPartPr>
            <p14:xfrm>
              <a:off x="5749560" y="5131800"/>
              <a:ext cx="136800" cy="233280"/>
            </p14:xfrm>
          </p:contentPart>
        </mc:Choice>
        <mc:Fallback xmlns="">
          <p:pic>
            <p:nvPicPr>
              <p:cNvPr id="37" name="墨迹 36"/>
            </p:nvPicPr>
            <p:blipFill>
              <a:blip r:embed="rId32"/>
            </p:blipFill>
            <p:spPr>
              <a:xfrm>
                <a:off x="5749560" y="5131800"/>
                <a:ext cx="136800" cy="23328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8" name="墨迹 37"/>
              <p14:cNvContentPartPr/>
              <p14:nvPr/>
            </p14:nvContentPartPr>
            <p14:xfrm>
              <a:off x="2781000" y="5090760"/>
              <a:ext cx="274680" cy="185040"/>
            </p14:xfrm>
          </p:contentPart>
        </mc:Choice>
        <mc:Fallback xmlns="">
          <p:pic>
            <p:nvPicPr>
              <p:cNvPr id="38" name="墨迹 37"/>
            </p:nvPicPr>
            <p:blipFill>
              <a:blip r:embed="rId34"/>
            </p:blipFill>
            <p:spPr>
              <a:xfrm>
                <a:off x="2781000" y="5090760"/>
                <a:ext cx="274680" cy="18504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9" name="墨迹 38"/>
              <p14:cNvContentPartPr/>
              <p14:nvPr/>
            </p14:nvContentPartPr>
            <p14:xfrm>
              <a:off x="3794040" y="5079240"/>
              <a:ext cx="236160" cy="190440"/>
            </p14:xfrm>
          </p:contentPart>
        </mc:Choice>
        <mc:Fallback xmlns="">
          <p:pic>
            <p:nvPicPr>
              <p:cNvPr id="39" name="墨迹 38"/>
            </p:nvPicPr>
            <p:blipFill>
              <a:blip r:embed="rId36"/>
            </p:blipFill>
            <p:spPr>
              <a:xfrm>
                <a:off x="3794040" y="5079240"/>
                <a:ext cx="236160" cy="19044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40" name="墨迹 39"/>
              <p14:cNvContentPartPr/>
              <p14:nvPr/>
            </p14:nvContentPartPr>
            <p14:xfrm>
              <a:off x="4774680" y="5011560"/>
              <a:ext cx="323640" cy="234360"/>
            </p14:xfrm>
          </p:contentPart>
        </mc:Choice>
        <mc:Fallback xmlns="">
          <p:pic>
            <p:nvPicPr>
              <p:cNvPr id="40" name="墨迹 39"/>
            </p:nvPicPr>
            <p:blipFill>
              <a:blip r:embed="rId38"/>
            </p:blipFill>
            <p:spPr>
              <a:xfrm>
                <a:off x="4774680" y="5011560"/>
                <a:ext cx="323640" cy="23436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1" name="墨迹 40"/>
              <p14:cNvContentPartPr/>
              <p14:nvPr/>
            </p14:nvContentPartPr>
            <p14:xfrm>
              <a:off x="5764680" y="2062440"/>
              <a:ext cx="2471760" cy="110520"/>
            </p14:xfrm>
          </p:contentPart>
        </mc:Choice>
        <mc:Fallback xmlns="">
          <p:pic>
            <p:nvPicPr>
              <p:cNvPr id="41" name="墨迹 40"/>
            </p:nvPicPr>
            <p:blipFill>
              <a:blip r:embed="rId40"/>
            </p:blipFill>
            <p:spPr>
              <a:xfrm>
                <a:off x="5764680" y="2062440"/>
                <a:ext cx="2471760" cy="11052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3" name="墨迹 42"/>
              <p14:cNvContentPartPr/>
              <p14:nvPr/>
            </p14:nvContentPartPr>
            <p14:xfrm>
              <a:off x="615960" y="1650240"/>
              <a:ext cx="360" cy="360"/>
            </p14:xfrm>
          </p:contentPart>
        </mc:Choice>
        <mc:Fallback xmlns="">
          <p:pic>
            <p:nvPicPr>
              <p:cNvPr id="43" name="墨迹 42"/>
            </p:nvPicPr>
            <p:blipFill>
              <a:blip r:embed="rId42"/>
            </p:blipFill>
            <p:spPr>
              <a:xfrm>
                <a:off x="615960" y="1650240"/>
                <a:ext cx="360" cy="36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5" name="墨迹 44"/>
              <p14:cNvContentPartPr/>
              <p14:nvPr/>
            </p14:nvContentPartPr>
            <p14:xfrm>
              <a:off x="603720" y="1635120"/>
              <a:ext cx="168840" cy="13680"/>
            </p14:xfrm>
          </p:contentPart>
        </mc:Choice>
        <mc:Fallback xmlns="">
          <p:pic>
            <p:nvPicPr>
              <p:cNvPr id="45" name="墨迹 44"/>
            </p:nvPicPr>
            <p:blipFill>
              <a:blip r:embed="rId44"/>
            </p:blipFill>
            <p:spPr>
              <a:xfrm>
                <a:off x="603720" y="1635120"/>
                <a:ext cx="168840" cy="1368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47" name="墨迹 46"/>
              <p14:cNvContentPartPr/>
              <p14:nvPr/>
            </p14:nvContentPartPr>
            <p14:xfrm>
              <a:off x="1054800" y="1669680"/>
              <a:ext cx="162000" cy="12960"/>
            </p14:xfrm>
          </p:contentPart>
        </mc:Choice>
        <mc:Fallback xmlns="">
          <p:pic>
            <p:nvPicPr>
              <p:cNvPr id="47" name="墨迹 46"/>
            </p:nvPicPr>
            <p:blipFill>
              <a:blip r:embed="rId46"/>
            </p:blipFill>
            <p:spPr>
              <a:xfrm>
                <a:off x="1054800" y="1669680"/>
                <a:ext cx="162000" cy="1296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49" name="墨迹 48"/>
              <p14:cNvContentPartPr/>
              <p14:nvPr/>
            </p14:nvContentPartPr>
            <p14:xfrm>
              <a:off x="1761480" y="1653120"/>
              <a:ext cx="264600" cy="13680"/>
            </p14:xfrm>
          </p:contentPart>
        </mc:Choice>
        <mc:Fallback xmlns="">
          <p:pic>
            <p:nvPicPr>
              <p:cNvPr id="49" name="墨迹 48"/>
            </p:nvPicPr>
            <p:blipFill>
              <a:blip r:embed="rId48"/>
            </p:blipFill>
            <p:spPr>
              <a:xfrm>
                <a:off x="1761480" y="1653120"/>
                <a:ext cx="264600" cy="1368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53" name="墨迹 52"/>
              <p14:cNvContentPartPr/>
              <p14:nvPr/>
            </p14:nvContentPartPr>
            <p14:xfrm>
              <a:off x="6580440" y="1666080"/>
              <a:ext cx="437040" cy="25560"/>
            </p14:xfrm>
          </p:contentPart>
        </mc:Choice>
        <mc:Fallback xmlns="">
          <p:pic>
            <p:nvPicPr>
              <p:cNvPr id="53" name="墨迹 52"/>
            </p:nvPicPr>
            <p:blipFill>
              <a:blip r:embed="rId50"/>
            </p:blipFill>
            <p:spPr>
              <a:xfrm>
                <a:off x="6580440" y="1666080"/>
                <a:ext cx="437040" cy="2556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55" name="墨迹 54"/>
              <p14:cNvContentPartPr/>
              <p14:nvPr/>
            </p14:nvContentPartPr>
            <p14:xfrm>
              <a:off x="7566120" y="5458680"/>
              <a:ext cx="411120" cy="25200"/>
            </p14:xfrm>
          </p:contentPart>
        </mc:Choice>
        <mc:Fallback xmlns="">
          <p:pic>
            <p:nvPicPr>
              <p:cNvPr id="55" name="墨迹 54"/>
            </p:nvPicPr>
            <p:blipFill>
              <a:blip r:embed="rId52"/>
            </p:blipFill>
            <p:spPr>
              <a:xfrm>
                <a:off x="7566120" y="5458680"/>
                <a:ext cx="411120" cy="2520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56" name="墨迹 55"/>
              <p14:cNvContentPartPr/>
              <p14:nvPr/>
            </p14:nvContentPartPr>
            <p14:xfrm>
              <a:off x="7930800" y="5344560"/>
              <a:ext cx="48960" cy="192240"/>
            </p14:xfrm>
          </p:contentPart>
        </mc:Choice>
        <mc:Fallback xmlns="">
          <p:pic>
            <p:nvPicPr>
              <p:cNvPr id="56" name="墨迹 55"/>
            </p:nvPicPr>
            <p:blipFill>
              <a:blip r:embed="rId54"/>
            </p:blipFill>
            <p:spPr>
              <a:xfrm>
                <a:off x="7930800" y="5344560"/>
                <a:ext cx="48960" cy="19224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57" name="墨迹 56"/>
              <p14:cNvContentPartPr/>
              <p14:nvPr/>
            </p14:nvContentPartPr>
            <p14:xfrm>
              <a:off x="9328320" y="1191240"/>
              <a:ext cx="234360" cy="24840"/>
            </p14:xfrm>
          </p:contentPart>
        </mc:Choice>
        <mc:Fallback xmlns="">
          <p:pic>
            <p:nvPicPr>
              <p:cNvPr id="57" name="墨迹 56"/>
            </p:nvPicPr>
            <p:blipFill>
              <a:blip r:embed="rId56"/>
            </p:blipFill>
            <p:spPr>
              <a:xfrm>
                <a:off x="9328320" y="1191240"/>
                <a:ext cx="234360" cy="2484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74" name="墨迹 73"/>
              <p14:cNvContentPartPr/>
              <p14:nvPr/>
            </p14:nvContentPartPr>
            <p14:xfrm>
              <a:off x="9160200" y="1201680"/>
              <a:ext cx="1146240" cy="31320"/>
            </p14:xfrm>
          </p:contentPart>
        </mc:Choice>
        <mc:Fallback xmlns="">
          <p:pic>
            <p:nvPicPr>
              <p:cNvPr id="74" name="墨迹 73"/>
            </p:nvPicPr>
            <p:blipFill>
              <a:blip r:embed="rId58"/>
            </p:blipFill>
            <p:spPr>
              <a:xfrm>
                <a:off x="9160200" y="1201680"/>
                <a:ext cx="1146240" cy="3132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77" name="墨迹 76"/>
              <p14:cNvContentPartPr/>
              <p14:nvPr/>
            </p14:nvContentPartPr>
            <p14:xfrm>
              <a:off x="10637280" y="1233360"/>
              <a:ext cx="429480" cy="20520"/>
            </p14:xfrm>
          </p:contentPart>
        </mc:Choice>
        <mc:Fallback xmlns="">
          <p:pic>
            <p:nvPicPr>
              <p:cNvPr id="77" name="墨迹 76"/>
            </p:nvPicPr>
            <p:blipFill>
              <a:blip r:embed="rId60"/>
            </p:blipFill>
            <p:spPr>
              <a:xfrm>
                <a:off x="10637280" y="1233360"/>
                <a:ext cx="429480" cy="2052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79" name="墨迹 78"/>
              <p14:cNvContentPartPr/>
              <p14:nvPr/>
            </p14:nvContentPartPr>
            <p14:xfrm>
              <a:off x="7905240" y="5695200"/>
              <a:ext cx="97200" cy="114480"/>
            </p14:xfrm>
          </p:contentPart>
        </mc:Choice>
        <mc:Fallback xmlns="">
          <p:pic>
            <p:nvPicPr>
              <p:cNvPr id="79" name="墨迹 78"/>
            </p:nvPicPr>
            <p:blipFill>
              <a:blip r:embed="rId62"/>
            </p:blipFill>
            <p:spPr>
              <a:xfrm>
                <a:off x="7905240" y="5695200"/>
                <a:ext cx="97200" cy="11448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81" name="墨迹 80"/>
              <p14:cNvContentPartPr/>
              <p14:nvPr/>
            </p14:nvContentPartPr>
            <p14:xfrm>
              <a:off x="7920000" y="5901120"/>
              <a:ext cx="107280" cy="216720"/>
            </p14:xfrm>
          </p:contentPart>
        </mc:Choice>
        <mc:Fallback xmlns="">
          <p:pic>
            <p:nvPicPr>
              <p:cNvPr id="81" name="墨迹 80"/>
            </p:nvPicPr>
            <p:blipFill>
              <a:blip r:embed="rId64"/>
            </p:blipFill>
            <p:spPr>
              <a:xfrm>
                <a:off x="7920000" y="5901120"/>
                <a:ext cx="107280" cy="21672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82" name="墨迹 81"/>
              <p14:cNvContentPartPr/>
              <p14:nvPr/>
            </p14:nvContentPartPr>
            <p14:xfrm>
              <a:off x="7882920" y="6275160"/>
              <a:ext cx="289080" cy="146520"/>
            </p14:xfrm>
          </p:contentPart>
        </mc:Choice>
        <mc:Fallback xmlns="">
          <p:pic>
            <p:nvPicPr>
              <p:cNvPr id="82" name="墨迹 81"/>
            </p:nvPicPr>
            <p:blipFill>
              <a:blip r:embed="rId66"/>
            </p:blipFill>
            <p:spPr>
              <a:xfrm>
                <a:off x="7882920" y="6275160"/>
                <a:ext cx="289080" cy="14652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83" name="墨迹 82"/>
              <p14:cNvContentPartPr/>
              <p14:nvPr/>
            </p14:nvContentPartPr>
            <p14:xfrm>
              <a:off x="7985520" y="6237000"/>
              <a:ext cx="89640" cy="254160"/>
            </p14:xfrm>
          </p:contentPart>
        </mc:Choice>
        <mc:Fallback xmlns="">
          <p:pic>
            <p:nvPicPr>
              <p:cNvPr id="83" name="墨迹 82"/>
            </p:nvPicPr>
            <p:blipFill>
              <a:blip r:embed="rId68"/>
            </p:blipFill>
            <p:spPr>
              <a:xfrm>
                <a:off x="7985520" y="6237000"/>
                <a:ext cx="89640" cy="25416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84" name="墨迹 83"/>
              <p14:cNvContentPartPr/>
              <p14:nvPr/>
            </p14:nvContentPartPr>
            <p14:xfrm>
              <a:off x="7932240" y="5334840"/>
              <a:ext cx="117000" cy="136080"/>
            </p14:xfrm>
          </p:contentPart>
        </mc:Choice>
        <mc:Fallback xmlns="">
          <p:pic>
            <p:nvPicPr>
              <p:cNvPr id="84" name="墨迹 83"/>
            </p:nvPicPr>
            <p:blipFill>
              <a:blip r:embed="rId70"/>
            </p:blipFill>
            <p:spPr>
              <a:xfrm>
                <a:off x="7932240" y="5334840"/>
                <a:ext cx="117000" cy="13608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85" name="墨迹 84"/>
              <p14:cNvContentPartPr/>
              <p14:nvPr/>
            </p14:nvContentPartPr>
            <p14:xfrm>
              <a:off x="5469840" y="1189080"/>
              <a:ext cx="700200" cy="30600"/>
            </p14:xfrm>
          </p:contentPart>
        </mc:Choice>
        <mc:Fallback xmlns="">
          <p:pic>
            <p:nvPicPr>
              <p:cNvPr id="85" name="墨迹 84"/>
            </p:nvPicPr>
            <p:blipFill>
              <a:blip r:embed="rId72"/>
            </p:blipFill>
            <p:spPr>
              <a:xfrm>
                <a:off x="5469840" y="1189080"/>
                <a:ext cx="700200" cy="3060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86" name="墨迹 85"/>
              <p14:cNvContentPartPr/>
              <p14:nvPr/>
            </p14:nvContentPartPr>
            <p14:xfrm>
              <a:off x="6816240" y="1236240"/>
              <a:ext cx="162720" cy="14400"/>
            </p14:xfrm>
          </p:contentPart>
        </mc:Choice>
        <mc:Fallback xmlns="">
          <p:pic>
            <p:nvPicPr>
              <p:cNvPr id="86" name="墨迹 85"/>
            </p:nvPicPr>
            <p:blipFill>
              <a:blip r:embed="rId74"/>
            </p:blipFill>
            <p:spPr>
              <a:xfrm>
                <a:off x="6816240" y="1236240"/>
                <a:ext cx="162720" cy="1440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87" name="墨迹 86"/>
              <p14:cNvContentPartPr/>
              <p14:nvPr/>
            </p14:nvContentPartPr>
            <p14:xfrm>
              <a:off x="6838200" y="1225080"/>
              <a:ext cx="225000" cy="46800"/>
            </p14:xfrm>
          </p:contentPart>
        </mc:Choice>
        <mc:Fallback xmlns="">
          <p:pic>
            <p:nvPicPr>
              <p:cNvPr id="87" name="墨迹 86"/>
            </p:nvPicPr>
            <p:blipFill>
              <a:blip r:embed="rId76"/>
            </p:blipFill>
            <p:spPr>
              <a:xfrm>
                <a:off x="6838200" y="1225080"/>
                <a:ext cx="225000" cy="4680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88" name="墨迹 87"/>
              <p14:cNvContentPartPr/>
              <p14:nvPr/>
            </p14:nvContentPartPr>
            <p14:xfrm>
              <a:off x="7975440" y="4772880"/>
              <a:ext cx="15840" cy="71280"/>
            </p14:xfrm>
          </p:contentPart>
        </mc:Choice>
        <mc:Fallback xmlns="">
          <p:pic>
            <p:nvPicPr>
              <p:cNvPr id="88" name="墨迹 87"/>
            </p:nvPicPr>
            <p:blipFill>
              <a:blip r:embed="rId78"/>
            </p:blipFill>
            <p:spPr>
              <a:xfrm>
                <a:off x="7975440" y="4772880"/>
                <a:ext cx="15840" cy="7128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89" name="墨迹 88"/>
              <p14:cNvContentPartPr/>
              <p14:nvPr/>
            </p14:nvContentPartPr>
            <p14:xfrm>
              <a:off x="7931160" y="4747320"/>
              <a:ext cx="56880" cy="80280"/>
            </p14:xfrm>
          </p:contentPart>
        </mc:Choice>
        <mc:Fallback xmlns="">
          <p:pic>
            <p:nvPicPr>
              <p:cNvPr id="89" name="墨迹 88"/>
            </p:nvPicPr>
            <p:blipFill>
              <a:blip r:embed="rId80"/>
            </p:blipFill>
            <p:spPr>
              <a:xfrm>
                <a:off x="7931160" y="4747320"/>
                <a:ext cx="56880" cy="8028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90" name="墨迹 89"/>
              <p14:cNvContentPartPr/>
              <p14:nvPr/>
            </p14:nvContentPartPr>
            <p14:xfrm>
              <a:off x="7973280" y="4784400"/>
              <a:ext cx="24480" cy="130680"/>
            </p14:xfrm>
          </p:contentPart>
        </mc:Choice>
        <mc:Fallback xmlns="">
          <p:pic>
            <p:nvPicPr>
              <p:cNvPr id="90" name="墨迹 89"/>
            </p:nvPicPr>
            <p:blipFill>
              <a:blip r:embed="rId82"/>
            </p:blipFill>
            <p:spPr>
              <a:xfrm>
                <a:off x="7973280" y="4784400"/>
                <a:ext cx="24480" cy="13068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91" name="墨迹 90"/>
              <p14:cNvContentPartPr/>
              <p14:nvPr/>
            </p14:nvContentPartPr>
            <p14:xfrm>
              <a:off x="7992000" y="5048280"/>
              <a:ext cx="3960" cy="24120"/>
            </p14:xfrm>
          </p:contentPart>
        </mc:Choice>
        <mc:Fallback xmlns="">
          <p:pic>
            <p:nvPicPr>
              <p:cNvPr id="91" name="墨迹 90"/>
            </p:nvPicPr>
            <p:blipFill>
              <a:blip r:embed="rId84"/>
            </p:blipFill>
            <p:spPr>
              <a:xfrm>
                <a:off x="7992000" y="5048280"/>
                <a:ext cx="3960" cy="2412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92" name="墨迹 91"/>
              <p14:cNvContentPartPr/>
              <p14:nvPr/>
            </p14:nvContentPartPr>
            <p14:xfrm>
              <a:off x="7971480" y="5097240"/>
              <a:ext cx="20880" cy="258480"/>
            </p14:xfrm>
          </p:contentPart>
        </mc:Choice>
        <mc:Fallback xmlns="">
          <p:pic>
            <p:nvPicPr>
              <p:cNvPr id="92" name="墨迹 91"/>
            </p:nvPicPr>
            <p:blipFill>
              <a:blip r:embed="rId86"/>
            </p:blipFill>
            <p:spPr>
              <a:xfrm>
                <a:off x="7971480" y="5097240"/>
                <a:ext cx="20880" cy="25848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93" name="墨迹 92"/>
              <p14:cNvContentPartPr/>
              <p14:nvPr/>
            </p14:nvContentPartPr>
            <p14:xfrm>
              <a:off x="7944480" y="4742640"/>
              <a:ext cx="61200" cy="530640"/>
            </p14:xfrm>
          </p:contentPart>
        </mc:Choice>
        <mc:Fallback xmlns="">
          <p:pic>
            <p:nvPicPr>
              <p:cNvPr id="93" name="墨迹 92"/>
            </p:nvPicPr>
            <p:blipFill>
              <a:blip r:embed="rId88"/>
            </p:blipFill>
            <p:spPr>
              <a:xfrm>
                <a:off x="7944480" y="4742640"/>
                <a:ext cx="61200" cy="53064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94" name="墨迹 93"/>
              <p14:cNvContentPartPr/>
              <p14:nvPr/>
            </p14:nvContentPartPr>
            <p14:xfrm>
              <a:off x="7939080" y="4767480"/>
              <a:ext cx="105840" cy="18720"/>
            </p14:xfrm>
          </p:contentPart>
        </mc:Choice>
        <mc:Fallback xmlns="">
          <p:pic>
            <p:nvPicPr>
              <p:cNvPr id="94" name="墨迹 93"/>
            </p:nvPicPr>
            <p:blipFill>
              <a:blip r:embed="rId90"/>
            </p:blipFill>
            <p:spPr>
              <a:xfrm>
                <a:off x="7939080" y="4767480"/>
                <a:ext cx="105840" cy="1872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95" name="墨迹 94"/>
              <p14:cNvContentPartPr/>
              <p14:nvPr/>
            </p14:nvContentPartPr>
            <p14:xfrm>
              <a:off x="7975800" y="4739040"/>
              <a:ext cx="133560" cy="17280"/>
            </p14:xfrm>
          </p:contentPart>
        </mc:Choice>
        <mc:Fallback xmlns="">
          <p:pic>
            <p:nvPicPr>
              <p:cNvPr id="95" name="墨迹 94"/>
            </p:nvPicPr>
            <p:blipFill>
              <a:blip r:embed="rId92"/>
            </p:blipFill>
            <p:spPr>
              <a:xfrm>
                <a:off x="7975800" y="4739040"/>
                <a:ext cx="133560" cy="1728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94208" name="墨迹 94207"/>
              <p14:cNvContentPartPr/>
              <p14:nvPr/>
            </p14:nvContentPartPr>
            <p14:xfrm>
              <a:off x="7960680" y="4740480"/>
              <a:ext cx="234720" cy="43200"/>
            </p14:xfrm>
          </p:contentPart>
        </mc:Choice>
        <mc:Fallback xmlns="">
          <p:pic>
            <p:nvPicPr>
              <p:cNvPr id="94208" name="墨迹 94207"/>
            </p:nvPicPr>
            <p:blipFill>
              <a:blip r:embed="rId94"/>
            </p:blipFill>
            <p:spPr>
              <a:xfrm>
                <a:off x="7960680" y="4740480"/>
                <a:ext cx="234720" cy="4320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94209" name="墨迹 94208"/>
              <p14:cNvContentPartPr/>
              <p14:nvPr/>
            </p14:nvContentPartPr>
            <p14:xfrm>
              <a:off x="8083080" y="4714200"/>
              <a:ext cx="160920" cy="19440"/>
            </p14:xfrm>
          </p:contentPart>
        </mc:Choice>
        <mc:Fallback xmlns="">
          <p:pic>
            <p:nvPicPr>
              <p:cNvPr id="94209" name="墨迹 94208"/>
            </p:nvPicPr>
            <p:blipFill>
              <a:blip r:embed="rId96"/>
            </p:blipFill>
            <p:spPr>
              <a:xfrm>
                <a:off x="8083080" y="4714200"/>
                <a:ext cx="160920" cy="1944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94210" name="墨迹 94209"/>
              <p14:cNvContentPartPr/>
              <p14:nvPr/>
            </p14:nvContentPartPr>
            <p14:xfrm>
              <a:off x="8102880" y="4749840"/>
              <a:ext cx="141840" cy="14400"/>
            </p14:xfrm>
          </p:contentPart>
        </mc:Choice>
        <mc:Fallback xmlns="">
          <p:pic>
            <p:nvPicPr>
              <p:cNvPr id="94210" name="墨迹 94209"/>
            </p:nvPicPr>
            <p:blipFill>
              <a:blip r:embed="rId98"/>
            </p:blipFill>
            <p:spPr>
              <a:xfrm>
                <a:off x="8102880" y="4749840"/>
                <a:ext cx="141840" cy="1440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94212" name="墨迹 94211"/>
              <p14:cNvContentPartPr/>
              <p14:nvPr/>
            </p14:nvContentPartPr>
            <p14:xfrm>
              <a:off x="8114400" y="4747320"/>
              <a:ext cx="115200" cy="12600"/>
            </p14:xfrm>
          </p:contentPart>
        </mc:Choice>
        <mc:Fallback xmlns="">
          <p:pic>
            <p:nvPicPr>
              <p:cNvPr id="94212" name="墨迹 94211"/>
            </p:nvPicPr>
            <p:blipFill>
              <a:blip r:embed="rId100"/>
            </p:blipFill>
            <p:spPr>
              <a:xfrm>
                <a:off x="8114400" y="4747320"/>
                <a:ext cx="115200" cy="1260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94213" name="墨迹 94212"/>
              <p14:cNvContentPartPr/>
              <p14:nvPr/>
            </p14:nvContentPartPr>
            <p14:xfrm>
              <a:off x="8217000" y="4755960"/>
              <a:ext cx="56880" cy="6120"/>
            </p14:xfrm>
          </p:contentPart>
        </mc:Choice>
        <mc:Fallback xmlns="">
          <p:pic>
            <p:nvPicPr>
              <p:cNvPr id="94213" name="墨迹 94212"/>
            </p:nvPicPr>
            <p:blipFill>
              <a:blip r:embed="rId102"/>
            </p:blipFill>
            <p:spPr>
              <a:xfrm>
                <a:off x="8217000" y="4755960"/>
                <a:ext cx="56880" cy="612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94214" name="墨迹 94213"/>
              <p14:cNvContentPartPr/>
              <p14:nvPr/>
            </p14:nvContentPartPr>
            <p14:xfrm>
              <a:off x="2707560" y="3823560"/>
              <a:ext cx="81720" cy="224280"/>
            </p14:xfrm>
          </p:contentPart>
        </mc:Choice>
        <mc:Fallback xmlns="">
          <p:pic>
            <p:nvPicPr>
              <p:cNvPr id="94214" name="墨迹 94213"/>
            </p:nvPicPr>
            <p:blipFill>
              <a:blip r:embed="rId104"/>
            </p:blipFill>
            <p:spPr>
              <a:xfrm>
                <a:off x="2707560" y="3823560"/>
                <a:ext cx="81720" cy="22428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94215" name="墨迹 94214"/>
              <p14:cNvContentPartPr/>
              <p14:nvPr/>
            </p14:nvContentPartPr>
            <p14:xfrm>
              <a:off x="3719160" y="3878640"/>
              <a:ext cx="48240" cy="237600"/>
            </p14:xfrm>
          </p:contentPart>
        </mc:Choice>
        <mc:Fallback xmlns="">
          <p:pic>
            <p:nvPicPr>
              <p:cNvPr id="94215" name="墨迹 94214"/>
            </p:nvPicPr>
            <p:blipFill>
              <a:blip r:embed="rId106"/>
            </p:blipFill>
            <p:spPr>
              <a:xfrm>
                <a:off x="3719160" y="3878640"/>
                <a:ext cx="48240" cy="23760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94216" name="墨迹 94215"/>
              <p14:cNvContentPartPr/>
              <p14:nvPr/>
            </p14:nvContentPartPr>
            <p14:xfrm>
              <a:off x="4821480" y="3850560"/>
              <a:ext cx="112680" cy="260280"/>
            </p14:xfrm>
          </p:contentPart>
        </mc:Choice>
        <mc:Fallback xmlns="">
          <p:pic>
            <p:nvPicPr>
              <p:cNvPr id="94216" name="墨迹 94215"/>
            </p:nvPicPr>
            <p:blipFill>
              <a:blip r:embed="rId108"/>
            </p:blipFill>
            <p:spPr>
              <a:xfrm>
                <a:off x="4821480" y="3850560"/>
                <a:ext cx="112680" cy="26028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94217" name="墨迹 94216"/>
              <p14:cNvContentPartPr/>
              <p14:nvPr/>
            </p14:nvContentPartPr>
            <p14:xfrm>
              <a:off x="5742000" y="3889080"/>
              <a:ext cx="57960" cy="234360"/>
            </p14:xfrm>
          </p:contentPart>
        </mc:Choice>
        <mc:Fallback xmlns="">
          <p:pic>
            <p:nvPicPr>
              <p:cNvPr id="94217" name="墨迹 94216"/>
            </p:nvPicPr>
            <p:blipFill>
              <a:blip r:embed="rId110"/>
            </p:blipFill>
            <p:spPr>
              <a:xfrm>
                <a:off x="5742000" y="3889080"/>
                <a:ext cx="57960" cy="23436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94218" name="墨迹 94217"/>
              <p14:cNvContentPartPr/>
              <p14:nvPr/>
            </p14:nvContentPartPr>
            <p14:xfrm>
              <a:off x="8226000" y="4710600"/>
              <a:ext cx="26280" cy="11160"/>
            </p14:xfrm>
          </p:contentPart>
        </mc:Choice>
        <mc:Fallback xmlns="">
          <p:pic>
            <p:nvPicPr>
              <p:cNvPr id="94218" name="墨迹 94217"/>
            </p:nvPicPr>
            <p:blipFill>
              <a:blip r:embed="rId112"/>
            </p:blipFill>
            <p:spPr>
              <a:xfrm>
                <a:off x="8226000" y="4710600"/>
                <a:ext cx="26280" cy="11160"/>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94219" name="墨迹 94218"/>
              <p14:cNvContentPartPr/>
              <p14:nvPr/>
            </p14:nvContentPartPr>
            <p14:xfrm>
              <a:off x="8208000" y="4717800"/>
              <a:ext cx="207000" cy="42840"/>
            </p14:xfrm>
          </p:contentPart>
        </mc:Choice>
        <mc:Fallback xmlns="">
          <p:pic>
            <p:nvPicPr>
              <p:cNvPr id="94219" name="墨迹 94218"/>
            </p:nvPicPr>
            <p:blipFill>
              <a:blip r:embed="rId114"/>
            </p:blipFill>
            <p:spPr>
              <a:xfrm>
                <a:off x="8208000" y="4717800"/>
                <a:ext cx="207000" cy="42840"/>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94220" name="墨迹 94219"/>
              <p14:cNvContentPartPr/>
              <p14:nvPr/>
            </p14:nvContentPartPr>
            <p14:xfrm>
              <a:off x="8402760" y="4785840"/>
              <a:ext cx="13320" cy="105840"/>
            </p14:xfrm>
          </p:contentPart>
        </mc:Choice>
        <mc:Fallback xmlns="">
          <p:pic>
            <p:nvPicPr>
              <p:cNvPr id="94220" name="墨迹 94219"/>
            </p:nvPicPr>
            <p:blipFill>
              <a:blip r:embed="rId116"/>
            </p:blipFill>
            <p:spPr>
              <a:xfrm>
                <a:off x="8402760" y="4785840"/>
                <a:ext cx="13320" cy="105840"/>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94221" name="墨迹 94220"/>
              <p14:cNvContentPartPr/>
              <p14:nvPr/>
            </p14:nvContentPartPr>
            <p14:xfrm>
              <a:off x="8387640" y="4791240"/>
              <a:ext cx="25560" cy="709560"/>
            </p14:xfrm>
          </p:contentPart>
        </mc:Choice>
        <mc:Fallback xmlns="">
          <p:pic>
            <p:nvPicPr>
              <p:cNvPr id="94221" name="墨迹 94220"/>
            </p:nvPicPr>
            <p:blipFill>
              <a:blip r:embed="rId118"/>
            </p:blipFill>
            <p:spPr>
              <a:xfrm>
                <a:off x="8387640" y="4791240"/>
                <a:ext cx="25560" cy="709560"/>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94222" name="墨迹 94221"/>
              <p14:cNvContentPartPr/>
              <p14:nvPr/>
            </p14:nvContentPartPr>
            <p14:xfrm>
              <a:off x="8415000" y="5465880"/>
              <a:ext cx="360" cy="2520"/>
            </p14:xfrm>
          </p:contentPart>
        </mc:Choice>
        <mc:Fallback xmlns="">
          <p:pic>
            <p:nvPicPr>
              <p:cNvPr id="94222" name="墨迹 94221"/>
            </p:nvPicPr>
            <p:blipFill>
              <a:blip r:embed="rId120"/>
            </p:blipFill>
            <p:spPr>
              <a:xfrm>
                <a:off x="8415000" y="5465880"/>
                <a:ext cx="360" cy="252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94223" name="墨迹 94222"/>
              <p14:cNvContentPartPr/>
              <p14:nvPr/>
            </p14:nvContentPartPr>
            <p14:xfrm>
              <a:off x="8394120" y="5469480"/>
              <a:ext cx="53640" cy="11160"/>
            </p14:xfrm>
          </p:contentPart>
        </mc:Choice>
        <mc:Fallback xmlns="">
          <p:pic>
            <p:nvPicPr>
              <p:cNvPr id="94223" name="墨迹 94222"/>
            </p:nvPicPr>
            <p:blipFill>
              <a:blip r:embed="rId122"/>
            </p:blipFill>
            <p:spPr>
              <a:xfrm>
                <a:off x="8394120" y="5469480"/>
                <a:ext cx="53640" cy="11160"/>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94224" name="墨迹 94223"/>
              <p14:cNvContentPartPr/>
              <p14:nvPr/>
            </p14:nvContentPartPr>
            <p14:xfrm>
              <a:off x="8420040" y="5483880"/>
              <a:ext cx="145800" cy="15480"/>
            </p14:xfrm>
          </p:contentPart>
        </mc:Choice>
        <mc:Fallback xmlns="">
          <p:pic>
            <p:nvPicPr>
              <p:cNvPr id="94224" name="墨迹 94223"/>
            </p:nvPicPr>
            <p:blipFill>
              <a:blip r:embed="rId124"/>
            </p:blipFill>
            <p:spPr>
              <a:xfrm>
                <a:off x="8420040" y="5483880"/>
                <a:ext cx="145800" cy="1548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94225" name="墨迹 94224"/>
              <p14:cNvContentPartPr/>
              <p14:nvPr/>
            </p14:nvContentPartPr>
            <p14:xfrm>
              <a:off x="7903800" y="5599440"/>
              <a:ext cx="133560" cy="162720"/>
            </p14:xfrm>
          </p:contentPart>
        </mc:Choice>
        <mc:Fallback xmlns="">
          <p:pic>
            <p:nvPicPr>
              <p:cNvPr id="94225" name="墨迹 94224"/>
            </p:nvPicPr>
            <p:blipFill>
              <a:blip r:embed="rId126"/>
            </p:blipFill>
            <p:spPr>
              <a:xfrm>
                <a:off x="7903800" y="5599440"/>
                <a:ext cx="133560" cy="162720"/>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94226" name="墨迹 94225"/>
              <p14:cNvContentPartPr/>
              <p14:nvPr/>
            </p14:nvContentPartPr>
            <p14:xfrm>
              <a:off x="7575840" y="1265760"/>
              <a:ext cx="137160" cy="26280"/>
            </p14:xfrm>
          </p:contentPart>
        </mc:Choice>
        <mc:Fallback xmlns="">
          <p:pic>
            <p:nvPicPr>
              <p:cNvPr id="94226" name="墨迹 94225"/>
            </p:nvPicPr>
            <p:blipFill>
              <a:blip r:embed="rId128"/>
            </p:blipFill>
            <p:spPr>
              <a:xfrm>
                <a:off x="7575840" y="1265760"/>
                <a:ext cx="137160" cy="2628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94227" name="墨迹 94226"/>
              <p14:cNvContentPartPr/>
              <p14:nvPr/>
            </p14:nvContentPartPr>
            <p14:xfrm>
              <a:off x="2712240" y="3820320"/>
              <a:ext cx="99720" cy="282960"/>
            </p14:xfrm>
          </p:contentPart>
        </mc:Choice>
        <mc:Fallback xmlns="">
          <p:pic>
            <p:nvPicPr>
              <p:cNvPr id="94227" name="墨迹 94226"/>
            </p:nvPicPr>
            <p:blipFill>
              <a:blip r:embed="rId130"/>
            </p:blipFill>
            <p:spPr>
              <a:xfrm>
                <a:off x="2712240" y="3820320"/>
                <a:ext cx="99720" cy="282960"/>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94228" name="墨迹 94227"/>
              <p14:cNvContentPartPr/>
              <p14:nvPr/>
            </p14:nvContentPartPr>
            <p14:xfrm>
              <a:off x="3749400" y="3937320"/>
              <a:ext cx="50760" cy="174960"/>
            </p14:xfrm>
          </p:contentPart>
        </mc:Choice>
        <mc:Fallback xmlns="">
          <p:pic>
            <p:nvPicPr>
              <p:cNvPr id="94228" name="墨迹 94227"/>
            </p:nvPicPr>
            <p:blipFill>
              <a:blip r:embed="rId132"/>
            </p:blipFill>
            <p:spPr>
              <a:xfrm>
                <a:off x="3749400" y="3937320"/>
                <a:ext cx="50760" cy="17496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94229" name="墨迹 94228"/>
              <p14:cNvContentPartPr/>
              <p14:nvPr/>
            </p14:nvContentPartPr>
            <p14:xfrm>
              <a:off x="7569000" y="1133640"/>
              <a:ext cx="23760" cy="27360"/>
            </p14:xfrm>
          </p:contentPart>
        </mc:Choice>
        <mc:Fallback xmlns="">
          <p:pic>
            <p:nvPicPr>
              <p:cNvPr id="94229" name="墨迹 94228"/>
            </p:nvPicPr>
            <p:blipFill>
              <a:blip r:embed="rId134"/>
            </p:blipFill>
            <p:spPr>
              <a:xfrm>
                <a:off x="7569000" y="1133640"/>
                <a:ext cx="23760" cy="2736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94230" name="墨迹 94229"/>
              <p14:cNvContentPartPr/>
              <p14:nvPr/>
            </p14:nvContentPartPr>
            <p14:xfrm>
              <a:off x="8555760" y="5458320"/>
              <a:ext cx="48960" cy="14760"/>
            </p14:xfrm>
          </p:contentPart>
        </mc:Choice>
        <mc:Fallback xmlns="">
          <p:pic>
            <p:nvPicPr>
              <p:cNvPr id="94230" name="墨迹 94229"/>
            </p:nvPicPr>
            <p:blipFill>
              <a:blip r:embed="rId136"/>
            </p:blipFill>
            <p:spPr>
              <a:xfrm>
                <a:off x="8555760" y="5458320"/>
                <a:ext cx="48960" cy="14760"/>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94231" name="墨迹 94230"/>
              <p14:cNvContentPartPr/>
              <p14:nvPr/>
            </p14:nvContentPartPr>
            <p14:xfrm>
              <a:off x="8546040" y="3313440"/>
              <a:ext cx="31680" cy="2199240"/>
            </p14:xfrm>
          </p:contentPart>
        </mc:Choice>
        <mc:Fallback xmlns="">
          <p:pic>
            <p:nvPicPr>
              <p:cNvPr id="94231" name="墨迹 94230"/>
            </p:nvPicPr>
            <p:blipFill>
              <a:blip r:embed="rId138"/>
            </p:blipFill>
            <p:spPr>
              <a:xfrm>
                <a:off x="8546040" y="3313440"/>
                <a:ext cx="31680" cy="2199240"/>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94232" name="墨迹 94231"/>
              <p14:cNvContentPartPr/>
              <p14:nvPr/>
            </p14:nvContentPartPr>
            <p14:xfrm>
              <a:off x="8516520" y="3296520"/>
              <a:ext cx="50400" cy="45720"/>
            </p14:xfrm>
          </p:contentPart>
        </mc:Choice>
        <mc:Fallback xmlns="">
          <p:pic>
            <p:nvPicPr>
              <p:cNvPr id="94232" name="墨迹 94231"/>
            </p:nvPicPr>
            <p:blipFill>
              <a:blip r:embed="rId140"/>
            </p:blipFill>
            <p:spPr>
              <a:xfrm>
                <a:off x="8516520" y="3296520"/>
                <a:ext cx="50400" cy="45720"/>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94233" name="墨迹 94232"/>
              <p14:cNvContentPartPr/>
              <p14:nvPr/>
            </p14:nvContentPartPr>
            <p14:xfrm>
              <a:off x="8505000" y="3269520"/>
              <a:ext cx="348120" cy="44280"/>
            </p14:xfrm>
          </p:contentPart>
        </mc:Choice>
        <mc:Fallback xmlns="">
          <p:pic>
            <p:nvPicPr>
              <p:cNvPr id="94233" name="墨迹 94232"/>
            </p:nvPicPr>
            <p:blipFill>
              <a:blip r:embed="rId142"/>
            </p:blipFill>
            <p:spPr>
              <a:xfrm>
                <a:off x="8505000" y="3269520"/>
                <a:ext cx="348120" cy="44280"/>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94234" name="墨迹 94233"/>
              <p14:cNvContentPartPr/>
              <p14:nvPr/>
            </p14:nvContentPartPr>
            <p14:xfrm>
              <a:off x="3609720" y="1632600"/>
              <a:ext cx="2520" cy="1440"/>
            </p14:xfrm>
          </p:contentPart>
        </mc:Choice>
        <mc:Fallback xmlns="">
          <p:pic>
            <p:nvPicPr>
              <p:cNvPr id="94234" name="墨迹 94233"/>
            </p:nvPicPr>
            <p:blipFill>
              <a:blip r:embed="rId144"/>
            </p:blipFill>
            <p:spPr>
              <a:xfrm>
                <a:off x="3609720" y="1632600"/>
                <a:ext cx="2520" cy="1440"/>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94235" name="墨迹 94234"/>
              <p14:cNvContentPartPr/>
              <p14:nvPr/>
            </p14:nvContentPartPr>
            <p14:xfrm>
              <a:off x="3579120" y="1608480"/>
              <a:ext cx="643320" cy="28800"/>
            </p14:xfrm>
          </p:contentPart>
        </mc:Choice>
        <mc:Fallback xmlns="">
          <p:pic>
            <p:nvPicPr>
              <p:cNvPr id="94235" name="墨迹 94234"/>
            </p:nvPicPr>
            <p:blipFill>
              <a:blip r:embed="rId146"/>
            </p:blipFill>
            <p:spPr>
              <a:xfrm>
                <a:off x="3579120" y="1608480"/>
                <a:ext cx="643320" cy="28800"/>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94236" name="墨迹 94235"/>
              <p14:cNvContentPartPr/>
              <p14:nvPr/>
            </p14:nvContentPartPr>
            <p14:xfrm>
              <a:off x="8785080" y="3275640"/>
              <a:ext cx="172440" cy="30600"/>
            </p14:xfrm>
          </p:contentPart>
        </mc:Choice>
        <mc:Fallback xmlns="">
          <p:pic>
            <p:nvPicPr>
              <p:cNvPr id="94236" name="墨迹 94235"/>
            </p:nvPicPr>
            <p:blipFill>
              <a:blip r:embed="rId148"/>
            </p:blipFill>
            <p:spPr>
              <a:xfrm>
                <a:off x="8785080" y="3275640"/>
                <a:ext cx="172440" cy="30600"/>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94237" name="墨迹 94236"/>
              <p14:cNvContentPartPr/>
              <p14:nvPr/>
            </p14:nvContentPartPr>
            <p14:xfrm>
              <a:off x="8970120" y="2999160"/>
              <a:ext cx="6480" cy="12600"/>
            </p14:xfrm>
          </p:contentPart>
        </mc:Choice>
        <mc:Fallback xmlns="">
          <p:pic>
            <p:nvPicPr>
              <p:cNvPr id="94237" name="墨迹 94236"/>
            </p:nvPicPr>
            <p:blipFill>
              <a:blip r:embed="rId150"/>
            </p:blipFill>
            <p:spPr>
              <a:xfrm>
                <a:off x="8970120" y="2999160"/>
                <a:ext cx="6480" cy="12600"/>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94238" name="墨迹 94237"/>
              <p14:cNvContentPartPr/>
              <p14:nvPr/>
            </p14:nvContentPartPr>
            <p14:xfrm>
              <a:off x="8951040" y="3016440"/>
              <a:ext cx="5760" cy="42840"/>
            </p14:xfrm>
          </p:contentPart>
        </mc:Choice>
        <mc:Fallback xmlns="">
          <p:pic>
            <p:nvPicPr>
              <p:cNvPr id="94238" name="墨迹 94237"/>
            </p:nvPicPr>
            <p:blipFill>
              <a:blip r:embed="rId152"/>
            </p:blipFill>
            <p:spPr>
              <a:xfrm>
                <a:off x="8951040" y="3016440"/>
                <a:ext cx="5760" cy="42840"/>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94239" name="墨迹 94238"/>
              <p14:cNvContentPartPr/>
              <p14:nvPr/>
            </p14:nvContentPartPr>
            <p14:xfrm>
              <a:off x="8929800" y="3107520"/>
              <a:ext cx="11160" cy="18000"/>
            </p14:xfrm>
          </p:contentPart>
        </mc:Choice>
        <mc:Fallback xmlns="">
          <p:pic>
            <p:nvPicPr>
              <p:cNvPr id="94239" name="墨迹 94238"/>
            </p:nvPicPr>
            <p:blipFill>
              <a:blip r:embed="rId154"/>
            </p:blipFill>
            <p:spPr>
              <a:xfrm>
                <a:off x="8929800" y="3107520"/>
                <a:ext cx="11160" cy="18000"/>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94240" name="墨迹 94239"/>
              <p14:cNvContentPartPr/>
              <p14:nvPr/>
            </p14:nvContentPartPr>
            <p14:xfrm>
              <a:off x="8939520" y="3156480"/>
              <a:ext cx="9360" cy="21240"/>
            </p14:xfrm>
          </p:contentPart>
        </mc:Choice>
        <mc:Fallback xmlns="">
          <p:pic>
            <p:nvPicPr>
              <p:cNvPr id="94240" name="墨迹 94239"/>
            </p:nvPicPr>
            <p:blipFill>
              <a:blip r:embed="rId156"/>
            </p:blipFill>
            <p:spPr>
              <a:xfrm>
                <a:off x="8939520" y="3156480"/>
                <a:ext cx="9360" cy="21240"/>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94241" name="墨迹 94240"/>
              <p14:cNvContentPartPr/>
              <p14:nvPr/>
            </p14:nvContentPartPr>
            <p14:xfrm>
              <a:off x="8790480" y="2571840"/>
              <a:ext cx="371520" cy="300600"/>
            </p14:xfrm>
          </p:contentPart>
        </mc:Choice>
        <mc:Fallback xmlns="">
          <p:pic>
            <p:nvPicPr>
              <p:cNvPr id="94241" name="墨迹 94240"/>
            </p:nvPicPr>
            <p:blipFill>
              <a:blip r:embed="rId158"/>
            </p:blipFill>
            <p:spPr>
              <a:xfrm>
                <a:off x="8790480" y="2571840"/>
                <a:ext cx="371520" cy="300600"/>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94242" name="墨迹 94241"/>
              <p14:cNvContentPartPr/>
              <p14:nvPr/>
            </p14:nvContentPartPr>
            <p14:xfrm>
              <a:off x="8885160" y="2646000"/>
              <a:ext cx="204840" cy="149040"/>
            </p14:xfrm>
          </p:contentPart>
        </mc:Choice>
        <mc:Fallback xmlns="">
          <p:pic>
            <p:nvPicPr>
              <p:cNvPr id="94242" name="墨迹 94241"/>
            </p:nvPicPr>
            <p:blipFill>
              <a:blip r:embed="rId160"/>
            </p:blipFill>
            <p:spPr>
              <a:xfrm>
                <a:off x="8885160" y="2646000"/>
                <a:ext cx="204840" cy="149040"/>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94243" name="墨迹 94242"/>
              <p14:cNvContentPartPr/>
              <p14:nvPr/>
            </p14:nvContentPartPr>
            <p14:xfrm>
              <a:off x="499320" y="4581000"/>
              <a:ext cx="304560" cy="220320"/>
            </p14:xfrm>
          </p:contentPart>
        </mc:Choice>
        <mc:Fallback xmlns="">
          <p:pic>
            <p:nvPicPr>
              <p:cNvPr id="94243" name="墨迹 94242"/>
            </p:nvPicPr>
            <p:blipFill>
              <a:blip r:embed="rId162"/>
            </p:blipFill>
            <p:spPr>
              <a:xfrm>
                <a:off x="499320" y="4581000"/>
                <a:ext cx="304560" cy="220320"/>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94244" name="墨迹 94243"/>
              <p14:cNvContentPartPr/>
              <p14:nvPr/>
            </p14:nvContentPartPr>
            <p14:xfrm>
              <a:off x="3699360" y="4558320"/>
              <a:ext cx="89640" cy="227880"/>
            </p14:xfrm>
          </p:contentPart>
        </mc:Choice>
        <mc:Fallback xmlns="">
          <p:pic>
            <p:nvPicPr>
              <p:cNvPr id="94244" name="墨迹 94243"/>
            </p:nvPicPr>
            <p:blipFill>
              <a:blip r:embed="rId164"/>
            </p:blipFill>
            <p:spPr>
              <a:xfrm>
                <a:off x="3699360" y="4558320"/>
                <a:ext cx="89640" cy="227880"/>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94245" name="墨迹 94244"/>
              <p14:cNvContentPartPr/>
              <p14:nvPr/>
            </p14:nvContentPartPr>
            <p14:xfrm>
              <a:off x="8867880" y="3247920"/>
              <a:ext cx="146880" cy="34920"/>
            </p14:xfrm>
          </p:contentPart>
        </mc:Choice>
        <mc:Fallback xmlns="">
          <p:pic>
            <p:nvPicPr>
              <p:cNvPr id="94245" name="墨迹 94244"/>
            </p:nvPicPr>
            <p:blipFill>
              <a:blip r:embed="rId166"/>
            </p:blipFill>
            <p:spPr>
              <a:xfrm>
                <a:off x="8867880" y="3247920"/>
                <a:ext cx="146880" cy="34920"/>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94246" name="墨迹 94245"/>
              <p14:cNvContentPartPr/>
              <p14:nvPr/>
            </p14:nvContentPartPr>
            <p14:xfrm>
              <a:off x="9021960" y="3316320"/>
              <a:ext cx="6480" cy="16560"/>
            </p14:xfrm>
          </p:contentPart>
        </mc:Choice>
        <mc:Fallback xmlns="">
          <p:pic>
            <p:nvPicPr>
              <p:cNvPr id="94246" name="墨迹 94245"/>
            </p:nvPicPr>
            <p:blipFill>
              <a:blip r:embed="rId168"/>
            </p:blipFill>
            <p:spPr>
              <a:xfrm>
                <a:off x="9021960" y="3316320"/>
                <a:ext cx="6480" cy="16560"/>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94247" name="墨迹 94246"/>
              <p14:cNvContentPartPr/>
              <p14:nvPr/>
            </p14:nvContentPartPr>
            <p14:xfrm>
              <a:off x="9033120" y="3306600"/>
              <a:ext cx="4320" cy="6120"/>
            </p14:xfrm>
          </p:contentPart>
        </mc:Choice>
        <mc:Fallback xmlns="">
          <p:pic>
            <p:nvPicPr>
              <p:cNvPr id="94247" name="墨迹 94246"/>
            </p:nvPicPr>
            <p:blipFill>
              <a:blip r:embed="rId170"/>
            </p:blipFill>
            <p:spPr>
              <a:xfrm>
                <a:off x="9033120" y="3306600"/>
                <a:ext cx="4320" cy="6120"/>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94248" name="墨迹 94247"/>
              <p14:cNvContentPartPr/>
              <p14:nvPr/>
            </p14:nvContentPartPr>
            <p14:xfrm>
              <a:off x="9022680" y="3317040"/>
              <a:ext cx="14400" cy="7560"/>
            </p14:xfrm>
          </p:contentPart>
        </mc:Choice>
        <mc:Fallback xmlns="">
          <p:pic>
            <p:nvPicPr>
              <p:cNvPr id="94248" name="墨迹 94247"/>
            </p:nvPicPr>
            <p:blipFill>
              <a:blip r:embed="rId172"/>
            </p:blipFill>
            <p:spPr>
              <a:xfrm>
                <a:off x="9022680" y="3317040"/>
                <a:ext cx="14400" cy="7560"/>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94249" name="墨迹 94248"/>
              <p14:cNvContentPartPr/>
              <p14:nvPr/>
            </p14:nvContentPartPr>
            <p14:xfrm>
              <a:off x="9016560" y="3348000"/>
              <a:ext cx="24840" cy="38160"/>
            </p14:xfrm>
          </p:contentPart>
        </mc:Choice>
        <mc:Fallback xmlns="">
          <p:pic>
            <p:nvPicPr>
              <p:cNvPr id="94249" name="墨迹 94248"/>
            </p:nvPicPr>
            <p:blipFill>
              <a:blip r:embed="rId174"/>
            </p:blipFill>
            <p:spPr>
              <a:xfrm>
                <a:off x="9016560" y="3348000"/>
                <a:ext cx="24840" cy="38160"/>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94250" name="墨迹 94249"/>
              <p14:cNvContentPartPr/>
              <p14:nvPr/>
            </p14:nvContentPartPr>
            <p14:xfrm>
              <a:off x="9004320" y="3438360"/>
              <a:ext cx="24480" cy="84960"/>
            </p14:xfrm>
          </p:contentPart>
        </mc:Choice>
        <mc:Fallback xmlns="">
          <p:pic>
            <p:nvPicPr>
              <p:cNvPr id="94250" name="墨迹 94249"/>
            </p:nvPicPr>
            <p:blipFill>
              <a:blip r:embed="rId176"/>
            </p:blipFill>
            <p:spPr>
              <a:xfrm>
                <a:off x="9004320" y="3438360"/>
                <a:ext cx="24480" cy="84960"/>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94251" name="墨迹 94250"/>
              <p14:cNvContentPartPr/>
              <p14:nvPr/>
            </p14:nvContentPartPr>
            <p14:xfrm>
              <a:off x="9014400" y="3577320"/>
              <a:ext cx="21240" cy="104040"/>
            </p14:xfrm>
          </p:contentPart>
        </mc:Choice>
        <mc:Fallback xmlns="">
          <p:pic>
            <p:nvPicPr>
              <p:cNvPr id="94251" name="墨迹 94250"/>
            </p:nvPicPr>
            <p:blipFill>
              <a:blip r:embed="rId178"/>
            </p:blipFill>
            <p:spPr>
              <a:xfrm>
                <a:off x="9014400" y="3577320"/>
                <a:ext cx="21240" cy="104040"/>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94252" name="墨迹 94251"/>
              <p14:cNvContentPartPr/>
              <p14:nvPr/>
            </p14:nvContentPartPr>
            <p14:xfrm>
              <a:off x="8986680" y="3728520"/>
              <a:ext cx="37440" cy="270360"/>
            </p14:xfrm>
          </p:contentPart>
        </mc:Choice>
        <mc:Fallback xmlns="">
          <p:pic>
            <p:nvPicPr>
              <p:cNvPr id="94252" name="墨迹 94251"/>
            </p:nvPicPr>
            <p:blipFill>
              <a:blip r:embed="rId180"/>
            </p:blipFill>
            <p:spPr>
              <a:xfrm>
                <a:off x="8986680" y="3728520"/>
                <a:ext cx="37440" cy="270360"/>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94253" name="墨迹 94252"/>
              <p14:cNvContentPartPr/>
              <p14:nvPr/>
            </p14:nvContentPartPr>
            <p14:xfrm>
              <a:off x="8995320" y="3691440"/>
              <a:ext cx="9000" cy="1800"/>
            </p14:xfrm>
          </p:contentPart>
        </mc:Choice>
        <mc:Fallback xmlns="">
          <p:pic>
            <p:nvPicPr>
              <p:cNvPr id="94253" name="墨迹 94252"/>
            </p:nvPicPr>
            <p:blipFill>
              <a:blip r:embed="rId182"/>
            </p:blipFill>
            <p:spPr>
              <a:xfrm>
                <a:off x="8995320" y="3691440"/>
                <a:ext cx="9000" cy="1800"/>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94254" name="墨迹 94253"/>
              <p14:cNvContentPartPr/>
              <p14:nvPr/>
            </p14:nvContentPartPr>
            <p14:xfrm>
              <a:off x="9007560" y="3973320"/>
              <a:ext cx="7920" cy="3960"/>
            </p14:xfrm>
          </p:contentPart>
        </mc:Choice>
        <mc:Fallback xmlns="">
          <p:pic>
            <p:nvPicPr>
              <p:cNvPr id="94254" name="墨迹 94253"/>
            </p:nvPicPr>
            <p:blipFill>
              <a:blip r:embed="rId184"/>
            </p:blipFill>
            <p:spPr>
              <a:xfrm>
                <a:off x="9007560" y="3973320"/>
                <a:ext cx="7920" cy="3960"/>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94255" name="墨迹 94254"/>
              <p14:cNvContentPartPr/>
              <p14:nvPr/>
            </p14:nvContentPartPr>
            <p14:xfrm>
              <a:off x="8992080" y="3979440"/>
              <a:ext cx="462600" cy="41760"/>
            </p14:xfrm>
          </p:contentPart>
        </mc:Choice>
        <mc:Fallback xmlns="">
          <p:pic>
            <p:nvPicPr>
              <p:cNvPr id="94255" name="墨迹 94254"/>
            </p:nvPicPr>
            <p:blipFill>
              <a:blip r:embed="rId186"/>
            </p:blipFill>
            <p:spPr>
              <a:xfrm>
                <a:off x="8992080" y="3979440"/>
                <a:ext cx="462600" cy="41760"/>
              </a:xfrm>
              <a:prstGeom prst="rect"/>
            </p:spPr>
          </p:pic>
        </mc:Fallback>
      </mc:AlternateContent>
      <mc:AlternateContent xmlns:mc="http://schemas.openxmlformats.org/markup-compatibility/2006" xmlns:p14="http://schemas.microsoft.com/office/powerpoint/2010/main">
        <mc:Choice Requires="p14">
          <p:contentPart r:id="rId187" p14:bwMode="auto">
            <p14:nvContentPartPr>
              <p14:cNvPr id="94256" name="墨迹 94255"/>
              <p14:cNvContentPartPr/>
              <p14:nvPr/>
            </p14:nvContentPartPr>
            <p14:xfrm>
              <a:off x="9066600" y="3923640"/>
              <a:ext cx="361440" cy="51120"/>
            </p14:xfrm>
          </p:contentPart>
        </mc:Choice>
        <mc:Fallback xmlns="">
          <p:pic>
            <p:nvPicPr>
              <p:cNvPr id="94256" name="墨迹 94255"/>
            </p:nvPicPr>
            <p:blipFill>
              <a:blip r:embed="rId188"/>
            </p:blipFill>
            <p:spPr>
              <a:xfrm>
                <a:off x="9066600" y="3923640"/>
                <a:ext cx="361440" cy="51120"/>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94257" name="墨迹 94256"/>
              <p14:cNvContentPartPr/>
              <p14:nvPr/>
            </p14:nvContentPartPr>
            <p14:xfrm>
              <a:off x="9396720" y="3988800"/>
              <a:ext cx="203040" cy="10080"/>
            </p14:xfrm>
          </p:contentPart>
        </mc:Choice>
        <mc:Fallback xmlns="">
          <p:pic>
            <p:nvPicPr>
              <p:cNvPr id="94257" name="墨迹 94256"/>
            </p:nvPicPr>
            <p:blipFill>
              <a:blip r:embed="rId190"/>
            </p:blipFill>
            <p:spPr>
              <a:xfrm>
                <a:off x="9396720" y="3988800"/>
                <a:ext cx="203040" cy="10080"/>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94258" name="墨迹 94257"/>
              <p14:cNvContentPartPr/>
              <p14:nvPr/>
            </p14:nvContentPartPr>
            <p14:xfrm>
              <a:off x="9425520" y="3960360"/>
              <a:ext cx="331200" cy="69480"/>
            </p14:xfrm>
          </p:contentPart>
        </mc:Choice>
        <mc:Fallback xmlns="">
          <p:pic>
            <p:nvPicPr>
              <p:cNvPr id="94258" name="墨迹 94257"/>
            </p:nvPicPr>
            <p:blipFill>
              <a:blip r:embed="rId192"/>
            </p:blipFill>
            <p:spPr>
              <a:xfrm>
                <a:off x="9425520" y="3960360"/>
                <a:ext cx="331200" cy="69480"/>
              </a:xfrm>
              <a:prstGeom prst="rect"/>
            </p:spPr>
          </p:pic>
        </mc:Fallback>
      </mc:AlternateContent>
      <mc:AlternateContent xmlns:mc="http://schemas.openxmlformats.org/markup-compatibility/2006" xmlns:p14="http://schemas.microsoft.com/office/powerpoint/2010/main">
        <mc:Choice Requires="p14">
          <p:contentPart r:id="rId193" p14:bwMode="auto">
            <p14:nvContentPartPr>
              <p14:cNvPr id="94259" name="墨迹 94258"/>
              <p14:cNvContentPartPr/>
              <p14:nvPr/>
            </p14:nvContentPartPr>
            <p14:xfrm>
              <a:off x="9456120" y="3930840"/>
              <a:ext cx="451800" cy="81000"/>
            </p14:xfrm>
          </p:contentPart>
        </mc:Choice>
        <mc:Fallback xmlns="">
          <p:pic>
            <p:nvPicPr>
              <p:cNvPr id="94259" name="墨迹 94258"/>
            </p:nvPicPr>
            <p:blipFill>
              <a:blip r:embed="rId194"/>
            </p:blipFill>
            <p:spPr>
              <a:xfrm>
                <a:off x="9456120" y="3930840"/>
                <a:ext cx="451800" cy="81000"/>
              </a:xfrm>
              <a:prstGeom prst="rect"/>
            </p:spPr>
          </p:pic>
        </mc:Fallback>
      </mc:AlternateContent>
      <mc:AlternateContent xmlns:mc="http://schemas.openxmlformats.org/markup-compatibility/2006" xmlns:p14="http://schemas.microsoft.com/office/powerpoint/2010/main">
        <mc:Choice Requires="p14">
          <p:contentPart r:id="rId195" p14:bwMode="auto">
            <p14:nvContentPartPr>
              <p14:cNvPr id="94260" name="墨迹 94259"/>
              <p14:cNvContentPartPr/>
              <p14:nvPr/>
            </p14:nvContentPartPr>
            <p14:xfrm>
              <a:off x="9674640" y="3983040"/>
              <a:ext cx="234000" cy="20160"/>
            </p14:xfrm>
          </p:contentPart>
        </mc:Choice>
        <mc:Fallback xmlns="">
          <p:pic>
            <p:nvPicPr>
              <p:cNvPr id="94260" name="墨迹 94259"/>
            </p:nvPicPr>
            <p:blipFill>
              <a:blip r:embed="rId196"/>
            </p:blipFill>
            <p:spPr>
              <a:xfrm>
                <a:off x="9674640" y="3983040"/>
                <a:ext cx="234000" cy="20160"/>
              </a:xfrm>
              <a:prstGeom prst="rect"/>
            </p:spPr>
          </p:pic>
        </mc:Fallback>
      </mc:AlternateContent>
      <mc:AlternateContent xmlns:mc="http://schemas.openxmlformats.org/markup-compatibility/2006" xmlns:p14="http://schemas.microsoft.com/office/powerpoint/2010/main">
        <mc:Choice Requires="p14">
          <p:contentPart r:id="rId197" p14:bwMode="auto">
            <p14:nvContentPartPr>
              <p14:cNvPr id="94261" name="墨迹 94260"/>
              <p14:cNvContentPartPr/>
              <p14:nvPr/>
            </p14:nvContentPartPr>
            <p14:xfrm>
              <a:off x="9513360" y="3951360"/>
              <a:ext cx="367200" cy="63000"/>
            </p14:xfrm>
          </p:contentPart>
        </mc:Choice>
        <mc:Fallback xmlns="">
          <p:pic>
            <p:nvPicPr>
              <p:cNvPr id="94261" name="墨迹 94260"/>
            </p:nvPicPr>
            <p:blipFill>
              <a:blip r:embed="rId198"/>
            </p:blipFill>
            <p:spPr>
              <a:xfrm>
                <a:off x="9513360" y="3951360"/>
                <a:ext cx="367200" cy="63000"/>
              </a:xfrm>
              <a:prstGeom prst="rect"/>
            </p:spPr>
          </p:pic>
        </mc:Fallback>
      </mc:AlternateContent>
      <mc:AlternateContent xmlns:mc="http://schemas.openxmlformats.org/markup-compatibility/2006" xmlns:p14="http://schemas.microsoft.com/office/powerpoint/2010/main">
        <mc:Choice Requires="p14">
          <p:contentPart r:id="rId199" p14:bwMode="auto">
            <p14:nvContentPartPr>
              <p14:cNvPr id="94262" name="墨迹 94261"/>
              <p14:cNvContentPartPr/>
              <p14:nvPr/>
            </p14:nvContentPartPr>
            <p14:xfrm>
              <a:off x="9906480" y="3312000"/>
              <a:ext cx="18720" cy="285840"/>
            </p14:xfrm>
          </p:contentPart>
        </mc:Choice>
        <mc:Fallback xmlns="">
          <p:pic>
            <p:nvPicPr>
              <p:cNvPr id="94262" name="墨迹 94261"/>
            </p:nvPicPr>
            <p:blipFill>
              <a:blip r:embed="rId200"/>
            </p:blipFill>
            <p:spPr>
              <a:xfrm>
                <a:off x="9906480" y="3312000"/>
                <a:ext cx="18720" cy="285840"/>
              </a:xfrm>
              <a:prstGeom prst="rect"/>
            </p:spPr>
          </p:pic>
        </mc:Fallback>
      </mc:AlternateContent>
      <mc:AlternateContent xmlns:mc="http://schemas.openxmlformats.org/markup-compatibility/2006" xmlns:p14="http://schemas.microsoft.com/office/powerpoint/2010/main">
        <mc:Choice Requires="p14">
          <p:contentPart r:id="rId201" p14:bwMode="auto">
            <p14:nvContentPartPr>
              <p14:cNvPr id="94263" name="墨迹 94262"/>
              <p14:cNvContentPartPr/>
              <p14:nvPr/>
            </p14:nvContentPartPr>
            <p14:xfrm>
              <a:off x="9909720" y="3440520"/>
              <a:ext cx="33120" cy="541440"/>
            </p14:xfrm>
          </p:contentPart>
        </mc:Choice>
        <mc:Fallback xmlns="">
          <p:pic>
            <p:nvPicPr>
              <p:cNvPr id="94263" name="墨迹 94262"/>
            </p:nvPicPr>
            <p:blipFill>
              <a:blip r:embed="rId202"/>
            </p:blipFill>
            <p:spPr>
              <a:xfrm>
                <a:off x="9909720" y="3440520"/>
                <a:ext cx="33120" cy="541440"/>
              </a:xfrm>
              <a:prstGeom prst="rect"/>
            </p:spPr>
          </p:pic>
        </mc:Fallback>
      </mc:AlternateContent>
      <mc:AlternateContent xmlns:mc="http://schemas.openxmlformats.org/markup-compatibility/2006" xmlns:p14="http://schemas.microsoft.com/office/powerpoint/2010/main">
        <mc:Choice Requires="p14">
          <p:contentPart r:id="rId203" p14:bwMode="auto">
            <p14:nvContentPartPr>
              <p14:cNvPr id="94264" name="墨迹 94263"/>
              <p14:cNvContentPartPr/>
              <p14:nvPr/>
            </p14:nvContentPartPr>
            <p14:xfrm>
              <a:off x="9916920" y="3295800"/>
              <a:ext cx="11160" cy="285480"/>
            </p14:xfrm>
          </p:contentPart>
        </mc:Choice>
        <mc:Fallback xmlns="">
          <p:pic>
            <p:nvPicPr>
              <p:cNvPr id="94264" name="墨迹 94263"/>
            </p:nvPicPr>
            <p:blipFill>
              <a:blip r:embed="rId204"/>
            </p:blipFill>
            <p:spPr>
              <a:xfrm>
                <a:off x="9916920" y="3295800"/>
                <a:ext cx="11160" cy="285480"/>
              </a:xfrm>
              <a:prstGeom prst="rect"/>
            </p:spPr>
          </p:pic>
        </mc:Fallback>
      </mc:AlternateContent>
      <mc:AlternateContent xmlns:mc="http://schemas.openxmlformats.org/markup-compatibility/2006" xmlns:p14="http://schemas.microsoft.com/office/powerpoint/2010/main">
        <mc:Choice Requires="p14">
          <p:contentPart r:id="rId205" p14:bwMode="auto">
            <p14:nvContentPartPr>
              <p14:cNvPr id="94265" name="墨迹 94264"/>
              <p14:cNvContentPartPr/>
              <p14:nvPr/>
            </p14:nvContentPartPr>
            <p14:xfrm>
              <a:off x="9902880" y="3296520"/>
              <a:ext cx="9000" cy="166320"/>
            </p14:xfrm>
          </p:contentPart>
        </mc:Choice>
        <mc:Fallback xmlns="">
          <p:pic>
            <p:nvPicPr>
              <p:cNvPr id="94265" name="墨迹 94264"/>
            </p:nvPicPr>
            <p:blipFill>
              <a:blip r:embed="rId206"/>
            </p:blipFill>
            <p:spPr>
              <a:xfrm>
                <a:off x="9902880" y="3296520"/>
                <a:ext cx="9000" cy="166320"/>
              </a:xfrm>
              <a:prstGeom prst="rect"/>
            </p:spPr>
          </p:pic>
        </mc:Fallback>
      </mc:AlternateContent>
      <mc:AlternateContent xmlns:mc="http://schemas.openxmlformats.org/markup-compatibility/2006" xmlns:p14="http://schemas.microsoft.com/office/powerpoint/2010/main">
        <mc:Choice Requires="p14">
          <p:contentPart r:id="rId207" p14:bwMode="auto">
            <p14:nvContentPartPr>
              <p14:cNvPr id="94266" name="墨迹 94265"/>
              <p14:cNvContentPartPr/>
              <p14:nvPr/>
            </p14:nvContentPartPr>
            <p14:xfrm>
              <a:off x="9902880" y="3306600"/>
              <a:ext cx="6840" cy="159840"/>
            </p14:xfrm>
          </p:contentPart>
        </mc:Choice>
        <mc:Fallback xmlns="">
          <p:pic>
            <p:nvPicPr>
              <p:cNvPr id="94266" name="墨迹 94265"/>
            </p:nvPicPr>
            <p:blipFill>
              <a:blip r:embed="rId208"/>
            </p:blipFill>
            <p:spPr>
              <a:xfrm>
                <a:off x="9902880" y="3306600"/>
                <a:ext cx="6840" cy="159840"/>
              </a:xfrm>
              <a:prstGeom prst="rect"/>
            </p:spPr>
          </p:pic>
        </mc:Fallback>
      </mc:AlternateContent>
      <mc:AlternateContent xmlns:mc="http://schemas.openxmlformats.org/markup-compatibility/2006" xmlns:p14="http://schemas.microsoft.com/office/powerpoint/2010/main">
        <mc:Choice Requires="p14">
          <p:contentPart r:id="rId209" p14:bwMode="auto">
            <p14:nvContentPartPr>
              <p14:cNvPr id="94267" name="墨迹 94266"/>
              <p14:cNvContentPartPr/>
              <p14:nvPr/>
            </p14:nvContentPartPr>
            <p14:xfrm>
              <a:off x="9914040" y="3366000"/>
              <a:ext cx="10080" cy="89280"/>
            </p14:xfrm>
          </p:contentPart>
        </mc:Choice>
        <mc:Fallback xmlns="">
          <p:pic>
            <p:nvPicPr>
              <p:cNvPr id="94267" name="墨迹 94266"/>
            </p:nvPicPr>
            <p:blipFill>
              <a:blip r:embed="rId210"/>
            </p:blipFill>
            <p:spPr>
              <a:xfrm>
                <a:off x="9914040" y="3366000"/>
                <a:ext cx="10080" cy="89280"/>
              </a:xfrm>
              <a:prstGeom prst="rect"/>
            </p:spPr>
          </p:pic>
        </mc:Fallback>
      </mc:AlternateContent>
      <mc:AlternateContent xmlns:mc="http://schemas.openxmlformats.org/markup-compatibility/2006" xmlns:p14="http://schemas.microsoft.com/office/powerpoint/2010/main">
        <mc:Choice Requires="p14">
          <p:contentPart r:id="rId211" p14:bwMode="auto">
            <p14:nvContentPartPr>
              <p14:cNvPr id="94268" name="墨迹 94267"/>
              <p14:cNvContentPartPr/>
              <p14:nvPr/>
            </p14:nvContentPartPr>
            <p14:xfrm>
              <a:off x="9902520" y="3351240"/>
              <a:ext cx="14760" cy="147960"/>
            </p14:xfrm>
          </p:contentPart>
        </mc:Choice>
        <mc:Fallback xmlns="">
          <p:pic>
            <p:nvPicPr>
              <p:cNvPr id="94268" name="墨迹 94267"/>
            </p:nvPicPr>
            <p:blipFill>
              <a:blip r:embed="rId212"/>
            </p:blipFill>
            <p:spPr>
              <a:xfrm>
                <a:off x="9902520" y="3351240"/>
                <a:ext cx="14760" cy="147960"/>
              </a:xfrm>
              <a:prstGeom prst="rect"/>
            </p:spPr>
          </p:pic>
        </mc:Fallback>
      </mc:AlternateContent>
      <mc:AlternateContent xmlns:mc="http://schemas.openxmlformats.org/markup-compatibility/2006" xmlns:p14="http://schemas.microsoft.com/office/powerpoint/2010/main">
        <mc:Choice Requires="p14">
          <p:contentPart r:id="rId213" p14:bwMode="auto">
            <p14:nvContentPartPr>
              <p14:cNvPr id="94269" name="墨迹 94268"/>
              <p14:cNvContentPartPr/>
              <p14:nvPr/>
            </p14:nvContentPartPr>
            <p14:xfrm>
              <a:off x="9898920" y="3435480"/>
              <a:ext cx="6120" cy="82800"/>
            </p14:xfrm>
          </p:contentPart>
        </mc:Choice>
        <mc:Fallback xmlns="">
          <p:pic>
            <p:nvPicPr>
              <p:cNvPr id="94269" name="墨迹 94268"/>
            </p:nvPicPr>
            <p:blipFill>
              <a:blip r:embed="rId214"/>
            </p:blipFill>
            <p:spPr>
              <a:xfrm>
                <a:off x="9898920" y="3435480"/>
                <a:ext cx="6120" cy="82800"/>
              </a:xfrm>
              <a:prstGeom prst="rect"/>
            </p:spPr>
          </p:pic>
        </mc:Fallback>
      </mc:AlternateContent>
      <mc:AlternateContent xmlns:mc="http://schemas.openxmlformats.org/markup-compatibility/2006" xmlns:p14="http://schemas.microsoft.com/office/powerpoint/2010/main">
        <mc:Choice Requires="p14">
          <p:contentPart r:id="rId215" p14:bwMode="auto">
            <p14:nvContentPartPr>
              <p14:cNvPr id="94270" name="墨迹 94269"/>
              <p14:cNvContentPartPr/>
              <p14:nvPr/>
            </p14:nvContentPartPr>
            <p14:xfrm>
              <a:off x="9916920" y="3320640"/>
              <a:ext cx="38520" cy="91800"/>
            </p14:xfrm>
          </p:contentPart>
        </mc:Choice>
        <mc:Fallback xmlns="">
          <p:pic>
            <p:nvPicPr>
              <p:cNvPr id="94270" name="墨迹 94269"/>
            </p:nvPicPr>
            <p:blipFill>
              <a:blip r:embed="rId216"/>
            </p:blipFill>
            <p:spPr>
              <a:xfrm>
                <a:off x="9916920" y="3320640"/>
                <a:ext cx="38520" cy="91800"/>
              </a:xfrm>
              <a:prstGeom prst="rect"/>
            </p:spPr>
          </p:pic>
        </mc:Fallback>
      </mc:AlternateContent>
      <mc:AlternateContent xmlns:mc="http://schemas.openxmlformats.org/markup-compatibility/2006" xmlns:p14="http://schemas.microsoft.com/office/powerpoint/2010/main">
        <mc:Choice Requires="p14">
          <p:contentPart r:id="rId217" p14:bwMode="auto">
            <p14:nvContentPartPr>
              <p14:cNvPr id="94271" name="墨迹 94270"/>
              <p14:cNvContentPartPr/>
              <p14:nvPr/>
            </p14:nvContentPartPr>
            <p14:xfrm>
              <a:off x="9923760" y="3270960"/>
              <a:ext cx="34200" cy="28800"/>
            </p14:xfrm>
          </p:contentPart>
        </mc:Choice>
        <mc:Fallback xmlns="">
          <p:pic>
            <p:nvPicPr>
              <p:cNvPr id="94271" name="墨迹 94270"/>
            </p:nvPicPr>
            <p:blipFill>
              <a:blip r:embed="rId218"/>
            </p:blipFill>
            <p:spPr>
              <a:xfrm>
                <a:off x="9923760" y="3270960"/>
                <a:ext cx="34200" cy="28800"/>
              </a:xfrm>
              <a:prstGeom prst="rect"/>
            </p:spPr>
          </p:pic>
        </mc:Fallback>
      </mc:AlternateContent>
      <mc:AlternateContent xmlns:mc="http://schemas.openxmlformats.org/markup-compatibility/2006" xmlns:p14="http://schemas.microsoft.com/office/powerpoint/2010/main">
        <mc:Choice Requires="p14">
          <p:contentPart r:id="rId219" p14:bwMode="auto">
            <p14:nvContentPartPr>
              <p14:cNvPr id="94272" name="墨迹 94271"/>
              <p14:cNvContentPartPr/>
              <p14:nvPr/>
            </p14:nvContentPartPr>
            <p14:xfrm>
              <a:off x="9911880" y="3271680"/>
              <a:ext cx="123480" cy="14760"/>
            </p14:xfrm>
          </p:contentPart>
        </mc:Choice>
        <mc:Fallback xmlns="">
          <p:pic>
            <p:nvPicPr>
              <p:cNvPr id="94272" name="墨迹 94271"/>
            </p:nvPicPr>
            <p:blipFill>
              <a:blip r:embed="rId220"/>
            </p:blipFill>
            <p:spPr>
              <a:xfrm>
                <a:off x="9911880" y="3271680"/>
                <a:ext cx="123480" cy="14760"/>
              </a:xfrm>
              <a:prstGeom prst="rect"/>
            </p:spPr>
          </p:pic>
        </mc:Fallback>
      </mc:AlternateContent>
      <mc:AlternateContent xmlns:mc="http://schemas.openxmlformats.org/markup-compatibility/2006" xmlns:p14="http://schemas.microsoft.com/office/powerpoint/2010/main">
        <mc:Choice Requires="p14">
          <p:contentPart r:id="rId221" p14:bwMode="auto">
            <p14:nvContentPartPr>
              <p14:cNvPr id="94273" name="墨迹 94272"/>
              <p14:cNvContentPartPr/>
              <p14:nvPr/>
            </p14:nvContentPartPr>
            <p14:xfrm>
              <a:off x="9919080" y="3268440"/>
              <a:ext cx="230400" cy="17280"/>
            </p14:xfrm>
          </p:contentPart>
        </mc:Choice>
        <mc:Fallback xmlns="">
          <p:pic>
            <p:nvPicPr>
              <p:cNvPr id="94273" name="墨迹 94272"/>
            </p:nvPicPr>
            <p:blipFill>
              <a:blip r:embed="rId222"/>
            </p:blipFill>
            <p:spPr>
              <a:xfrm>
                <a:off x="9919080" y="3268440"/>
                <a:ext cx="230400" cy="17280"/>
              </a:xfrm>
              <a:prstGeom prst="rect"/>
            </p:spPr>
          </p:pic>
        </mc:Fallback>
      </mc:AlternateContent>
      <mc:AlternateContent xmlns:mc="http://schemas.openxmlformats.org/markup-compatibility/2006" xmlns:p14="http://schemas.microsoft.com/office/powerpoint/2010/main">
        <mc:Choice Requires="p14">
          <p:contentPart r:id="rId223" p14:bwMode="auto">
            <p14:nvContentPartPr>
              <p14:cNvPr id="94274" name="墨迹 94273"/>
              <p14:cNvContentPartPr/>
              <p14:nvPr/>
            </p14:nvContentPartPr>
            <p14:xfrm>
              <a:off x="10092600" y="3278880"/>
              <a:ext cx="233280" cy="25560"/>
            </p14:xfrm>
          </p:contentPart>
        </mc:Choice>
        <mc:Fallback xmlns="">
          <p:pic>
            <p:nvPicPr>
              <p:cNvPr id="94274" name="墨迹 94273"/>
            </p:nvPicPr>
            <p:blipFill>
              <a:blip r:embed="rId224"/>
            </p:blipFill>
            <p:spPr>
              <a:xfrm>
                <a:off x="10092600" y="3278880"/>
                <a:ext cx="233280" cy="25560"/>
              </a:xfrm>
              <a:prstGeom prst="rect"/>
            </p:spPr>
          </p:pic>
        </mc:Fallback>
      </mc:AlternateContent>
      <mc:AlternateContent xmlns:mc="http://schemas.openxmlformats.org/markup-compatibility/2006" xmlns:p14="http://schemas.microsoft.com/office/powerpoint/2010/main">
        <mc:Choice Requires="p14">
          <p:contentPart r:id="rId225" p14:bwMode="auto">
            <p14:nvContentPartPr>
              <p14:cNvPr id="94275" name="墨迹 94274"/>
              <p14:cNvContentPartPr/>
              <p14:nvPr/>
            </p14:nvContentPartPr>
            <p14:xfrm>
              <a:off x="10136520" y="3246840"/>
              <a:ext cx="341280" cy="69120"/>
            </p14:xfrm>
          </p:contentPart>
        </mc:Choice>
        <mc:Fallback xmlns="">
          <p:pic>
            <p:nvPicPr>
              <p:cNvPr id="94275" name="墨迹 94274"/>
            </p:nvPicPr>
            <p:blipFill>
              <a:blip r:embed="rId226"/>
            </p:blipFill>
            <p:spPr>
              <a:xfrm>
                <a:off x="10136520" y="3246840"/>
                <a:ext cx="341280" cy="69120"/>
              </a:xfrm>
              <a:prstGeom prst="rect"/>
            </p:spPr>
          </p:pic>
        </mc:Fallback>
      </mc:AlternateContent>
      <mc:AlternateContent xmlns:mc="http://schemas.openxmlformats.org/markup-compatibility/2006" xmlns:p14="http://schemas.microsoft.com/office/powerpoint/2010/main">
        <mc:Choice Requires="p14">
          <p:contentPart r:id="rId227" p14:bwMode="auto">
            <p14:nvContentPartPr>
              <p14:cNvPr id="94276" name="墨迹 94275"/>
              <p14:cNvContentPartPr/>
              <p14:nvPr/>
            </p14:nvContentPartPr>
            <p14:xfrm>
              <a:off x="10432080" y="3267000"/>
              <a:ext cx="162360" cy="52560"/>
            </p14:xfrm>
          </p:contentPart>
        </mc:Choice>
        <mc:Fallback xmlns="">
          <p:pic>
            <p:nvPicPr>
              <p:cNvPr id="94276" name="墨迹 94275"/>
            </p:nvPicPr>
            <p:blipFill>
              <a:blip r:embed="rId228"/>
            </p:blipFill>
            <p:spPr>
              <a:xfrm>
                <a:off x="10432080" y="3267000"/>
                <a:ext cx="162360" cy="52560"/>
              </a:xfrm>
              <a:prstGeom prst="rect"/>
            </p:spPr>
          </p:pic>
        </mc:Fallback>
      </mc:AlternateContent>
      <mc:AlternateContent xmlns:mc="http://schemas.openxmlformats.org/markup-compatibility/2006" xmlns:p14="http://schemas.microsoft.com/office/powerpoint/2010/main">
        <mc:Choice Requires="p14">
          <p:contentPart r:id="rId229" p14:bwMode="auto">
            <p14:nvContentPartPr>
              <p14:cNvPr id="94277" name="墨迹 94276"/>
              <p14:cNvContentPartPr/>
              <p14:nvPr/>
            </p14:nvContentPartPr>
            <p14:xfrm>
              <a:off x="10559880" y="3295800"/>
              <a:ext cx="23760" cy="35640"/>
            </p14:xfrm>
          </p:contentPart>
        </mc:Choice>
        <mc:Fallback xmlns="">
          <p:pic>
            <p:nvPicPr>
              <p:cNvPr id="94277" name="墨迹 94276"/>
            </p:nvPicPr>
            <p:blipFill>
              <a:blip r:embed="rId230"/>
            </p:blipFill>
            <p:spPr>
              <a:xfrm>
                <a:off x="10559880" y="3295800"/>
                <a:ext cx="23760" cy="35640"/>
              </a:xfrm>
              <a:prstGeom prst="rect"/>
            </p:spPr>
          </p:pic>
        </mc:Fallback>
      </mc:AlternateContent>
      <mc:AlternateContent xmlns:mc="http://schemas.openxmlformats.org/markup-compatibility/2006" xmlns:p14="http://schemas.microsoft.com/office/powerpoint/2010/main">
        <mc:Choice Requires="p14">
          <p:contentPart r:id="rId231" p14:bwMode="auto">
            <p14:nvContentPartPr>
              <p14:cNvPr id="94278" name="墨迹 94277"/>
              <p14:cNvContentPartPr/>
              <p14:nvPr/>
            </p14:nvContentPartPr>
            <p14:xfrm>
              <a:off x="10478160" y="3281040"/>
              <a:ext cx="138240" cy="2224080"/>
            </p14:xfrm>
          </p:contentPart>
        </mc:Choice>
        <mc:Fallback xmlns="">
          <p:pic>
            <p:nvPicPr>
              <p:cNvPr id="94278" name="墨迹 94277"/>
            </p:nvPicPr>
            <p:blipFill>
              <a:blip r:embed="rId232"/>
            </p:blipFill>
            <p:spPr>
              <a:xfrm>
                <a:off x="10478160" y="3281040"/>
                <a:ext cx="138240" cy="2224080"/>
              </a:xfrm>
              <a:prstGeom prst="rect"/>
            </p:spPr>
          </p:pic>
        </mc:Fallback>
      </mc:AlternateContent>
      <mc:AlternateContent xmlns:mc="http://schemas.openxmlformats.org/markup-compatibility/2006" xmlns:p14="http://schemas.microsoft.com/office/powerpoint/2010/main">
        <mc:Choice Requires="p14">
          <p:contentPart r:id="rId233" p14:bwMode="auto">
            <p14:nvContentPartPr>
              <p14:cNvPr id="94279" name="墨迹 94278"/>
              <p14:cNvContentPartPr/>
              <p14:nvPr/>
            </p14:nvContentPartPr>
            <p14:xfrm>
              <a:off x="10486800" y="5493960"/>
              <a:ext cx="11520" cy="29160"/>
            </p14:xfrm>
          </p:contentPart>
        </mc:Choice>
        <mc:Fallback xmlns="">
          <p:pic>
            <p:nvPicPr>
              <p:cNvPr id="94279" name="墨迹 94278"/>
            </p:nvPicPr>
            <p:blipFill>
              <a:blip r:embed="rId234"/>
            </p:blipFill>
            <p:spPr>
              <a:xfrm>
                <a:off x="10486800" y="5493960"/>
                <a:ext cx="11520" cy="29160"/>
              </a:xfrm>
              <a:prstGeom prst="rect"/>
            </p:spPr>
          </p:pic>
        </mc:Fallback>
      </mc:AlternateContent>
      <mc:AlternateContent xmlns:mc="http://schemas.openxmlformats.org/markup-compatibility/2006" xmlns:p14="http://schemas.microsoft.com/office/powerpoint/2010/main">
        <mc:Choice Requires="p14">
          <p:contentPart r:id="rId235" p14:bwMode="auto">
            <p14:nvContentPartPr>
              <p14:cNvPr id="94280" name="墨迹 94279"/>
              <p14:cNvContentPartPr/>
              <p14:nvPr/>
            </p14:nvContentPartPr>
            <p14:xfrm>
              <a:off x="10492200" y="5441760"/>
              <a:ext cx="283680" cy="38520"/>
            </p14:xfrm>
          </p:contentPart>
        </mc:Choice>
        <mc:Fallback xmlns="">
          <p:pic>
            <p:nvPicPr>
              <p:cNvPr id="94280" name="墨迹 94279"/>
            </p:nvPicPr>
            <p:blipFill>
              <a:blip r:embed="rId236"/>
            </p:blipFill>
            <p:spPr>
              <a:xfrm>
                <a:off x="10492200" y="5441760"/>
                <a:ext cx="283680" cy="38520"/>
              </a:xfrm>
              <a:prstGeom prst="rect"/>
            </p:spPr>
          </p:pic>
        </mc:Fallback>
      </mc:AlternateContent>
      <mc:AlternateContent xmlns:mc="http://schemas.openxmlformats.org/markup-compatibility/2006" xmlns:p14="http://schemas.microsoft.com/office/powerpoint/2010/main">
        <mc:Choice Requires="p14">
          <p:contentPart r:id="rId237" p14:bwMode="auto">
            <p14:nvContentPartPr>
              <p14:cNvPr id="94281" name="墨迹 94280"/>
              <p14:cNvContentPartPr/>
              <p14:nvPr/>
            </p14:nvContentPartPr>
            <p14:xfrm>
              <a:off x="10765440" y="2598120"/>
              <a:ext cx="170280" cy="2820600"/>
            </p14:xfrm>
          </p:contentPart>
        </mc:Choice>
        <mc:Fallback xmlns="">
          <p:pic>
            <p:nvPicPr>
              <p:cNvPr id="94281" name="墨迹 94280"/>
            </p:nvPicPr>
            <p:blipFill>
              <a:blip r:embed="rId238"/>
            </p:blipFill>
            <p:spPr>
              <a:xfrm>
                <a:off x="10765440" y="2598120"/>
                <a:ext cx="170280" cy="2820600"/>
              </a:xfrm>
              <a:prstGeom prst="rect"/>
            </p:spPr>
          </p:pic>
        </mc:Fallback>
      </mc:AlternateContent>
      <mc:AlternateContent xmlns:mc="http://schemas.openxmlformats.org/markup-compatibility/2006" xmlns:p14="http://schemas.microsoft.com/office/powerpoint/2010/main">
        <mc:Choice Requires="p14">
          <p:contentPart r:id="rId239" p14:bwMode="auto">
            <p14:nvContentPartPr>
              <p14:cNvPr id="94282" name="墨迹 94281"/>
              <p14:cNvContentPartPr/>
              <p14:nvPr/>
            </p14:nvContentPartPr>
            <p14:xfrm>
              <a:off x="10820880" y="2573640"/>
              <a:ext cx="3600" cy="2160"/>
            </p14:xfrm>
          </p:contentPart>
        </mc:Choice>
        <mc:Fallback xmlns="">
          <p:pic>
            <p:nvPicPr>
              <p:cNvPr id="94282" name="墨迹 94281"/>
            </p:nvPicPr>
            <p:blipFill>
              <a:blip r:embed="rId240"/>
            </p:blipFill>
            <p:spPr>
              <a:xfrm>
                <a:off x="10820880" y="2573640"/>
                <a:ext cx="3600" cy="2160"/>
              </a:xfrm>
              <a:prstGeom prst="rect"/>
            </p:spPr>
          </p:pic>
        </mc:Fallback>
      </mc:AlternateContent>
      <mc:AlternateContent xmlns:mc="http://schemas.openxmlformats.org/markup-compatibility/2006" xmlns:p14="http://schemas.microsoft.com/office/powerpoint/2010/main">
        <mc:Choice Requires="p14">
          <p:contentPart r:id="rId241" p14:bwMode="auto">
            <p14:nvContentPartPr>
              <p14:cNvPr id="94283" name="墨迹 94282"/>
              <p14:cNvContentPartPr/>
              <p14:nvPr/>
            </p14:nvContentPartPr>
            <p14:xfrm>
              <a:off x="10841040" y="2554920"/>
              <a:ext cx="186120" cy="25200"/>
            </p14:xfrm>
          </p:contentPart>
        </mc:Choice>
        <mc:Fallback xmlns="">
          <p:pic>
            <p:nvPicPr>
              <p:cNvPr id="94283" name="墨迹 94282"/>
            </p:nvPicPr>
            <p:blipFill>
              <a:blip r:embed="rId242"/>
            </p:blipFill>
            <p:spPr>
              <a:xfrm>
                <a:off x="10841040" y="2554920"/>
                <a:ext cx="186120" cy="25200"/>
              </a:xfrm>
              <a:prstGeom prst="rect"/>
            </p:spPr>
          </p:pic>
        </mc:Fallback>
      </mc:AlternateContent>
      <mc:AlternateContent xmlns:mc="http://schemas.openxmlformats.org/markup-compatibility/2006" xmlns:p14="http://schemas.microsoft.com/office/powerpoint/2010/main">
        <mc:Choice Requires="p14">
          <p:contentPart r:id="rId243" p14:bwMode="auto">
            <p14:nvContentPartPr>
              <p14:cNvPr id="94284" name="墨迹 94283"/>
              <p14:cNvContentPartPr/>
              <p14:nvPr/>
            </p14:nvContentPartPr>
            <p14:xfrm>
              <a:off x="10875960" y="2544120"/>
              <a:ext cx="341640" cy="32760"/>
            </p14:xfrm>
          </p:contentPart>
        </mc:Choice>
        <mc:Fallback xmlns="">
          <p:pic>
            <p:nvPicPr>
              <p:cNvPr id="94284" name="墨迹 94283"/>
            </p:nvPicPr>
            <p:blipFill>
              <a:blip r:embed="rId244"/>
            </p:blipFill>
            <p:spPr>
              <a:xfrm>
                <a:off x="10875960" y="2544120"/>
                <a:ext cx="341640" cy="32760"/>
              </a:xfrm>
              <a:prstGeom prst="rect"/>
            </p:spPr>
          </p:pic>
        </mc:Fallback>
      </mc:AlternateContent>
      <mc:AlternateContent xmlns:mc="http://schemas.openxmlformats.org/markup-compatibility/2006" xmlns:p14="http://schemas.microsoft.com/office/powerpoint/2010/main">
        <mc:Choice Requires="p14">
          <p:contentPart r:id="rId245" p14:bwMode="auto">
            <p14:nvContentPartPr>
              <p14:cNvPr id="94285" name="墨迹 94284"/>
              <p14:cNvContentPartPr/>
              <p14:nvPr/>
            </p14:nvContentPartPr>
            <p14:xfrm>
              <a:off x="11012760" y="2503440"/>
              <a:ext cx="619560" cy="65160"/>
            </p14:xfrm>
          </p:contentPart>
        </mc:Choice>
        <mc:Fallback xmlns="">
          <p:pic>
            <p:nvPicPr>
              <p:cNvPr id="94285" name="墨迹 94284"/>
            </p:nvPicPr>
            <p:blipFill>
              <a:blip r:embed="rId246"/>
            </p:blipFill>
            <p:spPr>
              <a:xfrm>
                <a:off x="11012760" y="2503440"/>
                <a:ext cx="619560" cy="65160"/>
              </a:xfrm>
              <a:prstGeom prst="rect"/>
            </p:spPr>
          </p:pic>
        </mc:Fallback>
      </mc:AlternateContent>
      <mc:AlternateContent xmlns:mc="http://schemas.openxmlformats.org/markup-compatibility/2006" xmlns:p14="http://schemas.microsoft.com/office/powerpoint/2010/main">
        <mc:Choice Requires="p14">
          <p:contentPart r:id="rId247" p14:bwMode="auto">
            <p14:nvContentPartPr>
              <p14:cNvPr id="94286" name="墨迹 94285"/>
              <p14:cNvContentPartPr/>
              <p14:nvPr/>
            </p14:nvContentPartPr>
            <p14:xfrm>
              <a:off x="11413800" y="2541600"/>
              <a:ext cx="194040" cy="2973240"/>
            </p14:xfrm>
          </p:contentPart>
        </mc:Choice>
        <mc:Fallback xmlns="">
          <p:pic>
            <p:nvPicPr>
              <p:cNvPr id="94286" name="墨迹 94285"/>
            </p:nvPicPr>
            <p:blipFill>
              <a:blip r:embed="rId248"/>
            </p:blipFill>
            <p:spPr>
              <a:xfrm>
                <a:off x="11413800" y="2541600"/>
                <a:ext cx="194040" cy="2973240"/>
              </a:xfrm>
              <a:prstGeom prst="rect"/>
            </p:spPr>
          </p:pic>
        </mc:Fallback>
      </mc:AlternateContent>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211">
                                            <p:txEl>
                                              <p:pRg st="1" end="1"/>
                                            </p:txEl>
                                          </p:spTgt>
                                        </p:tgtEl>
                                        <p:attrNameLst>
                                          <p:attrName>style.visibility</p:attrName>
                                        </p:attrNameLst>
                                      </p:cBhvr>
                                      <p:to>
                                        <p:strVal val="visible"/>
                                      </p:to>
                                    </p:set>
                                    <p:animEffect transition="in" filter="blinds(horizontal)">
                                      <p:cBhvr>
                                        <p:cTn id="7" dur="500"/>
                                        <p:tgtEl>
                                          <p:spTgt spid="942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blinds(horizontal)">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blinds(horizontal)">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blinds(horizontal)">
                                      <p:cBhvr>
                                        <p:cTn id="27" dur="500"/>
                                        <p:tgtEl>
                                          <p:spTgt spid="6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blinds(horizontal)">
                                      <p:cBhvr>
                                        <p:cTn id="32" dur="5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blinds(horizontal)">
                                      <p:cBhvr>
                                        <p:cTn id="37" dur="500"/>
                                        <p:tgtEl>
                                          <p:spTgt spid="6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blinds(horizontal)">
                                      <p:cBhvr>
                                        <p:cTn id="42" dur="500"/>
                                        <p:tgtEl>
                                          <p:spTgt spid="6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4"/>
                                        </p:tgtEl>
                                        <p:attrNameLst>
                                          <p:attrName>style.visibility</p:attrName>
                                        </p:attrNameLst>
                                      </p:cBhvr>
                                      <p:to>
                                        <p:strVal val="visible"/>
                                      </p:to>
                                    </p:set>
                                    <p:animEffect transition="in" filter="blinds(horizontal)">
                                      <p:cBhvr>
                                        <p:cTn id="47" dur="500"/>
                                        <p:tgtEl>
                                          <p:spTgt spid="6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blinds(horizontal)">
                                      <p:cBhvr>
                                        <p:cTn id="52" dur="500"/>
                                        <p:tgtEl>
                                          <p:spTgt spid="6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blinds(horizontal)">
                                      <p:cBhvr>
                                        <p:cTn id="57" dur="500"/>
                                        <p:tgtEl>
                                          <p:spTgt spid="6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blinds(horizontal)">
                                      <p:cBhvr>
                                        <p:cTn id="62" dur="500"/>
                                        <p:tgtEl>
                                          <p:spTgt spid="6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8"/>
                                        </p:tgtEl>
                                        <p:attrNameLst>
                                          <p:attrName>style.visibility</p:attrName>
                                        </p:attrNameLst>
                                      </p:cBhvr>
                                      <p:to>
                                        <p:strVal val="visible"/>
                                      </p:to>
                                    </p:set>
                                    <p:animEffect transition="in" filter="blinds(horizontal)">
                                      <p:cBhvr>
                                        <p:cTn id="67" dur="500"/>
                                        <p:tgtEl>
                                          <p:spTgt spid="6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9"/>
                                        </p:tgtEl>
                                        <p:attrNameLst>
                                          <p:attrName>style.visibility</p:attrName>
                                        </p:attrNameLst>
                                      </p:cBhvr>
                                      <p:to>
                                        <p:strVal val="visible"/>
                                      </p:to>
                                    </p:set>
                                    <p:animEffect transition="in" filter="blinds(horizontal)">
                                      <p:cBhvr>
                                        <p:cTn id="72" dur="500"/>
                                        <p:tgtEl>
                                          <p:spTgt spid="69"/>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70"/>
                                        </p:tgtEl>
                                        <p:attrNameLst>
                                          <p:attrName>style.visibility</p:attrName>
                                        </p:attrNameLst>
                                      </p:cBhvr>
                                      <p:to>
                                        <p:strVal val="visible"/>
                                      </p:to>
                                    </p:set>
                                    <p:animEffect transition="in" filter="blinds(horizontal)">
                                      <p:cBhvr>
                                        <p:cTn id="77" dur="500"/>
                                        <p:tgtEl>
                                          <p:spTgt spid="70"/>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1"/>
                                        </p:tgtEl>
                                        <p:attrNameLst>
                                          <p:attrName>style.visibility</p:attrName>
                                        </p:attrNameLst>
                                      </p:cBhvr>
                                      <p:to>
                                        <p:strVal val="visible"/>
                                      </p:to>
                                    </p:set>
                                    <p:animEffect transition="in" filter="blinds(horizontal)">
                                      <p:cBhvr>
                                        <p:cTn id="82" dur="500"/>
                                        <p:tgtEl>
                                          <p:spTgt spid="71"/>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2"/>
                                        </p:tgtEl>
                                        <p:attrNameLst>
                                          <p:attrName>style.visibility</p:attrName>
                                        </p:attrNameLst>
                                      </p:cBhvr>
                                      <p:to>
                                        <p:strVal val="visible"/>
                                      </p:to>
                                    </p:set>
                                    <p:animEffect transition="in" filter="blinds(horizontal)">
                                      <p:cBhvr>
                                        <p:cTn id="87" dur="500"/>
                                        <p:tgtEl>
                                          <p:spTgt spid="72"/>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73"/>
                                        </p:tgtEl>
                                        <p:attrNameLst>
                                          <p:attrName>style.visibility</p:attrName>
                                        </p:attrNameLst>
                                      </p:cBhvr>
                                      <p:to>
                                        <p:strVal val="visible"/>
                                      </p:to>
                                    </p:set>
                                    <p:animEffect transition="in" filter="blinds(horizontal)">
                                      <p:cBhvr>
                                        <p:cTn id="92" dur="500"/>
                                        <p:tgtEl>
                                          <p:spTgt spid="73"/>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blinds(horizontal)">
                                      <p:cBhvr>
                                        <p:cTn id="97" dur="500"/>
                                        <p:tgtEl>
                                          <p:spTgt spid="12"/>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10"/>
                                        </p:tgtEl>
                                        <p:attrNameLst>
                                          <p:attrName>style.visibility</p:attrName>
                                        </p:attrNameLst>
                                      </p:cBhvr>
                                      <p:to>
                                        <p:strVal val="visible"/>
                                      </p:to>
                                    </p:set>
                                    <p:animEffect transition="in" filter="blinds(horizontal)">
                                      <p:cBhvr>
                                        <p:cTn id="102" dur="500"/>
                                        <p:tgtEl>
                                          <p:spTgt spid="10"/>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blinds(horizontal)">
                                      <p:cBhvr>
                                        <p:cTn id="107" dur="500"/>
                                        <p:tgtEl>
                                          <p:spTgt spid="42"/>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blinds(horizontal)">
                                      <p:cBhvr>
                                        <p:cTn id="112" dur="500"/>
                                        <p:tgtEl>
                                          <p:spTgt spid="14"/>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44"/>
                                        </p:tgtEl>
                                        <p:attrNameLst>
                                          <p:attrName>style.visibility</p:attrName>
                                        </p:attrNameLst>
                                      </p:cBhvr>
                                      <p:to>
                                        <p:strVal val="visible"/>
                                      </p:to>
                                    </p:set>
                                    <p:animEffect transition="in" filter="blinds(horizontal)">
                                      <p:cBhvr>
                                        <p:cTn id="117" dur="500"/>
                                        <p:tgtEl>
                                          <p:spTgt spid="44"/>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16"/>
                                        </p:tgtEl>
                                        <p:attrNameLst>
                                          <p:attrName>style.visibility</p:attrName>
                                        </p:attrNameLst>
                                      </p:cBhvr>
                                      <p:to>
                                        <p:strVal val="visible"/>
                                      </p:to>
                                    </p:set>
                                    <p:animEffect transition="in" filter="blinds(horizontal)">
                                      <p:cBhvr>
                                        <p:cTn id="122" dur="500"/>
                                        <p:tgtEl>
                                          <p:spTgt spid="16"/>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blinds(horizontal)">
                                      <p:cBhvr>
                                        <p:cTn id="127" dur="500"/>
                                        <p:tgtEl>
                                          <p:spTgt spid="46"/>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18"/>
                                        </p:tgtEl>
                                        <p:attrNameLst>
                                          <p:attrName>style.visibility</p:attrName>
                                        </p:attrNameLst>
                                      </p:cBhvr>
                                      <p:to>
                                        <p:strVal val="visible"/>
                                      </p:to>
                                    </p:set>
                                    <p:animEffect transition="in" filter="blinds(horizontal)">
                                      <p:cBhvr>
                                        <p:cTn id="132" dur="500"/>
                                        <p:tgtEl>
                                          <p:spTgt spid="18"/>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80"/>
                                        </p:tgtEl>
                                        <p:attrNameLst>
                                          <p:attrName>style.visibility</p:attrName>
                                        </p:attrNameLst>
                                      </p:cBhvr>
                                      <p:to>
                                        <p:strVal val="visible"/>
                                      </p:to>
                                    </p:set>
                                    <p:animEffect transition="in" filter="blinds(horizontal)">
                                      <p:cBhvr>
                                        <p:cTn id="137" dur="500"/>
                                        <p:tgtEl>
                                          <p:spTgt spid="80"/>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nodeType="clickEffect">
                                  <p:stCondLst>
                                    <p:cond delay="0"/>
                                  </p:stCondLst>
                                  <p:childTnLst>
                                    <p:set>
                                      <p:cBhvr>
                                        <p:cTn id="141" dur="1" fill="hold">
                                          <p:stCondLst>
                                            <p:cond delay="0"/>
                                          </p:stCondLst>
                                        </p:cTn>
                                        <p:tgtEl>
                                          <p:spTgt spid="48"/>
                                        </p:tgtEl>
                                        <p:attrNameLst>
                                          <p:attrName>style.visibility</p:attrName>
                                        </p:attrNameLst>
                                      </p:cBhvr>
                                      <p:to>
                                        <p:strVal val="visible"/>
                                      </p:to>
                                    </p:set>
                                    <p:animEffect transition="in" filter="blinds(horizontal)">
                                      <p:cBhvr>
                                        <p:cTn id="142" dur="500"/>
                                        <p:tgtEl>
                                          <p:spTgt spid="48"/>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nodeType="clickEffect">
                                  <p:stCondLst>
                                    <p:cond delay="0"/>
                                  </p:stCondLst>
                                  <p:childTnLst>
                                    <p:set>
                                      <p:cBhvr>
                                        <p:cTn id="146" dur="1" fill="hold">
                                          <p:stCondLst>
                                            <p:cond delay="0"/>
                                          </p:stCondLst>
                                        </p:cTn>
                                        <p:tgtEl>
                                          <p:spTgt spid="20"/>
                                        </p:tgtEl>
                                        <p:attrNameLst>
                                          <p:attrName>style.visibility</p:attrName>
                                        </p:attrNameLst>
                                      </p:cBhvr>
                                      <p:to>
                                        <p:strVal val="visible"/>
                                      </p:to>
                                    </p:set>
                                    <p:animEffect transition="in" filter="blinds(horizontal)">
                                      <p:cBhvr>
                                        <p:cTn id="147" dur="500"/>
                                        <p:tgtEl>
                                          <p:spTgt spid="20"/>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nodeType="clickEffect">
                                  <p:stCondLst>
                                    <p:cond delay="0"/>
                                  </p:stCondLst>
                                  <p:childTnLst>
                                    <p:set>
                                      <p:cBhvr>
                                        <p:cTn id="151" dur="1" fill="hold">
                                          <p:stCondLst>
                                            <p:cond delay="0"/>
                                          </p:stCondLst>
                                        </p:cTn>
                                        <p:tgtEl>
                                          <p:spTgt spid="52"/>
                                        </p:tgtEl>
                                        <p:attrNameLst>
                                          <p:attrName>style.visibility</p:attrName>
                                        </p:attrNameLst>
                                      </p:cBhvr>
                                      <p:to>
                                        <p:strVal val="visible"/>
                                      </p:to>
                                    </p:set>
                                    <p:animEffect transition="in" filter="blinds(horizontal)">
                                      <p:cBhvr>
                                        <p:cTn id="152" dur="500"/>
                                        <p:tgtEl>
                                          <p:spTgt spid="52"/>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nodeType="clickEffect">
                                  <p:stCondLst>
                                    <p:cond delay="0"/>
                                  </p:stCondLst>
                                  <p:childTnLst>
                                    <p:set>
                                      <p:cBhvr>
                                        <p:cTn id="156" dur="1" fill="hold">
                                          <p:stCondLst>
                                            <p:cond delay="0"/>
                                          </p:stCondLst>
                                        </p:cTn>
                                        <p:tgtEl>
                                          <p:spTgt spid="23"/>
                                        </p:tgtEl>
                                        <p:attrNameLst>
                                          <p:attrName>style.visibility</p:attrName>
                                        </p:attrNameLst>
                                      </p:cBhvr>
                                      <p:to>
                                        <p:strVal val="visible"/>
                                      </p:to>
                                    </p:set>
                                    <p:animEffect transition="in" filter="blinds(horizontal)">
                                      <p:cBhvr>
                                        <p:cTn id="157" dur="500"/>
                                        <p:tgtEl>
                                          <p:spTgt spid="23"/>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nodeType="clickEffect">
                                  <p:stCondLst>
                                    <p:cond delay="0"/>
                                  </p:stCondLst>
                                  <p:childTnLst>
                                    <p:set>
                                      <p:cBhvr>
                                        <p:cTn id="161" dur="1" fill="hold">
                                          <p:stCondLst>
                                            <p:cond delay="0"/>
                                          </p:stCondLst>
                                        </p:cTn>
                                        <p:tgtEl>
                                          <p:spTgt spid="54"/>
                                        </p:tgtEl>
                                        <p:attrNameLst>
                                          <p:attrName>style.visibility</p:attrName>
                                        </p:attrNameLst>
                                      </p:cBhvr>
                                      <p:to>
                                        <p:strVal val="visible"/>
                                      </p:to>
                                    </p:set>
                                    <p:animEffect transition="in" filter="blinds(horizontal)">
                                      <p:cBhvr>
                                        <p:cTn id="162" dur="500"/>
                                        <p:tgtEl>
                                          <p:spTgt spid="54"/>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nodeType="clickEffect">
                                  <p:stCondLst>
                                    <p:cond delay="0"/>
                                  </p:stCondLst>
                                  <p:childTnLst>
                                    <p:set>
                                      <p:cBhvr>
                                        <p:cTn id="166" dur="1" fill="hold">
                                          <p:stCondLst>
                                            <p:cond delay="0"/>
                                          </p:stCondLst>
                                        </p:cTn>
                                        <p:tgtEl>
                                          <p:spTgt spid="50"/>
                                        </p:tgtEl>
                                        <p:attrNameLst>
                                          <p:attrName>style.visibility</p:attrName>
                                        </p:attrNameLst>
                                      </p:cBhvr>
                                      <p:to>
                                        <p:strVal val="visible"/>
                                      </p:to>
                                    </p:set>
                                    <p:animEffect transition="in" filter="blinds(horizontal)">
                                      <p:cBhvr>
                                        <p:cTn id="167" dur="500"/>
                                        <p:tgtEl>
                                          <p:spTgt spid="50"/>
                                        </p:tgtEl>
                                      </p:cBhvr>
                                    </p:animEffect>
                                  </p:childTnLst>
                                </p:cTn>
                              </p:par>
                            </p:childTnLst>
                          </p:cTn>
                        </p:par>
                      </p:childTnLst>
                    </p:cTn>
                  </p:par>
                  <p:par>
                    <p:cTn id="168" fill="hold">
                      <p:stCondLst>
                        <p:cond delay="indefinite"/>
                      </p:stCondLst>
                      <p:childTnLst>
                        <p:par>
                          <p:cTn id="169" fill="hold">
                            <p:stCondLst>
                              <p:cond delay="0"/>
                            </p:stCondLst>
                            <p:childTnLst>
                              <p:par>
                                <p:cTn id="170" presetID="3" presetClass="entr" presetSubtype="10" fill="hold" nodeType="clickEffect">
                                  <p:stCondLst>
                                    <p:cond delay="0"/>
                                  </p:stCondLst>
                                  <p:childTnLst>
                                    <p:set>
                                      <p:cBhvr>
                                        <p:cTn id="171" dur="1" fill="hold">
                                          <p:stCondLst>
                                            <p:cond delay="0"/>
                                          </p:stCondLst>
                                        </p:cTn>
                                        <p:tgtEl>
                                          <p:spTgt spid="76"/>
                                        </p:tgtEl>
                                        <p:attrNameLst>
                                          <p:attrName>style.visibility</p:attrName>
                                        </p:attrNameLst>
                                      </p:cBhvr>
                                      <p:to>
                                        <p:strVal val="visible"/>
                                      </p:to>
                                    </p:set>
                                    <p:animEffect transition="in" filter="blinds(horizontal)">
                                      <p:cBhvr>
                                        <p:cTn id="172" dur="500"/>
                                        <p:tgtEl>
                                          <p:spTgt spid="76"/>
                                        </p:tgtEl>
                                      </p:cBhvr>
                                    </p:animEffect>
                                  </p:childTnLst>
                                </p:cTn>
                              </p:par>
                            </p:childTnLst>
                          </p:cTn>
                        </p:par>
                      </p:childTnLst>
                    </p:cTn>
                  </p:par>
                  <p:par>
                    <p:cTn id="173" fill="hold">
                      <p:stCondLst>
                        <p:cond delay="indefinite"/>
                      </p:stCondLst>
                      <p:childTnLst>
                        <p:par>
                          <p:cTn id="174" fill="hold">
                            <p:stCondLst>
                              <p:cond delay="0"/>
                            </p:stCondLst>
                            <p:childTnLst>
                              <p:par>
                                <p:cTn id="175" presetID="3" presetClass="entr" presetSubtype="10" fill="hold" nodeType="clickEffect">
                                  <p:stCondLst>
                                    <p:cond delay="0"/>
                                  </p:stCondLst>
                                  <p:childTnLst>
                                    <p:set>
                                      <p:cBhvr>
                                        <p:cTn id="176" dur="1" fill="hold">
                                          <p:stCondLst>
                                            <p:cond delay="0"/>
                                          </p:stCondLst>
                                        </p:cTn>
                                        <p:tgtEl>
                                          <p:spTgt spid="51"/>
                                        </p:tgtEl>
                                        <p:attrNameLst>
                                          <p:attrName>style.visibility</p:attrName>
                                        </p:attrNameLst>
                                      </p:cBhvr>
                                      <p:to>
                                        <p:strVal val="visible"/>
                                      </p:to>
                                    </p:set>
                                    <p:animEffect transition="in" filter="blinds(horizontal)">
                                      <p:cBhvr>
                                        <p:cTn id="177" dur="500"/>
                                        <p:tgtEl>
                                          <p:spTgt spid="51"/>
                                        </p:tgtEl>
                                      </p:cBhvr>
                                    </p:animEffect>
                                  </p:childTnLst>
                                </p:cTn>
                              </p:par>
                            </p:childTnLst>
                          </p:cTn>
                        </p:par>
                      </p:childTnLst>
                    </p:cTn>
                  </p:par>
                  <p:par>
                    <p:cTn id="178" fill="hold">
                      <p:stCondLst>
                        <p:cond delay="indefinite"/>
                      </p:stCondLst>
                      <p:childTnLst>
                        <p:par>
                          <p:cTn id="179" fill="hold">
                            <p:stCondLst>
                              <p:cond delay="0"/>
                            </p:stCondLst>
                            <p:childTnLst>
                              <p:par>
                                <p:cTn id="180" presetID="3" presetClass="entr" presetSubtype="10" fill="hold" nodeType="clickEffect">
                                  <p:stCondLst>
                                    <p:cond delay="0"/>
                                  </p:stCondLst>
                                  <p:childTnLst>
                                    <p:set>
                                      <p:cBhvr>
                                        <p:cTn id="181" dur="1" fill="hold">
                                          <p:stCondLst>
                                            <p:cond delay="0"/>
                                          </p:stCondLst>
                                        </p:cTn>
                                        <p:tgtEl>
                                          <p:spTgt spid="78"/>
                                        </p:tgtEl>
                                        <p:attrNameLst>
                                          <p:attrName>style.visibility</p:attrName>
                                        </p:attrNameLst>
                                      </p:cBhvr>
                                      <p:to>
                                        <p:strVal val="visible"/>
                                      </p:to>
                                    </p:set>
                                    <p:animEffect transition="in" filter="blinds(horizontal)">
                                      <p:cBhvr>
                                        <p:cTn id="182" dur="500"/>
                                        <p:tgtEl>
                                          <p:spTgt spid="78"/>
                                        </p:tgtEl>
                                      </p:cBhvr>
                                    </p:animEffect>
                                  </p:childTnLst>
                                </p:cTn>
                              </p:par>
                            </p:childTnLst>
                          </p:cTn>
                        </p:par>
                      </p:childTnLst>
                    </p:cTn>
                  </p:par>
                  <p:par>
                    <p:cTn id="183" fill="hold">
                      <p:stCondLst>
                        <p:cond delay="indefinite"/>
                      </p:stCondLst>
                      <p:childTnLst>
                        <p:par>
                          <p:cTn id="184" fill="hold">
                            <p:stCondLst>
                              <p:cond delay="0"/>
                            </p:stCondLst>
                            <p:childTnLst>
                              <p:par>
                                <p:cTn id="185" presetID="3" presetClass="entr" presetSubtype="10" fill="hold" nodeType="clickEffect">
                                  <p:stCondLst>
                                    <p:cond delay="0"/>
                                  </p:stCondLst>
                                  <p:childTnLst>
                                    <p:set>
                                      <p:cBhvr>
                                        <p:cTn id="186" dur="1" fill="hold">
                                          <p:stCondLst>
                                            <p:cond delay="0"/>
                                          </p:stCondLst>
                                        </p:cTn>
                                        <p:tgtEl>
                                          <p:spTgt spid="75"/>
                                        </p:tgtEl>
                                        <p:attrNameLst>
                                          <p:attrName>style.visibility</p:attrName>
                                        </p:attrNameLst>
                                      </p:cBhvr>
                                      <p:to>
                                        <p:strVal val="visible"/>
                                      </p:to>
                                    </p:set>
                                    <p:animEffect transition="in" filter="blinds(horizontal)">
                                      <p:cBhvr>
                                        <p:cTn id="18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P spid="72" grpId="0"/>
      <p:bldP spid="73" grpId="0"/>
      <p:bldP spid="10" grpId="0"/>
      <p:bldP spid="8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中断优先级举例</a:t>
            </a:r>
            <a:endParaRPr lang="zh-CN" altLang="en-US" dirty="0"/>
          </a:p>
        </p:txBody>
      </p:sp>
      <p:sp>
        <p:nvSpPr>
          <p:cNvPr id="4" name="矩形 3"/>
          <p:cNvSpPr/>
          <p:nvPr/>
        </p:nvSpPr>
        <p:spPr>
          <a:xfrm>
            <a:off x="401963" y="2052669"/>
            <a:ext cx="4485523" cy="450123"/>
          </a:xfrm>
          <a:prstGeom prst="rect">
            <a:avLst/>
          </a:prstGeom>
        </p:spPr>
        <p:txBody>
          <a:bodyPr wrap="none">
            <a:spAutoFit/>
          </a:bodyPr>
          <a:lstStyle/>
          <a:p>
            <a:pPr marL="342900" indent="-342900">
              <a:lnSpc>
                <a:spcPct val="130000"/>
              </a:lnSpc>
              <a:spcBef>
                <a:spcPct val="15000"/>
              </a:spcBef>
              <a:buSzPct val="100000"/>
            </a:pPr>
            <a:r>
              <a:rPr lang="en-US" altLang="zh-CN" sz="2000" dirty="0">
                <a:solidFill>
                  <a:srgbClr val="3333CC"/>
                </a:solidFill>
                <a:ea typeface="黑体" panose="02010609060101010101" pitchFamily="49" charset="-122"/>
                <a:cs typeface="Arial" panose="020B0604020202020204" pitchFamily="34" charset="0"/>
              </a:rPr>
              <a:t> </a:t>
            </a:r>
            <a:r>
              <a:rPr lang="en-US" altLang="zh-CN" sz="2000" b="1" dirty="0">
                <a:solidFill>
                  <a:srgbClr val="3333CC"/>
                </a:solidFill>
                <a:latin typeface="微软雅黑" panose="020B0503020204020204" pitchFamily="34" charset="-122"/>
                <a:ea typeface="黑体" panose="02010609060101010101" pitchFamily="49" charset="-122"/>
                <a:cs typeface="Arial" panose="020B0604020202020204" pitchFamily="34" charset="0"/>
              </a:rPr>
              <a:t>(2) </a:t>
            </a:r>
            <a:r>
              <a:rPr lang="zh-CN" altLang="en-US" sz="2000" b="1" dirty="0">
                <a:solidFill>
                  <a:srgbClr val="3333CC"/>
                </a:solidFill>
                <a:latin typeface="微软雅黑" panose="020B0503020204020204" pitchFamily="34" charset="-122"/>
                <a:ea typeface="黑体" panose="02010609060101010101" pitchFamily="49" charset="-122"/>
                <a:cs typeface="Arial" panose="020B0604020202020204" pitchFamily="34" charset="0"/>
              </a:rPr>
              <a:t>中断处理优先级为</a:t>
            </a:r>
            <a:r>
              <a:rPr lang="en-US" altLang="zh-CN" sz="2000" b="1" dirty="0">
                <a:solidFill>
                  <a:srgbClr val="3333CC"/>
                </a:solidFill>
                <a:latin typeface="微软雅黑" panose="020B0503020204020204" pitchFamily="34" charset="-122"/>
                <a:ea typeface="黑体" panose="02010609060101010101" pitchFamily="49" charset="-122"/>
                <a:cs typeface="Arial" panose="020B0604020202020204" pitchFamily="34" charset="0"/>
              </a:rPr>
              <a:t>1&gt;4&gt;3&gt;2</a:t>
            </a:r>
            <a:r>
              <a:rPr lang="zh-CN" altLang="en-US" sz="2000" b="1" dirty="0">
                <a:solidFill>
                  <a:srgbClr val="3333CC"/>
                </a:solidFill>
                <a:latin typeface="微软雅黑" panose="020B0503020204020204" pitchFamily="34" charset="-122"/>
                <a:ea typeface="黑体" panose="02010609060101010101" pitchFamily="49" charset="-122"/>
                <a:cs typeface="Arial" panose="020B0604020202020204" pitchFamily="34" charset="0"/>
              </a:rPr>
              <a:t>时：</a:t>
            </a:r>
            <a:endParaRPr lang="zh-CN" altLang="en-US" sz="2000" b="1" dirty="0">
              <a:solidFill>
                <a:srgbClr val="3333CC"/>
              </a:solidFill>
              <a:latin typeface="微软雅黑" panose="020B0503020204020204" pitchFamily="34" charset="-122"/>
              <a:ea typeface="黑体" panose="02010609060101010101" pitchFamily="49" charset="-122"/>
              <a:cs typeface="Arial" panose="020B0604020202020204" pitchFamily="34" charset="0"/>
            </a:endParaRPr>
          </a:p>
        </p:txBody>
      </p:sp>
      <p:sp>
        <p:nvSpPr>
          <p:cNvPr id="5" name="内容占位符 4"/>
          <p:cNvSpPr>
            <a:spLocks noGrp="1"/>
          </p:cNvSpPr>
          <p:nvPr>
            <p:ph idx="1"/>
          </p:nvPr>
        </p:nvSpPr>
        <p:spPr>
          <a:xfrm>
            <a:off x="532506" y="843364"/>
            <a:ext cx="11025829" cy="1209305"/>
          </a:xfrm>
        </p:spPr>
        <p:txBody>
          <a:bodyPr/>
          <a:lstStyle/>
          <a:p>
            <a:pPr marL="0" indent="0">
              <a:buNone/>
            </a:pPr>
            <a:r>
              <a:rPr lang="zh-CN" altLang="en-US" sz="2000" dirty="0">
                <a:ea typeface="黑体" panose="02010609060101010101" pitchFamily="49" charset="-122"/>
                <a:cs typeface="Arial" panose="020B0604020202020204" pitchFamily="34" charset="0"/>
              </a:rPr>
              <a:t>例</a:t>
            </a:r>
            <a:r>
              <a:rPr lang="en-US" altLang="zh-CN" sz="2000" dirty="0">
                <a:ea typeface="黑体" panose="02010609060101010101" pitchFamily="49" charset="-122"/>
                <a:cs typeface="Arial" panose="020B0604020202020204" pitchFamily="34" charset="0"/>
              </a:rPr>
              <a:t>8.3</a:t>
            </a:r>
            <a:r>
              <a:rPr lang="zh-CN" altLang="en-US" sz="2000" dirty="0">
                <a:ea typeface="黑体" panose="02010609060101010101" pitchFamily="49" charset="-122"/>
                <a:cs typeface="Arial" panose="020B0604020202020204" pitchFamily="34" charset="0"/>
              </a:rPr>
              <a:t>：假定某中断系统有四个中断源，其响应优先级为</a:t>
            </a:r>
            <a:r>
              <a:rPr lang="en-US" altLang="zh-CN" sz="2000" dirty="0">
                <a:ea typeface="黑体" panose="02010609060101010101" pitchFamily="49" charset="-122"/>
                <a:cs typeface="Arial" panose="020B0604020202020204" pitchFamily="34" charset="0"/>
              </a:rPr>
              <a:t>1&gt;2&gt;3&gt;4</a:t>
            </a:r>
            <a:r>
              <a:rPr lang="zh-CN" altLang="en-US" sz="2000" dirty="0">
                <a:ea typeface="黑体" panose="02010609060101010101" pitchFamily="49" charset="-122"/>
                <a:cs typeface="Arial" panose="020B0604020202020204" pitchFamily="34" charset="0"/>
              </a:rPr>
              <a:t>。假定在用户程序时同时发生</a:t>
            </a:r>
            <a:r>
              <a:rPr lang="en-US" altLang="zh-CN" sz="2000" dirty="0">
                <a:ea typeface="黑体" panose="02010609060101010101" pitchFamily="49" charset="-122"/>
                <a:cs typeface="Arial" panose="020B0604020202020204" pitchFamily="34" charset="0"/>
              </a:rPr>
              <a:t>1</a:t>
            </a:r>
            <a:r>
              <a:rPr lang="zh-CN" altLang="en-US" sz="2000" dirty="0">
                <a:ea typeface="黑体" panose="02010609060101010101" pitchFamily="49" charset="-122"/>
                <a:cs typeface="Arial" panose="020B0604020202020204" pitchFamily="34" charset="0"/>
              </a:rPr>
              <a:t>、</a:t>
            </a:r>
            <a:r>
              <a:rPr lang="en-US" altLang="zh-CN" sz="2000" dirty="0">
                <a:ea typeface="黑体" panose="02010609060101010101" pitchFamily="49" charset="-122"/>
                <a:cs typeface="Arial" panose="020B0604020202020204" pitchFamily="34" charset="0"/>
              </a:rPr>
              <a:t>3</a:t>
            </a:r>
            <a:r>
              <a:rPr lang="zh-CN" altLang="en-US" sz="2000" dirty="0">
                <a:ea typeface="黑体" panose="02010609060101010101" pitchFamily="49" charset="-122"/>
                <a:cs typeface="Arial" panose="020B0604020202020204" pitchFamily="34" charset="0"/>
              </a:rPr>
              <a:t>、和</a:t>
            </a:r>
            <a:r>
              <a:rPr lang="en-US" altLang="zh-CN" sz="2000" dirty="0">
                <a:ea typeface="黑体" panose="02010609060101010101" pitchFamily="49" charset="-122"/>
                <a:cs typeface="Arial" panose="020B0604020202020204" pitchFamily="34" charset="0"/>
              </a:rPr>
              <a:t>4</a:t>
            </a:r>
            <a:r>
              <a:rPr lang="zh-CN" altLang="en-US" sz="2000" dirty="0">
                <a:ea typeface="黑体" panose="02010609060101010101" pitchFamily="49" charset="-122"/>
                <a:cs typeface="Arial" panose="020B0604020202020204" pitchFamily="34" charset="0"/>
              </a:rPr>
              <a:t>级中断请求，执行</a:t>
            </a:r>
            <a:r>
              <a:rPr lang="en-US" altLang="zh-CN" sz="2000" dirty="0">
                <a:ea typeface="黑体" panose="02010609060101010101" pitchFamily="49" charset="-122"/>
                <a:cs typeface="Arial" panose="020B0604020202020204" pitchFamily="34" charset="0"/>
              </a:rPr>
              <a:t>3</a:t>
            </a:r>
            <a:r>
              <a:rPr lang="zh-CN" altLang="en-US" sz="2000" dirty="0">
                <a:ea typeface="黑体" panose="02010609060101010101" pitchFamily="49" charset="-122"/>
                <a:cs typeface="Arial" panose="020B0604020202020204" pitchFamily="34" charset="0"/>
              </a:rPr>
              <a:t>级中断服务程序时发生</a:t>
            </a:r>
            <a:r>
              <a:rPr lang="en-US" altLang="zh-CN" sz="2000" dirty="0">
                <a:ea typeface="黑体" panose="02010609060101010101" pitchFamily="49" charset="-122"/>
                <a:cs typeface="Arial" panose="020B0604020202020204" pitchFamily="34" charset="0"/>
              </a:rPr>
              <a:t>2</a:t>
            </a:r>
            <a:r>
              <a:rPr lang="zh-CN" altLang="en-US" sz="2000" dirty="0">
                <a:ea typeface="黑体" panose="02010609060101010101" pitchFamily="49" charset="-122"/>
                <a:cs typeface="Arial" panose="020B0604020202020204" pitchFamily="34" charset="0"/>
              </a:rPr>
              <a:t>级中断请求。分别写出处理优先级为</a:t>
            </a:r>
            <a:r>
              <a:rPr lang="en-US" altLang="zh-CN" sz="2000" dirty="0">
                <a:ea typeface="黑体" panose="02010609060101010101" pitchFamily="49" charset="-122"/>
                <a:cs typeface="Arial" panose="020B0604020202020204" pitchFamily="34" charset="0"/>
              </a:rPr>
              <a:t>1&gt;2&gt;3&gt;4</a:t>
            </a:r>
            <a:r>
              <a:rPr lang="zh-CN" altLang="en-US" sz="2000" dirty="0">
                <a:ea typeface="黑体" panose="02010609060101010101" pitchFamily="49" charset="-122"/>
                <a:cs typeface="Arial" panose="020B0604020202020204" pitchFamily="34" charset="0"/>
              </a:rPr>
              <a:t>和</a:t>
            </a:r>
            <a:r>
              <a:rPr lang="en-US" altLang="zh-CN" sz="2000" dirty="0">
                <a:ea typeface="黑体" panose="02010609060101010101" pitchFamily="49" charset="-122"/>
                <a:cs typeface="Arial" panose="020B0604020202020204" pitchFamily="34" charset="0"/>
              </a:rPr>
              <a:t>1&gt;4&gt;3&gt;2</a:t>
            </a:r>
            <a:r>
              <a:rPr lang="zh-CN" altLang="en-US" sz="2000" dirty="0">
                <a:ea typeface="黑体" panose="02010609060101010101" pitchFamily="49" charset="-122"/>
                <a:cs typeface="Arial" panose="020B0604020202020204" pitchFamily="34" charset="0"/>
              </a:rPr>
              <a:t>时各中断的屏蔽字及</a:t>
            </a:r>
            <a:r>
              <a:rPr lang="en-US" altLang="zh-CN" sz="2000" dirty="0">
                <a:ea typeface="黑体" panose="02010609060101010101" pitchFamily="49" charset="-122"/>
                <a:cs typeface="Arial" panose="020B0604020202020204" pitchFamily="34" charset="0"/>
              </a:rPr>
              <a:t>CPU</a:t>
            </a:r>
            <a:r>
              <a:rPr lang="zh-CN" altLang="en-US" sz="2000" dirty="0">
                <a:ea typeface="黑体" panose="02010609060101010101" pitchFamily="49" charset="-122"/>
                <a:cs typeface="Arial" panose="020B0604020202020204" pitchFamily="34" charset="0"/>
              </a:rPr>
              <a:t>完成中断处理的过程。</a:t>
            </a:r>
            <a:endParaRPr lang="zh-CN" altLang="en-US" dirty="0"/>
          </a:p>
        </p:txBody>
      </p:sp>
      <p:graphicFrame>
        <p:nvGraphicFramePr>
          <p:cNvPr id="8" name="表格 7"/>
          <p:cNvGraphicFramePr>
            <a:graphicFrameLocks noGrp="1"/>
          </p:cNvGraphicFramePr>
          <p:nvPr/>
        </p:nvGraphicFramePr>
        <p:xfrm>
          <a:off x="532506" y="2972844"/>
          <a:ext cx="5800299" cy="2377440"/>
        </p:xfrm>
        <a:graphic>
          <a:graphicData uri="http://schemas.openxmlformats.org/drawingml/2006/table">
            <a:tbl>
              <a:tblPr firstRow="1" bandRow="1">
                <a:tableStyleId>{5C22544A-7EE6-4342-B048-85BDC9FD1C3A}</a:tableStyleId>
              </a:tblPr>
              <a:tblGrid>
                <a:gridCol w="1715372"/>
                <a:gridCol w="959589"/>
                <a:gridCol w="1214651"/>
                <a:gridCol w="887104"/>
                <a:gridCol w="1023583"/>
              </a:tblGrid>
              <a:tr h="370840">
                <a:tc rowSpan="2">
                  <a:txBody>
                    <a:bodyPr/>
                    <a:lstStyle/>
                    <a:p>
                      <a:pPr algn="ctr"/>
                      <a:r>
                        <a:rPr lang="zh-CN" altLang="en-US" sz="2000" b="1" dirty="0">
                          <a:solidFill>
                            <a:schemeClr val="tx1"/>
                          </a:solidFill>
                          <a:latin typeface="微软雅黑" panose="020B0503020204020204" pitchFamily="34" charset="-122"/>
                          <a:ea typeface="微软雅黑" panose="020B0503020204020204" pitchFamily="34" charset="-122"/>
                        </a:rPr>
                        <a:t>中断服务程序</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zh-CN" altLang="en-US" sz="2000" b="1" dirty="0">
                          <a:solidFill>
                            <a:schemeClr val="tx1"/>
                          </a:solidFill>
                          <a:latin typeface="微软雅黑" panose="020B0503020204020204" pitchFamily="34" charset="-122"/>
                          <a:ea typeface="微软雅黑" panose="020B0503020204020204" pitchFamily="34" charset="-122"/>
                        </a:rPr>
                        <a:t>屏   蔽  字</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rPr>
                        <a:t>1 </a:t>
                      </a:r>
                      <a:r>
                        <a:rPr lang="zh-CN" altLang="en-US" sz="2000" b="1" dirty="0">
                          <a:solidFill>
                            <a:schemeClr val="tx1"/>
                          </a:solidFill>
                          <a:latin typeface="微软雅黑" panose="020B0503020204020204" pitchFamily="34" charset="-122"/>
                          <a:ea typeface="微软雅黑" panose="020B0503020204020204" pitchFamily="34" charset="-122"/>
                        </a:rPr>
                        <a:t>号</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rPr>
                        <a:t>2 </a:t>
                      </a:r>
                      <a:r>
                        <a:rPr lang="zh-CN" altLang="en-US" sz="2000" b="1" dirty="0">
                          <a:solidFill>
                            <a:schemeClr val="tx1"/>
                          </a:solidFill>
                          <a:latin typeface="微软雅黑" panose="020B0503020204020204" pitchFamily="34" charset="-122"/>
                          <a:ea typeface="微软雅黑" panose="020B0503020204020204" pitchFamily="34" charset="-122"/>
                        </a:rPr>
                        <a:t>号</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rPr>
                        <a:t>3 </a:t>
                      </a:r>
                      <a:r>
                        <a:rPr lang="zh-CN" altLang="en-US" sz="2000" b="1" dirty="0">
                          <a:solidFill>
                            <a:schemeClr val="tx1"/>
                          </a:solidFill>
                          <a:latin typeface="微软雅黑" panose="020B0503020204020204" pitchFamily="34" charset="-122"/>
                          <a:ea typeface="微软雅黑" panose="020B0503020204020204" pitchFamily="34" charset="-122"/>
                        </a:rPr>
                        <a:t>号</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rPr>
                        <a:t>4 </a:t>
                      </a:r>
                      <a:r>
                        <a:rPr lang="zh-CN" altLang="en-US" sz="2000" b="1" dirty="0">
                          <a:solidFill>
                            <a:schemeClr val="tx1"/>
                          </a:solidFill>
                          <a:latin typeface="微软雅黑" panose="020B0503020204020204" pitchFamily="34" charset="-122"/>
                          <a:ea typeface="微软雅黑" panose="020B0503020204020204" pitchFamily="34" charset="-122"/>
                        </a:rPr>
                        <a:t>号</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rPr>
                        <a:t>1</a:t>
                      </a:r>
                      <a:r>
                        <a:rPr lang="zh-CN" altLang="en-US" sz="2000" b="1" dirty="0">
                          <a:solidFill>
                            <a:schemeClr val="tx1"/>
                          </a:solidFill>
                          <a:latin typeface="微软雅黑" panose="020B0503020204020204" pitchFamily="34" charset="-122"/>
                          <a:ea typeface="微软雅黑" panose="020B0503020204020204" pitchFamily="34" charset="-122"/>
                        </a:rPr>
                        <a:t>号中断源</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b="1" dirty="0">
                        <a:solidFill>
                          <a:srgbClr val="0070C0"/>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b="1" dirty="0">
                        <a:solidFill>
                          <a:srgbClr val="0070C0"/>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rPr>
                        <a:t>2</a:t>
                      </a:r>
                      <a:r>
                        <a:rPr lang="zh-CN" altLang="en-US" sz="2000" b="1" dirty="0">
                          <a:solidFill>
                            <a:schemeClr val="tx1"/>
                          </a:solidFill>
                          <a:latin typeface="微软雅黑" panose="020B0503020204020204" pitchFamily="34" charset="-122"/>
                          <a:ea typeface="微软雅黑" panose="020B0503020204020204" pitchFamily="34" charset="-122"/>
                        </a:rPr>
                        <a:t>号中断源</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b="1" dirty="0">
                        <a:solidFill>
                          <a:srgbClr val="0070C0"/>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b="1" dirty="0">
                        <a:solidFill>
                          <a:srgbClr val="0070C0"/>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rPr>
                        <a:t>3</a:t>
                      </a:r>
                      <a:r>
                        <a:rPr lang="zh-CN" altLang="en-US" sz="2000" b="1" dirty="0">
                          <a:solidFill>
                            <a:schemeClr val="tx1"/>
                          </a:solidFill>
                          <a:latin typeface="微软雅黑" panose="020B0503020204020204" pitchFamily="34" charset="-122"/>
                          <a:ea typeface="微软雅黑" panose="020B0503020204020204" pitchFamily="34" charset="-122"/>
                        </a:rPr>
                        <a:t>号中断源</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b="1" dirty="0">
                        <a:solidFill>
                          <a:srgbClr val="0070C0"/>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b="1" dirty="0">
                        <a:solidFill>
                          <a:srgbClr val="0070C0"/>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US" altLang="zh-CN" sz="2000" b="1" dirty="0">
                          <a:solidFill>
                            <a:schemeClr val="tx1"/>
                          </a:solidFill>
                          <a:latin typeface="微软雅黑" panose="020B0503020204020204" pitchFamily="34" charset="-122"/>
                          <a:ea typeface="微软雅黑" panose="020B0503020204020204" pitchFamily="34" charset="-122"/>
                        </a:rPr>
                        <a:t>4</a:t>
                      </a:r>
                      <a:r>
                        <a:rPr lang="zh-CN" altLang="en-US" sz="2000" b="1" dirty="0">
                          <a:solidFill>
                            <a:schemeClr val="tx1"/>
                          </a:solidFill>
                          <a:latin typeface="微软雅黑" panose="020B0503020204020204" pitchFamily="34" charset="-122"/>
                          <a:ea typeface="微软雅黑" panose="020B0503020204020204" pitchFamily="34" charset="-122"/>
                        </a:rPr>
                        <a:t>号中断源</a:t>
                      </a: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b="1" dirty="0">
                        <a:solidFill>
                          <a:srgbClr val="0070C0"/>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000" b="1" dirty="0">
                        <a:solidFill>
                          <a:srgbClr val="0070C0"/>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2000" b="1" dirty="0">
                        <a:solidFill>
                          <a:schemeClr val="tx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矩形 8"/>
          <p:cNvSpPr/>
          <p:nvPr/>
        </p:nvSpPr>
        <p:spPr>
          <a:xfrm>
            <a:off x="2077925" y="5491063"/>
            <a:ext cx="3055645" cy="400110"/>
          </a:xfrm>
          <a:prstGeom prst="rect">
            <a:avLst/>
          </a:prstGeom>
        </p:spPr>
        <p:txBody>
          <a:bodyPr wrap="none">
            <a:spAutoFit/>
          </a:bodyPr>
          <a:lstStyle/>
          <a:p>
            <a:r>
              <a:rPr lang="zh-CN" altLang="en-US" sz="2000" b="1" kern="0" dirty="0">
                <a:solidFill>
                  <a:prstClr val="black"/>
                </a:solidFill>
                <a:latin typeface="微软雅黑" panose="020B0503020204020204" pitchFamily="34" charset="-122"/>
                <a:ea typeface="黑体" panose="02010609060101010101" pitchFamily="49" charset="-122"/>
                <a:cs typeface="Arial" panose="020B0604020202020204" pitchFamily="34" charset="0"/>
              </a:rPr>
              <a:t>假定 </a:t>
            </a:r>
            <a:r>
              <a:rPr lang="en-US" altLang="zh-CN" sz="2000" b="1" kern="0" dirty="0">
                <a:solidFill>
                  <a:prstClr val="black"/>
                </a:solidFill>
                <a:latin typeface="微软雅黑" panose="020B0503020204020204" pitchFamily="34" charset="-122"/>
                <a:ea typeface="黑体" panose="02010609060101010101" pitchFamily="49" charset="-122"/>
                <a:cs typeface="Arial" panose="020B0604020202020204" pitchFamily="34" charset="0"/>
              </a:rPr>
              <a:t>1 </a:t>
            </a:r>
            <a:r>
              <a:rPr lang="zh-CN" altLang="en-US" sz="2000" b="1" kern="0" dirty="0">
                <a:solidFill>
                  <a:prstClr val="black"/>
                </a:solidFill>
                <a:latin typeface="微软雅黑" panose="020B0503020204020204" pitchFamily="34" charset="-122"/>
                <a:ea typeface="黑体" panose="02010609060101010101" pitchFamily="49" charset="-122"/>
                <a:cs typeface="Arial" panose="020B0604020202020204" pitchFamily="34" charset="0"/>
              </a:rPr>
              <a:t>是屏蔽，</a:t>
            </a:r>
            <a:r>
              <a:rPr lang="en-US" altLang="zh-CN" sz="2000" b="1" kern="0" dirty="0">
                <a:solidFill>
                  <a:prstClr val="black"/>
                </a:solidFill>
                <a:latin typeface="微软雅黑" panose="020B0503020204020204" pitchFamily="34" charset="-122"/>
                <a:ea typeface="黑体" panose="02010609060101010101" pitchFamily="49" charset="-122"/>
                <a:cs typeface="Arial" panose="020B0604020202020204" pitchFamily="34" charset="0"/>
              </a:rPr>
              <a:t>0 </a:t>
            </a:r>
            <a:r>
              <a:rPr lang="zh-CN" altLang="en-US" sz="2000" b="1" kern="0" dirty="0">
                <a:solidFill>
                  <a:prstClr val="black"/>
                </a:solidFill>
                <a:latin typeface="微软雅黑" panose="020B0503020204020204" pitchFamily="34" charset="-122"/>
                <a:ea typeface="黑体" panose="02010609060101010101" pitchFamily="49" charset="-122"/>
                <a:cs typeface="Arial" panose="020B0604020202020204" pitchFamily="34" charset="0"/>
              </a:rPr>
              <a:t>是开放</a:t>
            </a:r>
            <a:endParaRPr lang="zh-CN" altLang="en-US" dirty="0"/>
          </a:p>
        </p:txBody>
      </p:sp>
      <p:sp>
        <p:nvSpPr>
          <p:cNvPr id="10" name="Rectangle 28"/>
          <p:cNvSpPr>
            <a:spLocks noChangeArrowheads="1"/>
          </p:cNvSpPr>
          <p:nvPr/>
        </p:nvSpPr>
        <p:spPr bwMode="auto">
          <a:xfrm>
            <a:off x="2656953" y="3820229"/>
            <a:ext cx="28733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70C0"/>
                </a:solidFill>
                <a:effectLst/>
                <a:latin typeface="微软雅黑" panose="020B0503020204020204" pitchFamily="34" charset="-122"/>
                <a:ea typeface="微软雅黑" panose="020B0503020204020204" pitchFamily="34" charset="-122"/>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1" name="Rectangle 29"/>
          <p:cNvSpPr>
            <a:spLocks noChangeArrowheads="1"/>
          </p:cNvSpPr>
          <p:nvPr/>
        </p:nvSpPr>
        <p:spPr bwMode="auto">
          <a:xfrm>
            <a:off x="3799832" y="3820229"/>
            <a:ext cx="28733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30"/>
          <p:cNvSpPr>
            <a:spLocks noChangeArrowheads="1"/>
          </p:cNvSpPr>
          <p:nvPr/>
        </p:nvSpPr>
        <p:spPr bwMode="auto">
          <a:xfrm>
            <a:off x="4833533" y="3820229"/>
            <a:ext cx="28575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70C0"/>
                </a:solidFill>
                <a:effectLst/>
                <a:latin typeface="微软雅黑" panose="020B0503020204020204" pitchFamily="34" charset="-122"/>
                <a:ea typeface="微软雅黑" panose="020B0503020204020204" pitchFamily="34" charset="-122"/>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3" name="Rectangle 31"/>
          <p:cNvSpPr>
            <a:spLocks noChangeArrowheads="1"/>
          </p:cNvSpPr>
          <p:nvPr/>
        </p:nvSpPr>
        <p:spPr bwMode="auto">
          <a:xfrm>
            <a:off x="5770114" y="3820229"/>
            <a:ext cx="28733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34"/>
          <p:cNvSpPr>
            <a:spLocks noChangeArrowheads="1"/>
          </p:cNvSpPr>
          <p:nvPr/>
        </p:nvSpPr>
        <p:spPr bwMode="auto">
          <a:xfrm>
            <a:off x="2656953" y="4215517"/>
            <a:ext cx="301625"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70C0"/>
                </a:solidFill>
                <a:effectLst/>
                <a:latin typeface="微软雅黑" panose="020B0503020204020204" pitchFamily="34" charset="-122"/>
                <a:ea typeface="微软雅黑" panose="020B0503020204020204" pitchFamily="34" charset="-122"/>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 name="Rectangle 35"/>
          <p:cNvSpPr>
            <a:spLocks noChangeArrowheads="1"/>
          </p:cNvSpPr>
          <p:nvPr/>
        </p:nvSpPr>
        <p:spPr bwMode="auto">
          <a:xfrm>
            <a:off x="3799832" y="4215517"/>
            <a:ext cx="300037"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6" name="Rectangle 36"/>
          <p:cNvSpPr>
            <a:spLocks noChangeArrowheads="1"/>
          </p:cNvSpPr>
          <p:nvPr/>
        </p:nvSpPr>
        <p:spPr bwMode="auto">
          <a:xfrm>
            <a:off x="4833533" y="4215517"/>
            <a:ext cx="1586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70C0"/>
                </a:solidFill>
                <a:effectLst/>
                <a:latin typeface="微软雅黑" panose="020B0503020204020204" pitchFamily="34" charset="-122"/>
                <a:ea typeface="微软雅黑" panose="020B0503020204020204" pitchFamily="34" charset="-122"/>
              </a:rPr>
              <a:t>0</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7" name="Rectangle 37"/>
          <p:cNvSpPr>
            <a:spLocks noChangeArrowheads="1"/>
          </p:cNvSpPr>
          <p:nvPr/>
        </p:nvSpPr>
        <p:spPr bwMode="auto">
          <a:xfrm>
            <a:off x="5770114" y="4215517"/>
            <a:ext cx="1586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0</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 name="Rectangle 40"/>
          <p:cNvSpPr>
            <a:spLocks noChangeArrowheads="1"/>
          </p:cNvSpPr>
          <p:nvPr/>
        </p:nvSpPr>
        <p:spPr bwMode="auto">
          <a:xfrm>
            <a:off x="2656953" y="4612392"/>
            <a:ext cx="3016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70C0"/>
                </a:solidFill>
                <a:effectLst/>
                <a:latin typeface="微软雅黑" panose="020B0503020204020204" pitchFamily="34" charset="-122"/>
                <a:ea typeface="微软雅黑" panose="020B0503020204020204" pitchFamily="34" charset="-122"/>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9" name="Rectangle 41"/>
          <p:cNvSpPr>
            <a:spLocks noChangeArrowheads="1"/>
          </p:cNvSpPr>
          <p:nvPr/>
        </p:nvSpPr>
        <p:spPr bwMode="auto">
          <a:xfrm>
            <a:off x="3799832" y="4612392"/>
            <a:ext cx="1586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0" name="Rectangle 42"/>
          <p:cNvSpPr>
            <a:spLocks noChangeArrowheads="1"/>
          </p:cNvSpPr>
          <p:nvPr/>
        </p:nvSpPr>
        <p:spPr bwMode="auto">
          <a:xfrm>
            <a:off x="4833533" y="4612392"/>
            <a:ext cx="300037"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solidFill>
                  <a:srgbClr val="0070C0"/>
                </a:solidFill>
                <a:effectLst/>
                <a:latin typeface="微软雅黑" panose="020B0503020204020204" pitchFamily="34" charset="-122"/>
                <a:ea typeface="微软雅黑" panose="020B0503020204020204" pitchFamily="34" charset="-122"/>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Rectangle 43"/>
          <p:cNvSpPr>
            <a:spLocks noChangeArrowheads="1"/>
          </p:cNvSpPr>
          <p:nvPr/>
        </p:nvSpPr>
        <p:spPr bwMode="auto">
          <a:xfrm>
            <a:off x="5770114" y="4612392"/>
            <a:ext cx="1586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0</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2" name="Rectangle 46"/>
          <p:cNvSpPr>
            <a:spLocks noChangeArrowheads="1"/>
          </p:cNvSpPr>
          <p:nvPr/>
        </p:nvSpPr>
        <p:spPr bwMode="auto">
          <a:xfrm>
            <a:off x="2656953" y="5009267"/>
            <a:ext cx="28733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a:ln>
                  <a:noFill/>
                </a:ln>
                <a:solidFill>
                  <a:srgbClr val="0070C0"/>
                </a:solidFill>
                <a:effectLst/>
                <a:latin typeface="微软雅黑" panose="020B0503020204020204" pitchFamily="34" charset="-122"/>
                <a:ea typeface="微软雅黑" panose="020B0503020204020204" pitchFamily="34" charset="-122"/>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3" name="Rectangle 47"/>
          <p:cNvSpPr>
            <a:spLocks noChangeArrowheads="1"/>
          </p:cNvSpPr>
          <p:nvPr/>
        </p:nvSpPr>
        <p:spPr bwMode="auto">
          <a:xfrm>
            <a:off x="3799832" y="5009267"/>
            <a:ext cx="1586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4" name="Rectangle 48"/>
          <p:cNvSpPr>
            <a:spLocks noChangeArrowheads="1"/>
          </p:cNvSpPr>
          <p:nvPr/>
        </p:nvSpPr>
        <p:spPr bwMode="auto">
          <a:xfrm>
            <a:off x="4833533" y="5009267"/>
            <a:ext cx="1586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0070C0"/>
                </a:solidFill>
                <a:effectLst/>
                <a:latin typeface="微软雅黑" panose="020B0503020204020204" pitchFamily="34" charset="-122"/>
                <a:ea typeface="微软雅黑" panose="020B0503020204020204" pitchFamily="34" charset="-122"/>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5" name="Rectangle 49"/>
          <p:cNvSpPr>
            <a:spLocks noChangeArrowheads="1"/>
          </p:cNvSpPr>
          <p:nvPr/>
        </p:nvSpPr>
        <p:spPr bwMode="auto">
          <a:xfrm>
            <a:off x="5770114" y="5009267"/>
            <a:ext cx="28733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cxnSp>
        <p:nvCxnSpPr>
          <p:cNvPr id="55" name="直接连接符 54"/>
          <p:cNvCxnSpPr/>
          <p:nvPr/>
        </p:nvCxnSpPr>
        <p:spPr bwMode="auto">
          <a:xfrm>
            <a:off x="7534138" y="2554144"/>
            <a:ext cx="4172755" cy="0"/>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56" name="直接连接符 55"/>
          <p:cNvCxnSpPr/>
          <p:nvPr/>
        </p:nvCxnSpPr>
        <p:spPr bwMode="auto">
          <a:xfrm>
            <a:off x="7534138" y="3290923"/>
            <a:ext cx="4172755" cy="0"/>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57" name="直接连接符 56"/>
          <p:cNvCxnSpPr/>
          <p:nvPr/>
        </p:nvCxnSpPr>
        <p:spPr bwMode="auto">
          <a:xfrm>
            <a:off x="7534138" y="4027702"/>
            <a:ext cx="4172755" cy="0"/>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58" name="直接连接符 57"/>
          <p:cNvCxnSpPr/>
          <p:nvPr/>
        </p:nvCxnSpPr>
        <p:spPr bwMode="auto">
          <a:xfrm>
            <a:off x="7534138" y="4764481"/>
            <a:ext cx="4172755" cy="0"/>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59" name="直接连接符 58"/>
          <p:cNvCxnSpPr/>
          <p:nvPr/>
        </p:nvCxnSpPr>
        <p:spPr bwMode="auto">
          <a:xfrm>
            <a:off x="7534138" y="5501259"/>
            <a:ext cx="4172755" cy="0"/>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sp>
        <p:nvSpPr>
          <p:cNvPr id="60" name="矩形 59"/>
          <p:cNvSpPr/>
          <p:nvPr/>
        </p:nvSpPr>
        <p:spPr>
          <a:xfrm>
            <a:off x="6564862" y="5291008"/>
            <a:ext cx="881973" cy="369332"/>
          </a:xfrm>
          <a:prstGeom prst="rect">
            <a:avLst/>
          </a:prstGeom>
        </p:spPr>
        <p:txBody>
          <a:bodyPr wrap="none">
            <a:spAutoFit/>
          </a:bodyPr>
          <a:lstStyle/>
          <a:p>
            <a:r>
              <a:rPr lang="zh-CN" altLang="en-US" sz="1800" b="1" kern="0" dirty="0">
                <a:solidFill>
                  <a:prstClr val="black"/>
                </a:solidFill>
                <a:latin typeface="微软雅黑" panose="020B0503020204020204" pitchFamily="34" charset="-122"/>
                <a:ea typeface="黑体" panose="02010609060101010101" pitchFamily="49" charset="-122"/>
                <a:cs typeface="Arial" panose="020B0604020202020204" pitchFamily="34" charset="0"/>
              </a:rPr>
              <a:t>主程序</a:t>
            </a:r>
            <a:endParaRPr lang="zh-CN" altLang="en-US" sz="1800" dirty="0"/>
          </a:p>
        </p:txBody>
      </p:sp>
      <p:sp>
        <p:nvSpPr>
          <p:cNvPr id="61" name="矩形 60"/>
          <p:cNvSpPr/>
          <p:nvPr/>
        </p:nvSpPr>
        <p:spPr>
          <a:xfrm>
            <a:off x="7037935" y="2354089"/>
            <a:ext cx="417102" cy="369332"/>
          </a:xfrm>
          <a:prstGeom prst="rect">
            <a:avLst/>
          </a:prstGeom>
        </p:spPr>
        <p:txBody>
          <a:bodyPr wrap="none">
            <a:spAutoFit/>
          </a:bodyPr>
          <a:lstStyle/>
          <a:p>
            <a:r>
              <a:rPr lang="zh-CN" altLang="en-US" sz="1800" b="1" kern="0" dirty="0">
                <a:solidFill>
                  <a:prstClr val="black"/>
                </a:solidFill>
                <a:latin typeface="微软雅黑" panose="020B0503020204020204" pitchFamily="34" charset="-122"/>
                <a:ea typeface="黑体" panose="02010609060101010101" pitchFamily="49" charset="-122"/>
                <a:cs typeface="Arial" panose="020B0604020202020204" pitchFamily="34" charset="0"/>
              </a:rPr>
              <a:t>④</a:t>
            </a:r>
            <a:endParaRPr lang="zh-CN" altLang="en-US" sz="1800" dirty="0"/>
          </a:p>
        </p:txBody>
      </p:sp>
      <p:sp>
        <p:nvSpPr>
          <p:cNvPr id="62" name="矩形 61"/>
          <p:cNvSpPr/>
          <p:nvPr/>
        </p:nvSpPr>
        <p:spPr>
          <a:xfrm>
            <a:off x="7037935" y="3090868"/>
            <a:ext cx="417102" cy="369332"/>
          </a:xfrm>
          <a:prstGeom prst="rect">
            <a:avLst/>
          </a:prstGeom>
        </p:spPr>
        <p:txBody>
          <a:bodyPr wrap="none">
            <a:spAutoFit/>
          </a:bodyPr>
          <a:lstStyle/>
          <a:p>
            <a:r>
              <a:rPr lang="zh-CN" altLang="en-US" sz="1800" b="1" kern="0" dirty="0">
                <a:solidFill>
                  <a:prstClr val="black"/>
                </a:solidFill>
                <a:latin typeface="微软雅黑" panose="020B0503020204020204" pitchFamily="34" charset="-122"/>
                <a:ea typeface="黑体" panose="02010609060101010101" pitchFamily="49" charset="-122"/>
                <a:cs typeface="Arial" panose="020B0604020202020204" pitchFamily="34" charset="0"/>
              </a:rPr>
              <a:t>③</a:t>
            </a:r>
            <a:endParaRPr lang="zh-CN" altLang="en-US" sz="1800" dirty="0"/>
          </a:p>
        </p:txBody>
      </p:sp>
      <p:sp>
        <p:nvSpPr>
          <p:cNvPr id="63" name="矩形 62"/>
          <p:cNvSpPr/>
          <p:nvPr/>
        </p:nvSpPr>
        <p:spPr>
          <a:xfrm>
            <a:off x="7037935" y="3807831"/>
            <a:ext cx="417102" cy="369332"/>
          </a:xfrm>
          <a:prstGeom prst="rect">
            <a:avLst/>
          </a:prstGeom>
        </p:spPr>
        <p:txBody>
          <a:bodyPr wrap="none">
            <a:spAutoFit/>
          </a:bodyPr>
          <a:lstStyle/>
          <a:p>
            <a:r>
              <a:rPr lang="zh-CN" altLang="en-US" sz="1800" b="1" kern="0" dirty="0">
                <a:solidFill>
                  <a:prstClr val="black"/>
                </a:solidFill>
                <a:latin typeface="微软雅黑" panose="020B0503020204020204" pitchFamily="34" charset="-122"/>
                <a:ea typeface="黑体" panose="02010609060101010101" pitchFamily="49" charset="-122"/>
                <a:cs typeface="Arial" panose="020B0604020202020204" pitchFamily="34" charset="0"/>
              </a:rPr>
              <a:t>②</a:t>
            </a:r>
            <a:endParaRPr lang="zh-CN" altLang="en-US" sz="1800" dirty="0"/>
          </a:p>
        </p:txBody>
      </p:sp>
      <p:sp>
        <p:nvSpPr>
          <p:cNvPr id="64" name="矩形 63"/>
          <p:cNvSpPr/>
          <p:nvPr/>
        </p:nvSpPr>
        <p:spPr>
          <a:xfrm>
            <a:off x="7037935" y="4551236"/>
            <a:ext cx="417102" cy="369332"/>
          </a:xfrm>
          <a:prstGeom prst="rect">
            <a:avLst/>
          </a:prstGeom>
        </p:spPr>
        <p:txBody>
          <a:bodyPr wrap="none">
            <a:spAutoFit/>
          </a:bodyPr>
          <a:lstStyle/>
          <a:p>
            <a:r>
              <a:rPr lang="zh-CN" altLang="en-US" sz="1800" b="1" kern="0" dirty="0">
                <a:solidFill>
                  <a:prstClr val="black"/>
                </a:solidFill>
                <a:latin typeface="微软雅黑" panose="020B0503020204020204" pitchFamily="34" charset="-122"/>
                <a:ea typeface="黑体" panose="02010609060101010101" pitchFamily="49" charset="-122"/>
                <a:cs typeface="Arial" panose="020B0604020202020204" pitchFamily="34" charset="0"/>
              </a:rPr>
              <a:t>①</a:t>
            </a:r>
            <a:endParaRPr lang="zh-CN" altLang="en-US" sz="1800" dirty="0"/>
          </a:p>
        </p:txBody>
      </p:sp>
      <p:cxnSp>
        <p:nvCxnSpPr>
          <p:cNvPr id="65" name="直接连接符 64"/>
          <p:cNvCxnSpPr/>
          <p:nvPr/>
        </p:nvCxnSpPr>
        <p:spPr bwMode="auto">
          <a:xfrm>
            <a:off x="7508384" y="5507898"/>
            <a:ext cx="450760" cy="0"/>
          </a:xfrm>
          <a:prstGeom prst="line">
            <a:avLst/>
          </a:prstGeom>
          <a:ln w="38100">
            <a:solidFill>
              <a:srgbClr val="C0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6" name="直接连接符 65"/>
          <p:cNvCxnSpPr/>
          <p:nvPr/>
        </p:nvCxnSpPr>
        <p:spPr bwMode="auto">
          <a:xfrm>
            <a:off x="7959144" y="4764481"/>
            <a:ext cx="399245" cy="0"/>
          </a:xfrm>
          <a:prstGeom prst="line">
            <a:avLst/>
          </a:prstGeom>
          <a:ln w="38100">
            <a:solidFill>
              <a:srgbClr val="C0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7" name="直接连接符 66"/>
          <p:cNvCxnSpPr/>
          <p:nvPr/>
        </p:nvCxnSpPr>
        <p:spPr bwMode="auto">
          <a:xfrm>
            <a:off x="8356833" y="5505067"/>
            <a:ext cx="387921" cy="2831"/>
          </a:xfrm>
          <a:prstGeom prst="line">
            <a:avLst/>
          </a:prstGeom>
          <a:ln w="38100">
            <a:solidFill>
              <a:srgbClr val="C0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8" name="直接连接符 67"/>
          <p:cNvCxnSpPr/>
          <p:nvPr/>
        </p:nvCxnSpPr>
        <p:spPr bwMode="auto">
          <a:xfrm>
            <a:off x="8744754" y="3290923"/>
            <a:ext cx="347731" cy="0"/>
          </a:xfrm>
          <a:prstGeom prst="line">
            <a:avLst/>
          </a:prstGeom>
          <a:ln w="38100">
            <a:solidFill>
              <a:srgbClr val="C0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9" name="直接连接符 68"/>
          <p:cNvCxnSpPr/>
          <p:nvPr/>
        </p:nvCxnSpPr>
        <p:spPr bwMode="auto">
          <a:xfrm>
            <a:off x="9092485" y="2543506"/>
            <a:ext cx="412129" cy="0"/>
          </a:xfrm>
          <a:prstGeom prst="line">
            <a:avLst/>
          </a:prstGeom>
          <a:ln w="38100">
            <a:solidFill>
              <a:srgbClr val="C0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0" name="直接连接符 69"/>
          <p:cNvCxnSpPr/>
          <p:nvPr/>
        </p:nvCxnSpPr>
        <p:spPr bwMode="auto">
          <a:xfrm>
            <a:off x="9504614" y="3290923"/>
            <a:ext cx="399246" cy="0"/>
          </a:xfrm>
          <a:prstGeom prst="line">
            <a:avLst/>
          </a:prstGeom>
          <a:ln w="38100">
            <a:solidFill>
              <a:srgbClr val="C0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1" name="直接连接符 70"/>
          <p:cNvCxnSpPr/>
          <p:nvPr/>
        </p:nvCxnSpPr>
        <p:spPr bwMode="auto">
          <a:xfrm>
            <a:off x="9907471" y="5508251"/>
            <a:ext cx="347729" cy="0"/>
          </a:xfrm>
          <a:prstGeom prst="line">
            <a:avLst/>
          </a:prstGeom>
          <a:ln w="38100">
            <a:solidFill>
              <a:srgbClr val="C0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2" name="直接连接符 71"/>
          <p:cNvCxnSpPr/>
          <p:nvPr/>
        </p:nvCxnSpPr>
        <p:spPr bwMode="auto">
          <a:xfrm>
            <a:off x="10251584" y="4041296"/>
            <a:ext cx="425005" cy="0"/>
          </a:xfrm>
          <a:prstGeom prst="line">
            <a:avLst/>
          </a:prstGeom>
          <a:ln w="38100">
            <a:solidFill>
              <a:srgbClr val="C0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3" name="直接连接符 72"/>
          <p:cNvCxnSpPr/>
          <p:nvPr/>
        </p:nvCxnSpPr>
        <p:spPr bwMode="auto">
          <a:xfrm>
            <a:off x="10676589" y="5502236"/>
            <a:ext cx="450760" cy="0"/>
          </a:xfrm>
          <a:prstGeom prst="line">
            <a:avLst/>
          </a:prstGeom>
          <a:ln w="38100">
            <a:solidFill>
              <a:srgbClr val="C0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4" name="直接连接符 73"/>
          <p:cNvCxnSpPr/>
          <p:nvPr/>
        </p:nvCxnSpPr>
        <p:spPr bwMode="auto">
          <a:xfrm flipV="1">
            <a:off x="7959144" y="4751291"/>
            <a:ext cx="0" cy="749968"/>
          </a:xfrm>
          <a:prstGeom prst="line">
            <a:avLst/>
          </a:prstGeom>
          <a:solidFill>
            <a:schemeClr val="accent1"/>
          </a:solidFill>
          <a:ln w="9525" cap="flat" cmpd="sng" algn="ctr">
            <a:solidFill>
              <a:schemeClr val="tx1"/>
            </a:solidFill>
            <a:prstDash val="dashDot"/>
            <a:miter lim="800000"/>
            <a:headEnd type="none" w="med" len="med"/>
            <a:tailEnd type="none" w="med" len="med"/>
          </a:ln>
          <a:effectLst/>
        </p:spPr>
      </p:cxnSp>
      <p:cxnSp>
        <p:nvCxnSpPr>
          <p:cNvPr id="75" name="直接连接符 74"/>
          <p:cNvCxnSpPr/>
          <p:nvPr/>
        </p:nvCxnSpPr>
        <p:spPr bwMode="auto">
          <a:xfrm>
            <a:off x="8358389" y="4764481"/>
            <a:ext cx="0" cy="736778"/>
          </a:xfrm>
          <a:prstGeom prst="line">
            <a:avLst/>
          </a:prstGeom>
          <a:solidFill>
            <a:schemeClr val="accent1"/>
          </a:solidFill>
          <a:ln w="9525" cap="flat" cmpd="sng" algn="ctr">
            <a:solidFill>
              <a:schemeClr val="tx1"/>
            </a:solidFill>
            <a:prstDash val="dashDot"/>
            <a:miter lim="800000"/>
            <a:headEnd type="none" w="med" len="med"/>
            <a:tailEnd type="none" w="med" len="med"/>
          </a:ln>
          <a:effectLst/>
        </p:spPr>
      </p:cxnSp>
      <p:cxnSp>
        <p:nvCxnSpPr>
          <p:cNvPr id="76" name="直接连接符 75"/>
          <p:cNvCxnSpPr/>
          <p:nvPr/>
        </p:nvCxnSpPr>
        <p:spPr bwMode="auto">
          <a:xfrm flipV="1">
            <a:off x="8744754" y="3290923"/>
            <a:ext cx="0" cy="2191217"/>
          </a:xfrm>
          <a:prstGeom prst="line">
            <a:avLst/>
          </a:prstGeom>
          <a:solidFill>
            <a:schemeClr val="accent1"/>
          </a:solidFill>
          <a:ln w="9525" cap="flat" cmpd="sng" algn="ctr">
            <a:solidFill>
              <a:schemeClr val="tx1"/>
            </a:solidFill>
            <a:prstDash val="dashDot"/>
            <a:miter lim="800000"/>
            <a:headEnd type="none" w="med" len="med"/>
            <a:tailEnd type="none" w="med" len="med"/>
          </a:ln>
          <a:effectLst/>
        </p:spPr>
      </p:cxnSp>
      <p:cxnSp>
        <p:nvCxnSpPr>
          <p:cNvPr id="77" name="直接连接符 76"/>
          <p:cNvCxnSpPr/>
          <p:nvPr/>
        </p:nvCxnSpPr>
        <p:spPr bwMode="auto">
          <a:xfrm>
            <a:off x="9092485" y="2547350"/>
            <a:ext cx="0" cy="736779"/>
          </a:xfrm>
          <a:prstGeom prst="line">
            <a:avLst/>
          </a:prstGeom>
          <a:solidFill>
            <a:schemeClr val="accent1"/>
          </a:solidFill>
          <a:ln w="9525" cap="flat" cmpd="sng" algn="ctr">
            <a:solidFill>
              <a:schemeClr val="tx1"/>
            </a:solidFill>
            <a:prstDash val="dashDot"/>
            <a:miter lim="800000"/>
            <a:headEnd type="none" w="med" len="med"/>
            <a:tailEnd type="none" w="med" len="med"/>
          </a:ln>
          <a:effectLst/>
        </p:spPr>
      </p:cxnSp>
      <p:cxnSp>
        <p:nvCxnSpPr>
          <p:cNvPr id="78" name="直接连接符 77"/>
          <p:cNvCxnSpPr/>
          <p:nvPr/>
        </p:nvCxnSpPr>
        <p:spPr bwMode="auto">
          <a:xfrm flipV="1">
            <a:off x="9504614" y="2547350"/>
            <a:ext cx="0" cy="736779"/>
          </a:xfrm>
          <a:prstGeom prst="line">
            <a:avLst/>
          </a:prstGeom>
          <a:solidFill>
            <a:schemeClr val="accent1"/>
          </a:solidFill>
          <a:ln w="9525" cap="flat" cmpd="sng" algn="ctr">
            <a:solidFill>
              <a:schemeClr val="tx1"/>
            </a:solidFill>
            <a:prstDash val="dashDot"/>
            <a:miter lim="800000"/>
            <a:headEnd type="none" w="med" len="med"/>
            <a:tailEnd type="none" w="med" len="med"/>
          </a:ln>
          <a:effectLst/>
        </p:spPr>
      </p:cxnSp>
      <p:cxnSp>
        <p:nvCxnSpPr>
          <p:cNvPr id="79" name="直接连接符 78"/>
          <p:cNvCxnSpPr/>
          <p:nvPr/>
        </p:nvCxnSpPr>
        <p:spPr bwMode="auto">
          <a:xfrm>
            <a:off x="9903860" y="3290923"/>
            <a:ext cx="0" cy="2210336"/>
          </a:xfrm>
          <a:prstGeom prst="line">
            <a:avLst/>
          </a:prstGeom>
          <a:solidFill>
            <a:schemeClr val="accent1"/>
          </a:solidFill>
          <a:ln w="9525" cap="flat" cmpd="sng" algn="ctr">
            <a:solidFill>
              <a:schemeClr val="tx1"/>
            </a:solidFill>
            <a:prstDash val="dashDot"/>
            <a:miter lim="800000"/>
            <a:headEnd type="none" w="med" len="med"/>
            <a:tailEnd type="none" w="med" len="med"/>
          </a:ln>
          <a:effectLst/>
        </p:spPr>
      </p:cxnSp>
      <p:cxnSp>
        <p:nvCxnSpPr>
          <p:cNvPr id="80" name="直接连接符 79"/>
          <p:cNvCxnSpPr/>
          <p:nvPr/>
        </p:nvCxnSpPr>
        <p:spPr bwMode="auto">
          <a:xfrm flipV="1">
            <a:off x="10245152" y="4041296"/>
            <a:ext cx="6432" cy="1440844"/>
          </a:xfrm>
          <a:prstGeom prst="line">
            <a:avLst/>
          </a:prstGeom>
          <a:solidFill>
            <a:schemeClr val="accent1"/>
          </a:solidFill>
          <a:ln w="9525" cap="flat" cmpd="sng" algn="ctr">
            <a:solidFill>
              <a:schemeClr val="tx1"/>
            </a:solidFill>
            <a:prstDash val="dashDot"/>
            <a:miter lim="800000"/>
            <a:headEnd type="none" w="med" len="med"/>
            <a:tailEnd type="none" w="med" len="med"/>
          </a:ln>
          <a:effectLst/>
        </p:spPr>
      </p:cxnSp>
      <p:cxnSp>
        <p:nvCxnSpPr>
          <p:cNvPr id="81" name="直接连接符 80"/>
          <p:cNvCxnSpPr/>
          <p:nvPr/>
        </p:nvCxnSpPr>
        <p:spPr bwMode="auto">
          <a:xfrm>
            <a:off x="10676589" y="4041296"/>
            <a:ext cx="0" cy="1440844"/>
          </a:xfrm>
          <a:prstGeom prst="line">
            <a:avLst/>
          </a:prstGeom>
          <a:solidFill>
            <a:schemeClr val="accent1"/>
          </a:solidFill>
          <a:ln w="9525" cap="flat" cmpd="sng" algn="ctr">
            <a:solidFill>
              <a:schemeClr val="tx1"/>
            </a:solidFill>
            <a:prstDash val="dashDot"/>
            <a:miter lim="800000"/>
            <a:headEnd type="none" w="med" len="med"/>
            <a:tailEnd type="none" w="med" len="med"/>
          </a:ln>
          <a:effectLst/>
        </p:spPr>
      </p:cxnSp>
      <p:sp>
        <p:nvSpPr>
          <p:cNvPr id="82" name="矩形 81"/>
          <p:cNvSpPr/>
          <p:nvPr/>
        </p:nvSpPr>
        <p:spPr>
          <a:xfrm>
            <a:off x="8785311" y="2934697"/>
            <a:ext cx="417102" cy="369332"/>
          </a:xfrm>
          <a:prstGeom prst="rect">
            <a:avLst/>
          </a:prstGeom>
        </p:spPr>
        <p:txBody>
          <a:bodyPr wrap="none">
            <a:spAutoFit/>
          </a:bodyPr>
          <a:lstStyle/>
          <a:p>
            <a:r>
              <a:rPr lang="zh-CN" altLang="en-US" sz="1800" b="1" kern="0" dirty="0">
                <a:solidFill>
                  <a:prstClr val="black"/>
                </a:solidFill>
                <a:latin typeface="微软雅黑" panose="020B0503020204020204" pitchFamily="34" charset="-122"/>
                <a:ea typeface="黑体" panose="02010609060101010101" pitchFamily="49" charset="-122"/>
                <a:cs typeface="Arial" panose="020B0604020202020204" pitchFamily="34" charset="0"/>
              </a:rPr>
              <a:t>②</a:t>
            </a:r>
            <a:endParaRPr lang="zh-CN" altLang="en-US" sz="1800" dirty="0"/>
          </a:p>
        </p:txBody>
      </p:sp>
      <p:sp>
        <p:nvSpPr>
          <p:cNvPr id="84" name="矩形 83"/>
          <p:cNvSpPr/>
          <p:nvPr/>
        </p:nvSpPr>
        <p:spPr>
          <a:xfrm>
            <a:off x="7824532" y="5623451"/>
            <a:ext cx="417102" cy="923330"/>
          </a:xfrm>
          <a:prstGeom prst="rect">
            <a:avLst/>
          </a:prstGeom>
        </p:spPr>
        <p:txBody>
          <a:bodyPr wrap="none">
            <a:spAutoFit/>
          </a:bodyPr>
          <a:lstStyle/>
          <a:p>
            <a:r>
              <a:rPr lang="zh-CN" altLang="en-US" sz="1800" b="1" kern="0" dirty="0">
                <a:solidFill>
                  <a:prstClr val="black"/>
                </a:solidFill>
                <a:latin typeface="微软雅黑" panose="020B0503020204020204" pitchFamily="34" charset="-122"/>
                <a:ea typeface="黑体" panose="02010609060101010101" pitchFamily="49" charset="-122"/>
                <a:cs typeface="Arial" panose="020B0604020202020204" pitchFamily="34" charset="0"/>
              </a:rPr>
              <a:t>①</a:t>
            </a:r>
            <a:endParaRPr lang="en-US" altLang="zh-CN" sz="1800" b="1" kern="0" dirty="0">
              <a:solidFill>
                <a:prstClr val="black"/>
              </a:solidFill>
              <a:latin typeface="微软雅黑" panose="020B0503020204020204" pitchFamily="34" charset="-122"/>
              <a:ea typeface="黑体" panose="02010609060101010101" pitchFamily="49" charset="-122"/>
              <a:cs typeface="Arial" panose="020B0604020202020204" pitchFamily="34" charset="0"/>
            </a:endParaRPr>
          </a:p>
          <a:p>
            <a:r>
              <a:rPr lang="zh-CN" altLang="en-US" sz="1800" b="1" kern="0" dirty="0">
                <a:solidFill>
                  <a:prstClr val="black"/>
                </a:solidFill>
                <a:latin typeface="微软雅黑" panose="020B0503020204020204" pitchFamily="34" charset="-122"/>
                <a:ea typeface="黑体" panose="02010609060101010101" pitchFamily="49" charset="-122"/>
                <a:cs typeface="Arial" panose="020B0604020202020204" pitchFamily="34" charset="0"/>
              </a:rPr>
              <a:t>③</a:t>
            </a:r>
            <a:endParaRPr lang="en-US" altLang="zh-CN" sz="1800" b="1" kern="0" dirty="0">
              <a:solidFill>
                <a:prstClr val="black"/>
              </a:solidFill>
              <a:latin typeface="微软雅黑" panose="020B0503020204020204" pitchFamily="34" charset="-122"/>
              <a:ea typeface="黑体" panose="02010609060101010101" pitchFamily="49" charset="-122"/>
              <a:cs typeface="Arial" panose="020B0604020202020204" pitchFamily="34" charset="0"/>
            </a:endParaRPr>
          </a:p>
          <a:p>
            <a:r>
              <a:rPr lang="zh-CN" altLang="en-US" sz="1800" b="1" kern="0" dirty="0">
                <a:solidFill>
                  <a:prstClr val="black"/>
                </a:solidFill>
                <a:latin typeface="微软雅黑" panose="020B0503020204020204" pitchFamily="34" charset="-122"/>
                <a:ea typeface="黑体" panose="02010609060101010101" pitchFamily="49" charset="-122"/>
                <a:cs typeface="Arial" panose="020B0604020202020204" pitchFamily="34" charset="0"/>
              </a:rPr>
              <a:t>④</a:t>
            </a:r>
            <a:endParaRPr lang="zh-CN" altLang="en-US" sz="1800" dirty="0"/>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3016800" y="2521440"/>
              <a:ext cx="178200" cy="11160"/>
            </p14:xfrm>
          </p:contentPart>
        </mc:Choice>
        <mc:Fallback xmlns="">
          <p:pic>
            <p:nvPicPr>
              <p:cNvPr id="3" name="墨迹 2"/>
            </p:nvPicPr>
            <p:blipFill>
              <a:blip r:embed="rId2"/>
            </p:blipFill>
            <p:spPr>
              <a:xfrm>
                <a:off x="3016800" y="2521440"/>
                <a:ext cx="178200" cy="111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6" name="墨迹 5"/>
              <p14:cNvContentPartPr/>
              <p14:nvPr/>
            </p14:nvContentPartPr>
            <p14:xfrm>
              <a:off x="2679480" y="3885480"/>
              <a:ext cx="98640" cy="223920"/>
            </p14:xfrm>
          </p:contentPart>
        </mc:Choice>
        <mc:Fallback xmlns="">
          <p:pic>
            <p:nvPicPr>
              <p:cNvPr id="6" name="墨迹 5"/>
            </p:nvPicPr>
            <p:blipFill>
              <a:blip r:embed="rId4"/>
            </p:blipFill>
            <p:spPr>
              <a:xfrm>
                <a:off x="2679480" y="3885480"/>
                <a:ext cx="98640" cy="22392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3780000" y="3880440"/>
              <a:ext cx="119520" cy="231840"/>
            </p14:xfrm>
          </p:contentPart>
        </mc:Choice>
        <mc:Fallback xmlns="">
          <p:pic>
            <p:nvPicPr>
              <p:cNvPr id="7" name="墨迹 6"/>
            </p:nvPicPr>
            <p:blipFill>
              <a:blip r:embed="rId6"/>
            </p:blipFill>
            <p:spPr>
              <a:xfrm>
                <a:off x="3780000" y="3880440"/>
                <a:ext cx="119520" cy="23184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26" name="墨迹 25"/>
              <p14:cNvContentPartPr/>
              <p14:nvPr/>
            </p14:nvContentPartPr>
            <p14:xfrm>
              <a:off x="4899600" y="3808080"/>
              <a:ext cx="131400" cy="266760"/>
            </p14:xfrm>
          </p:contentPart>
        </mc:Choice>
        <mc:Fallback xmlns="">
          <p:pic>
            <p:nvPicPr>
              <p:cNvPr id="26" name="墨迹 25"/>
            </p:nvPicPr>
            <p:blipFill>
              <a:blip r:embed="rId8"/>
            </p:blipFill>
            <p:spPr>
              <a:xfrm>
                <a:off x="4899600" y="3808080"/>
                <a:ext cx="131400" cy="2667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27" name="墨迹 26"/>
              <p14:cNvContentPartPr/>
              <p14:nvPr/>
            </p14:nvContentPartPr>
            <p14:xfrm>
              <a:off x="5925600" y="3826080"/>
              <a:ext cx="135000" cy="259200"/>
            </p14:xfrm>
          </p:contentPart>
        </mc:Choice>
        <mc:Fallback xmlns="">
          <p:pic>
            <p:nvPicPr>
              <p:cNvPr id="27" name="墨迹 26"/>
            </p:nvPicPr>
            <p:blipFill>
              <a:blip r:embed="rId10"/>
            </p:blipFill>
            <p:spPr>
              <a:xfrm>
                <a:off x="5925600" y="3826080"/>
                <a:ext cx="135000" cy="25920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28" name="墨迹 27"/>
              <p14:cNvContentPartPr/>
              <p14:nvPr/>
            </p14:nvContentPartPr>
            <p14:xfrm>
              <a:off x="4037400" y="2534760"/>
              <a:ext cx="85680" cy="7560"/>
            </p14:xfrm>
          </p:contentPart>
        </mc:Choice>
        <mc:Fallback xmlns="">
          <p:pic>
            <p:nvPicPr>
              <p:cNvPr id="28" name="墨迹 27"/>
            </p:nvPicPr>
            <p:blipFill>
              <a:blip r:embed="rId12"/>
            </p:blipFill>
            <p:spPr>
              <a:xfrm>
                <a:off x="4037400" y="2534760"/>
                <a:ext cx="85680" cy="756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29" name="墨迹 28"/>
              <p14:cNvContentPartPr/>
              <p14:nvPr/>
            </p14:nvContentPartPr>
            <p14:xfrm>
              <a:off x="3792960" y="4278960"/>
              <a:ext cx="74880" cy="310320"/>
            </p14:xfrm>
          </p:contentPart>
        </mc:Choice>
        <mc:Fallback xmlns="">
          <p:pic>
            <p:nvPicPr>
              <p:cNvPr id="29" name="墨迹 28"/>
            </p:nvPicPr>
            <p:blipFill>
              <a:blip r:embed="rId14"/>
            </p:blipFill>
            <p:spPr>
              <a:xfrm>
                <a:off x="3792960" y="4278960"/>
                <a:ext cx="74880" cy="31032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30" name="墨迹 29"/>
              <p14:cNvContentPartPr/>
              <p14:nvPr/>
            </p14:nvContentPartPr>
            <p14:xfrm>
              <a:off x="2824560" y="4344480"/>
              <a:ext cx="156600" cy="174960"/>
            </p14:xfrm>
          </p:contentPart>
        </mc:Choice>
        <mc:Fallback xmlns="">
          <p:pic>
            <p:nvPicPr>
              <p:cNvPr id="30" name="墨迹 29"/>
            </p:nvPicPr>
            <p:blipFill>
              <a:blip r:embed="rId16"/>
            </p:blipFill>
            <p:spPr>
              <a:xfrm>
                <a:off x="2824560" y="4344480"/>
                <a:ext cx="156600" cy="17496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31" name="墨迹 30"/>
              <p14:cNvContentPartPr/>
              <p14:nvPr/>
            </p14:nvContentPartPr>
            <p14:xfrm>
              <a:off x="4899240" y="4347000"/>
              <a:ext cx="235800" cy="144000"/>
            </p14:xfrm>
          </p:contentPart>
        </mc:Choice>
        <mc:Fallback xmlns="">
          <p:pic>
            <p:nvPicPr>
              <p:cNvPr id="31" name="墨迹 30"/>
            </p:nvPicPr>
            <p:blipFill>
              <a:blip r:embed="rId18"/>
            </p:blipFill>
            <p:spPr>
              <a:xfrm>
                <a:off x="4899240" y="4347000"/>
                <a:ext cx="235800" cy="1440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32" name="墨迹 31"/>
              <p14:cNvContentPartPr/>
              <p14:nvPr/>
            </p14:nvContentPartPr>
            <p14:xfrm>
              <a:off x="5805720" y="4345560"/>
              <a:ext cx="412560" cy="144000"/>
            </p14:xfrm>
          </p:contentPart>
        </mc:Choice>
        <mc:Fallback xmlns="">
          <p:pic>
            <p:nvPicPr>
              <p:cNvPr id="32" name="墨迹 31"/>
            </p:nvPicPr>
            <p:blipFill>
              <a:blip r:embed="rId20"/>
            </p:blipFill>
            <p:spPr>
              <a:xfrm>
                <a:off x="5805720" y="4345560"/>
                <a:ext cx="412560" cy="1440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33" name="墨迹 32"/>
              <p14:cNvContentPartPr/>
              <p14:nvPr/>
            </p14:nvContentPartPr>
            <p14:xfrm>
              <a:off x="3701520" y="4742640"/>
              <a:ext cx="149760" cy="188280"/>
            </p14:xfrm>
          </p:contentPart>
        </mc:Choice>
        <mc:Fallback xmlns="">
          <p:pic>
            <p:nvPicPr>
              <p:cNvPr id="33" name="墨迹 32"/>
            </p:nvPicPr>
            <p:blipFill>
              <a:blip r:embed="rId22"/>
            </p:blipFill>
            <p:spPr>
              <a:xfrm>
                <a:off x="3701520" y="4742640"/>
                <a:ext cx="149760" cy="18828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34" name="墨迹 33"/>
              <p14:cNvContentPartPr/>
              <p14:nvPr/>
            </p14:nvContentPartPr>
            <p14:xfrm>
              <a:off x="4974480" y="4699800"/>
              <a:ext cx="81000" cy="264600"/>
            </p14:xfrm>
          </p:contentPart>
        </mc:Choice>
        <mc:Fallback xmlns="">
          <p:pic>
            <p:nvPicPr>
              <p:cNvPr id="34" name="墨迹 33"/>
            </p:nvPicPr>
            <p:blipFill>
              <a:blip r:embed="rId24"/>
            </p:blipFill>
            <p:spPr>
              <a:xfrm>
                <a:off x="4974480" y="4699800"/>
                <a:ext cx="81000" cy="26460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35" name="墨迹 34"/>
              <p14:cNvContentPartPr/>
              <p14:nvPr/>
            </p14:nvContentPartPr>
            <p14:xfrm>
              <a:off x="5845680" y="4744080"/>
              <a:ext cx="289440" cy="178560"/>
            </p14:xfrm>
          </p:contentPart>
        </mc:Choice>
        <mc:Fallback xmlns="">
          <p:pic>
            <p:nvPicPr>
              <p:cNvPr id="35" name="墨迹 34"/>
            </p:nvPicPr>
            <p:blipFill>
              <a:blip r:embed="rId26"/>
            </p:blipFill>
            <p:spPr>
              <a:xfrm>
                <a:off x="5845680" y="4744080"/>
                <a:ext cx="289440" cy="17856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36" name="墨迹 35"/>
              <p14:cNvContentPartPr/>
              <p14:nvPr/>
            </p14:nvContentPartPr>
            <p14:xfrm>
              <a:off x="2840760" y="4740480"/>
              <a:ext cx="237600" cy="186840"/>
            </p14:xfrm>
          </p:contentPart>
        </mc:Choice>
        <mc:Fallback xmlns="">
          <p:pic>
            <p:nvPicPr>
              <p:cNvPr id="36" name="墨迹 35"/>
            </p:nvPicPr>
            <p:blipFill>
              <a:blip r:embed="rId28"/>
            </p:blipFill>
            <p:spPr>
              <a:xfrm>
                <a:off x="2840760" y="4740480"/>
                <a:ext cx="237600" cy="18684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7" name="墨迹 36"/>
              <p14:cNvContentPartPr/>
              <p14:nvPr/>
            </p14:nvContentPartPr>
            <p14:xfrm>
              <a:off x="3726360" y="5176440"/>
              <a:ext cx="91080" cy="172080"/>
            </p14:xfrm>
          </p:contentPart>
        </mc:Choice>
        <mc:Fallback xmlns="">
          <p:pic>
            <p:nvPicPr>
              <p:cNvPr id="37" name="墨迹 36"/>
            </p:nvPicPr>
            <p:blipFill>
              <a:blip r:embed="rId30"/>
            </p:blipFill>
            <p:spPr>
              <a:xfrm>
                <a:off x="3726360" y="5176440"/>
                <a:ext cx="91080" cy="17208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8" name="墨迹 37"/>
              <p14:cNvContentPartPr/>
              <p14:nvPr/>
            </p14:nvContentPartPr>
            <p14:xfrm>
              <a:off x="4929120" y="5108760"/>
              <a:ext cx="155880" cy="220320"/>
            </p14:xfrm>
          </p:contentPart>
        </mc:Choice>
        <mc:Fallback xmlns="">
          <p:pic>
            <p:nvPicPr>
              <p:cNvPr id="38" name="墨迹 37"/>
            </p:nvPicPr>
            <p:blipFill>
              <a:blip r:embed="rId32"/>
            </p:blipFill>
            <p:spPr>
              <a:xfrm>
                <a:off x="4929120" y="5108760"/>
                <a:ext cx="155880" cy="22032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9" name="墨迹 38"/>
              <p14:cNvContentPartPr/>
              <p14:nvPr/>
            </p14:nvContentPartPr>
            <p14:xfrm>
              <a:off x="3803760" y="5104080"/>
              <a:ext cx="44280" cy="36000"/>
            </p14:xfrm>
          </p:contentPart>
        </mc:Choice>
        <mc:Fallback xmlns="">
          <p:pic>
            <p:nvPicPr>
              <p:cNvPr id="39" name="墨迹 38"/>
            </p:nvPicPr>
            <p:blipFill>
              <a:blip r:embed="rId34"/>
            </p:blipFill>
            <p:spPr>
              <a:xfrm>
                <a:off x="3803760" y="5104080"/>
                <a:ext cx="44280" cy="3600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40" name="墨迹 39"/>
              <p14:cNvContentPartPr/>
              <p14:nvPr/>
            </p14:nvContentPartPr>
            <p14:xfrm>
              <a:off x="5862600" y="5144760"/>
              <a:ext cx="85680" cy="268920"/>
            </p14:xfrm>
          </p:contentPart>
        </mc:Choice>
        <mc:Fallback xmlns="">
          <p:pic>
            <p:nvPicPr>
              <p:cNvPr id="40" name="墨迹 39"/>
            </p:nvPicPr>
            <p:blipFill>
              <a:blip r:embed="rId36"/>
            </p:blipFill>
            <p:spPr>
              <a:xfrm>
                <a:off x="5862600" y="5144760"/>
                <a:ext cx="85680" cy="26892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41" name="墨迹 40"/>
              <p14:cNvContentPartPr/>
              <p14:nvPr/>
            </p14:nvContentPartPr>
            <p14:xfrm>
              <a:off x="2747160" y="5092200"/>
              <a:ext cx="383400" cy="265680"/>
            </p14:xfrm>
          </p:contentPart>
        </mc:Choice>
        <mc:Fallback xmlns="">
          <p:pic>
            <p:nvPicPr>
              <p:cNvPr id="41" name="墨迹 40"/>
            </p:nvPicPr>
            <p:blipFill>
              <a:blip r:embed="rId38"/>
            </p:blipFill>
            <p:spPr>
              <a:xfrm>
                <a:off x="2747160" y="5092200"/>
                <a:ext cx="383400" cy="26568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2" name="墨迹 41"/>
              <p14:cNvContentPartPr/>
              <p14:nvPr/>
            </p14:nvContentPartPr>
            <p14:xfrm>
              <a:off x="5510520" y="1229040"/>
              <a:ext cx="1058040" cy="86040"/>
            </p14:xfrm>
          </p:contentPart>
        </mc:Choice>
        <mc:Fallback xmlns="">
          <p:pic>
            <p:nvPicPr>
              <p:cNvPr id="42" name="墨迹 41"/>
            </p:nvPicPr>
            <p:blipFill>
              <a:blip r:embed="rId40"/>
            </p:blipFill>
            <p:spPr>
              <a:xfrm>
                <a:off x="5510520" y="1229040"/>
                <a:ext cx="1058040" cy="8604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3" name="墨迹 42"/>
              <p14:cNvContentPartPr/>
              <p14:nvPr/>
            </p14:nvContentPartPr>
            <p14:xfrm>
              <a:off x="1718640" y="2544840"/>
              <a:ext cx="1144440" cy="47160"/>
            </p14:xfrm>
          </p:contentPart>
        </mc:Choice>
        <mc:Fallback xmlns="">
          <p:pic>
            <p:nvPicPr>
              <p:cNvPr id="43" name="墨迹 42"/>
            </p:nvPicPr>
            <p:blipFill>
              <a:blip r:embed="rId42"/>
            </p:blipFill>
            <p:spPr>
              <a:xfrm>
                <a:off x="1718640" y="2544840"/>
                <a:ext cx="1144440" cy="4716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4" name="墨迹 43"/>
              <p14:cNvContentPartPr/>
              <p14:nvPr/>
            </p14:nvContentPartPr>
            <p14:xfrm>
              <a:off x="4893480" y="2147040"/>
              <a:ext cx="278640" cy="569520"/>
            </p14:xfrm>
          </p:contentPart>
        </mc:Choice>
        <mc:Fallback xmlns="">
          <p:pic>
            <p:nvPicPr>
              <p:cNvPr id="44" name="墨迹 43"/>
            </p:nvPicPr>
            <p:blipFill>
              <a:blip r:embed="rId44"/>
            </p:blipFill>
            <p:spPr>
              <a:xfrm>
                <a:off x="4893480" y="2147040"/>
                <a:ext cx="278640" cy="56952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45" name="墨迹 44"/>
              <p14:cNvContentPartPr/>
              <p14:nvPr/>
            </p14:nvContentPartPr>
            <p14:xfrm>
              <a:off x="5273640" y="2251800"/>
              <a:ext cx="311400" cy="28800"/>
            </p14:xfrm>
          </p:contentPart>
        </mc:Choice>
        <mc:Fallback xmlns="">
          <p:pic>
            <p:nvPicPr>
              <p:cNvPr id="45" name="墨迹 44"/>
            </p:nvPicPr>
            <p:blipFill>
              <a:blip r:embed="rId46"/>
            </p:blipFill>
            <p:spPr>
              <a:xfrm>
                <a:off x="5273640" y="2251800"/>
                <a:ext cx="311400" cy="2880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46" name="墨迹 45"/>
              <p14:cNvContentPartPr/>
              <p14:nvPr/>
            </p14:nvContentPartPr>
            <p14:xfrm>
              <a:off x="5280120" y="2141640"/>
              <a:ext cx="254520" cy="591840"/>
            </p14:xfrm>
          </p:contentPart>
        </mc:Choice>
        <mc:Fallback xmlns="">
          <p:pic>
            <p:nvPicPr>
              <p:cNvPr id="46" name="墨迹 45"/>
            </p:nvPicPr>
            <p:blipFill>
              <a:blip r:embed="rId48"/>
            </p:blipFill>
            <p:spPr>
              <a:xfrm>
                <a:off x="5280120" y="2141640"/>
                <a:ext cx="254520" cy="59184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47" name="墨迹 46"/>
              <p14:cNvContentPartPr/>
              <p14:nvPr/>
            </p14:nvContentPartPr>
            <p14:xfrm>
              <a:off x="5831280" y="2219760"/>
              <a:ext cx="41040" cy="222840"/>
            </p14:xfrm>
          </p:contentPart>
        </mc:Choice>
        <mc:Fallback xmlns="">
          <p:pic>
            <p:nvPicPr>
              <p:cNvPr id="47" name="墨迹 46"/>
            </p:nvPicPr>
            <p:blipFill>
              <a:blip r:embed="rId50"/>
            </p:blipFill>
            <p:spPr>
              <a:xfrm>
                <a:off x="5831280" y="2219760"/>
                <a:ext cx="41040" cy="22284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48" name="墨迹 47"/>
              <p14:cNvContentPartPr/>
              <p14:nvPr/>
            </p14:nvContentPartPr>
            <p14:xfrm>
              <a:off x="5758560" y="2232000"/>
              <a:ext cx="433440" cy="837720"/>
            </p14:xfrm>
          </p:contentPart>
        </mc:Choice>
        <mc:Fallback xmlns="">
          <p:pic>
            <p:nvPicPr>
              <p:cNvPr id="48" name="墨迹 47"/>
            </p:nvPicPr>
            <p:blipFill>
              <a:blip r:embed="rId52"/>
            </p:blipFill>
            <p:spPr>
              <a:xfrm>
                <a:off x="5758560" y="2232000"/>
                <a:ext cx="433440" cy="83772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49" name="墨迹 48"/>
              <p14:cNvContentPartPr/>
              <p14:nvPr/>
            </p14:nvContentPartPr>
            <p14:xfrm>
              <a:off x="5739840" y="2549160"/>
              <a:ext cx="547200" cy="276120"/>
            </p14:xfrm>
          </p:contentPart>
        </mc:Choice>
        <mc:Fallback xmlns="">
          <p:pic>
            <p:nvPicPr>
              <p:cNvPr id="49" name="墨迹 48"/>
            </p:nvPicPr>
            <p:blipFill>
              <a:blip r:embed="rId54"/>
            </p:blipFill>
            <p:spPr>
              <a:xfrm>
                <a:off x="5739840" y="2549160"/>
                <a:ext cx="547200" cy="27612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50" name="墨迹 49"/>
              <p14:cNvContentPartPr/>
              <p14:nvPr/>
            </p14:nvContentPartPr>
            <p14:xfrm>
              <a:off x="6980040" y="212760"/>
              <a:ext cx="522720" cy="48240"/>
            </p14:xfrm>
          </p:contentPart>
        </mc:Choice>
        <mc:Fallback xmlns="">
          <p:pic>
            <p:nvPicPr>
              <p:cNvPr id="50" name="墨迹 49"/>
            </p:nvPicPr>
            <p:blipFill>
              <a:blip r:embed="rId56"/>
            </p:blipFill>
            <p:spPr>
              <a:xfrm>
                <a:off x="6980040" y="212760"/>
                <a:ext cx="522720" cy="4824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51" name="墨迹 50"/>
              <p14:cNvContentPartPr/>
              <p14:nvPr/>
            </p14:nvContentPartPr>
            <p14:xfrm>
              <a:off x="6763680" y="225720"/>
              <a:ext cx="377280" cy="437760"/>
            </p14:xfrm>
          </p:contentPart>
        </mc:Choice>
        <mc:Fallback xmlns="">
          <p:pic>
            <p:nvPicPr>
              <p:cNvPr id="51" name="墨迹 50"/>
            </p:nvPicPr>
            <p:blipFill>
              <a:blip r:embed="rId58"/>
            </p:blipFill>
            <p:spPr>
              <a:xfrm>
                <a:off x="6763680" y="225720"/>
                <a:ext cx="377280" cy="43776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52" name="墨迹 51"/>
              <p14:cNvContentPartPr/>
              <p14:nvPr/>
            </p14:nvContentPartPr>
            <p14:xfrm>
              <a:off x="7093440" y="349560"/>
              <a:ext cx="203400" cy="31320"/>
            </p14:xfrm>
          </p:contentPart>
        </mc:Choice>
        <mc:Fallback xmlns="">
          <p:pic>
            <p:nvPicPr>
              <p:cNvPr id="52" name="墨迹 51"/>
            </p:nvPicPr>
            <p:blipFill>
              <a:blip r:embed="rId60"/>
            </p:blipFill>
            <p:spPr>
              <a:xfrm>
                <a:off x="7093440" y="349560"/>
                <a:ext cx="203400" cy="3132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53" name="墨迹 52"/>
              <p14:cNvContentPartPr/>
              <p14:nvPr/>
            </p14:nvContentPartPr>
            <p14:xfrm>
              <a:off x="7100280" y="377280"/>
              <a:ext cx="113760" cy="183600"/>
            </p14:xfrm>
          </p:contentPart>
        </mc:Choice>
        <mc:Fallback xmlns="">
          <p:pic>
            <p:nvPicPr>
              <p:cNvPr id="53" name="墨迹 52"/>
            </p:nvPicPr>
            <p:blipFill>
              <a:blip r:embed="rId62"/>
            </p:blipFill>
            <p:spPr>
              <a:xfrm>
                <a:off x="7100280" y="377280"/>
                <a:ext cx="113760" cy="183600"/>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54" name="墨迹 53"/>
              <p14:cNvContentPartPr/>
              <p14:nvPr/>
            </p14:nvContentPartPr>
            <p14:xfrm>
              <a:off x="7011360" y="444240"/>
              <a:ext cx="296640" cy="316800"/>
            </p14:xfrm>
          </p:contentPart>
        </mc:Choice>
        <mc:Fallback xmlns="">
          <p:pic>
            <p:nvPicPr>
              <p:cNvPr id="54" name="墨迹 53"/>
            </p:nvPicPr>
            <p:blipFill>
              <a:blip r:embed="rId64"/>
            </p:blipFill>
            <p:spPr>
              <a:xfrm>
                <a:off x="7011360" y="444240"/>
                <a:ext cx="296640" cy="31680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83" name="墨迹 82"/>
              <p14:cNvContentPartPr/>
              <p14:nvPr/>
            </p14:nvContentPartPr>
            <p14:xfrm>
              <a:off x="7471800" y="288000"/>
              <a:ext cx="204840" cy="439560"/>
            </p14:xfrm>
          </p:contentPart>
        </mc:Choice>
        <mc:Fallback xmlns="">
          <p:pic>
            <p:nvPicPr>
              <p:cNvPr id="83" name="墨迹 82"/>
            </p:nvPicPr>
            <p:blipFill>
              <a:blip r:embed="rId66"/>
            </p:blipFill>
            <p:spPr>
              <a:xfrm>
                <a:off x="7471800" y="288000"/>
                <a:ext cx="204840" cy="439560"/>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85" name="墨迹 84"/>
              <p14:cNvContentPartPr/>
              <p14:nvPr/>
            </p14:nvContentPartPr>
            <p14:xfrm>
              <a:off x="7725600" y="288720"/>
              <a:ext cx="375480" cy="510480"/>
            </p14:xfrm>
          </p:contentPart>
        </mc:Choice>
        <mc:Fallback xmlns="">
          <p:pic>
            <p:nvPicPr>
              <p:cNvPr id="85" name="墨迹 84"/>
            </p:nvPicPr>
            <p:blipFill>
              <a:blip r:embed="rId68"/>
            </p:blipFill>
            <p:spPr>
              <a:xfrm>
                <a:off x="7725600" y="288720"/>
                <a:ext cx="375480" cy="51048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86" name="墨迹 85"/>
              <p14:cNvContentPartPr/>
              <p14:nvPr/>
            </p14:nvContentPartPr>
            <p14:xfrm>
              <a:off x="7720200" y="412200"/>
              <a:ext cx="320040" cy="23040"/>
            </p14:xfrm>
          </p:contentPart>
        </mc:Choice>
        <mc:Fallback xmlns="">
          <p:pic>
            <p:nvPicPr>
              <p:cNvPr id="86" name="墨迹 85"/>
            </p:nvPicPr>
            <p:blipFill>
              <a:blip r:embed="rId70"/>
            </p:blipFill>
            <p:spPr>
              <a:xfrm>
                <a:off x="7720200" y="412200"/>
                <a:ext cx="320040" cy="2304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87" name="墨迹 86"/>
              <p14:cNvContentPartPr/>
              <p14:nvPr/>
            </p14:nvContentPartPr>
            <p14:xfrm>
              <a:off x="7670160" y="387720"/>
              <a:ext cx="350640" cy="247320"/>
            </p14:xfrm>
          </p:contentPart>
        </mc:Choice>
        <mc:Fallback xmlns="">
          <p:pic>
            <p:nvPicPr>
              <p:cNvPr id="87" name="墨迹 86"/>
            </p:nvPicPr>
            <p:blipFill>
              <a:blip r:embed="rId72"/>
            </p:blipFill>
            <p:spPr>
              <a:xfrm>
                <a:off x="7670160" y="387720"/>
                <a:ext cx="350640" cy="24732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88" name="墨迹 87"/>
              <p14:cNvContentPartPr/>
              <p14:nvPr/>
            </p14:nvContentPartPr>
            <p14:xfrm>
              <a:off x="7891560" y="559080"/>
              <a:ext cx="82080" cy="141120"/>
            </p14:xfrm>
          </p:contentPart>
        </mc:Choice>
        <mc:Fallback xmlns="">
          <p:pic>
            <p:nvPicPr>
              <p:cNvPr id="88" name="墨迹 87"/>
            </p:nvPicPr>
            <p:blipFill>
              <a:blip r:embed="rId74"/>
            </p:blipFill>
            <p:spPr>
              <a:xfrm>
                <a:off x="7891560" y="559080"/>
                <a:ext cx="82080" cy="14112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89" name="墨迹 88"/>
              <p14:cNvContentPartPr/>
              <p14:nvPr/>
            </p14:nvContentPartPr>
            <p14:xfrm>
              <a:off x="7581960" y="746280"/>
              <a:ext cx="257040" cy="55080"/>
            </p14:xfrm>
          </p:contentPart>
        </mc:Choice>
        <mc:Fallback xmlns="">
          <p:pic>
            <p:nvPicPr>
              <p:cNvPr id="89" name="墨迹 88"/>
            </p:nvPicPr>
            <p:blipFill>
              <a:blip r:embed="rId76"/>
            </p:blipFill>
            <p:spPr>
              <a:xfrm>
                <a:off x="7581960" y="746280"/>
                <a:ext cx="257040" cy="55080"/>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90" name="墨迹 89"/>
              <p14:cNvContentPartPr/>
              <p14:nvPr/>
            </p14:nvContentPartPr>
            <p14:xfrm>
              <a:off x="7511760" y="5490720"/>
              <a:ext cx="23400" cy="10080"/>
            </p14:xfrm>
          </p:contentPart>
        </mc:Choice>
        <mc:Fallback xmlns="">
          <p:pic>
            <p:nvPicPr>
              <p:cNvPr id="90" name="墨迹 89"/>
            </p:nvPicPr>
            <p:blipFill>
              <a:blip r:embed="rId78"/>
            </p:blipFill>
            <p:spPr>
              <a:xfrm>
                <a:off x="7511760" y="5490720"/>
                <a:ext cx="23400" cy="1008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91" name="墨迹 90"/>
              <p14:cNvContentPartPr/>
              <p14:nvPr/>
            </p14:nvContentPartPr>
            <p14:xfrm>
              <a:off x="7514280" y="5452920"/>
              <a:ext cx="282600" cy="13320"/>
            </p14:xfrm>
          </p:contentPart>
        </mc:Choice>
        <mc:Fallback xmlns="">
          <p:pic>
            <p:nvPicPr>
              <p:cNvPr id="91" name="墨迹 90"/>
            </p:nvPicPr>
            <p:blipFill>
              <a:blip r:embed="rId80"/>
            </p:blipFill>
            <p:spPr>
              <a:xfrm>
                <a:off x="7514280" y="5452920"/>
                <a:ext cx="282600" cy="13320"/>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92" name="墨迹 91"/>
              <p14:cNvContentPartPr/>
              <p14:nvPr/>
            </p14:nvContentPartPr>
            <p14:xfrm>
              <a:off x="7744680" y="5654160"/>
              <a:ext cx="64080" cy="234360"/>
            </p14:xfrm>
          </p:contentPart>
        </mc:Choice>
        <mc:Fallback xmlns="">
          <p:pic>
            <p:nvPicPr>
              <p:cNvPr id="92" name="墨迹 91"/>
            </p:nvPicPr>
            <p:blipFill>
              <a:blip r:embed="rId82"/>
            </p:blipFill>
            <p:spPr>
              <a:xfrm>
                <a:off x="7744680" y="5654160"/>
                <a:ext cx="64080" cy="23436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93" name="墨迹 92"/>
              <p14:cNvContentPartPr/>
              <p14:nvPr/>
            </p14:nvContentPartPr>
            <p14:xfrm>
              <a:off x="7773120" y="6044760"/>
              <a:ext cx="138960" cy="307440"/>
            </p14:xfrm>
          </p:contentPart>
        </mc:Choice>
        <mc:Fallback xmlns="">
          <p:pic>
            <p:nvPicPr>
              <p:cNvPr id="93" name="墨迹 92"/>
            </p:nvPicPr>
            <p:blipFill>
              <a:blip r:embed="rId84"/>
            </p:blipFill>
            <p:spPr>
              <a:xfrm>
                <a:off x="7773120" y="6044760"/>
                <a:ext cx="138960" cy="30744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94" name="墨迹 93"/>
              <p14:cNvContentPartPr/>
              <p14:nvPr/>
            </p14:nvContentPartPr>
            <p14:xfrm>
              <a:off x="7767360" y="6412320"/>
              <a:ext cx="363600" cy="157320"/>
            </p14:xfrm>
          </p:contentPart>
        </mc:Choice>
        <mc:Fallback xmlns="">
          <p:pic>
            <p:nvPicPr>
              <p:cNvPr id="94" name="墨迹 93"/>
            </p:nvPicPr>
            <p:blipFill>
              <a:blip r:embed="rId86"/>
            </p:blipFill>
            <p:spPr>
              <a:xfrm>
                <a:off x="7767360" y="6412320"/>
                <a:ext cx="363600" cy="15732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95" name="墨迹 94"/>
              <p14:cNvContentPartPr/>
              <p14:nvPr/>
            </p14:nvContentPartPr>
            <p14:xfrm>
              <a:off x="7946640" y="6340680"/>
              <a:ext cx="99360" cy="401400"/>
            </p14:xfrm>
          </p:contentPart>
        </mc:Choice>
        <mc:Fallback xmlns="">
          <p:pic>
            <p:nvPicPr>
              <p:cNvPr id="95" name="墨迹 94"/>
            </p:nvPicPr>
            <p:blipFill>
              <a:blip r:embed="rId88"/>
            </p:blipFill>
            <p:spPr>
              <a:xfrm>
                <a:off x="7946640" y="6340680"/>
                <a:ext cx="99360" cy="40140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96" name="墨迹 95"/>
              <p14:cNvContentPartPr/>
              <p14:nvPr/>
            </p14:nvContentPartPr>
            <p14:xfrm>
              <a:off x="7921440" y="6395760"/>
              <a:ext cx="73440" cy="162720"/>
            </p14:xfrm>
          </p:contentPart>
        </mc:Choice>
        <mc:Fallback xmlns="">
          <p:pic>
            <p:nvPicPr>
              <p:cNvPr id="96" name="墨迹 95"/>
            </p:nvPicPr>
            <p:blipFill>
              <a:blip r:embed="rId90"/>
            </p:blipFill>
            <p:spPr>
              <a:xfrm>
                <a:off x="7921440" y="6395760"/>
                <a:ext cx="73440" cy="16272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97" name="墨迹 96"/>
              <p14:cNvContentPartPr/>
              <p14:nvPr/>
            </p14:nvContentPartPr>
            <p14:xfrm>
              <a:off x="6729840" y="5713920"/>
              <a:ext cx="370800" cy="43560"/>
            </p14:xfrm>
          </p:contentPart>
        </mc:Choice>
        <mc:Fallback xmlns="">
          <p:pic>
            <p:nvPicPr>
              <p:cNvPr id="97" name="墨迹 96"/>
            </p:nvPicPr>
            <p:blipFill>
              <a:blip r:embed="rId92"/>
            </p:blipFill>
            <p:spPr>
              <a:xfrm>
                <a:off x="6729840" y="5713920"/>
                <a:ext cx="370800" cy="4356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98" name="墨迹 97"/>
              <p14:cNvContentPartPr/>
              <p14:nvPr/>
            </p14:nvContentPartPr>
            <p14:xfrm>
              <a:off x="5703480" y="5943600"/>
              <a:ext cx="264600" cy="168120"/>
            </p14:xfrm>
          </p:contentPart>
        </mc:Choice>
        <mc:Fallback xmlns="">
          <p:pic>
            <p:nvPicPr>
              <p:cNvPr id="98" name="墨迹 97"/>
            </p:nvPicPr>
            <p:blipFill>
              <a:blip r:embed="rId94"/>
            </p:blipFill>
            <p:spPr>
              <a:xfrm>
                <a:off x="5703480" y="5943600"/>
                <a:ext cx="264600" cy="16812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99" name="墨迹 98"/>
              <p14:cNvContentPartPr/>
              <p14:nvPr/>
            </p14:nvContentPartPr>
            <p14:xfrm>
              <a:off x="6258240" y="5977440"/>
              <a:ext cx="215640" cy="120600"/>
            </p14:xfrm>
          </p:contentPart>
        </mc:Choice>
        <mc:Fallback xmlns="">
          <p:pic>
            <p:nvPicPr>
              <p:cNvPr id="99" name="墨迹 98"/>
            </p:nvPicPr>
            <p:blipFill>
              <a:blip r:embed="rId96"/>
            </p:blipFill>
            <p:spPr>
              <a:xfrm>
                <a:off x="6258240" y="5977440"/>
                <a:ext cx="215640" cy="12060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100" name="墨迹 99"/>
              <p14:cNvContentPartPr/>
              <p14:nvPr/>
            </p14:nvContentPartPr>
            <p14:xfrm>
              <a:off x="6784560" y="5961960"/>
              <a:ext cx="285480" cy="144000"/>
            </p14:xfrm>
          </p:contentPart>
        </mc:Choice>
        <mc:Fallback xmlns="">
          <p:pic>
            <p:nvPicPr>
              <p:cNvPr id="100" name="墨迹 99"/>
            </p:nvPicPr>
            <p:blipFill>
              <a:blip r:embed="rId98"/>
            </p:blipFill>
            <p:spPr>
              <a:xfrm>
                <a:off x="6784560" y="5961960"/>
                <a:ext cx="285480" cy="144000"/>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101" name="墨迹 100"/>
              <p14:cNvContentPartPr/>
              <p14:nvPr/>
            </p14:nvContentPartPr>
            <p14:xfrm>
              <a:off x="7142400" y="5993640"/>
              <a:ext cx="262800" cy="200160"/>
            </p14:xfrm>
          </p:contentPart>
        </mc:Choice>
        <mc:Fallback xmlns="">
          <p:pic>
            <p:nvPicPr>
              <p:cNvPr id="101" name="墨迹 100"/>
            </p:nvPicPr>
            <p:blipFill>
              <a:blip r:embed="rId100"/>
            </p:blipFill>
            <p:spPr>
              <a:xfrm>
                <a:off x="7142400" y="5993640"/>
                <a:ext cx="262800" cy="200160"/>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102" name="墨迹 101"/>
              <p14:cNvContentPartPr/>
              <p14:nvPr/>
            </p14:nvContentPartPr>
            <p14:xfrm>
              <a:off x="7795800" y="4792320"/>
              <a:ext cx="44640" cy="696600"/>
            </p14:xfrm>
          </p:contentPart>
        </mc:Choice>
        <mc:Fallback xmlns="">
          <p:pic>
            <p:nvPicPr>
              <p:cNvPr id="102" name="墨迹 101"/>
            </p:nvPicPr>
            <p:blipFill>
              <a:blip r:embed="rId102"/>
            </p:blipFill>
            <p:spPr>
              <a:xfrm>
                <a:off x="7795800" y="4792320"/>
                <a:ext cx="44640" cy="69660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103" name="墨迹 102"/>
              <p14:cNvContentPartPr/>
              <p14:nvPr/>
            </p14:nvContentPartPr>
            <p14:xfrm>
              <a:off x="7797960" y="4748040"/>
              <a:ext cx="153000" cy="39240"/>
            </p14:xfrm>
          </p:contentPart>
        </mc:Choice>
        <mc:Fallback xmlns="">
          <p:pic>
            <p:nvPicPr>
              <p:cNvPr id="103" name="墨迹 102"/>
            </p:nvPicPr>
            <p:blipFill>
              <a:blip r:embed="rId104"/>
            </p:blipFill>
            <p:spPr>
              <a:xfrm>
                <a:off x="7797960" y="4748040"/>
                <a:ext cx="153000" cy="3924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104" name="墨迹 103"/>
              <p14:cNvContentPartPr/>
              <p14:nvPr/>
            </p14:nvContentPartPr>
            <p14:xfrm>
              <a:off x="7877520" y="4759560"/>
              <a:ext cx="383400" cy="15840"/>
            </p14:xfrm>
          </p:contentPart>
        </mc:Choice>
        <mc:Fallback xmlns="">
          <p:pic>
            <p:nvPicPr>
              <p:cNvPr id="104" name="墨迹 103"/>
            </p:nvPicPr>
            <p:blipFill>
              <a:blip r:embed="rId106"/>
            </p:blipFill>
            <p:spPr>
              <a:xfrm>
                <a:off x="7877520" y="4759560"/>
                <a:ext cx="383400" cy="1584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105" name="墨迹 104"/>
              <p14:cNvContentPartPr/>
              <p14:nvPr/>
            </p14:nvContentPartPr>
            <p14:xfrm>
              <a:off x="8233560" y="4762080"/>
              <a:ext cx="55800" cy="737280"/>
            </p14:xfrm>
          </p:contentPart>
        </mc:Choice>
        <mc:Fallback xmlns="">
          <p:pic>
            <p:nvPicPr>
              <p:cNvPr id="105" name="墨迹 104"/>
            </p:nvPicPr>
            <p:blipFill>
              <a:blip r:embed="rId108"/>
            </p:blipFill>
            <p:spPr>
              <a:xfrm>
                <a:off x="8233560" y="4762080"/>
                <a:ext cx="55800" cy="73728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106" name="墨迹 105"/>
              <p14:cNvContentPartPr/>
              <p14:nvPr/>
            </p14:nvContentPartPr>
            <p14:xfrm>
              <a:off x="8257320" y="5440320"/>
              <a:ext cx="365040" cy="18360"/>
            </p14:xfrm>
          </p:contentPart>
        </mc:Choice>
        <mc:Fallback xmlns="">
          <p:pic>
            <p:nvPicPr>
              <p:cNvPr id="106" name="墨迹 105"/>
            </p:nvPicPr>
            <p:blipFill>
              <a:blip r:embed="rId110"/>
            </p:blipFill>
            <p:spPr>
              <a:xfrm>
                <a:off x="8257320" y="5440320"/>
                <a:ext cx="365040" cy="1836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107" name="墨迹 106"/>
              <p14:cNvContentPartPr/>
              <p14:nvPr/>
            </p14:nvContentPartPr>
            <p14:xfrm>
              <a:off x="8618760" y="5635800"/>
              <a:ext cx="96840" cy="313200"/>
            </p14:xfrm>
          </p:contentPart>
        </mc:Choice>
        <mc:Fallback xmlns="">
          <p:pic>
            <p:nvPicPr>
              <p:cNvPr id="107" name="墨迹 106"/>
            </p:nvPicPr>
            <p:blipFill>
              <a:blip r:embed="rId112"/>
            </p:blipFill>
            <p:spPr>
              <a:xfrm>
                <a:off x="8618760" y="5635800"/>
                <a:ext cx="96840" cy="313200"/>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08" name="墨迹 107"/>
              <p14:cNvContentPartPr/>
              <p14:nvPr/>
            </p14:nvContentPartPr>
            <p14:xfrm>
              <a:off x="8606880" y="6030360"/>
              <a:ext cx="234720" cy="212400"/>
            </p14:xfrm>
          </p:contentPart>
        </mc:Choice>
        <mc:Fallback xmlns="">
          <p:pic>
            <p:nvPicPr>
              <p:cNvPr id="108" name="墨迹 107"/>
            </p:nvPicPr>
            <p:blipFill>
              <a:blip r:embed="rId114"/>
            </p:blipFill>
            <p:spPr>
              <a:xfrm>
                <a:off x="8606880" y="6030360"/>
                <a:ext cx="234720" cy="212400"/>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109" name="墨迹 108"/>
              <p14:cNvContentPartPr/>
              <p14:nvPr/>
            </p14:nvContentPartPr>
            <p14:xfrm>
              <a:off x="8647560" y="6047280"/>
              <a:ext cx="167040" cy="329400"/>
            </p14:xfrm>
          </p:contentPart>
        </mc:Choice>
        <mc:Fallback xmlns="">
          <p:pic>
            <p:nvPicPr>
              <p:cNvPr id="109" name="墨迹 108"/>
            </p:nvPicPr>
            <p:blipFill>
              <a:blip r:embed="rId116"/>
            </p:blipFill>
            <p:spPr>
              <a:xfrm>
                <a:off x="8647560" y="6047280"/>
                <a:ext cx="167040" cy="329400"/>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110" name="墨迹 109"/>
              <p14:cNvContentPartPr/>
              <p14:nvPr/>
            </p14:nvContentPartPr>
            <p14:xfrm>
              <a:off x="5839560" y="6370200"/>
              <a:ext cx="177840" cy="15120"/>
            </p14:xfrm>
          </p:contentPart>
        </mc:Choice>
        <mc:Fallback xmlns="">
          <p:pic>
            <p:nvPicPr>
              <p:cNvPr id="110" name="墨迹 109"/>
            </p:nvPicPr>
            <p:blipFill>
              <a:blip r:embed="rId118"/>
            </p:blipFill>
            <p:spPr>
              <a:xfrm>
                <a:off x="5839560" y="6370200"/>
                <a:ext cx="177840" cy="15120"/>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111" name="墨迹 110"/>
              <p14:cNvContentPartPr/>
              <p14:nvPr/>
            </p14:nvContentPartPr>
            <p14:xfrm>
              <a:off x="6500520" y="6358320"/>
              <a:ext cx="145440" cy="43920"/>
            </p14:xfrm>
          </p:contentPart>
        </mc:Choice>
        <mc:Fallback xmlns="">
          <p:pic>
            <p:nvPicPr>
              <p:cNvPr id="111" name="墨迹 110"/>
            </p:nvPicPr>
            <p:blipFill>
              <a:blip r:embed="rId120"/>
            </p:blipFill>
            <p:spPr>
              <a:xfrm>
                <a:off x="6500520" y="6358320"/>
                <a:ext cx="145440" cy="4392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112" name="墨迹 111"/>
              <p14:cNvContentPartPr/>
              <p14:nvPr/>
            </p14:nvContentPartPr>
            <p14:xfrm>
              <a:off x="7148520" y="6476400"/>
              <a:ext cx="148320" cy="33120"/>
            </p14:xfrm>
          </p:contentPart>
        </mc:Choice>
        <mc:Fallback xmlns="">
          <p:pic>
            <p:nvPicPr>
              <p:cNvPr id="112" name="墨迹 111"/>
            </p:nvPicPr>
            <p:blipFill>
              <a:blip r:embed="rId122"/>
            </p:blipFill>
            <p:spPr>
              <a:xfrm>
                <a:off x="7148520" y="6476400"/>
                <a:ext cx="148320" cy="33120"/>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113" name="墨迹 112"/>
              <p14:cNvContentPartPr/>
              <p14:nvPr/>
            </p14:nvContentPartPr>
            <p14:xfrm>
              <a:off x="6794280" y="6324120"/>
              <a:ext cx="143640" cy="23040"/>
            </p14:xfrm>
          </p:contentPart>
        </mc:Choice>
        <mc:Fallback xmlns="">
          <p:pic>
            <p:nvPicPr>
              <p:cNvPr id="113" name="墨迹 112"/>
            </p:nvPicPr>
            <p:blipFill>
              <a:blip r:embed="rId124"/>
            </p:blipFill>
            <p:spPr>
              <a:xfrm>
                <a:off x="6794280" y="6324120"/>
                <a:ext cx="143640" cy="2304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114" name="墨迹 113"/>
              <p14:cNvContentPartPr/>
              <p14:nvPr/>
            </p14:nvContentPartPr>
            <p14:xfrm>
              <a:off x="8516160" y="3263760"/>
              <a:ext cx="257760" cy="2200320"/>
            </p14:xfrm>
          </p:contentPart>
        </mc:Choice>
        <mc:Fallback xmlns="">
          <p:pic>
            <p:nvPicPr>
              <p:cNvPr id="114" name="墨迹 113"/>
            </p:nvPicPr>
            <p:blipFill>
              <a:blip r:embed="rId126"/>
            </p:blipFill>
            <p:spPr>
              <a:xfrm>
                <a:off x="8516160" y="3263760"/>
                <a:ext cx="257760" cy="2200320"/>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115" name="墨迹 114"/>
              <p14:cNvContentPartPr/>
              <p14:nvPr/>
            </p14:nvContentPartPr>
            <p14:xfrm>
              <a:off x="8685720" y="3439080"/>
              <a:ext cx="3240" cy="4320"/>
            </p14:xfrm>
          </p:contentPart>
        </mc:Choice>
        <mc:Fallback xmlns="">
          <p:pic>
            <p:nvPicPr>
              <p:cNvPr id="115" name="墨迹 114"/>
            </p:nvPicPr>
            <p:blipFill>
              <a:blip r:embed="rId128"/>
            </p:blipFill>
            <p:spPr>
              <a:xfrm>
                <a:off x="8685720" y="3439080"/>
                <a:ext cx="3240" cy="432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116" name="墨迹 115"/>
              <p14:cNvContentPartPr/>
              <p14:nvPr/>
            </p14:nvContentPartPr>
            <p14:xfrm>
              <a:off x="7281720" y="1304280"/>
              <a:ext cx="118800" cy="25920"/>
            </p14:xfrm>
          </p:contentPart>
        </mc:Choice>
        <mc:Fallback xmlns="">
          <p:pic>
            <p:nvPicPr>
              <p:cNvPr id="116" name="墨迹 115"/>
            </p:nvPicPr>
            <p:blipFill>
              <a:blip r:embed="rId130"/>
            </p:blipFill>
            <p:spPr>
              <a:xfrm>
                <a:off x="7281720" y="1304280"/>
                <a:ext cx="118800" cy="25920"/>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117" name="墨迹 116"/>
              <p14:cNvContentPartPr/>
              <p14:nvPr/>
            </p14:nvContentPartPr>
            <p14:xfrm>
              <a:off x="3880440" y="4653720"/>
              <a:ext cx="14400" cy="25200"/>
            </p14:xfrm>
          </p:contentPart>
        </mc:Choice>
        <mc:Fallback xmlns="">
          <p:pic>
            <p:nvPicPr>
              <p:cNvPr id="117" name="墨迹 116"/>
            </p:nvPicPr>
            <p:blipFill>
              <a:blip r:embed="rId132"/>
            </p:blipFill>
            <p:spPr>
              <a:xfrm>
                <a:off x="3880440" y="4653720"/>
                <a:ext cx="14400" cy="2520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118" name="墨迹 117"/>
              <p14:cNvContentPartPr/>
              <p14:nvPr/>
            </p14:nvContentPartPr>
            <p14:xfrm>
              <a:off x="3720960" y="4689360"/>
              <a:ext cx="167400" cy="286920"/>
            </p14:xfrm>
          </p:contentPart>
        </mc:Choice>
        <mc:Fallback xmlns="">
          <p:pic>
            <p:nvPicPr>
              <p:cNvPr id="118" name="墨迹 117"/>
            </p:nvPicPr>
            <p:blipFill>
              <a:blip r:embed="rId134"/>
            </p:blipFill>
            <p:spPr>
              <a:xfrm>
                <a:off x="3720960" y="4689360"/>
                <a:ext cx="167400" cy="28692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119" name="墨迹 118"/>
              <p14:cNvContentPartPr/>
              <p14:nvPr/>
            </p14:nvContentPartPr>
            <p14:xfrm>
              <a:off x="3319200" y="4559760"/>
              <a:ext cx="901080" cy="503640"/>
            </p14:xfrm>
          </p:contentPart>
        </mc:Choice>
        <mc:Fallback xmlns="">
          <p:pic>
            <p:nvPicPr>
              <p:cNvPr id="119" name="墨迹 118"/>
            </p:nvPicPr>
            <p:blipFill>
              <a:blip r:embed="rId136"/>
            </p:blipFill>
            <p:spPr>
              <a:xfrm>
                <a:off x="3319200" y="4559760"/>
                <a:ext cx="901080" cy="503640"/>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120" name="墨迹 119"/>
              <p14:cNvContentPartPr/>
              <p14:nvPr/>
            </p14:nvContentPartPr>
            <p14:xfrm>
              <a:off x="8711640" y="3262320"/>
              <a:ext cx="20520" cy="13680"/>
            </p14:xfrm>
          </p:contentPart>
        </mc:Choice>
        <mc:Fallback xmlns="">
          <p:pic>
            <p:nvPicPr>
              <p:cNvPr id="120" name="墨迹 119"/>
            </p:nvPicPr>
            <p:blipFill>
              <a:blip r:embed="rId138"/>
            </p:blipFill>
            <p:spPr>
              <a:xfrm>
                <a:off x="8711640" y="3262320"/>
                <a:ext cx="20520" cy="13680"/>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121" name="墨迹 120"/>
              <p14:cNvContentPartPr/>
              <p14:nvPr/>
            </p14:nvContentPartPr>
            <p14:xfrm>
              <a:off x="8723520" y="3246840"/>
              <a:ext cx="275760" cy="13680"/>
            </p14:xfrm>
          </p:contentPart>
        </mc:Choice>
        <mc:Fallback xmlns="">
          <p:pic>
            <p:nvPicPr>
              <p:cNvPr id="121" name="墨迹 120"/>
            </p:nvPicPr>
            <p:blipFill>
              <a:blip r:embed="rId140"/>
            </p:blipFill>
            <p:spPr>
              <a:xfrm>
                <a:off x="8723520" y="3246840"/>
                <a:ext cx="275760" cy="13680"/>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122" name="墨迹 121"/>
              <p14:cNvContentPartPr/>
              <p14:nvPr/>
            </p14:nvContentPartPr>
            <p14:xfrm>
              <a:off x="9014040" y="3218040"/>
              <a:ext cx="2880" cy="4320"/>
            </p14:xfrm>
          </p:contentPart>
        </mc:Choice>
        <mc:Fallback xmlns="">
          <p:pic>
            <p:nvPicPr>
              <p:cNvPr id="122" name="墨迹 121"/>
            </p:nvPicPr>
            <p:blipFill>
              <a:blip r:embed="rId142"/>
            </p:blipFill>
            <p:spPr>
              <a:xfrm>
                <a:off x="9014040" y="3218040"/>
                <a:ext cx="2880" cy="4320"/>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123" name="墨迹 122"/>
              <p14:cNvContentPartPr/>
              <p14:nvPr/>
            </p14:nvContentPartPr>
            <p14:xfrm>
              <a:off x="9003240" y="3213360"/>
              <a:ext cx="14760" cy="41040"/>
            </p14:xfrm>
          </p:contentPart>
        </mc:Choice>
        <mc:Fallback xmlns="">
          <p:pic>
            <p:nvPicPr>
              <p:cNvPr id="123" name="墨迹 122"/>
            </p:nvPicPr>
            <p:blipFill>
              <a:blip r:embed="rId144"/>
            </p:blipFill>
            <p:spPr>
              <a:xfrm>
                <a:off x="9003240" y="3213360"/>
                <a:ext cx="14760" cy="41040"/>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124" name="墨迹 123"/>
              <p14:cNvContentPartPr/>
              <p14:nvPr/>
            </p14:nvContentPartPr>
            <p14:xfrm>
              <a:off x="9005040" y="3236400"/>
              <a:ext cx="12600" cy="5040"/>
            </p14:xfrm>
          </p:contentPart>
        </mc:Choice>
        <mc:Fallback xmlns="">
          <p:pic>
            <p:nvPicPr>
              <p:cNvPr id="124" name="墨迹 123"/>
            </p:nvPicPr>
            <p:blipFill>
              <a:blip r:embed="rId146"/>
            </p:blipFill>
            <p:spPr>
              <a:xfrm>
                <a:off x="9005040" y="3236400"/>
                <a:ext cx="12600" cy="5040"/>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125" name="墨迹 124"/>
              <p14:cNvContentPartPr/>
              <p14:nvPr/>
            </p14:nvContentPartPr>
            <p14:xfrm>
              <a:off x="8995680" y="3249000"/>
              <a:ext cx="10080" cy="1800"/>
            </p14:xfrm>
          </p:contentPart>
        </mc:Choice>
        <mc:Fallback xmlns="">
          <p:pic>
            <p:nvPicPr>
              <p:cNvPr id="125" name="墨迹 124"/>
            </p:nvPicPr>
            <p:blipFill>
              <a:blip r:embed="rId148"/>
            </p:blipFill>
            <p:spPr>
              <a:xfrm>
                <a:off x="8995680" y="3249000"/>
                <a:ext cx="10080" cy="1800"/>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126" name="墨迹 125"/>
              <p14:cNvContentPartPr/>
              <p14:nvPr/>
            </p14:nvContentPartPr>
            <p14:xfrm>
              <a:off x="9011160" y="3202920"/>
              <a:ext cx="29160" cy="76320"/>
            </p14:xfrm>
          </p:contentPart>
        </mc:Choice>
        <mc:Fallback xmlns="">
          <p:pic>
            <p:nvPicPr>
              <p:cNvPr id="126" name="墨迹 125"/>
            </p:nvPicPr>
            <p:blipFill>
              <a:blip r:embed="rId150"/>
            </p:blipFill>
            <p:spPr>
              <a:xfrm>
                <a:off x="9011160" y="3202920"/>
                <a:ext cx="29160" cy="76320"/>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127" name="墨迹 126"/>
              <p14:cNvContentPartPr/>
              <p14:nvPr/>
            </p14:nvContentPartPr>
            <p14:xfrm>
              <a:off x="8824320" y="2542680"/>
              <a:ext cx="323280" cy="277200"/>
            </p14:xfrm>
          </p:contentPart>
        </mc:Choice>
        <mc:Fallback xmlns="">
          <p:pic>
            <p:nvPicPr>
              <p:cNvPr id="127" name="墨迹 126"/>
            </p:nvPicPr>
            <p:blipFill>
              <a:blip r:embed="rId152"/>
            </p:blipFill>
            <p:spPr>
              <a:xfrm>
                <a:off x="8824320" y="2542680"/>
                <a:ext cx="323280" cy="277200"/>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128" name="墨迹 127"/>
              <p14:cNvContentPartPr/>
              <p14:nvPr/>
            </p14:nvContentPartPr>
            <p14:xfrm>
              <a:off x="8943480" y="2627640"/>
              <a:ext cx="147240" cy="124200"/>
            </p14:xfrm>
          </p:contentPart>
        </mc:Choice>
        <mc:Fallback xmlns="">
          <p:pic>
            <p:nvPicPr>
              <p:cNvPr id="128" name="墨迹 127"/>
            </p:nvPicPr>
            <p:blipFill>
              <a:blip r:embed="rId154"/>
            </p:blipFill>
            <p:spPr>
              <a:xfrm>
                <a:off x="8943480" y="2627640"/>
                <a:ext cx="147240" cy="124200"/>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129" name="墨迹 128"/>
              <p14:cNvContentPartPr/>
              <p14:nvPr/>
            </p14:nvContentPartPr>
            <p14:xfrm>
              <a:off x="8973720" y="2615040"/>
              <a:ext cx="81360" cy="237960"/>
            </p14:xfrm>
          </p:contentPart>
        </mc:Choice>
        <mc:Fallback xmlns="">
          <p:pic>
            <p:nvPicPr>
              <p:cNvPr id="129" name="墨迹 128"/>
            </p:nvPicPr>
            <p:blipFill>
              <a:blip r:embed="rId156"/>
            </p:blipFill>
            <p:spPr>
              <a:xfrm>
                <a:off x="8973720" y="2615040"/>
                <a:ext cx="81360" cy="237960"/>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130" name="墨迹 129"/>
              <p14:cNvContentPartPr/>
              <p14:nvPr/>
            </p14:nvContentPartPr>
            <p14:xfrm>
              <a:off x="8644320" y="6383880"/>
              <a:ext cx="174960" cy="25200"/>
            </p14:xfrm>
          </p:contentPart>
        </mc:Choice>
        <mc:Fallback xmlns="">
          <p:pic>
            <p:nvPicPr>
              <p:cNvPr id="130" name="墨迹 129"/>
            </p:nvPicPr>
            <p:blipFill>
              <a:blip r:embed="rId158"/>
            </p:blipFill>
            <p:spPr>
              <a:xfrm>
                <a:off x="8644320" y="6383880"/>
                <a:ext cx="174960" cy="25200"/>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131" name="墨迹 130"/>
              <p14:cNvContentPartPr/>
              <p14:nvPr/>
            </p14:nvContentPartPr>
            <p14:xfrm>
              <a:off x="8750880" y="3198240"/>
              <a:ext cx="263880" cy="46800"/>
            </p14:xfrm>
          </p:contentPart>
        </mc:Choice>
        <mc:Fallback xmlns="">
          <p:pic>
            <p:nvPicPr>
              <p:cNvPr id="131" name="墨迹 130"/>
            </p:nvPicPr>
            <p:blipFill>
              <a:blip r:embed="rId160"/>
            </p:blipFill>
            <p:spPr>
              <a:xfrm>
                <a:off x="8750880" y="3198240"/>
                <a:ext cx="263880" cy="46800"/>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132" name="墨迹 131"/>
              <p14:cNvContentPartPr/>
              <p14:nvPr/>
            </p14:nvContentPartPr>
            <p14:xfrm>
              <a:off x="8840160" y="2920680"/>
              <a:ext cx="166320" cy="33120"/>
            </p14:xfrm>
          </p:contentPart>
        </mc:Choice>
        <mc:Fallback xmlns="">
          <p:pic>
            <p:nvPicPr>
              <p:cNvPr id="132" name="墨迹 131"/>
            </p:nvPicPr>
            <p:blipFill>
              <a:blip r:embed="rId162"/>
            </p:blipFill>
            <p:spPr>
              <a:xfrm>
                <a:off x="8840160" y="2920680"/>
                <a:ext cx="166320" cy="33120"/>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133" name="墨迹 132"/>
              <p14:cNvContentPartPr/>
              <p14:nvPr/>
            </p14:nvContentPartPr>
            <p14:xfrm>
              <a:off x="8869320" y="2940480"/>
              <a:ext cx="145440" cy="10800"/>
            </p14:xfrm>
          </p:contentPart>
        </mc:Choice>
        <mc:Fallback xmlns="">
          <p:pic>
            <p:nvPicPr>
              <p:cNvPr id="133" name="墨迹 132"/>
            </p:nvPicPr>
            <p:blipFill>
              <a:blip r:embed="rId164"/>
            </p:blipFill>
            <p:spPr>
              <a:xfrm>
                <a:off x="8869320" y="2940480"/>
                <a:ext cx="145440" cy="10800"/>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134" name="墨迹 133"/>
              <p14:cNvContentPartPr/>
              <p14:nvPr/>
            </p14:nvContentPartPr>
            <p14:xfrm>
              <a:off x="8839080" y="2943360"/>
              <a:ext cx="185400" cy="21960"/>
            </p14:xfrm>
          </p:contentPart>
        </mc:Choice>
        <mc:Fallback xmlns="">
          <p:pic>
            <p:nvPicPr>
              <p:cNvPr id="134" name="墨迹 133"/>
            </p:nvPicPr>
            <p:blipFill>
              <a:blip r:embed="rId166"/>
            </p:blipFill>
            <p:spPr>
              <a:xfrm>
                <a:off x="8839080" y="2943360"/>
                <a:ext cx="185400" cy="21960"/>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135" name="墨迹 134"/>
              <p14:cNvContentPartPr/>
              <p14:nvPr/>
            </p14:nvContentPartPr>
            <p14:xfrm>
              <a:off x="8953920" y="3183840"/>
              <a:ext cx="270360" cy="32400"/>
            </p14:xfrm>
          </p:contentPart>
        </mc:Choice>
        <mc:Fallback xmlns="">
          <p:pic>
            <p:nvPicPr>
              <p:cNvPr id="135" name="墨迹 134"/>
            </p:nvPicPr>
            <p:blipFill>
              <a:blip r:embed="rId168"/>
            </p:blipFill>
            <p:spPr>
              <a:xfrm>
                <a:off x="8953920" y="3183840"/>
                <a:ext cx="270360" cy="32400"/>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136" name="墨迹 135"/>
              <p14:cNvContentPartPr/>
              <p14:nvPr/>
            </p14:nvContentPartPr>
            <p14:xfrm>
              <a:off x="9054360" y="3199320"/>
              <a:ext cx="225360" cy="25200"/>
            </p14:xfrm>
          </p:contentPart>
        </mc:Choice>
        <mc:Fallback xmlns="">
          <p:pic>
            <p:nvPicPr>
              <p:cNvPr id="136" name="墨迹 135"/>
            </p:nvPicPr>
            <p:blipFill>
              <a:blip r:embed="rId170"/>
            </p:blipFill>
            <p:spPr>
              <a:xfrm>
                <a:off x="9054360" y="3199320"/>
                <a:ext cx="225360" cy="25200"/>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137" name="墨迹 136"/>
              <p14:cNvContentPartPr/>
              <p14:nvPr/>
            </p14:nvContentPartPr>
            <p14:xfrm>
              <a:off x="9127440" y="3215160"/>
              <a:ext cx="216720" cy="20160"/>
            </p14:xfrm>
          </p:contentPart>
        </mc:Choice>
        <mc:Fallback xmlns="">
          <p:pic>
            <p:nvPicPr>
              <p:cNvPr id="137" name="墨迹 136"/>
            </p:nvPicPr>
            <p:blipFill>
              <a:blip r:embed="rId172"/>
            </p:blipFill>
            <p:spPr>
              <a:xfrm>
                <a:off x="9127440" y="3215160"/>
                <a:ext cx="216720" cy="20160"/>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138" name="墨迹 137"/>
              <p14:cNvContentPartPr/>
              <p14:nvPr/>
            </p14:nvContentPartPr>
            <p14:xfrm>
              <a:off x="9069840" y="3242880"/>
              <a:ext cx="62640" cy="3960"/>
            </p14:xfrm>
          </p:contentPart>
        </mc:Choice>
        <mc:Fallback xmlns="">
          <p:pic>
            <p:nvPicPr>
              <p:cNvPr id="138" name="墨迹 137"/>
            </p:nvPicPr>
            <p:blipFill>
              <a:blip r:embed="rId174"/>
            </p:blipFill>
            <p:spPr>
              <a:xfrm>
                <a:off x="9069840" y="3242880"/>
                <a:ext cx="62640" cy="3960"/>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139" name="墨迹 138"/>
              <p14:cNvContentPartPr/>
              <p14:nvPr/>
            </p14:nvContentPartPr>
            <p14:xfrm>
              <a:off x="9036720" y="3200400"/>
              <a:ext cx="371160" cy="45720"/>
            </p14:xfrm>
          </p:contentPart>
        </mc:Choice>
        <mc:Fallback xmlns="">
          <p:pic>
            <p:nvPicPr>
              <p:cNvPr id="139" name="墨迹 138"/>
            </p:nvPicPr>
            <p:blipFill>
              <a:blip r:embed="rId176"/>
            </p:blipFill>
            <p:spPr>
              <a:xfrm>
                <a:off x="9036720" y="3200400"/>
                <a:ext cx="371160" cy="45720"/>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140" name="墨迹 139"/>
              <p14:cNvContentPartPr/>
              <p14:nvPr/>
            </p14:nvContentPartPr>
            <p14:xfrm>
              <a:off x="9302400" y="3226680"/>
              <a:ext cx="222840" cy="41040"/>
            </p14:xfrm>
          </p:contentPart>
        </mc:Choice>
        <mc:Fallback xmlns="">
          <p:pic>
            <p:nvPicPr>
              <p:cNvPr id="140" name="墨迹 139"/>
            </p:nvPicPr>
            <p:blipFill>
              <a:blip r:embed="rId178"/>
            </p:blipFill>
            <p:spPr>
              <a:xfrm>
                <a:off x="9302400" y="3226680"/>
                <a:ext cx="222840" cy="41040"/>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141" name="墨迹 140"/>
              <p14:cNvContentPartPr/>
              <p14:nvPr/>
            </p14:nvContentPartPr>
            <p14:xfrm>
              <a:off x="9508680" y="2968920"/>
              <a:ext cx="2520" cy="3600"/>
            </p14:xfrm>
          </p:contentPart>
        </mc:Choice>
        <mc:Fallback xmlns="">
          <p:pic>
            <p:nvPicPr>
              <p:cNvPr id="141" name="墨迹 140"/>
            </p:nvPicPr>
            <p:blipFill>
              <a:blip r:embed="rId180"/>
            </p:blipFill>
            <p:spPr>
              <a:xfrm>
                <a:off x="9508680" y="2968920"/>
                <a:ext cx="2520" cy="3600"/>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142" name="墨迹 141"/>
              <p14:cNvContentPartPr/>
              <p14:nvPr/>
            </p14:nvContentPartPr>
            <p14:xfrm>
              <a:off x="9496800" y="2963160"/>
              <a:ext cx="2520" cy="16200"/>
            </p14:xfrm>
          </p:contentPart>
        </mc:Choice>
        <mc:Fallback xmlns="">
          <p:pic>
            <p:nvPicPr>
              <p:cNvPr id="142" name="墨迹 141"/>
            </p:nvPicPr>
            <p:blipFill>
              <a:blip r:embed="rId182"/>
            </p:blipFill>
            <p:spPr>
              <a:xfrm>
                <a:off x="9496800" y="2963160"/>
                <a:ext cx="2520" cy="16200"/>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143" name="墨迹 142"/>
              <p14:cNvContentPartPr/>
              <p14:nvPr/>
            </p14:nvContentPartPr>
            <p14:xfrm>
              <a:off x="9505440" y="2970000"/>
              <a:ext cx="1440" cy="4680"/>
            </p14:xfrm>
          </p:contentPart>
        </mc:Choice>
        <mc:Fallback xmlns="">
          <p:pic>
            <p:nvPicPr>
              <p:cNvPr id="143" name="墨迹 142"/>
            </p:nvPicPr>
            <p:blipFill>
              <a:blip r:embed="rId184"/>
            </p:blipFill>
            <p:spPr>
              <a:xfrm>
                <a:off x="9505440" y="2970000"/>
                <a:ext cx="1440" cy="4680"/>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144" name="墨迹 143"/>
              <p14:cNvContentPartPr/>
              <p14:nvPr/>
            </p14:nvContentPartPr>
            <p14:xfrm>
              <a:off x="9480240" y="3003480"/>
              <a:ext cx="11520" cy="35640"/>
            </p14:xfrm>
          </p:contentPart>
        </mc:Choice>
        <mc:Fallback xmlns="">
          <p:pic>
            <p:nvPicPr>
              <p:cNvPr id="144" name="墨迹 143"/>
            </p:nvPicPr>
            <p:blipFill>
              <a:blip r:embed="rId186"/>
            </p:blipFill>
            <p:spPr>
              <a:xfrm>
                <a:off x="9480240" y="3003480"/>
                <a:ext cx="11520" cy="35640"/>
              </a:xfrm>
              <a:prstGeom prst="rect"/>
            </p:spPr>
          </p:pic>
        </mc:Fallback>
      </mc:AlternateContent>
      <mc:AlternateContent xmlns:mc="http://schemas.openxmlformats.org/markup-compatibility/2006" xmlns:p14="http://schemas.microsoft.com/office/powerpoint/2010/main">
        <mc:Choice Requires="p14">
          <p:contentPart r:id="rId187" p14:bwMode="auto">
            <p14:nvContentPartPr>
              <p14:cNvPr id="145" name="墨迹 144"/>
              <p14:cNvContentPartPr/>
              <p14:nvPr/>
            </p14:nvContentPartPr>
            <p14:xfrm>
              <a:off x="9472320" y="3113640"/>
              <a:ext cx="12600" cy="92160"/>
            </p14:xfrm>
          </p:contentPart>
        </mc:Choice>
        <mc:Fallback xmlns="">
          <p:pic>
            <p:nvPicPr>
              <p:cNvPr id="145" name="墨迹 144"/>
            </p:nvPicPr>
            <p:blipFill>
              <a:blip r:embed="rId188"/>
            </p:blipFill>
            <p:spPr>
              <a:xfrm>
                <a:off x="9472320" y="3113640"/>
                <a:ext cx="12600" cy="92160"/>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146" name="墨迹 145"/>
              <p14:cNvContentPartPr/>
              <p14:nvPr/>
            </p14:nvContentPartPr>
            <p14:xfrm>
              <a:off x="9372960" y="2526480"/>
              <a:ext cx="316440" cy="327240"/>
            </p14:xfrm>
          </p:contentPart>
        </mc:Choice>
        <mc:Fallback xmlns="">
          <p:pic>
            <p:nvPicPr>
              <p:cNvPr id="146" name="墨迹 145"/>
            </p:nvPicPr>
            <p:blipFill>
              <a:blip r:embed="rId190"/>
            </p:blipFill>
            <p:spPr>
              <a:xfrm>
                <a:off x="9372960" y="2526480"/>
                <a:ext cx="316440" cy="327240"/>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147" name="墨迹 146"/>
              <p14:cNvContentPartPr/>
              <p14:nvPr/>
            </p14:nvContentPartPr>
            <p14:xfrm>
              <a:off x="9457200" y="2648880"/>
              <a:ext cx="162360" cy="153360"/>
            </p14:xfrm>
          </p:contentPart>
        </mc:Choice>
        <mc:Fallback xmlns="">
          <p:pic>
            <p:nvPicPr>
              <p:cNvPr id="147" name="墨迹 146"/>
            </p:nvPicPr>
            <p:blipFill>
              <a:blip r:embed="rId192"/>
            </p:blipFill>
            <p:spPr>
              <a:xfrm>
                <a:off x="9457200" y="2648880"/>
                <a:ext cx="162360" cy="153360"/>
              </a:xfrm>
              <a:prstGeom prst="rect"/>
            </p:spPr>
          </p:pic>
        </mc:Fallback>
      </mc:AlternateContent>
      <mc:AlternateContent xmlns:mc="http://schemas.openxmlformats.org/markup-compatibility/2006" xmlns:p14="http://schemas.microsoft.com/office/powerpoint/2010/main">
        <mc:Choice Requires="p14">
          <p:contentPart r:id="rId193" p14:bwMode="auto">
            <p14:nvContentPartPr>
              <p14:cNvPr id="148" name="墨迹 147"/>
              <p14:cNvContentPartPr/>
              <p14:nvPr/>
            </p14:nvContentPartPr>
            <p14:xfrm>
              <a:off x="9469080" y="3257640"/>
              <a:ext cx="16920" cy="23040"/>
            </p14:xfrm>
          </p:contentPart>
        </mc:Choice>
        <mc:Fallback xmlns="">
          <p:pic>
            <p:nvPicPr>
              <p:cNvPr id="148" name="墨迹 147"/>
            </p:nvPicPr>
            <p:blipFill>
              <a:blip r:embed="rId194"/>
            </p:blipFill>
            <p:spPr>
              <a:xfrm>
                <a:off x="9469080" y="3257640"/>
                <a:ext cx="16920" cy="23040"/>
              </a:xfrm>
              <a:prstGeom prst="rect"/>
            </p:spPr>
          </p:pic>
        </mc:Fallback>
      </mc:AlternateContent>
      <mc:AlternateContent xmlns:mc="http://schemas.openxmlformats.org/markup-compatibility/2006" xmlns:p14="http://schemas.microsoft.com/office/powerpoint/2010/main">
        <mc:Choice Requires="p14">
          <p:contentPart r:id="rId195" p14:bwMode="auto">
            <p14:nvContentPartPr>
              <p14:cNvPr id="149" name="墨迹 148"/>
              <p14:cNvContentPartPr/>
              <p14:nvPr/>
            </p14:nvContentPartPr>
            <p14:xfrm>
              <a:off x="3759120" y="4690080"/>
              <a:ext cx="115920" cy="212040"/>
            </p14:xfrm>
          </p:contentPart>
        </mc:Choice>
        <mc:Fallback xmlns="">
          <p:pic>
            <p:nvPicPr>
              <p:cNvPr id="149" name="墨迹 148"/>
            </p:nvPicPr>
            <p:blipFill>
              <a:blip r:embed="rId196"/>
            </p:blipFill>
            <p:spPr>
              <a:xfrm>
                <a:off x="3759120" y="4690080"/>
                <a:ext cx="115920" cy="212040"/>
              </a:xfrm>
              <a:prstGeom prst="rect"/>
            </p:spPr>
          </p:pic>
        </mc:Fallback>
      </mc:AlternateContent>
      <mc:AlternateContent xmlns:mc="http://schemas.openxmlformats.org/markup-compatibility/2006" xmlns:p14="http://schemas.microsoft.com/office/powerpoint/2010/main">
        <mc:Choice Requires="p14">
          <p:contentPart r:id="rId197" p14:bwMode="auto">
            <p14:nvContentPartPr>
              <p14:cNvPr id="150" name="墨迹 149"/>
              <p14:cNvContentPartPr/>
              <p14:nvPr/>
            </p14:nvContentPartPr>
            <p14:xfrm>
              <a:off x="9455400" y="2968920"/>
              <a:ext cx="48960" cy="61920"/>
            </p14:xfrm>
          </p:contentPart>
        </mc:Choice>
        <mc:Fallback xmlns="">
          <p:pic>
            <p:nvPicPr>
              <p:cNvPr id="150" name="墨迹 149"/>
            </p:nvPicPr>
            <p:blipFill>
              <a:blip r:embed="rId198"/>
            </p:blipFill>
            <p:spPr>
              <a:xfrm>
                <a:off x="9455400" y="2968920"/>
                <a:ext cx="48960" cy="61920"/>
              </a:xfrm>
              <a:prstGeom prst="rect"/>
            </p:spPr>
          </p:pic>
        </mc:Fallback>
      </mc:AlternateContent>
      <mc:AlternateContent xmlns:mc="http://schemas.openxmlformats.org/markup-compatibility/2006" xmlns:p14="http://schemas.microsoft.com/office/powerpoint/2010/main">
        <mc:Choice Requires="p14">
          <p:contentPart r:id="rId199" p14:bwMode="auto">
            <p14:nvContentPartPr>
              <p14:cNvPr id="151" name="墨迹 150"/>
              <p14:cNvContentPartPr/>
              <p14:nvPr/>
            </p14:nvContentPartPr>
            <p14:xfrm>
              <a:off x="9389880" y="3175560"/>
              <a:ext cx="676800" cy="47160"/>
            </p14:xfrm>
          </p:contentPart>
        </mc:Choice>
        <mc:Fallback xmlns="">
          <p:pic>
            <p:nvPicPr>
              <p:cNvPr id="151" name="墨迹 150"/>
            </p:nvPicPr>
            <p:blipFill>
              <a:blip r:embed="rId200"/>
            </p:blipFill>
            <p:spPr>
              <a:xfrm>
                <a:off x="9389880" y="3175560"/>
                <a:ext cx="676800" cy="47160"/>
              </a:xfrm>
              <a:prstGeom prst="rect"/>
            </p:spPr>
          </p:pic>
        </mc:Fallback>
      </mc:AlternateContent>
      <mc:AlternateContent xmlns:mc="http://schemas.openxmlformats.org/markup-compatibility/2006" xmlns:p14="http://schemas.microsoft.com/office/powerpoint/2010/main">
        <mc:Choice Requires="p14">
          <p:contentPart r:id="rId201" p14:bwMode="auto">
            <p14:nvContentPartPr>
              <p14:cNvPr id="152" name="墨迹 151"/>
              <p14:cNvContentPartPr/>
              <p14:nvPr/>
            </p14:nvContentPartPr>
            <p14:xfrm>
              <a:off x="9963000" y="3184920"/>
              <a:ext cx="200520" cy="52560"/>
            </p14:xfrm>
          </p:contentPart>
        </mc:Choice>
        <mc:Fallback xmlns="">
          <p:pic>
            <p:nvPicPr>
              <p:cNvPr id="152" name="墨迹 151"/>
            </p:nvPicPr>
            <p:blipFill>
              <a:blip r:embed="rId202"/>
            </p:blipFill>
            <p:spPr>
              <a:xfrm>
                <a:off x="9963000" y="3184920"/>
                <a:ext cx="200520" cy="52560"/>
              </a:xfrm>
              <a:prstGeom prst="rect"/>
            </p:spPr>
          </p:pic>
        </mc:Fallback>
      </mc:AlternateContent>
      <mc:AlternateContent xmlns:mc="http://schemas.openxmlformats.org/markup-compatibility/2006" xmlns:p14="http://schemas.microsoft.com/office/powerpoint/2010/main">
        <mc:Choice Requires="p14">
          <p:contentPart r:id="rId203" p14:bwMode="auto">
            <p14:nvContentPartPr>
              <p14:cNvPr id="153" name="墨迹 152"/>
              <p14:cNvContentPartPr/>
              <p14:nvPr/>
            </p14:nvContentPartPr>
            <p14:xfrm>
              <a:off x="10146240" y="3240360"/>
              <a:ext cx="12240" cy="17640"/>
            </p14:xfrm>
          </p:contentPart>
        </mc:Choice>
        <mc:Fallback xmlns="">
          <p:pic>
            <p:nvPicPr>
              <p:cNvPr id="153" name="墨迹 152"/>
            </p:nvPicPr>
            <p:blipFill>
              <a:blip r:embed="rId204"/>
            </p:blipFill>
            <p:spPr>
              <a:xfrm>
                <a:off x="10146240" y="3240360"/>
                <a:ext cx="12240" cy="17640"/>
              </a:xfrm>
              <a:prstGeom prst="rect"/>
            </p:spPr>
          </p:pic>
        </mc:Fallback>
      </mc:AlternateContent>
      <mc:AlternateContent xmlns:mc="http://schemas.openxmlformats.org/markup-compatibility/2006" xmlns:p14="http://schemas.microsoft.com/office/powerpoint/2010/main">
        <mc:Choice Requires="p14">
          <p:contentPart r:id="rId205" p14:bwMode="auto">
            <p14:nvContentPartPr>
              <p14:cNvPr id="154" name="墨迹 153"/>
              <p14:cNvContentPartPr/>
              <p14:nvPr/>
            </p14:nvContentPartPr>
            <p14:xfrm>
              <a:off x="9929520" y="3214440"/>
              <a:ext cx="200880" cy="2325240"/>
            </p14:xfrm>
          </p:contentPart>
        </mc:Choice>
        <mc:Fallback xmlns="">
          <p:pic>
            <p:nvPicPr>
              <p:cNvPr id="154" name="墨迹 153"/>
            </p:nvPicPr>
            <p:blipFill>
              <a:blip r:embed="rId206"/>
            </p:blipFill>
            <p:spPr>
              <a:xfrm>
                <a:off x="9929520" y="3214440"/>
                <a:ext cx="200880" cy="2325240"/>
              </a:xfrm>
              <a:prstGeom prst="rect"/>
            </p:spPr>
          </p:pic>
        </mc:Fallback>
      </mc:AlternateContent>
      <mc:AlternateContent xmlns:mc="http://schemas.openxmlformats.org/markup-compatibility/2006" xmlns:p14="http://schemas.microsoft.com/office/powerpoint/2010/main">
        <mc:Choice Requires="p14">
          <p:contentPart r:id="rId207" p14:bwMode="auto">
            <p14:nvContentPartPr>
              <p14:cNvPr id="155" name="墨迹 154"/>
              <p14:cNvContentPartPr/>
              <p14:nvPr/>
            </p14:nvContentPartPr>
            <p14:xfrm>
              <a:off x="9974880" y="5490720"/>
              <a:ext cx="11520" cy="3600"/>
            </p14:xfrm>
          </p:contentPart>
        </mc:Choice>
        <mc:Fallback xmlns="">
          <p:pic>
            <p:nvPicPr>
              <p:cNvPr id="155" name="墨迹 154"/>
            </p:nvPicPr>
            <p:blipFill>
              <a:blip r:embed="rId208"/>
            </p:blipFill>
            <p:spPr>
              <a:xfrm>
                <a:off x="9974880" y="5490720"/>
                <a:ext cx="11520" cy="3600"/>
              </a:xfrm>
              <a:prstGeom prst="rect"/>
            </p:spPr>
          </p:pic>
        </mc:Fallback>
      </mc:AlternateContent>
      <mc:AlternateContent xmlns:mc="http://schemas.openxmlformats.org/markup-compatibility/2006" xmlns:p14="http://schemas.microsoft.com/office/powerpoint/2010/main">
        <mc:Choice Requires="p14">
          <p:contentPart r:id="rId209" p14:bwMode="auto">
            <p14:nvContentPartPr>
              <p14:cNvPr id="156" name="墨迹 155"/>
              <p14:cNvContentPartPr/>
              <p14:nvPr/>
            </p14:nvContentPartPr>
            <p14:xfrm>
              <a:off x="9950400" y="5457240"/>
              <a:ext cx="6480" cy="12600"/>
            </p14:xfrm>
          </p:contentPart>
        </mc:Choice>
        <mc:Fallback xmlns="">
          <p:pic>
            <p:nvPicPr>
              <p:cNvPr id="156" name="墨迹 155"/>
            </p:nvPicPr>
            <p:blipFill>
              <a:blip r:embed="rId210"/>
            </p:blipFill>
            <p:spPr>
              <a:xfrm>
                <a:off x="9950400" y="5457240"/>
                <a:ext cx="6480" cy="12600"/>
              </a:xfrm>
              <a:prstGeom prst="rect"/>
            </p:spPr>
          </p:pic>
        </mc:Fallback>
      </mc:AlternateContent>
      <mc:AlternateContent xmlns:mc="http://schemas.openxmlformats.org/markup-compatibility/2006" xmlns:p14="http://schemas.microsoft.com/office/powerpoint/2010/main">
        <mc:Choice Requires="p14">
          <p:contentPart r:id="rId211" p14:bwMode="auto">
            <p14:nvContentPartPr>
              <p14:cNvPr id="157" name="墨迹 156"/>
              <p14:cNvContentPartPr/>
              <p14:nvPr/>
            </p14:nvContentPartPr>
            <p14:xfrm>
              <a:off x="9947880" y="5465880"/>
              <a:ext cx="199800" cy="19440"/>
            </p14:xfrm>
          </p:contentPart>
        </mc:Choice>
        <mc:Fallback xmlns="">
          <p:pic>
            <p:nvPicPr>
              <p:cNvPr id="157" name="墨迹 156"/>
            </p:nvPicPr>
            <p:blipFill>
              <a:blip r:embed="rId212"/>
            </p:blipFill>
            <p:spPr>
              <a:xfrm>
                <a:off x="9947880" y="5465880"/>
                <a:ext cx="199800" cy="19440"/>
              </a:xfrm>
              <a:prstGeom prst="rect"/>
            </p:spPr>
          </p:pic>
        </mc:Fallback>
      </mc:AlternateContent>
      <mc:AlternateContent xmlns:mc="http://schemas.openxmlformats.org/markup-compatibility/2006" xmlns:p14="http://schemas.microsoft.com/office/powerpoint/2010/main">
        <mc:Choice Requires="p14">
          <p:contentPart r:id="rId213" p14:bwMode="auto">
            <p14:nvContentPartPr>
              <p14:cNvPr id="158" name="墨迹 157"/>
              <p14:cNvContentPartPr/>
              <p14:nvPr/>
            </p14:nvContentPartPr>
            <p14:xfrm>
              <a:off x="9947520" y="5488560"/>
              <a:ext cx="188280" cy="38520"/>
            </p14:xfrm>
          </p:contentPart>
        </mc:Choice>
        <mc:Fallback xmlns="">
          <p:pic>
            <p:nvPicPr>
              <p:cNvPr id="158" name="墨迹 157"/>
            </p:nvPicPr>
            <p:blipFill>
              <a:blip r:embed="rId214"/>
            </p:blipFill>
            <p:spPr>
              <a:xfrm>
                <a:off x="9947520" y="5488560"/>
                <a:ext cx="188280" cy="38520"/>
              </a:xfrm>
              <a:prstGeom prst="rect"/>
            </p:spPr>
          </p:pic>
        </mc:Fallback>
      </mc:AlternateContent>
      <mc:AlternateContent xmlns:mc="http://schemas.openxmlformats.org/markup-compatibility/2006" xmlns:p14="http://schemas.microsoft.com/office/powerpoint/2010/main">
        <mc:Choice Requires="p14">
          <p:contentPart r:id="rId215" p14:bwMode="auto">
            <p14:nvContentPartPr>
              <p14:cNvPr id="159" name="墨迹 158"/>
              <p14:cNvContentPartPr/>
              <p14:nvPr/>
            </p14:nvContentPartPr>
            <p14:xfrm>
              <a:off x="9954000" y="5496840"/>
              <a:ext cx="227880" cy="37080"/>
            </p14:xfrm>
          </p:contentPart>
        </mc:Choice>
        <mc:Fallback xmlns="">
          <p:pic>
            <p:nvPicPr>
              <p:cNvPr id="159" name="墨迹 158"/>
            </p:nvPicPr>
            <p:blipFill>
              <a:blip r:embed="rId216"/>
            </p:blipFill>
            <p:spPr>
              <a:xfrm>
                <a:off x="9954000" y="5496840"/>
                <a:ext cx="227880" cy="37080"/>
              </a:xfrm>
              <a:prstGeom prst="rect"/>
            </p:spPr>
          </p:pic>
        </mc:Fallback>
      </mc:AlternateContent>
      <mc:AlternateContent xmlns:mc="http://schemas.openxmlformats.org/markup-compatibility/2006" xmlns:p14="http://schemas.microsoft.com/office/powerpoint/2010/main">
        <mc:Choice Requires="p14">
          <p:contentPart r:id="rId217" p14:bwMode="auto">
            <p14:nvContentPartPr>
              <p14:cNvPr id="160" name="墨迹 159"/>
              <p14:cNvContentPartPr/>
              <p14:nvPr/>
            </p14:nvContentPartPr>
            <p14:xfrm>
              <a:off x="10077480" y="5439600"/>
              <a:ext cx="148680" cy="63360"/>
            </p14:xfrm>
          </p:contentPart>
        </mc:Choice>
        <mc:Fallback xmlns="">
          <p:pic>
            <p:nvPicPr>
              <p:cNvPr id="160" name="墨迹 159"/>
            </p:nvPicPr>
            <p:blipFill>
              <a:blip r:embed="rId218"/>
            </p:blipFill>
            <p:spPr>
              <a:xfrm>
                <a:off x="10077480" y="5439600"/>
                <a:ext cx="148680" cy="63360"/>
              </a:xfrm>
              <a:prstGeom prst="rect"/>
            </p:spPr>
          </p:pic>
        </mc:Fallback>
      </mc:AlternateContent>
      <mc:AlternateContent xmlns:mc="http://schemas.openxmlformats.org/markup-compatibility/2006" xmlns:p14="http://schemas.microsoft.com/office/powerpoint/2010/main">
        <mc:Choice Requires="p14">
          <p:contentPart r:id="rId219" p14:bwMode="auto">
            <p14:nvContentPartPr>
              <p14:cNvPr id="161" name="墨迹 160"/>
              <p14:cNvContentPartPr/>
              <p14:nvPr/>
            </p14:nvContentPartPr>
            <p14:xfrm>
              <a:off x="10008000" y="5484960"/>
              <a:ext cx="182160" cy="50040"/>
            </p14:xfrm>
          </p:contentPart>
        </mc:Choice>
        <mc:Fallback xmlns="">
          <p:pic>
            <p:nvPicPr>
              <p:cNvPr id="161" name="墨迹 160"/>
            </p:nvPicPr>
            <p:blipFill>
              <a:blip r:embed="rId220"/>
            </p:blipFill>
            <p:spPr>
              <a:xfrm>
                <a:off x="10008000" y="5484960"/>
                <a:ext cx="182160" cy="50040"/>
              </a:xfrm>
              <a:prstGeom prst="rect"/>
            </p:spPr>
          </p:pic>
        </mc:Fallback>
      </mc:AlternateContent>
      <mc:AlternateContent xmlns:mc="http://schemas.openxmlformats.org/markup-compatibility/2006" xmlns:p14="http://schemas.microsoft.com/office/powerpoint/2010/main">
        <mc:Choice Requires="p14">
          <p:contentPart r:id="rId221" p14:bwMode="auto">
            <p14:nvContentPartPr>
              <p14:cNvPr id="162" name="墨迹 161"/>
              <p14:cNvContentPartPr/>
              <p14:nvPr/>
            </p14:nvContentPartPr>
            <p14:xfrm>
              <a:off x="10140120" y="5671440"/>
              <a:ext cx="150480" cy="260640"/>
            </p14:xfrm>
          </p:contentPart>
        </mc:Choice>
        <mc:Fallback xmlns="">
          <p:pic>
            <p:nvPicPr>
              <p:cNvPr id="162" name="墨迹 161"/>
            </p:nvPicPr>
            <p:blipFill>
              <a:blip r:embed="rId222"/>
            </p:blipFill>
            <p:spPr>
              <a:xfrm>
                <a:off x="10140120" y="5671440"/>
                <a:ext cx="150480" cy="260640"/>
              </a:xfrm>
              <a:prstGeom prst="rect"/>
            </p:spPr>
          </p:pic>
        </mc:Fallback>
      </mc:AlternateContent>
      <mc:AlternateContent xmlns:mc="http://schemas.openxmlformats.org/markup-compatibility/2006" xmlns:p14="http://schemas.microsoft.com/office/powerpoint/2010/main">
        <mc:Choice Requires="p14">
          <p:contentPart r:id="rId223" p14:bwMode="auto">
            <p14:nvContentPartPr>
              <p14:cNvPr id="163" name="墨迹 162"/>
              <p14:cNvContentPartPr/>
              <p14:nvPr/>
            </p14:nvContentPartPr>
            <p14:xfrm>
              <a:off x="9958680" y="5564880"/>
              <a:ext cx="498960" cy="424800"/>
            </p14:xfrm>
          </p:contentPart>
        </mc:Choice>
        <mc:Fallback xmlns="">
          <p:pic>
            <p:nvPicPr>
              <p:cNvPr id="163" name="墨迹 162"/>
            </p:nvPicPr>
            <p:blipFill>
              <a:blip r:embed="rId224"/>
            </p:blipFill>
            <p:spPr>
              <a:xfrm>
                <a:off x="9958680" y="5564880"/>
                <a:ext cx="498960" cy="424800"/>
              </a:xfrm>
              <a:prstGeom prst="rect"/>
            </p:spPr>
          </p:pic>
        </mc:Fallback>
      </mc:AlternateContent>
      <mc:AlternateContent xmlns:mc="http://schemas.openxmlformats.org/markup-compatibility/2006" xmlns:p14="http://schemas.microsoft.com/office/powerpoint/2010/main">
        <mc:Choice Requires="p14">
          <p:contentPart r:id="rId225" p14:bwMode="auto">
            <p14:nvContentPartPr>
              <p14:cNvPr id="164" name="墨迹 163"/>
              <p14:cNvContentPartPr/>
              <p14:nvPr/>
            </p14:nvContentPartPr>
            <p14:xfrm>
              <a:off x="9952200" y="6206760"/>
              <a:ext cx="534960" cy="459720"/>
            </p14:xfrm>
          </p:contentPart>
        </mc:Choice>
        <mc:Fallback xmlns="">
          <p:pic>
            <p:nvPicPr>
              <p:cNvPr id="164" name="墨迹 163"/>
            </p:nvPicPr>
            <p:blipFill>
              <a:blip r:embed="rId226"/>
            </p:blipFill>
            <p:spPr>
              <a:xfrm>
                <a:off x="9952200" y="6206760"/>
                <a:ext cx="534960" cy="459720"/>
              </a:xfrm>
              <a:prstGeom prst="rect"/>
            </p:spPr>
          </p:pic>
        </mc:Fallback>
      </mc:AlternateContent>
      <mc:AlternateContent xmlns:mc="http://schemas.openxmlformats.org/markup-compatibility/2006" xmlns:p14="http://schemas.microsoft.com/office/powerpoint/2010/main">
        <mc:Choice Requires="p14">
          <p:contentPart r:id="rId227" p14:bwMode="auto">
            <p14:nvContentPartPr>
              <p14:cNvPr id="165" name="墨迹 164"/>
              <p14:cNvContentPartPr/>
              <p14:nvPr/>
            </p14:nvContentPartPr>
            <p14:xfrm>
              <a:off x="10094040" y="6341040"/>
              <a:ext cx="261000" cy="158760"/>
            </p14:xfrm>
          </p:contentPart>
        </mc:Choice>
        <mc:Fallback xmlns="">
          <p:pic>
            <p:nvPicPr>
              <p:cNvPr id="165" name="墨迹 164"/>
            </p:nvPicPr>
            <p:blipFill>
              <a:blip r:embed="rId228"/>
            </p:blipFill>
            <p:spPr>
              <a:xfrm>
                <a:off x="10094040" y="6341040"/>
                <a:ext cx="261000" cy="158760"/>
              </a:xfrm>
              <a:prstGeom prst="rect"/>
            </p:spPr>
          </p:pic>
        </mc:Fallback>
      </mc:AlternateContent>
      <mc:AlternateContent xmlns:mc="http://schemas.openxmlformats.org/markup-compatibility/2006" xmlns:p14="http://schemas.microsoft.com/office/powerpoint/2010/main">
        <mc:Choice Requires="p14">
          <p:contentPart r:id="rId229" p14:bwMode="auto">
            <p14:nvContentPartPr>
              <p14:cNvPr id="166" name="墨迹 165"/>
              <p14:cNvContentPartPr/>
              <p14:nvPr/>
            </p14:nvContentPartPr>
            <p14:xfrm>
              <a:off x="10150920" y="6330240"/>
              <a:ext cx="190440" cy="265320"/>
            </p14:xfrm>
          </p:contentPart>
        </mc:Choice>
        <mc:Fallback xmlns="">
          <p:pic>
            <p:nvPicPr>
              <p:cNvPr id="166" name="墨迹 165"/>
            </p:nvPicPr>
            <p:blipFill>
              <a:blip r:embed="rId230"/>
            </p:blipFill>
            <p:spPr>
              <a:xfrm>
                <a:off x="10150920" y="6330240"/>
                <a:ext cx="190440" cy="265320"/>
              </a:xfrm>
              <a:prstGeom prst="rect"/>
            </p:spPr>
          </p:pic>
        </mc:Fallback>
      </mc:AlternateContent>
      <mc:AlternateContent xmlns:mc="http://schemas.openxmlformats.org/markup-compatibility/2006" xmlns:p14="http://schemas.microsoft.com/office/powerpoint/2010/main">
        <mc:Choice Requires="p14">
          <p:contentPart r:id="rId231" p14:bwMode="auto">
            <p14:nvContentPartPr>
              <p14:cNvPr id="167" name="墨迹 166"/>
              <p14:cNvContentPartPr/>
              <p14:nvPr/>
            </p14:nvContentPartPr>
            <p14:xfrm>
              <a:off x="5776920" y="6331320"/>
              <a:ext cx="257760" cy="34920"/>
            </p14:xfrm>
          </p:contentPart>
        </mc:Choice>
        <mc:Fallback xmlns="">
          <p:pic>
            <p:nvPicPr>
              <p:cNvPr id="167" name="墨迹 166"/>
            </p:nvPicPr>
            <p:blipFill>
              <a:blip r:embed="rId232"/>
            </p:blipFill>
            <p:spPr>
              <a:xfrm>
                <a:off x="5776920" y="6331320"/>
                <a:ext cx="257760" cy="34920"/>
              </a:xfrm>
              <a:prstGeom prst="rect"/>
            </p:spPr>
          </p:pic>
        </mc:Fallback>
      </mc:AlternateContent>
      <mc:AlternateContent xmlns:mc="http://schemas.openxmlformats.org/markup-compatibility/2006" xmlns:p14="http://schemas.microsoft.com/office/powerpoint/2010/main">
        <mc:Choice Requires="p14">
          <p:contentPart r:id="rId233" p14:bwMode="auto">
            <p14:nvContentPartPr>
              <p14:cNvPr id="168" name="墨迹 167"/>
              <p14:cNvContentPartPr/>
              <p14:nvPr/>
            </p14:nvContentPartPr>
            <p14:xfrm>
              <a:off x="6487920" y="6351840"/>
              <a:ext cx="220680" cy="22680"/>
            </p14:xfrm>
          </p:contentPart>
        </mc:Choice>
        <mc:Fallback xmlns="">
          <p:pic>
            <p:nvPicPr>
              <p:cNvPr id="168" name="墨迹 167"/>
            </p:nvPicPr>
            <p:blipFill>
              <a:blip r:embed="rId234"/>
            </p:blipFill>
            <p:spPr>
              <a:xfrm>
                <a:off x="6487920" y="6351840"/>
                <a:ext cx="220680" cy="22680"/>
              </a:xfrm>
              <a:prstGeom prst="rect"/>
            </p:spPr>
          </p:pic>
        </mc:Fallback>
      </mc:AlternateContent>
      <mc:AlternateContent xmlns:mc="http://schemas.openxmlformats.org/markup-compatibility/2006" xmlns:p14="http://schemas.microsoft.com/office/powerpoint/2010/main">
        <mc:Choice Requires="p14">
          <p:contentPart r:id="rId235" p14:bwMode="auto">
            <p14:nvContentPartPr>
              <p14:cNvPr id="169" name="墨迹 168"/>
              <p14:cNvContentPartPr/>
              <p14:nvPr/>
            </p14:nvContentPartPr>
            <p14:xfrm>
              <a:off x="6831360" y="6315840"/>
              <a:ext cx="199080" cy="51120"/>
            </p14:xfrm>
          </p:contentPart>
        </mc:Choice>
        <mc:Fallback xmlns="">
          <p:pic>
            <p:nvPicPr>
              <p:cNvPr id="169" name="墨迹 168"/>
            </p:nvPicPr>
            <p:blipFill>
              <a:blip r:embed="rId236"/>
            </p:blipFill>
            <p:spPr>
              <a:xfrm>
                <a:off x="6831360" y="6315840"/>
                <a:ext cx="199080" cy="51120"/>
              </a:xfrm>
              <a:prstGeom prst="rect"/>
            </p:spPr>
          </p:pic>
        </mc:Fallback>
      </mc:AlternateContent>
      <mc:AlternateContent xmlns:mc="http://schemas.openxmlformats.org/markup-compatibility/2006" xmlns:p14="http://schemas.microsoft.com/office/powerpoint/2010/main">
        <mc:Choice Requires="p14">
          <p:contentPart r:id="rId237" p14:bwMode="auto">
            <p14:nvContentPartPr>
              <p14:cNvPr id="170" name="墨迹 169"/>
              <p14:cNvContentPartPr/>
              <p14:nvPr/>
            </p14:nvContentPartPr>
            <p14:xfrm>
              <a:off x="7242840" y="6419160"/>
              <a:ext cx="181440" cy="25560"/>
            </p14:xfrm>
          </p:contentPart>
        </mc:Choice>
        <mc:Fallback xmlns="">
          <p:pic>
            <p:nvPicPr>
              <p:cNvPr id="170" name="墨迹 169"/>
            </p:nvPicPr>
            <p:blipFill>
              <a:blip r:embed="rId238"/>
            </p:blipFill>
            <p:spPr>
              <a:xfrm>
                <a:off x="7242840" y="6419160"/>
                <a:ext cx="181440" cy="25560"/>
              </a:xfrm>
              <a:prstGeom prst="rect"/>
            </p:spPr>
          </p:pic>
        </mc:Fallback>
      </mc:AlternateContent>
      <mc:AlternateContent xmlns:mc="http://schemas.openxmlformats.org/markup-compatibility/2006" xmlns:p14="http://schemas.microsoft.com/office/powerpoint/2010/main">
        <mc:Choice Requires="p14">
          <p:contentPart r:id="rId239" p14:bwMode="auto">
            <p14:nvContentPartPr>
              <p14:cNvPr id="171" name="墨迹 170"/>
              <p14:cNvContentPartPr/>
              <p14:nvPr/>
            </p14:nvContentPartPr>
            <p14:xfrm>
              <a:off x="7230960" y="1286640"/>
              <a:ext cx="210960" cy="54720"/>
            </p14:xfrm>
          </p:contentPart>
        </mc:Choice>
        <mc:Fallback xmlns="">
          <p:pic>
            <p:nvPicPr>
              <p:cNvPr id="171" name="墨迹 170"/>
            </p:nvPicPr>
            <p:blipFill>
              <a:blip r:embed="rId240"/>
            </p:blipFill>
            <p:spPr>
              <a:xfrm>
                <a:off x="7230960" y="1286640"/>
                <a:ext cx="210960" cy="54720"/>
              </a:xfrm>
              <a:prstGeom prst="rect"/>
            </p:spPr>
          </p:pic>
        </mc:Fallback>
      </mc:AlternateContent>
      <mc:AlternateContent xmlns:mc="http://schemas.openxmlformats.org/markup-compatibility/2006" xmlns:p14="http://schemas.microsoft.com/office/powerpoint/2010/main">
        <mc:Choice Requires="p14">
          <p:contentPart r:id="rId241" p14:bwMode="auto">
            <p14:nvContentPartPr>
              <p14:cNvPr id="172" name="墨迹 171"/>
              <p14:cNvContentPartPr/>
              <p14:nvPr/>
            </p14:nvContentPartPr>
            <p14:xfrm>
              <a:off x="10198080" y="5393520"/>
              <a:ext cx="33120" cy="10800"/>
            </p14:xfrm>
          </p:contentPart>
        </mc:Choice>
        <mc:Fallback xmlns="">
          <p:pic>
            <p:nvPicPr>
              <p:cNvPr id="172" name="墨迹 171"/>
            </p:nvPicPr>
            <p:blipFill>
              <a:blip r:embed="rId242"/>
            </p:blipFill>
            <p:spPr>
              <a:xfrm>
                <a:off x="10198080" y="5393520"/>
                <a:ext cx="33120" cy="10800"/>
              </a:xfrm>
              <a:prstGeom prst="rect"/>
            </p:spPr>
          </p:pic>
        </mc:Fallback>
      </mc:AlternateContent>
      <mc:AlternateContent xmlns:mc="http://schemas.openxmlformats.org/markup-compatibility/2006" xmlns:p14="http://schemas.microsoft.com/office/powerpoint/2010/main">
        <mc:Choice Requires="p14">
          <p:contentPart r:id="rId243" p14:bwMode="auto">
            <p14:nvContentPartPr>
              <p14:cNvPr id="173" name="墨迹 172"/>
              <p14:cNvContentPartPr/>
              <p14:nvPr/>
            </p14:nvContentPartPr>
            <p14:xfrm>
              <a:off x="10207440" y="5252040"/>
              <a:ext cx="25200" cy="163800"/>
            </p14:xfrm>
          </p:contentPart>
        </mc:Choice>
        <mc:Fallback xmlns="">
          <p:pic>
            <p:nvPicPr>
              <p:cNvPr id="173" name="墨迹 172"/>
            </p:nvPicPr>
            <p:blipFill>
              <a:blip r:embed="rId244"/>
            </p:blipFill>
            <p:spPr>
              <a:xfrm>
                <a:off x="10207440" y="5252040"/>
                <a:ext cx="25200" cy="163800"/>
              </a:xfrm>
              <a:prstGeom prst="rect"/>
            </p:spPr>
          </p:pic>
        </mc:Fallback>
      </mc:AlternateContent>
      <mc:AlternateContent xmlns:mc="http://schemas.openxmlformats.org/markup-compatibility/2006" xmlns:p14="http://schemas.microsoft.com/office/powerpoint/2010/main">
        <mc:Choice Requires="p14">
          <p:contentPart r:id="rId245" p14:bwMode="auto">
            <p14:nvContentPartPr>
              <p14:cNvPr id="174" name="墨迹 173"/>
              <p14:cNvContentPartPr/>
              <p14:nvPr/>
            </p14:nvContentPartPr>
            <p14:xfrm>
              <a:off x="10191240" y="5214600"/>
              <a:ext cx="62640" cy="233640"/>
            </p14:xfrm>
          </p:contentPart>
        </mc:Choice>
        <mc:Fallback xmlns="">
          <p:pic>
            <p:nvPicPr>
              <p:cNvPr id="174" name="墨迹 173"/>
            </p:nvPicPr>
            <p:blipFill>
              <a:blip r:embed="rId246"/>
            </p:blipFill>
            <p:spPr>
              <a:xfrm>
                <a:off x="10191240" y="5214600"/>
                <a:ext cx="62640" cy="233640"/>
              </a:xfrm>
              <a:prstGeom prst="rect"/>
            </p:spPr>
          </p:pic>
        </mc:Fallback>
      </mc:AlternateContent>
      <mc:AlternateContent xmlns:mc="http://schemas.openxmlformats.org/markup-compatibility/2006" xmlns:p14="http://schemas.microsoft.com/office/powerpoint/2010/main">
        <mc:Choice Requires="p14">
          <p:contentPart r:id="rId247" p14:bwMode="auto">
            <p14:nvContentPartPr>
              <p14:cNvPr id="175" name="墨迹 174"/>
              <p14:cNvContentPartPr/>
              <p14:nvPr/>
            </p14:nvContentPartPr>
            <p14:xfrm>
              <a:off x="10245600" y="5254200"/>
              <a:ext cx="14400" cy="204480"/>
            </p14:xfrm>
          </p:contentPart>
        </mc:Choice>
        <mc:Fallback xmlns="">
          <p:pic>
            <p:nvPicPr>
              <p:cNvPr id="175" name="墨迹 174"/>
            </p:nvPicPr>
            <p:blipFill>
              <a:blip r:embed="rId248"/>
            </p:blipFill>
            <p:spPr>
              <a:xfrm>
                <a:off x="10245600" y="5254200"/>
                <a:ext cx="14400" cy="204480"/>
              </a:xfrm>
              <a:prstGeom prst="rect"/>
            </p:spPr>
          </p:pic>
        </mc:Fallback>
      </mc:AlternateContent>
      <mc:AlternateContent xmlns:mc="http://schemas.openxmlformats.org/markup-compatibility/2006" xmlns:p14="http://schemas.microsoft.com/office/powerpoint/2010/main">
        <mc:Choice Requires="p14">
          <p:contentPart r:id="rId249" p14:bwMode="auto">
            <p14:nvContentPartPr>
              <p14:cNvPr id="176" name="墨迹 175"/>
              <p14:cNvContentPartPr/>
              <p14:nvPr/>
            </p14:nvContentPartPr>
            <p14:xfrm>
              <a:off x="10198080" y="4019760"/>
              <a:ext cx="99360" cy="1369080"/>
            </p14:xfrm>
          </p:contentPart>
        </mc:Choice>
        <mc:Fallback xmlns="">
          <p:pic>
            <p:nvPicPr>
              <p:cNvPr id="176" name="墨迹 175"/>
            </p:nvPicPr>
            <p:blipFill>
              <a:blip r:embed="rId250"/>
            </p:blipFill>
            <p:spPr>
              <a:xfrm>
                <a:off x="10198080" y="4019760"/>
                <a:ext cx="99360" cy="1369080"/>
              </a:xfrm>
              <a:prstGeom prst="rect"/>
            </p:spPr>
          </p:pic>
        </mc:Fallback>
      </mc:AlternateContent>
      <mc:AlternateContent xmlns:mc="http://schemas.openxmlformats.org/markup-compatibility/2006" xmlns:p14="http://schemas.microsoft.com/office/powerpoint/2010/main">
        <mc:Choice Requires="p14">
          <p:contentPart r:id="rId251" p14:bwMode="auto">
            <p14:nvContentPartPr>
              <p14:cNvPr id="177" name="墨迹 176"/>
              <p14:cNvContentPartPr/>
              <p14:nvPr/>
            </p14:nvContentPartPr>
            <p14:xfrm>
              <a:off x="10293840" y="4002840"/>
              <a:ext cx="192240" cy="45720"/>
            </p14:xfrm>
          </p:contentPart>
        </mc:Choice>
        <mc:Fallback xmlns="">
          <p:pic>
            <p:nvPicPr>
              <p:cNvPr id="177" name="墨迹 176"/>
            </p:nvPicPr>
            <p:blipFill>
              <a:blip r:embed="rId252"/>
            </p:blipFill>
            <p:spPr>
              <a:xfrm>
                <a:off x="10293840" y="4002840"/>
                <a:ext cx="192240" cy="45720"/>
              </a:xfrm>
              <a:prstGeom prst="rect"/>
            </p:spPr>
          </p:pic>
        </mc:Fallback>
      </mc:AlternateContent>
      <mc:AlternateContent xmlns:mc="http://schemas.openxmlformats.org/markup-compatibility/2006" xmlns:p14="http://schemas.microsoft.com/office/powerpoint/2010/main">
        <mc:Choice Requires="p14">
          <p:contentPart r:id="rId253" p14:bwMode="auto">
            <p14:nvContentPartPr>
              <p14:cNvPr id="178" name="墨迹 177"/>
              <p14:cNvContentPartPr/>
              <p14:nvPr/>
            </p14:nvContentPartPr>
            <p14:xfrm>
              <a:off x="6353640" y="4232880"/>
              <a:ext cx="354960" cy="194040"/>
            </p14:xfrm>
          </p:contentPart>
        </mc:Choice>
        <mc:Fallback xmlns="">
          <p:pic>
            <p:nvPicPr>
              <p:cNvPr id="178" name="墨迹 177"/>
            </p:nvPicPr>
            <p:blipFill>
              <a:blip r:embed="rId254"/>
            </p:blipFill>
            <p:spPr>
              <a:xfrm>
                <a:off x="6353640" y="4232880"/>
                <a:ext cx="354960" cy="194040"/>
              </a:xfrm>
              <a:prstGeom prst="rect"/>
            </p:spPr>
          </p:pic>
        </mc:Fallback>
      </mc:AlternateContent>
      <mc:AlternateContent xmlns:mc="http://schemas.openxmlformats.org/markup-compatibility/2006" xmlns:p14="http://schemas.microsoft.com/office/powerpoint/2010/main">
        <mc:Choice Requires="p14">
          <p:contentPart r:id="rId255" p14:bwMode="auto">
            <p14:nvContentPartPr>
              <p14:cNvPr id="179" name="墨迹 178"/>
              <p14:cNvContentPartPr/>
              <p14:nvPr/>
            </p14:nvContentPartPr>
            <p14:xfrm>
              <a:off x="10432440" y="4026960"/>
              <a:ext cx="99720" cy="21600"/>
            </p14:xfrm>
          </p:contentPart>
        </mc:Choice>
        <mc:Fallback xmlns="">
          <p:pic>
            <p:nvPicPr>
              <p:cNvPr id="179" name="墨迹 178"/>
            </p:nvPicPr>
            <p:blipFill>
              <a:blip r:embed="rId256"/>
            </p:blipFill>
            <p:spPr>
              <a:xfrm>
                <a:off x="10432440" y="4026960"/>
                <a:ext cx="99720" cy="21600"/>
              </a:xfrm>
              <a:prstGeom prst="rect"/>
            </p:spPr>
          </p:pic>
        </mc:Fallback>
      </mc:AlternateContent>
      <mc:AlternateContent xmlns:mc="http://schemas.openxmlformats.org/markup-compatibility/2006" xmlns:p14="http://schemas.microsoft.com/office/powerpoint/2010/main">
        <mc:Choice Requires="p14">
          <p:contentPart r:id="rId257" p14:bwMode="auto">
            <p14:nvContentPartPr>
              <p14:cNvPr id="180" name="墨迹 179"/>
              <p14:cNvContentPartPr/>
              <p14:nvPr/>
            </p14:nvContentPartPr>
            <p14:xfrm>
              <a:off x="10521720" y="4016160"/>
              <a:ext cx="20160" cy="18360"/>
            </p14:xfrm>
          </p:contentPart>
        </mc:Choice>
        <mc:Fallback xmlns="">
          <p:pic>
            <p:nvPicPr>
              <p:cNvPr id="180" name="墨迹 179"/>
            </p:nvPicPr>
            <p:blipFill>
              <a:blip r:embed="rId258"/>
            </p:blipFill>
            <p:spPr>
              <a:xfrm>
                <a:off x="10521720" y="4016160"/>
                <a:ext cx="20160" cy="18360"/>
              </a:xfrm>
              <a:prstGeom prst="rect"/>
            </p:spPr>
          </p:pic>
        </mc:Fallback>
      </mc:AlternateContent>
      <mc:AlternateContent xmlns:mc="http://schemas.openxmlformats.org/markup-compatibility/2006" xmlns:p14="http://schemas.microsoft.com/office/powerpoint/2010/main">
        <mc:Choice Requires="p14">
          <p:contentPart r:id="rId259" p14:bwMode="auto">
            <p14:nvContentPartPr>
              <p14:cNvPr id="181" name="墨迹 180"/>
              <p14:cNvContentPartPr/>
              <p14:nvPr/>
            </p14:nvContentPartPr>
            <p14:xfrm>
              <a:off x="10500840" y="3966480"/>
              <a:ext cx="132480" cy="146520"/>
            </p14:xfrm>
          </p:contentPart>
        </mc:Choice>
        <mc:Fallback xmlns="">
          <p:pic>
            <p:nvPicPr>
              <p:cNvPr id="181" name="墨迹 180"/>
            </p:nvPicPr>
            <p:blipFill>
              <a:blip r:embed="rId260"/>
            </p:blipFill>
            <p:spPr>
              <a:xfrm>
                <a:off x="10500840" y="3966480"/>
                <a:ext cx="132480" cy="146520"/>
              </a:xfrm>
              <a:prstGeom prst="rect"/>
            </p:spPr>
          </p:pic>
        </mc:Fallback>
      </mc:AlternateContent>
      <mc:AlternateContent xmlns:mc="http://schemas.openxmlformats.org/markup-compatibility/2006" xmlns:p14="http://schemas.microsoft.com/office/powerpoint/2010/main">
        <mc:Choice Requires="p14">
          <p:contentPart r:id="rId261" p14:bwMode="auto">
            <p14:nvContentPartPr>
              <p14:cNvPr id="182" name="墨迹 181"/>
              <p14:cNvContentPartPr/>
              <p14:nvPr/>
            </p14:nvContentPartPr>
            <p14:xfrm>
              <a:off x="10323000" y="3963960"/>
              <a:ext cx="165240" cy="48960"/>
            </p14:xfrm>
          </p:contentPart>
        </mc:Choice>
        <mc:Fallback xmlns="">
          <p:pic>
            <p:nvPicPr>
              <p:cNvPr id="182" name="墨迹 181"/>
            </p:nvPicPr>
            <p:blipFill>
              <a:blip r:embed="rId262"/>
            </p:blipFill>
            <p:spPr>
              <a:xfrm>
                <a:off x="10323000" y="3963960"/>
                <a:ext cx="165240" cy="48960"/>
              </a:xfrm>
              <a:prstGeom prst="rect"/>
            </p:spPr>
          </p:pic>
        </mc:Fallback>
      </mc:AlternateContent>
      <mc:AlternateContent xmlns:mc="http://schemas.openxmlformats.org/markup-compatibility/2006" xmlns:p14="http://schemas.microsoft.com/office/powerpoint/2010/main">
        <mc:Choice Requires="p14">
          <p:contentPart r:id="rId263" p14:bwMode="auto">
            <p14:nvContentPartPr>
              <p14:cNvPr id="183" name="墨迹 182"/>
              <p14:cNvContentPartPr/>
              <p14:nvPr/>
            </p14:nvContentPartPr>
            <p14:xfrm>
              <a:off x="10374480" y="3971880"/>
              <a:ext cx="596880" cy="1528920"/>
            </p14:xfrm>
          </p:contentPart>
        </mc:Choice>
        <mc:Fallback xmlns="">
          <p:pic>
            <p:nvPicPr>
              <p:cNvPr id="183" name="墨迹 182"/>
            </p:nvPicPr>
            <p:blipFill>
              <a:blip r:embed="rId264"/>
            </p:blipFill>
            <p:spPr>
              <a:xfrm>
                <a:off x="10374480" y="3971880"/>
                <a:ext cx="596880" cy="1528920"/>
              </a:xfrm>
              <a:prstGeom prst="rect"/>
            </p:spPr>
          </p:pic>
        </mc:Fallback>
      </mc:AlternateContent>
      <mc:AlternateContent xmlns:mc="http://schemas.openxmlformats.org/markup-compatibility/2006" xmlns:p14="http://schemas.microsoft.com/office/powerpoint/2010/main">
        <mc:Choice Requires="p14">
          <p:contentPart r:id="rId265" p14:bwMode="auto">
            <p14:nvContentPartPr>
              <p14:cNvPr id="184" name="墨迹 183"/>
              <p14:cNvContentPartPr/>
              <p14:nvPr/>
            </p14:nvContentPartPr>
            <p14:xfrm>
              <a:off x="10850400" y="5486760"/>
              <a:ext cx="246960" cy="52920"/>
            </p14:xfrm>
          </p:contentPart>
        </mc:Choice>
        <mc:Fallback xmlns="">
          <p:pic>
            <p:nvPicPr>
              <p:cNvPr id="184" name="墨迹 183"/>
            </p:nvPicPr>
            <p:blipFill>
              <a:blip r:embed="rId266"/>
            </p:blipFill>
            <p:spPr>
              <a:xfrm>
                <a:off x="10850400" y="5486760"/>
                <a:ext cx="246960" cy="52920"/>
              </a:xfrm>
              <a:prstGeom prst="rect"/>
            </p:spPr>
          </p:pic>
        </mc:Fallback>
      </mc:AlternateContent>
      <mc:AlternateContent xmlns:mc="http://schemas.openxmlformats.org/markup-compatibility/2006" xmlns:p14="http://schemas.microsoft.com/office/powerpoint/2010/main">
        <mc:Choice Requires="p14">
          <p:contentPart r:id="rId267" p14:bwMode="auto">
            <p14:nvContentPartPr>
              <p14:cNvPr id="185" name="墨迹 184"/>
              <p14:cNvContentPartPr/>
              <p14:nvPr/>
            </p14:nvContentPartPr>
            <p14:xfrm>
              <a:off x="11050560" y="2569680"/>
              <a:ext cx="103680" cy="3036240"/>
            </p14:xfrm>
          </p:contentPart>
        </mc:Choice>
        <mc:Fallback xmlns="">
          <p:pic>
            <p:nvPicPr>
              <p:cNvPr id="185" name="墨迹 184"/>
            </p:nvPicPr>
            <p:blipFill>
              <a:blip r:embed="rId268"/>
            </p:blipFill>
            <p:spPr>
              <a:xfrm>
                <a:off x="11050560" y="2569680"/>
                <a:ext cx="103680" cy="3036240"/>
              </a:xfrm>
              <a:prstGeom prst="rect"/>
            </p:spPr>
          </p:pic>
        </mc:Fallback>
      </mc:AlternateContent>
      <mc:AlternateContent xmlns:mc="http://schemas.openxmlformats.org/markup-compatibility/2006" xmlns:p14="http://schemas.microsoft.com/office/powerpoint/2010/main">
        <mc:Choice Requires="p14">
          <p:contentPart r:id="rId269" p14:bwMode="auto">
            <p14:nvContentPartPr>
              <p14:cNvPr id="186" name="墨迹 185"/>
              <p14:cNvContentPartPr/>
              <p14:nvPr/>
            </p14:nvContentPartPr>
            <p14:xfrm>
              <a:off x="11084400" y="2521080"/>
              <a:ext cx="684360" cy="3049920"/>
            </p14:xfrm>
          </p:contentPart>
        </mc:Choice>
        <mc:Fallback xmlns="">
          <p:pic>
            <p:nvPicPr>
              <p:cNvPr id="186" name="墨迹 185"/>
            </p:nvPicPr>
            <p:blipFill>
              <a:blip r:embed="rId270"/>
            </p:blipFill>
            <p:spPr>
              <a:xfrm>
                <a:off x="11084400" y="2521080"/>
                <a:ext cx="684360" cy="3049920"/>
              </a:xfrm>
              <a:prstGeom prst="rect"/>
            </p:spPr>
          </p:pic>
        </mc:Fallback>
      </mc:AlternateContent>
      <mc:AlternateContent xmlns:mc="http://schemas.openxmlformats.org/markup-compatibility/2006" xmlns:p14="http://schemas.microsoft.com/office/powerpoint/2010/main">
        <mc:Choice Requires="p14">
          <p:contentPart r:id="rId271" p14:bwMode="auto">
            <p14:nvContentPartPr>
              <p14:cNvPr id="187" name="墨迹 186"/>
              <p14:cNvContentPartPr/>
              <p14:nvPr/>
            </p14:nvContentPartPr>
            <p14:xfrm>
              <a:off x="8968320" y="2548080"/>
              <a:ext cx="12600" cy="28800"/>
            </p14:xfrm>
          </p:contentPart>
        </mc:Choice>
        <mc:Fallback xmlns="">
          <p:pic>
            <p:nvPicPr>
              <p:cNvPr id="187" name="墨迹 186"/>
            </p:nvPicPr>
            <p:blipFill>
              <a:blip r:embed="rId272"/>
            </p:blipFill>
            <p:spPr>
              <a:xfrm>
                <a:off x="8968320" y="2548080"/>
                <a:ext cx="12600" cy="28800"/>
              </a:xfrm>
              <a:prstGeom prst="rect"/>
            </p:spPr>
          </p:pic>
        </mc:Fallback>
      </mc:AlternateContent>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linds(horizontal)">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linds(horizontal)">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linds(horizontal)">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linds(horizontal)">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blinds(horizontal)">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blinds(horizontal)">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blinds(horizontal)">
                                      <p:cBhvr>
                                        <p:cTn id="72" dur="500"/>
                                        <p:tgtEl>
                                          <p:spTgt spid="23"/>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blinds(horizontal)">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blinds(horizontal)">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blinds(horizontal)">
                                      <p:cBhvr>
                                        <p:cTn id="87" dur="500"/>
                                        <p:tgtEl>
                                          <p:spTgt spid="65"/>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84"/>
                                        </p:tgtEl>
                                        <p:attrNameLst>
                                          <p:attrName>style.visibility</p:attrName>
                                        </p:attrNameLst>
                                      </p:cBhvr>
                                      <p:to>
                                        <p:strVal val="visible"/>
                                      </p:to>
                                    </p:set>
                                    <p:animEffect transition="in" filter="blinds(horizontal)">
                                      <p:cBhvr>
                                        <p:cTn id="92" dur="500"/>
                                        <p:tgtEl>
                                          <p:spTgt spid="84"/>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74"/>
                                        </p:tgtEl>
                                        <p:attrNameLst>
                                          <p:attrName>style.visibility</p:attrName>
                                        </p:attrNameLst>
                                      </p:cBhvr>
                                      <p:to>
                                        <p:strVal val="visible"/>
                                      </p:to>
                                    </p:set>
                                    <p:animEffect transition="in" filter="blinds(horizontal)">
                                      <p:cBhvr>
                                        <p:cTn id="97" dur="500"/>
                                        <p:tgtEl>
                                          <p:spTgt spid="74"/>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blinds(horizontal)">
                                      <p:cBhvr>
                                        <p:cTn id="102" dur="500"/>
                                        <p:tgtEl>
                                          <p:spTgt spid="66"/>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75"/>
                                        </p:tgtEl>
                                        <p:attrNameLst>
                                          <p:attrName>style.visibility</p:attrName>
                                        </p:attrNameLst>
                                      </p:cBhvr>
                                      <p:to>
                                        <p:strVal val="visible"/>
                                      </p:to>
                                    </p:set>
                                    <p:animEffect transition="in" filter="blinds(horizontal)">
                                      <p:cBhvr>
                                        <p:cTn id="107" dur="500"/>
                                        <p:tgtEl>
                                          <p:spTgt spid="75"/>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67"/>
                                        </p:tgtEl>
                                        <p:attrNameLst>
                                          <p:attrName>style.visibility</p:attrName>
                                        </p:attrNameLst>
                                      </p:cBhvr>
                                      <p:to>
                                        <p:strVal val="visible"/>
                                      </p:to>
                                    </p:set>
                                    <p:animEffect transition="in" filter="blinds(horizontal)">
                                      <p:cBhvr>
                                        <p:cTn id="112" dur="500"/>
                                        <p:tgtEl>
                                          <p:spTgt spid="67"/>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76"/>
                                        </p:tgtEl>
                                        <p:attrNameLst>
                                          <p:attrName>style.visibility</p:attrName>
                                        </p:attrNameLst>
                                      </p:cBhvr>
                                      <p:to>
                                        <p:strVal val="visible"/>
                                      </p:to>
                                    </p:set>
                                    <p:animEffect transition="in" filter="blinds(horizontal)">
                                      <p:cBhvr>
                                        <p:cTn id="117" dur="500"/>
                                        <p:tgtEl>
                                          <p:spTgt spid="76"/>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68"/>
                                        </p:tgtEl>
                                        <p:attrNameLst>
                                          <p:attrName>style.visibility</p:attrName>
                                        </p:attrNameLst>
                                      </p:cBhvr>
                                      <p:to>
                                        <p:strVal val="visible"/>
                                      </p:to>
                                    </p:set>
                                    <p:animEffect transition="in" filter="blinds(horizontal)">
                                      <p:cBhvr>
                                        <p:cTn id="122" dur="500"/>
                                        <p:tgtEl>
                                          <p:spTgt spid="68"/>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82"/>
                                        </p:tgtEl>
                                        <p:attrNameLst>
                                          <p:attrName>style.visibility</p:attrName>
                                        </p:attrNameLst>
                                      </p:cBhvr>
                                      <p:to>
                                        <p:strVal val="visible"/>
                                      </p:to>
                                    </p:set>
                                    <p:animEffect transition="in" filter="blinds(horizontal)">
                                      <p:cBhvr>
                                        <p:cTn id="127" dur="500"/>
                                        <p:tgtEl>
                                          <p:spTgt spid="82"/>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77"/>
                                        </p:tgtEl>
                                        <p:attrNameLst>
                                          <p:attrName>style.visibility</p:attrName>
                                        </p:attrNameLst>
                                      </p:cBhvr>
                                      <p:to>
                                        <p:strVal val="visible"/>
                                      </p:to>
                                    </p:set>
                                    <p:animEffect transition="in" filter="blinds(horizontal)">
                                      <p:cBhvr>
                                        <p:cTn id="132" dur="500"/>
                                        <p:tgtEl>
                                          <p:spTgt spid="77"/>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nodeType="clickEffect">
                                  <p:stCondLst>
                                    <p:cond delay="0"/>
                                  </p:stCondLst>
                                  <p:childTnLst>
                                    <p:set>
                                      <p:cBhvr>
                                        <p:cTn id="136" dur="1" fill="hold">
                                          <p:stCondLst>
                                            <p:cond delay="0"/>
                                          </p:stCondLst>
                                        </p:cTn>
                                        <p:tgtEl>
                                          <p:spTgt spid="69"/>
                                        </p:tgtEl>
                                        <p:attrNameLst>
                                          <p:attrName>style.visibility</p:attrName>
                                        </p:attrNameLst>
                                      </p:cBhvr>
                                      <p:to>
                                        <p:strVal val="visible"/>
                                      </p:to>
                                    </p:set>
                                    <p:animEffect transition="in" filter="blinds(horizontal)">
                                      <p:cBhvr>
                                        <p:cTn id="137" dur="500"/>
                                        <p:tgtEl>
                                          <p:spTgt spid="69"/>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nodeType="clickEffect">
                                  <p:stCondLst>
                                    <p:cond delay="0"/>
                                  </p:stCondLst>
                                  <p:childTnLst>
                                    <p:set>
                                      <p:cBhvr>
                                        <p:cTn id="141" dur="1" fill="hold">
                                          <p:stCondLst>
                                            <p:cond delay="0"/>
                                          </p:stCondLst>
                                        </p:cTn>
                                        <p:tgtEl>
                                          <p:spTgt spid="78"/>
                                        </p:tgtEl>
                                        <p:attrNameLst>
                                          <p:attrName>style.visibility</p:attrName>
                                        </p:attrNameLst>
                                      </p:cBhvr>
                                      <p:to>
                                        <p:strVal val="visible"/>
                                      </p:to>
                                    </p:set>
                                    <p:animEffect transition="in" filter="blinds(horizontal)">
                                      <p:cBhvr>
                                        <p:cTn id="142" dur="500"/>
                                        <p:tgtEl>
                                          <p:spTgt spid="78"/>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nodeType="clickEffect">
                                  <p:stCondLst>
                                    <p:cond delay="0"/>
                                  </p:stCondLst>
                                  <p:childTnLst>
                                    <p:set>
                                      <p:cBhvr>
                                        <p:cTn id="146" dur="1" fill="hold">
                                          <p:stCondLst>
                                            <p:cond delay="0"/>
                                          </p:stCondLst>
                                        </p:cTn>
                                        <p:tgtEl>
                                          <p:spTgt spid="70"/>
                                        </p:tgtEl>
                                        <p:attrNameLst>
                                          <p:attrName>style.visibility</p:attrName>
                                        </p:attrNameLst>
                                      </p:cBhvr>
                                      <p:to>
                                        <p:strVal val="visible"/>
                                      </p:to>
                                    </p:set>
                                    <p:animEffect transition="in" filter="blinds(horizontal)">
                                      <p:cBhvr>
                                        <p:cTn id="147" dur="500"/>
                                        <p:tgtEl>
                                          <p:spTgt spid="70"/>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nodeType="clickEffect">
                                  <p:stCondLst>
                                    <p:cond delay="0"/>
                                  </p:stCondLst>
                                  <p:childTnLst>
                                    <p:set>
                                      <p:cBhvr>
                                        <p:cTn id="151" dur="1" fill="hold">
                                          <p:stCondLst>
                                            <p:cond delay="0"/>
                                          </p:stCondLst>
                                        </p:cTn>
                                        <p:tgtEl>
                                          <p:spTgt spid="79"/>
                                        </p:tgtEl>
                                        <p:attrNameLst>
                                          <p:attrName>style.visibility</p:attrName>
                                        </p:attrNameLst>
                                      </p:cBhvr>
                                      <p:to>
                                        <p:strVal val="visible"/>
                                      </p:to>
                                    </p:set>
                                    <p:animEffect transition="in" filter="blinds(horizontal)">
                                      <p:cBhvr>
                                        <p:cTn id="152" dur="500"/>
                                        <p:tgtEl>
                                          <p:spTgt spid="79"/>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nodeType="clickEffect">
                                  <p:stCondLst>
                                    <p:cond delay="0"/>
                                  </p:stCondLst>
                                  <p:childTnLst>
                                    <p:set>
                                      <p:cBhvr>
                                        <p:cTn id="156" dur="1" fill="hold">
                                          <p:stCondLst>
                                            <p:cond delay="0"/>
                                          </p:stCondLst>
                                        </p:cTn>
                                        <p:tgtEl>
                                          <p:spTgt spid="71"/>
                                        </p:tgtEl>
                                        <p:attrNameLst>
                                          <p:attrName>style.visibility</p:attrName>
                                        </p:attrNameLst>
                                      </p:cBhvr>
                                      <p:to>
                                        <p:strVal val="visible"/>
                                      </p:to>
                                    </p:set>
                                    <p:animEffect transition="in" filter="blinds(horizontal)">
                                      <p:cBhvr>
                                        <p:cTn id="157" dur="500"/>
                                        <p:tgtEl>
                                          <p:spTgt spid="71"/>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nodeType="clickEffect">
                                  <p:stCondLst>
                                    <p:cond delay="0"/>
                                  </p:stCondLst>
                                  <p:childTnLst>
                                    <p:set>
                                      <p:cBhvr>
                                        <p:cTn id="161" dur="1" fill="hold">
                                          <p:stCondLst>
                                            <p:cond delay="0"/>
                                          </p:stCondLst>
                                        </p:cTn>
                                        <p:tgtEl>
                                          <p:spTgt spid="80"/>
                                        </p:tgtEl>
                                        <p:attrNameLst>
                                          <p:attrName>style.visibility</p:attrName>
                                        </p:attrNameLst>
                                      </p:cBhvr>
                                      <p:to>
                                        <p:strVal val="visible"/>
                                      </p:to>
                                    </p:set>
                                    <p:animEffect transition="in" filter="blinds(horizontal)">
                                      <p:cBhvr>
                                        <p:cTn id="162" dur="500"/>
                                        <p:tgtEl>
                                          <p:spTgt spid="80"/>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nodeType="clickEffect">
                                  <p:stCondLst>
                                    <p:cond delay="0"/>
                                  </p:stCondLst>
                                  <p:childTnLst>
                                    <p:set>
                                      <p:cBhvr>
                                        <p:cTn id="166" dur="1" fill="hold">
                                          <p:stCondLst>
                                            <p:cond delay="0"/>
                                          </p:stCondLst>
                                        </p:cTn>
                                        <p:tgtEl>
                                          <p:spTgt spid="72"/>
                                        </p:tgtEl>
                                        <p:attrNameLst>
                                          <p:attrName>style.visibility</p:attrName>
                                        </p:attrNameLst>
                                      </p:cBhvr>
                                      <p:to>
                                        <p:strVal val="visible"/>
                                      </p:to>
                                    </p:set>
                                    <p:animEffect transition="in" filter="blinds(horizontal)">
                                      <p:cBhvr>
                                        <p:cTn id="167" dur="500"/>
                                        <p:tgtEl>
                                          <p:spTgt spid="72"/>
                                        </p:tgtEl>
                                      </p:cBhvr>
                                    </p:animEffect>
                                  </p:childTnLst>
                                </p:cTn>
                              </p:par>
                            </p:childTnLst>
                          </p:cTn>
                        </p:par>
                      </p:childTnLst>
                    </p:cTn>
                  </p:par>
                  <p:par>
                    <p:cTn id="168" fill="hold">
                      <p:stCondLst>
                        <p:cond delay="indefinite"/>
                      </p:stCondLst>
                      <p:childTnLst>
                        <p:par>
                          <p:cTn id="169" fill="hold">
                            <p:stCondLst>
                              <p:cond delay="0"/>
                            </p:stCondLst>
                            <p:childTnLst>
                              <p:par>
                                <p:cTn id="170" presetID="3" presetClass="entr" presetSubtype="10" fill="hold" nodeType="clickEffect">
                                  <p:stCondLst>
                                    <p:cond delay="0"/>
                                  </p:stCondLst>
                                  <p:childTnLst>
                                    <p:set>
                                      <p:cBhvr>
                                        <p:cTn id="171" dur="1" fill="hold">
                                          <p:stCondLst>
                                            <p:cond delay="0"/>
                                          </p:stCondLst>
                                        </p:cTn>
                                        <p:tgtEl>
                                          <p:spTgt spid="81"/>
                                        </p:tgtEl>
                                        <p:attrNameLst>
                                          <p:attrName>style.visibility</p:attrName>
                                        </p:attrNameLst>
                                      </p:cBhvr>
                                      <p:to>
                                        <p:strVal val="visible"/>
                                      </p:to>
                                    </p:set>
                                    <p:animEffect transition="in" filter="blinds(horizontal)">
                                      <p:cBhvr>
                                        <p:cTn id="172" dur="500"/>
                                        <p:tgtEl>
                                          <p:spTgt spid="81"/>
                                        </p:tgtEl>
                                      </p:cBhvr>
                                    </p:animEffect>
                                  </p:childTnLst>
                                </p:cTn>
                              </p:par>
                            </p:childTnLst>
                          </p:cTn>
                        </p:par>
                      </p:childTnLst>
                    </p:cTn>
                  </p:par>
                  <p:par>
                    <p:cTn id="173" fill="hold">
                      <p:stCondLst>
                        <p:cond delay="indefinite"/>
                      </p:stCondLst>
                      <p:childTnLst>
                        <p:par>
                          <p:cTn id="174" fill="hold">
                            <p:stCondLst>
                              <p:cond delay="0"/>
                            </p:stCondLst>
                            <p:childTnLst>
                              <p:par>
                                <p:cTn id="175" presetID="3" presetClass="entr" presetSubtype="10" fill="hold" nodeType="clickEffect">
                                  <p:stCondLst>
                                    <p:cond delay="0"/>
                                  </p:stCondLst>
                                  <p:childTnLst>
                                    <p:set>
                                      <p:cBhvr>
                                        <p:cTn id="176" dur="1" fill="hold">
                                          <p:stCondLst>
                                            <p:cond delay="0"/>
                                          </p:stCondLst>
                                        </p:cTn>
                                        <p:tgtEl>
                                          <p:spTgt spid="73"/>
                                        </p:tgtEl>
                                        <p:attrNameLst>
                                          <p:attrName>style.visibility</p:attrName>
                                        </p:attrNameLst>
                                      </p:cBhvr>
                                      <p:to>
                                        <p:strVal val="visible"/>
                                      </p:to>
                                    </p:set>
                                    <p:animEffect transition="in" filter="blinds(horizontal)">
                                      <p:cBhvr>
                                        <p:cTn id="17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82" grpId="0"/>
      <p:bldP spid="8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中断过程</a:t>
            </a:r>
            <a:endParaRPr lang="zh-CN" altLang="en-US" dirty="0"/>
          </a:p>
        </p:txBody>
      </p:sp>
      <p:sp>
        <p:nvSpPr>
          <p:cNvPr id="3" name="内容占位符 2"/>
          <p:cNvSpPr>
            <a:spLocks noGrp="1"/>
          </p:cNvSpPr>
          <p:nvPr>
            <p:ph idx="1"/>
          </p:nvPr>
        </p:nvSpPr>
        <p:spPr>
          <a:xfrm>
            <a:off x="532506" y="843364"/>
            <a:ext cx="11025829" cy="4624856"/>
          </a:xfrm>
        </p:spPr>
        <p:txBody>
          <a:bodyPr/>
          <a:lstStyle/>
          <a:p>
            <a:r>
              <a:rPr lang="zh-CN" altLang="en-US" dirty="0"/>
              <a:t>中断响应</a:t>
            </a:r>
            <a:endParaRPr lang="en-US" altLang="zh-CN" dirty="0"/>
          </a:p>
          <a:p>
            <a:pPr lvl="1"/>
            <a:r>
              <a:rPr lang="zh-CN" altLang="en-US" dirty="0"/>
              <a:t>主机发现中断请求，中止现行程序的执行，调出中断服务程序</a:t>
            </a:r>
            <a:endParaRPr lang="en-US" altLang="zh-CN" dirty="0"/>
          </a:p>
          <a:p>
            <a:pPr lvl="1"/>
            <a:r>
              <a:rPr lang="zh-CN" altLang="en-US" dirty="0"/>
              <a:t>由硬件实现</a:t>
            </a:r>
            <a:r>
              <a:rPr lang="zh-CN" altLang="en-US" dirty="0">
                <a:solidFill>
                  <a:srgbClr val="FF0000"/>
                </a:solidFill>
              </a:rPr>
              <a:t>（中断隐指令）</a:t>
            </a:r>
            <a:endParaRPr lang="en-US" altLang="zh-CN" dirty="0">
              <a:solidFill>
                <a:srgbClr val="FF0000"/>
              </a:solidFill>
            </a:endParaRPr>
          </a:p>
          <a:p>
            <a:endParaRPr lang="en-US" altLang="zh-CN" dirty="0"/>
          </a:p>
          <a:p>
            <a:endParaRPr lang="en-US" altLang="zh-CN" dirty="0"/>
          </a:p>
          <a:p>
            <a:endParaRPr lang="en-US" altLang="zh-CN" dirty="0"/>
          </a:p>
          <a:p>
            <a:r>
              <a:rPr lang="zh-CN" altLang="en-US" dirty="0"/>
              <a:t>中断处理</a:t>
            </a:r>
            <a:endParaRPr lang="en-US" altLang="zh-CN" dirty="0"/>
          </a:p>
          <a:p>
            <a:pPr lvl="1"/>
            <a:r>
              <a:rPr lang="zh-CN" altLang="en-US" dirty="0"/>
              <a:t>执行相应中断服务程序</a:t>
            </a:r>
            <a:endParaRPr lang="en-US" altLang="zh-CN" dirty="0"/>
          </a:p>
          <a:p>
            <a:pPr lvl="1"/>
            <a:r>
              <a:rPr lang="zh-CN" altLang="en-US" dirty="0"/>
              <a:t>由软件实现</a:t>
            </a:r>
            <a:endParaRPr lang="zh-CN" altLang="en-US" dirty="0"/>
          </a:p>
        </p:txBody>
      </p:sp>
      <p:sp>
        <p:nvSpPr>
          <p:cNvPr id="7" name="矩形 6"/>
          <p:cNvSpPr/>
          <p:nvPr/>
        </p:nvSpPr>
        <p:spPr>
          <a:xfrm>
            <a:off x="1005839" y="2368645"/>
            <a:ext cx="5000513" cy="1532727"/>
          </a:xfrm>
          <a:prstGeom prst="rect">
            <a:avLst/>
          </a:prstGeom>
        </p:spPr>
        <p:txBody>
          <a:bodyPr wrap="square">
            <a:spAutoFit/>
          </a:bodyPr>
          <a:lstStyle/>
          <a:p>
            <a:pPr lvl="0">
              <a:lnSpc>
                <a:spcPct val="130000"/>
              </a:lnSpc>
              <a:spcBef>
                <a:spcPts val="0"/>
              </a:spcBef>
              <a:buSzPct val="100000"/>
            </a:pPr>
            <a:r>
              <a:rPr lang="zh-CN" altLang="en-US" sz="2400" b="1" kern="0" dirty="0">
                <a:solidFill>
                  <a:srgbClr val="3131FF"/>
                </a:solidFill>
                <a:latin typeface="微软雅黑" panose="020B0503020204020204" pitchFamily="34" charset="-122"/>
                <a:ea typeface="微软雅黑" panose="020B0503020204020204" pitchFamily="34" charset="-122"/>
              </a:rPr>
              <a:t>中断响应的三个任务</a:t>
            </a:r>
            <a:endParaRPr lang="en-US" altLang="zh-CN" sz="2400" b="1" kern="0" dirty="0">
              <a:solidFill>
                <a:srgbClr val="3131FF"/>
              </a:solidFill>
              <a:latin typeface="微软雅黑" panose="020B0503020204020204" pitchFamily="34" charset="-122"/>
              <a:ea typeface="微软雅黑" panose="020B0503020204020204" pitchFamily="34" charset="-122"/>
            </a:endParaRPr>
          </a:p>
          <a:p>
            <a:pPr lvl="0">
              <a:lnSpc>
                <a:spcPct val="130000"/>
              </a:lnSpc>
              <a:spcBef>
                <a:spcPts val="0"/>
              </a:spcBef>
              <a:buSzPct val="100000"/>
            </a:pPr>
            <a:r>
              <a:rPr lang="zh-CN" altLang="en-US" sz="2400" b="1" kern="0" dirty="0">
                <a:solidFill>
                  <a:srgbClr val="3131FF"/>
                </a:solidFill>
                <a:latin typeface="微软雅黑" panose="020B0503020204020204" pitchFamily="34" charset="-122"/>
                <a:ea typeface="微软雅黑" panose="020B0503020204020204" pitchFamily="34" charset="-122"/>
              </a:rPr>
              <a:t>中断响应的三个条件</a:t>
            </a:r>
            <a:endParaRPr lang="en-US" altLang="zh-CN" sz="2400" b="1" kern="0" dirty="0">
              <a:solidFill>
                <a:srgbClr val="3131FF"/>
              </a:solidFill>
              <a:latin typeface="微软雅黑" panose="020B0503020204020204" pitchFamily="34" charset="-122"/>
              <a:ea typeface="微软雅黑" panose="020B0503020204020204" pitchFamily="34" charset="-122"/>
            </a:endParaRPr>
          </a:p>
          <a:p>
            <a:pPr lvl="0">
              <a:lnSpc>
                <a:spcPct val="130000"/>
              </a:lnSpc>
              <a:spcBef>
                <a:spcPts val="0"/>
              </a:spcBef>
              <a:buSzPct val="100000"/>
            </a:pPr>
            <a:r>
              <a:rPr lang="zh-CN" altLang="en-US" sz="2400" b="1" kern="0" dirty="0">
                <a:solidFill>
                  <a:srgbClr val="3131FF"/>
                </a:solidFill>
                <a:latin typeface="微软雅黑" panose="020B0503020204020204" pitchFamily="34" charset="-122"/>
                <a:ea typeface="微软雅黑" panose="020B0503020204020204" pitchFamily="34" charset="-122"/>
              </a:rPr>
              <a:t>中断识别的两种判优方法</a:t>
            </a:r>
            <a:endParaRPr lang="en-US" altLang="zh-CN" sz="2400" b="1" kern="0" dirty="0">
              <a:solidFill>
                <a:srgbClr val="3131FF"/>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linds(horizontal)">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blinds(horizontal)">
                                      <p:cBhvr>
                                        <p:cTn id="37" dur="500"/>
                                        <p:tgtEl>
                                          <p:spTgt spid="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1" end="1"/>
                                            </p:txEl>
                                          </p:spTgt>
                                        </p:tgtEl>
                                        <p:attrNameLst>
                                          <p:attrName>style.visibility</p:attrName>
                                        </p:attrNameLst>
                                      </p:cBhvr>
                                      <p:to>
                                        <p:strVal val="visible"/>
                                      </p:to>
                                    </p:set>
                                    <p:animEffect transition="in" filter="blinds(horizontal)">
                                      <p:cBhvr>
                                        <p:cTn id="42" dur="500"/>
                                        <p:tgtEl>
                                          <p:spTgt spid="7">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animEffect transition="in" filter="blinds(horizontal)">
                                      <p:cBhvr>
                                        <p:cTn id="4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1057466" cy="479747"/>
          </a:xfrm>
        </p:spPr>
        <p:txBody>
          <a:bodyPr/>
          <a:lstStyle/>
          <a:p>
            <a:r>
              <a:rPr lang="zh-CN" altLang="en-US" dirty="0"/>
              <a:t>中断响应的三个任务</a:t>
            </a:r>
            <a:endParaRPr lang="zh-CN" altLang="en-US" dirty="0"/>
          </a:p>
        </p:txBody>
      </p:sp>
      <p:sp>
        <p:nvSpPr>
          <p:cNvPr id="3" name="内容占位符 2"/>
          <p:cNvSpPr>
            <a:spLocks noGrp="1"/>
          </p:cNvSpPr>
          <p:nvPr>
            <p:ph idx="1"/>
          </p:nvPr>
        </p:nvSpPr>
        <p:spPr>
          <a:xfrm>
            <a:off x="532506" y="843364"/>
            <a:ext cx="11302325" cy="5043432"/>
          </a:xfrm>
        </p:spPr>
        <p:txBody>
          <a:bodyPr/>
          <a:lstStyle/>
          <a:p>
            <a:pPr marL="0" indent="0">
              <a:buNone/>
            </a:pPr>
            <a:r>
              <a:rPr lang="zh-CN" altLang="en-US" dirty="0"/>
              <a:t>任务一：保存被中断的程序断点处的关键性信息</a:t>
            </a:r>
            <a:endParaRPr lang="en-US" altLang="zh-CN" dirty="0"/>
          </a:p>
          <a:p>
            <a:pPr marL="0" lvl="1" indent="0">
              <a:buNone/>
            </a:pPr>
            <a:r>
              <a:rPr lang="zh-CN" altLang="en-US" dirty="0"/>
              <a:t>为保证能从中断服务程序返回被中断程序的断点以及返回后能够正确执行，有三种信息需要保存</a:t>
            </a:r>
            <a:endParaRPr lang="en-US" altLang="zh-CN" dirty="0"/>
          </a:p>
          <a:p>
            <a:pPr marL="0" lvl="1" indent="0"/>
            <a:r>
              <a:rPr lang="zh-CN" altLang="en-US" dirty="0"/>
              <a:t>用户可见的工作寄存器的内容</a:t>
            </a:r>
            <a:endParaRPr lang="en-US" altLang="zh-CN" dirty="0"/>
          </a:p>
          <a:p>
            <a:pPr marL="0" lvl="1" indent="0"/>
            <a:r>
              <a:rPr lang="zh-CN" altLang="en-US" dirty="0">
                <a:solidFill>
                  <a:srgbClr val="FF0000"/>
                </a:solidFill>
              </a:rPr>
              <a:t>程序计数器</a:t>
            </a:r>
            <a:r>
              <a:rPr lang="en-US" altLang="zh-CN" dirty="0">
                <a:solidFill>
                  <a:srgbClr val="FF0000"/>
                </a:solidFill>
              </a:rPr>
              <a:t>PC</a:t>
            </a:r>
            <a:r>
              <a:rPr lang="zh-CN" altLang="en-US" dirty="0">
                <a:solidFill>
                  <a:srgbClr val="FF0000"/>
                </a:solidFill>
              </a:rPr>
              <a:t>的内容</a:t>
            </a:r>
            <a:endParaRPr lang="en-US" altLang="zh-CN" dirty="0">
              <a:solidFill>
                <a:srgbClr val="FF0000"/>
              </a:solidFill>
            </a:endParaRPr>
          </a:p>
          <a:p>
            <a:pPr marL="0" lvl="1" indent="0"/>
            <a:r>
              <a:rPr lang="zh-CN" altLang="en-US" dirty="0">
                <a:solidFill>
                  <a:srgbClr val="FF0000"/>
                </a:solidFill>
              </a:rPr>
              <a:t>程序状态字</a:t>
            </a:r>
            <a:r>
              <a:rPr lang="en-US" altLang="zh-CN" dirty="0">
                <a:solidFill>
                  <a:srgbClr val="FF0000"/>
                </a:solidFill>
              </a:rPr>
              <a:t>PSWR</a:t>
            </a:r>
            <a:r>
              <a:rPr lang="zh-CN" altLang="en-US" dirty="0">
                <a:solidFill>
                  <a:srgbClr val="FF0000"/>
                </a:solidFill>
              </a:rPr>
              <a:t>的内容</a:t>
            </a:r>
            <a:endParaRPr lang="en-US" altLang="zh-CN" dirty="0">
              <a:solidFill>
                <a:srgbClr val="FF0000"/>
              </a:solidFill>
            </a:endParaRPr>
          </a:p>
          <a:p>
            <a:pPr marL="0" lvl="1" indent="0">
              <a:buNone/>
            </a:pPr>
            <a:endParaRPr lang="en-US" altLang="zh-CN" dirty="0">
              <a:solidFill>
                <a:srgbClr val="FF0000"/>
              </a:solidFill>
            </a:endParaRPr>
          </a:p>
          <a:p>
            <a:pPr marL="0" lvl="1" indent="0">
              <a:buNone/>
            </a:pPr>
            <a:r>
              <a:rPr lang="zh-CN" altLang="en-US" dirty="0"/>
              <a:t>为保证保存现成信息和断点信息的过程不被新的中断请求打断，</a:t>
            </a:r>
            <a:r>
              <a:rPr lang="en-US" altLang="zh-CN" dirty="0"/>
              <a:t>CPU</a:t>
            </a:r>
            <a:r>
              <a:rPr lang="zh-CN" altLang="en-US" dirty="0"/>
              <a:t>设置了一个</a:t>
            </a:r>
            <a:r>
              <a:rPr lang="zh-CN" altLang="en-US" dirty="0">
                <a:solidFill>
                  <a:srgbClr val="FF0000"/>
                </a:solidFill>
              </a:rPr>
              <a:t>“中断允许”触发器</a:t>
            </a:r>
            <a:r>
              <a:rPr lang="zh-CN" altLang="en-US" dirty="0"/>
              <a:t>来进行控制</a:t>
            </a:r>
            <a:endParaRPr lang="en-US" altLang="zh-CN" dirty="0"/>
          </a:p>
          <a:p>
            <a:pPr marL="0" lvl="1" indent="0"/>
            <a:r>
              <a:rPr lang="zh-CN" altLang="en-US" dirty="0"/>
              <a:t>“中断允许”触发器为</a:t>
            </a:r>
            <a:r>
              <a:rPr lang="en-US" altLang="zh-CN" dirty="0"/>
              <a:t>1</a:t>
            </a:r>
            <a:r>
              <a:rPr lang="zh-CN" altLang="en-US" dirty="0"/>
              <a:t>时允许中断（开中断）</a:t>
            </a:r>
            <a:endParaRPr lang="en-US" altLang="zh-CN" dirty="0"/>
          </a:p>
          <a:p>
            <a:pPr marL="0" lvl="1" indent="0"/>
            <a:r>
              <a:rPr lang="zh-CN" altLang="en-US" dirty="0"/>
              <a:t>“中断允许”触发器为</a:t>
            </a:r>
            <a:r>
              <a:rPr lang="en-US" altLang="zh-CN" dirty="0"/>
              <a:t>0</a:t>
            </a:r>
            <a:r>
              <a:rPr lang="zh-CN" altLang="en-US" dirty="0"/>
              <a:t>时禁止中断（关中断）</a:t>
            </a:r>
            <a:endParaRPr lang="en-US" altLang="zh-CN" dirty="0"/>
          </a:p>
        </p:txBody>
      </p:sp>
      <p:grpSp>
        <p:nvGrpSpPr>
          <p:cNvPr id="11" name="组合 10"/>
          <p:cNvGrpSpPr/>
          <p:nvPr/>
        </p:nvGrpSpPr>
        <p:grpSpPr>
          <a:xfrm>
            <a:off x="4726463" y="2817237"/>
            <a:ext cx="6599277" cy="718443"/>
            <a:chOff x="4726463" y="2817237"/>
            <a:chExt cx="6599277" cy="718443"/>
          </a:xfrm>
        </p:grpSpPr>
        <p:sp>
          <p:nvSpPr>
            <p:cNvPr id="5" name="矩形 4"/>
            <p:cNvSpPr/>
            <p:nvPr/>
          </p:nvSpPr>
          <p:spPr>
            <a:xfrm>
              <a:off x="4985543" y="2938790"/>
              <a:ext cx="6340197" cy="461665"/>
            </a:xfrm>
            <a:prstGeom prst="rect">
              <a:avLst/>
            </a:prstGeom>
          </p:spPr>
          <p:txBody>
            <a:bodyPr wrap="none">
              <a:spAutoFit/>
            </a:bodyPr>
            <a:lstStyle/>
            <a:p>
              <a:r>
                <a:rPr lang="zh-CN" altLang="en-US" sz="2400" b="1" kern="0" dirty="0">
                  <a:solidFill>
                    <a:prstClr val="black"/>
                  </a:solidFill>
                  <a:latin typeface="微软雅黑" panose="020B0503020204020204" pitchFamily="34" charset="-122"/>
                  <a:ea typeface="微软雅黑" panose="020B0503020204020204" pitchFamily="34" charset="-122"/>
                </a:rPr>
                <a:t>断点信息，由硬件保存到栈或专门的寄存器中</a:t>
              </a:r>
              <a:endParaRPr lang="zh-CN" altLang="en-US" sz="2400" dirty="0"/>
            </a:p>
          </p:txBody>
        </p:sp>
        <p:sp>
          <p:nvSpPr>
            <p:cNvPr id="6" name="右大括号 5"/>
            <p:cNvSpPr/>
            <p:nvPr/>
          </p:nvSpPr>
          <p:spPr bwMode="auto">
            <a:xfrm>
              <a:off x="4726463" y="2817237"/>
              <a:ext cx="182880" cy="718443"/>
            </a:xfrm>
            <a:prstGeom prst="rightBrace">
              <a:avLst/>
            </a:prstGeom>
            <a:noFill/>
            <a:ln w="28575" cap="flat" cmpd="sng" algn="ctr">
              <a:solidFill>
                <a:srgbClr val="003399"/>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rgbClr val="3131FF"/>
                </a:solidFill>
                <a:effectLst/>
                <a:latin typeface="Times New Roman" panose="02020603050405020304" pitchFamily="18" charset="0"/>
              </a:endParaRPr>
            </a:p>
          </p:txBody>
        </p:sp>
      </p:grpSp>
      <p:sp>
        <p:nvSpPr>
          <p:cNvPr id="10" name="矩形 9"/>
          <p:cNvSpPr/>
          <p:nvPr/>
        </p:nvSpPr>
        <p:spPr>
          <a:xfrm>
            <a:off x="5738831" y="2294612"/>
            <a:ext cx="6096000" cy="461665"/>
          </a:xfrm>
          <a:prstGeom prst="rect">
            <a:avLst/>
          </a:prstGeom>
        </p:spPr>
        <p:txBody>
          <a:bodyPr>
            <a:spAutoFit/>
          </a:bodyPr>
          <a:lstStyle/>
          <a:p>
            <a:r>
              <a:rPr lang="zh-CN" altLang="en-US" sz="2400" b="1" kern="0" dirty="0">
                <a:solidFill>
                  <a:prstClr val="black"/>
                </a:solidFill>
                <a:latin typeface="微软雅黑" panose="020B0503020204020204" pitchFamily="34" charset="-122"/>
                <a:ea typeface="微软雅黑" panose="020B0503020204020204" pitchFamily="34" charset="-122"/>
              </a:rPr>
              <a:t>现场信息，用指令在中断服务程序中保存</a:t>
            </a:r>
            <a:endParaRPr lang="zh-CN" altLang="en-US" sz="24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linds(horizont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linds(horizont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blinds(horizontal)">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1057466" cy="479747"/>
          </a:xfrm>
        </p:spPr>
        <p:txBody>
          <a:bodyPr/>
          <a:lstStyle/>
          <a:p>
            <a:r>
              <a:rPr lang="zh-CN" altLang="en-US" dirty="0"/>
              <a:t>中断响应的三个任务</a:t>
            </a:r>
            <a:endParaRPr lang="zh-CN" altLang="en-US" dirty="0"/>
          </a:p>
        </p:txBody>
      </p:sp>
      <p:sp>
        <p:nvSpPr>
          <p:cNvPr id="3" name="内容占位符 2"/>
          <p:cNvSpPr>
            <a:spLocks noGrp="1"/>
          </p:cNvSpPr>
          <p:nvPr>
            <p:ph idx="1"/>
          </p:nvPr>
        </p:nvSpPr>
        <p:spPr>
          <a:xfrm>
            <a:off x="532506" y="843364"/>
            <a:ext cx="11302325" cy="3504549"/>
          </a:xfrm>
        </p:spPr>
        <p:txBody>
          <a:bodyPr/>
          <a:lstStyle/>
          <a:p>
            <a:pPr marL="0" indent="0">
              <a:buNone/>
            </a:pPr>
            <a:r>
              <a:rPr lang="zh-CN" altLang="en-US" dirty="0"/>
              <a:t>任务二：识别中断源并根据中断响应优先级进行判优</a:t>
            </a:r>
            <a:endParaRPr lang="en-US" altLang="zh-CN" dirty="0"/>
          </a:p>
          <a:p>
            <a:pPr lvl="1"/>
            <a:r>
              <a:rPr lang="zh-CN" altLang="en-US" dirty="0"/>
              <a:t>识别出哪些中断有请求</a:t>
            </a:r>
            <a:endParaRPr lang="en-US" altLang="zh-CN" dirty="0"/>
          </a:p>
          <a:p>
            <a:pPr lvl="1"/>
            <a:r>
              <a:rPr lang="zh-CN" altLang="en-US" dirty="0"/>
              <a:t>在有多个中断请求出现的情况下，选择响应优先级最高的中断</a:t>
            </a:r>
            <a:endParaRPr lang="en-US" altLang="zh-CN" dirty="0"/>
          </a:p>
          <a:p>
            <a:endParaRPr lang="en-US" altLang="zh-CN" dirty="0"/>
          </a:p>
          <a:p>
            <a:pPr marL="0" indent="0">
              <a:buNone/>
            </a:pPr>
            <a:r>
              <a:rPr lang="zh-CN" altLang="en-US" dirty="0"/>
              <a:t>任务三：调出中断服务程序</a:t>
            </a:r>
            <a:endParaRPr lang="en-US" altLang="zh-CN" dirty="0"/>
          </a:p>
          <a:p>
            <a:pPr lvl="1"/>
            <a:r>
              <a:rPr lang="zh-CN" altLang="en-US" dirty="0"/>
              <a:t>处理器得到所选择的中断源所对应的中断服务程序的首地址和初始程序状态字</a:t>
            </a:r>
            <a:endParaRPr lang="en-US" altLang="zh-CN" dirty="0"/>
          </a:p>
          <a:p>
            <a:pPr lvl="1"/>
            <a:r>
              <a:rPr lang="zh-CN" altLang="en-US" dirty="0"/>
              <a:t>把中断服务程序的首地址和初始程序状态字送</a:t>
            </a:r>
            <a:r>
              <a:rPr lang="en-US" altLang="zh-CN" dirty="0"/>
              <a:t>PC</a:t>
            </a:r>
            <a:r>
              <a:rPr lang="zh-CN" altLang="en-US" dirty="0"/>
              <a:t>和</a:t>
            </a:r>
            <a:r>
              <a:rPr lang="en-US" altLang="zh-CN" dirty="0"/>
              <a:t>PSWR</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中断响应的三个条件</a:t>
            </a:r>
            <a:endParaRPr lang="zh-CN" altLang="en-US" dirty="0"/>
          </a:p>
        </p:txBody>
      </p:sp>
      <p:sp>
        <p:nvSpPr>
          <p:cNvPr id="3" name="内容占位符 2"/>
          <p:cNvSpPr>
            <a:spLocks noGrp="1"/>
          </p:cNvSpPr>
          <p:nvPr>
            <p:ph idx="1"/>
          </p:nvPr>
        </p:nvSpPr>
        <p:spPr>
          <a:xfrm>
            <a:off x="532506" y="843364"/>
            <a:ext cx="11025829" cy="4741811"/>
          </a:xfrm>
        </p:spPr>
        <p:txBody>
          <a:bodyPr/>
          <a:lstStyle/>
          <a:p>
            <a:pPr marL="0" indent="0">
              <a:buNone/>
            </a:pPr>
            <a:r>
              <a:rPr lang="zh-CN" altLang="en-US" dirty="0"/>
              <a:t>条件一：</a:t>
            </a:r>
            <a:endParaRPr lang="en-US" altLang="zh-CN" dirty="0"/>
          </a:p>
          <a:p>
            <a:pPr marL="0" indent="0">
              <a:buNone/>
            </a:pPr>
            <a:r>
              <a:rPr lang="zh-CN" altLang="en-US" dirty="0"/>
              <a:t>条件二：</a:t>
            </a:r>
            <a:endParaRPr lang="en-US" altLang="zh-CN" dirty="0"/>
          </a:p>
          <a:p>
            <a:pPr marL="0" indent="0">
              <a:buNone/>
            </a:pPr>
            <a:r>
              <a:rPr lang="zh-CN" altLang="en-US" dirty="0"/>
              <a:t>条件三：</a:t>
            </a:r>
            <a:endParaRPr lang="en-US" altLang="zh-CN" dirty="0"/>
          </a:p>
          <a:p>
            <a:pPr marL="0" indent="0">
              <a:buNone/>
            </a:pPr>
            <a:endParaRPr lang="en-US" altLang="zh-CN" dirty="0"/>
          </a:p>
          <a:p>
            <a:pPr marL="0" indent="0">
              <a:buNone/>
            </a:pPr>
            <a:r>
              <a:rPr lang="zh-CN" altLang="en-US" dirty="0"/>
              <a:t>当同时满足这三个条件，就响应中断，进入</a:t>
            </a:r>
            <a:r>
              <a:rPr lang="zh-CN" altLang="en-US" dirty="0">
                <a:solidFill>
                  <a:srgbClr val="FF0000"/>
                </a:solidFill>
              </a:rPr>
              <a:t>中断响应周期</a:t>
            </a:r>
            <a:r>
              <a:rPr lang="zh-CN" altLang="en-US" dirty="0"/>
              <a:t>。在中断响应周期，完成</a:t>
            </a:r>
            <a:r>
              <a:rPr lang="zh-CN" altLang="en-US" dirty="0">
                <a:solidFill>
                  <a:srgbClr val="FF0000"/>
                </a:solidFill>
              </a:rPr>
              <a:t>三个操作</a:t>
            </a:r>
            <a:r>
              <a:rPr lang="zh-CN" altLang="en-US" dirty="0"/>
              <a:t>（实现前面的三个任务）</a:t>
            </a:r>
            <a:endParaRPr lang="en-US" altLang="zh-CN" dirty="0"/>
          </a:p>
          <a:p>
            <a:pPr marL="0" lvl="1"/>
            <a:r>
              <a:rPr lang="zh-CN" altLang="en-US" dirty="0"/>
              <a:t>关中断</a:t>
            </a:r>
            <a:endParaRPr lang="en-US" altLang="zh-CN" dirty="0"/>
          </a:p>
          <a:p>
            <a:pPr marL="0" lvl="1"/>
            <a:r>
              <a:rPr lang="zh-CN" altLang="en-US" dirty="0"/>
              <a:t>保护断点</a:t>
            </a:r>
            <a:endParaRPr lang="en-US" altLang="zh-CN" dirty="0"/>
          </a:p>
          <a:p>
            <a:pPr marL="0" lvl="1"/>
            <a:r>
              <a:rPr lang="zh-CN" altLang="en-US" dirty="0"/>
              <a:t>识别中断源并转中断服务程序</a:t>
            </a:r>
            <a:endParaRPr lang="zh-CN" altLang="en-US" dirty="0"/>
          </a:p>
        </p:txBody>
      </p:sp>
      <p:sp>
        <p:nvSpPr>
          <p:cNvPr id="5" name="矩形 4"/>
          <p:cNvSpPr/>
          <p:nvPr/>
        </p:nvSpPr>
        <p:spPr>
          <a:xfrm>
            <a:off x="2527976" y="4173230"/>
            <a:ext cx="3759362" cy="461665"/>
          </a:xfrm>
          <a:prstGeom prst="rect">
            <a:avLst/>
          </a:prstGeom>
        </p:spPr>
        <p:txBody>
          <a:bodyPr wrap="none">
            <a:spAutoFit/>
          </a:bodyPr>
          <a:lstStyle/>
          <a:p>
            <a:r>
              <a:rPr lang="zh-CN" altLang="en-US" sz="2400" b="1" kern="0" dirty="0">
                <a:solidFill>
                  <a:prstClr val="black"/>
                </a:solidFill>
                <a:latin typeface="微软雅黑" panose="020B0503020204020204" pitchFamily="34" charset="-122"/>
                <a:ea typeface="微软雅黑" panose="020B0503020204020204" pitchFamily="34" charset="-122"/>
              </a:rPr>
              <a:t>“中断允许”触发器置为</a:t>
            </a:r>
            <a:r>
              <a:rPr lang="en-US" altLang="zh-CN" sz="2400" b="1" kern="0" dirty="0">
                <a:solidFill>
                  <a:prstClr val="black"/>
                </a:solidFill>
                <a:latin typeface="微软雅黑" panose="020B0503020204020204" pitchFamily="34" charset="-122"/>
                <a:ea typeface="微软雅黑" panose="020B0503020204020204" pitchFamily="34" charset="-122"/>
              </a:rPr>
              <a:t>0</a:t>
            </a:r>
            <a:endParaRPr lang="zh-CN" altLang="en-US" sz="2400" dirty="0"/>
          </a:p>
        </p:txBody>
      </p:sp>
      <p:sp>
        <p:nvSpPr>
          <p:cNvPr id="6" name="矩形 5"/>
          <p:cNvSpPr/>
          <p:nvPr/>
        </p:nvSpPr>
        <p:spPr>
          <a:xfrm>
            <a:off x="2680376" y="4589217"/>
            <a:ext cx="5410455" cy="461665"/>
          </a:xfrm>
          <a:prstGeom prst="rect">
            <a:avLst/>
          </a:prstGeom>
        </p:spPr>
        <p:txBody>
          <a:bodyPr wrap="none">
            <a:spAutoFit/>
          </a:bodyPr>
          <a:lstStyle/>
          <a:p>
            <a:r>
              <a:rPr lang="en-US" altLang="zh-CN" sz="2400" b="1" kern="0" dirty="0">
                <a:solidFill>
                  <a:prstClr val="black"/>
                </a:solidFill>
                <a:latin typeface="微软雅黑" panose="020B0503020204020204" pitchFamily="34" charset="-122"/>
                <a:ea typeface="微软雅黑" panose="020B0503020204020204" pitchFamily="34" charset="-122"/>
              </a:rPr>
              <a:t>PC</a:t>
            </a:r>
            <a:r>
              <a:rPr lang="zh-CN" altLang="en-US" sz="2400" b="1" kern="0" dirty="0">
                <a:solidFill>
                  <a:prstClr val="black"/>
                </a:solidFill>
                <a:latin typeface="微软雅黑" panose="020B0503020204020204" pitchFamily="34" charset="-122"/>
                <a:ea typeface="微软雅黑" panose="020B0503020204020204" pitchFamily="34" charset="-122"/>
              </a:rPr>
              <a:t>和</a:t>
            </a:r>
            <a:r>
              <a:rPr lang="en-US" altLang="zh-CN" sz="2400" b="1" kern="0" dirty="0">
                <a:solidFill>
                  <a:prstClr val="black"/>
                </a:solidFill>
                <a:latin typeface="微软雅黑" panose="020B0503020204020204" pitchFamily="34" charset="-122"/>
                <a:ea typeface="微软雅黑" panose="020B0503020204020204" pitchFamily="34" charset="-122"/>
              </a:rPr>
              <a:t>PSWR</a:t>
            </a:r>
            <a:r>
              <a:rPr lang="zh-CN" altLang="en-US" sz="2400" b="1" kern="0" dirty="0">
                <a:solidFill>
                  <a:prstClr val="black"/>
                </a:solidFill>
                <a:latin typeface="微软雅黑" panose="020B0503020204020204" pitchFamily="34" charset="-122"/>
                <a:ea typeface="微软雅黑" panose="020B0503020204020204" pitchFamily="34" charset="-122"/>
              </a:rPr>
              <a:t>的内容入栈或特殊寄存器</a:t>
            </a:r>
            <a:endParaRPr lang="zh-CN" altLang="en-US" sz="2400" dirty="0"/>
          </a:p>
        </p:txBody>
      </p:sp>
      <p:sp>
        <p:nvSpPr>
          <p:cNvPr id="9" name="矩形 8"/>
          <p:cNvSpPr/>
          <p:nvPr/>
        </p:nvSpPr>
        <p:spPr>
          <a:xfrm>
            <a:off x="842682" y="5466869"/>
            <a:ext cx="10998798" cy="978729"/>
          </a:xfrm>
          <a:prstGeom prst="rect">
            <a:avLst/>
          </a:prstGeom>
        </p:spPr>
        <p:txBody>
          <a:bodyPr wrap="square">
            <a:spAutoFit/>
          </a:bodyPr>
          <a:lstStyle/>
          <a:p>
            <a:pPr marL="342900" lvl="1" indent="-342900">
              <a:lnSpc>
                <a:spcPct val="120000"/>
              </a:lnSpc>
              <a:spcBef>
                <a:spcPts val="0"/>
              </a:spcBef>
              <a:buSzPct val="100000"/>
              <a:buFont typeface="Arial" panose="020B0604020202020204" pitchFamily="34" charset="0"/>
              <a:buChar char="•"/>
            </a:pPr>
            <a:r>
              <a:rPr lang="zh-CN" altLang="en-US" sz="2400" b="1" kern="0" dirty="0">
                <a:latin typeface="微软雅黑" panose="020B0503020204020204" pitchFamily="34" charset="-122"/>
                <a:ea typeface="微软雅黑" panose="020B0503020204020204" pitchFamily="34" charset="-122"/>
              </a:rPr>
              <a:t>处理器得到所选择的中断源所对应的中断服务程序的首地址和初始程序状态字</a:t>
            </a:r>
            <a:endParaRPr lang="en-US" altLang="zh-CN" sz="2400" b="1" kern="0" dirty="0">
              <a:latin typeface="微软雅黑" panose="020B0503020204020204" pitchFamily="34" charset="-122"/>
              <a:ea typeface="微软雅黑" panose="020B0503020204020204" pitchFamily="34" charset="-122"/>
            </a:endParaRPr>
          </a:p>
          <a:p>
            <a:pPr marL="342900" lvl="1" indent="-342900">
              <a:lnSpc>
                <a:spcPct val="120000"/>
              </a:lnSpc>
              <a:spcBef>
                <a:spcPts val="0"/>
              </a:spcBef>
              <a:buSzPct val="100000"/>
              <a:buFont typeface="Arial" panose="020B0604020202020204" pitchFamily="34" charset="0"/>
              <a:buChar char="•"/>
            </a:pPr>
            <a:r>
              <a:rPr lang="zh-CN" altLang="en-US" sz="2400" b="1" kern="0" dirty="0">
                <a:latin typeface="微软雅黑" panose="020B0503020204020204" pitchFamily="34" charset="-122"/>
                <a:ea typeface="微软雅黑" panose="020B0503020204020204" pitchFamily="34" charset="-122"/>
              </a:rPr>
              <a:t>把中断服务程序的首地址和初始程序状态字送</a:t>
            </a:r>
            <a:r>
              <a:rPr lang="en-US" altLang="zh-CN" sz="2400" b="1" kern="0" dirty="0">
                <a:latin typeface="微软雅黑" panose="020B0503020204020204" pitchFamily="34" charset="-122"/>
                <a:ea typeface="微软雅黑" panose="020B0503020204020204" pitchFamily="34" charset="-122"/>
              </a:rPr>
              <a:t>PC</a:t>
            </a:r>
            <a:r>
              <a:rPr lang="zh-CN" altLang="en-US" sz="2400" b="1" kern="0" dirty="0">
                <a:latin typeface="微软雅黑" panose="020B0503020204020204" pitchFamily="34" charset="-122"/>
                <a:ea typeface="微软雅黑" panose="020B0503020204020204" pitchFamily="34" charset="-122"/>
              </a:rPr>
              <a:t>和</a:t>
            </a:r>
            <a:r>
              <a:rPr lang="en-US" altLang="zh-CN" sz="2400" b="1" kern="0" dirty="0">
                <a:latin typeface="微软雅黑" panose="020B0503020204020204" pitchFamily="34" charset="-122"/>
                <a:ea typeface="微软雅黑" panose="020B0503020204020204" pitchFamily="34" charset="-122"/>
              </a:rPr>
              <a:t>PSWR</a:t>
            </a:r>
            <a:endParaRPr lang="zh-CN" altLang="en-US" sz="2400" b="1" kern="0" dirty="0">
              <a:latin typeface="微软雅黑" panose="020B0503020204020204" pitchFamily="34" charset="-122"/>
              <a:ea typeface="微软雅黑" panose="020B0503020204020204" pitchFamily="34" charset="-122"/>
            </a:endParaRPr>
          </a:p>
        </p:txBody>
      </p:sp>
      <p:sp>
        <p:nvSpPr>
          <p:cNvPr id="11" name="矩形 10"/>
          <p:cNvSpPr/>
          <p:nvPr/>
        </p:nvSpPr>
        <p:spPr>
          <a:xfrm>
            <a:off x="1946096" y="1943581"/>
            <a:ext cx="3057247" cy="597921"/>
          </a:xfrm>
          <a:prstGeom prst="rect">
            <a:avLst/>
          </a:prstGeom>
        </p:spPr>
        <p:txBody>
          <a:bodyPr wrap="none">
            <a:spAutoFit/>
          </a:bodyPr>
          <a:lstStyle/>
          <a:p>
            <a:pPr lvl="0">
              <a:lnSpc>
                <a:spcPct val="130000"/>
              </a:lnSpc>
              <a:spcBef>
                <a:spcPts val="0"/>
              </a:spcBef>
              <a:buSzPct val="100000"/>
            </a:pPr>
            <a:r>
              <a:rPr lang="zh-CN" altLang="en-US" sz="2800" b="1" kern="0" dirty="0">
                <a:solidFill>
                  <a:srgbClr val="0070C0"/>
                </a:solidFill>
                <a:latin typeface="微软雅黑" panose="020B0503020204020204" pitchFamily="34" charset="-122"/>
                <a:ea typeface="微软雅黑" panose="020B0503020204020204" pitchFamily="34" charset="-122"/>
              </a:rPr>
              <a:t>当前指令刚执行完</a:t>
            </a:r>
            <a:endParaRPr lang="en-US" altLang="zh-CN" sz="2800" b="1" kern="0" dirty="0">
              <a:solidFill>
                <a:srgbClr val="0070C0"/>
              </a:solidFill>
              <a:latin typeface="微软雅黑" panose="020B0503020204020204" pitchFamily="34" charset="-122"/>
              <a:ea typeface="微软雅黑" panose="020B0503020204020204" pitchFamily="34" charset="-122"/>
            </a:endParaRPr>
          </a:p>
        </p:txBody>
      </p:sp>
      <p:sp>
        <p:nvSpPr>
          <p:cNvPr id="13" name="矩形 12"/>
          <p:cNvSpPr/>
          <p:nvPr/>
        </p:nvSpPr>
        <p:spPr>
          <a:xfrm>
            <a:off x="1946096" y="1476288"/>
            <a:ext cx="5570756" cy="523220"/>
          </a:xfrm>
          <a:prstGeom prst="rect">
            <a:avLst/>
          </a:prstGeom>
        </p:spPr>
        <p:txBody>
          <a:bodyPr wrap="none">
            <a:spAutoFit/>
          </a:bodyPr>
          <a:lstStyle/>
          <a:p>
            <a:r>
              <a:rPr lang="zh-CN" altLang="en-US" sz="2800" b="1" kern="0" dirty="0">
                <a:solidFill>
                  <a:srgbClr val="0070C0"/>
                </a:solidFill>
                <a:latin typeface="微软雅黑" panose="020B0503020204020204" pitchFamily="34" charset="-122"/>
                <a:ea typeface="微软雅黑" panose="020B0503020204020204" pitchFamily="34" charset="-122"/>
              </a:rPr>
              <a:t>至少要有一个未被屏蔽的中断请求</a:t>
            </a:r>
            <a:endParaRPr lang="zh-CN" altLang="en-US" dirty="0">
              <a:solidFill>
                <a:srgbClr val="0070C0"/>
              </a:solidFill>
            </a:endParaRPr>
          </a:p>
        </p:txBody>
      </p:sp>
      <p:sp>
        <p:nvSpPr>
          <p:cNvPr id="15" name="矩形 14"/>
          <p:cNvSpPr/>
          <p:nvPr/>
        </p:nvSpPr>
        <p:spPr>
          <a:xfrm>
            <a:off x="1946096" y="905836"/>
            <a:ext cx="4172937" cy="523220"/>
          </a:xfrm>
          <a:prstGeom prst="rect">
            <a:avLst/>
          </a:prstGeom>
        </p:spPr>
        <p:txBody>
          <a:bodyPr wrap="none">
            <a:spAutoFit/>
          </a:bodyPr>
          <a:lstStyle/>
          <a:p>
            <a:r>
              <a:rPr lang="en-US" altLang="zh-CN" sz="2800" b="1" kern="0" dirty="0">
                <a:solidFill>
                  <a:srgbClr val="0070C0"/>
                </a:solidFill>
                <a:latin typeface="微软雅黑" panose="020B0503020204020204" pitchFamily="34" charset="-122"/>
                <a:ea typeface="微软雅黑" panose="020B0503020204020204" pitchFamily="34" charset="-122"/>
              </a:rPr>
              <a:t>CPU</a:t>
            </a:r>
            <a:r>
              <a:rPr lang="zh-CN" altLang="en-US" sz="2800" b="1" kern="0" dirty="0">
                <a:solidFill>
                  <a:srgbClr val="0070C0"/>
                </a:solidFill>
                <a:latin typeface="微软雅黑" panose="020B0503020204020204" pitchFamily="34" charset="-122"/>
                <a:ea typeface="微软雅黑" panose="020B0503020204020204" pitchFamily="34" charset="-122"/>
              </a:rPr>
              <a:t>处于“开中断”状态</a:t>
            </a:r>
            <a:endParaRPr lang="zh-CN" altLang="en-US" dirty="0">
              <a:solidFill>
                <a:srgbClr val="0070C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linds(horizontal)">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blinds(horizontal)">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blinds(horizontal)">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blinds(horizontal)">
                                      <p:cBhvr>
                                        <p:cTn id="52" dur="500"/>
                                        <p:tgtEl>
                                          <p:spTgt spid="3">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blinds(horizontal)">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animEffect transition="in" filter="blinds(horizontal)">
                                      <p:cBhvr>
                                        <p:cTn id="62" dur="500"/>
                                        <p:tgtEl>
                                          <p:spTgt spid="3">
                                            <p:txEl>
                                              <p:p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blinds(horizontal)">
                                      <p:cBhvr>
                                        <p:cTn id="6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9" grpId="0"/>
      <p:bldP spid="11" grpId="0"/>
      <p:bldP spid="13"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中断源的两种识别和判优方法</a:t>
            </a:r>
            <a:endParaRPr lang="zh-CN" altLang="en-US" dirty="0"/>
          </a:p>
        </p:txBody>
      </p:sp>
      <p:sp>
        <p:nvSpPr>
          <p:cNvPr id="3" name="内容占位符 2"/>
          <p:cNvSpPr>
            <a:spLocks noGrp="1"/>
          </p:cNvSpPr>
          <p:nvPr>
            <p:ph idx="1"/>
          </p:nvPr>
        </p:nvSpPr>
        <p:spPr>
          <a:xfrm>
            <a:off x="532507" y="843364"/>
            <a:ext cx="5840760" cy="4164244"/>
          </a:xfrm>
        </p:spPr>
        <p:txBody>
          <a:bodyPr/>
          <a:lstStyle/>
          <a:p>
            <a:pPr marL="0" indent="0">
              <a:buNone/>
            </a:pPr>
            <a:r>
              <a:rPr lang="zh-CN" altLang="en-US" sz="2400" dirty="0"/>
              <a:t>方法一：软件查询方法</a:t>
            </a:r>
            <a:endParaRPr lang="en-US" altLang="zh-CN" sz="2400" dirty="0"/>
          </a:p>
          <a:p>
            <a:pPr marL="342900" lvl="1" indent="-342900"/>
            <a:r>
              <a:rPr lang="zh-CN" altLang="en-US" sz="2000" dirty="0"/>
              <a:t>中断响应后，自动转到一个特定的中断查询程序</a:t>
            </a:r>
            <a:endParaRPr lang="en-US" altLang="zh-CN" sz="2000" dirty="0"/>
          </a:p>
          <a:p>
            <a:pPr marL="342900" lvl="1" indent="-342900"/>
            <a:r>
              <a:rPr lang="zh-CN" altLang="en-US" sz="2000" dirty="0"/>
              <a:t>在中断查询程序中，按中断优先顺序依次查询哪个设备有中断请求</a:t>
            </a:r>
            <a:endParaRPr lang="en-US" altLang="zh-CN" sz="2000" dirty="0"/>
          </a:p>
          <a:p>
            <a:pPr marL="342900" lvl="1" indent="-342900"/>
            <a:r>
              <a:rPr lang="zh-CN" altLang="en-US" sz="2000" dirty="0"/>
              <a:t>转到第一个有请求的中断服务程序去执行</a:t>
            </a:r>
            <a:endParaRPr lang="zh-CN" altLang="en-US" sz="2000" dirty="0"/>
          </a:p>
        </p:txBody>
      </p:sp>
      <p:sp>
        <p:nvSpPr>
          <p:cNvPr id="4" name="矩形 3"/>
          <p:cNvSpPr/>
          <p:nvPr/>
        </p:nvSpPr>
        <p:spPr bwMode="auto">
          <a:xfrm>
            <a:off x="7911541" y="1355232"/>
            <a:ext cx="1619712" cy="322672"/>
          </a:xfrm>
          <a:prstGeom prst="rect">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保护现场</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5" name="矩形 4"/>
          <p:cNvSpPr/>
          <p:nvPr/>
        </p:nvSpPr>
        <p:spPr bwMode="auto">
          <a:xfrm>
            <a:off x="7911541" y="2022057"/>
            <a:ext cx="1619712" cy="308535"/>
          </a:xfrm>
          <a:prstGeom prst="rect">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读中断请求状态</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流程图: 准备 5"/>
          <p:cNvSpPr/>
          <p:nvPr/>
        </p:nvSpPr>
        <p:spPr bwMode="auto">
          <a:xfrm>
            <a:off x="7820100" y="2689640"/>
            <a:ext cx="1798320" cy="335280"/>
          </a:xfrm>
          <a:prstGeom prst="flowChartPreparation">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1#I/O</a:t>
            </a: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请求？</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流程图: 准备 6"/>
          <p:cNvSpPr/>
          <p:nvPr/>
        </p:nvSpPr>
        <p:spPr bwMode="auto">
          <a:xfrm>
            <a:off x="7820100" y="3375440"/>
            <a:ext cx="1798320" cy="335280"/>
          </a:xfrm>
          <a:prstGeom prst="flowChartPreparation">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2#I/O</a:t>
            </a: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请求？</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流程图: 准备 7"/>
          <p:cNvSpPr/>
          <p:nvPr/>
        </p:nvSpPr>
        <p:spPr bwMode="auto">
          <a:xfrm>
            <a:off x="7820100" y="4686080"/>
            <a:ext cx="1798320" cy="335280"/>
          </a:xfrm>
          <a:prstGeom prst="flowChartPreparation">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err="1">
                <a:ln>
                  <a:noFill/>
                </a:ln>
                <a:solidFill>
                  <a:schemeClr val="tx1"/>
                </a:solidFill>
                <a:effectLst/>
                <a:latin typeface="微软雅黑" panose="020B0503020204020204" pitchFamily="34" charset="-122"/>
                <a:ea typeface="微软雅黑" panose="020B0503020204020204" pitchFamily="34" charset="-122"/>
              </a:rPr>
              <a:t>n#I</a:t>
            </a: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/O</a:t>
            </a: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请求？</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矩形 8"/>
          <p:cNvSpPr/>
          <p:nvPr/>
        </p:nvSpPr>
        <p:spPr>
          <a:xfrm>
            <a:off x="10130674" y="4669351"/>
            <a:ext cx="1779654" cy="369332"/>
          </a:xfrm>
          <a:prstGeom prst="rect">
            <a:avLst/>
          </a:prstGeom>
          <a:ln>
            <a:solidFill>
              <a:schemeClr val="tx1"/>
            </a:solidFill>
          </a:ln>
        </p:spPr>
        <p:txBody>
          <a:bodyPr wrap="none">
            <a:spAutoFit/>
          </a:bodyPr>
          <a:lstStyle/>
          <a:p>
            <a:pPr algn="ctr"/>
            <a:r>
              <a:rPr lang="en-US" altLang="zh-CN" sz="1800" b="1" dirty="0" err="1">
                <a:latin typeface="微软雅黑" panose="020B0503020204020204" pitchFamily="34" charset="-122"/>
                <a:ea typeface="微软雅黑" panose="020B0503020204020204" pitchFamily="34" charset="-122"/>
              </a:rPr>
              <a:t>n#I</a:t>
            </a:r>
            <a:r>
              <a:rPr lang="en-US" altLang="zh-CN" sz="1800" b="1" dirty="0">
                <a:latin typeface="微软雅黑" panose="020B0503020204020204" pitchFamily="34" charset="-122"/>
                <a:ea typeface="微软雅黑" panose="020B0503020204020204" pitchFamily="34" charset="-122"/>
              </a:rPr>
              <a:t>/O</a:t>
            </a:r>
            <a:r>
              <a:rPr lang="zh-CN" altLang="en-US" sz="1800" b="1" dirty="0">
                <a:latin typeface="微软雅黑" panose="020B0503020204020204" pitchFamily="34" charset="-122"/>
                <a:ea typeface="微软雅黑" panose="020B0503020204020204" pitchFamily="34" charset="-122"/>
              </a:rPr>
              <a:t>服务程序</a:t>
            </a:r>
            <a:endParaRPr lang="zh-CN" altLang="en-US" sz="1800" b="1" dirty="0">
              <a:latin typeface="微软雅黑" panose="020B0503020204020204" pitchFamily="34" charset="-122"/>
              <a:ea typeface="微软雅黑" panose="020B0503020204020204" pitchFamily="34" charset="-122"/>
            </a:endParaRPr>
          </a:p>
        </p:txBody>
      </p:sp>
      <p:sp>
        <p:nvSpPr>
          <p:cNvPr id="10" name="矩形 9"/>
          <p:cNvSpPr/>
          <p:nvPr/>
        </p:nvSpPr>
        <p:spPr>
          <a:xfrm>
            <a:off x="10133880" y="2671423"/>
            <a:ext cx="1773242" cy="369332"/>
          </a:xfrm>
          <a:prstGeom prst="rect">
            <a:avLst/>
          </a:prstGeom>
          <a:ln>
            <a:solidFill>
              <a:schemeClr val="tx1"/>
            </a:solidFill>
          </a:ln>
        </p:spPr>
        <p:txBody>
          <a:bodyPr wrap="none">
            <a:spAutoFit/>
          </a:bodyPr>
          <a:lstStyle/>
          <a:p>
            <a:pPr algn="ctr"/>
            <a:r>
              <a:rPr lang="en-US" altLang="zh-CN" sz="1800" b="1" dirty="0">
                <a:latin typeface="微软雅黑" panose="020B0503020204020204" pitchFamily="34" charset="-122"/>
                <a:ea typeface="微软雅黑" panose="020B0503020204020204" pitchFamily="34" charset="-122"/>
              </a:rPr>
              <a:t>1#I/O</a:t>
            </a:r>
            <a:r>
              <a:rPr lang="zh-CN" altLang="en-US" sz="1800" b="1" dirty="0">
                <a:latin typeface="微软雅黑" panose="020B0503020204020204" pitchFamily="34" charset="-122"/>
                <a:ea typeface="微软雅黑" panose="020B0503020204020204" pitchFamily="34" charset="-122"/>
              </a:rPr>
              <a:t>服务程序</a:t>
            </a:r>
            <a:endParaRPr lang="zh-CN" altLang="en-US" sz="1800" b="1" dirty="0">
              <a:latin typeface="微软雅黑" panose="020B0503020204020204" pitchFamily="34" charset="-122"/>
              <a:ea typeface="微软雅黑" panose="020B0503020204020204" pitchFamily="34" charset="-122"/>
            </a:endParaRPr>
          </a:p>
        </p:txBody>
      </p:sp>
      <p:sp>
        <p:nvSpPr>
          <p:cNvPr id="11" name="矩形 10"/>
          <p:cNvSpPr/>
          <p:nvPr/>
        </p:nvSpPr>
        <p:spPr>
          <a:xfrm>
            <a:off x="10133880" y="3357967"/>
            <a:ext cx="1773242" cy="369332"/>
          </a:xfrm>
          <a:prstGeom prst="rect">
            <a:avLst/>
          </a:prstGeom>
          <a:ln>
            <a:solidFill>
              <a:schemeClr val="tx1"/>
            </a:solidFill>
          </a:ln>
        </p:spPr>
        <p:txBody>
          <a:bodyPr wrap="none">
            <a:spAutoFit/>
          </a:bodyPr>
          <a:lstStyle/>
          <a:p>
            <a:pPr algn="ctr"/>
            <a:r>
              <a:rPr lang="en-US" altLang="zh-CN" sz="1800" b="1" dirty="0">
                <a:latin typeface="微软雅黑" panose="020B0503020204020204" pitchFamily="34" charset="-122"/>
                <a:ea typeface="微软雅黑" panose="020B0503020204020204" pitchFamily="34" charset="-122"/>
              </a:rPr>
              <a:t>2#I/O</a:t>
            </a:r>
            <a:r>
              <a:rPr lang="zh-CN" altLang="en-US" sz="1800" b="1" dirty="0">
                <a:latin typeface="微软雅黑" panose="020B0503020204020204" pitchFamily="34" charset="-122"/>
                <a:ea typeface="微软雅黑" panose="020B0503020204020204" pitchFamily="34" charset="-122"/>
              </a:rPr>
              <a:t>服务程序</a:t>
            </a:r>
            <a:endParaRPr lang="zh-CN" altLang="en-US" sz="1800" b="1" dirty="0">
              <a:latin typeface="微软雅黑" panose="020B0503020204020204" pitchFamily="34" charset="-122"/>
              <a:ea typeface="微软雅黑" panose="020B0503020204020204" pitchFamily="34" charset="-122"/>
            </a:endParaRPr>
          </a:p>
        </p:txBody>
      </p:sp>
      <p:sp>
        <p:nvSpPr>
          <p:cNvPr id="12" name="矩形 11"/>
          <p:cNvSpPr/>
          <p:nvPr/>
        </p:nvSpPr>
        <p:spPr bwMode="auto">
          <a:xfrm>
            <a:off x="8007252" y="5455700"/>
            <a:ext cx="1432560" cy="289560"/>
          </a:xfrm>
          <a:prstGeom prst="rect">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zh-CN" altLang="en-US" sz="1800" b="1" dirty="0">
                <a:latin typeface="微软雅黑" panose="020B0503020204020204" pitchFamily="34" charset="-122"/>
                <a:ea typeface="微软雅黑" panose="020B0503020204020204" pitchFamily="34" charset="-122"/>
              </a:rPr>
              <a:t>恢复</a:t>
            </a:r>
            <a:r>
              <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现场</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3" name="矩形 12"/>
          <p:cNvSpPr/>
          <p:nvPr/>
        </p:nvSpPr>
        <p:spPr>
          <a:xfrm>
            <a:off x="6830645" y="831817"/>
            <a:ext cx="3775393" cy="400110"/>
          </a:xfrm>
          <a:prstGeom prst="rect">
            <a:avLst/>
          </a:prstGeom>
          <a:ln>
            <a:noFill/>
          </a:ln>
        </p:spPr>
        <p:txBody>
          <a:bodyPr wrap="none">
            <a:spAutoFit/>
          </a:bodyPr>
          <a:lstStyle/>
          <a:p>
            <a:pPr algn="ctr"/>
            <a:r>
              <a:rPr lang="zh-CN" altLang="en-US" sz="2000" b="1" dirty="0">
                <a:solidFill>
                  <a:srgbClr val="003399"/>
                </a:solidFill>
                <a:latin typeface="微软雅黑" panose="020B0503020204020204" pitchFamily="34" charset="-122"/>
                <a:ea typeface="微软雅黑" panose="020B0503020204020204" pitchFamily="34" charset="-122"/>
              </a:rPr>
              <a:t>中断处理程序（中断查询程序）</a:t>
            </a:r>
            <a:endParaRPr lang="zh-CN" altLang="en-US" sz="2000" b="1" dirty="0">
              <a:solidFill>
                <a:srgbClr val="003399"/>
              </a:solidFill>
              <a:latin typeface="微软雅黑" panose="020B0503020204020204" pitchFamily="34" charset="-122"/>
              <a:ea typeface="微软雅黑" panose="020B0503020204020204" pitchFamily="34" charset="-122"/>
            </a:endParaRPr>
          </a:p>
        </p:txBody>
      </p:sp>
      <p:sp>
        <p:nvSpPr>
          <p:cNvPr id="14" name="矩形 13"/>
          <p:cNvSpPr/>
          <p:nvPr/>
        </p:nvSpPr>
        <p:spPr>
          <a:xfrm>
            <a:off x="8170694" y="6029522"/>
            <a:ext cx="1107997" cy="369332"/>
          </a:xfrm>
          <a:prstGeom prst="rect">
            <a:avLst/>
          </a:prstGeom>
          <a:ln>
            <a:noFill/>
          </a:ln>
        </p:spPr>
        <p:txBody>
          <a:bodyPr wrap="none">
            <a:spAutoFit/>
          </a:bodyPr>
          <a:lstStyle/>
          <a:p>
            <a:pPr algn="ctr"/>
            <a:r>
              <a:rPr lang="zh-CN" altLang="en-US" sz="1800" b="1" dirty="0">
                <a:latin typeface="微软雅黑" panose="020B0503020204020204" pitchFamily="34" charset="-122"/>
                <a:ea typeface="微软雅黑" panose="020B0503020204020204" pitchFamily="34" charset="-122"/>
              </a:rPr>
              <a:t>中断返回</a:t>
            </a:r>
            <a:endParaRPr lang="zh-CN" altLang="en-US" sz="1800" b="1" dirty="0">
              <a:latin typeface="微软雅黑" panose="020B0503020204020204" pitchFamily="34" charset="-122"/>
              <a:ea typeface="微软雅黑" panose="020B0503020204020204" pitchFamily="34" charset="-122"/>
            </a:endParaRPr>
          </a:p>
        </p:txBody>
      </p:sp>
      <p:cxnSp>
        <p:nvCxnSpPr>
          <p:cNvPr id="16" name="直接箭头连接符 15"/>
          <p:cNvCxnSpPr>
            <a:stCxn id="4" idx="2"/>
            <a:endCxn id="5" idx="0"/>
          </p:cNvCxnSpPr>
          <p:nvPr/>
        </p:nvCxnSpPr>
        <p:spPr bwMode="auto">
          <a:xfrm>
            <a:off x="8721397" y="1677904"/>
            <a:ext cx="0" cy="344153"/>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8" name="直接箭头连接符 17"/>
          <p:cNvCxnSpPr>
            <a:stCxn id="5" idx="2"/>
            <a:endCxn id="6" idx="0"/>
          </p:cNvCxnSpPr>
          <p:nvPr/>
        </p:nvCxnSpPr>
        <p:spPr bwMode="auto">
          <a:xfrm flipH="1">
            <a:off x="8719260" y="2330592"/>
            <a:ext cx="2137" cy="359048"/>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0" name="直接箭头连接符 19"/>
          <p:cNvCxnSpPr>
            <a:stCxn id="6" idx="2"/>
            <a:endCxn id="7" idx="0"/>
          </p:cNvCxnSpPr>
          <p:nvPr/>
        </p:nvCxnSpPr>
        <p:spPr bwMode="auto">
          <a:xfrm>
            <a:off x="8719260" y="3024920"/>
            <a:ext cx="0" cy="35052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5" name="直接箭头连接符 24"/>
          <p:cNvCxnSpPr>
            <a:stCxn id="6" idx="3"/>
            <a:endCxn id="10" idx="1"/>
          </p:cNvCxnSpPr>
          <p:nvPr/>
        </p:nvCxnSpPr>
        <p:spPr bwMode="auto">
          <a:xfrm flipV="1">
            <a:off x="9618420" y="2856089"/>
            <a:ext cx="515460" cy="1191"/>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27" name="直接箭头连接符 26"/>
          <p:cNvCxnSpPr>
            <a:stCxn id="7" idx="3"/>
            <a:endCxn id="11" idx="1"/>
          </p:cNvCxnSpPr>
          <p:nvPr/>
        </p:nvCxnSpPr>
        <p:spPr bwMode="auto">
          <a:xfrm flipV="1">
            <a:off x="9618420" y="3542633"/>
            <a:ext cx="515460" cy="447"/>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3" name="直接箭头连接符 32"/>
          <p:cNvCxnSpPr>
            <a:stCxn id="8" idx="3"/>
            <a:endCxn id="9" idx="1"/>
          </p:cNvCxnSpPr>
          <p:nvPr/>
        </p:nvCxnSpPr>
        <p:spPr bwMode="auto">
          <a:xfrm>
            <a:off x="9618420" y="4853720"/>
            <a:ext cx="512254" cy="297"/>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38" name="直接箭头连接符 37"/>
          <p:cNvCxnSpPr>
            <a:stCxn id="8" idx="2"/>
            <a:endCxn id="12" idx="0"/>
          </p:cNvCxnSpPr>
          <p:nvPr/>
        </p:nvCxnSpPr>
        <p:spPr bwMode="auto">
          <a:xfrm>
            <a:off x="8719260" y="5021360"/>
            <a:ext cx="4272" cy="434340"/>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42" name="直接箭头连接符 41"/>
          <p:cNvCxnSpPr>
            <a:stCxn id="12" idx="2"/>
            <a:endCxn id="14" idx="0"/>
          </p:cNvCxnSpPr>
          <p:nvPr/>
        </p:nvCxnSpPr>
        <p:spPr bwMode="auto">
          <a:xfrm>
            <a:off x="8723532" y="5745260"/>
            <a:ext cx="1161" cy="284262"/>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43" name="矩形 42"/>
          <p:cNvSpPr/>
          <p:nvPr/>
        </p:nvSpPr>
        <p:spPr>
          <a:xfrm>
            <a:off x="9678362" y="2545224"/>
            <a:ext cx="415499" cy="369332"/>
          </a:xfrm>
          <a:prstGeom prst="rect">
            <a:avLst/>
          </a:prstGeom>
          <a:ln>
            <a:noFill/>
          </a:ln>
        </p:spPr>
        <p:txBody>
          <a:bodyPr wrap="none">
            <a:spAutoFit/>
          </a:bodyPr>
          <a:lstStyle/>
          <a:p>
            <a:pPr algn="ctr"/>
            <a:r>
              <a:rPr lang="zh-CN" altLang="en-US" sz="1800" b="1" dirty="0">
                <a:solidFill>
                  <a:srgbClr val="3131FF"/>
                </a:solidFill>
                <a:latin typeface="微软雅黑" panose="020B0503020204020204" pitchFamily="34" charset="-122"/>
                <a:ea typeface="微软雅黑" panose="020B0503020204020204" pitchFamily="34" charset="-122"/>
              </a:rPr>
              <a:t>是</a:t>
            </a:r>
            <a:endParaRPr lang="zh-CN" altLang="en-US" sz="1800" b="1" dirty="0">
              <a:solidFill>
                <a:srgbClr val="3131FF"/>
              </a:solidFill>
              <a:latin typeface="微软雅黑" panose="020B0503020204020204" pitchFamily="34" charset="-122"/>
              <a:ea typeface="微软雅黑" panose="020B0503020204020204" pitchFamily="34" charset="-122"/>
            </a:endParaRPr>
          </a:p>
        </p:txBody>
      </p:sp>
      <p:sp>
        <p:nvSpPr>
          <p:cNvPr id="44" name="矩形 43"/>
          <p:cNvSpPr/>
          <p:nvPr/>
        </p:nvSpPr>
        <p:spPr>
          <a:xfrm>
            <a:off x="9678362" y="3220302"/>
            <a:ext cx="415499" cy="369332"/>
          </a:xfrm>
          <a:prstGeom prst="rect">
            <a:avLst/>
          </a:prstGeom>
          <a:ln>
            <a:noFill/>
          </a:ln>
        </p:spPr>
        <p:txBody>
          <a:bodyPr wrap="none">
            <a:spAutoFit/>
          </a:bodyPr>
          <a:lstStyle/>
          <a:p>
            <a:pPr algn="ctr"/>
            <a:r>
              <a:rPr lang="zh-CN" altLang="en-US" sz="1800" b="1" dirty="0">
                <a:solidFill>
                  <a:srgbClr val="3131FF"/>
                </a:solidFill>
                <a:latin typeface="微软雅黑" panose="020B0503020204020204" pitchFamily="34" charset="-122"/>
                <a:ea typeface="微软雅黑" panose="020B0503020204020204" pitchFamily="34" charset="-122"/>
              </a:rPr>
              <a:t>是</a:t>
            </a:r>
            <a:endParaRPr lang="zh-CN" altLang="en-US" sz="1800" b="1" dirty="0">
              <a:solidFill>
                <a:srgbClr val="3131FF"/>
              </a:solidFill>
              <a:latin typeface="微软雅黑" panose="020B0503020204020204" pitchFamily="34" charset="-122"/>
              <a:ea typeface="微软雅黑" panose="020B0503020204020204" pitchFamily="34" charset="-122"/>
            </a:endParaRPr>
          </a:p>
        </p:txBody>
      </p:sp>
      <p:sp>
        <p:nvSpPr>
          <p:cNvPr id="45" name="矩形 44"/>
          <p:cNvSpPr/>
          <p:nvPr/>
        </p:nvSpPr>
        <p:spPr>
          <a:xfrm>
            <a:off x="9678362" y="4527955"/>
            <a:ext cx="415499" cy="369332"/>
          </a:xfrm>
          <a:prstGeom prst="rect">
            <a:avLst/>
          </a:prstGeom>
          <a:ln>
            <a:noFill/>
          </a:ln>
        </p:spPr>
        <p:txBody>
          <a:bodyPr wrap="none">
            <a:spAutoFit/>
          </a:bodyPr>
          <a:lstStyle/>
          <a:p>
            <a:pPr algn="ctr"/>
            <a:r>
              <a:rPr lang="zh-CN" altLang="en-US" sz="1800" b="1" dirty="0">
                <a:solidFill>
                  <a:srgbClr val="3131FF"/>
                </a:solidFill>
                <a:latin typeface="微软雅黑" panose="020B0503020204020204" pitchFamily="34" charset="-122"/>
                <a:ea typeface="微软雅黑" panose="020B0503020204020204" pitchFamily="34" charset="-122"/>
              </a:rPr>
              <a:t>是</a:t>
            </a:r>
            <a:endParaRPr lang="zh-CN" altLang="en-US" sz="1800" b="1" dirty="0">
              <a:solidFill>
                <a:srgbClr val="3131FF"/>
              </a:solidFill>
              <a:latin typeface="微软雅黑" panose="020B0503020204020204" pitchFamily="34" charset="-122"/>
              <a:ea typeface="微软雅黑" panose="020B0503020204020204" pitchFamily="34" charset="-122"/>
            </a:endParaRPr>
          </a:p>
        </p:txBody>
      </p:sp>
      <p:sp>
        <p:nvSpPr>
          <p:cNvPr id="46" name="矩形 45"/>
          <p:cNvSpPr/>
          <p:nvPr/>
        </p:nvSpPr>
        <p:spPr>
          <a:xfrm>
            <a:off x="8682746" y="5092005"/>
            <a:ext cx="415499" cy="369332"/>
          </a:xfrm>
          <a:prstGeom prst="rect">
            <a:avLst/>
          </a:prstGeom>
          <a:ln>
            <a:noFill/>
          </a:ln>
        </p:spPr>
        <p:txBody>
          <a:bodyPr wrap="none">
            <a:spAutoFit/>
          </a:bodyPr>
          <a:lstStyle/>
          <a:p>
            <a:pPr algn="ctr"/>
            <a:r>
              <a:rPr lang="zh-CN" altLang="en-US" sz="1800" b="1" dirty="0">
                <a:solidFill>
                  <a:srgbClr val="3131FF"/>
                </a:solidFill>
                <a:latin typeface="微软雅黑" panose="020B0503020204020204" pitchFamily="34" charset="-122"/>
                <a:ea typeface="微软雅黑" panose="020B0503020204020204" pitchFamily="34" charset="-122"/>
              </a:rPr>
              <a:t>否</a:t>
            </a:r>
            <a:endParaRPr lang="zh-CN" altLang="en-US" sz="1800" b="1" dirty="0">
              <a:solidFill>
                <a:srgbClr val="3131FF"/>
              </a:solidFill>
              <a:latin typeface="微软雅黑" panose="020B0503020204020204" pitchFamily="34" charset="-122"/>
              <a:ea typeface="微软雅黑" panose="020B0503020204020204" pitchFamily="34" charset="-122"/>
            </a:endParaRPr>
          </a:p>
        </p:txBody>
      </p:sp>
      <p:sp>
        <p:nvSpPr>
          <p:cNvPr id="47" name="矩形 46"/>
          <p:cNvSpPr/>
          <p:nvPr/>
        </p:nvSpPr>
        <p:spPr>
          <a:xfrm>
            <a:off x="8696576" y="3765603"/>
            <a:ext cx="415499" cy="369332"/>
          </a:xfrm>
          <a:prstGeom prst="rect">
            <a:avLst/>
          </a:prstGeom>
          <a:ln>
            <a:noFill/>
          </a:ln>
        </p:spPr>
        <p:txBody>
          <a:bodyPr wrap="none">
            <a:spAutoFit/>
          </a:bodyPr>
          <a:lstStyle/>
          <a:p>
            <a:pPr algn="ctr"/>
            <a:r>
              <a:rPr lang="zh-CN" altLang="en-US" sz="1800" b="1" dirty="0">
                <a:solidFill>
                  <a:srgbClr val="3131FF"/>
                </a:solidFill>
                <a:latin typeface="微软雅黑" panose="020B0503020204020204" pitchFamily="34" charset="-122"/>
                <a:ea typeface="微软雅黑" panose="020B0503020204020204" pitchFamily="34" charset="-122"/>
              </a:rPr>
              <a:t>否</a:t>
            </a:r>
            <a:endParaRPr lang="zh-CN" altLang="en-US" sz="1800" b="1" dirty="0">
              <a:solidFill>
                <a:srgbClr val="3131FF"/>
              </a:solidFill>
              <a:latin typeface="微软雅黑" panose="020B0503020204020204" pitchFamily="34" charset="-122"/>
              <a:ea typeface="微软雅黑" panose="020B0503020204020204" pitchFamily="34" charset="-122"/>
            </a:endParaRPr>
          </a:p>
        </p:txBody>
      </p:sp>
      <p:sp>
        <p:nvSpPr>
          <p:cNvPr id="48" name="矩形 47"/>
          <p:cNvSpPr/>
          <p:nvPr/>
        </p:nvSpPr>
        <p:spPr>
          <a:xfrm>
            <a:off x="8693611" y="3063253"/>
            <a:ext cx="415499" cy="369332"/>
          </a:xfrm>
          <a:prstGeom prst="rect">
            <a:avLst/>
          </a:prstGeom>
          <a:ln>
            <a:noFill/>
          </a:ln>
        </p:spPr>
        <p:txBody>
          <a:bodyPr wrap="none">
            <a:spAutoFit/>
          </a:bodyPr>
          <a:lstStyle/>
          <a:p>
            <a:pPr algn="ctr"/>
            <a:r>
              <a:rPr lang="zh-CN" altLang="en-US" sz="1800" b="1" dirty="0">
                <a:solidFill>
                  <a:srgbClr val="3131FF"/>
                </a:solidFill>
                <a:latin typeface="微软雅黑" panose="020B0503020204020204" pitchFamily="34" charset="-122"/>
                <a:ea typeface="微软雅黑" panose="020B0503020204020204" pitchFamily="34" charset="-122"/>
              </a:rPr>
              <a:t>否</a:t>
            </a:r>
            <a:endParaRPr lang="zh-CN" altLang="en-US" sz="1800" b="1" dirty="0">
              <a:solidFill>
                <a:srgbClr val="3131FF"/>
              </a:solidFill>
              <a:latin typeface="微软雅黑" panose="020B0503020204020204" pitchFamily="34" charset="-122"/>
              <a:ea typeface="微软雅黑" panose="020B0503020204020204" pitchFamily="34" charset="-122"/>
            </a:endParaRPr>
          </a:p>
        </p:txBody>
      </p:sp>
      <p:sp>
        <p:nvSpPr>
          <p:cNvPr id="50" name="矩形 49"/>
          <p:cNvSpPr/>
          <p:nvPr/>
        </p:nvSpPr>
        <p:spPr bwMode="auto">
          <a:xfrm>
            <a:off x="8007252" y="4130727"/>
            <a:ext cx="1432560" cy="289560"/>
          </a:xfrm>
          <a:prstGeom prst="rect">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51" name="矩形 50"/>
          <p:cNvSpPr/>
          <p:nvPr/>
        </p:nvSpPr>
        <p:spPr bwMode="auto">
          <a:xfrm>
            <a:off x="9139351" y="4085353"/>
            <a:ext cx="1432560" cy="289560"/>
          </a:xfrm>
          <a:prstGeom prst="rect">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52" name="矩形 51"/>
          <p:cNvSpPr/>
          <p:nvPr/>
        </p:nvSpPr>
        <p:spPr bwMode="auto">
          <a:xfrm>
            <a:off x="10299033" y="4049377"/>
            <a:ext cx="1432560" cy="289560"/>
          </a:xfrm>
          <a:prstGeom prst="rect">
            <a:avLst/>
          </a:prstGeom>
          <a:no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a:t>
            </a:r>
            <a:endParaRPr kumimoji="0" lang="zh-CN" altLang="en-US" sz="18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cxnSp>
        <p:nvCxnSpPr>
          <p:cNvPr id="54" name="直接箭头连接符 53"/>
          <p:cNvCxnSpPr>
            <a:stCxn id="7" idx="2"/>
          </p:cNvCxnSpPr>
          <p:nvPr/>
        </p:nvCxnSpPr>
        <p:spPr bwMode="auto">
          <a:xfrm flipH="1">
            <a:off x="8719259" y="3710720"/>
            <a:ext cx="1" cy="420007"/>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56" name="直接箭头连接符 55"/>
          <p:cNvCxnSpPr>
            <a:stCxn id="50" idx="2"/>
            <a:endCxn id="8" idx="0"/>
          </p:cNvCxnSpPr>
          <p:nvPr/>
        </p:nvCxnSpPr>
        <p:spPr bwMode="auto">
          <a:xfrm flipH="1">
            <a:off x="8719260" y="4420287"/>
            <a:ext cx="4272" cy="265793"/>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linds(horizontal)">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horizontal)">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linds(horizontal)">
                                      <p:cBhvr>
                                        <p:cTn id="52" dur="500"/>
                                        <p:tgtEl>
                                          <p:spTgt spid="25"/>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blinds(horizontal)">
                                      <p:cBhvr>
                                        <p:cTn id="55" dur="500"/>
                                        <p:tgtEl>
                                          <p:spTgt spid="43"/>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blinds(horizontal)">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blinds(horizontal)">
                                      <p:cBhvr>
                                        <p:cTn id="65" dur="500"/>
                                        <p:tgtEl>
                                          <p:spTgt spid="20"/>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48"/>
                                        </p:tgtEl>
                                        <p:attrNameLst>
                                          <p:attrName>style.visibility</p:attrName>
                                        </p:attrNameLst>
                                      </p:cBhvr>
                                      <p:to>
                                        <p:strVal val="visible"/>
                                      </p:to>
                                    </p:set>
                                    <p:animEffect transition="in" filter="blinds(horizontal)">
                                      <p:cBhvr>
                                        <p:cTn id="68" dur="500"/>
                                        <p:tgtEl>
                                          <p:spTgt spid="48"/>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blinds(horizontal)">
                                      <p:cBhvr>
                                        <p:cTn id="73" dur="500"/>
                                        <p:tgtEl>
                                          <p:spTgt spid="7"/>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blinds(horizontal)">
                                      <p:cBhvr>
                                        <p:cTn id="78" dur="500"/>
                                        <p:tgtEl>
                                          <p:spTgt spid="27"/>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blinds(horizontal)">
                                      <p:cBhvr>
                                        <p:cTn id="81" dur="500"/>
                                        <p:tgtEl>
                                          <p:spTgt spid="44"/>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11"/>
                                        </p:tgtEl>
                                        <p:attrNameLst>
                                          <p:attrName>style.visibility</p:attrName>
                                        </p:attrNameLst>
                                      </p:cBhvr>
                                      <p:to>
                                        <p:strVal val="visible"/>
                                      </p:to>
                                    </p:set>
                                    <p:animEffect transition="in" filter="blinds(horizontal)">
                                      <p:cBhvr>
                                        <p:cTn id="86" dur="500"/>
                                        <p:tgtEl>
                                          <p:spTgt spid="11"/>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blinds(horizontal)">
                                      <p:cBhvr>
                                        <p:cTn id="91" dur="500"/>
                                        <p:tgtEl>
                                          <p:spTgt spid="47"/>
                                        </p:tgtEl>
                                      </p:cBhvr>
                                    </p:animEffect>
                                  </p:childTnLst>
                                </p:cTn>
                              </p:par>
                              <p:par>
                                <p:cTn id="92" presetID="3" presetClass="entr" presetSubtype="10" fill="hold" nodeType="withEffect">
                                  <p:stCondLst>
                                    <p:cond delay="0"/>
                                  </p:stCondLst>
                                  <p:childTnLst>
                                    <p:set>
                                      <p:cBhvr>
                                        <p:cTn id="93" dur="1" fill="hold">
                                          <p:stCondLst>
                                            <p:cond delay="0"/>
                                          </p:stCondLst>
                                        </p:cTn>
                                        <p:tgtEl>
                                          <p:spTgt spid="54"/>
                                        </p:tgtEl>
                                        <p:attrNameLst>
                                          <p:attrName>style.visibility</p:attrName>
                                        </p:attrNameLst>
                                      </p:cBhvr>
                                      <p:to>
                                        <p:strVal val="visible"/>
                                      </p:to>
                                    </p:set>
                                    <p:animEffect transition="in" filter="blinds(horizontal)">
                                      <p:cBhvr>
                                        <p:cTn id="94" dur="500"/>
                                        <p:tgtEl>
                                          <p:spTgt spid="54"/>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50"/>
                                        </p:tgtEl>
                                        <p:attrNameLst>
                                          <p:attrName>style.visibility</p:attrName>
                                        </p:attrNameLst>
                                      </p:cBhvr>
                                      <p:to>
                                        <p:strVal val="visible"/>
                                      </p:to>
                                    </p:set>
                                    <p:animEffect transition="in" filter="blinds(horizontal)">
                                      <p:cBhvr>
                                        <p:cTn id="99" dur="500"/>
                                        <p:tgtEl>
                                          <p:spTgt spid="50"/>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51"/>
                                        </p:tgtEl>
                                        <p:attrNameLst>
                                          <p:attrName>style.visibility</p:attrName>
                                        </p:attrNameLst>
                                      </p:cBhvr>
                                      <p:to>
                                        <p:strVal val="visible"/>
                                      </p:to>
                                    </p:set>
                                    <p:animEffect transition="in" filter="blinds(horizontal)">
                                      <p:cBhvr>
                                        <p:cTn id="102" dur="500"/>
                                        <p:tgtEl>
                                          <p:spTgt spid="51"/>
                                        </p:tgtEl>
                                      </p:cBhvr>
                                    </p:animEffect>
                                  </p:childTnLst>
                                </p:cTn>
                              </p:par>
                              <p:par>
                                <p:cTn id="103" presetID="3" presetClass="entr" presetSubtype="10" fill="hold" grpId="0" nodeType="withEffect">
                                  <p:stCondLst>
                                    <p:cond delay="0"/>
                                  </p:stCondLst>
                                  <p:childTnLst>
                                    <p:set>
                                      <p:cBhvr>
                                        <p:cTn id="104" dur="1" fill="hold">
                                          <p:stCondLst>
                                            <p:cond delay="0"/>
                                          </p:stCondLst>
                                        </p:cTn>
                                        <p:tgtEl>
                                          <p:spTgt spid="52"/>
                                        </p:tgtEl>
                                        <p:attrNameLst>
                                          <p:attrName>style.visibility</p:attrName>
                                        </p:attrNameLst>
                                      </p:cBhvr>
                                      <p:to>
                                        <p:strVal val="visible"/>
                                      </p:to>
                                    </p:set>
                                    <p:animEffect transition="in" filter="blinds(horizontal)">
                                      <p:cBhvr>
                                        <p:cTn id="105" dur="500"/>
                                        <p:tgtEl>
                                          <p:spTgt spid="52"/>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nodeType="clickEffect">
                                  <p:stCondLst>
                                    <p:cond delay="0"/>
                                  </p:stCondLst>
                                  <p:childTnLst>
                                    <p:set>
                                      <p:cBhvr>
                                        <p:cTn id="109" dur="1" fill="hold">
                                          <p:stCondLst>
                                            <p:cond delay="0"/>
                                          </p:stCondLst>
                                        </p:cTn>
                                        <p:tgtEl>
                                          <p:spTgt spid="56"/>
                                        </p:tgtEl>
                                        <p:attrNameLst>
                                          <p:attrName>style.visibility</p:attrName>
                                        </p:attrNameLst>
                                      </p:cBhvr>
                                      <p:to>
                                        <p:strVal val="visible"/>
                                      </p:to>
                                    </p:set>
                                    <p:animEffect transition="in" filter="blinds(horizontal)">
                                      <p:cBhvr>
                                        <p:cTn id="110" dur="500"/>
                                        <p:tgtEl>
                                          <p:spTgt spid="56"/>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8"/>
                                        </p:tgtEl>
                                        <p:attrNameLst>
                                          <p:attrName>style.visibility</p:attrName>
                                        </p:attrNameLst>
                                      </p:cBhvr>
                                      <p:to>
                                        <p:strVal val="visible"/>
                                      </p:to>
                                    </p:set>
                                    <p:animEffect transition="in" filter="blinds(horizontal)">
                                      <p:cBhvr>
                                        <p:cTn id="115" dur="500"/>
                                        <p:tgtEl>
                                          <p:spTgt spid="8"/>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nodeType="clickEffect">
                                  <p:stCondLst>
                                    <p:cond delay="0"/>
                                  </p:stCondLst>
                                  <p:childTnLst>
                                    <p:set>
                                      <p:cBhvr>
                                        <p:cTn id="119" dur="1" fill="hold">
                                          <p:stCondLst>
                                            <p:cond delay="0"/>
                                          </p:stCondLst>
                                        </p:cTn>
                                        <p:tgtEl>
                                          <p:spTgt spid="33"/>
                                        </p:tgtEl>
                                        <p:attrNameLst>
                                          <p:attrName>style.visibility</p:attrName>
                                        </p:attrNameLst>
                                      </p:cBhvr>
                                      <p:to>
                                        <p:strVal val="visible"/>
                                      </p:to>
                                    </p:set>
                                    <p:animEffect transition="in" filter="blinds(horizontal)">
                                      <p:cBhvr>
                                        <p:cTn id="120" dur="500"/>
                                        <p:tgtEl>
                                          <p:spTgt spid="33"/>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blinds(horizontal)">
                                      <p:cBhvr>
                                        <p:cTn id="123" dur="500"/>
                                        <p:tgtEl>
                                          <p:spTgt spid="45"/>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10" fill="hold" grpId="0" nodeType="clickEffect">
                                  <p:stCondLst>
                                    <p:cond delay="0"/>
                                  </p:stCondLst>
                                  <p:childTnLst>
                                    <p:set>
                                      <p:cBhvr>
                                        <p:cTn id="127" dur="1" fill="hold">
                                          <p:stCondLst>
                                            <p:cond delay="0"/>
                                          </p:stCondLst>
                                        </p:cTn>
                                        <p:tgtEl>
                                          <p:spTgt spid="9"/>
                                        </p:tgtEl>
                                        <p:attrNameLst>
                                          <p:attrName>style.visibility</p:attrName>
                                        </p:attrNameLst>
                                      </p:cBhvr>
                                      <p:to>
                                        <p:strVal val="visible"/>
                                      </p:to>
                                    </p:set>
                                    <p:animEffect transition="in" filter="blinds(horizontal)">
                                      <p:cBhvr>
                                        <p:cTn id="128" dur="500"/>
                                        <p:tgtEl>
                                          <p:spTgt spid="9"/>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10" fill="hold" nodeType="clickEffect">
                                  <p:stCondLst>
                                    <p:cond delay="0"/>
                                  </p:stCondLst>
                                  <p:childTnLst>
                                    <p:set>
                                      <p:cBhvr>
                                        <p:cTn id="132" dur="1" fill="hold">
                                          <p:stCondLst>
                                            <p:cond delay="0"/>
                                          </p:stCondLst>
                                        </p:cTn>
                                        <p:tgtEl>
                                          <p:spTgt spid="38"/>
                                        </p:tgtEl>
                                        <p:attrNameLst>
                                          <p:attrName>style.visibility</p:attrName>
                                        </p:attrNameLst>
                                      </p:cBhvr>
                                      <p:to>
                                        <p:strVal val="visible"/>
                                      </p:to>
                                    </p:set>
                                    <p:animEffect transition="in" filter="blinds(horizontal)">
                                      <p:cBhvr>
                                        <p:cTn id="133" dur="500"/>
                                        <p:tgtEl>
                                          <p:spTgt spid="38"/>
                                        </p:tgtEl>
                                      </p:cBhvr>
                                    </p:animEffect>
                                  </p:childTnLst>
                                </p:cTn>
                              </p:par>
                              <p:par>
                                <p:cTn id="134" presetID="3" presetClass="entr" presetSubtype="10" fill="hold" grpId="0" nodeType="withEffect">
                                  <p:stCondLst>
                                    <p:cond delay="0"/>
                                  </p:stCondLst>
                                  <p:childTnLst>
                                    <p:set>
                                      <p:cBhvr>
                                        <p:cTn id="135" dur="1" fill="hold">
                                          <p:stCondLst>
                                            <p:cond delay="0"/>
                                          </p:stCondLst>
                                        </p:cTn>
                                        <p:tgtEl>
                                          <p:spTgt spid="46"/>
                                        </p:tgtEl>
                                        <p:attrNameLst>
                                          <p:attrName>style.visibility</p:attrName>
                                        </p:attrNameLst>
                                      </p:cBhvr>
                                      <p:to>
                                        <p:strVal val="visible"/>
                                      </p:to>
                                    </p:set>
                                    <p:animEffect transition="in" filter="blinds(horizontal)">
                                      <p:cBhvr>
                                        <p:cTn id="136" dur="500"/>
                                        <p:tgtEl>
                                          <p:spTgt spid="46"/>
                                        </p:tgtEl>
                                      </p:cBhvr>
                                    </p:animEffect>
                                  </p:childTnLst>
                                </p:cTn>
                              </p:par>
                            </p:childTnLst>
                          </p:cTn>
                        </p:par>
                      </p:childTnLst>
                    </p:cTn>
                  </p:par>
                  <p:par>
                    <p:cTn id="137" fill="hold">
                      <p:stCondLst>
                        <p:cond delay="indefinite"/>
                      </p:stCondLst>
                      <p:childTnLst>
                        <p:par>
                          <p:cTn id="138" fill="hold">
                            <p:stCondLst>
                              <p:cond delay="0"/>
                            </p:stCondLst>
                            <p:childTnLst>
                              <p:par>
                                <p:cTn id="139" presetID="3" presetClass="entr" presetSubtype="10" fill="hold" grpId="0" nodeType="clickEffect">
                                  <p:stCondLst>
                                    <p:cond delay="0"/>
                                  </p:stCondLst>
                                  <p:childTnLst>
                                    <p:set>
                                      <p:cBhvr>
                                        <p:cTn id="140" dur="1" fill="hold">
                                          <p:stCondLst>
                                            <p:cond delay="0"/>
                                          </p:stCondLst>
                                        </p:cTn>
                                        <p:tgtEl>
                                          <p:spTgt spid="12"/>
                                        </p:tgtEl>
                                        <p:attrNameLst>
                                          <p:attrName>style.visibility</p:attrName>
                                        </p:attrNameLst>
                                      </p:cBhvr>
                                      <p:to>
                                        <p:strVal val="visible"/>
                                      </p:to>
                                    </p:set>
                                    <p:animEffect transition="in" filter="blinds(horizontal)">
                                      <p:cBhvr>
                                        <p:cTn id="141" dur="500"/>
                                        <p:tgtEl>
                                          <p:spTgt spid="12"/>
                                        </p:tgtEl>
                                      </p:cBhvr>
                                    </p:animEffect>
                                  </p:childTnLst>
                                </p:cTn>
                              </p:par>
                            </p:childTnLst>
                          </p:cTn>
                        </p:par>
                      </p:childTnLst>
                    </p:cTn>
                  </p:par>
                  <p:par>
                    <p:cTn id="142" fill="hold">
                      <p:stCondLst>
                        <p:cond delay="indefinite"/>
                      </p:stCondLst>
                      <p:childTnLst>
                        <p:par>
                          <p:cTn id="143" fill="hold">
                            <p:stCondLst>
                              <p:cond delay="0"/>
                            </p:stCondLst>
                            <p:childTnLst>
                              <p:par>
                                <p:cTn id="144" presetID="3" presetClass="entr" presetSubtype="10" fill="hold" nodeType="clickEffect">
                                  <p:stCondLst>
                                    <p:cond delay="0"/>
                                  </p:stCondLst>
                                  <p:childTnLst>
                                    <p:set>
                                      <p:cBhvr>
                                        <p:cTn id="145" dur="1" fill="hold">
                                          <p:stCondLst>
                                            <p:cond delay="0"/>
                                          </p:stCondLst>
                                        </p:cTn>
                                        <p:tgtEl>
                                          <p:spTgt spid="42"/>
                                        </p:tgtEl>
                                        <p:attrNameLst>
                                          <p:attrName>style.visibility</p:attrName>
                                        </p:attrNameLst>
                                      </p:cBhvr>
                                      <p:to>
                                        <p:strVal val="visible"/>
                                      </p:to>
                                    </p:set>
                                    <p:animEffect transition="in" filter="blinds(horizontal)">
                                      <p:cBhvr>
                                        <p:cTn id="146" dur="500"/>
                                        <p:tgtEl>
                                          <p:spTgt spid="42"/>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ntr" presetSubtype="10" fill="hold" grpId="0" nodeType="clickEffect">
                                  <p:stCondLst>
                                    <p:cond delay="0"/>
                                  </p:stCondLst>
                                  <p:childTnLst>
                                    <p:set>
                                      <p:cBhvr>
                                        <p:cTn id="150" dur="1" fill="hold">
                                          <p:stCondLst>
                                            <p:cond delay="0"/>
                                          </p:stCondLst>
                                        </p:cTn>
                                        <p:tgtEl>
                                          <p:spTgt spid="14"/>
                                        </p:tgtEl>
                                        <p:attrNameLst>
                                          <p:attrName>style.visibility</p:attrName>
                                        </p:attrNameLst>
                                      </p:cBhvr>
                                      <p:to>
                                        <p:strVal val="visible"/>
                                      </p:to>
                                    </p:set>
                                    <p:animEffect transition="in" filter="blinds(horizontal)">
                                      <p:cBhvr>
                                        <p:cTn id="1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p:bldP spid="14" grpId="0"/>
      <p:bldP spid="43" grpId="0"/>
      <p:bldP spid="44" grpId="0"/>
      <p:bldP spid="45" grpId="0"/>
      <p:bldP spid="46" grpId="0"/>
      <p:bldP spid="47" grpId="0"/>
      <p:bldP spid="48" grpId="0"/>
      <p:bldP spid="50" grpId="0"/>
      <p:bldP spid="51" grpId="0"/>
      <p:bldP spid="5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中断源的两种识别和判优方法</a:t>
            </a:r>
            <a:endParaRPr lang="zh-CN" altLang="en-US" dirty="0"/>
          </a:p>
        </p:txBody>
      </p:sp>
      <p:sp>
        <p:nvSpPr>
          <p:cNvPr id="3" name="内容占位符 2"/>
          <p:cNvSpPr>
            <a:spLocks noGrp="1"/>
          </p:cNvSpPr>
          <p:nvPr>
            <p:ph idx="1"/>
          </p:nvPr>
        </p:nvSpPr>
        <p:spPr>
          <a:xfrm>
            <a:off x="532506" y="843364"/>
            <a:ext cx="11025829" cy="556884"/>
          </a:xfrm>
        </p:spPr>
        <p:txBody>
          <a:bodyPr/>
          <a:lstStyle/>
          <a:p>
            <a:pPr marL="0" indent="0">
              <a:buNone/>
            </a:pPr>
            <a:r>
              <a:rPr lang="zh-CN" altLang="en-US" dirty="0"/>
              <a:t>方法二：硬件判优方法</a:t>
            </a:r>
            <a:endParaRPr lang="en-US" altLang="zh-CN" dirty="0"/>
          </a:p>
        </p:txBody>
      </p:sp>
      <p:sp>
        <p:nvSpPr>
          <p:cNvPr id="4" name="Text Box 21"/>
          <p:cNvSpPr txBox="1">
            <a:spLocks noChangeArrowheads="1"/>
          </p:cNvSpPr>
          <p:nvPr/>
        </p:nvSpPr>
        <p:spPr bwMode="auto">
          <a:xfrm>
            <a:off x="1885273" y="2298460"/>
            <a:ext cx="2770188" cy="436563"/>
          </a:xfrm>
          <a:prstGeom prst="rect">
            <a:avLst/>
          </a:prstGeom>
          <a:solidFill>
            <a:srgbClr val="FF8119"/>
          </a:solidFill>
          <a:ln w="9525">
            <a:solidFill>
              <a:schemeClr val="tx1"/>
            </a:solidFill>
            <a:miter lim="800000"/>
          </a:ln>
          <a:effec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endParaRPr kumimoji="1" lang="zh-CN" altLang="en-US" sz="2200" dirty="0">
              <a:solidFill>
                <a:srgbClr val="FF8119"/>
              </a:solidFill>
              <a:ea typeface="黑体" panose="02010609060101010101" pitchFamily="49" charset="-122"/>
            </a:endParaRPr>
          </a:p>
        </p:txBody>
      </p:sp>
      <p:sp>
        <p:nvSpPr>
          <p:cNvPr id="5" name="Text Box 19"/>
          <p:cNvSpPr txBox="1">
            <a:spLocks noChangeArrowheads="1"/>
          </p:cNvSpPr>
          <p:nvPr/>
        </p:nvSpPr>
        <p:spPr bwMode="auto">
          <a:xfrm>
            <a:off x="2084276" y="3162569"/>
            <a:ext cx="2447925" cy="436562"/>
          </a:xfrm>
          <a:prstGeom prst="rect">
            <a:avLst/>
          </a:prstGeom>
          <a:solidFill>
            <a:srgbClr val="FF8119"/>
          </a:solidFill>
          <a:ln w="9525">
            <a:noFill/>
            <a:miter lim="800000"/>
          </a:ln>
          <a:effec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endParaRPr kumimoji="1" lang="zh-CN" altLang="en-US" sz="2200" dirty="0">
              <a:latin typeface="黑体" panose="02010609060101010101" pitchFamily="49" charset="-122"/>
              <a:ea typeface="黑体" panose="02010609060101010101" pitchFamily="49" charset="-122"/>
            </a:endParaRPr>
          </a:p>
        </p:txBody>
      </p:sp>
      <p:sp>
        <p:nvSpPr>
          <p:cNvPr id="6" name="Text Box 4"/>
          <p:cNvSpPr txBox="1">
            <a:spLocks noChangeArrowheads="1"/>
          </p:cNvSpPr>
          <p:nvPr/>
        </p:nvSpPr>
        <p:spPr bwMode="auto">
          <a:xfrm>
            <a:off x="2023386" y="5368311"/>
            <a:ext cx="2259012" cy="43088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2200" dirty="0">
                <a:ea typeface="黑体" panose="02010609060101010101" pitchFamily="49" charset="-122"/>
              </a:rPr>
              <a:t>中断屏蔽寄存器</a:t>
            </a:r>
            <a:endParaRPr kumimoji="1" lang="zh-CN" altLang="en-US" sz="2200" dirty="0">
              <a:ea typeface="黑体" panose="02010609060101010101" pitchFamily="49" charset="-122"/>
            </a:endParaRPr>
          </a:p>
        </p:txBody>
      </p:sp>
      <p:sp>
        <p:nvSpPr>
          <p:cNvPr id="7" name="Text Box 5"/>
          <p:cNvSpPr txBox="1">
            <a:spLocks noChangeArrowheads="1"/>
          </p:cNvSpPr>
          <p:nvPr/>
        </p:nvSpPr>
        <p:spPr bwMode="auto">
          <a:xfrm>
            <a:off x="5160286" y="5362636"/>
            <a:ext cx="2432050" cy="4365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2200">
                <a:ea typeface="黑体" panose="02010609060101010101" pitchFamily="49" charset="-122"/>
              </a:rPr>
              <a:t>中断请求寄存器</a:t>
            </a:r>
            <a:endParaRPr kumimoji="1" lang="zh-CN" altLang="en-US" sz="2200">
              <a:ea typeface="黑体" panose="02010609060101010101" pitchFamily="49" charset="-122"/>
            </a:endParaRPr>
          </a:p>
        </p:txBody>
      </p:sp>
      <p:sp>
        <p:nvSpPr>
          <p:cNvPr id="8" name="Line 6"/>
          <p:cNvSpPr>
            <a:spLocks noChangeShapeType="1"/>
          </p:cNvSpPr>
          <p:nvPr/>
        </p:nvSpPr>
        <p:spPr bwMode="auto">
          <a:xfrm>
            <a:off x="2142445" y="4320474"/>
            <a:ext cx="3302" cy="1055041"/>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AutoShape 7"/>
          <p:cNvSpPr>
            <a:spLocks noChangeArrowheads="1"/>
          </p:cNvSpPr>
          <p:nvPr/>
        </p:nvSpPr>
        <p:spPr bwMode="auto">
          <a:xfrm rot="-5400000">
            <a:off x="2032911" y="3885319"/>
            <a:ext cx="442912" cy="442912"/>
          </a:xfrm>
          <a:prstGeom prst="flowChartDelay">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p>
        </p:txBody>
      </p:sp>
      <p:sp>
        <p:nvSpPr>
          <p:cNvPr id="10" name="Line 8"/>
          <p:cNvSpPr>
            <a:spLocks noChangeShapeType="1"/>
          </p:cNvSpPr>
          <p:nvPr/>
        </p:nvSpPr>
        <p:spPr bwMode="auto">
          <a:xfrm flipH="1" flipV="1">
            <a:off x="2398035" y="4306183"/>
            <a:ext cx="12285" cy="82237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9"/>
          <p:cNvSpPr>
            <a:spLocks noChangeShapeType="1"/>
          </p:cNvSpPr>
          <p:nvPr/>
        </p:nvSpPr>
        <p:spPr bwMode="auto">
          <a:xfrm>
            <a:off x="2398036" y="5124091"/>
            <a:ext cx="283686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AutoShape 11"/>
          <p:cNvSpPr>
            <a:spLocks noChangeArrowheads="1"/>
          </p:cNvSpPr>
          <p:nvPr/>
        </p:nvSpPr>
        <p:spPr bwMode="auto">
          <a:xfrm rot="-5400000">
            <a:off x="4046655" y="3865476"/>
            <a:ext cx="415925" cy="442912"/>
          </a:xfrm>
          <a:prstGeom prst="flowChartDelay">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p>
        </p:txBody>
      </p:sp>
      <p:sp>
        <p:nvSpPr>
          <p:cNvPr id="15" name="Line 13"/>
          <p:cNvSpPr>
            <a:spLocks noChangeShapeType="1"/>
          </p:cNvSpPr>
          <p:nvPr/>
        </p:nvSpPr>
        <p:spPr bwMode="auto">
          <a:xfrm flipV="1">
            <a:off x="4387173" y="4293307"/>
            <a:ext cx="0" cy="2841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4"/>
          <p:cNvSpPr>
            <a:spLocks noChangeShapeType="1"/>
          </p:cNvSpPr>
          <p:nvPr/>
        </p:nvSpPr>
        <p:spPr bwMode="auto">
          <a:xfrm>
            <a:off x="4387173" y="4575881"/>
            <a:ext cx="30114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7" name="Group 66"/>
          <p:cNvGrpSpPr/>
          <p:nvPr/>
        </p:nvGrpSpPr>
        <p:grpSpPr bwMode="auto">
          <a:xfrm>
            <a:off x="2263098" y="3599570"/>
            <a:ext cx="2006600" cy="249237"/>
            <a:chOff x="1092" y="2239"/>
            <a:chExt cx="1264" cy="221"/>
          </a:xfrm>
        </p:grpSpPr>
        <p:sp>
          <p:nvSpPr>
            <p:cNvPr id="18" name="Line 16"/>
            <p:cNvSpPr>
              <a:spLocks noChangeShapeType="1"/>
            </p:cNvSpPr>
            <p:nvPr/>
          </p:nvSpPr>
          <p:spPr bwMode="auto">
            <a:xfrm flipH="1" flipV="1">
              <a:off x="1092" y="2240"/>
              <a:ext cx="1" cy="22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7"/>
            <p:cNvSpPr>
              <a:spLocks noChangeShapeType="1"/>
            </p:cNvSpPr>
            <p:nvPr/>
          </p:nvSpPr>
          <p:spPr bwMode="auto">
            <a:xfrm flipV="1">
              <a:off x="2355" y="2239"/>
              <a:ext cx="1" cy="21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 name="Text Box 18"/>
          <p:cNvSpPr txBox="1">
            <a:spLocks noChangeArrowheads="1"/>
          </p:cNvSpPr>
          <p:nvPr/>
        </p:nvSpPr>
        <p:spPr bwMode="auto">
          <a:xfrm>
            <a:off x="3509068" y="3859919"/>
            <a:ext cx="48041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b="0" dirty="0"/>
              <a:t>…</a:t>
            </a:r>
            <a:endParaRPr kumimoji="1" lang="en-US" altLang="zh-CN" sz="2400" b="0" dirty="0"/>
          </a:p>
        </p:txBody>
      </p:sp>
      <p:sp>
        <p:nvSpPr>
          <p:cNvPr id="21" name="Text Box 19"/>
          <p:cNvSpPr txBox="1">
            <a:spLocks noChangeArrowheads="1"/>
          </p:cNvSpPr>
          <p:nvPr/>
        </p:nvSpPr>
        <p:spPr bwMode="auto">
          <a:xfrm>
            <a:off x="2074187" y="3158244"/>
            <a:ext cx="2447925" cy="43656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2200" dirty="0">
                <a:latin typeface="黑体" panose="02010609060101010101" pitchFamily="49" charset="-122"/>
                <a:ea typeface="黑体" panose="02010609060101010101" pitchFamily="49" charset="-122"/>
              </a:rPr>
              <a:t>中断判优电路</a:t>
            </a:r>
            <a:endParaRPr kumimoji="1" lang="zh-CN" altLang="en-US" sz="2200" dirty="0">
              <a:latin typeface="黑体" panose="02010609060101010101" pitchFamily="49" charset="-122"/>
              <a:ea typeface="黑体" panose="02010609060101010101" pitchFamily="49" charset="-122"/>
            </a:endParaRPr>
          </a:p>
        </p:txBody>
      </p:sp>
      <p:sp>
        <p:nvSpPr>
          <p:cNvPr id="22" name="Line 20"/>
          <p:cNvSpPr>
            <a:spLocks noChangeShapeType="1"/>
          </p:cNvSpPr>
          <p:nvPr/>
        </p:nvSpPr>
        <p:spPr bwMode="auto">
          <a:xfrm flipV="1">
            <a:off x="3272748" y="2753432"/>
            <a:ext cx="0" cy="4286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Text Box 21"/>
          <p:cNvSpPr txBox="1">
            <a:spLocks noChangeArrowheads="1"/>
          </p:cNvSpPr>
          <p:nvPr/>
        </p:nvSpPr>
        <p:spPr bwMode="auto">
          <a:xfrm>
            <a:off x="1885273" y="2296232"/>
            <a:ext cx="2770188" cy="4365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2200">
                <a:ea typeface="黑体" panose="02010609060101010101" pitchFamily="49" charset="-122"/>
              </a:rPr>
              <a:t>中断类型号形成线路</a:t>
            </a:r>
            <a:endParaRPr kumimoji="1" lang="zh-CN" altLang="en-US" sz="2200">
              <a:ea typeface="黑体" panose="02010609060101010101" pitchFamily="49" charset="-122"/>
            </a:endParaRPr>
          </a:p>
        </p:txBody>
      </p:sp>
      <p:sp>
        <p:nvSpPr>
          <p:cNvPr id="24" name="AutoShape 24"/>
          <p:cNvSpPr>
            <a:spLocks noChangeArrowheads="1"/>
          </p:cNvSpPr>
          <p:nvPr/>
        </p:nvSpPr>
        <p:spPr bwMode="auto">
          <a:xfrm>
            <a:off x="3196548" y="1750132"/>
            <a:ext cx="292100" cy="544513"/>
          </a:xfrm>
          <a:prstGeom prst="upArrow">
            <a:avLst>
              <a:gd name="adj1" fmla="val 50000"/>
              <a:gd name="adj2" fmla="val 46603"/>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p>
        </p:txBody>
      </p:sp>
      <p:sp>
        <p:nvSpPr>
          <p:cNvPr id="25" name="Text Box 25"/>
          <p:cNvSpPr txBox="1">
            <a:spLocks noChangeArrowheads="1"/>
          </p:cNvSpPr>
          <p:nvPr/>
        </p:nvSpPr>
        <p:spPr bwMode="auto">
          <a:xfrm>
            <a:off x="1883687" y="1773944"/>
            <a:ext cx="1976437"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zh-CN" altLang="en-US" sz="1900" dirty="0">
                <a:solidFill>
                  <a:srgbClr val="0000FF"/>
                </a:solidFill>
                <a:ea typeface="黑体" panose="02010609060101010101" pitchFamily="49" charset="-122"/>
              </a:rPr>
              <a:t>中断类型号</a:t>
            </a:r>
            <a:endParaRPr kumimoji="1" lang="en-US" altLang="zh-CN" sz="1900" dirty="0">
              <a:solidFill>
                <a:srgbClr val="0000FF"/>
              </a:solidFill>
              <a:ea typeface="黑体" panose="02010609060101010101" pitchFamily="49" charset="-122"/>
            </a:endParaRPr>
          </a:p>
        </p:txBody>
      </p:sp>
      <p:sp>
        <p:nvSpPr>
          <p:cNvPr id="26" name="Text Box 26"/>
          <p:cNvSpPr txBox="1">
            <a:spLocks noChangeArrowheads="1"/>
          </p:cNvSpPr>
          <p:nvPr/>
        </p:nvSpPr>
        <p:spPr bwMode="auto">
          <a:xfrm>
            <a:off x="4154677" y="1808871"/>
            <a:ext cx="244951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spcBef>
                <a:spcPct val="50000"/>
              </a:spcBef>
            </a:pPr>
            <a:r>
              <a:rPr kumimoji="1" lang="zh-CN" altLang="en-US" sz="1900" dirty="0">
                <a:solidFill>
                  <a:srgbClr val="0000FF"/>
                </a:solidFill>
                <a:latin typeface="Arial" panose="020B0604020202020204" pitchFamily="34" charset="0"/>
                <a:ea typeface="黑体" panose="02010609060101010101" pitchFamily="49" charset="-122"/>
              </a:rPr>
              <a:t>中断请求信号</a:t>
            </a:r>
            <a:r>
              <a:rPr kumimoji="1" lang="en-US" altLang="zh-CN" sz="1900" dirty="0">
                <a:solidFill>
                  <a:srgbClr val="0000FF"/>
                </a:solidFill>
                <a:latin typeface="Arial" panose="020B0604020202020204" pitchFamily="34" charset="0"/>
                <a:ea typeface="黑体" panose="02010609060101010101" pitchFamily="49" charset="-122"/>
              </a:rPr>
              <a:t>INT</a:t>
            </a:r>
            <a:endParaRPr kumimoji="1" lang="en-US" altLang="zh-CN" sz="1900" dirty="0">
              <a:solidFill>
                <a:srgbClr val="0000FF"/>
              </a:solidFill>
              <a:latin typeface="Arial" panose="020B0604020202020204" pitchFamily="34" charset="0"/>
              <a:ea typeface="黑体" panose="02010609060101010101" pitchFamily="49" charset="-122"/>
            </a:endParaRPr>
          </a:p>
        </p:txBody>
      </p:sp>
      <p:sp>
        <p:nvSpPr>
          <p:cNvPr id="27" name="Line 28"/>
          <p:cNvSpPr>
            <a:spLocks noChangeShapeType="1"/>
          </p:cNvSpPr>
          <p:nvPr/>
        </p:nvSpPr>
        <p:spPr bwMode="auto">
          <a:xfrm flipV="1">
            <a:off x="6456638" y="1750132"/>
            <a:ext cx="0" cy="6905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9"/>
          <p:cNvSpPr>
            <a:spLocks noChangeShapeType="1"/>
          </p:cNvSpPr>
          <p:nvPr/>
        </p:nvSpPr>
        <p:spPr bwMode="auto">
          <a:xfrm>
            <a:off x="1732250" y="4583820"/>
            <a:ext cx="2543175" cy="1588"/>
          </a:xfrm>
          <a:prstGeom prst="line">
            <a:avLst/>
          </a:prstGeom>
          <a:noFill/>
          <a:ln w="38100">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30"/>
          <p:cNvSpPr>
            <a:spLocks noChangeShapeType="1"/>
          </p:cNvSpPr>
          <p:nvPr/>
        </p:nvSpPr>
        <p:spPr bwMode="auto">
          <a:xfrm flipV="1">
            <a:off x="2252780" y="4329820"/>
            <a:ext cx="0" cy="282575"/>
          </a:xfrm>
          <a:prstGeom prst="line">
            <a:avLst/>
          </a:prstGeom>
          <a:noFill/>
          <a:ln w="38100">
            <a:solidFill>
              <a:srgbClr val="CC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31"/>
          <p:cNvSpPr>
            <a:spLocks noChangeShapeType="1"/>
          </p:cNvSpPr>
          <p:nvPr/>
        </p:nvSpPr>
        <p:spPr bwMode="auto">
          <a:xfrm flipV="1">
            <a:off x="2900799" y="4298738"/>
            <a:ext cx="0" cy="296862"/>
          </a:xfrm>
          <a:prstGeom prst="line">
            <a:avLst/>
          </a:prstGeom>
          <a:noFill/>
          <a:ln w="38100">
            <a:solidFill>
              <a:srgbClr val="CC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Oval 32"/>
          <p:cNvSpPr>
            <a:spLocks noChangeArrowheads="1"/>
          </p:cNvSpPr>
          <p:nvPr/>
        </p:nvSpPr>
        <p:spPr bwMode="auto">
          <a:xfrm>
            <a:off x="2221824" y="4550482"/>
            <a:ext cx="61913" cy="61913"/>
          </a:xfrm>
          <a:prstGeom prst="ellipse">
            <a:avLst/>
          </a:prstGeom>
          <a:solidFill>
            <a:srgbClr val="CC3300"/>
          </a:solidFill>
          <a:ln w="9525">
            <a:solidFill>
              <a:srgbClr val="CC3300"/>
            </a:solidFill>
            <a:round/>
          </a:ln>
          <a:effec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p>
        </p:txBody>
      </p:sp>
      <p:sp>
        <p:nvSpPr>
          <p:cNvPr id="32" name="Text Box 33"/>
          <p:cNvSpPr txBox="1">
            <a:spLocks noChangeArrowheads="1"/>
          </p:cNvSpPr>
          <p:nvPr/>
        </p:nvSpPr>
        <p:spPr bwMode="auto">
          <a:xfrm>
            <a:off x="137597" y="4402705"/>
            <a:ext cx="1656522"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lang="zh-CN" altLang="en-US" sz="1900" dirty="0">
                <a:solidFill>
                  <a:srgbClr val="D1390F"/>
                </a:solidFill>
                <a:latin typeface="Arial" panose="020B0604020202020204" pitchFamily="34" charset="0"/>
                <a:ea typeface="黑体" panose="02010609060101010101" pitchFamily="49" charset="-122"/>
              </a:rPr>
              <a:t>中</a:t>
            </a:r>
            <a:r>
              <a:rPr kumimoji="1" lang="zh-CN" altLang="en-US" sz="1900" dirty="0">
                <a:solidFill>
                  <a:srgbClr val="D1390F"/>
                </a:solidFill>
                <a:latin typeface="Arial" panose="020B0604020202020204" pitchFamily="34" charset="0"/>
                <a:ea typeface="黑体" panose="02010609060101010101" pitchFamily="49" charset="-122"/>
              </a:rPr>
              <a:t>断查询信号</a:t>
            </a:r>
            <a:endParaRPr kumimoji="1" lang="zh-CN" altLang="en-US" sz="1900" dirty="0">
              <a:solidFill>
                <a:srgbClr val="D1390F"/>
              </a:solidFill>
              <a:latin typeface="Arial" panose="020B0604020202020204" pitchFamily="34" charset="0"/>
              <a:ea typeface="黑体" panose="02010609060101010101" pitchFamily="49" charset="-122"/>
            </a:endParaRPr>
          </a:p>
        </p:txBody>
      </p:sp>
      <p:sp>
        <p:nvSpPr>
          <p:cNvPr id="34" name="Line 35"/>
          <p:cNvSpPr>
            <a:spLocks noChangeShapeType="1"/>
          </p:cNvSpPr>
          <p:nvPr/>
        </p:nvSpPr>
        <p:spPr bwMode="auto">
          <a:xfrm flipV="1">
            <a:off x="5314273" y="5790724"/>
            <a:ext cx="0" cy="40677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Text Box 40"/>
          <p:cNvSpPr txBox="1">
            <a:spLocks noChangeArrowheads="1"/>
          </p:cNvSpPr>
          <p:nvPr/>
        </p:nvSpPr>
        <p:spPr bwMode="auto">
          <a:xfrm>
            <a:off x="6603015" y="5659540"/>
            <a:ext cx="806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kumimoji="1" lang="en-US" altLang="zh-CN" sz="2400" b="0" dirty="0"/>
              <a:t>……</a:t>
            </a:r>
            <a:endParaRPr kumimoji="1" lang="en-US" altLang="zh-CN" sz="2400" b="0" dirty="0"/>
          </a:p>
        </p:txBody>
      </p:sp>
      <p:sp>
        <p:nvSpPr>
          <p:cNvPr id="42" name="Text Box 44"/>
          <p:cNvSpPr txBox="1">
            <a:spLocks noChangeArrowheads="1"/>
          </p:cNvSpPr>
          <p:nvPr/>
        </p:nvSpPr>
        <p:spPr bwMode="auto">
          <a:xfrm>
            <a:off x="2967949" y="1365957"/>
            <a:ext cx="3933825" cy="379413"/>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dirty="0"/>
              <a:t>                                  </a:t>
            </a:r>
            <a:r>
              <a:rPr lang="en-US" altLang="zh-CN" sz="1800" dirty="0">
                <a:solidFill>
                  <a:srgbClr val="D1390F"/>
                </a:solidFill>
                <a:latin typeface="Arial" panose="020B0604020202020204" pitchFamily="34" charset="0"/>
                <a:cs typeface="Arial" panose="020B0604020202020204" pitchFamily="34" charset="0"/>
              </a:rPr>
              <a:t>CPU</a:t>
            </a:r>
            <a:endParaRPr lang="en-US" altLang="zh-CN" sz="1800" dirty="0">
              <a:solidFill>
                <a:srgbClr val="D1390F"/>
              </a:solidFill>
              <a:latin typeface="Arial" panose="020B0604020202020204" pitchFamily="34" charset="0"/>
              <a:cs typeface="Arial" panose="020B0604020202020204" pitchFamily="34" charset="0"/>
            </a:endParaRPr>
          </a:p>
        </p:txBody>
      </p:sp>
      <p:sp>
        <p:nvSpPr>
          <p:cNvPr id="43" name="AutoShape 7"/>
          <p:cNvSpPr>
            <a:spLocks noChangeArrowheads="1"/>
          </p:cNvSpPr>
          <p:nvPr/>
        </p:nvSpPr>
        <p:spPr bwMode="auto">
          <a:xfrm rot="-5400000">
            <a:off x="5149174" y="3859919"/>
            <a:ext cx="442912" cy="442912"/>
          </a:xfrm>
          <a:prstGeom prst="flowChartDelay">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p>
        </p:txBody>
      </p:sp>
      <p:sp>
        <p:nvSpPr>
          <p:cNvPr id="44" name="AutoShape 11"/>
          <p:cNvSpPr>
            <a:spLocks noChangeArrowheads="1"/>
          </p:cNvSpPr>
          <p:nvPr/>
        </p:nvSpPr>
        <p:spPr bwMode="auto">
          <a:xfrm rot="-5400000">
            <a:off x="7067382" y="3853724"/>
            <a:ext cx="415925" cy="442912"/>
          </a:xfrm>
          <a:prstGeom prst="flowChartDelay">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p>
        </p:txBody>
      </p:sp>
      <p:sp>
        <p:nvSpPr>
          <p:cNvPr id="46" name="Oval 32"/>
          <p:cNvSpPr>
            <a:spLocks noChangeArrowheads="1"/>
          </p:cNvSpPr>
          <p:nvPr/>
        </p:nvSpPr>
        <p:spPr bwMode="auto">
          <a:xfrm>
            <a:off x="4090157" y="4714012"/>
            <a:ext cx="61913" cy="61913"/>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p>
        </p:txBody>
      </p:sp>
      <p:sp>
        <p:nvSpPr>
          <p:cNvPr id="47" name="Oval 32"/>
          <p:cNvSpPr>
            <a:spLocks noChangeArrowheads="1"/>
          </p:cNvSpPr>
          <p:nvPr/>
        </p:nvSpPr>
        <p:spPr bwMode="auto">
          <a:xfrm>
            <a:off x="7382787" y="4542544"/>
            <a:ext cx="61913" cy="61913"/>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p>
        </p:txBody>
      </p:sp>
      <p:sp>
        <p:nvSpPr>
          <p:cNvPr id="48" name="Oval 32"/>
          <p:cNvSpPr>
            <a:spLocks noChangeArrowheads="1"/>
          </p:cNvSpPr>
          <p:nvPr/>
        </p:nvSpPr>
        <p:spPr bwMode="auto">
          <a:xfrm>
            <a:off x="2117501" y="5207998"/>
            <a:ext cx="61913" cy="61913"/>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p>
        </p:txBody>
      </p:sp>
      <p:sp>
        <p:nvSpPr>
          <p:cNvPr id="49" name="Oval 32"/>
          <p:cNvSpPr>
            <a:spLocks noChangeArrowheads="1"/>
          </p:cNvSpPr>
          <p:nvPr/>
        </p:nvSpPr>
        <p:spPr bwMode="auto">
          <a:xfrm>
            <a:off x="5188859" y="5086948"/>
            <a:ext cx="61913" cy="61913"/>
          </a:xfrm>
          <a:prstGeom prst="ellipse">
            <a:avLst/>
          </a:prstGeom>
          <a:solidFill>
            <a:schemeClr val="tx1"/>
          </a:solidFill>
          <a:ln w="9525">
            <a:solidFill>
              <a:srgbClr val="CC3300"/>
            </a:solidFill>
            <a:round/>
          </a:ln>
          <a:effec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p>
        </p:txBody>
      </p:sp>
      <p:sp>
        <p:nvSpPr>
          <p:cNvPr id="50" name="Line 9"/>
          <p:cNvSpPr>
            <a:spLocks noChangeShapeType="1"/>
          </p:cNvSpPr>
          <p:nvPr/>
        </p:nvSpPr>
        <p:spPr bwMode="auto">
          <a:xfrm>
            <a:off x="2142448" y="5240046"/>
            <a:ext cx="3407084" cy="16778"/>
          </a:xfrm>
          <a:prstGeom prst="line">
            <a:avLst/>
          </a:prstGeom>
          <a:noFill/>
          <a:ln w="28575">
            <a:solidFill>
              <a:srgbClr val="3131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12"/>
          <p:cNvSpPr>
            <a:spLocks noChangeShapeType="1"/>
          </p:cNvSpPr>
          <p:nvPr/>
        </p:nvSpPr>
        <p:spPr bwMode="auto">
          <a:xfrm>
            <a:off x="5525412" y="4306670"/>
            <a:ext cx="16036" cy="950154"/>
          </a:xfrm>
          <a:prstGeom prst="line">
            <a:avLst/>
          </a:prstGeom>
          <a:noFill/>
          <a:ln w="28575">
            <a:solidFill>
              <a:srgbClr val="3131F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14"/>
          <p:cNvSpPr>
            <a:spLocks noChangeShapeType="1"/>
          </p:cNvSpPr>
          <p:nvPr/>
        </p:nvSpPr>
        <p:spPr bwMode="auto">
          <a:xfrm>
            <a:off x="4133173" y="4750374"/>
            <a:ext cx="3011488" cy="0"/>
          </a:xfrm>
          <a:prstGeom prst="line">
            <a:avLst/>
          </a:prstGeom>
          <a:noFill/>
          <a:ln w="28575">
            <a:solidFill>
              <a:srgbClr val="3131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12"/>
          <p:cNvSpPr>
            <a:spLocks noChangeShapeType="1"/>
          </p:cNvSpPr>
          <p:nvPr/>
        </p:nvSpPr>
        <p:spPr bwMode="auto">
          <a:xfrm>
            <a:off x="7144661" y="4289184"/>
            <a:ext cx="13562" cy="473252"/>
          </a:xfrm>
          <a:prstGeom prst="line">
            <a:avLst/>
          </a:prstGeom>
          <a:noFill/>
          <a:ln w="28575">
            <a:solidFill>
              <a:srgbClr val="3131F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5" name="组合 54"/>
          <p:cNvGrpSpPr/>
          <p:nvPr/>
        </p:nvGrpSpPr>
        <p:grpSpPr>
          <a:xfrm>
            <a:off x="5657243" y="2447160"/>
            <a:ext cx="1540462" cy="1959534"/>
            <a:chOff x="7704161" y="3018318"/>
            <a:chExt cx="1487606" cy="1959534"/>
          </a:xfrm>
        </p:grpSpPr>
        <p:sp>
          <p:nvSpPr>
            <p:cNvPr id="56" name="弧形 55"/>
            <p:cNvSpPr/>
            <p:nvPr/>
          </p:nvSpPr>
          <p:spPr bwMode="auto">
            <a:xfrm>
              <a:off x="8038531" y="3018318"/>
              <a:ext cx="818866" cy="1062363"/>
            </a:xfrm>
            <a:prstGeom prst="arc">
              <a:avLst>
                <a:gd name="adj1" fmla="val 9862812"/>
                <a:gd name="adj2" fmla="val 1138308"/>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sp>
          <p:nvSpPr>
            <p:cNvPr id="57" name="弧形 56"/>
            <p:cNvSpPr/>
            <p:nvPr/>
          </p:nvSpPr>
          <p:spPr bwMode="auto">
            <a:xfrm>
              <a:off x="7704161" y="3549499"/>
              <a:ext cx="1487606" cy="1428353"/>
            </a:xfrm>
            <a:prstGeom prst="arc">
              <a:avLst>
                <a:gd name="adj1" fmla="val 14326218"/>
                <a:gd name="adj2" fmla="val 18262190"/>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zh-CN" altLang="en-US" sz="1400" b="0" i="0" u="none" strike="noStrike" cap="none" normalizeH="0" baseline="0">
                <a:ln>
                  <a:noFill/>
                </a:ln>
                <a:solidFill>
                  <a:schemeClr val="tx1"/>
                </a:solidFill>
                <a:effectLst/>
                <a:latin typeface="Times New Roman" panose="02020603050405020304" pitchFamily="18" charset="0"/>
              </a:endParaRPr>
            </a:p>
          </p:txBody>
        </p:sp>
      </p:grpSp>
      <p:sp>
        <p:nvSpPr>
          <p:cNvPr id="58" name="Line 23"/>
          <p:cNvSpPr>
            <a:spLocks noChangeShapeType="1"/>
          </p:cNvSpPr>
          <p:nvPr/>
        </p:nvSpPr>
        <p:spPr bwMode="auto">
          <a:xfrm>
            <a:off x="6583480" y="3034051"/>
            <a:ext cx="0" cy="52705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59" name="直接连接符 58"/>
          <p:cNvCxnSpPr>
            <a:stCxn id="58" idx="1"/>
          </p:cNvCxnSpPr>
          <p:nvPr/>
        </p:nvCxnSpPr>
        <p:spPr bwMode="auto">
          <a:xfrm>
            <a:off x="6583481" y="3561101"/>
            <a:ext cx="691863" cy="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60" name="直接连接符 59"/>
          <p:cNvCxnSpPr>
            <a:stCxn id="44" idx="3"/>
          </p:cNvCxnSpPr>
          <p:nvPr/>
        </p:nvCxnSpPr>
        <p:spPr bwMode="auto">
          <a:xfrm flipH="1" flipV="1">
            <a:off x="7275344" y="3561101"/>
            <a:ext cx="1" cy="306117"/>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nvGrpSpPr>
          <p:cNvPr id="61" name="组合 60"/>
          <p:cNvGrpSpPr/>
          <p:nvPr/>
        </p:nvGrpSpPr>
        <p:grpSpPr>
          <a:xfrm>
            <a:off x="5379434" y="3034051"/>
            <a:ext cx="757020" cy="822029"/>
            <a:chOff x="6373886" y="2988895"/>
            <a:chExt cx="757020" cy="822029"/>
          </a:xfrm>
        </p:grpSpPr>
        <p:sp>
          <p:nvSpPr>
            <p:cNvPr id="62" name="Line 23"/>
            <p:cNvSpPr>
              <a:spLocks noChangeShapeType="1"/>
            </p:cNvSpPr>
            <p:nvPr/>
          </p:nvSpPr>
          <p:spPr bwMode="auto">
            <a:xfrm>
              <a:off x="7118351" y="2988895"/>
              <a:ext cx="0" cy="52705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63" name="直接连接符 62"/>
            <p:cNvCxnSpPr/>
            <p:nvPr/>
          </p:nvCxnSpPr>
          <p:spPr bwMode="auto">
            <a:xfrm>
              <a:off x="6373886" y="3515945"/>
              <a:ext cx="757020" cy="3507"/>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64" name="直接连接符 63"/>
            <p:cNvCxnSpPr/>
            <p:nvPr/>
          </p:nvCxnSpPr>
          <p:spPr bwMode="auto">
            <a:xfrm flipH="1" flipV="1">
              <a:off x="6373886" y="3504807"/>
              <a:ext cx="1" cy="306117"/>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grpSp>
      <p:sp>
        <p:nvSpPr>
          <p:cNvPr id="65" name="Line 30"/>
          <p:cNvSpPr>
            <a:spLocks noChangeShapeType="1"/>
          </p:cNvSpPr>
          <p:nvPr/>
        </p:nvSpPr>
        <p:spPr bwMode="auto">
          <a:xfrm flipV="1">
            <a:off x="6456638" y="1722835"/>
            <a:ext cx="11113" cy="724324"/>
          </a:xfrm>
          <a:prstGeom prst="line">
            <a:avLst/>
          </a:prstGeom>
          <a:noFill/>
          <a:ln w="38100">
            <a:solidFill>
              <a:srgbClr val="CC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2" name="组合 71"/>
          <p:cNvGrpSpPr/>
          <p:nvPr/>
        </p:nvGrpSpPr>
        <p:grpSpPr>
          <a:xfrm>
            <a:off x="5379434" y="3024929"/>
            <a:ext cx="757020" cy="822029"/>
            <a:chOff x="6373886" y="2988895"/>
            <a:chExt cx="757020" cy="822029"/>
          </a:xfrm>
        </p:grpSpPr>
        <p:sp>
          <p:nvSpPr>
            <p:cNvPr id="73" name="Line 23"/>
            <p:cNvSpPr>
              <a:spLocks noChangeShapeType="1"/>
            </p:cNvSpPr>
            <p:nvPr/>
          </p:nvSpPr>
          <p:spPr bwMode="auto">
            <a:xfrm>
              <a:off x="7118351" y="2988895"/>
              <a:ext cx="0" cy="527050"/>
            </a:xfrm>
            <a:prstGeom prst="line">
              <a:avLst/>
            </a:prstGeom>
            <a:noFill/>
            <a:ln w="38100">
              <a:solidFill>
                <a:srgbClr val="CC33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74" name="直接连接符 73"/>
            <p:cNvCxnSpPr/>
            <p:nvPr/>
          </p:nvCxnSpPr>
          <p:spPr bwMode="auto">
            <a:xfrm>
              <a:off x="6373886" y="3515945"/>
              <a:ext cx="757020" cy="3507"/>
            </a:xfrm>
            <a:prstGeom prst="line">
              <a:avLst/>
            </a:prstGeom>
            <a:solidFill>
              <a:schemeClr val="accent1"/>
            </a:solidFill>
            <a:ln w="38100" cap="flat" cmpd="sng" algn="ctr">
              <a:solidFill>
                <a:srgbClr val="CC3300"/>
              </a:solidFill>
              <a:prstDash val="solid"/>
              <a:miter lim="800000"/>
              <a:headEnd type="none" w="med" len="med"/>
              <a:tailEnd type="none" w="med" len="med"/>
            </a:ln>
            <a:effectLst/>
          </p:spPr>
        </p:cxnSp>
        <p:cxnSp>
          <p:nvCxnSpPr>
            <p:cNvPr id="75" name="直接连接符 74"/>
            <p:cNvCxnSpPr/>
            <p:nvPr/>
          </p:nvCxnSpPr>
          <p:spPr bwMode="auto">
            <a:xfrm flipH="1" flipV="1">
              <a:off x="6373886" y="3504807"/>
              <a:ext cx="1" cy="306117"/>
            </a:xfrm>
            <a:prstGeom prst="line">
              <a:avLst/>
            </a:prstGeom>
            <a:solidFill>
              <a:schemeClr val="accent1"/>
            </a:solidFill>
            <a:ln w="38100" cap="flat" cmpd="sng" algn="ctr">
              <a:solidFill>
                <a:srgbClr val="CC3300"/>
              </a:solidFill>
              <a:prstDash val="solid"/>
              <a:miter lim="800000"/>
              <a:headEnd type="none" w="med" len="med"/>
              <a:tailEnd type="none" w="med" len="med"/>
            </a:ln>
            <a:effectLst/>
          </p:spPr>
        </p:cxnSp>
      </p:grpSp>
      <p:sp>
        <p:nvSpPr>
          <p:cNvPr id="76" name="Line 20"/>
          <p:cNvSpPr>
            <a:spLocks noChangeShapeType="1"/>
          </p:cNvSpPr>
          <p:nvPr/>
        </p:nvSpPr>
        <p:spPr bwMode="auto">
          <a:xfrm flipV="1">
            <a:off x="2283737" y="3582106"/>
            <a:ext cx="0" cy="296863"/>
          </a:xfrm>
          <a:prstGeom prst="line">
            <a:avLst/>
          </a:prstGeom>
          <a:noFill/>
          <a:ln w="38100">
            <a:solidFill>
              <a:srgbClr val="CC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 name="Line 20"/>
          <p:cNvSpPr>
            <a:spLocks noChangeShapeType="1"/>
          </p:cNvSpPr>
          <p:nvPr/>
        </p:nvSpPr>
        <p:spPr bwMode="auto">
          <a:xfrm flipV="1">
            <a:off x="3270367" y="2713743"/>
            <a:ext cx="0" cy="428625"/>
          </a:xfrm>
          <a:prstGeom prst="line">
            <a:avLst/>
          </a:prstGeom>
          <a:noFill/>
          <a:ln w="38100">
            <a:solidFill>
              <a:srgbClr val="CC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 name="AutoShape 24"/>
          <p:cNvSpPr>
            <a:spLocks noChangeArrowheads="1"/>
          </p:cNvSpPr>
          <p:nvPr/>
        </p:nvSpPr>
        <p:spPr bwMode="auto">
          <a:xfrm>
            <a:off x="3185436" y="1752594"/>
            <a:ext cx="292100" cy="544513"/>
          </a:xfrm>
          <a:prstGeom prst="upArrow">
            <a:avLst>
              <a:gd name="adj1" fmla="val 50000"/>
              <a:gd name="adj2" fmla="val 46603"/>
            </a:avLst>
          </a:prstGeom>
          <a:solidFill>
            <a:srgbClr val="CC3300"/>
          </a:solidFill>
          <a:ln w="9525">
            <a:solidFill>
              <a:schemeClr val="tx1"/>
            </a:solidFill>
            <a:miter lim="800000"/>
          </a:ln>
          <a:effectLst/>
        </p:spPr>
        <p:txBody>
          <a:bodyPr vert="eaVert"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p>
        </p:txBody>
      </p:sp>
      <p:sp>
        <p:nvSpPr>
          <p:cNvPr id="80" name="矩形 79"/>
          <p:cNvSpPr/>
          <p:nvPr/>
        </p:nvSpPr>
        <p:spPr>
          <a:xfrm>
            <a:off x="5069105" y="6177371"/>
            <a:ext cx="603050" cy="307777"/>
          </a:xfrm>
          <a:prstGeom prst="rect">
            <a:avLst/>
          </a:prstGeom>
        </p:spPr>
        <p:txBody>
          <a:bodyPr wrap="none">
            <a:spAutoFit/>
          </a:bodyPr>
          <a:lstStyle/>
          <a:p>
            <a:pPr>
              <a:spcBef>
                <a:spcPct val="50000"/>
              </a:spcBef>
            </a:pPr>
            <a:r>
              <a:rPr lang="en-US" altLang="zh-CN" b="1" dirty="0">
                <a:solidFill>
                  <a:srgbClr val="FF0000"/>
                </a:solidFill>
                <a:latin typeface="Arial" panose="020B0604020202020204" pitchFamily="34" charset="0"/>
                <a:cs typeface="Arial" panose="020B0604020202020204" pitchFamily="34" charset="0"/>
              </a:rPr>
              <a:t>IRQ0</a:t>
            </a:r>
            <a:endParaRPr lang="en-US" altLang="zh-CN" b="1" dirty="0">
              <a:solidFill>
                <a:srgbClr val="FF0000"/>
              </a:solidFill>
              <a:latin typeface="Arial" panose="020B0604020202020204" pitchFamily="34" charset="0"/>
              <a:cs typeface="Arial" panose="020B0604020202020204" pitchFamily="34" charset="0"/>
            </a:endParaRPr>
          </a:p>
        </p:txBody>
      </p:sp>
      <p:sp>
        <p:nvSpPr>
          <p:cNvPr id="81" name="矩形 80"/>
          <p:cNvSpPr/>
          <p:nvPr/>
        </p:nvSpPr>
        <p:spPr>
          <a:xfrm>
            <a:off x="5611042" y="6177371"/>
            <a:ext cx="603050" cy="307777"/>
          </a:xfrm>
          <a:prstGeom prst="rect">
            <a:avLst/>
          </a:prstGeom>
        </p:spPr>
        <p:txBody>
          <a:bodyPr wrap="none">
            <a:spAutoFit/>
          </a:bodyPr>
          <a:lstStyle/>
          <a:p>
            <a:pPr>
              <a:spcBef>
                <a:spcPct val="50000"/>
              </a:spcBef>
            </a:pPr>
            <a:r>
              <a:rPr lang="en-US" altLang="zh-CN" b="1" dirty="0">
                <a:solidFill>
                  <a:srgbClr val="FF0000"/>
                </a:solidFill>
                <a:latin typeface="Arial" panose="020B0604020202020204" pitchFamily="34" charset="0"/>
                <a:cs typeface="Arial" panose="020B0604020202020204" pitchFamily="34" charset="0"/>
              </a:rPr>
              <a:t>IRQ1</a:t>
            </a:r>
            <a:endParaRPr lang="en-US" altLang="zh-CN" b="1" dirty="0">
              <a:solidFill>
                <a:srgbClr val="FF0000"/>
              </a:solidFill>
              <a:latin typeface="Arial" panose="020B0604020202020204" pitchFamily="34" charset="0"/>
              <a:cs typeface="Arial" panose="020B0604020202020204" pitchFamily="34" charset="0"/>
            </a:endParaRPr>
          </a:p>
        </p:txBody>
      </p:sp>
      <p:sp>
        <p:nvSpPr>
          <p:cNvPr id="83" name="Text Box 33"/>
          <p:cNvSpPr txBox="1">
            <a:spLocks noChangeArrowheads="1"/>
          </p:cNvSpPr>
          <p:nvPr/>
        </p:nvSpPr>
        <p:spPr bwMode="auto">
          <a:xfrm>
            <a:off x="149426" y="4734991"/>
            <a:ext cx="1558400"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r>
              <a:rPr lang="zh-CN" altLang="en-US" sz="1900" dirty="0">
                <a:solidFill>
                  <a:srgbClr val="0070C0"/>
                </a:solidFill>
                <a:latin typeface="Arial" panose="020B0604020202020204" pitchFamily="34" charset="0"/>
                <a:ea typeface="黑体" panose="02010609060101010101" pitchFamily="49" charset="-122"/>
              </a:rPr>
              <a:t>由</a:t>
            </a:r>
            <a:r>
              <a:rPr lang="en-US" altLang="zh-CN" sz="1900" dirty="0">
                <a:solidFill>
                  <a:srgbClr val="0070C0"/>
                </a:solidFill>
                <a:latin typeface="Arial" panose="020B0604020202020204" pitchFamily="34" charset="0"/>
                <a:ea typeface="黑体" panose="02010609060101010101" pitchFamily="49" charset="-122"/>
              </a:rPr>
              <a:t>CPU</a:t>
            </a:r>
            <a:r>
              <a:rPr lang="zh-CN" altLang="en-US" sz="1900" dirty="0">
                <a:solidFill>
                  <a:srgbClr val="0070C0"/>
                </a:solidFill>
                <a:latin typeface="Arial" panose="020B0604020202020204" pitchFamily="34" charset="0"/>
                <a:ea typeface="黑体" panose="02010609060101010101" pitchFamily="49" charset="-122"/>
              </a:rPr>
              <a:t>发出</a:t>
            </a:r>
            <a:endParaRPr kumimoji="1" lang="zh-CN" altLang="en-US" sz="1900" dirty="0">
              <a:solidFill>
                <a:srgbClr val="0070C0"/>
              </a:solidFill>
              <a:latin typeface="Arial" panose="020B0604020202020204" pitchFamily="34" charset="0"/>
              <a:ea typeface="黑体" panose="02010609060101010101" pitchFamily="49" charset="-122"/>
            </a:endParaRPr>
          </a:p>
        </p:txBody>
      </p:sp>
      <p:sp>
        <p:nvSpPr>
          <p:cNvPr id="107" name="矩形 106"/>
          <p:cNvSpPr/>
          <p:nvPr/>
        </p:nvSpPr>
        <p:spPr>
          <a:xfrm>
            <a:off x="9607278" y="784519"/>
            <a:ext cx="1466200" cy="369332"/>
          </a:xfrm>
          <a:prstGeom prst="rect">
            <a:avLst/>
          </a:prstGeom>
        </p:spPr>
        <p:txBody>
          <a:bodyPr wrap="square">
            <a:spAutoFit/>
          </a:bodyPr>
          <a:lstStyle/>
          <a:p>
            <a:r>
              <a:rPr lang="zh-CN" altLang="en-US" sz="1800" b="1" kern="0" dirty="0">
                <a:solidFill>
                  <a:prstClr val="black"/>
                </a:solidFill>
                <a:latin typeface="微软雅黑" panose="020B0503020204020204" pitchFamily="34" charset="-122"/>
                <a:ea typeface="微软雅黑" panose="020B0503020204020204" pitchFamily="34" charset="-122"/>
              </a:rPr>
              <a:t>中断向量表</a:t>
            </a:r>
            <a:endParaRPr lang="zh-CN" altLang="en-US" sz="1800" dirty="0"/>
          </a:p>
        </p:txBody>
      </p:sp>
      <p:graphicFrame>
        <p:nvGraphicFramePr>
          <p:cNvPr id="134" name="表格 133"/>
          <p:cNvGraphicFramePr>
            <a:graphicFrameLocks noGrp="1"/>
          </p:cNvGraphicFramePr>
          <p:nvPr/>
        </p:nvGraphicFramePr>
        <p:xfrm>
          <a:off x="8176512" y="1187730"/>
          <a:ext cx="3804633" cy="4865668"/>
        </p:xfrm>
        <a:graphic>
          <a:graphicData uri="http://schemas.openxmlformats.org/drawingml/2006/table">
            <a:tbl>
              <a:tblPr firstRow="1" bandRow="1">
                <a:tableStyleId>{5C22544A-7EE6-4342-B048-85BDC9FD1C3A}</a:tableStyleId>
              </a:tblPr>
              <a:tblGrid>
                <a:gridCol w="948897"/>
                <a:gridCol w="948897"/>
                <a:gridCol w="1198584"/>
                <a:gridCol w="708255"/>
              </a:tblGrid>
              <a:tr h="499799">
                <a:tc>
                  <a:txBody>
                    <a:bodyPr/>
                    <a:lstStyle/>
                    <a:p>
                      <a:pPr algn="ctr"/>
                      <a:r>
                        <a:rPr lang="zh-CN" altLang="en-US" dirty="0">
                          <a:solidFill>
                            <a:schemeClr val="tx1"/>
                          </a:solidFill>
                        </a:rPr>
                        <a:t>中断类型号</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chemeClr val="tx1"/>
                          </a:solidFill>
                        </a:rPr>
                        <a:t>内存地址</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b="1" kern="1200" dirty="0">
                          <a:solidFill>
                            <a:schemeClr val="tx1"/>
                          </a:solidFill>
                          <a:latin typeface="+mn-lt"/>
                          <a:ea typeface="+mn-ea"/>
                          <a:cs typeface="+mn-cs"/>
                        </a:rPr>
                        <a:t>中断向量</a:t>
                      </a:r>
                      <a:endParaRPr lang="zh-CN" altLang="zh-CN" sz="1800" b="1"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a:solidFill>
                            <a:schemeClr val="tx1"/>
                          </a:solidFill>
                        </a:rPr>
                        <a:t>备注</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9799">
                <a:tc rowSpan="2">
                  <a:txBody>
                    <a:bodyPr/>
                    <a:lstStyle/>
                    <a:p>
                      <a:pPr algn="ctr"/>
                      <a:r>
                        <a:rPr lang="en-US" altLang="zh-CN" dirty="0">
                          <a:solidFill>
                            <a:schemeClr val="tx1"/>
                          </a:solidFill>
                        </a:rPr>
                        <a:t>0</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r>
                        <a:rPr lang="en-US" altLang="zh-CN" dirty="0">
                          <a:solidFill>
                            <a:schemeClr val="tx1"/>
                          </a:solidFill>
                        </a:rPr>
                        <a:t>0</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1800" b="1" i="0" u="none" strike="noStrike" cap="none" normalizeH="0" baseline="0" dirty="0">
                          <a:ln>
                            <a:noFill/>
                          </a:ln>
                          <a:solidFill>
                            <a:srgbClr val="3131FF"/>
                          </a:solidFill>
                          <a:effectLst/>
                          <a:latin typeface="Arial" panose="020B0604020202020204" pitchFamily="34" charset="0"/>
                        </a:rPr>
                        <a:t>P</a:t>
                      </a:r>
                      <a:r>
                        <a:rPr kumimoji="0" lang="en-US" altLang="zh-CN" sz="1800" b="1" i="0" u="none" strike="noStrike" cap="none" normalizeH="0" baseline="0" dirty="0">
                          <a:ln>
                            <a:noFill/>
                          </a:ln>
                          <a:solidFill>
                            <a:srgbClr val="3131FF"/>
                          </a:solidFill>
                          <a:effectLst/>
                          <a:latin typeface="Arial" panose="020B0604020202020204" pitchFamily="34" charset="0"/>
                        </a:rPr>
                        <a:t>C0</a:t>
                      </a:r>
                      <a:endParaRPr kumimoji="0" lang="zh-CN" altLang="zh-CN" sz="1800" b="0" i="0" u="none" strike="noStrike" cap="none" normalizeH="0" baseline="0" dirty="0">
                        <a:ln>
                          <a:noFill/>
                        </a:ln>
                        <a:solidFill>
                          <a:srgbClr val="3131FF"/>
                        </a:solidFill>
                        <a:effectLst/>
                        <a:latin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zh-CN" altLang="en-US" dirty="0">
                          <a:solidFill>
                            <a:schemeClr val="tx1"/>
                          </a:solidFill>
                        </a:rPr>
                        <a:t>中断向量</a:t>
                      </a:r>
                      <a:r>
                        <a:rPr lang="en-US" altLang="zh-CN" dirty="0">
                          <a:solidFill>
                            <a:schemeClr val="tx1"/>
                          </a:solidFill>
                        </a:rPr>
                        <a:t>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9799">
                <a:tc vMerge="1">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dirty="0">
                          <a:solidFill>
                            <a:srgbClr val="FF0000"/>
                          </a:solidFill>
                        </a:rPr>
                        <a:t>PSW</a:t>
                      </a:r>
                      <a:r>
                        <a:rPr kumimoji="0" lang="en-US" altLang="zh-CN" sz="1800" b="1" i="0" u="none" strike="noStrike" cap="none" normalizeH="0" baseline="0" dirty="0">
                          <a:ln>
                            <a:noFill/>
                          </a:ln>
                          <a:solidFill>
                            <a:srgbClr val="FF0000"/>
                          </a:solidFill>
                          <a:effectLst/>
                        </a:rPr>
                        <a:t>0</a:t>
                      </a:r>
                      <a:endParaRPr kumimoji="0" lang="zh-CN" altLang="zh-CN" sz="1800" b="0" i="0" u="none" strike="noStrike" cap="none" normalizeH="0" baseline="0" dirty="0">
                        <a:ln>
                          <a:noFill/>
                        </a:ln>
                        <a:solidFill>
                          <a:srgbClr val="FF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9799">
                <a:tc rowSpan="2">
                  <a:txBody>
                    <a:bodyPr/>
                    <a:lstStyle/>
                    <a:p>
                      <a:pPr algn="ctr"/>
                      <a:r>
                        <a:rPr lang="en-US" altLang="zh-CN" dirty="0">
                          <a:solidFill>
                            <a:schemeClr val="tx1"/>
                          </a:solidFill>
                        </a:rPr>
                        <a:t>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r>
                        <a:rPr lang="en-US" altLang="zh-CN" dirty="0">
                          <a:solidFill>
                            <a:schemeClr val="tx1"/>
                          </a:solidFill>
                        </a:rPr>
                        <a:t>4</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1800" b="1" i="0" u="none" strike="noStrike" cap="none" normalizeH="0" baseline="0" dirty="0">
                          <a:ln>
                            <a:noFill/>
                          </a:ln>
                          <a:solidFill>
                            <a:srgbClr val="3131FF"/>
                          </a:solidFill>
                          <a:effectLst/>
                          <a:latin typeface="Arial" panose="020B0604020202020204" pitchFamily="34" charset="0"/>
                        </a:rPr>
                        <a:t>P</a:t>
                      </a:r>
                      <a:r>
                        <a:rPr kumimoji="0" lang="en-US" altLang="zh-CN" sz="1800" b="1" i="0" u="none" strike="noStrike" cap="none" normalizeH="0" baseline="0" dirty="0">
                          <a:ln>
                            <a:noFill/>
                          </a:ln>
                          <a:solidFill>
                            <a:srgbClr val="3131FF"/>
                          </a:solidFill>
                          <a:effectLst/>
                          <a:latin typeface="Arial" panose="020B0604020202020204" pitchFamily="34" charset="0"/>
                        </a:rPr>
                        <a:t>C1</a:t>
                      </a:r>
                      <a:endParaRPr kumimoji="0" lang="zh-CN" altLang="zh-CN" sz="1800" b="0" i="0" u="none" strike="noStrike" cap="none" normalizeH="0" baseline="0" dirty="0">
                        <a:ln>
                          <a:noFill/>
                        </a:ln>
                        <a:solidFill>
                          <a:srgbClr val="3131FF"/>
                        </a:solidFill>
                        <a:effectLst/>
                        <a:latin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solidFill>
                        </a:rPr>
                        <a:t>中断向量</a:t>
                      </a:r>
                      <a:r>
                        <a:rPr lang="en-US" altLang="zh-CN" dirty="0">
                          <a:solidFill>
                            <a:schemeClr val="tx1"/>
                          </a:solidFill>
                        </a:rPr>
                        <a:t>2</a:t>
                      </a:r>
                      <a:endParaRPr lang="zh-CN" altLang="en-US" dirty="0">
                        <a:solidFill>
                          <a:schemeClr val="tx1"/>
                        </a:solidFill>
                      </a:endParaRPr>
                    </a:p>
                    <a:p>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9799">
                <a:tc vMerge="1">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dirty="0">
                          <a:solidFill>
                            <a:srgbClr val="FF0000"/>
                          </a:solidFill>
                        </a:rPr>
                        <a:t>PSW</a:t>
                      </a:r>
                      <a:r>
                        <a:rPr kumimoji="0" lang="en-US" altLang="zh-CN" sz="1800" b="1" i="0" u="none" strike="noStrike" cap="none" normalizeH="0" baseline="0" dirty="0">
                          <a:ln>
                            <a:noFill/>
                          </a:ln>
                          <a:solidFill>
                            <a:srgbClr val="FF0000"/>
                          </a:solidFill>
                          <a:effectLst/>
                        </a:rPr>
                        <a:t>1</a:t>
                      </a:r>
                      <a:endParaRPr kumimoji="0" lang="zh-CN" altLang="zh-CN" sz="1800" b="0" i="0" u="none" strike="noStrike" cap="none" normalizeH="0" baseline="0" dirty="0">
                        <a:ln>
                          <a:noFill/>
                        </a:ln>
                        <a:solidFill>
                          <a:srgbClr val="FF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4855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1" i="0" u="none" strike="noStrike" cap="none" normalizeH="0" baseline="0" dirty="0">
                        <a:ln>
                          <a:noFill/>
                        </a:ln>
                        <a:solidFill>
                          <a:srgbClr val="3131FF"/>
                        </a:solidFill>
                        <a:effectLst/>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cap="none" normalizeH="0" baseline="0" dirty="0">
                          <a:ln>
                            <a:noFill/>
                          </a:ln>
                          <a:solidFill>
                            <a:srgbClr val="3131FF"/>
                          </a:solidFill>
                          <a:effectLst/>
                          <a:latin typeface="微软雅黑" panose="020B0503020204020204" pitchFamily="34" charset="-122"/>
                          <a:ea typeface="微软雅黑" panose="020B0503020204020204" pitchFamily="34" charset="-122"/>
                        </a:rPr>
                        <a:t>︙</a:t>
                      </a:r>
                      <a:endParaRPr kumimoji="0" lang="zh-CN" altLang="zh-CN" sz="1800" b="0" i="0" u="none" strike="noStrike" cap="none" normalizeH="0" baseline="0" dirty="0">
                        <a:ln>
                          <a:noFill/>
                        </a:ln>
                        <a:solidFill>
                          <a:srgbClr val="3131FF"/>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1" i="0" u="none" strike="noStrike" cap="none" normalizeH="0" baseline="0" dirty="0">
                        <a:ln>
                          <a:noFill/>
                        </a:ln>
                        <a:solidFill>
                          <a:srgbClr val="3131FF"/>
                        </a:solidFill>
                        <a:effectLst/>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cap="none" normalizeH="0" baseline="0" dirty="0">
                          <a:ln>
                            <a:noFill/>
                          </a:ln>
                          <a:solidFill>
                            <a:srgbClr val="3131FF"/>
                          </a:solidFill>
                          <a:effectLst/>
                          <a:latin typeface="微软雅黑" panose="020B0503020204020204" pitchFamily="34" charset="-122"/>
                          <a:ea typeface="微软雅黑" panose="020B0503020204020204" pitchFamily="34" charset="-122"/>
                        </a:rPr>
                        <a:t>︙</a:t>
                      </a:r>
                      <a:endParaRPr kumimoji="0" lang="zh-CN" altLang="zh-CN" sz="1800" b="0" i="0" u="none" strike="noStrike" cap="none" normalizeH="0" baseline="0" dirty="0">
                        <a:ln>
                          <a:noFill/>
                        </a:ln>
                        <a:solidFill>
                          <a:srgbClr val="3131FF"/>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1" i="0" u="none" strike="noStrike" cap="none" normalizeH="0" baseline="0" dirty="0">
                        <a:ln>
                          <a:noFill/>
                        </a:ln>
                        <a:solidFill>
                          <a:srgbClr val="3131FF"/>
                        </a:solidFill>
                        <a:effectLst/>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cap="none" normalizeH="0" baseline="0" dirty="0">
                          <a:ln>
                            <a:noFill/>
                          </a:ln>
                          <a:solidFill>
                            <a:srgbClr val="3131FF"/>
                          </a:solidFill>
                          <a:effectLst/>
                          <a:latin typeface="微软雅黑" panose="020B0503020204020204" pitchFamily="34" charset="-122"/>
                          <a:ea typeface="微软雅黑" panose="020B0503020204020204" pitchFamily="34" charset="-122"/>
                        </a:rPr>
                        <a:t>︙</a:t>
                      </a:r>
                      <a:endParaRPr kumimoji="0" lang="zh-CN" altLang="zh-CN" sz="1800" b="0" i="0" u="none" strike="noStrike" cap="none" normalizeH="0" baseline="0" dirty="0">
                        <a:ln>
                          <a:noFill/>
                        </a:ln>
                        <a:solidFill>
                          <a:srgbClr val="3131FF"/>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1" i="0" u="none" strike="noStrike" cap="none" normalizeH="0" baseline="0" dirty="0">
                        <a:ln>
                          <a:noFill/>
                        </a:ln>
                        <a:solidFill>
                          <a:srgbClr val="3131FF"/>
                        </a:solidFill>
                        <a:effectLst/>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cap="none" normalizeH="0" baseline="0" dirty="0">
                          <a:ln>
                            <a:noFill/>
                          </a:ln>
                          <a:solidFill>
                            <a:srgbClr val="3131FF"/>
                          </a:solidFill>
                          <a:effectLst/>
                          <a:latin typeface="微软雅黑" panose="020B0503020204020204" pitchFamily="34" charset="-122"/>
                          <a:ea typeface="微软雅黑" panose="020B0503020204020204" pitchFamily="34" charset="-122"/>
                        </a:rPr>
                        <a:t>︙</a:t>
                      </a:r>
                      <a:endParaRPr kumimoji="0" lang="zh-CN" altLang="zh-CN" sz="1800" b="0" i="0" u="none" strike="noStrike" cap="none" normalizeH="0" baseline="0" dirty="0">
                        <a:ln>
                          <a:noFill/>
                        </a:ln>
                        <a:solidFill>
                          <a:srgbClr val="3131FF"/>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9799">
                <a:tc rowSpan="2">
                  <a:txBody>
                    <a:bodyPr/>
                    <a:lstStyle/>
                    <a:p>
                      <a:pPr algn="ctr"/>
                      <a:r>
                        <a:rPr lang="en-US" altLang="zh-CN" dirty="0">
                          <a:solidFill>
                            <a:schemeClr val="tx1"/>
                          </a:solidFill>
                        </a:rPr>
                        <a:t>n</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ctr"/>
                      <a:r>
                        <a:rPr lang="en-US" altLang="zh-CN" dirty="0">
                          <a:solidFill>
                            <a:schemeClr val="tx1"/>
                          </a:solidFill>
                        </a:rPr>
                        <a:t>4</a:t>
                      </a:r>
                      <a:r>
                        <a:rPr lang="zh-CN" altLang="en-US" dirty="0">
                          <a:solidFill>
                            <a:schemeClr val="tx1"/>
                          </a:solidFill>
                        </a:rPr>
                        <a:t>*</a:t>
                      </a:r>
                      <a:r>
                        <a:rPr lang="en-US" altLang="zh-CN" dirty="0">
                          <a:solidFill>
                            <a:schemeClr val="tx1"/>
                          </a:solidFill>
                        </a:rPr>
                        <a:t>n</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zh-CN" sz="1800" b="1" i="0" u="none" strike="noStrike" cap="none" normalizeH="0" baseline="0" dirty="0">
                          <a:ln>
                            <a:noFill/>
                          </a:ln>
                          <a:solidFill>
                            <a:srgbClr val="3131FF"/>
                          </a:solidFill>
                          <a:effectLst/>
                          <a:latin typeface="Arial" panose="020B0604020202020204" pitchFamily="34" charset="0"/>
                        </a:rPr>
                        <a:t>P</a:t>
                      </a:r>
                      <a:r>
                        <a:rPr kumimoji="0" lang="en-US" altLang="zh-CN" sz="1800" b="1" i="0" u="none" strike="noStrike" cap="none" normalizeH="0" baseline="0" dirty="0">
                          <a:ln>
                            <a:noFill/>
                          </a:ln>
                          <a:solidFill>
                            <a:srgbClr val="3131FF"/>
                          </a:solidFill>
                          <a:effectLst/>
                          <a:latin typeface="Arial" panose="020B0604020202020204" pitchFamily="34" charset="0"/>
                        </a:rPr>
                        <a:t>Cn</a:t>
                      </a:r>
                      <a:endParaRPr kumimoji="0" lang="zh-CN" altLang="zh-CN" sz="1800" b="0" i="0" u="none" strike="noStrike" cap="none" normalizeH="0" baseline="0" dirty="0">
                        <a:ln>
                          <a:noFill/>
                        </a:ln>
                        <a:solidFill>
                          <a:srgbClr val="3131FF"/>
                        </a:solidFill>
                        <a:effectLst/>
                        <a:latin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tx1"/>
                          </a:solidFill>
                        </a:rPr>
                        <a:t>中断向量</a:t>
                      </a:r>
                      <a:r>
                        <a:rPr lang="en-US" altLang="zh-CN" dirty="0">
                          <a:solidFill>
                            <a:schemeClr val="tx1"/>
                          </a:solidFill>
                        </a:rPr>
                        <a:t>n</a:t>
                      </a:r>
                      <a:endParaRPr lang="zh-CN" altLang="en-US" dirty="0">
                        <a:solidFill>
                          <a:schemeClr val="tx1"/>
                        </a:solidFill>
                      </a:endParaRPr>
                    </a:p>
                    <a:p>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99799">
                <a:tc vMerge="1">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dirty="0" err="1">
                          <a:solidFill>
                            <a:srgbClr val="FF0000"/>
                          </a:solidFill>
                        </a:rPr>
                        <a:t>PSW</a:t>
                      </a:r>
                      <a:r>
                        <a:rPr kumimoji="0" lang="en-US" altLang="zh-CN" sz="1800" b="1" i="0" u="none" strike="noStrike" cap="none" normalizeH="0" baseline="0" dirty="0" err="1">
                          <a:ln>
                            <a:noFill/>
                          </a:ln>
                          <a:solidFill>
                            <a:srgbClr val="FF0000"/>
                          </a:solidFill>
                          <a:effectLst/>
                        </a:rPr>
                        <a:t>n</a:t>
                      </a:r>
                      <a:endParaRPr kumimoji="0" lang="zh-CN" altLang="zh-CN" sz="1800" b="0" i="0" u="none" strike="noStrike" cap="none" normalizeH="0" baseline="0" dirty="0">
                        <a:ln>
                          <a:noFill/>
                        </a:ln>
                        <a:solidFill>
                          <a:srgbClr val="FF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35" name="矩形 134"/>
          <p:cNvSpPr/>
          <p:nvPr/>
        </p:nvSpPr>
        <p:spPr>
          <a:xfrm>
            <a:off x="8087638" y="6143722"/>
            <a:ext cx="3799562" cy="369332"/>
          </a:xfrm>
          <a:prstGeom prst="rect">
            <a:avLst/>
          </a:prstGeom>
        </p:spPr>
        <p:txBody>
          <a:bodyPr wrap="square">
            <a:spAutoFit/>
          </a:bodyPr>
          <a:lstStyle/>
          <a:p>
            <a:r>
              <a:rPr lang="zh-CN" altLang="en-US" sz="1800" b="1" kern="0" dirty="0">
                <a:solidFill>
                  <a:srgbClr val="003399"/>
                </a:solidFill>
                <a:latin typeface="微软雅黑" panose="020B0503020204020204" pitchFamily="34" charset="-122"/>
                <a:ea typeface="微软雅黑" panose="020B0503020204020204" pitchFamily="34" charset="-122"/>
              </a:rPr>
              <a:t>假设一个中断向量占四个内存地址</a:t>
            </a:r>
            <a:endParaRPr lang="zh-CN" altLang="en-US" sz="1800" dirty="0">
              <a:solidFill>
                <a:srgbClr val="003399"/>
              </a:solidFill>
            </a:endParaRPr>
          </a:p>
        </p:txBody>
      </p:sp>
      <p:sp>
        <p:nvSpPr>
          <p:cNvPr id="136" name="Line 35"/>
          <p:cNvSpPr>
            <a:spLocks noChangeShapeType="1"/>
          </p:cNvSpPr>
          <p:nvPr/>
        </p:nvSpPr>
        <p:spPr bwMode="auto">
          <a:xfrm flipV="1">
            <a:off x="5861413" y="5790724"/>
            <a:ext cx="0" cy="40677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 name="Line 35"/>
          <p:cNvSpPr>
            <a:spLocks noChangeShapeType="1"/>
          </p:cNvSpPr>
          <p:nvPr/>
        </p:nvSpPr>
        <p:spPr bwMode="auto">
          <a:xfrm flipV="1">
            <a:off x="6408553" y="5790724"/>
            <a:ext cx="0" cy="40677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 name="Line 35"/>
          <p:cNvSpPr>
            <a:spLocks noChangeShapeType="1"/>
          </p:cNvSpPr>
          <p:nvPr/>
        </p:nvSpPr>
        <p:spPr bwMode="auto">
          <a:xfrm flipV="1">
            <a:off x="7502832" y="5790724"/>
            <a:ext cx="0" cy="40677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0" name="Line 35"/>
          <p:cNvSpPr>
            <a:spLocks noChangeShapeType="1"/>
          </p:cNvSpPr>
          <p:nvPr/>
        </p:nvSpPr>
        <p:spPr bwMode="auto">
          <a:xfrm flipV="1">
            <a:off x="5314273" y="5802904"/>
            <a:ext cx="0" cy="406776"/>
          </a:xfrm>
          <a:prstGeom prst="line">
            <a:avLst/>
          </a:prstGeom>
          <a:noFill/>
          <a:ln w="28575">
            <a:solidFill>
              <a:srgbClr val="CC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1" name="Line 35"/>
          <p:cNvSpPr>
            <a:spLocks noChangeShapeType="1"/>
          </p:cNvSpPr>
          <p:nvPr/>
        </p:nvSpPr>
        <p:spPr bwMode="auto">
          <a:xfrm flipV="1">
            <a:off x="5861413" y="5802904"/>
            <a:ext cx="0" cy="406776"/>
          </a:xfrm>
          <a:prstGeom prst="line">
            <a:avLst/>
          </a:prstGeom>
          <a:noFill/>
          <a:ln w="28575">
            <a:solidFill>
              <a:srgbClr val="CC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 name="AutoShape 7"/>
          <p:cNvSpPr>
            <a:spLocks noChangeArrowheads="1"/>
          </p:cNvSpPr>
          <p:nvPr/>
        </p:nvSpPr>
        <p:spPr bwMode="auto">
          <a:xfrm rot="-5400000">
            <a:off x="2674004" y="3882199"/>
            <a:ext cx="442912" cy="442912"/>
          </a:xfrm>
          <a:prstGeom prst="flowChartDelay">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p>
        </p:txBody>
      </p:sp>
      <p:sp>
        <p:nvSpPr>
          <p:cNvPr id="143" name="Line 20"/>
          <p:cNvSpPr>
            <a:spLocks noChangeShapeType="1"/>
          </p:cNvSpPr>
          <p:nvPr/>
        </p:nvSpPr>
        <p:spPr bwMode="auto">
          <a:xfrm flipV="1">
            <a:off x="2924830" y="3578986"/>
            <a:ext cx="0" cy="296863"/>
          </a:xfrm>
          <a:prstGeom prst="line">
            <a:avLst/>
          </a:prstGeom>
          <a:noFill/>
          <a:ln w="38100">
            <a:solidFill>
              <a:srgbClr val="CC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 name="AutoShape 7"/>
          <p:cNvSpPr>
            <a:spLocks noChangeArrowheads="1"/>
          </p:cNvSpPr>
          <p:nvPr/>
        </p:nvSpPr>
        <p:spPr bwMode="auto">
          <a:xfrm rot="-5400000">
            <a:off x="5842811" y="3857874"/>
            <a:ext cx="442912" cy="442912"/>
          </a:xfrm>
          <a:prstGeom prst="flowChartDelay">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p>
        </p:txBody>
      </p:sp>
      <p:cxnSp>
        <p:nvCxnSpPr>
          <p:cNvPr id="148" name="直接箭头连接符 147"/>
          <p:cNvCxnSpPr/>
          <p:nvPr/>
        </p:nvCxnSpPr>
        <p:spPr bwMode="auto">
          <a:xfrm flipV="1">
            <a:off x="6265608" y="2991220"/>
            <a:ext cx="0" cy="746411"/>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cxnSp>
        <p:nvCxnSpPr>
          <p:cNvPr id="151" name="直接连接符 150"/>
          <p:cNvCxnSpPr>
            <a:stCxn id="144" idx="3"/>
          </p:cNvCxnSpPr>
          <p:nvPr/>
        </p:nvCxnSpPr>
        <p:spPr bwMode="auto">
          <a:xfrm flipV="1">
            <a:off x="6064267" y="3717409"/>
            <a:ext cx="7792" cy="140465"/>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153" name="直接连接符 152"/>
          <p:cNvCxnSpPr/>
          <p:nvPr/>
        </p:nvCxnSpPr>
        <p:spPr bwMode="auto">
          <a:xfrm>
            <a:off x="6072059" y="3724673"/>
            <a:ext cx="193549" cy="5615"/>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158" name="Line 6"/>
          <p:cNvSpPr>
            <a:spLocks noChangeShapeType="1"/>
          </p:cNvSpPr>
          <p:nvPr/>
        </p:nvSpPr>
        <p:spPr bwMode="auto">
          <a:xfrm>
            <a:off x="2758996" y="4324496"/>
            <a:ext cx="3302" cy="1055041"/>
          </a:xfrm>
          <a:prstGeom prst="line">
            <a:avLst/>
          </a:prstGeom>
          <a:noFill/>
          <a:ln w="28575">
            <a:solidFill>
              <a:srgbClr val="3131F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 name="Line 6"/>
          <p:cNvSpPr>
            <a:spLocks noChangeShapeType="1"/>
          </p:cNvSpPr>
          <p:nvPr/>
        </p:nvSpPr>
        <p:spPr bwMode="auto">
          <a:xfrm>
            <a:off x="5218338" y="4293306"/>
            <a:ext cx="3302" cy="1055041"/>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 name="Line 6"/>
          <p:cNvSpPr>
            <a:spLocks noChangeShapeType="1"/>
          </p:cNvSpPr>
          <p:nvPr/>
        </p:nvSpPr>
        <p:spPr bwMode="auto">
          <a:xfrm>
            <a:off x="4124097" y="4292813"/>
            <a:ext cx="3302" cy="1055041"/>
          </a:xfrm>
          <a:prstGeom prst="line">
            <a:avLst/>
          </a:prstGeom>
          <a:noFill/>
          <a:ln w="28575">
            <a:solidFill>
              <a:srgbClr val="3131F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1" name="Line 6"/>
          <p:cNvSpPr>
            <a:spLocks noChangeShapeType="1"/>
          </p:cNvSpPr>
          <p:nvPr/>
        </p:nvSpPr>
        <p:spPr bwMode="auto">
          <a:xfrm>
            <a:off x="2142445" y="4307595"/>
            <a:ext cx="3302" cy="1055041"/>
          </a:xfrm>
          <a:prstGeom prst="line">
            <a:avLst/>
          </a:prstGeom>
          <a:noFill/>
          <a:ln w="28575">
            <a:solidFill>
              <a:srgbClr val="3131F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 name="Line 6"/>
          <p:cNvSpPr>
            <a:spLocks noChangeShapeType="1"/>
          </p:cNvSpPr>
          <p:nvPr/>
        </p:nvSpPr>
        <p:spPr bwMode="auto">
          <a:xfrm>
            <a:off x="5962712" y="4293305"/>
            <a:ext cx="3302" cy="1055041"/>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 name="Line 12"/>
          <p:cNvSpPr>
            <a:spLocks noChangeShapeType="1"/>
          </p:cNvSpPr>
          <p:nvPr/>
        </p:nvSpPr>
        <p:spPr bwMode="auto">
          <a:xfrm>
            <a:off x="6192773" y="4291232"/>
            <a:ext cx="17221" cy="715662"/>
          </a:xfrm>
          <a:prstGeom prst="line">
            <a:avLst/>
          </a:prstGeom>
          <a:noFill/>
          <a:ln w="28575">
            <a:solidFill>
              <a:srgbClr val="3131F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 name="Line 9"/>
          <p:cNvSpPr>
            <a:spLocks noChangeShapeType="1"/>
          </p:cNvSpPr>
          <p:nvPr/>
        </p:nvSpPr>
        <p:spPr bwMode="auto">
          <a:xfrm>
            <a:off x="2770544" y="4992020"/>
            <a:ext cx="3439450" cy="14874"/>
          </a:xfrm>
          <a:prstGeom prst="line">
            <a:avLst/>
          </a:prstGeom>
          <a:noFill/>
          <a:ln w="28575">
            <a:solidFill>
              <a:srgbClr val="3131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6" name="Line 6"/>
          <p:cNvSpPr>
            <a:spLocks noChangeShapeType="1"/>
          </p:cNvSpPr>
          <p:nvPr/>
        </p:nvSpPr>
        <p:spPr bwMode="auto">
          <a:xfrm>
            <a:off x="7415999" y="4279984"/>
            <a:ext cx="3302" cy="1088327"/>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7" name="Oval 32"/>
          <p:cNvSpPr>
            <a:spLocks noChangeArrowheads="1"/>
          </p:cNvSpPr>
          <p:nvPr/>
        </p:nvSpPr>
        <p:spPr bwMode="auto">
          <a:xfrm>
            <a:off x="2733545" y="4961157"/>
            <a:ext cx="61913" cy="61913"/>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p>
        </p:txBody>
      </p:sp>
      <p:sp>
        <p:nvSpPr>
          <p:cNvPr id="168" name="Line 6"/>
          <p:cNvSpPr>
            <a:spLocks noChangeShapeType="1"/>
          </p:cNvSpPr>
          <p:nvPr/>
        </p:nvSpPr>
        <p:spPr bwMode="auto">
          <a:xfrm>
            <a:off x="3040186" y="4309470"/>
            <a:ext cx="17798" cy="554324"/>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9" name="Line 9"/>
          <p:cNvSpPr>
            <a:spLocks noChangeShapeType="1"/>
          </p:cNvSpPr>
          <p:nvPr/>
        </p:nvSpPr>
        <p:spPr bwMode="auto">
          <a:xfrm>
            <a:off x="3065172" y="4855335"/>
            <a:ext cx="2897540" cy="845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0" name="Oval 32"/>
          <p:cNvSpPr>
            <a:spLocks noChangeArrowheads="1"/>
          </p:cNvSpPr>
          <p:nvPr/>
        </p:nvSpPr>
        <p:spPr bwMode="auto">
          <a:xfrm>
            <a:off x="5938239" y="4843098"/>
            <a:ext cx="61913" cy="61913"/>
          </a:xfrm>
          <a:prstGeom prst="ellipse">
            <a:avLst/>
          </a:prstGeom>
          <a:solidFill>
            <a:schemeClr val="tx1"/>
          </a:solidFill>
          <a:ln w="9525">
            <a:solidFill>
              <a:srgbClr val="CC3300"/>
            </a:solidFill>
            <a:round/>
          </a:ln>
          <a:effec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p>
        </p:txBody>
      </p:sp>
      <p:sp>
        <p:nvSpPr>
          <p:cNvPr id="171" name="Line 31"/>
          <p:cNvSpPr>
            <a:spLocks noChangeShapeType="1"/>
          </p:cNvSpPr>
          <p:nvPr/>
        </p:nvSpPr>
        <p:spPr bwMode="auto">
          <a:xfrm flipV="1">
            <a:off x="4268111" y="4272980"/>
            <a:ext cx="0" cy="296862"/>
          </a:xfrm>
          <a:prstGeom prst="line">
            <a:avLst/>
          </a:prstGeom>
          <a:noFill/>
          <a:ln w="38100">
            <a:solidFill>
              <a:srgbClr val="CC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 name="Oval 32"/>
          <p:cNvSpPr>
            <a:spLocks noChangeArrowheads="1"/>
          </p:cNvSpPr>
          <p:nvPr/>
        </p:nvSpPr>
        <p:spPr bwMode="auto">
          <a:xfrm>
            <a:off x="2863626" y="4548334"/>
            <a:ext cx="61913" cy="61913"/>
          </a:xfrm>
          <a:prstGeom prst="ellipse">
            <a:avLst/>
          </a:prstGeom>
          <a:solidFill>
            <a:srgbClr val="CC3300"/>
          </a:solidFill>
          <a:ln w="9525">
            <a:solidFill>
              <a:srgbClr val="CC3300"/>
            </a:solidFill>
            <a:round/>
          </a:ln>
          <a:effec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p>
        </p:txBody>
      </p:sp>
      <p:grpSp>
        <p:nvGrpSpPr>
          <p:cNvPr id="186" name="组合 185"/>
          <p:cNvGrpSpPr/>
          <p:nvPr/>
        </p:nvGrpSpPr>
        <p:grpSpPr>
          <a:xfrm>
            <a:off x="2384560" y="4292105"/>
            <a:ext cx="3587953" cy="1055042"/>
            <a:chOff x="2384560" y="4292105"/>
            <a:chExt cx="3587953" cy="1055042"/>
          </a:xfrm>
        </p:grpSpPr>
        <p:sp>
          <p:nvSpPr>
            <p:cNvPr id="177" name="Line 8"/>
            <p:cNvSpPr>
              <a:spLocks noChangeShapeType="1"/>
            </p:cNvSpPr>
            <p:nvPr/>
          </p:nvSpPr>
          <p:spPr bwMode="auto">
            <a:xfrm flipH="1" flipV="1">
              <a:off x="2404534" y="4304983"/>
              <a:ext cx="12285" cy="822375"/>
            </a:xfrm>
            <a:prstGeom prst="line">
              <a:avLst/>
            </a:prstGeom>
            <a:noFill/>
            <a:ln w="28575">
              <a:solidFill>
                <a:srgbClr val="CC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8" name="Line 9"/>
            <p:cNvSpPr>
              <a:spLocks noChangeShapeType="1"/>
            </p:cNvSpPr>
            <p:nvPr/>
          </p:nvSpPr>
          <p:spPr bwMode="auto">
            <a:xfrm>
              <a:off x="2404535" y="5122891"/>
              <a:ext cx="2836862" cy="0"/>
            </a:xfrm>
            <a:prstGeom prst="line">
              <a:avLst/>
            </a:prstGeom>
            <a:noFill/>
            <a:ln w="2857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9" name="Line 6"/>
            <p:cNvSpPr>
              <a:spLocks noChangeShapeType="1"/>
            </p:cNvSpPr>
            <p:nvPr/>
          </p:nvSpPr>
          <p:spPr bwMode="auto">
            <a:xfrm>
              <a:off x="5224837" y="4292106"/>
              <a:ext cx="3302" cy="1055041"/>
            </a:xfrm>
            <a:prstGeom prst="line">
              <a:avLst/>
            </a:prstGeom>
            <a:noFill/>
            <a:ln w="28575">
              <a:solidFill>
                <a:srgbClr val="CC33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0" name="Line 6"/>
            <p:cNvSpPr>
              <a:spLocks noChangeShapeType="1"/>
            </p:cNvSpPr>
            <p:nvPr/>
          </p:nvSpPr>
          <p:spPr bwMode="auto">
            <a:xfrm>
              <a:off x="5969211" y="4292105"/>
              <a:ext cx="3302" cy="1055041"/>
            </a:xfrm>
            <a:prstGeom prst="line">
              <a:avLst/>
            </a:prstGeom>
            <a:noFill/>
            <a:ln w="28575">
              <a:solidFill>
                <a:srgbClr val="CC33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1" name="Line 6"/>
            <p:cNvSpPr>
              <a:spLocks noChangeShapeType="1"/>
            </p:cNvSpPr>
            <p:nvPr/>
          </p:nvSpPr>
          <p:spPr bwMode="auto">
            <a:xfrm>
              <a:off x="3046685" y="4308270"/>
              <a:ext cx="17798" cy="554324"/>
            </a:xfrm>
            <a:prstGeom prst="line">
              <a:avLst/>
            </a:prstGeom>
            <a:noFill/>
            <a:ln w="28575">
              <a:solidFill>
                <a:srgbClr val="CC33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 name="Line 9"/>
            <p:cNvSpPr>
              <a:spLocks noChangeShapeType="1"/>
            </p:cNvSpPr>
            <p:nvPr/>
          </p:nvSpPr>
          <p:spPr bwMode="auto">
            <a:xfrm>
              <a:off x="3071671" y="4854135"/>
              <a:ext cx="2897540" cy="8458"/>
            </a:xfrm>
            <a:prstGeom prst="line">
              <a:avLst/>
            </a:prstGeom>
            <a:noFill/>
            <a:ln w="28575">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 name="Oval 32"/>
            <p:cNvSpPr>
              <a:spLocks noChangeArrowheads="1"/>
            </p:cNvSpPr>
            <p:nvPr/>
          </p:nvSpPr>
          <p:spPr bwMode="auto">
            <a:xfrm>
              <a:off x="2384560" y="5097297"/>
              <a:ext cx="61913" cy="61913"/>
            </a:xfrm>
            <a:prstGeom prst="ellipse">
              <a:avLst/>
            </a:prstGeom>
            <a:solidFill>
              <a:srgbClr val="CC3300"/>
            </a:solidFill>
            <a:ln w="9525">
              <a:solidFill>
                <a:srgbClr val="CC3300"/>
              </a:solidFill>
              <a:round/>
            </a:ln>
            <a:effec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a:p>
          </p:txBody>
        </p:sp>
        <p:sp>
          <p:nvSpPr>
            <p:cNvPr id="184" name="Oval 32"/>
            <p:cNvSpPr>
              <a:spLocks noChangeArrowheads="1"/>
            </p:cNvSpPr>
            <p:nvPr/>
          </p:nvSpPr>
          <p:spPr bwMode="auto">
            <a:xfrm>
              <a:off x="3039241" y="4824692"/>
              <a:ext cx="61913" cy="61913"/>
            </a:xfrm>
            <a:prstGeom prst="ellipse">
              <a:avLst/>
            </a:prstGeom>
            <a:solidFill>
              <a:srgbClr val="CC3300"/>
            </a:solidFill>
            <a:ln w="9525">
              <a:solidFill>
                <a:srgbClr val="CC3300"/>
              </a:solidFill>
              <a:round/>
            </a:ln>
            <a:effec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dirty="0"/>
            </a:p>
          </p:txBody>
        </p:sp>
      </p:grpSp>
      <p:grpSp>
        <p:nvGrpSpPr>
          <p:cNvPr id="190" name="组合 189"/>
          <p:cNvGrpSpPr/>
          <p:nvPr/>
        </p:nvGrpSpPr>
        <p:grpSpPr>
          <a:xfrm>
            <a:off x="6064267" y="3006460"/>
            <a:ext cx="201341" cy="866654"/>
            <a:chOff x="6216667" y="3143620"/>
            <a:chExt cx="201341" cy="866654"/>
          </a:xfrm>
        </p:grpSpPr>
        <p:cxnSp>
          <p:nvCxnSpPr>
            <p:cNvPr id="187" name="直接箭头连接符 186"/>
            <p:cNvCxnSpPr/>
            <p:nvPr/>
          </p:nvCxnSpPr>
          <p:spPr bwMode="auto">
            <a:xfrm flipV="1">
              <a:off x="6418008" y="3143620"/>
              <a:ext cx="0" cy="746411"/>
            </a:xfrm>
            <a:prstGeom prst="straightConnector1">
              <a:avLst/>
            </a:prstGeom>
            <a:solidFill>
              <a:schemeClr val="accent1"/>
            </a:solidFill>
            <a:ln w="28575" cap="flat" cmpd="sng" algn="ctr">
              <a:solidFill>
                <a:srgbClr val="CC3300"/>
              </a:solidFill>
              <a:prstDash val="solid"/>
              <a:miter lim="800000"/>
              <a:headEnd type="none" w="med" len="med"/>
              <a:tailEnd type="triangle"/>
            </a:ln>
            <a:effectLst/>
          </p:spPr>
        </p:cxnSp>
        <p:cxnSp>
          <p:nvCxnSpPr>
            <p:cNvPr id="188" name="直接连接符 187"/>
            <p:cNvCxnSpPr/>
            <p:nvPr/>
          </p:nvCxnSpPr>
          <p:spPr bwMode="auto">
            <a:xfrm flipV="1">
              <a:off x="6216667" y="3869809"/>
              <a:ext cx="7792" cy="140465"/>
            </a:xfrm>
            <a:prstGeom prst="line">
              <a:avLst/>
            </a:prstGeom>
            <a:solidFill>
              <a:schemeClr val="accent1"/>
            </a:solidFill>
            <a:ln w="28575" cap="flat" cmpd="sng" algn="ctr">
              <a:solidFill>
                <a:srgbClr val="CC3300"/>
              </a:solidFill>
              <a:prstDash val="solid"/>
              <a:miter lim="800000"/>
              <a:headEnd type="none" w="med" len="med"/>
              <a:tailEnd type="none" w="med" len="med"/>
            </a:ln>
            <a:effectLst/>
          </p:spPr>
        </p:cxnSp>
        <p:cxnSp>
          <p:nvCxnSpPr>
            <p:cNvPr id="189" name="直接连接符 188"/>
            <p:cNvCxnSpPr/>
            <p:nvPr/>
          </p:nvCxnSpPr>
          <p:spPr bwMode="auto">
            <a:xfrm>
              <a:off x="6224459" y="3877073"/>
              <a:ext cx="193549" cy="5615"/>
            </a:xfrm>
            <a:prstGeom prst="line">
              <a:avLst/>
            </a:prstGeom>
            <a:solidFill>
              <a:schemeClr val="accent1"/>
            </a:solidFill>
            <a:ln w="28575" cap="flat" cmpd="sng" algn="ctr">
              <a:solidFill>
                <a:srgbClr val="CC3300"/>
              </a:solidFill>
              <a:prstDash val="solid"/>
              <a:miter lim="800000"/>
              <a:headEnd type="none" w="med" len="med"/>
              <a:tailEnd type="none" w="med" len="med"/>
            </a:ln>
            <a:effectLst/>
          </p:spPr>
        </p:cxn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blinds(horizontal)">
                                      <p:cBhvr>
                                        <p:cTn id="7" dur="500"/>
                                        <p:tgtEl>
                                          <p:spTgt spid="8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blinds(horizontal)">
                                      <p:cBhvr>
                                        <p:cTn id="10" dur="500"/>
                                        <p:tgtEl>
                                          <p:spTgt spid="8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0"/>
                                        </p:tgtEl>
                                        <p:attrNameLst>
                                          <p:attrName>style.visibility</p:attrName>
                                        </p:attrNameLst>
                                      </p:cBhvr>
                                      <p:to>
                                        <p:strVal val="visible"/>
                                      </p:to>
                                    </p:set>
                                    <p:animEffect transition="in" filter="blinds(horizontal)">
                                      <p:cBhvr>
                                        <p:cTn id="13" dur="500"/>
                                        <p:tgtEl>
                                          <p:spTgt spid="14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1"/>
                                        </p:tgtEl>
                                        <p:attrNameLst>
                                          <p:attrName>style.visibility</p:attrName>
                                        </p:attrNameLst>
                                      </p:cBhvr>
                                      <p:to>
                                        <p:strVal val="visible"/>
                                      </p:to>
                                    </p:set>
                                    <p:animEffect transition="in" filter="blinds(horizontal)">
                                      <p:cBhvr>
                                        <p:cTn id="16" dur="500"/>
                                        <p:tgtEl>
                                          <p:spTgt spid="14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86"/>
                                        </p:tgtEl>
                                        <p:attrNameLst>
                                          <p:attrName>style.visibility</p:attrName>
                                        </p:attrNameLst>
                                      </p:cBhvr>
                                      <p:to>
                                        <p:strVal val="visible"/>
                                      </p:to>
                                    </p:set>
                                    <p:animEffect transition="in" filter="blinds(horizontal)">
                                      <p:cBhvr>
                                        <p:cTn id="21" dur="500"/>
                                        <p:tgtEl>
                                          <p:spTgt spid="18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blinds(horizontal)">
                                      <p:cBhvr>
                                        <p:cTn id="26" dur="500"/>
                                        <p:tgtEl>
                                          <p:spTgt spid="72"/>
                                        </p:tgtEl>
                                      </p:cBhvr>
                                    </p:animEffect>
                                  </p:childTnLst>
                                </p:cTn>
                              </p:par>
                              <p:par>
                                <p:cTn id="27" presetID="3" presetClass="entr" presetSubtype="10" fill="hold" nodeType="withEffect">
                                  <p:stCondLst>
                                    <p:cond delay="0"/>
                                  </p:stCondLst>
                                  <p:childTnLst>
                                    <p:set>
                                      <p:cBhvr>
                                        <p:cTn id="28" dur="1" fill="hold">
                                          <p:stCondLst>
                                            <p:cond delay="0"/>
                                          </p:stCondLst>
                                        </p:cTn>
                                        <p:tgtEl>
                                          <p:spTgt spid="190"/>
                                        </p:tgtEl>
                                        <p:attrNameLst>
                                          <p:attrName>style.visibility</p:attrName>
                                        </p:attrNameLst>
                                      </p:cBhvr>
                                      <p:to>
                                        <p:strVal val="visible"/>
                                      </p:to>
                                    </p:set>
                                    <p:animEffect transition="in" filter="blinds(horizontal)">
                                      <p:cBhvr>
                                        <p:cTn id="29" dur="500"/>
                                        <p:tgtEl>
                                          <p:spTgt spid="19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blinds(horizontal)">
                                      <p:cBhvr>
                                        <p:cTn id="34" dur="500"/>
                                        <p:tgtEl>
                                          <p:spTgt spid="6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linds(horizontal)">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linds(horizontal)">
                                      <p:cBhvr>
                                        <p:cTn id="42" dur="500"/>
                                        <p:tgtEl>
                                          <p:spTgt spid="29"/>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blinds(horizontal)">
                                      <p:cBhvr>
                                        <p:cTn id="45" dur="500"/>
                                        <p:tgtEl>
                                          <p:spTgt spid="30"/>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blinds(horizontal)">
                                      <p:cBhvr>
                                        <p:cTn id="48" dur="500"/>
                                        <p:tgtEl>
                                          <p:spTgt spid="28"/>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71"/>
                                        </p:tgtEl>
                                        <p:attrNameLst>
                                          <p:attrName>style.visibility</p:attrName>
                                        </p:attrNameLst>
                                      </p:cBhvr>
                                      <p:to>
                                        <p:strVal val="visible"/>
                                      </p:to>
                                    </p:set>
                                    <p:animEffect transition="in" filter="blinds(horizontal)">
                                      <p:cBhvr>
                                        <p:cTn id="51" dur="500"/>
                                        <p:tgtEl>
                                          <p:spTgt spid="171"/>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blinds(horizontal)">
                                      <p:cBhvr>
                                        <p:cTn id="54" dur="500"/>
                                        <p:tgtEl>
                                          <p:spTgt spid="31"/>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blinds(horizontal)">
                                      <p:cBhvr>
                                        <p:cTn id="57" dur="500"/>
                                        <p:tgtEl>
                                          <p:spTgt spid="3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6"/>
                                        </p:tgtEl>
                                        <p:attrNameLst>
                                          <p:attrName>style.visibility</p:attrName>
                                        </p:attrNameLst>
                                      </p:cBhvr>
                                      <p:to>
                                        <p:strVal val="visible"/>
                                      </p:to>
                                    </p:set>
                                    <p:animEffect transition="in" filter="blinds(horizontal)">
                                      <p:cBhvr>
                                        <p:cTn id="62" dur="500"/>
                                        <p:tgtEl>
                                          <p:spTgt spid="76"/>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143"/>
                                        </p:tgtEl>
                                        <p:attrNameLst>
                                          <p:attrName>style.visibility</p:attrName>
                                        </p:attrNameLst>
                                      </p:cBhvr>
                                      <p:to>
                                        <p:strVal val="visible"/>
                                      </p:to>
                                    </p:set>
                                    <p:animEffect transition="in" filter="blinds(horizontal)">
                                      <p:cBhvr>
                                        <p:cTn id="65" dur="500"/>
                                        <p:tgtEl>
                                          <p:spTgt spid="143"/>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blinds(horizontal)">
                                      <p:cBhvr>
                                        <p:cTn id="70" dur="500"/>
                                        <p:tgtEl>
                                          <p:spTgt spid="5"/>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77"/>
                                        </p:tgtEl>
                                        <p:attrNameLst>
                                          <p:attrName>style.visibility</p:attrName>
                                        </p:attrNameLst>
                                      </p:cBhvr>
                                      <p:to>
                                        <p:strVal val="visible"/>
                                      </p:to>
                                    </p:set>
                                    <p:animEffect transition="in" filter="blinds(horizontal)">
                                      <p:cBhvr>
                                        <p:cTn id="75" dur="500"/>
                                        <p:tgtEl>
                                          <p:spTgt spid="77"/>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4"/>
                                        </p:tgtEl>
                                        <p:attrNameLst>
                                          <p:attrName>style.visibility</p:attrName>
                                        </p:attrNameLst>
                                      </p:cBhvr>
                                      <p:to>
                                        <p:strVal val="visible"/>
                                      </p:to>
                                    </p:set>
                                    <p:animEffect transition="in" filter="blinds(horizontal)">
                                      <p:cBhvr>
                                        <p:cTn id="80" dur="500"/>
                                        <p:tgtEl>
                                          <p:spTgt spid="4"/>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78"/>
                                        </p:tgtEl>
                                        <p:attrNameLst>
                                          <p:attrName>style.visibility</p:attrName>
                                        </p:attrNameLst>
                                      </p:cBhvr>
                                      <p:to>
                                        <p:strVal val="visible"/>
                                      </p:to>
                                    </p:set>
                                    <p:animEffect transition="in" filter="blinds(horizontal)">
                                      <p:cBhvr>
                                        <p:cTn id="85" dur="500"/>
                                        <p:tgtEl>
                                          <p:spTgt spid="78"/>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blinds(horizontal)">
                                      <p:cBhvr>
                                        <p:cTn id="90" dur="500"/>
                                        <p:tgtEl>
                                          <p:spTgt spid="25"/>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83"/>
                                        </p:tgtEl>
                                        <p:attrNameLst>
                                          <p:attrName>style.visibility</p:attrName>
                                        </p:attrNameLst>
                                      </p:cBhvr>
                                      <p:to>
                                        <p:strVal val="visible"/>
                                      </p:to>
                                    </p:set>
                                    <p:animEffect transition="in" filter="blinds(horizontal)">
                                      <p:cBhvr>
                                        <p:cTn id="93" dur="500"/>
                                        <p:tgtEl>
                                          <p:spTgt spid="83"/>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172"/>
                                        </p:tgtEl>
                                        <p:attrNameLst>
                                          <p:attrName>style.visibility</p:attrName>
                                        </p:attrNameLst>
                                      </p:cBhvr>
                                      <p:to>
                                        <p:strVal val="visible"/>
                                      </p:to>
                                    </p:set>
                                    <p:animEffect transition="in" filter="blinds(horizontal)">
                                      <p:cBhvr>
                                        <p:cTn id="98" dur="500"/>
                                        <p:tgtEl>
                                          <p:spTgt spid="172"/>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107"/>
                                        </p:tgtEl>
                                        <p:attrNameLst>
                                          <p:attrName>style.visibility</p:attrName>
                                        </p:attrNameLst>
                                      </p:cBhvr>
                                      <p:to>
                                        <p:strVal val="visible"/>
                                      </p:to>
                                    </p:set>
                                    <p:animEffect transition="in" filter="blinds(horizontal)">
                                      <p:cBhvr>
                                        <p:cTn id="103" dur="500"/>
                                        <p:tgtEl>
                                          <p:spTgt spid="107"/>
                                        </p:tgtEl>
                                      </p:cBhvr>
                                    </p:animEffect>
                                  </p:childTnLst>
                                </p:cTn>
                              </p:par>
                              <p:par>
                                <p:cTn id="104" presetID="3" presetClass="entr" presetSubtype="10" fill="hold" nodeType="withEffect">
                                  <p:stCondLst>
                                    <p:cond delay="0"/>
                                  </p:stCondLst>
                                  <p:childTnLst>
                                    <p:set>
                                      <p:cBhvr>
                                        <p:cTn id="105" dur="1" fill="hold">
                                          <p:stCondLst>
                                            <p:cond delay="0"/>
                                          </p:stCondLst>
                                        </p:cTn>
                                        <p:tgtEl>
                                          <p:spTgt spid="134"/>
                                        </p:tgtEl>
                                        <p:attrNameLst>
                                          <p:attrName>style.visibility</p:attrName>
                                        </p:attrNameLst>
                                      </p:cBhvr>
                                      <p:to>
                                        <p:strVal val="visible"/>
                                      </p:to>
                                    </p:set>
                                    <p:animEffect transition="in" filter="blinds(horizontal)">
                                      <p:cBhvr>
                                        <p:cTn id="106" dur="500"/>
                                        <p:tgtEl>
                                          <p:spTgt spid="134"/>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135"/>
                                        </p:tgtEl>
                                        <p:attrNameLst>
                                          <p:attrName>style.visibility</p:attrName>
                                        </p:attrNameLst>
                                      </p:cBhvr>
                                      <p:to>
                                        <p:strVal val="visible"/>
                                      </p:to>
                                    </p:set>
                                    <p:animEffect transition="in" filter="blinds(horizontal)">
                                      <p:cBhvr>
                                        <p:cTn id="109"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5" grpId="0"/>
      <p:bldP spid="26" grpId="0"/>
      <p:bldP spid="28" grpId="0" animBg="1"/>
      <p:bldP spid="29" grpId="0" animBg="1"/>
      <p:bldP spid="30" grpId="0" animBg="1"/>
      <p:bldP spid="31" grpId="0" animBg="1"/>
      <p:bldP spid="32" grpId="0"/>
      <p:bldP spid="65" grpId="0" animBg="1"/>
      <p:bldP spid="76" grpId="0" animBg="1"/>
      <p:bldP spid="77" grpId="0" animBg="1"/>
      <p:bldP spid="78" grpId="0" animBg="1"/>
      <p:bldP spid="80" grpId="0"/>
      <p:bldP spid="81" grpId="0"/>
      <p:bldP spid="83" grpId="0"/>
      <p:bldP spid="107" grpId="0"/>
      <p:bldP spid="135" grpId="0"/>
      <p:bldP spid="140" grpId="0" animBg="1"/>
      <p:bldP spid="141" grpId="0" animBg="1"/>
      <p:bldP spid="143" grpId="0" animBg="1"/>
      <p:bldP spid="171" grpId="0" animBg="1"/>
      <p:bldP spid="17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1057466" cy="479747"/>
          </a:xfrm>
        </p:spPr>
        <p:txBody>
          <a:bodyPr/>
          <a:lstStyle/>
          <a:p>
            <a:r>
              <a:rPr lang="zh-CN" altLang="en-US" dirty="0"/>
              <a:t>中断源的两种识别和判优方法</a:t>
            </a:r>
            <a:r>
              <a:rPr lang="en-US" altLang="zh-CN" dirty="0">
                <a:solidFill>
                  <a:srgbClr val="3131FF"/>
                </a:solidFill>
              </a:rPr>
              <a:t>-</a:t>
            </a:r>
            <a:r>
              <a:rPr lang="zh-CN" altLang="en-US" dirty="0">
                <a:solidFill>
                  <a:srgbClr val="3131FF"/>
                </a:solidFill>
              </a:rPr>
              <a:t>硬件判优方法</a:t>
            </a:r>
            <a:endParaRPr lang="zh-CN" altLang="en-US" dirty="0">
              <a:solidFill>
                <a:srgbClr val="3131FF"/>
              </a:solidFill>
            </a:endParaRPr>
          </a:p>
        </p:txBody>
      </p:sp>
      <p:sp>
        <p:nvSpPr>
          <p:cNvPr id="3" name="内容占位符 2"/>
          <p:cNvSpPr>
            <a:spLocks noGrp="1"/>
          </p:cNvSpPr>
          <p:nvPr>
            <p:ph idx="1"/>
          </p:nvPr>
        </p:nvSpPr>
        <p:spPr>
          <a:xfrm>
            <a:off x="532506" y="843364"/>
            <a:ext cx="11025829" cy="3738459"/>
          </a:xfrm>
        </p:spPr>
        <p:txBody>
          <a:bodyPr/>
          <a:lstStyle/>
          <a:p>
            <a:r>
              <a:rPr lang="zh-CN" altLang="en-US" dirty="0"/>
              <a:t>一种向量中断方式</a:t>
            </a:r>
            <a:endParaRPr lang="en-US" altLang="zh-CN" dirty="0"/>
          </a:p>
          <a:p>
            <a:r>
              <a:rPr lang="zh-CN" altLang="en-US" dirty="0"/>
              <a:t>把中断源服务程序的首地址</a:t>
            </a:r>
            <a:r>
              <a:rPr lang="en-US" altLang="zh-CN" dirty="0"/>
              <a:t>PC</a:t>
            </a:r>
            <a:r>
              <a:rPr lang="zh-CN" altLang="en-US" dirty="0"/>
              <a:t>和初始</a:t>
            </a:r>
            <a:r>
              <a:rPr lang="en-US" altLang="zh-CN" dirty="0"/>
              <a:t>PSW</a:t>
            </a:r>
            <a:r>
              <a:rPr lang="zh-CN" altLang="en-US" dirty="0"/>
              <a:t>称为</a:t>
            </a:r>
            <a:r>
              <a:rPr lang="zh-CN" altLang="en-US" dirty="0">
                <a:solidFill>
                  <a:srgbClr val="FF0000"/>
                </a:solidFill>
              </a:rPr>
              <a:t>中断向量</a:t>
            </a:r>
            <a:endParaRPr lang="en-US" altLang="zh-CN" dirty="0">
              <a:solidFill>
                <a:srgbClr val="FF0000"/>
              </a:solidFill>
            </a:endParaRPr>
          </a:p>
          <a:p>
            <a:r>
              <a:rPr lang="zh-CN" altLang="en-US" dirty="0"/>
              <a:t>所有中断向量放在一个</a:t>
            </a:r>
            <a:r>
              <a:rPr lang="zh-CN" altLang="en-US" dirty="0">
                <a:solidFill>
                  <a:srgbClr val="FF0000"/>
                </a:solidFill>
              </a:rPr>
              <a:t>中断向量</a:t>
            </a:r>
            <a:r>
              <a:rPr lang="zh-CN" altLang="en-US" dirty="0"/>
              <a:t>表中</a:t>
            </a:r>
            <a:endParaRPr lang="en-US" altLang="zh-CN" dirty="0"/>
          </a:p>
          <a:p>
            <a:pPr lvl="1"/>
            <a:r>
              <a:rPr lang="zh-CN" altLang="en-US" dirty="0"/>
              <a:t>中断向量所在的地址称为</a:t>
            </a:r>
            <a:r>
              <a:rPr lang="zh-CN" altLang="en-US" dirty="0">
                <a:solidFill>
                  <a:srgbClr val="FF0000"/>
                </a:solidFill>
              </a:rPr>
              <a:t>向量地址</a:t>
            </a:r>
            <a:endParaRPr lang="en-US" altLang="zh-CN" dirty="0">
              <a:solidFill>
                <a:srgbClr val="FF0000"/>
              </a:solidFill>
            </a:endParaRPr>
          </a:p>
          <a:p>
            <a:pPr lvl="1"/>
            <a:r>
              <a:rPr lang="zh-CN" altLang="en-US" dirty="0"/>
              <a:t>中断向量所在表项的编号称为</a:t>
            </a:r>
            <a:r>
              <a:rPr lang="zh-CN" altLang="en-US" dirty="0">
                <a:solidFill>
                  <a:srgbClr val="FF0000"/>
                </a:solidFill>
              </a:rPr>
              <a:t>中断类型号</a:t>
            </a:r>
            <a:endParaRPr lang="en-US" altLang="zh-CN" dirty="0">
              <a:solidFill>
                <a:srgbClr val="FF0000"/>
              </a:solidFill>
            </a:endParaRPr>
          </a:p>
          <a:p>
            <a:r>
              <a:rPr lang="zh-CN" altLang="en-US" dirty="0"/>
              <a:t>根据中断控制器接口中的中断判优电路和编码器等，得到当前所有未被屏蔽的中断请求中具有最高响应优先权的</a:t>
            </a:r>
            <a:r>
              <a:rPr lang="zh-CN" altLang="en-US" dirty="0">
                <a:solidFill>
                  <a:srgbClr val="FF0000"/>
                </a:solidFill>
              </a:rPr>
              <a:t>中断源类型号</a:t>
            </a:r>
            <a:endParaRPr lang="en-US" altLang="zh-CN"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1057466" cy="479747"/>
          </a:xfrm>
        </p:spPr>
        <p:txBody>
          <a:bodyPr/>
          <a:lstStyle/>
          <a:p>
            <a:r>
              <a:rPr lang="zh-CN" altLang="en-US" dirty="0"/>
              <a:t>中断源的两种识别和判优方法</a:t>
            </a:r>
            <a:r>
              <a:rPr lang="en-US" altLang="zh-CN" dirty="0">
                <a:solidFill>
                  <a:srgbClr val="3131FF"/>
                </a:solidFill>
              </a:rPr>
              <a:t>-</a:t>
            </a:r>
            <a:r>
              <a:rPr lang="zh-CN" altLang="en-US" dirty="0">
                <a:solidFill>
                  <a:srgbClr val="3131FF"/>
                </a:solidFill>
              </a:rPr>
              <a:t>硬件判优方法</a:t>
            </a:r>
            <a:endParaRPr lang="zh-CN" altLang="en-US" dirty="0">
              <a:solidFill>
                <a:srgbClr val="3131FF"/>
              </a:solidFill>
            </a:endParaRPr>
          </a:p>
        </p:txBody>
      </p:sp>
      <p:sp>
        <p:nvSpPr>
          <p:cNvPr id="3" name="内容占位符 2"/>
          <p:cNvSpPr>
            <a:spLocks noGrp="1"/>
          </p:cNvSpPr>
          <p:nvPr>
            <p:ph idx="1"/>
          </p:nvPr>
        </p:nvSpPr>
        <p:spPr>
          <a:xfrm>
            <a:off x="532506" y="843364"/>
            <a:ext cx="11025829" cy="556884"/>
          </a:xfrm>
        </p:spPr>
        <p:txBody>
          <a:bodyPr/>
          <a:lstStyle/>
          <a:p>
            <a:r>
              <a:rPr lang="zh-CN" altLang="en-US" dirty="0"/>
              <a:t>总结：</a:t>
            </a:r>
            <a:endParaRPr lang="en-US" altLang="zh-CN" dirty="0"/>
          </a:p>
        </p:txBody>
      </p:sp>
      <p:sp>
        <p:nvSpPr>
          <p:cNvPr id="4" name="矩形 3"/>
          <p:cNvSpPr/>
          <p:nvPr/>
        </p:nvSpPr>
        <p:spPr>
          <a:xfrm>
            <a:off x="3048000" y="1432857"/>
            <a:ext cx="3215640" cy="400110"/>
          </a:xfrm>
          <a:prstGeom prst="rect">
            <a:avLst/>
          </a:prstGeom>
          <a:ln>
            <a:solidFill>
              <a:schemeClr val="tx1"/>
            </a:solidFill>
          </a:ln>
        </p:spPr>
        <p:txBody>
          <a:bodyPr wrap="square">
            <a:spAutoFit/>
          </a:bodyPr>
          <a:lstStyle/>
          <a:p>
            <a:pPr algn="ctr"/>
            <a:r>
              <a:rPr lang="zh-CN" altLang="en-US" sz="2000" b="1" dirty="0">
                <a:latin typeface="微软雅黑" panose="020B0503020204020204" pitchFamily="34" charset="-122"/>
                <a:ea typeface="微软雅黑" panose="020B0503020204020204" pitchFamily="34" charset="-122"/>
              </a:rPr>
              <a:t>中断源发中断请求</a:t>
            </a:r>
            <a:endParaRPr lang="zh-CN" altLang="en-US" sz="2000" b="1" dirty="0">
              <a:latin typeface="微软雅黑" panose="020B0503020204020204" pitchFamily="34" charset="-122"/>
              <a:ea typeface="微软雅黑" panose="020B0503020204020204" pitchFamily="34" charset="-122"/>
            </a:endParaRPr>
          </a:p>
        </p:txBody>
      </p:sp>
      <p:sp>
        <p:nvSpPr>
          <p:cNvPr id="7" name="矩形 6"/>
          <p:cNvSpPr/>
          <p:nvPr/>
        </p:nvSpPr>
        <p:spPr>
          <a:xfrm>
            <a:off x="3048000" y="2408303"/>
            <a:ext cx="3215640" cy="400110"/>
          </a:xfrm>
          <a:prstGeom prst="rect">
            <a:avLst/>
          </a:prstGeom>
          <a:ln>
            <a:solidFill>
              <a:schemeClr val="tx1"/>
            </a:solidFill>
          </a:ln>
        </p:spPr>
        <p:txBody>
          <a:bodyPr wrap="square">
            <a:spAutoFit/>
          </a:bodyPr>
          <a:lstStyle/>
          <a:p>
            <a:pPr lvl="0" algn="ctr"/>
            <a:r>
              <a:rPr lang="zh-CN" altLang="en-US" sz="2000" b="1" dirty="0">
                <a:solidFill>
                  <a:prstClr val="black"/>
                </a:solidFill>
                <a:latin typeface="微软雅黑" panose="020B0503020204020204" pitchFamily="34" charset="-122"/>
                <a:ea typeface="微软雅黑" panose="020B0503020204020204" pitchFamily="34" charset="-122"/>
              </a:rPr>
              <a:t>中断判优电路判优</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9" name="矩形 8"/>
          <p:cNvSpPr/>
          <p:nvPr/>
        </p:nvSpPr>
        <p:spPr>
          <a:xfrm>
            <a:off x="3048000" y="3383749"/>
            <a:ext cx="3215640" cy="400110"/>
          </a:xfrm>
          <a:prstGeom prst="rect">
            <a:avLst/>
          </a:prstGeom>
          <a:ln>
            <a:solidFill>
              <a:schemeClr val="tx1"/>
            </a:solidFill>
          </a:ln>
        </p:spPr>
        <p:txBody>
          <a:bodyPr wrap="square">
            <a:spAutoFit/>
          </a:bodyPr>
          <a:lstStyle/>
          <a:p>
            <a:pPr lvl="0" algn="ctr"/>
            <a:r>
              <a:rPr lang="zh-CN" altLang="en-US" sz="2000" b="1" dirty="0">
                <a:solidFill>
                  <a:prstClr val="black"/>
                </a:solidFill>
                <a:latin typeface="微软雅黑" panose="020B0503020204020204" pitchFamily="34" charset="-122"/>
                <a:ea typeface="微软雅黑" panose="020B0503020204020204" pitchFamily="34" charset="-122"/>
              </a:rPr>
              <a:t>编码器产生中断源类型号</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11" name="矩形 10"/>
          <p:cNvSpPr/>
          <p:nvPr/>
        </p:nvSpPr>
        <p:spPr>
          <a:xfrm>
            <a:off x="3048000" y="4359195"/>
            <a:ext cx="3215640" cy="400110"/>
          </a:xfrm>
          <a:prstGeom prst="rect">
            <a:avLst/>
          </a:prstGeom>
          <a:ln>
            <a:solidFill>
              <a:schemeClr val="tx1"/>
            </a:solidFill>
          </a:ln>
        </p:spPr>
        <p:txBody>
          <a:bodyPr wrap="square">
            <a:spAutoFit/>
          </a:bodyPr>
          <a:lstStyle/>
          <a:p>
            <a:pPr lvl="0" algn="ctr"/>
            <a:r>
              <a:rPr lang="en-US" altLang="zh-CN" sz="2000" b="1" dirty="0">
                <a:solidFill>
                  <a:prstClr val="black"/>
                </a:solidFill>
                <a:latin typeface="微软雅黑" panose="020B0503020204020204" pitchFamily="34" charset="-122"/>
                <a:ea typeface="微软雅黑" panose="020B0503020204020204" pitchFamily="34" charset="-122"/>
              </a:rPr>
              <a:t>CPU</a:t>
            </a:r>
            <a:r>
              <a:rPr lang="zh-CN" altLang="en-US" sz="2000" b="1" dirty="0">
                <a:solidFill>
                  <a:prstClr val="black"/>
                </a:solidFill>
                <a:latin typeface="微软雅黑" panose="020B0503020204020204" pitchFamily="34" charset="-122"/>
                <a:ea typeface="微软雅黑" panose="020B0503020204020204" pitchFamily="34" charset="-122"/>
              </a:rPr>
              <a:t>形成向量地址</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13" name="矩形 12"/>
          <p:cNvSpPr/>
          <p:nvPr/>
        </p:nvSpPr>
        <p:spPr>
          <a:xfrm>
            <a:off x="3048000" y="5334642"/>
            <a:ext cx="3215640" cy="707886"/>
          </a:xfrm>
          <a:prstGeom prst="rect">
            <a:avLst/>
          </a:prstGeom>
          <a:ln>
            <a:solidFill>
              <a:schemeClr val="tx1"/>
            </a:solidFill>
          </a:ln>
        </p:spPr>
        <p:txBody>
          <a:bodyPr wrap="square">
            <a:spAutoFit/>
          </a:bodyPr>
          <a:lstStyle/>
          <a:p>
            <a:pPr lvl="0" algn="ctr"/>
            <a:r>
              <a:rPr lang="en-US" altLang="zh-CN" sz="2000" b="1" dirty="0">
                <a:solidFill>
                  <a:prstClr val="black"/>
                </a:solidFill>
                <a:latin typeface="微软雅黑" panose="020B0503020204020204" pitchFamily="34" charset="-122"/>
                <a:ea typeface="微软雅黑" panose="020B0503020204020204" pitchFamily="34" charset="-122"/>
              </a:rPr>
              <a:t>CPU</a:t>
            </a:r>
            <a:r>
              <a:rPr lang="zh-CN" altLang="en-US" sz="2000" b="1" dirty="0">
                <a:solidFill>
                  <a:prstClr val="black"/>
                </a:solidFill>
                <a:latin typeface="微软雅黑" panose="020B0503020204020204" pitchFamily="34" charset="-122"/>
                <a:ea typeface="微软雅黑" panose="020B0503020204020204" pitchFamily="34" charset="-122"/>
              </a:rPr>
              <a:t>取出中断源服务程序</a:t>
            </a:r>
            <a:endParaRPr lang="en-US" altLang="zh-CN" sz="2000" b="1" dirty="0">
              <a:solidFill>
                <a:prstClr val="black"/>
              </a:solidFill>
              <a:latin typeface="微软雅黑" panose="020B0503020204020204" pitchFamily="34" charset="-122"/>
              <a:ea typeface="微软雅黑" panose="020B0503020204020204" pitchFamily="34" charset="-122"/>
            </a:endParaRPr>
          </a:p>
          <a:p>
            <a:pPr lvl="0" algn="ctr"/>
            <a:r>
              <a:rPr lang="zh-CN" altLang="en-US" sz="2000" b="1" dirty="0">
                <a:solidFill>
                  <a:prstClr val="black"/>
                </a:solidFill>
                <a:latin typeface="微软雅黑" panose="020B0503020204020204" pitchFamily="34" charset="-122"/>
                <a:ea typeface="微软雅黑" panose="020B0503020204020204" pitchFamily="34" charset="-122"/>
              </a:rPr>
              <a:t>的首地址</a:t>
            </a:r>
            <a:r>
              <a:rPr lang="en-US" altLang="zh-CN" sz="2000" b="1" dirty="0">
                <a:solidFill>
                  <a:prstClr val="black"/>
                </a:solidFill>
                <a:latin typeface="微软雅黑" panose="020B0503020204020204" pitchFamily="34" charset="-122"/>
                <a:ea typeface="微软雅黑" panose="020B0503020204020204" pitchFamily="34" charset="-122"/>
              </a:rPr>
              <a:t>PC</a:t>
            </a:r>
            <a:r>
              <a:rPr lang="zh-CN" altLang="en-US" sz="2000" b="1" dirty="0">
                <a:solidFill>
                  <a:prstClr val="black"/>
                </a:solidFill>
                <a:latin typeface="微软雅黑" panose="020B0503020204020204" pitchFamily="34" charset="-122"/>
                <a:ea typeface="微软雅黑" panose="020B0503020204020204" pitchFamily="34" charset="-122"/>
              </a:rPr>
              <a:t>和初始</a:t>
            </a:r>
            <a:r>
              <a:rPr lang="en-US" altLang="zh-CN" sz="2000" b="1" dirty="0">
                <a:solidFill>
                  <a:prstClr val="black"/>
                </a:solidFill>
                <a:latin typeface="微软雅黑" panose="020B0503020204020204" pitchFamily="34" charset="-122"/>
                <a:ea typeface="微软雅黑" panose="020B0503020204020204" pitchFamily="34" charset="-122"/>
              </a:rPr>
              <a:t>PSW</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cxnSp>
        <p:nvCxnSpPr>
          <p:cNvPr id="15" name="直接箭头连接符 14"/>
          <p:cNvCxnSpPr>
            <a:stCxn id="4" idx="2"/>
            <a:endCxn id="7" idx="0"/>
          </p:cNvCxnSpPr>
          <p:nvPr/>
        </p:nvCxnSpPr>
        <p:spPr bwMode="auto">
          <a:xfrm>
            <a:off x="4655820" y="1832966"/>
            <a:ext cx="0" cy="575337"/>
          </a:xfrm>
          <a:prstGeom prst="straightConnector1">
            <a:avLst/>
          </a:prstGeom>
          <a:solidFill>
            <a:schemeClr val="accent1"/>
          </a:solidFill>
          <a:ln w="28575" cap="flat" cmpd="sng" algn="ctr">
            <a:solidFill>
              <a:schemeClr val="tx1"/>
            </a:solidFill>
            <a:prstDash val="solid"/>
            <a:miter lim="800000"/>
            <a:headEnd type="none" w="med" len="med"/>
            <a:tailEnd type="triangle"/>
          </a:ln>
          <a:effectLst/>
        </p:spPr>
      </p:cxnSp>
      <p:cxnSp>
        <p:nvCxnSpPr>
          <p:cNvPr id="17" name="直接箭头连接符 16"/>
          <p:cNvCxnSpPr>
            <a:stCxn id="7" idx="2"/>
            <a:endCxn id="9" idx="0"/>
          </p:cNvCxnSpPr>
          <p:nvPr/>
        </p:nvCxnSpPr>
        <p:spPr bwMode="auto">
          <a:xfrm>
            <a:off x="4655820" y="2808413"/>
            <a:ext cx="0" cy="575336"/>
          </a:xfrm>
          <a:prstGeom prst="straightConnector1">
            <a:avLst/>
          </a:prstGeom>
          <a:solidFill>
            <a:schemeClr val="accent1"/>
          </a:solidFill>
          <a:ln w="28575" cap="flat" cmpd="sng" algn="ctr">
            <a:solidFill>
              <a:schemeClr val="tx1"/>
            </a:solidFill>
            <a:prstDash val="solid"/>
            <a:miter lim="800000"/>
            <a:headEnd type="none" w="med" len="med"/>
            <a:tailEnd type="triangle"/>
          </a:ln>
          <a:effectLst/>
        </p:spPr>
      </p:cxnSp>
      <p:cxnSp>
        <p:nvCxnSpPr>
          <p:cNvPr id="19" name="直接箭头连接符 18"/>
          <p:cNvCxnSpPr>
            <a:stCxn id="9" idx="2"/>
            <a:endCxn id="11" idx="0"/>
          </p:cNvCxnSpPr>
          <p:nvPr/>
        </p:nvCxnSpPr>
        <p:spPr bwMode="auto">
          <a:xfrm>
            <a:off x="4655820" y="3783859"/>
            <a:ext cx="0" cy="575336"/>
          </a:xfrm>
          <a:prstGeom prst="straightConnector1">
            <a:avLst/>
          </a:prstGeom>
          <a:solidFill>
            <a:schemeClr val="accent1"/>
          </a:solidFill>
          <a:ln w="28575" cap="flat" cmpd="sng" algn="ctr">
            <a:solidFill>
              <a:schemeClr val="tx1"/>
            </a:solidFill>
            <a:prstDash val="solid"/>
            <a:miter lim="800000"/>
            <a:headEnd type="none" w="med" len="med"/>
            <a:tailEnd type="triangle"/>
          </a:ln>
          <a:effectLst/>
        </p:spPr>
      </p:cxnSp>
      <p:cxnSp>
        <p:nvCxnSpPr>
          <p:cNvPr id="21" name="直接箭头连接符 20"/>
          <p:cNvCxnSpPr>
            <a:stCxn id="11" idx="2"/>
          </p:cNvCxnSpPr>
          <p:nvPr/>
        </p:nvCxnSpPr>
        <p:spPr bwMode="auto">
          <a:xfrm>
            <a:off x="4655820" y="4759305"/>
            <a:ext cx="0" cy="575337"/>
          </a:xfrm>
          <a:prstGeom prst="straightConnector1">
            <a:avLst/>
          </a:prstGeom>
          <a:solidFill>
            <a:schemeClr val="accent1"/>
          </a:solidFill>
          <a:ln w="28575" cap="flat" cmpd="sng" algn="ctr">
            <a:solidFill>
              <a:schemeClr val="tx1"/>
            </a:solidFill>
            <a:prstDash val="solid"/>
            <a:miter lim="800000"/>
            <a:headEnd type="none" w="med" len="med"/>
            <a:tailEnd type="triangle"/>
          </a:ln>
          <a:effectLst/>
        </p:spPr>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linds(horizontal)">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linds(horizontal)">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1057466" cy="479747"/>
          </a:xfrm>
        </p:spPr>
        <p:txBody>
          <a:bodyPr/>
          <a:lstStyle/>
          <a:p>
            <a:r>
              <a:rPr lang="zh-CN" altLang="en-US" dirty="0"/>
              <a:t>“中断”程序正常执行的情况</a:t>
            </a:r>
            <a:endParaRPr lang="zh-CN" altLang="en-US" dirty="0"/>
          </a:p>
        </p:txBody>
      </p:sp>
      <p:sp>
        <p:nvSpPr>
          <p:cNvPr id="3" name="内容占位符 2"/>
          <p:cNvSpPr>
            <a:spLocks noGrp="1"/>
          </p:cNvSpPr>
          <p:nvPr>
            <p:ph idx="1"/>
          </p:nvPr>
        </p:nvSpPr>
        <p:spPr>
          <a:xfrm>
            <a:off x="592667" y="987748"/>
            <a:ext cx="10922000" cy="2501198"/>
          </a:xfrm>
        </p:spPr>
        <p:txBody>
          <a:bodyPr/>
          <a:lstStyle/>
          <a:p>
            <a:r>
              <a:rPr lang="zh-CN" altLang="en-US" dirty="0"/>
              <a:t>学习目标</a:t>
            </a:r>
            <a:endParaRPr lang="en-US" altLang="zh-CN" dirty="0"/>
          </a:p>
          <a:p>
            <a:pPr lvl="1"/>
            <a:r>
              <a:rPr lang="zh-CN" altLang="en-US" dirty="0"/>
              <a:t>能够说出“中断”程序正常执行的情况有哪两种</a:t>
            </a:r>
            <a:endParaRPr lang="en-US" altLang="zh-CN" dirty="0"/>
          </a:p>
          <a:p>
            <a:pPr lvl="1"/>
            <a:r>
              <a:rPr lang="zh-CN" altLang="en-US" dirty="0"/>
              <a:t>能说出内部“异常”按发生的原因分为哪两种</a:t>
            </a:r>
            <a:endParaRPr lang="en-US" altLang="zh-CN" dirty="0"/>
          </a:p>
          <a:p>
            <a:pPr lvl="1"/>
            <a:r>
              <a:rPr lang="zh-CN" altLang="en-US" dirty="0"/>
              <a:t>能说出内部“异常”按处理的方式分为哪三种</a:t>
            </a:r>
            <a:endParaRPr lang="en-US" altLang="zh-CN" dirty="0"/>
          </a:p>
          <a:p>
            <a:endParaRPr lang="en-US" altLang="zh-CN" dirty="0"/>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1057466" cy="479747"/>
          </a:xfrm>
        </p:spPr>
        <p:txBody>
          <a:bodyPr/>
          <a:lstStyle/>
          <a:p>
            <a:r>
              <a:rPr lang="zh-CN" altLang="en-US" dirty="0"/>
              <a:t>中断处理</a:t>
            </a:r>
            <a:endParaRPr lang="zh-CN" altLang="en-US" dirty="0"/>
          </a:p>
        </p:txBody>
      </p:sp>
      <p:sp>
        <p:nvSpPr>
          <p:cNvPr id="3" name="内容占位符 2"/>
          <p:cNvSpPr>
            <a:spLocks noGrp="1"/>
          </p:cNvSpPr>
          <p:nvPr>
            <p:ph idx="1"/>
          </p:nvPr>
        </p:nvSpPr>
        <p:spPr>
          <a:xfrm>
            <a:off x="532506" y="843364"/>
            <a:ext cx="11025829" cy="5865195"/>
          </a:xfrm>
        </p:spPr>
        <p:txBody>
          <a:bodyPr/>
          <a:lstStyle/>
          <a:p>
            <a:pPr marL="260350" indent="-285750">
              <a:lnSpc>
                <a:spcPct val="100000"/>
              </a:lnSpc>
              <a:spcBef>
                <a:spcPct val="15000"/>
              </a:spcBef>
            </a:pPr>
            <a:r>
              <a:rPr lang="zh-CN" altLang="en-US" sz="2400" dirty="0"/>
              <a:t>不同的中断源其对应的中断服务程序不同</a:t>
            </a:r>
            <a:endParaRPr lang="zh-CN" altLang="en-US" sz="2400" dirty="0"/>
          </a:p>
          <a:p>
            <a:pPr marL="260350" indent="-285750">
              <a:lnSpc>
                <a:spcPct val="100000"/>
              </a:lnSpc>
              <a:spcBef>
                <a:spcPct val="15000"/>
              </a:spcBef>
            </a:pPr>
            <a:r>
              <a:rPr lang="zh-CN" altLang="en-US" sz="2400" dirty="0"/>
              <a:t>典型的</a:t>
            </a:r>
            <a:r>
              <a:rPr lang="zh-CN" altLang="en-US" sz="2400" dirty="0">
                <a:solidFill>
                  <a:schemeClr val="accent1"/>
                </a:solidFill>
              </a:rPr>
              <a:t>多重中断</a:t>
            </a:r>
            <a:r>
              <a:rPr lang="zh-CN" altLang="en-US" sz="2400" dirty="0"/>
              <a:t>处理（中断服务程序）分为三个阶段：</a:t>
            </a:r>
            <a:endParaRPr lang="zh-CN" altLang="en-US" sz="2400" dirty="0"/>
          </a:p>
          <a:p>
            <a:pPr marL="571500" lvl="1" indent="-228600">
              <a:lnSpc>
                <a:spcPct val="100000"/>
              </a:lnSpc>
              <a:spcBef>
                <a:spcPct val="15000"/>
              </a:spcBef>
            </a:pPr>
            <a:r>
              <a:rPr lang="zh-CN" altLang="en-US" dirty="0"/>
              <a:t>先行段（准备阶段）</a:t>
            </a:r>
            <a:endParaRPr lang="zh-CN" altLang="en-US" dirty="0"/>
          </a:p>
          <a:p>
            <a:pPr marL="1143000" lvl="2" indent="-228600">
              <a:spcBef>
                <a:spcPct val="15000"/>
              </a:spcBef>
              <a:buFontTx/>
              <a:buNone/>
            </a:pPr>
            <a:r>
              <a:rPr lang="zh-CN" altLang="en-US" b="1" dirty="0">
                <a:solidFill>
                  <a:srgbClr val="D1390F"/>
                </a:solidFill>
              </a:rPr>
              <a:t>保护现场及旧屏蔽字</a:t>
            </a:r>
            <a:endParaRPr lang="zh-CN" altLang="en-US" b="1" dirty="0">
              <a:solidFill>
                <a:srgbClr val="D1390F"/>
              </a:solidFill>
            </a:endParaRPr>
          </a:p>
          <a:p>
            <a:pPr marL="1143000" lvl="2" indent="-228600">
              <a:spcBef>
                <a:spcPct val="15000"/>
              </a:spcBef>
              <a:buFontTx/>
              <a:buNone/>
            </a:pPr>
            <a:r>
              <a:rPr lang="zh-CN" altLang="en-US" b="1" dirty="0">
                <a:solidFill>
                  <a:srgbClr val="D1390F"/>
                </a:solidFill>
              </a:rPr>
              <a:t>查明原因</a:t>
            </a:r>
            <a:r>
              <a:rPr lang="zh-CN" altLang="en-US" b="1" dirty="0">
                <a:solidFill>
                  <a:srgbClr val="3131FF"/>
                </a:solidFill>
              </a:rPr>
              <a:t>（软件识别中断时）</a:t>
            </a:r>
            <a:endParaRPr lang="zh-CN" altLang="en-US" b="1" dirty="0">
              <a:solidFill>
                <a:srgbClr val="3131FF"/>
              </a:solidFill>
            </a:endParaRPr>
          </a:p>
          <a:p>
            <a:pPr marL="1143000" lvl="2" indent="-228600">
              <a:spcBef>
                <a:spcPct val="15000"/>
              </a:spcBef>
              <a:buFontTx/>
              <a:buNone/>
            </a:pPr>
            <a:r>
              <a:rPr lang="zh-CN" altLang="en-US" b="1" dirty="0">
                <a:solidFill>
                  <a:srgbClr val="D1390F"/>
                </a:solidFill>
              </a:rPr>
              <a:t>设置新屏蔽字</a:t>
            </a:r>
            <a:endParaRPr lang="zh-CN" altLang="en-US" b="1" dirty="0">
              <a:solidFill>
                <a:srgbClr val="D1390F"/>
              </a:solidFill>
            </a:endParaRPr>
          </a:p>
          <a:p>
            <a:pPr marL="1143000" lvl="2" indent="-228600">
              <a:spcBef>
                <a:spcPct val="15000"/>
              </a:spcBef>
              <a:buFontTx/>
              <a:buNone/>
            </a:pPr>
            <a:r>
              <a:rPr lang="zh-CN" altLang="en-US" b="1" dirty="0">
                <a:solidFill>
                  <a:srgbClr val="D1390F"/>
                </a:solidFill>
              </a:rPr>
              <a:t>开中断</a:t>
            </a:r>
            <a:endParaRPr lang="zh-CN" altLang="en-US" b="1" dirty="0">
              <a:solidFill>
                <a:srgbClr val="D1390F"/>
              </a:solidFill>
            </a:endParaRPr>
          </a:p>
          <a:p>
            <a:pPr marL="571500" lvl="1" indent="-228600">
              <a:lnSpc>
                <a:spcPct val="100000"/>
              </a:lnSpc>
              <a:spcBef>
                <a:spcPct val="15000"/>
              </a:spcBef>
            </a:pPr>
            <a:r>
              <a:rPr lang="zh-CN" altLang="en-US" dirty="0"/>
              <a:t>本体段</a:t>
            </a:r>
            <a:r>
              <a:rPr lang="zh-CN" altLang="en-US" dirty="0">
                <a:solidFill>
                  <a:srgbClr val="D1390F"/>
                </a:solidFill>
              </a:rPr>
              <a:t>（具体的中断处理阶段）</a:t>
            </a:r>
            <a:endParaRPr lang="zh-CN" altLang="en-US" dirty="0">
              <a:solidFill>
                <a:srgbClr val="D1390F"/>
              </a:solidFill>
            </a:endParaRPr>
          </a:p>
          <a:p>
            <a:pPr marL="571500" lvl="1" indent="-228600">
              <a:lnSpc>
                <a:spcPct val="100000"/>
              </a:lnSpc>
              <a:spcBef>
                <a:spcPct val="15000"/>
              </a:spcBef>
            </a:pPr>
            <a:r>
              <a:rPr lang="zh-CN" altLang="en-US" dirty="0"/>
              <a:t>结束段（恢复阶段）</a:t>
            </a:r>
            <a:endParaRPr lang="zh-CN" altLang="en-US" dirty="0"/>
          </a:p>
          <a:p>
            <a:pPr marL="1143000" lvl="2" indent="-228600">
              <a:spcBef>
                <a:spcPct val="15000"/>
              </a:spcBef>
              <a:buFontTx/>
              <a:buNone/>
            </a:pPr>
            <a:r>
              <a:rPr lang="zh-CN" altLang="en-US" b="1" dirty="0">
                <a:solidFill>
                  <a:srgbClr val="D1390F"/>
                </a:solidFill>
              </a:rPr>
              <a:t>关中断</a:t>
            </a:r>
            <a:endParaRPr lang="zh-CN" altLang="en-US" b="1" dirty="0">
              <a:solidFill>
                <a:srgbClr val="D1390F"/>
              </a:solidFill>
            </a:endParaRPr>
          </a:p>
          <a:p>
            <a:pPr marL="1143000" lvl="2" indent="-228600">
              <a:spcBef>
                <a:spcPct val="15000"/>
              </a:spcBef>
              <a:buFontTx/>
              <a:buNone/>
            </a:pPr>
            <a:r>
              <a:rPr lang="zh-CN" altLang="en-US" b="1" dirty="0">
                <a:solidFill>
                  <a:srgbClr val="D1390F"/>
                </a:solidFill>
              </a:rPr>
              <a:t>恢复现场及旧屏蔽字</a:t>
            </a:r>
            <a:endParaRPr lang="zh-CN" altLang="en-US" b="1" dirty="0">
              <a:solidFill>
                <a:srgbClr val="D1390F"/>
              </a:solidFill>
            </a:endParaRPr>
          </a:p>
          <a:p>
            <a:pPr marL="1143000" lvl="2" indent="-228600">
              <a:spcBef>
                <a:spcPct val="15000"/>
              </a:spcBef>
              <a:buFontTx/>
              <a:buNone/>
            </a:pPr>
            <a:r>
              <a:rPr lang="zh-CN" altLang="en-US" b="1" dirty="0">
                <a:solidFill>
                  <a:srgbClr val="D1390F"/>
                </a:solidFill>
              </a:rPr>
              <a:t>清“中断请求”</a:t>
            </a:r>
            <a:endParaRPr lang="zh-CN" altLang="en-US" b="1" dirty="0">
              <a:solidFill>
                <a:srgbClr val="D1390F"/>
              </a:solidFill>
            </a:endParaRPr>
          </a:p>
          <a:p>
            <a:pPr marL="1143000" lvl="2" indent="-228600">
              <a:spcBef>
                <a:spcPct val="15000"/>
              </a:spcBef>
              <a:buFontTx/>
              <a:buNone/>
            </a:pPr>
            <a:r>
              <a:rPr lang="zh-CN" altLang="en-US" b="1" dirty="0">
                <a:solidFill>
                  <a:srgbClr val="D1390F"/>
                </a:solidFill>
              </a:rPr>
              <a:t>开中断</a:t>
            </a:r>
            <a:endParaRPr lang="zh-CN" altLang="en-US" b="1" dirty="0">
              <a:solidFill>
                <a:srgbClr val="D1390F"/>
              </a:solidFill>
            </a:endParaRPr>
          </a:p>
          <a:p>
            <a:pPr marL="1143000" lvl="2" indent="-228600">
              <a:spcBef>
                <a:spcPct val="15000"/>
              </a:spcBef>
              <a:buFontTx/>
              <a:buNone/>
            </a:pPr>
            <a:r>
              <a:rPr lang="zh-CN" altLang="en-US" b="1" dirty="0">
                <a:solidFill>
                  <a:srgbClr val="D1390F"/>
                </a:solidFill>
              </a:rPr>
              <a:t>中断返回</a:t>
            </a:r>
            <a:endParaRPr lang="zh-CN" altLang="en-US" dirty="0">
              <a:solidFill>
                <a:srgbClr val="D1390F"/>
              </a:solidFill>
            </a:endParaRPr>
          </a:p>
          <a:p>
            <a:endParaRPr lang="zh-CN" altLang="en-US" dirty="0"/>
          </a:p>
        </p:txBody>
      </p:sp>
      <p:grpSp>
        <p:nvGrpSpPr>
          <p:cNvPr id="4" name="Group 12"/>
          <p:cNvGrpSpPr/>
          <p:nvPr/>
        </p:nvGrpSpPr>
        <p:grpSpPr bwMode="auto">
          <a:xfrm>
            <a:off x="5151964" y="2155825"/>
            <a:ext cx="5225057" cy="909638"/>
            <a:chOff x="3243" y="1646"/>
            <a:chExt cx="1995" cy="573"/>
          </a:xfrm>
        </p:grpSpPr>
        <p:sp>
          <p:nvSpPr>
            <p:cNvPr id="5" name="AutoShape 4"/>
            <p:cNvSpPr/>
            <p:nvPr/>
          </p:nvSpPr>
          <p:spPr bwMode="auto">
            <a:xfrm>
              <a:off x="3243" y="1646"/>
              <a:ext cx="131" cy="557"/>
            </a:xfrm>
            <a:prstGeom prst="rightBrace">
              <a:avLst>
                <a:gd name="adj1" fmla="val 19503"/>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sz="2000">
                <a:ea typeface="宋体" panose="02010600030101010101" pitchFamily="2" charset="-122"/>
              </a:endParaRPr>
            </a:p>
          </p:txBody>
        </p:sp>
        <p:sp>
          <p:nvSpPr>
            <p:cNvPr id="6" name="Text Box 6"/>
            <p:cNvSpPr txBox="1">
              <a:spLocks noChangeArrowheads="1"/>
            </p:cNvSpPr>
            <p:nvPr/>
          </p:nvSpPr>
          <p:spPr bwMode="auto">
            <a:xfrm>
              <a:off x="3364" y="1773"/>
              <a:ext cx="187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zh-CN" altLang="en-US" sz="2000" dirty="0">
                  <a:solidFill>
                    <a:srgbClr val="146C18"/>
                  </a:solidFill>
                  <a:latin typeface="Arial" panose="020B0604020202020204" pitchFamily="34" charset="0"/>
                  <a:ea typeface="黑体" panose="02010609060101010101" pitchFamily="49" charset="-122"/>
                </a:rPr>
                <a:t>处在“禁止中断”状态，不允许被打断</a:t>
              </a:r>
              <a:endParaRPr lang="zh-CN" altLang="en-US" sz="2000" dirty="0">
                <a:solidFill>
                  <a:srgbClr val="146C18"/>
                </a:solidFill>
                <a:latin typeface="Arial" panose="020B0604020202020204" pitchFamily="34" charset="0"/>
                <a:ea typeface="黑体" panose="02010609060101010101" pitchFamily="49" charset="-122"/>
              </a:endParaRPr>
            </a:p>
          </p:txBody>
        </p:sp>
      </p:grpSp>
      <p:grpSp>
        <p:nvGrpSpPr>
          <p:cNvPr id="7" name="Group 11"/>
          <p:cNvGrpSpPr/>
          <p:nvPr/>
        </p:nvGrpSpPr>
        <p:grpSpPr bwMode="auto">
          <a:xfrm>
            <a:off x="4282612" y="4468811"/>
            <a:ext cx="5181429" cy="844549"/>
            <a:chOff x="2629" y="3103"/>
            <a:chExt cx="2466" cy="532"/>
          </a:xfrm>
        </p:grpSpPr>
        <p:sp>
          <p:nvSpPr>
            <p:cNvPr id="8" name="AutoShape 5"/>
            <p:cNvSpPr/>
            <p:nvPr/>
          </p:nvSpPr>
          <p:spPr bwMode="auto">
            <a:xfrm>
              <a:off x="2629" y="3103"/>
              <a:ext cx="119" cy="393"/>
            </a:xfrm>
            <a:prstGeom prst="rightBrace">
              <a:avLst>
                <a:gd name="adj1" fmla="val 17896"/>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endParaRPr lang="zh-CN" altLang="en-US" sz="2000">
                <a:ea typeface="宋体" panose="02010600030101010101" pitchFamily="2" charset="-122"/>
              </a:endParaRPr>
            </a:p>
          </p:txBody>
        </p:sp>
        <p:sp>
          <p:nvSpPr>
            <p:cNvPr id="9" name="Text Box 7"/>
            <p:cNvSpPr txBox="1">
              <a:spLocks noChangeArrowheads="1"/>
            </p:cNvSpPr>
            <p:nvPr/>
          </p:nvSpPr>
          <p:spPr bwMode="auto">
            <a:xfrm>
              <a:off x="2756" y="3189"/>
              <a:ext cx="2339"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dirty="0">
                  <a:solidFill>
                    <a:srgbClr val="146C18"/>
                  </a:solidFill>
                  <a:latin typeface="Arial" panose="020B0604020202020204" pitchFamily="34" charset="0"/>
                  <a:ea typeface="黑体" panose="02010609060101010101" pitchFamily="49" charset="-122"/>
                </a:rPr>
                <a:t>处在“禁止中断”状态，不允许被打断</a:t>
              </a:r>
              <a:endParaRPr lang="zh-CN" altLang="en-US" sz="2000" dirty="0">
                <a:solidFill>
                  <a:srgbClr val="146C18"/>
                </a:solidFill>
                <a:latin typeface="Arial" panose="020B0604020202020204" pitchFamily="34" charset="0"/>
                <a:ea typeface="黑体" panose="02010609060101010101" pitchFamily="49" charset="-122"/>
              </a:endParaRPr>
            </a:p>
          </p:txBody>
        </p:sp>
      </p:grpSp>
      <p:sp>
        <p:nvSpPr>
          <p:cNvPr id="10" name="Text Box 8"/>
          <p:cNvSpPr txBox="1">
            <a:spLocks noChangeArrowheads="1"/>
          </p:cNvSpPr>
          <p:nvPr/>
        </p:nvSpPr>
        <p:spPr bwMode="auto">
          <a:xfrm>
            <a:off x="5525770" y="3395663"/>
            <a:ext cx="365283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000" dirty="0">
                <a:solidFill>
                  <a:srgbClr val="146C18"/>
                </a:solidFill>
                <a:latin typeface="Arial" panose="020B0604020202020204" pitchFamily="34" charset="0"/>
                <a:ea typeface="黑体" panose="02010609060101010101" pitchFamily="49" charset="-122"/>
              </a:rPr>
              <a:t>处在“允许中断”状态，可被新的</a:t>
            </a:r>
            <a:r>
              <a:rPr lang="zh-CN" altLang="en-US" sz="2000" dirty="0">
                <a:solidFill>
                  <a:schemeClr val="accent1"/>
                </a:solidFill>
                <a:latin typeface="Arial" panose="020B0604020202020204" pitchFamily="34" charset="0"/>
                <a:ea typeface="黑体" panose="02010609060101010101" pitchFamily="49" charset="-122"/>
              </a:rPr>
              <a:t>处理优先级</a:t>
            </a:r>
            <a:r>
              <a:rPr lang="zh-CN" altLang="en-US" sz="2000" dirty="0">
                <a:solidFill>
                  <a:srgbClr val="146C18"/>
                </a:solidFill>
                <a:latin typeface="Arial" panose="020B0604020202020204" pitchFamily="34" charset="0"/>
                <a:ea typeface="黑体" panose="02010609060101010101" pitchFamily="49" charset="-122"/>
              </a:rPr>
              <a:t>更高的中断打断</a:t>
            </a:r>
            <a:endParaRPr lang="zh-CN" altLang="en-US" sz="2000" dirty="0">
              <a:solidFill>
                <a:srgbClr val="146C18"/>
              </a:solidFill>
              <a:latin typeface="Arial" panose="020B0604020202020204" pitchFamily="34" charset="0"/>
              <a:ea typeface="黑体" panose="02010609060101010101" pitchFamily="49" charset="-122"/>
            </a:endParaRPr>
          </a:p>
        </p:txBody>
      </p:sp>
      <p:sp>
        <p:nvSpPr>
          <p:cNvPr id="11" name="Text Box 9"/>
          <p:cNvSpPr txBox="1">
            <a:spLocks noChangeArrowheads="1"/>
          </p:cNvSpPr>
          <p:nvPr/>
        </p:nvSpPr>
        <p:spPr bwMode="auto">
          <a:xfrm>
            <a:off x="3252537" y="5595461"/>
            <a:ext cx="830579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defRPr>
            </a:lvl1pPr>
            <a:lvl2pPr marL="742950" indent="-285750">
              <a:defRPr sz="1600" b="1">
                <a:solidFill>
                  <a:schemeClr val="tx1"/>
                </a:solidFill>
                <a:latin typeface="Times New Roman" panose="02020603050405020304" pitchFamily="18" charset="0"/>
              </a:defRPr>
            </a:lvl2pPr>
            <a:lvl3pPr marL="1143000" indent="-228600">
              <a:defRPr sz="1600" b="1">
                <a:solidFill>
                  <a:schemeClr val="tx1"/>
                </a:solidFill>
                <a:latin typeface="Times New Roman" panose="02020603050405020304" pitchFamily="18" charset="0"/>
              </a:defRPr>
            </a:lvl3pPr>
            <a:lvl4pPr marL="1600200" indent="-228600">
              <a:defRPr sz="1600" b="1">
                <a:solidFill>
                  <a:schemeClr val="tx1"/>
                </a:solidFill>
                <a:latin typeface="Times New Roman" panose="02020603050405020304" pitchFamily="18" charset="0"/>
              </a:defRPr>
            </a:lvl4pPr>
            <a:lvl5pPr marL="2057400" indent="-22860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spcBef>
                <a:spcPct val="50000"/>
              </a:spcBef>
            </a:pPr>
            <a:r>
              <a:rPr lang="zh-CN" altLang="en-US" sz="2400" dirty="0">
                <a:solidFill>
                  <a:schemeClr val="accent1"/>
                </a:solidFill>
                <a:latin typeface="黑体" panose="02010609060101010101" pitchFamily="49" charset="-122"/>
                <a:ea typeface="黑体" panose="02010609060101010101" pitchFamily="49" charset="-122"/>
              </a:rPr>
              <a:t>单重中断</a:t>
            </a:r>
            <a:r>
              <a:rPr lang="zh-CN" altLang="en-US" sz="2400" dirty="0">
                <a:latin typeface="黑体" panose="02010609060101010101" pitchFamily="49" charset="-122"/>
                <a:ea typeface="黑体" panose="02010609060101010101" pitchFamily="49" charset="-122"/>
              </a:rPr>
              <a:t>不允许在中断处理时被新的中断打断，因而直到中断返回前才会开中断。单重中断系统无需设置中断屏蔽字。</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linds(horizontal)">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blinds(horizontal)">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blinds(horizontal)">
                                      <p:cBhvr>
                                        <p:cTn id="77" dur="500"/>
                                        <p:tgtEl>
                                          <p:spTgt spid="4"/>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blinds(horizontal)">
                                      <p:cBhvr>
                                        <p:cTn id="82" dur="500"/>
                                        <p:tgtEl>
                                          <p:spTgt spid="10"/>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blinds(horizontal)">
                                      <p:cBhvr>
                                        <p:cTn id="87" dur="500"/>
                                        <p:tgtEl>
                                          <p:spTgt spid="7"/>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1"/>
                                        </p:tgtEl>
                                        <p:attrNameLst>
                                          <p:attrName>style.visibility</p:attrName>
                                        </p:attrNameLst>
                                      </p:cBhvr>
                                      <p:to>
                                        <p:strVal val="visible"/>
                                      </p:to>
                                    </p:set>
                                    <p:animEffect transition="in" filter="blinds(horizontal)">
                                      <p:cBhvr>
                                        <p:cTn id="9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1057466" cy="479747"/>
          </a:xfrm>
        </p:spPr>
        <p:txBody>
          <a:bodyPr/>
          <a:lstStyle/>
          <a:p>
            <a:r>
              <a:rPr lang="zh-CN" altLang="en-US" dirty="0"/>
              <a:t>“中断”程序正常执行的情况</a:t>
            </a:r>
            <a:endParaRPr lang="zh-CN" altLang="en-US" dirty="0"/>
          </a:p>
        </p:txBody>
      </p:sp>
      <p:sp>
        <p:nvSpPr>
          <p:cNvPr id="4" name="内容占位符 3"/>
          <p:cNvSpPr>
            <a:spLocks noGrp="1"/>
          </p:cNvSpPr>
          <p:nvPr>
            <p:ph idx="1"/>
          </p:nvPr>
        </p:nvSpPr>
        <p:spPr>
          <a:xfrm>
            <a:off x="556571" y="843364"/>
            <a:ext cx="11025828" cy="3846181"/>
          </a:xfrm>
        </p:spPr>
        <p:txBody>
          <a:bodyPr/>
          <a:lstStyle/>
          <a:p>
            <a:pPr marL="0" indent="0">
              <a:lnSpc>
                <a:spcPct val="120000"/>
              </a:lnSpc>
              <a:spcBef>
                <a:spcPct val="20000"/>
              </a:spcBef>
              <a:buNone/>
            </a:pPr>
            <a:r>
              <a:rPr lang="zh-CN" altLang="en-US" dirty="0">
                <a:solidFill>
                  <a:srgbClr val="C00000"/>
                </a:solidFill>
              </a:rPr>
              <a:t>程序执行过程中</a:t>
            </a:r>
            <a:r>
              <a:rPr lang="en-US" altLang="zh-CN" dirty="0">
                <a:solidFill>
                  <a:srgbClr val="C00000"/>
                </a:solidFill>
              </a:rPr>
              <a:t>CPU</a:t>
            </a:r>
            <a:r>
              <a:rPr lang="zh-CN" altLang="en-US" dirty="0">
                <a:solidFill>
                  <a:srgbClr val="C00000"/>
                </a:solidFill>
              </a:rPr>
              <a:t>会遇到一些特殊情况，使正在执行的程序被“中断”</a:t>
            </a:r>
            <a:r>
              <a:rPr lang="zh-CN" altLang="en-US" dirty="0"/>
              <a:t>。“中断”程序正常执行的情况</a:t>
            </a:r>
            <a:r>
              <a:rPr lang="zh-CN" altLang="en-US" dirty="0" smtClean="0"/>
              <a:t>有两大</a:t>
            </a:r>
            <a:r>
              <a:rPr lang="zh-CN" altLang="en-US" dirty="0"/>
              <a:t>类：</a:t>
            </a:r>
            <a:endParaRPr lang="en-US" altLang="zh-CN" dirty="0"/>
          </a:p>
          <a:p>
            <a:pPr>
              <a:lnSpc>
                <a:spcPct val="120000"/>
              </a:lnSpc>
              <a:spcBef>
                <a:spcPct val="20000"/>
              </a:spcBef>
            </a:pPr>
            <a:r>
              <a:rPr lang="zh-CN" altLang="en-US" dirty="0"/>
              <a:t>内部“异常”：在</a:t>
            </a:r>
            <a:r>
              <a:rPr lang="en-US" altLang="zh-CN" dirty="0"/>
              <a:t>CPU</a:t>
            </a:r>
            <a:r>
              <a:rPr lang="zh-CN" altLang="en-US" dirty="0"/>
              <a:t>内部发生的意外事件或特殊事件</a:t>
            </a:r>
            <a:endParaRPr lang="zh-CN" altLang="en-US" dirty="0"/>
          </a:p>
          <a:p>
            <a:pPr>
              <a:spcBef>
                <a:spcPts val="600"/>
              </a:spcBef>
            </a:pPr>
            <a:r>
              <a:rPr lang="zh-CN" altLang="en-US" dirty="0"/>
              <a:t>外部“中断”：</a:t>
            </a:r>
            <a:r>
              <a:rPr lang="zh-CN" altLang="en-US" dirty="0">
                <a:solidFill>
                  <a:srgbClr val="C00000"/>
                </a:solidFill>
              </a:rPr>
              <a:t>在</a:t>
            </a:r>
            <a:r>
              <a:rPr lang="en-US" altLang="zh-CN" dirty="0">
                <a:solidFill>
                  <a:srgbClr val="C00000"/>
                </a:solidFill>
              </a:rPr>
              <a:t>CPU</a:t>
            </a:r>
            <a:r>
              <a:rPr lang="zh-CN" altLang="en-US" dirty="0">
                <a:solidFill>
                  <a:srgbClr val="C00000"/>
                </a:solidFill>
              </a:rPr>
              <a:t>外部发生的</a:t>
            </a:r>
            <a:r>
              <a:rPr lang="zh-CN" altLang="en-US" dirty="0"/>
              <a:t>特殊事件</a:t>
            </a:r>
            <a:r>
              <a:rPr lang="zh-CN" altLang="en-US" dirty="0">
                <a:solidFill>
                  <a:schemeClr val="accent1"/>
                </a:solidFill>
              </a:rPr>
              <a:t>，</a:t>
            </a:r>
            <a:r>
              <a:rPr lang="zh-CN" altLang="en-US" dirty="0">
                <a:solidFill>
                  <a:srgbClr val="C00000"/>
                </a:solidFill>
              </a:rPr>
              <a:t>通过“中断请求”信号</a:t>
            </a:r>
            <a:r>
              <a:rPr lang="zh-CN" altLang="en-US" dirty="0"/>
              <a:t>向</a:t>
            </a:r>
            <a:r>
              <a:rPr lang="en-US" altLang="zh-CN" dirty="0"/>
              <a:t>CPU</a:t>
            </a:r>
            <a:r>
              <a:rPr lang="zh-CN" altLang="en-US" dirty="0"/>
              <a:t>请求处理</a:t>
            </a:r>
            <a:endParaRPr lang="en-US" altLang="zh-CN" dirty="0"/>
          </a:p>
          <a:p>
            <a:pPr lvl="1">
              <a:spcBef>
                <a:spcPct val="20000"/>
              </a:spcBef>
            </a:pPr>
            <a:r>
              <a:rPr lang="zh-CN" altLang="en-US" dirty="0"/>
              <a:t>如实时钟、控制台、打印机缺纸、外设准备好、采样计时到、</a:t>
            </a:r>
            <a:r>
              <a:rPr lang="en-US" altLang="zh-CN" dirty="0"/>
              <a:t>DMA</a:t>
            </a:r>
            <a:r>
              <a:rPr lang="zh-CN" altLang="en-US" dirty="0"/>
              <a:t>传输结束等</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内部异常的种类</a:t>
            </a:r>
            <a:r>
              <a:rPr lang="en-US" altLang="zh-CN" dirty="0">
                <a:solidFill>
                  <a:srgbClr val="3131FF"/>
                </a:solidFill>
              </a:rPr>
              <a:t>-</a:t>
            </a:r>
            <a:r>
              <a:rPr lang="zh-CN" altLang="en-US" dirty="0">
                <a:solidFill>
                  <a:srgbClr val="3131FF"/>
                </a:solidFill>
              </a:rPr>
              <a:t>按发生原因分</a:t>
            </a:r>
            <a:endParaRPr lang="zh-CN" altLang="en-US" dirty="0">
              <a:solidFill>
                <a:srgbClr val="3131FF"/>
              </a:solidFill>
            </a:endParaRPr>
          </a:p>
        </p:txBody>
      </p:sp>
      <p:sp>
        <p:nvSpPr>
          <p:cNvPr id="3" name="内容占位符 2"/>
          <p:cNvSpPr>
            <a:spLocks noGrp="1"/>
          </p:cNvSpPr>
          <p:nvPr>
            <p:ph idx="1"/>
          </p:nvPr>
        </p:nvSpPr>
        <p:spPr>
          <a:xfrm>
            <a:off x="532506" y="843364"/>
            <a:ext cx="11025829" cy="3615349"/>
          </a:xfrm>
        </p:spPr>
        <p:txBody>
          <a:bodyPr/>
          <a:lstStyle/>
          <a:p>
            <a:pPr>
              <a:spcBef>
                <a:spcPct val="20000"/>
              </a:spcBef>
              <a:buFontTx/>
              <a:buNone/>
            </a:pPr>
            <a:r>
              <a:rPr lang="zh-CN" altLang="en-US" dirty="0"/>
              <a:t>按发生原因分为</a:t>
            </a:r>
            <a:r>
              <a:rPr lang="zh-CN" altLang="en-US" dirty="0">
                <a:solidFill>
                  <a:srgbClr val="C00000"/>
                </a:solidFill>
              </a:rPr>
              <a:t>硬故障中断</a:t>
            </a:r>
            <a:r>
              <a:rPr lang="zh-CN" altLang="en-US" dirty="0"/>
              <a:t>和</a:t>
            </a:r>
            <a:r>
              <a:rPr lang="zh-CN" altLang="en-US" dirty="0">
                <a:solidFill>
                  <a:srgbClr val="C00000"/>
                </a:solidFill>
              </a:rPr>
              <a:t>程序性中断</a:t>
            </a:r>
            <a:r>
              <a:rPr lang="zh-CN" altLang="en-US" dirty="0"/>
              <a:t>两类</a:t>
            </a:r>
            <a:endParaRPr lang="zh-CN" altLang="en-US" dirty="0"/>
          </a:p>
          <a:p>
            <a:pPr>
              <a:spcBef>
                <a:spcPct val="20000"/>
              </a:spcBef>
            </a:pPr>
            <a:r>
              <a:rPr lang="zh-CN" altLang="en-US" dirty="0"/>
              <a:t>硬故障中断</a:t>
            </a:r>
            <a:endParaRPr lang="en-US" altLang="zh-CN" dirty="0"/>
          </a:p>
          <a:p>
            <a:pPr lvl="1">
              <a:spcBef>
                <a:spcPct val="20000"/>
              </a:spcBef>
            </a:pPr>
            <a:r>
              <a:rPr lang="zh-CN" altLang="en-US" dirty="0">
                <a:solidFill>
                  <a:srgbClr val="006600"/>
                </a:solidFill>
              </a:rPr>
              <a:t>如电源掉电、硬件线路故障等</a:t>
            </a:r>
            <a:endParaRPr lang="zh-CN" altLang="en-US" dirty="0">
              <a:solidFill>
                <a:srgbClr val="006600"/>
              </a:solidFill>
            </a:endParaRPr>
          </a:p>
          <a:p>
            <a:pPr>
              <a:spcBef>
                <a:spcPct val="20000"/>
              </a:spcBef>
            </a:pPr>
            <a:r>
              <a:rPr lang="zh-CN" altLang="en-US" dirty="0"/>
              <a:t>程序性异常</a:t>
            </a:r>
            <a:endParaRPr lang="en-US" altLang="zh-CN" dirty="0"/>
          </a:p>
          <a:p>
            <a:pPr lvl="1">
              <a:spcBef>
                <a:spcPct val="20000"/>
              </a:spcBef>
            </a:pPr>
            <a:r>
              <a:rPr lang="zh-CN" altLang="en-US" dirty="0">
                <a:solidFill>
                  <a:srgbClr val="C00000"/>
                </a:solidFill>
              </a:rPr>
              <a:t>执行某条指令时发生的在处理器内部的异常事件</a:t>
            </a:r>
            <a:r>
              <a:rPr lang="zh-CN" altLang="en-US" dirty="0">
                <a:solidFill>
                  <a:srgbClr val="006600"/>
                </a:solidFill>
              </a:rPr>
              <a:t>，</a:t>
            </a:r>
            <a:r>
              <a:rPr lang="zh-CN" altLang="en-US" dirty="0">
                <a:solidFill>
                  <a:schemeClr val="tx1"/>
                </a:solidFill>
              </a:rPr>
              <a:t>也称</a:t>
            </a:r>
            <a:r>
              <a:rPr lang="zh-CN" altLang="en-US" dirty="0">
                <a:solidFill>
                  <a:srgbClr val="C00000"/>
                </a:solidFill>
              </a:rPr>
              <a:t>例外</a:t>
            </a:r>
            <a:r>
              <a:rPr lang="en-US" altLang="zh-CN" dirty="0">
                <a:solidFill>
                  <a:schemeClr val="tx1"/>
                </a:solidFill>
              </a:rPr>
              <a:t>(Exception)</a:t>
            </a:r>
            <a:endParaRPr lang="en-US" altLang="zh-CN" dirty="0">
              <a:solidFill>
                <a:schemeClr val="tx1"/>
              </a:solidFill>
            </a:endParaRPr>
          </a:p>
          <a:p>
            <a:pPr lvl="2">
              <a:spcBef>
                <a:spcPct val="20000"/>
              </a:spcBef>
            </a:pPr>
            <a:r>
              <a:rPr lang="zh-CN" altLang="en-US" dirty="0">
                <a:solidFill>
                  <a:schemeClr val="tx1"/>
                </a:solidFill>
              </a:rPr>
              <a:t>如溢出、缺页、越界、越权、非法指令、除数为</a:t>
            </a:r>
            <a:r>
              <a:rPr lang="en-US" altLang="zh-CN" dirty="0">
                <a:solidFill>
                  <a:schemeClr val="tx1"/>
                </a:solidFill>
              </a:rPr>
              <a:t>0</a:t>
            </a:r>
            <a:r>
              <a:rPr lang="zh-CN" altLang="en-US" dirty="0">
                <a:solidFill>
                  <a:schemeClr val="tx1"/>
                </a:solidFill>
              </a:rPr>
              <a:t>、堆栈溢出、访问超时、断点设置、单步、系统调用等</a:t>
            </a:r>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内部异常的种类</a:t>
            </a:r>
            <a:r>
              <a:rPr lang="en-US" altLang="zh-CN" dirty="0">
                <a:solidFill>
                  <a:srgbClr val="3131FF"/>
                </a:solidFill>
              </a:rPr>
              <a:t>-</a:t>
            </a:r>
            <a:r>
              <a:rPr lang="zh-CN" altLang="en-US" dirty="0">
                <a:solidFill>
                  <a:srgbClr val="3131FF"/>
                </a:solidFill>
              </a:rPr>
              <a:t>按处理方式分为</a:t>
            </a:r>
            <a:endParaRPr lang="zh-CN" altLang="en-US" dirty="0">
              <a:solidFill>
                <a:srgbClr val="3131FF"/>
              </a:solidFill>
            </a:endParaRPr>
          </a:p>
        </p:txBody>
      </p:sp>
      <p:sp>
        <p:nvSpPr>
          <p:cNvPr id="3" name="内容占位符 2"/>
          <p:cNvSpPr>
            <a:spLocks noGrp="1"/>
          </p:cNvSpPr>
          <p:nvPr>
            <p:ph idx="1"/>
          </p:nvPr>
        </p:nvSpPr>
        <p:spPr>
          <a:xfrm>
            <a:off x="543898" y="829252"/>
            <a:ext cx="11163419" cy="3538405"/>
          </a:xfrm>
        </p:spPr>
        <p:txBody>
          <a:bodyPr/>
          <a:lstStyle/>
          <a:p>
            <a:pPr marL="0" indent="0">
              <a:lnSpc>
                <a:spcPct val="120000"/>
              </a:lnSpc>
              <a:spcBef>
                <a:spcPts val="600"/>
              </a:spcBef>
              <a:buNone/>
            </a:pPr>
            <a:r>
              <a:rPr lang="zh-CN" altLang="en-US" dirty="0"/>
              <a:t>内部“异常” 按处理方式分为故障、自陷和终止三类：</a:t>
            </a:r>
            <a:endParaRPr lang="en-US" altLang="zh-CN" dirty="0"/>
          </a:p>
          <a:p>
            <a:pPr>
              <a:lnSpc>
                <a:spcPct val="120000"/>
              </a:lnSpc>
              <a:spcBef>
                <a:spcPts val="600"/>
              </a:spcBef>
            </a:pPr>
            <a:r>
              <a:rPr lang="zh-CN" altLang="en-US" dirty="0">
                <a:solidFill>
                  <a:srgbClr val="C00000"/>
                </a:solidFill>
              </a:rPr>
              <a:t>故障</a:t>
            </a:r>
            <a:r>
              <a:rPr lang="en-US" altLang="zh-CN" dirty="0">
                <a:solidFill>
                  <a:srgbClr val="C00000"/>
                </a:solidFill>
              </a:rPr>
              <a:t>(fault)</a:t>
            </a:r>
            <a:r>
              <a:rPr lang="zh-CN" altLang="en-US" dirty="0">
                <a:solidFill>
                  <a:srgbClr val="C00000"/>
                </a:solidFill>
              </a:rPr>
              <a:t> ：</a:t>
            </a:r>
            <a:endParaRPr lang="en-US" altLang="zh-CN" dirty="0">
              <a:solidFill>
                <a:srgbClr val="C00000"/>
              </a:solidFill>
            </a:endParaRPr>
          </a:p>
          <a:p>
            <a:pPr>
              <a:lnSpc>
                <a:spcPct val="120000"/>
              </a:lnSpc>
              <a:spcBef>
                <a:spcPts val="600"/>
              </a:spcBef>
            </a:pPr>
            <a:endParaRPr lang="zh-CN" altLang="en-US" dirty="0"/>
          </a:p>
          <a:p>
            <a:pPr>
              <a:lnSpc>
                <a:spcPct val="120000"/>
              </a:lnSpc>
              <a:spcBef>
                <a:spcPts val="600"/>
              </a:spcBef>
            </a:pPr>
            <a:r>
              <a:rPr lang="zh-CN" altLang="en-US" dirty="0">
                <a:solidFill>
                  <a:srgbClr val="C00000"/>
                </a:solidFill>
              </a:rPr>
              <a:t>自陷</a:t>
            </a:r>
            <a:r>
              <a:rPr lang="en-US" altLang="zh-CN" dirty="0">
                <a:solidFill>
                  <a:srgbClr val="C00000"/>
                </a:solidFill>
              </a:rPr>
              <a:t>(Trap)</a:t>
            </a:r>
            <a:r>
              <a:rPr lang="zh-CN" altLang="en-US" dirty="0">
                <a:solidFill>
                  <a:srgbClr val="C00000"/>
                </a:solidFill>
              </a:rPr>
              <a:t> ：</a:t>
            </a:r>
            <a:endParaRPr lang="en-US" altLang="zh-CN" dirty="0">
              <a:solidFill>
                <a:srgbClr val="C00000"/>
              </a:solidFill>
            </a:endParaRPr>
          </a:p>
          <a:p>
            <a:pPr>
              <a:lnSpc>
                <a:spcPct val="120000"/>
              </a:lnSpc>
              <a:spcBef>
                <a:spcPts val="600"/>
              </a:spcBef>
            </a:pPr>
            <a:endParaRPr lang="en-US" altLang="zh-CN" dirty="0">
              <a:solidFill>
                <a:srgbClr val="006600"/>
              </a:solidFill>
            </a:endParaRPr>
          </a:p>
          <a:p>
            <a:pPr>
              <a:lnSpc>
                <a:spcPct val="120000"/>
              </a:lnSpc>
              <a:spcBef>
                <a:spcPts val="600"/>
              </a:spcBef>
            </a:pPr>
            <a:r>
              <a:rPr lang="zh-CN" altLang="en-US" dirty="0">
                <a:solidFill>
                  <a:srgbClr val="C00000"/>
                </a:solidFill>
              </a:rPr>
              <a:t>终止</a:t>
            </a:r>
            <a:r>
              <a:rPr lang="en-US" altLang="zh-CN" dirty="0">
                <a:solidFill>
                  <a:srgbClr val="C00000"/>
                </a:solidFill>
              </a:rPr>
              <a:t>(Abort)</a:t>
            </a:r>
            <a:r>
              <a:rPr lang="zh-CN" altLang="en-US" dirty="0">
                <a:solidFill>
                  <a:srgbClr val="C00000"/>
                </a:solidFill>
              </a:rPr>
              <a:t> ：</a:t>
            </a:r>
            <a:endParaRPr lang="zh-CN" altLang="en-US" dirty="0">
              <a:solidFill>
                <a:srgbClr val="C00000"/>
              </a:solidFill>
            </a:endParaRPr>
          </a:p>
        </p:txBody>
      </p:sp>
      <p:sp>
        <p:nvSpPr>
          <p:cNvPr id="4" name="Text Box 27"/>
          <p:cNvSpPr txBox="1">
            <a:spLocks noChangeArrowheads="1"/>
          </p:cNvSpPr>
          <p:nvPr/>
        </p:nvSpPr>
        <p:spPr bwMode="auto">
          <a:xfrm>
            <a:off x="5849503" y="2052394"/>
            <a:ext cx="48548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2400" dirty="0">
                <a:solidFill>
                  <a:srgbClr val="003399"/>
                </a:solidFill>
                <a:latin typeface="微软雅黑" panose="020B0503020204020204" pitchFamily="34" charset="-122"/>
                <a:ea typeface="微软雅黑" panose="020B0503020204020204" pitchFamily="34" charset="-122"/>
              </a:rPr>
              <a:t>“断点”为发生故障指令的地址</a:t>
            </a:r>
            <a:endParaRPr lang="zh-CN" altLang="en-US" sz="2400" dirty="0">
              <a:solidFill>
                <a:srgbClr val="003399"/>
              </a:solidFill>
              <a:latin typeface="微软雅黑" panose="020B0503020204020204" pitchFamily="34" charset="-122"/>
              <a:ea typeface="微软雅黑" panose="020B0503020204020204" pitchFamily="34" charset="-122"/>
            </a:endParaRPr>
          </a:p>
        </p:txBody>
      </p:sp>
      <p:sp>
        <p:nvSpPr>
          <p:cNvPr id="5" name="Text Box 28"/>
          <p:cNvSpPr txBox="1">
            <a:spLocks noChangeArrowheads="1"/>
          </p:cNvSpPr>
          <p:nvPr/>
        </p:nvSpPr>
        <p:spPr bwMode="auto">
          <a:xfrm>
            <a:off x="7262313" y="3175212"/>
            <a:ext cx="45657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2400" dirty="0">
                <a:solidFill>
                  <a:srgbClr val="003399"/>
                </a:solidFill>
                <a:latin typeface="微软雅黑" panose="020B0503020204020204" pitchFamily="34" charset="-122"/>
                <a:ea typeface="微软雅黑" panose="020B0503020204020204" pitchFamily="34" charset="-122"/>
              </a:rPr>
              <a:t>“断点”为发生下条指令的地址</a:t>
            </a:r>
            <a:endParaRPr lang="zh-CN" altLang="en-US" sz="2400" dirty="0">
              <a:solidFill>
                <a:srgbClr val="003399"/>
              </a:solidFill>
              <a:latin typeface="微软雅黑" panose="020B0503020204020204" pitchFamily="34" charset="-122"/>
              <a:ea typeface="微软雅黑" panose="020B0503020204020204" pitchFamily="34" charset="-122"/>
            </a:endParaRPr>
          </a:p>
        </p:txBody>
      </p:sp>
      <p:sp>
        <p:nvSpPr>
          <p:cNvPr id="6" name="Text Box 29"/>
          <p:cNvSpPr txBox="1">
            <a:spLocks noChangeArrowheads="1"/>
          </p:cNvSpPr>
          <p:nvPr/>
        </p:nvSpPr>
        <p:spPr bwMode="auto">
          <a:xfrm>
            <a:off x="6834666" y="4395406"/>
            <a:ext cx="26391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Arial" panose="020B0604020202020204" pitchFamily="34" charset="0"/>
              </a:defRPr>
            </a:lvl1pPr>
            <a:lvl2pPr marL="742950" indent="-285750">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a:spcBef>
                <a:spcPct val="50000"/>
              </a:spcBef>
            </a:pPr>
            <a:r>
              <a:rPr lang="zh-CN" altLang="en-US" sz="2400" dirty="0">
                <a:solidFill>
                  <a:srgbClr val="003399"/>
                </a:solidFill>
                <a:latin typeface="微软雅黑" panose="020B0503020204020204" pitchFamily="34" charset="-122"/>
                <a:ea typeface="微软雅黑" panose="020B0503020204020204" pitchFamily="34" charset="-122"/>
              </a:rPr>
              <a:t>“断点”是什么？</a:t>
            </a:r>
            <a:endParaRPr lang="zh-CN" altLang="en-US" sz="2400" dirty="0">
              <a:solidFill>
                <a:srgbClr val="003399"/>
              </a:solidFill>
              <a:latin typeface="微软雅黑" panose="020B0503020204020204" pitchFamily="34" charset="-122"/>
              <a:ea typeface="微软雅黑" panose="020B0503020204020204" pitchFamily="34" charset="-122"/>
            </a:endParaRPr>
          </a:p>
        </p:txBody>
      </p:sp>
      <p:sp>
        <p:nvSpPr>
          <p:cNvPr id="7" name="Rectangle 19"/>
          <p:cNvSpPr>
            <a:spLocks noChangeArrowheads="1"/>
          </p:cNvSpPr>
          <p:nvPr/>
        </p:nvSpPr>
        <p:spPr bwMode="auto">
          <a:xfrm>
            <a:off x="233108" y="5209812"/>
            <a:ext cx="112327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sz="1600" b="1">
                <a:solidFill>
                  <a:schemeClr val="tx1"/>
                </a:solidFill>
                <a:latin typeface="Arial" panose="020B0604020202020204" pitchFamily="34" charset="0"/>
              </a:defRPr>
            </a:lvl1pPr>
            <a:lvl2pPr>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lvl="1"/>
            <a:r>
              <a:rPr lang="zh-CN" altLang="en-US" sz="2400" dirty="0">
                <a:latin typeface="微软雅黑" panose="020B0503020204020204" pitchFamily="34" charset="-122"/>
                <a:ea typeface="微软雅黑" panose="020B0503020204020204" pitchFamily="34" charset="-122"/>
              </a:rPr>
              <a:t>思考</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：哪些故障补救后可继续执行，哪些只好终止当前进程？  </a:t>
            </a:r>
            <a:endParaRPr lang="zh-CN" altLang="en-US" sz="2400" dirty="0">
              <a:latin typeface="微软雅黑" panose="020B0503020204020204" pitchFamily="34" charset="-122"/>
              <a:ea typeface="微软雅黑" panose="020B0503020204020204" pitchFamily="34" charset="-122"/>
            </a:endParaRPr>
          </a:p>
        </p:txBody>
      </p:sp>
      <p:sp>
        <p:nvSpPr>
          <p:cNvPr id="8" name="Rectangle 20"/>
          <p:cNvSpPr>
            <a:spLocks noChangeArrowheads="1"/>
          </p:cNvSpPr>
          <p:nvPr/>
        </p:nvSpPr>
        <p:spPr bwMode="auto">
          <a:xfrm>
            <a:off x="233108" y="4836748"/>
            <a:ext cx="69479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FE9AA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sz="1600" b="1">
                <a:solidFill>
                  <a:schemeClr val="tx1"/>
                </a:solidFill>
                <a:latin typeface="Arial" panose="020B0604020202020204" pitchFamily="34" charset="0"/>
              </a:defRPr>
            </a:lvl1pPr>
            <a:lvl2pPr>
              <a:defRPr sz="1600" b="1">
                <a:solidFill>
                  <a:schemeClr val="tx1"/>
                </a:solidFill>
                <a:latin typeface="Arial" panose="020B0604020202020204" pitchFamily="34" charset="0"/>
              </a:defRPr>
            </a:lvl2pPr>
            <a:lvl3pPr marL="1143000" indent="-228600">
              <a:defRPr sz="1600" b="1">
                <a:solidFill>
                  <a:schemeClr val="tx1"/>
                </a:solidFill>
                <a:latin typeface="Arial" panose="020B0604020202020204" pitchFamily="34" charset="0"/>
              </a:defRPr>
            </a:lvl3pPr>
            <a:lvl4pPr marL="1600200" indent="-228600">
              <a:defRPr sz="1600" b="1">
                <a:solidFill>
                  <a:schemeClr val="tx1"/>
                </a:solidFill>
                <a:latin typeface="Arial" panose="020B0604020202020204" pitchFamily="34" charset="0"/>
              </a:defRPr>
            </a:lvl4pPr>
            <a:lvl5pPr marL="2057400" indent="-228600">
              <a:defRPr sz="1600" b="1">
                <a:solidFill>
                  <a:schemeClr val="tx1"/>
                </a:solidFill>
                <a:latin typeface="Arial" panose="020B0604020202020204" pitchFamily="34" charset="0"/>
              </a:defRPr>
            </a:lvl5pPr>
            <a:lvl6pPr marL="2514600" indent="-228600" eaLnBrk="0" fontAlgn="base" hangingPunct="0">
              <a:spcBef>
                <a:spcPct val="0"/>
              </a:spcBef>
              <a:spcAft>
                <a:spcPct val="0"/>
              </a:spcAft>
              <a:defRPr sz="1600" b="1">
                <a:solidFill>
                  <a:schemeClr val="tx1"/>
                </a:solidFill>
                <a:latin typeface="Arial" panose="020B0604020202020204" pitchFamily="34" charset="0"/>
              </a:defRPr>
            </a:lvl6pPr>
            <a:lvl7pPr marL="2971800" indent="-228600" eaLnBrk="0" fontAlgn="base" hangingPunct="0">
              <a:spcBef>
                <a:spcPct val="0"/>
              </a:spcBef>
              <a:spcAft>
                <a:spcPct val="0"/>
              </a:spcAft>
              <a:defRPr sz="1600" b="1">
                <a:solidFill>
                  <a:schemeClr val="tx1"/>
                </a:solidFill>
                <a:latin typeface="Arial" panose="020B0604020202020204" pitchFamily="34" charset="0"/>
              </a:defRPr>
            </a:lvl7pPr>
            <a:lvl8pPr marL="3429000" indent="-228600" eaLnBrk="0" fontAlgn="base" hangingPunct="0">
              <a:spcBef>
                <a:spcPct val="0"/>
              </a:spcBef>
              <a:spcAft>
                <a:spcPct val="0"/>
              </a:spcAft>
              <a:defRPr sz="1600" b="1">
                <a:solidFill>
                  <a:schemeClr val="tx1"/>
                </a:solidFill>
                <a:latin typeface="Arial" panose="020B0604020202020204" pitchFamily="34" charset="0"/>
              </a:defRPr>
            </a:lvl8pPr>
            <a:lvl9pPr marL="3886200" indent="-228600" eaLnBrk="0" fontAlgn="base" hangingPunct="0">
              <a:spcBef>
                <a:spcPct val="0"/>
              </a:spcBef>
              <a:spcAft>
                <a:spcPct val="0"/>
              </a:spcAft>
              <a:defRPr sz="1600" b="1">
                <a:solidFill>
                  <a:schemeClr val="tx1"/>
                </a:solidFill>
                <a:latin typeface="Arial" panose="020B0604020202020204" pitchFamily="34" charset="0"/>
              </a:defRPr>
            </a:lvl9pPr>
          </a:lstStyle>
          <a:p>
            <a:pPr lvl="1"/>
            <a:r>
              <a:rPr lang="zh-CN" altLang="en-US" sz="2400" dirty="0">
                <a:latin typeface="微软雅黑" panose="020B0503020204020204" pitchFamily="34" charset="-122"/>
                <a:ea typeface="微软雅黑" panose="020B0503020204020204" pitchFamily="34" charset="-122"/>
              </a:rPr>
              <a:t>思考</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：自陷处理完成后回到哪条指令执行？</a:t>
            </a:r>
            <a:endParaRPr lang="zh-CN" altLang="en-US" sz="2400" dirty="0">
              <a:latin typeface="微软雅黑" panose="020B0503020204020204" pitchFamily="34" charset="-122"/>
              <a:ea typeface="微软雅黑" panose="020B0503020204020204" pitchFamily="34" charset="-122"/>
            </a:endParaRPr>
          </a:p>
        </p:txBody>
      </p:sp>
      <p:sp>
        <p:nvSpPr>
          <p:cNvPr id="9" name="Rectangle 24"/>
          <p:cNvSpPr>
            <a:spLocks noChangeArrowheads="1"/>
          </p:cNvSpPr>
          <p:nvPr/>
        </p:nvSpPr>
        <p:spPr bwMode="auto">
          <a:xfrm>
            <a:off x="7032280" y="4833289"/>
            <a:ext cx="2441504" cy="42062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203200" indent="-203200">
              <a:spcBef>
                <a:spcPct val="35000"/>
              </a:spcBef>
              <a:buSzPct val="100000"/>
              <a:buChar char="°"/>
              <a:defRPr b="1">
                <a:solidFill>
                  <a:schemeClr val="tx1"/>
                </a:solidFill>
                <a:latin typeface="Arial" panose="020B0604020202020204" pitchFamily="34" charset="0"/>
              </a:defRPr>
            </a:lvl1pPr>
            <a:lvl2pPr marL="685800" indent="-190500">
              <a:spcBef>
                <a:spcPct val="35000"/>
              </a:spcBef>
              <a:buSzPct val="100000"/>
              <a:buChar char="•"/>
              <a:defRPr b="1">
                <a:solidFill>
                  <a:schemeClr val="accent2"/>
                </a:solidFill>
                <a:latin typeface="Arial" panose="020B0604020202020204" pitchFamily="34" charset="0"/>
              </a:defRPr>
            </a:lvl2pPr>
            <a:lvl3pPr marL="1257300" indent="-342900">
              <a:spcBef>
                <a:spcPct val="35000"/>
              </a:spcBef>
              <a:buSzPct val="100000"/>
              <a:buChar char="-"/>
              <a:defRPr b="1">
                <a:solidFill>
                  <a:srgbClr val="B7011F"/>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pitchFamily="18" charset="0"/>
              </a:defRPr>
            </a:lvl4pPr>
            <a:lvl5pPr marL="2171700" indent="-342900">
              <a:spcBef>
                <a:spcPct val="20000"/>
              </a:spcBef>
              <a:buChar char="»"/>
              <a:defRPr sz="2000">
                <a:solidFill>
                  <a:schemeClr val="tx1"/>
                </a:solidFill>
                <a:latin typeface="Times New Roman" panose="02020603050405020304" pitchFamily="18"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20000"/>
              </a:spcBef>
              <a:buFontTx/>
              <a:buNone/>
            </a:pPr>
            <a:r>
              <a:rPr lang="zh-CN" altLang="en-US" sz="2400" dirty="0">
                <a:solidFill>
                  <a:srgbClr val="003399"/>
                </a:solidFill>
                <a:latin typeface="微软雅黑" panose="020B0503020204020204" pitchFamily="34" charset="-122"/>
                <a:ea typeface="微软雅黑" panose="020B0503020204020204" pitchFamily="34" charset="-122"/>
              </a:rPr>
              <a:t> 回到下条指令！</a:t>
            </a:r>
            <a:endParaRPr lang="zh-CN" altLang="en-US" sz="2400" dirty="0">
              <a:solidFill>
                <a:srgbClr val="003399"/>
              </a:solidFill>
              <a:latin typeface="微软雅黑" panose="020B0503020204020204" pitchFamily="34" charset="-122"/>
              <a:ea typeface="微软雅黑" panose="020B0503020204020204" pitchFamily="34" charset="-122"/>
            </a:endParaRPr>
          </a:p>
        </p:txBody>
      </p:sp>
      <p:sp>
        <p:nvSpPr>
          <p:cNvPr id="11" name="矩形 10"/>
          <p:cNvSpPr/>
          <p:nvPr/>
        </p:nvSpPr>
        <p:spPr>
          <a:xfrm>
            <a:off x="1780032" y="5698735"/>
            <a:ext cx="9802367" cy="830997"/>
          </a:xfrm>
          <a:prstGeom prst="rect">
            <a:avLst/>
          </a:prstGeom>
        </p:spPr>
        <p:txBody>
          <a:bodyPr wrap="square">
            <a:spAutoFit/>
          </a:bodyPr>
          <a:lstStyle/>
          <a:p>
            <a:pPr marL="342900" lvl="3" indent="-342900">
              <a:buFont typeface="Arial" panose="020B0604020202020204" pitchFamily="34" charset="0"/>
              <a:buChar char="•"/>
            </a:pPr>
            <a:r>
              <a:rPr lang="zh-CN" altLang="en-US" sz="2400" b="1" dirty="0">
                <a:solidFill>
                  <a:srgbClr val="003399"/>
                </a:solidFill>
                <a:latin typeface="微软雅黑" panose="020B0503020204020204" pitchFamily="34" charset="-122"/>
                <a:ea typeface="微软雅黑" panose="020B0503020204020204" pitchFamily="34" charset="-122"/>
              </a:rPr>
              <a:t>缺页、</a:t>
            </a:r>
            <a:r>
              <a:rPr lang="en-US" altLang="zh-CN" sz="2400" b="1" dirty="0">
                <a:solidFill>
                  <a:srgbClr val="003399"/>
                </a:solidFill>
                <a:latin typeface="微软雅黑" panose="020B0503020204020204" pitchFamily="34" charset="-122"/>
                <a:ea typeface="微软雅黑" panose="020B0503020204020204" pitchFamily="34" charset="-122"/>
              </a:rPr>
              <a:t>TLB</a:t>
            </a:r>
            <a:r>
              <a:rPr lang="zh-CN" altLang="en-US" sz="2400" b="1" dirty="0">
                <a:solidFill>
                  <a:srgbClr val="003399"/>
                </a:solidFill>
                <a:latin typeface="微软雅黑" panose="020B0503020204020204" pitchFamily="34" charset="-122"/>
                <a:ea typeface="微软雅黑" panose="020B0503020204020204" pitchFamily="34" charset="-122"/>
              </a:rPr>
              <a:t>缺失等：补救后可继续，回到发生故障的指令重新执行  </a:t>
            </a:r>
            <a:endParaRPr lang="zh-CN" altLang="en-US" sz="2400" b="1" dirty="0">
              <a:solidFill>
                <a:srgbClr val="003399"/>
              </a:solidFill>
              <a:latin typeface="微软雅黑" panose="020B0503020204020204" pitchFamily="34" charset="-122"/>
              <a:ea typeface="微软雅黑" panose="020B0503020204020204" pitchFamily="34" charset="-122"/>
            </a:endParaRPr>
          </a:p>
          <a:p>
            <a:pPr marL="342900" lvl="3" indent="-342900">
              <a:buFont typeface="Arial" panose="020B0604020202020204" pitchFamily="34" charset="0"/>
              <a:buChar char="•"/>
            </a:pPr>
            <a:r>
              <a:rPr lang="zh-CN" altLang="en-US" sz="2400" b="1" dirty="0">
                <a:solidFill>
                  <a:srgbClr val="003399"/>
                </a:solidFill>
                <a:latin typeface="微软雅黑" panose="020B0503020204020204" pitchFamily="34" charset="-122"/>
                <a:ea typeface="微软雅黑" panose="020B0503020204020204" pitchFamily="34" charset="-122"/>
              </a:rPr>
              <a:t>溢出、除数为</a:t>
            </a:r>
            <a:r>
              <a:rPr lang="en-US" altLang="zh-CN" sz="2400" b="1" dirty="0">
                <a:solidFill>
                  <a:srgbClr val="003399"/>
                </a:solidFill>
                <a:latin typeface="微软雅黑" panose="020B0503020204020204" pitchFamily="34" charset="-122"/>
                <a:ea typeface="微软雅黑" panose="020B0503020204020204" pitchFamily="34" charset="-122"/>
              </a:rPr>
              <a:t>0</a:t>
            </a:r>
            <a:r>
              <a:rPr lang="zh-CN" altLang="en-US" sz="2400" b="1" dirty="0">
                <a:solidFill>
                  <a:srgbClr val="003399"/>
                </a:solidFill>
                <a:latin typeface="微软雅黑" panose="020B0503020204020204" pitchFamily="34" charset="-122"/>
                <a:ea typeface="微软雅黑" panose="020B0503020204020204" pitchFamily="34" charset="-122"/>
              </a:rPr>
              <a:t>、非法操作、内存保护错等：终止当前进程</a:t>
            </a:r>
            <a:endParaRPr lang="zh-CN" altLang="en-US" sz="2400" b="1" dirty="0">
              <a:solidFill>
                <a:srgbClr val="003399"/>
              </a:solidFill>
              <a:latin typeface="微软雅黑" panose="020B0503020204020204" pitchFamily="34" charset="-122"/>
              <a:ea typeface="微软雅黑" panose="020B0503020204020204" pitchFamily="34" charset="-122"/>
            </a:endParaRPr>
          </a:p>
        </p:txBody>
      </p:sp>
      <p:sp>
        <p:nvSpPr>
          <p:cNvPr id="13" name="矩形 12"/>
          <p:cNvSpPr/>
          <p:nvPr/>
        </p:nvSpPr>
        <p:spPr>
          <a:xfrm>
            <a:off x="9473784" y="4405965"/>
            <a:ext cx="1107996" cy="461665"/>
          </a:xfrm>
          <a:prstGeom prst="rect">
            <a:avLst/>
          </a:prstGeom>
        </p:spPr>
        <p:txBody>
          <a:bodyPr wrap="none">
            <a:spAutoFit/>
          </a:bodyPr>
          <a:lstStyle/>
          <a:p>
            <a:r>
              <a:rPr lang="zh-CN" altLang="en-US" sz="2400" b="1" dirty="0">
                <a:solidFill>
                  <a:srgbClr val="003399"/>
                </a:solidFill>
                <a:latin typeface="微软雅黑" panose="020B0503020204020204" pitchFamily="34" charset="-122"/>
                <a:ea typeface="微软雅黑" panose="020B0503020204020204" pitchFamily="34" charset="-122"/>
              </a:rPr>
              <a:t>随便！</a:t>
            </a:r>
            <a:endParaRPr lang="zh-CN" altLang="en-US" b="1" dirty="0"/>
          </a:p>
        </p:txBody>
      </p:sp>
      <p:sp>
        <p:nvSpPr>
          <p:cNvPr id="15" name="矩形 14"/>
          <p:cNvSpPr/>
          <p:nvPr/>
        </p:nvSpPr>
        <p:spPr>
          <a:xfrm>
            <a:off x="3077607" y="1416269"/>
            <a:ext cx="8504792" cy="954107"/>
          </a:xfrm>
          <a:prstGeom prst="rect">
            <a:avLst/>
          </a:prstGeom>
        </p:spPr>
        <p:txBody>
          <a:bodyPr wrap="square">
            <a:spAutoFit/>
          </a:bodyPr>
          <a:lstStyle/>
          <a:p>
            <a:r>
              <a:rPr lang="zh-CN" altLang="en-US" sz="2800" b="1" kern="0" dirty="0">
                <a:solidFill>
                  <a:prstClr val="black"/>
                </a:solidFill>
                <a:latin typeface="微软雅黑" panose="020B0503020204020204" pitchFamily="34" charset="-122"/>
                <a:ea typeface="微软雅黑" panose="020B0503020204020204" pitchFamily="34" charset="-122"/>
              </a:rPr>
              <a:t>执行指令引起的异常事件，如溢出、缺页、堆栈溢出、访问超时等。</a:t>
            </a:r>
            <a:endParaRPr lang="zh-CN" altLang="en-US" dirty="0"/>
          </a:p>
        </p:txBody>
      </p:sp>
      <p:sp>
        <p:nvSpPr>
          <p:cNvPr id="18" name="矩形 17"/>
          <p:cNvSpPr/>
          <p:nvPr/>
        </p:nvSpPr>
        <p:spPr>
          <a:xfrm>
            <a:off x="3047999" y="2547277"/>
            <a:ext cx="8417899" cy="1126462"/>
          </a:xfrm>
          <a:prstGeom prst="rect">
            <a:avLst/>
          </a:prstGeom>
        </p:spPr>
        <p:txBody>
          <a:bodyPr wrap="square">
            <a:spAutoFit/>
          </a:bodyPr>
          <a:lstStyle/>
          <a:p>
            <a:pPr lvl="0">
              <a:lnSpc>
                <a:spcPct val="120000"/>
              </a:lnSpc>
              <a:spcBef>
                <a:spcPts val="600"/>
              </a:spcBef>
              <a:buSzPct val="100000"/>
            </a:pPr>
            <a:r>
              <a:rPr lang="zh-CN" altLang="en-US" sz="2800" b="1" kern="0" dirty="0">
                <a:solidFill>
                  <a:prstClr val="black"/>
                </a:solidFill>
                <a:latin typeface="微软雅黑" panose="020B0503020204020204" pitchFamily="34" charset="-122"/>
                <a:ea typeface="微软雅黑" panose="020B0503020204020204" pitchFamily="34" charset="-122"/>
              </a:rPr>
              <a:t>预先安排的事件，如单步跟踪、系统调用</a:t>
            </a:r>
            <a:r>
              <a:rPr lang="en-US" altLang="zh-CN" sz="2800" b="1" kern="0" dirty="0">
                <a:solidFill>
                  <a:prstClr val="black"/>
                </a:solidFill>
                <a:latin typeface="微软雅黑" panose="020B0503020204020204" pitchFamily="34" charset="-122"/>
                <a:ea typeface="微软雅黑" panose="020B0503020204020204" pitchFamily="34" charset="-122"/>
              </a:rPr>
              <a:t>(</a:t>
            </a:r>
            <a:r>
              <a:rPr lang="zh-CN" altLang="en-US" sz="2800" b="1" kern="0" dirty="0">
                <a:solidFill>
                  <a:prstClr val="black"/>
                </a:solidFill>
                <a:latin typeface="微软雅黑" panose="020B0503020204020204" pitchFamily="34" charset="-122"/>
                <a:ea typeface="微软雅黑" panose="020B0503020204020204" pitchFamily="34" charset="-122"/>
              </a:rPr>
              <a:t>执行访管指令</a:t>
            </a:r>
            <a:r>
              <a:rPr lang="en-US" altLang="zh-CN" sz="2800" b="1" kern="0" dirty="0">
                <a:solidFill>
                  <a:prstClr val="black"/>
                </a:solidFill>
                <a:latin typeface="微软雅黑" panose="020B0503020204020204" pitchFamily="34" charset="-122"/>
                <a:ea typeface="微软雅黑" panose="020B0503020204020204" pitchFamily="34" charset="-122"/>
              </a:rPr>
              <a:t>)</a:t>
            </a:r>
            <a:r>
              <a:rPr lang="zh-CN" altLang="en-US" sz="2800" b="1" kern="0" dirty="0">
                <a:solidFill>
                  <a:prstClr val="black"/>
                </a:solidFill>
                <a:latin typeface="微软雅黑" panose="020B0503020204020204" pitchFamily="34" charset="-122"/>
                <a:ea typeface="微软雅黑" panose="020B0503020204020204" pitchFamily="34" charset="-122"/>
              </a:rPr>
              <a:t>等。</a:t>
            </a:r>
            <a:endParaRPr lang="zh-CN" altLang="en-US" sz="2800" b="1" kern="0" dirty="0">
              <a:solidFill>
                <a:srgbClr val="A50021"/>
              </a:solidFill>
              <a:latin typeface="微软雅黑" panose="020B0503020204020204" pitchFamily="34" charset="-122"/>
              <a:ea typeface="微软雅黑" panose="020B0503020204020204" pitchFamily="34" charset="-122"/>
            </a:endParaRPr>
          </a:p>
        </p:txBody>
      </p:sp>
      <p:sp>
        <p:nvSpPr>
          <p:cNvPr id="20" name="矩形 19"/>
          <p:cNvSpPr/>
          <p:nvPr/>
        </p:nvSpPr>
        <p:spPr>
          <a:xfrm>
            <a:off x="4610248" y="3169549"/>
            <a:ext cx="3057247" cy="523220"/>
          </a:xfrm>
          <a:prstGeom prst="rect">
            <a:avLst/>
          </a:prstGeom>
        </p:spPr>
        <p:txBody>
          <a:bodyPr wrap="none">
            <a:spAutoFit/>
          </a:bodyPr>
          <a:lstStyle/>
          <a:p>
            <a:r>
              <a:rPr lang="zh-CN" altLang="en-US" sz="2800" b="1" kern="0" dirty="0">
                <a:solidFill>
                  <a:srgbClr val="A50021"/>
                </a:solidFill>
                <a:latin typeface="微软雅黑" panose="020B0503020204020204" pitchFamily="34" charset="-122"/>
                <a:ea typeface="微软雅黑" panose="020B0503020204020204" pitchFamily="34" charset="-122"/>
              </a:rPr>
              <a:t>是一种自愿中断。</a:t>
            </a:r>
            <a:endParaRPr lang="zh-CN" altLang="en-US" dirty="0"/>
          </a:p>
        </p:txBody>
      </p:sp>
      <p:sp>
        <p:nvSpPr>
          <p:cNvPr id="22" name="矩形 21"/>
          <p:cNvSpPr/>
          <p:nvPr/>
        </p:nvSpPr>
        <p:spPr>
          <a:xfrm>
            <a:off x="3232491" y="3751357"/>
            <a:ext cx="8349908" cy="1126462"/>
          </a:xfrm>
          <a:prstGeom prst="rect">
            <a:avLst/>
          </a:prstGeom>
        </p:spPr>
        <p:txBody>
          <a:bodyPr wrap="square">
            <a:spAutoFit/>
          </a:bodyPr>
          <a:lstStyle/>
          <a:p>
            <a:pPr lvl="0">
              <a:lnSpc>
                <a:spcPct val="120000"/>
              </a:lnSpc>
              <a:spcBef>
                <a:spcPts val="600"/>
              </a:spcBef>
              <a:buSzPct val="100000"/>
            </a:pPr>
            <a:r>
              <a:rPr lang="zh-CN" altLang="en-US" sz="2800" b="1" kern="0" dirty="0">
                <a:solidFill>
                  <a:prstClr val="black"/>
                </a:solidFill>
                <a:latin typeface="微软雅黑" panose="020B0503020204020204" pitchFamily="34" charset="-122"/>
                <a:ea typeface="微软雅黑" panose="020B0503020204020204" pitchFamily="34" charset="-122"/>
              </a:rPr>
              <a:t>硬故障事件，此时机器将“终止”，调出中断服务程序</a:t>
            </a:r>
            <a:r>
              <a:rPr lang="zh-CN" altLang="en-US" sz="2800" b="1" kern="0" dirty="0">
                <a:solidFill>
                  <a:srgbClr val="469CDC"/>
                </a:solidFill>
                <a:latin typeface="微软雅黑" panose="020B0503020204020204" pitchFamily="34" charset="-122"/>
                <a:ea typeface="微软雅黑" panose="020B0503020204020204" pitchFamily="34" charset="-122"/>
              </a:rPr>
              <a:t>来重启操作系统。</a:t>
            </a:r>
            <a:endParaRPr lang="zh-CN" altLang="en-US" sz="2800" b="1" kern="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blinds(horizontal)">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blinds(horizontal)">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linds(horizontal)">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linds(horizontal)">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blinds(horizontal)">
                                      <p:cBhvr>
                                        <p:cTn id="62" dur="5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blinds(horizontal)">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blinds(horizontal)">
                                      <p:cBhvr>
                                        <p:cTn id="72" dur="500"/>
                                        <p:tgtEl>
                                          <p:spTgt spid="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1">
                                            <p:txEl>
                                              <p:pRg st="0" end="0"/>
                                            </p:txEl>
                                          </p:spTgt>
                                        </p:tgtEl>
                                        <p:attrNameLst>
                                          <p:attrName>style.visibility</p:attrName>
                                        </p:attrNameLst>
                                      </p:cBhvr>
                                      <p:to>
                                        <p:strVal val="visible"/>
                                      </p:to>
                                    </p:set>
                                    <p:animEffect transition="in" filter="blinds(horizontal)">
                                      <p:cBhvr>
                                        <p:cTn id="77" dur="500"/>
                                        <p:tgtEl>
                                          <p:spTgt spid="11">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11">
                                            <p:txEl>
                                              <p:pRg st="1" end="1"/>
                                            </p:txEl>
                                          </p:spTgt>
                                        </p:tgtEl>
                                        <p:attrNameLst>
                                          <p:attrName>style.visibility</p:attrName>
                                        </p:attrNameLst>
                                      </p:cBhvr>
                                      <p:to>
                                        <p:strVal val="visible"/>
                                      </p:to>
                                    </p:set>
                                    <p:animEffect transition="in" filter="blinds(horizontal)">
                                      <p:cBhvr>
                                        <p:cTn id="8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animBg="1"/>
      <p:bldP spid="13" grpId="0"/>
      <p:bldP spid="15" grpId="0"/>
      <p:bldP spid="18" grpId="0"/>
      <p:bldP spid="20"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学习内容</a:t>
            </a:r>
            <a:endParaRPr lang="zh-CN" altLang="en-US" dirty="0"/>
          </a:p>
        </p:txBody>
      </p:sp>
      <p:sp>
        <p:nvSpPr>
          <p:cNvPr id="3" name="内容占位符 2"/>
          <p:cNvSpPr>
            <a:spLocks noGrp="1"/>
          </p:cNvSpPr>
          <p:nvPr>
            <p:ph idx="1"/>
          </p:nvPr>
        </p:nvSpPr>
        <p:spPr>
          <a:xfrm>
            <a:off x="592667" y="987748"/>
            <a:ext cx="10922000" cy="1731756"/>
          </a:xfrm>
        </p:spPr>
        <p:txBody>
          <a:bodyPr/>
          <a:lstStyle/>
          <a:p>
            <a:r>
              <a:rPr lang="zh-CN" altLang="en-US" b="0" dirty="0"/>
              <a:t>“中断”程序正常执行的情况</a:t>
            </a:r>
            <a:endParaRPr lang="en-US" altLang="zh-CN" b="0" dirty="0"/>
          </a:p>
          <a:p>
            <a:r>
              <a:rPr lang="zh-CN" altLang="en-US" dirty="0"/>
              <a:t>异常的处理过程</a:t>
            </a:r>
            <a:endParaRPr lang="en-US" altLang="zh-CN" dirty="0"/>
          </a:p>
          <a:p>
            <a:r>
              <a:rPr lang="zh-CN" altLang="en-US" b="0" dirty="0"/>
              <a:t>外部中断</a:t>
            </a:r>
            <a:endParaRPr lang="zh-CN" altLang="en-US" b="0" dirty="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4933" y="243590"/>
            <a:ext cx="11057466" cy="479747"/>
          </a:xfrm>
        </p:spPr>
        <p:txBody>
          <a:bodyPr/>
          <a:lstStyle/>
          <a:p>
            <a:r>
              <a:rPr lang="zh-CN" altLang="en-US" dirty="0"/>
              <a:t>异常的处理过程</a:t>
            </a:r>
            <a:endParaRPr lang="zh-CN" altLang="en-US" dirty="0"/>
          </a:p>
        </p:txBody>
      </p:sp>
      <p:sp>
        <p:nvSpPr>
          <p:cNvPr id="3" name="内容占位符 2"/>
          <p:cNvSpPr>
            <a:spLocks noGrp="1"/>
          </p:cNvSpPr>
          <p:nvPr>
            <p:ph idx="1"/>
          </p:nvPr>
        </p:nvSpPr>
        <p:spPr>
          <a:xfrm>
            <a:off x="532506" y="843364"/>
            <a:ext cx="11025829" cy="1054648"/>
          </a:xfrm>
        </p:spPr>
        <p:txBody>
          <a:bodyPr/>
          <a:lstStyle/>
          <a:p>
            <a:r>
              <a:rPr lang="zh-CN" altLang="en-US" dirty="0"/>
              <a:t>学习目标</a:t>
            </a:r>
            <a:endParaRPr lang="en-US" altLang="zh-CN" dirty="0"/>
          </a:p>
          <a:p>
            <a:pPr lvl="1"/>
            <a:r>
              <a:rPr lang="zh-CN" altLang="en-US" dirty="0">
                <a:cs typeface="Arial" panose="020B0604020202020204" pitchFamily="34" charset="0"/>
              </a:rPr>
              <a:t>能够说出</a:t>
            </a:r>
            <a:r>
              <a:rPr lang="en-US" altLang="zh-CN" dirty="0">
                <a:cs typeface="Arial" panose="020B0604020202020204" pitchFamily="34" charset="0"/>
              </a:rPr>
              <a:t>CPU</a:t>
            </a:r>
            <a:r>
              <a:rPr lang="zh-CN" altLang="en-US" dirty="0">
                <a:cs typeface="Arial" panose="020B0604020202020204" pitchFamily="34" charset="0"/>
              </a:rPr>
              <a:t>对异常事件处理的两个步骤</a:t>
            </a:r>
            <a:endParaRPr lang="zh-CN" altLang="en-US" dirty="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异常的处理过程</a:t>
            </a:r>
            <a:endParaRPr lang="zh-CN" altLang="en-US" dirty="0"/>
          </a:p>
        </p:txBody>
      </p:sp>
      <p:sp>
        <p:nvSpPr>
          <p:cNvPr id="4" name="内容占位符 3"/>
          <p:cNvSpPr>
            <a:spLocks noGrp="1"/>
          </p:cNvSpPr>
          <p:nvPr>
            <p:ph idx="1"/>
          </p:nvPr>
        </p:nvSpPr>
        <p:spPr>
          <a:xfrm>
            <a:off x="556571" y="843364"/>
            <a:ext cx="10922000" cy="4532523"/>
          </a:xfrm>
        </p:spPr>
        <p:txBody>
          <a:bodyPr/>
          <a:lstStyle/>
          <a:p>
            <a:pPr marL="0" indent="0">
              <a:buNone/>
            </a:pPr>
            <a:r>
              <a:rPr lang="en-US" altLang="zh-CN" dirty="0">
                <a:cs typeface="Arial" panose="020B0604020202020204" pitchFamily="34" charset="0"/>
              </a:rPr>
              <a:t>CPU</a:t>
            </a:r>
            <a:r>
              <a:rPr lang="zh-CN" altLang="en-US" dirty="0">
                <a:cs typeface="Arial" panose="020B0604020202020204" pitchFamily="34" charset="0"/>
              </a:rPr>
              <a:t>对异常事件的处理分为两个步骤：</a:t>
            </a:r>
            <a:endParaRPr lang="zh-CN" altLang="en-US" dirty="0">
              <a:cs typeface="Arial" panose="020B0604020202020204" pitchFamily="34" charset="0"/>
            </a:endParaRPr>
          </a:p>
          <a:p>
            <a:pPr>
              <a:lnSpc>
                <a:spcPct val="115000"/>
              </a:lnSpc>
              <a:spcBef>
                <a:spcPct val="15000"/>
              </a:spcBef>
              <a:buSzPct val="75000"/>
            </a:pPr>
            <a:r>
              <a:rPr lang="zh-CN" altLang="en-US" dirty="0">
                <a:solidFill>
                  <a:srgbClr val="C00000"/>
                </a:solidFill>
                <a:cs typeface="Arial" panose="020B0604020202020204" pitchFamily="34" charset="0"/>
              </a:rPr>
              <a:t>保护断点和程序状态</a:t>
            </a:r>
            <a:r>
              <a:rPr lang="zh-CN" altLang="en-US" dirty="0">
                <a:cs typeface="Arial" panose="020B0604020202020204" pitchFamily="34" charset="0"/>
              </a:rPr>
              <a:t>：</a:t>
            </a:r>
            <a:endParaRPr lang="en-US" altLang="zh-CN" dirty="0">
              <a:cs typeface="Arial" panose="020B0604020202020204" pitchFamily="34" charset="0"/>
            </a:endParaRPr>
          </a:p>
          <a:p>
            <a:pPr lvl="1">
              <a:lnSpc>
                <a:spcPct val="115000"/>
              </a:lnSpc>
              <a:spcBef>
                <a:spcPct val="15000"/>
              </a:spcBef>
              <a:buSzPct val="75000"/>
            </a:pPr>
            <a:r>
              <a:rPr lang="en-US" altLang="zh-CN" dirty="0">
                <a:cs typeface="Arial" panose="020B0604020202020204" pitchFamily="34" charset="0"/>
              </a:rPr>
              <a:t>PC→</a:t>
            </a:r>
            <a:r>
              <a:rPr lang="zh-CN" altLang="en-US" dirty="0">
                <a:cs typeface="Arial" panose="020B0604020202020204" pitchFamily="34" charset="0"/>
              </a:rPr>
              <a:t>堆栈 或 </a:t>
            </a:r>
            <a:r>
              <a:rPr lang="en-US" altLang="zh-CN" dirty="0">
                <a:solidFill>
                  <a:srgbClr val="006600"/>
                </a:solidFill>
                <a:cs typeface="Arial" panose="020B0604020202020204" pitchFamily="34" charset="0"/>
              </a:rPr>
              <a:t>EPC</a:t>
            </a:r>
            <a:r>
              <a:rPr lang="zh-CN" altLang="en-US" dirty="0">
                <a:solidFill>
                  <a:srgbClr val="006600"/>
                </a:solidFill>
                <a:cs typeface="Arial" panose="020B0604020202020204" pitchFamily="34" charset="0"/>
              </a:rPr>
              <a:t>（专门存放断点的寄存器）</a:t>
            </a:r>
            <a:endParaRPr lang="en-US" altLang="zh-CN" dirty="0">
              <a:solidFill>
                <a:srgbClr val="006600"/>
              </a:solidFill>
              <a:cs typeface="Arial" panose="020B0604020202020204" pitchFamily="34" charset="0"/>
            </a:endParaRPr>
          </a:p>
          <a:p>
            <a:pPr lvl="1">
              <a:lnSpc>
                <a:spcPct val="115000"/>
              </a:lnSpc>
              <a:spcBef>
                <a:spcPct val="15000"/>
              </a:spcBef>
              <a:buSzPct val="75000"/>
            </a:pPr>
            <a:r>
              <a:rPr lang="en-US" altLang="zh-CN" dirty="0">
                <a:cs typeface="Arial" panose="020B0604020202020204" pitchFamily="34" charset="0"/>
              </a:rPr>
              <a:t>PSWR →</a:t>
            </a:r>
            <a:r>
              <a:rPr lang="zh-CN" altLang="en-US" dirty="0">
                <a:cs typeface="Arial" panose="020B0604020202020204" pitchFamily="34" charset="0"/>
              </a:rPr>
              <a:t>堆栈 或 </a:t>
            </a:r>
            <a:r>
              <a:rPr lang="en-US" altLang="zh-CN" dirty="0">
                <a:solidFill>
                  <a:srgbClr val="006600"/>
                </a:solidFill>
                <a:cs typeface="Arial" panose="020B0604020202020204" pitchFamily="34" charset="0"/>
              </a:rPr>
              <a:t>EPSWR </a:t>
            </a:r>
            <a:r>
              <a:rPr lang="zh-CN" altLang="en-US" dirty="0">
                <a:solidFill>
                  <a:srgbClr val="006600"/>
                </a:solidFill>
                <a:cs typeface="Arial" panose="020B0604020202020204" pitchFamily="34" charset="0"/>
              </a:rPr>
              <a:t>（专门保存程序状态的寄存器）</a:t>
            </a:r>
            <a:endParaRPr lang="en-US" altLang="zh-CN" dirty="0">
              <a:solidFill>
                <a:srgbClr val="006600"/>
              </a:solidFill>
              <a:cs typeface="Arial" panose="020B0604020202020204" pitchFamily="34" charset="0"/>
            </a:endParaRPr>
          </a:p>
          <a:p>
            <a:pPr lvl="2">
              <a:lnSpc>
                <a:spcPct val="115000"/>
              </a:lnSpc>
              <a:spcBef>
                <a:spcPct val="15000"/>
              </a:spcBef>
              <a:buSzPct val="75000"/>
            </a:pPr>
            <a:r>
              <a:rPr lang="en-US" altLang="zh-CN" dirty="0">
                <a:solidFill>
                  <a:srgbClr val="006600"/>
                </a:solidFill>
                <a:cs typeface="Arial" panose="020B0604020202020204" pitchFamily="34" charset="0"/>
              </a:rPr>
              <a:t>PSW</a:t>
            </a:r>
            <a:r>
              <a:rPr lang="zh-CN" altLang="en-US" dirty="0">
                <a:solidFill>
                  <a:srgbClr val="006600"/>
                </a:solidFill>
                <a:cs typeface="Arial" panose="020B0604020202020204" pitchFamily="34" charset="0"/>
              </a:rPr>
              <a:t>（</a:t>
            </a:r>
            <a:r>
              <a:rPr lang="en-US" altLang="zh-CN" dirty="0">
                <a:solidFill>
                  <a:srgbClr val="006600"/>
                </a:solidFill>
                <a:cs typeface="Arial" panose="020B0604020202020204" pitchFamily="34" charset="0"/>
              </a:rPr>
              <a:t>Program Status Word</a:t>
            </a:r>
            <a:r>
              <a:rPr lang="zh-CN" altLang="en-US" dirty="0">
                <a:solidFill>
                  <a:srgbClr val="006600"/>
                </a:solidFill>
                <a:cs typeface="Arial" panose="020B0604020202020204" pitchFamily="34" charset="0"/>
              </a:rPr>
              <a:t>）：</a:t>
            </a:r>
            <a:r>
              <a:rPr lang="zh-CN" altLang="en-US" dirty="0">
                <a:cs typeface="Arial" panose="020B0604020202020204" pitchFamily="34" charset="0"/>
              </a:rPr>
              <a:t>程序状态字，包括条件码、中断码、状态位等。</a:t>
            </a:r>
            <a:endParaRPr lang="en-US" altLang="zh-CN" dirty="0">
              <a:cs typeface="Arial" panose="020B0604020202020204" pitchFamily="34" charset="0"/>
            </a:endParaRPr>
          </a:p>
          <a:p>
            <a:pPr lvl="2">
              <a:lnSpc>
                <a:spcPct val="115000"/>
              </a:lnSpc>
              <a:spcBef>
                <a:spcPct val="15000"/>
              </a:spcBef>
              <a:buSzPct val="75000"/>
            </a:pPr>
            <a:r>
              <a:rPr lang="en-US" altLang="zh-CN" dirty="0">
                <a:solidFill>
                  <a:srgbClr val="006600"/>
                </a:solidFill>
                <a:cs typeface="Arial" panose="020B0604020202020204" pitchFamily="34" charset="0"/>
              </a:rPr>
              <a:t>PSWR</a:t>
            </a:r>
            <a:r>
              <a:rPr lang="zh-CN" altLang="en-US" dirty="0">
                <a:solidFill>
                  <a:srgbClr val="006600"/>
                </a:solidFill>
                <a:cs typeface="Arial" panose="020B0604020202020204" pitchFamily="34" charset="0"/>
              </a:rPr>
              <a:t>（</a:t>
            </a:r>
            <a:r>
              <a:rPr lang="en-US" altLang="zh-CN" dirty="0">
                <a:solidFill>
                  <a:srgbClr val="006600"/>
                </a:solidFill>
                <a:cs typeface="Arial" panose="020B0604020202020204" pitchFamily="34" charset="0"/>
              </a:rPr>
              <a:t>PSW</a:t>
            </a:r>
            <a:r>
              <a:rPr lang="zh-CN" altLang="en-US" dirty="0">
                <a:solidFill>
                  <a:srgbClr val="006600"/>
                </a:solidFill>
                <a:cs typeface="Arial" panose="020B0604020202020204" pitchFamily="34" charset="0"/>
              </a:rPr>
              <a:t>寄存器）：</a:t>
            </a:r>
            <a:r>
              <a:rPr lang="zh-CN" altLang="en-US" dirty="0">
                <a:cs typeface="Arial" panose="020B0604020202020204" pitchFamily="34" charset="0"/>
              </a:rPr>
              <a:t>用于存放程序状态字的寄存器。如，</a:t>
            </a:r>
            <a:r>
              <a:rPr lang="en-US" altLang="zh-CN" dirty="0">
                <a:cs typeface="Arial" panose="020B0604020202020204" pitchFamily="34" charset="0"/>
              </a:rPr>
              <a:t>X86</a:t>
            </a:r>
            <a:r>
              <a:rPr lang="zh-CN" altLang="en-US" dirty="0">
                <a:cs typeface="Arial" panose="020B0604020202020204" pitchFamily="34" charset="0"/>
              </a:rPr>
              <a:t>的</a:t>
            </a:r>
            <a:r>
              <a:rPr lang="en-US" altLang="zh-CN" dirty="0">
                <a:cs typeface="Arial" panose="020B0604020202020204" pitchFamily="34" charset="0"/>
              </a:rPr>
              <a:t>FLAGS</a:t>
            </a:r>
            <a:r>
              <a:rPr lang="zh-CN" altLang="en-US" dirty="0">
                <a:cs typeface="Arial" panose="020B0604020202020204" pitchFamily="34" charset="0"/>
              </a:rPr>
              <a:t>）。</a:t>
            </a:r>
            <a:endParaRPr lang="en-US" altLang="zh-CN" dirty="0">
              <a:cs typeface="Arial" panose="020B0604020202020204" pitchFamily="34" charset="0"/>
            </a:endParaRPr>
          </a:p>
          <a:p>
            <a:pPr>
              <a:lnSpc>
                <a:spcPct val="115000"/>
              </a:lnSpc>
              <a:spcBef>
                <a:spcPct val="15000"/>
              </a:spcBef>
            </a:pPr>
            <a:r>
              <a:rPr lang="zh-CN" altLang="en-US" dirty="0">
                <a:solidFill>
                  <a:srgbClr val="C00000"/>
                </a:solidFill>
                <a:cs typeface="Arial" panose="020B0604020202020204" pitchFamily="34" charset="0"/>
              </a:rPr>
              <a:t>识别异常事件</a:t>
            </a:r>
            <a:endParaRPr lang="en-US" altLang="zh-CN" dirty="0">
              <a:solidFill>
                <a:srgbClr val="C00000"/>
              </a:solidFill>
              <a:cs typeface="Arial" panose="020B0604020202020204" pitchFamily="34" charset="0"/>
            </a:endParaRPr>
          </a:p>
          <a:p>
            <a:pPr lvl="1">
              <a:lnSpc>
                <a:spcPct val="115000"/>
              </a:lnSpc>
              <a:spcBef>
                <a:spcPct val="15000"/>
              </a:spcBef>
            </a:pPr>
            <a:r>
              <a:rPr lang="zh-CN" altLang="en-US" dirty="0">
                <a:cs typeface="Arial" panose="020B0604020202020204" pitchFamily="34" charset="0"/>
              </a:rPr>
              <a:t>内部异常事件的识别大多采用</a:t>
            </a:r>
            <a:r>
              <a:rPr lang="zh-CN" altLang="en-US" dirty="0">
                <a:solidFill>
                  <a:srgbClr val="A50021"/>
                </a:solidFill>
                <a:cs typeface="Arial" panose="020B0604020202020204" pitchFamily="34" charset="0"/>
              </a:rPr>
              <a:t>软件识别</a:t>
            </a:r>
            <a:endParaRPr lang="en-US" altLang="zh-CN" dirty="0">
              <a:solidFill>
                <a:srgbClr val="A50021"/>
              </a:solidFill>
              <a:cs typeface="Arial" panose="020B0604020202020204" pitchFamily="34" charset="0"/>
            </a:endParaRPr>
          </a:p>
          <a:p>
            <a:pPr lvl="1">
              <a:lnSpc>
                <a:spcPct val="115000"/>
              </a:lnSpc>
              <a:spcBef>
                <a:spcPct val="15000"/>
              </a:spcBef>
            </a:pPr>
            <a:r>
              <a:rPr lang="zh-CN" altLang="en-US" dirty="0">
                <a:cs typeface="Arial" panose="020B0604020202020204" pitchFamily="34" charset="0"/>
              </a:rPr>
              <a:t>外部中断源的识别可以采用软件识别或</a:t>
            </a:r>
            <a:r>
              <a:rPr lang="zh-CN" altLang="en-US" dirty="0">
                <a:solidFill>
                  <a:srgbClr val="A50021"/>
                </a:solidFill>
                <a:cs typeface="Arial" panose="020B0604020202020204" pitchFamily="34" charset="0"/>
              </a:rPr>
              <a:t>硬件识别</a:t>
            </a:r>
            <a:endParaRPr lang="zh-CN" altLang="en-US" dirty="0"/>
          </a:p>
        </p:txBody>
      </p:sp>
      <p:sp>
        <p:nvSpPr>
          <p:cNvPr id="6" name="矩形 5"/>
          <p:cNvSpPr/>
          <p:nvPr/>
        </p:nvSpPr>
        <p:spPr>
          <a:xfrm>
            <a:off x="4322164" y="1433474"/>
            <a:ext cx="7400146" cy="549446"/>
          </a:xfrm>
          <a:prstGeom prst="rect">
            <a:avLst/>
          </a:prstGeom>
        </p:spPr>
        <p:txBody>
          <a:bodyPr wrap="square">
            <a:spAutoFit/>
          </a:bodyPr>
          <a:lstStyle/>
          <a:p>
            <a:pPr lvl="0">
              <a:lnSpc>
                <a:spcPct val="115000"/>
              </a:lnSpc>
              <a:spcBef>
                <a:spcPct val="15000"/>
              </a:spcBef>
              <a:buSzPct val="75000"/>
            </a:pPr>
            <a:r>
              <a:rPr lang="zh-CN" altLang="en-US" sz="2800" b="1" kern="0" dirty="0">
                <a:solidFill>
                  <a:srgbClr val="3D8B3D"/>
                </a:solidFill>
                <a:latin typeface="微软雅黑" panose="020B0503020204020204" pitchFamily="34" charset="-122"/>
                <a:ea typeface="微软雅黑" panose="020B0503020204020204" pitchFamily="34" charset="-122"/>
                <a:cs typeface="Arial" panose="020B0604020202020204" pitchFamily="34" charset="0"/>
              </a:rPr>
              <a:t>将断点和程序状态保存到堆栈或特殊寄存器中</a:t>
            </a:r>
            <a:endParaRPr lang="en-US" altLang="zh-CN" sz="2800" b="1" kern="0" dirty="0">
              <a:solidFill>
                <a:srgbClr val="3D8B3D"/>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blinds(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blinds(horizontal)">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blinds(horizontal)">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slides">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slides">
      <a:majorFont>
        <a:latin typeface="Arial"/>
        <a:ea typeface="宋体"/>
        <a:cs typeface="Arial"/>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5066</Words>
  <Application>WPS 演示</Application>
  <PresentationFormat>宽屏</PresentationFormat>
  <Paragraphs>769</Paragraphs>
  <Slides>30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Arial</vt:lpstr>
      <vt:lpstr>宋体</vt:lpstr>
      <vt:lpstr>Wingdings</vt:lpstr>
      <vt:lpstr>Times New Roman</vt:lpstr>
      <vt:lpstr>微软雅黑</vt:lpstr>
      <vt:lpstr>AngsanaUPC</vt:lpstr>
      <vt:lpstr>Microsoft Sans Serif</vt:lpstr>
      <vt:lpstr>Arial Unicode MS</vt:lpstr>
      <vt:lpstr>黑体</vt:lpstr>
      <vt:lpstr>slides</vt:lpstr>
      <vt:lpstr>第 16 讲</vt:lpstr>
      <vt:lpstr>学习内容</vt:lpstr>
      <vt:lpstr>“中断”程序正常执行的情况</vt:lpstr>
      <vt:lpstr>“中断”程序正常执行的情况</vt:lpstr>
      <vt:lpstr>内部异常的种类-按发生原因分</vt:lpstr>
      <vt:lpstr>内部异常的种类-按处理方式分为</vt:lpstr>
      <vt:lpstr>学习内容</vt:lpstr>
      <vt:lpstr>异常的处理过程</vt:lpstr>
      <vt:lpstr>异常的处理过程</vt:lpstr>
      <vt:lpstr>软件识别</vt:lpstr>
      <vt:lpstr>硬件识别（向量中断）</vt:lpstr>
      <vt:lpstr>学习内容</vt:lpstr>
      <vt:lpstr>外部中断</vt:lpstr>
      <vt:lpstr>中断是什么？</vt:lpstr>
      <vt:lpstr>中断和异常的区别</vt:lpstr>
      <vt:lpstr>中断系统（中断控制器）的基本结构</vt:lpstr>
      <vt:lpstr>中断系统的基本职能</vt:lpstr>
      <vt:lpstr>多重中断（中断嵌套）的概念</vt:lpstr>
      <vt:lpstr>中断优先级的概念</vt:lpstr>
      <vt:lpstr>中断优先级举例</vt:lpstr>
      <vt:lpstr>中断优先级举例</vt:lpstr>
      <vt:lpstr>中断过程</vt:lpstr>
      <vt:lpstr>中断响应的三个任务</vt:lpstr>
      <vt:lpstr>中断响应的三个任务</vt:lpstr>
      <vt:lpstr>中断响应的三个条件</vt:lpstr>
      <vt:lpstr>中断源的两种识别和判优方法</vt:lpstr>
      <vt:lpstr>中断源的两种识别和判优方法</vt:lpstr>
      <vt:lpstr>中断源的两种识别和判优方法-硬件判优方法</vt:lpstr>
      <vt:lpstr>中断源的两种识别和判优方法-硬件判优方法</vt:lpstr>
      <vt:lpstr>中断处理</vt:lpstr>
    </vt:vector>
  </TitlesOfParts>
  <LinksUpToDate>false</LinksUpToDate>
  <SharedDoc>false</SharedDoc>
  <HyperlinksChanged>false</HyperlinksChanged>
  <AppVersion>14.0000</AppVersion>
  <Pages>33</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Architecture</dc:title>
  <dc:creator>cfyuan</dc:creator>
  <dc:subject>Basic Concepts</dc:subject>
  <cp:lastModifiedBy>张光建</cp:lastModifiedBy>
  <cp:revision>1377</cp:revision>
  <cp:lastPrinted>1998-05-11T16:40:00Z</cp:lastPrinted>
  <dcterms:created xsi:type="dcterms:W3CDTF">1996-09-09T11:21:00Z</dcterms:created>
  <dcterms:modified xsi:type="dcterms:W3CDTF">2021-09-03T03:44:26Z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y fmtid="{D5CDD505-2E9C-101B-9397-08002B2CF9AE}" pid="22" name="ICV">
    <vt:lpwstr>7437DF5217F44CABA0535818AA188AD3</vt:lpwstr>
  </property>
  <property fmtid="{D5CDD505-2E9C-101B-9397-08002B2CF9AE}" pid="23" name="KSOProductBuildVer">
    <vt:lpwstr>2052-11.1.0.10700</vt:lpwstr>
  </property>
</Properties>
</file>