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0" r:id="rId14"/>
    <p:sldId id="270" r:id="rId15"/>
    <p:sldId id="26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1" Type="http://schemas.openxmlformats.org/officeDocument/2006/relationships/image" Target="../media/image38.wmf"/><Relationship Id="rId10" Type="http://schemas.openxmlformats.org/officeDocument/2006/relationships/image" Target="../media/image37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1" Type="http://schemas.openxmlformats.org/officeDocument/2006/relationships/image" Target="../media/image50.wmf"/><Relationship Id="rId10" Type="http://schemas.openxmlformats.org/officeDocument/2006/relationships/image" Target="../media/image49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50.w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49.wmf"/><Relationship Id="rId2" Type="http://schemas.openxmlformats.org/officeDocument/2006/relationships/image" Target="../media/image40.w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48.w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47.w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0.bin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51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59.wmf"/><Relationship Id="rId17" Type="http://schemas.openxmlformats.org/officeDocument/2006/relationships/oleObject" Target="../embeddings/oleObject57.bin"/><Relationship Id="rId16" Type="http://schemas.openxmlformats.org/officeDocument/2006/relationships/image" Target="../media/image58.wmf"/><Relationship Id="rId15" Type="http://schemas.openxmlformats.org/officeDocument/2006/relationships/oleObject" Target="../embeddings/oleObject56.bin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2.jpeg"/><Relationship Id="rId4" Type="http://schemas.openxmlformats.org/officeDocument/2006/relationships/image" Target="../media/image61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5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oleObject" Target="../embeddings/oleObject63.bin"/><Relationship Id="rId7" Type="http://schemas.openxmlformats.org/officeDocument/2006/relationships/image" Target="../media/image66.wmf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1.bin"/><Relationship Id="rId3" Type="http://schemas.openxmlformats.org/officeDocument/2006/relationships/image" Target="../media/image64.jpeg"/><Relationship Id="rId2" Type="http://schemas.openxmlformats.org/officeDocument/2006/relationships/image" Target="../media/image63.wmf"/><Relationship Id="rId15" Type="http://schemas.openxmlformats.org/officeDocument/2006/relationships/vmlDrawing" Target="../drawings/vmlDrawing12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9.wmf"/><Relationship Id="rId12" Type="http://schemas.openxmlformats.org/officeDocument/2006/relationships/oleObject" Target="../embeddings/oleObject65.bin"/><Relationship Id="rId11" Type="http://schemas.openxmlformats.org/officeDocument/2006/relationships/image" Target="../media/image68.wmf"/><Relationship Id="rId10" Type="http://schemas.openxmlformats.org/officeDocument/2006/relationships/oleObject" Target="../embeddings/oleObject64.bin"/><Relationship Id="rId1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8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38.w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37.wmf"/><Relationship Id="rId2" Type="http://schemas.openxmlformats.org/officeDocument/2006/relationships/image" Target="../media/image28.w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区域与曲线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区域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点的邻域                                集合的内点                                开集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3820160" y="2408555"/>
            <a:ext cx="664210" cy="2882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8089900" y="2408555"/>
            <a:ext cx="741045" cy="2495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2" name="上箭头标注 11"/>
          <p:cNvSpPr/>
          <p:nvPr/>
        </p:nvSpPr>
        <p:spPr>
          <a:xfrm>
            <a:off x="838200" y="2846705"/>
            <a:ext cx="2565400" cy="2060575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设点      为平面中一点，满足                       的集合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81125" y="3876040"/>
          <a:ext cx="3251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1125" y="3876040"/>
                        <a:ext cx="3251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81125" y="4306570"/>
          <a:ext cx="1107440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3" imgW="698500" imgH="228600" progId="Equation.KSEE3">
                  <p:embed/>
                </p:oleObj>
              </mc:Choice>
              <mc:Fallback>
                <p:oleObj name="" r:id="rId3" imgW="6985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1125" y="4306570"/>
                        <a:ext cx="1107440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上箭头标注 14"/>
          <p:cNvSpPr/>
          <p:nvPr/>
        </p:nvSpPr>
        <p:spPr>
          <a:xfrm>
            <a:off x="4827270" y="2886075"/>
            <a:ext cx="2670175" cy="2021205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对集合    ，如果点    存在一个邻域包含在         内，则称该点为集合的内点。</a:t>
            </a:r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27370" y="3785870"/>
          <a:ext cx="304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5" imgW="165100" imgH="177165" progId="Equation.KSEE3">
                  <p:embed/>
                </p:oleObj>
              </mc:Choice>
              <mc:Fallback>
                <p:oleObj name="" r:id="rId5" imgW="165100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7370" y="3785870"/>
                        <a:ext cx="3048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53530" y="3721735"/>
          <a:ext cx="299085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53530" y="3721735"/>
                        <a:ext cx="299085" cy="41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63995" y="4112895"/>
          <a:ext cx="295275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9" imgW="165100" imgH="177165" progId="Equation.KSEE3">
                  <p:embed/>
                </p:oleObj>
              </mc:Choice>
              <mc:Fallback>
                <p:oleObj name="" r:id="rId9" imgW="165100" imgH="177165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63995" y="4112895"/>
                        <a:ext cx="295275" cy="31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上箭头标注 18"/>
          <p:cNvSpPr/>
          <p:nvPr/>
        </p:nvSpPr>
        <p:spPr>
          <a:xfrm>
            <a:off x="8830945" y="2976880"/>
            <a:ext cx="2421255" cy="1929765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只有内点的集合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复变函数的极限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复函数极限当             时，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当                   时候，称           在       连续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074545" y="3543935"/>
            <a:ext cx="1045210" cy="10452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391400" y="3514725"/>
            <a:ext cx="994410" cy="974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610485" y="3736340"/>
            <a:ext cx="405765" cy="330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0650" y="3897630"/>
          <a:ext cx="306070" cy="33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27000" imgH="139700" progId="Equation.KSEE3">
                  <p:embed/>
                </p:oleObj>
              </mc:Choice>
              <mc:Fallback>
                <p:oleObj name="" r:id="rId1" imgW="1270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0650" y="3897630"/>
                        <a:ext cx="306070" cy="33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>
            <a:endCxn id="5" idx="7"/>
          </p:cNvCxnSpPr>
          <p:nvPr/>
        </p:nvCxnSpPr>
        <p:spPr>
          <a:xfrm flipV="1">
            <a:off x="7839075" y="3657600"/>
            <a:ext cx="401320" cy="3670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3850" y="3822065"/>
          <a:ext cx="270510" cy="35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39700" imgH="177165" progId="Equation.KSEE3">
                  <p:embed/>
                </p:oleObj>
              </mc:Choice>
              <mc:Fallback>
                <p:oleObj name="" r:id="rId3" imgW="1397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3850" y="3822065"/>
                        <a:ext cx="270510" cy="35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4064000" y="3736340"/>
            <a:ext cx="2830195" cy="671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8545" y="3924300"/>
          <a:ext cx="332105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65100" imgH="228600" progId="Equation.KSEE3">
                  <p:embed/>
                </p:oleObj>
              </mc:Choice>
              <mc:Fallback>
                <p:oleObj name="" r:id="rId5" imgW="1651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8545" y="3924300"/>
                        <a:ext cx="332105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0470" y="3930650"/>
          <a:ext cx="37338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90500" imgH="228600" progId="Equation.KSEE3">
                  <p:embed/>
                </p:oleObj>
              </mc:Choice>
              <mc:Fallback>
                <p:oleObj name="" r:id="rId7" imgW="1905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70470" y="3930650"/>
                        <a:ext cx="37338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9653" y="3336608"/>
          <a:ext cx="1279525" cy="4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584200" imgH="203200" progId="Equation.KSEE3">
                  <p:embed/>
                </p:oleObj>
              </mc:Choice>
              <mc:Fallback>
                <p:oleObj name="" r:id="rId9" imgW="584200" imgH="2032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39653" y="3336608"/>
                        <a:ext cx="1279525" cy="40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16250" y="2564765"/>
          <a:ext cx="3877310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1" imgW="1765300" imgH="228600" progId="Equation.KSEE3">
                  <p:embed/>
                </p:oleObj>
              </mc:Choice>
              <mc:Fallback>
                <p:oleObj name="" r:id="rId11" imgW="1765300" imgH="2286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16250" y="2564765"/>
                        <a:ext cx="3877310" cy="502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78200" y="1825625"/>
          <a:ext cx="93472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3" imgW="457200" imgH="228600" progId="Equation.KSEE3">
                  <p:embed/>
                </p:oleObj>
              </mc:Choice>
              <mc:Fallback>
                <p:oleObj name="" r:id="rId13" imgW="457200" imgH="2286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78200" y="1825625"/>
                        <a:ext cx="934720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24120" y="1825625"/>
          <a:ext cx="142938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5" imgW="698500" imgH="228600" progId="Equation.KSEE3">
                  <p:embed/>
                </p:oleObj>
              </mc:Choice>
              <mc:Fallback>
                <p:oleObj name="" r:id="rId15" imgW="698500" imgH="2286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24120" y="1825625"/>
                        <a:ext cx="142938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8450" y="4828540"/>
          <a:ext cx="128968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7" imgW="711200" imgH="228600" progId="Equation.KSEE3">
                  <p:embed/>
                </p:oleObj>
              </mc:Choice>
              <mc:Fallback>
                <p:oleObj name="" r:id="rId17" imgW="711200" imgH="228600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68450" y="4828540"/>
                        <a:ext cx="128968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4390" y="4942205"/>
          <a:ext cx="62103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9" imgW="330200" imgH="203200" progId="Equation.KSEE3">
                  <p:embed/>
                </p:oleObj>
              </mc:Choice>
              <mc:Fallback>
                <p:oleObj name="" r:id="rId19" imgW="330200" imgH="203200" progId="Equation.KSEE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44390" y="4942205"/>
                        <a:ext cx="621030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51525" y="4895850"/>
          <a:ext cx="488950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1" imgW="165100" imgH="228600" progId="Equation.KSEE3">
                  <p:embed/>
                </p:oleObj>
              </mc:Choice>
              <mc:Fallback>
                <p:oleObj name="" r:id="rId21" imgW="165100" imgH="228600" progId="Equation.KSEE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851525" y="4895850"/>
                        <a:ext cx="488950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p>
            <a:r>
              <a:rPr lang="zh-CN" altLang="en-US"/>
              <a:t>复变函数极限与二元函数极限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设复数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复数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8085" y="1825625"/>
          <a:ext cx="3089275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562100" imgH="228600" progId="Equation.KSEE3">
                  <p:embed/>
                </p:oleObj>
              </mc:Choice>
              <mc:Fallback>
                <p:oleObj name="" r:id="rId1" imgW="15621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8085" y="1825625"/>
                        <a:ext cx="3089275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4240" y="2814955"/>
          <a:ext cx="337312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1612900" imgH="228600" progId="Equation.KSEE3">
                  <p:embed/>
                </p:oleObj>
              </mc:Choice>
              <mc:Fallback>
                <p:oleObj name="" r:id="rId3" imgW="16129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4240" y="2814955"/>
                        <a:ext cx="3373120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1034415" y="5554345"/>
            <a:ext cx="38436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271395" y="3632200"/>
            <a:ext cx="0" cy="2738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0860" y="4819015"/>
          <a:ext cx="363855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127000" imgH="127000" progId="Equation.KSEE3">
                  <p:embed/>
                </p:oleObj>
              </mc:Choice>
              <mc:Fallback>
                <p:oleObj name="" r:id="rId5" imgW="127000" imgH="1270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0860" y="4819015"/>
                        <a:ext cx="363855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07460" y="3933825"/>
          <a:ext cx="389890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7460" y="3933825"/>
                        <a:ext cx="389890" cy="54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3042920" y="4319905"/>
            <a:ext cx="833120" cy="5276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270760" y="4823460"/>
            <a:ext cx="868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93720" y="48387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70760" y="4291330"/>
            <a:ext cx="163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03980" y="4319905"/>
            <a:ext cx="0" cy="123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4800" y="5736590"/>
          <a:ext cx="29464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9" imgW="127000" imgH="139700" progId="Equation.KSEE3">
                  <p:embed/>
                </p:oleObj>
              </mc:Choice>
              <mc:Fallback>
                <p:oleObj name="" r:id="rId9" imgW="127000" imgH="1397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4800" y="5736590"/>
                        <a:ext cx="29464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2760" y="4025265"/>
          <a:ext cx="411480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177165" imgH="228600" progId="Equation.KSEE3">
                  <p:embed/>
                </p:oleObj>
              </mc:Choice>
              <mc:Fallback>
                <p:oleObj name="" r:id="rId11" imgW="177165" imgH="2286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2760" y="4025265"/>
                        <a:ext cx="411480" cy="532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7998" y="4745355"/>
          <a:ext cx="324485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139700" imgH="165100" progId="Equation.KSEE3">
                  <p:embed/>
                </p:oleObj>
              </mc:Choice>
              <mc:Fallback>
                <p:oleObj name="" r:id="rId13" imgW="139700" imgH="1651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57998" y="4745355"/>
                        <a:ext cx="324485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3010" y="5632450"/>
          <a:ext cx="383540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5" imgW="165100" imgH="228600" progId="Equation.KSEE3">
                  <p:embed/>
                </p:oleObj>
              </mc:Choice>
              <mc:Fallback>
                <p:oleObj name="" r:id="rId15" imgW="165100" imgH="2286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63010" y="5632450"/>
                        <a:ext cx="383540" cy="532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箭头连接符 21"/>
          <p:cNvCxnSpPr/>
          <p:nvPr/>
        </p:nvCxnSpPr>
        <p:spPr>
          <a:xfrm flipH="1" flipV="1">
            <a:off x="2331720" y="4381500"/>
            <a:ext cx="15240" cy="335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15640" y="5433060"/>
            <a:ext cx="4876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97755" y="3933825"/>
          <a:ext cx="6456045" cy="119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17" imgW="3200400" imgH="508000" progId="Equation.KSEE3">
                  <p:embed/>
                </p:oleObj>
              </mc:Choice>
              <mc:Fallback>
                <p:oleObj name="" r:id="rId17" imgW="3200400" imgH="508000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97755" y="3933825"/>
                        <a:ext cx="6456045" cy="1195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极限的例子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证明</a:t>
            </a:r>
            <a:r>
              <a:rPr lang="en-US" altLang="zh-CN"/>
              <a:t>1</a:t>
            </a:r>
            <a:r>
              <a:rPr lang="zh-CN" altLang="en-US"/>
              <a:t>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友情提示：此处是事故多发地段！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3320" y="1825625"/>
          <a:ext cx="16287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11200" imgH="304800" progId="Equation.KSEE3">
                  <p:embed/>
                </p:oleObj>
              </mc:Choice>
              <mc:Fallback>
                <p:oleObj name="" r:id="rId1" imgW="7112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3320" y="1825625"/>
                        <a:ext cx="162877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34515" y="2810510"/>
          <a:ext cx="2552700" cy="73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016000" imgH="292100" progId="Equation.KSEE3">
                  <p:embed/>
                </p:oleObj>
              </mc:Choice>
              <mc:Fallback>
                <p:oleObj name="" r:id="rId3" imgW="1016000" imgH="292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4515" y="2810510"/>
                        <a:ext cx="2552700" cy="734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14670154404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320" y="2524125"/>
            <a:ext cx="4480560" cy="3340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重要事项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注意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zh-CN">
                <a:solidFill>
                  <a:srgbClr val="FF0000"/>
                </a:solidFill>
              </a:rPr>
              <a:t>和二元函数极限一样，复函数有极限要求自变量                在任何路径下的极限都要相等，换句话说如果发现函数在某两个不同路径下的极限不相等，则该复变函数的极限就不存在。</a:t>
            </a:r>
            <a:endParaRPr lang="zh-CN" altLang="zh-CN">
              <a:solidFill>
                <a:srgbClr val="FF0000"/>
              </a:solidFill>
            </a:endParaRPr>
          </a:p>
          <a:p>
            <a:endParaRPr lang="zh-CN" altLang="zh-CN">
              <a:solidFill>
                <a:schemeClr val="accent6"/>
              </a:solidFill>
            </a:endParaRPr>
          </a:p>
          <a:p>
            <a:r>
              <a:rPr lang="zh-CN" altLang="zh-CN">
                <a:solidFill>
                  <a:schemeClr val="accent6"/>
                </a:solidFill>
              </a:rPr>
              <a:t>例：                                  在                  时极限不存在！</a:t>
            </a:r>
            <a:endParaRPr lang="zh-CN" altLang="zh-CN">
              <a:solidFill>
                <a:schemeClr val="accent6"/>
              </a:solidFill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25000" y="1825625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457200" imgH="228600" progId="Equation.KSEE3">
                  <p:embed/>
                </p:oleObj>
              </mc:Choice>
              <mc:Fallback>
                <p:oleObj name="" r:id="rId1" imgW="4572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25000" y="1825625"/>
                        <a:ext cx="10668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273ee8ab337b403f88f3252ccb2bc2b9_t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055" y="511175"/>
            <a:ext cx="1965325" cy="117983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9270" y="3400425"/>
          <a:ext cx="2640330" cy="94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4" imgW="1104900" imgH="393700" progId="Equation.KSEE3">
                  <p:embed/>
                </p:oleObj>
              </mc:Choice>
              <mc:Fallback>
                <p:oleObj name="" r:id="rId4" imgW="1104900" imgH="3937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9270" y="3400425"/>
                        <a:ext cx="2640330" cy="94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1435" y="3538220"/>
          <a:ext cx="1103630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6" imgW="405765" imgH="177165" progId="Equation.KSEE3">
                  <p:embed/>
                </p:oleObj>
              </mc:Choice>
              <mc:Fallback>
                <p:oleObj name="" r:id="rId6" imgW="405765" imgH="177165" progId="Equation.KSEE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31435" y="3538220"/>
                        <a:ext cx="1103630" cy="48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8168640" y="5433060"/>
            <a:ext cx="348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9631680" y="3810000"/>
            <a:ext cx="0" cy="260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9631680" y="4419600"/>
            <a:ext cx="8382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01250" y="4927600"/>
          <a:ext cx="786130" cy="37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" r:id="rId8" imgW="431800" imgH="203200" progId="Equation.KSEE3">
                  <p:embed/>
                </p:oleObj>
              </mc:Choice>
              <mc:Fallback>
                <p:oleObj name="" r:id="rId8" imgW="431800" imgH="203200" progId="Equation.KSEE3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01250" y="4927600"/>
                        <a:ext cx="786130" cy="370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98000" y="5433060"/>
          <a:ext cx="237490" cy="26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" r:id="rId10" imgW="127000" imgH="139700" progId="Equation.KSEE3">
                  <p:embed/>
                </p:oleObj>
              </mc:Choice>
              <mc:Fallback>
                <p:oleObj name="" r:id="rId10" imgW="127000" imgH="139700" progId="Equation.KSEE3">
                  <p:embed/>
                  <p:pic>
                    <p:nvPicPr>
                      <p:cNvPr id="0" name="图片 61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398000" y="5433060"/>
                        <a:ext cx="237490" cy="26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17175" y="4049395"/>
          <a:ext cx="370205" cy="37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12" imgW="127000" imgH="127000" progId="Equation.KSEE3">
                  <p:embed/>
                </p:oleObj>
              </mc:Choice>
              <mc:Fallback>
                <p:oleObj name="" r:id="rId12" imgW="127000" imgH="127000" progId="Equation.KSEE3">
                  <p:embed/>
                  <p:pic>
                    <p:nvPicPr>
                      <p:cNvPr id="0" name="图片 61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417175" y="4049395"/>
                        <a:ext cx="370205" cy="370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复变函数极限的运算法则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一句话：运算的极限等于极限的运算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运算可以是加减乘除，当然除法时要保证有意义，分母不能为零。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Page 13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Exercise 1.4 (2),(4)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1.6(1)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区域和点集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区域：任何两点都能用完全包含在其中的折线连起来的开集。</a:t>
            </a:r>
            <a:endParaRPr lang="zh-CN" altLang="en-US"/>
          </a:p>
          <a:p>
            <a:r>
              <a:rPr lang="zh-CN" altLang="en-US"/>
              <a:t>边界：</a:t>
            </a: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514475" y="2941955"/>
            <a:ext cx="2604770" cy="2783840"/>
          </a:xfrm>
          <a:custGeom>
            <a:avLst/>
            <a:gdLst>
              <a:gd name="connisteX0" fmla="*/ 104140 w 3944620"/>
              <a:gd name="connsiteY0" fmla="*/ 1757045 h 2783840"/>
              <a:gd name="connisteX1" fmla="*/ 372110 w 3944620"/>
              <a:gd name="connsiteY1" fmla="*/ 1905635 h 2783840"/>
              <a:gd name="connisteX2" fmla="*/ 416560 w 3944620"/>
              <a:gd name="connsiteY2" fmla="*/ 1979930 h 2783840"/>
              <a:gd name="connisteX3" fmla="*/ 491490 w 3944620"/>
              <a:gd name="connsiteY3" fmla="*/ 2054225 h 2783840"/>
              <a:gd name="connisteX4" fmla="*/ 521335 w 3944620"/>
              <a:gd name="connsiteY4" fmla="*/ 2129155 h 2783840"/>
              <a:gd name="connisteX5" fmla="*/ 580390 w 3944620"/>
              <a:gd name="connsiteY5" fmla="*/ 2203450 h 2783840"/>
              <a:gd name="connisteX6" fmla="*/ 640080 w 3944620"/>
              <a:gd name="connsiteY6" fmla="*/ 2277745 h 2783840"/>
              <a:gd name="connisteX7" fmla="*/ 699770 w 3944620"/>
              <a:gd name="connsiteY7" fmla="*/ 2352040 h 2783840"/>
              <a:gd name="connisteX8" fmla="*/ 759460 w 3944620"/>
              <a:gd name="connsiteY8" fmla="*/ 2426970 h 2783840"/>
              <a:gd name="connisteX9" fmla="*/ 833755 w 3944620"/>
              <a:gd name="connsiteY9" fmla="*/ 2515870 h 2783840"/>
              <a:gd name="connisteX10" fmla="*/ 908050 w 3944620"/>
              <a:gd name="connsiteY10" fmla="*/ 2560955 h 2783840"/>
              <a:gd name="connisteX11" fmla="*/ 982345 w 3944620"/>
              <a:gd name="connsiteY11" fmla="*/ 2635250 h 2783840"/>
              <a:gd name="connisteX12" fmla="*/ 1057275 w 3944620"/>
              <a:gd name="connsiteY12" fmla="*/ 2679700 h 2783840"/>
              <a:gd name="connisteX13" fmla="*/ 1131570 w 3944620"/>
              <a:gd name="connsiteY13" fmla="*/ 2709545 h 2783840"/>
              <a:gd name="connisteX14" fmla="*/ 1205865 w 3944620"/>
              <a:gd name="connsiteY14" fmla="*/ 2739390 h 2783840"/>
              <a:gd name="connisteX15" fmla="*/ 1295400 w 3944620"/>
              <a:gd name="connsiteY15" fmla="*/ 2769235 h 2783840"/>
              <a:gd name="connisteX16" fmla="*/ 1384300 w 3944620"/>
              <a:gd name="connsiteY16" fmla="*/ 2783840 h 2783840"/>
              <a:gd name="connisteX17" fmla="*/ 1473835 w 3944620"/>
              <a:gd name="connsiteY17" fmla="*/ 2783840 h 2783840"/>
              <a:gd name="connisteX18" fmla="*/ 1563370 w 3944620"/>
              <a:gd name="connsiteY18" fmla="*/ 2783840 h 2783840"/>
              <a:gd name="connisteX19" fmla="*/ 1637665 w 3944620"/>
              <a:gd name="connsiteY19" fmla="*/ 2783840 h 2783840"/>
              <a:gd name="connisteX20" fmla="*/ 1741805 w 3944620"/>
              <a:gd name="connsiteY20" fmla="*/ 2783840 h 2783840"/>
              <a:gd name="connisteX21" fmla="*/ 1831340 w 3944620"/>
              <a:gd name="connsiteY21" fmla="*/ 2783840 h 2783840"/>
              <a:gd name="connisteX22" fmla="*/ 1920240 w 3944620"/>
              <a:gd name="connsiteY22" fmla="*/ 2783840 h 2783840"/>
              <a:gd name="connisteX23" fmla="*/ 2009775 w 3944620"/>
              <a:gd name="connsiteY23" fmla="*/ 2783840 h 2783840"/>
              <a:gd name="connisteX24" fmla="*/ 2128520 w 3944620"/>
              <a:gd name="connsiteY24" fmla="*/ 2753995 h 2783840"/>
              <a:gd name="connisteX25" fmla="*/ 2218055 w 3944620"/>
              <a:gd name="connsiteY25" fmla="*/ 2739390 h 2783840"/>
              <a:gd name="connisteX26" fmla="*/ 2337435 w 3944620"/>
              <a:gd name="connsiteY26" fmla="*/ 2694940 h 2783840"/>
              <a:gd name="connisteX27" fmla="*/ 2471420 w 3944620"/>
              <a:gd name="connsiteY27" fmla="*/ 2649855 h 2783840"/>
              <a:gd name="connisteX28" fmla="*/ 2605405 w 3944620"/>
              <a:gd name="connsiteY28" fmla="*/ 2620010 h 2783840"/>
              <a:gd name="connisteX29" fmla="*/ 2724150 w 3944620"/>
              <a:gd name="connsiteY29" fmla="*/ 2590165 h 2783840"/>
              <a:gd name="connisteX30" fmla="*/ 2813685 w 3944620"/>
              <a:gd name="connsiteY30" fmla="*/ 2531110 h 2783840"/>
              <a:gd name="connisteX31" fmla="*/ 2917825 w 3944620"/>
              <a:gd name="connsiteY31" fmla="*/ 2501265 h 2783840"/>
              <a:gd name="connisteX32" fmla="*/ 3036570 w 3944620"/>
              <a:gd name="connsiteY32" fmla="*/ 2426970 h 2783840"/>
              <a:gd name="connisteX33" fmla="*/ 3111500 w 3944620"/>
              <a:gd name="connsiteY33" fmla="*/ 2411730 h 2783840"/>
              <a:gd name="connisteX34" fmla="*/ 3245485 w 3944620"/>
              <a:gd name="connsiteY34" fmla="*/ 2307590 h 2783840"/>
              <a:gd name="connisteX35" fmla="*/ 3349625 w 3944620"/>
              <a:gd name="connsiteY35" fmla="*/ 2247900 h 2783840"/>
              <a:gd name="connisteX36" fmla="*/ 3483610 w 3944620"/>
              <a:gd name="connsiteY36" fmla="*/ 2159000 h 2783840"/>
              <a:gd name="connisteX37" fmla="*/ 3557905 w 3944620"/>
              <a:gd name="connsiteY37" fmla="*/ 2099310 h 2783840"/>
              <a:gd name="connisteX38" fmla="*/ 3647440 w 3944620"/>
              <a:gd name="connsiteY38" fmla="*/ 2025015 h 2783840"/>
              <a:gd name="connisteX39" fmla="*/ 3721735 w 3944620"/>
              <a:gd name="connsiteY39" fmla="*/ 1979930 h 2783840"/>
              <a:gd name="connisteX40" fmla="*/ 3781425 w 3944620"/>
              <a:gd name="connsiteY40" fmla="*/ 1891030 h 2783840"/>
              <a:gd name="connisteX41" fmla="*/ 3811270 w 3944620"/>
              <a:gd name="connsiteY41" fmla="*/ 1801495 h 2783840"/>
              <a:gd name="connisteX42" fmla="*/ 3870325 w 3944620"/>
              <a:gd name="connsiteY42" fmla="*/ 1711960 h 2783840"/>
              <a:gd name="connisteX43" fmla="*/ 3900170 w 3944620"/>
              <a:gd name="connsiteY43" fmla="*/ 1607820 h 2783840"/>
              <a:gd name="connisteX44" fmla="*/ 3930015 w 3944620"/>
              <a:gd name="connsiteY44" fmla="*/ 1518920 h 2783840"/>
              <a:gd name="connisteX45" fmla="*/ 3944620 w 3944620"/>
              <a:gd name="connsiteY45" fmla="*/ 1414145 h 2783840"/>
              <a:gd name="connisteX46" fmla="*/ 3944620 w 3944620"/>
              <a:gd name="connsiteY46" fmla="*/ 1310005 h 2783840"/>
              <a:gd name="connisteX47" fmla="*/ 3930015 w 3944620"/>
              <a:gd name="connsiteY47" fmla="*/ 1191260 h 2783840"/>
              <a:gd name="connisteX48" fmla="*/ 3900170 w 3944620"/>
              <a:gd name="connsiteY48" fmla="*/ 1101725 h 2783840"/>
              <a:gd name="connisteX49" fmla="*/ 3870325 w 3944620"/>
              <a:gd name="connsiteY49" fmla="*/ 1027430 h 2783840"/>
              <a:gd name="connisteX50" fmla="*/ 3796030 w 3944620"/>
              <a:gd name="connsiteY50" fmla="*/ 893445 h 2783840"/>
              <a:gd name="connisteX51" fmla="*/ 3736340 w 3944620"/>
              <a:gd name="connsiteY51" fmla="*/ 789305 h 2783840"/>
              <a:gd name="connisteX52" fmla="*/ 3691890 w 3944620"/>
              <a:gd name="connsiteY52" fmla="*/ 715010 h 2783840"/>
              <a:gd name="connisteX53" fmla="*/ 3617595 w 3944620"/>
              <a:gd name="connsiteY53" fmla="*/ 610235 h 2783840"/>
              <a:gd name="connisteX54" fmla="*/ 3543300 w 3944620"/>
              <a:gd name="connsiteY54" fmla="*/ 535940 h 2783840"/>
              <a:gd name="connisteX55" fmla="*/ 3468370 w 3944620"/>
              <a:gd name="connsiteY55" fmla="*/ 461645 h 2783840"/>
              <a:gd name="connisteX56" fmla="*/ 3349625 w 3944620"/>
              <a:gd name="connsiteY56" fmla="*/ 387350 h 2783840"/>
              <a:gd name="connisteX57" fmla="*/ 3275330 w 3944620"/>
              <a:gd name="connsiteY57" fmla="*/ 342900 h 2783840"/>
              <a:gd name="connisteX58" fmla="*/ 3155950 w 3944620"/>
              <a:gd name="connsiteY58" fmla="*/ 283210 h 2783840"/>
              <a:gd name="connisteX59" fmla="*/ 3051810 w 3944620"/>
              <a:gd name="connsiteY59" fmla="*/ 238125 h 2783840"/>
              <a:gd name="connisteX60" fmla="*/ 2932430 w 3944620"/>
              <a:gd name="connsiteY60" fmla="*/ 193675 h 2783840"/>
              <a:gd name="connisteX61" fmla="*/ 2813685 w 3944620"/>
              <a:gd name="connsiteY61" fmla="*/ 149225 h 2783840"/>
              <a:gd name="connisteX62" fmla="*/ 2709545 w 3944620"/>
              <a:gd name="connsiteY62" fmla="*/ 119380 h 2783840"/>
              <a:gd name="connisteX63" fmla="*/ 2605405 w 3944620"/>
              <a:gd name="connsiteY63" fmla="*/ 89535 h 2783840"/>
              <a:gd name="connisteX64" fmla="*/ 2501265 w 3944620"/>
              <a:gd name="connsiteY64" fmla="*/ 89535 h 2783840"/>
              <a:gd name="connisteX65" fmla="*/ 2411730 w 3944620"/>
              <a:gd name="connsiteY65" fmla="*/ 74930 h 2783840"/>
              <a:gd name="connisteX66" fmla="*/ 2322195 w 3944620"/>
              <a:gd name="connsiteY66" fmla="*/ 74930 h 2783840"/>
              <a:gd name="connisteX67" fmla="*/ 2233295 w 3944620"/>
              <a:gd name="connsiteY67" fmla="*/ 59690 h 2783840"/>
              <a:gd name="connisteX68" fmla="*/ 2143760 w 3944620"/>
              <a:gd name="connsiteY68" fmla="*/ 45085 h 2783840"/>
              <a:gd name="connisteX69" fmla="*/ 2024380 w 3944620"/>
              <a:gd name="connsiteY69" fmla="*/ 29845 h 2783840"/>
              <a:gd name="connisteX70" fmla="*/ 1950085 w 3944620"/>
              <a:gd name="connsiteY70" fmla="*/ 15240 h 2783840"/>
              <a:gd name="connisteX71" fmla="*/ 1860550 w 3944620"/>
              <a:gd name="connsiteY71" fmla="*/ 15240 h 2783840"/>
              <a:gd name="connisteX72" fmla="*/ 1786255 w 3944620"/>
              <a:gd name="connsiteY72" fmla="*/ 15240 h 2783840"/>
              <a:gd name="connisteX73" fmla="*/ 1711960 w 3944620"/>
              <a:gd name="connsiteY73" fmla="*/ 0 h 2783840"/>
              <a:gd name="connisteX74" fmla="*/ 1637665 w 3944620"/>
              <a:gd name="connsiteY74" fmla="*/ 0 h 2783840"/>
              <a:gd name="connisteX75" fmla="*/ 1533525 w 3944620"/>
              <a:gd name="connsiteY75" fmla="*/ 0 h 2783840"/>
              <a:gd name="connisteX76" fmla="*/ 1458595 w 3944620"/>
              <a:gd name="connsiteY76" fmla="*/ 0 h 2783840"/>
              <a:gd name="connisteX77" fmla="*/ 1369695 w 3944620"/>
              <a:gd name="connsiteY77" fmla="*/ 0 h 2783840"/>
              <a:gd name="connisteX78" fmla="*/ 1295400 w 3944620"/>
              <a:gd name="connsiteY78" fmla="*/ 0 h 2783840"/>
              <a:gd name="connisteX79" fmla="*/ 1220470 w 3944620"/>
              <a:gd name="connsiteY79" fmla="*/ 0 h 2783840"/>
              <a:gd name="connisteX80" fmla="*/ 1116330 w 3944620"/>
              <a:gd name="connsiteY80" fmla="*/ 0 h 2783840"/>
              <a:gd name="connisteX81" fmla="*/ 1027430 w 3944620"/>
              <a:gd name="connsiteY81" fmla="*/ 15240 h 2783840"/>
              <a:gd name="connisteX82" fmla="*/ 952500 w 3944620"/>
              <a:gd name="connsiteY82" fmla="*/ 29845 h 2783840"/>
              <a:gd name="connisteX83" fmla="*/ 878205 w 3944620"/>
              <a:gd name="connsiteY83" fmla="*/ 59690 h 2783840"/>
              <a:gd name="connisteX84" fmla="*/ 774065 w 3944620"/>
              <a:gd name="connsiteY84" fmla="*/ 104140 h 2783840"/>
              <a:gd name="connisteX85" fmla="*/ 684530 w 3944620"/>
              <a:gd name="connsiteY85" fmla="*/ 163830 h 2783840"/>
              <a:gd name="connisteX86" fmla="*/ 610235 w 3944620"/>
              <a:gd name="connsiteY86" fmla="*/ 238125 h 2783840"/>
              <a:gd name="connisteX87" fmla="*/ 521335 w 3944620"/>
              <a:gd name="connsiteY87" fmla="*/ 313055 h 2783840"/>
              <a:gd name="connisteX88" fmla="*/ 446405 w 3944620"/>
              <a:gd name="connsiteY88" fmla="*/ 401955 h 2783840"/>
              <a:gd name="connisteX89" fmla="*/ 387350 w 3944620"/>
              <a:gd name="connsiteY89" fmla="*/ 476250 h 2783840"/>
              <a:gd name="connisteX90" fmla="*/ 342265 w 3944620"/>
              <a:gd name="connsiteY90" fmla="*/ 551180 h 2783840"/>
              <a:gd name="connisteX91" fmla="*/ 282575 w 3944620"/>
              <a:gd name="connsiteY91" fmla="*/ 625475 h 2783840"/>
              <a:gd name="connisteX92" fmla="*/ 223520 w 3944620"/>
              <a:gd name="connsiteY92" fmla="*/ 699770 h 2783840"/>
              <a:gd name="connisteX93" fmla="*/ 193675 w 3944620"/>
              <a:gd name="connsiteY93" fmla="*/ 774065 h 2783840"/>
              <a:gd name="connisteX94" fmla="*/ 148590 w 3944620"/>
              <a:gd name="connsiteY94" fmla="*/ 848995 h 2783840"/>
              <a:gd name="connisteX95" fmla="*/ 119380 w 3944620"/>
              <a:gd name="connsiteY95" fmla="*/ 937895 h 2783840"/>
              <a:gd name="connisteX96" fmla="*/ 89535 w 3944620"/>
              <a:gd name="connsiteY96" fmla="*/ 1012190 h 2783840"/>
              <a:gd name="connisteX97" fmla="*/ 59690 w 3944620"/>
              <a:gd name="connsiteY97" fmla="*/ 1087120 h 2783840"/>
              <a:gd name="connisteX98" fmla="*/ 29845 w 3944620"/>
              <a:gd name="connsiteY98" fmla="*/ 1161415 h 2783840"/>
              <a:gd name="connisteX99" fmla="*/ 14605 w 3944620"/>
              <a:gd name="connsiteY99" fmla="*/ 1235710 h 2783840"/>
              <a:gd name="connisteX100" fmla="*/ 0 w 3944620"/>
              <a:gd name="connsiteY100" fmla="*/ 1310005 h 2783840"/>
              <a:gd name="connisteX101" fmla="*/ 0 w 3944620"/>
              <a:gd name="connsiteY101" fmla="*/ 1384935 h 2783840"/>
              <a:gd name="connisteX102" fmla="*/ 0 w 3944620"/>
              <a:gd name="connsiteY102" fmla="*/ 1459230 h 2783840"/>
              <a:gd name="connisteX103" fmla="*/ 0 w 3944620"/>
              <a:gd name="connsiteY103" fmla="*/ 1533525 h 2783840"/>
              <a:gd name="connisteX104" fmla="*/ 14605 w 3944620"/>
              <a:gd name="connsiteY104" fmla="*/ 1607820 h 2783840"/>
              <a:gd name="connisteX105" fmla="*/ 44450 w 3944620"/>
              <a:gd name="connsiteY105" fmla="*/ 1682115 h 2783840"/>
              <a:gd name="connisteX106" fmla="*/ 119380 w 3944620"/>
              <a:gd name="connsiteY106" fmla="*/ 1741805 h 2783840"/>
              <a:gd name="connisteX107" fmla="*/ 104140 w 3944620"/>
              <a:gd name="connsiteY107" fmla="*/ 1757045 h 27838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</a:cxnLst>
            <a:rect l="l" t="t" r="r" b="b"/>
            <a:pathLst>
              <a:path w="3944620" h="2783840">
                <a:moveTo>
                  <a:pt x="104140" y="1757045"/>
                </a:moveTo>
                <a:lnTo>
                  <a:pt x="372110" y="1905635"/>
                </a:lnTo>
                <a:lnTo>
                  <a:pt x="416560" y="1979930"/>
                </a:lnTo>
                <a:lnTo>
                  <a:pt x="491490" y="2054225"/>
                </a:lnTo>
                <a:lnTo>
                  <a:pt x="521335" y="2129155"/>
                </a:lnTo>
                <a:lnTo>
                  <a:pt x="580390" y="2203450"/>
                </a:lnTo>
                <a:lnTo>
                  <a:pt x="640080" y="2277745"/>
                </a:lnTo>
                <a:lnTo>
                  <a:pt x="699770" y="2352040"/>
                </a:lnTo>
                <a:lnTo>
                  <a:pt x="759460" y="2426970"/>
                </a:lnTo>
                <a:lnTo>
                  <a:pt x="833755" y="2515870"/>
                </a:lnTo>
                <a:lnTo>
                  <a:pt x="908050" y="2560955"/>
                </a:lnTo>
                <a:lnTo>
                  <a:pt x="982345" y="2635250"/>
                </a:lnTo>
                <a:lnTo>
                  <a:pt x="1057275" y="2679700"/>
                </a:lnTo>
                <a:lnTo>
                  <a:pt x="1131570" y="2709545"/>
                </a:lnTo>
                <a:lnTo>
                  <a:pt x="1205865" y="2739390"/>
                </a:lnTo>
                <a:lnTo>
                  <a:pt x="1295400" y="2769235"/>
                </a:lnTo>
                <a:lnTo>
                  <a:pt x="1384300" y="2783840"/>
                </a:lnTo>
                <a:lnTo>
                  <a:pt x="1473835" y="2783840"/>
                </a:lnTo>
                <a:lnTo>
                  <a:pt x="1563370" y="2783840"/>
                </a:lnTo>
                <a:lnTo>
                  <a:pt x="1637665" y="2783840"/>
                </a:lnTo>
                <a:lnTo>
                  <a:pt x="1741805" y="2783840"/>
                </a:lnTo>
                <a:lnTo>
                  <a:pt x="1831340" y="2783840"/>
                </a:lnTo>
                <a:lnTo>
                  <a:pt x="1920240" y="2783840"/>
                </a:lnTo>
                <a:lnTo>
                  <a:pt x="2009775" y="2783840"/>
                </a:lnTo>
                <a:lnTo>
                  <a:pt x="2128520" y="2753995"/>
                </a:lnTo>
                <a:lnTo>
                  <a:pt x="2218055" y="2739390"/>
                </a:lnTo>
                <a:lnTo>
                  <a:pt x="2337435" y="2694940"/>
                </a:lnTo>
                <a:lnTo>
                  <a:pt x="2471420" y="2649855"/>
                </a:lnTo>
                <a:lnTo>
                  <a:pt x="2605405" y="2620010"/>
                </a:lnTo>
                <a:lnTo>
                  <a:pt x="2724150" y="2590165"/>
                </a:lnTo>
                <a:lnTo>
                  <a:pt x="2813685" y="2531110"/>
                </a:lnTo>
                <a:lnTo>
                  <a:pt x="2917825" y="2501265"/>
                </a:lnTo>
                <a:lnTo>
                  <a:pt x="3036570" y="2426970"/>
                </a:lnTo>
                <a:lnTo>
                  <a:pt x="3111500" y="2411730"/>
                </a:lnTo>
                <a:lnTo>
                  <a:pt x="3245485" y="2307590"/>
                </a:lnTo>
                <a:lnTo>
                  <a:pt x="3349625" y="2247900"/>
                </a:lnTo>
                <a:lnTo>
                  <a:pt x="3483610" y="2159000"/>
                </a:lnTo>
                <a:lnTo>
                  <a:pt x="3557905" y="2099310"/>
                </a:lnTo>
                <a:lnTo>
                  <a:pt x="3647440" y="2025015"/>
                </a:lnTo>
                <a:lnTo>
                  <a:pt x="3721735" y="1979930"/>
                </a:lnTo>
                <a:lnTo>
                  <a:pt x="3781425" y="1891030"/>
                </a:lnTo>
                <a:lnTo>
                  <a:pt x="3811270" y="1801495"/>
                </a:lnTo>
                <a:lnTo>
                  <a:pt x="3870325" y="1711960"/>
                </a:lnTo>
                <a:lnTo>
                  <a:pt x="3900170" y="1607820"/>
                </a:lnTo>
                <a:lnTo>
                  <a:pt x="3930015" y="1518920"/>
                </a:lnTo>
                <a:lnTo>
                  <a:pt x="3944620" y="1414145"/>
                </a:lnTo>
                <a:lnTo>
                  <a:pt x="3944620" y="1310005"/>
                </a:lnTo>
                <a:lnTo>
                  <a:pt x="3930015" y="1191260"/>
                </a:lnTo>
                <a:lnTo>
                  <a:pt x="3900170" y="1101725"/>
                </a:lnTo>
                <a:lnTo>
                  <a:pt x="3870325" y="1027430"/>
                </a:lnTo>
                <a:lnTo>
                  <a:pt x="3796030" y="893445"/>
                </a:lnTo>
                <a:lnTo>
                  <a:pt x="3736340" y="789305"/>
                </a:lnTo>
                <a:lnTo>
                  <a:pt x="3691890" y="715010"/>
                </a:lnTo>
                <a:lnTo>
                  <a:pt x="3617595" y="610235"/>
                </a:lnTo>
                <a:lnTo>
                  <a:pt x="3543300" y="535940"/>
                </a:lnTo>
                <a:lnTo>
                  <a:pt x="3468370" y="461645"/>
                </a:lnTo>
                <a:lnTo>
                  <a:pt x="3349625" y="387350"/>
                </a:lnTo>
                <a:lnTo>
                  <a:pt x="3275330" y="342900"/>
                </a:lnTo>
                <a:lnTo>
                  <a:pt x="3155950" y="283210"/>
                </a:lnTo>
                <a:lnTo>
                  <a:pt x="3051810" y="238125"/>
                </a:lnTo>
                <a:lnTo>
                  <a:pt x="2932430" y="193675"/>
                </a:lnTo>
                <a:lnTo>
                  <a:pt x="2813685" y="149225"/>
                </a:lnTo>
                <a:lnTo>
                  <a:pt x="2709545" y="119380"/>
                </a:lnTo>
                <a:lnTo>
                  <a:pt x="2605405" y="89535"/>
                </a:lnTo>
                <a:lnTo>
                  <a:pt x="2501265" y="89535"/>
                </a:lnTo>
                <a:lnTo>
                  <a:pt x="2411730" y="74930"/>
                </a:lnTo>
                <a:lnTo>
                  <a:pt x="2322195" y="74930"/>
                </a:lnTo>
                <a:lnTo>
                  <a:pt x="2233295" y="59690"/>
                </a:lnTo>
                <a:lnTo>
                  <a:pt x="2143760" y="45085"/>
                </a:lnTo>
                <a:lnTo>
                  <a:pt x="2024380" y="29845"/>
                </a:lnTo>
                <a:lnTo>
                  <a:pt x="1950085" y="15240"/>
                </a:lnTo>
                <a:lnTo>
                  <a:pt x="1860550" y="15240"/>
                </a:lnTo>
                <a:lnTo>
                  <a:pt x="1786255" y="15240"/>
                </a:lnTo>
                <a:lnTo>
                  <a:pt x="1711960" y="0"/>
                </a:lnTo>
                <a:lnTo>
                  <a:pt x="1637665" y="0"/>
                </a:lnTo>
                <a:lnTo>
                  <a:pt x="1533525" y="0"/>
                </a:lnTo>
                <a:lnTo>
                  <a:pt x="1458595" y="0"/>
                </a:lnTo>
                <a:lnTo>
                  <a:pt x="1369695" y="0"/>
                </a:lnTo>
                <a:lnTo>
                  <a:pt x="1295400" y="0"/>
                </a:lnTo>
                <a:lnTo>
                  <a:pt x="1220470" y="0"/>
                </a:lnTo>
                <a:lnTo>
                  <a:pt x="1116330" y="0"/>
                </a:lnTo>
                <a:lnTo>
                  <a:pt x="1027430" y="15240"/>
                </a:lnTo>
                <a:lnTo>
                  <a:pt x="952500" y="29845"/>
                </a:lnTo>
                <a:lnTo>
                  <a:pt x="878205" y="59690"/>
                </a:lnTo>
                <a:lnTo>
                  <a:pt x="774065" y="104140"/>
                </a:lnTo>
                <a:lnTo>
                  <a:pt x="684530" y="163830"/>
                </a:lnTo>
                <a:lnTo>
                  <a:pt x="610235" y="238125"/>
                </a:lnTo>
                <a:lnTo>
                  <a:pt x="521335" y="313055"/>
                </a:lnTo>
                <a:lnTo>
                  <a:pt x="446405" y="401955"/>
                </a:lnTo>
                <a:lnTo>
                  <a:pt x="387350" y="476250"/>
                </a:lnTo>
                <a:lnTo>
                  <a:pt x="342265" y="551180"/>
                </a:lnTo>
                <a:lnTo>
                  <a:pt x="282575" y="625475"/>
                </a:lnTo>
                <a:lnTo>
                  <a:pt x="223520" y="699770"/>
                </a:lnTo>
                <a:lnTo>
                  <a:pt x="193675" y="774065"/>
                </a:lnTo>
                <a:lnTo>
                  <a:pt x="148590" y="848995"/>
                </a:lnTo>
                <a:lnTo>
                  <a:pt x="119380" y="937895"/>
                </a:lnTo>
                <a:lnTo>
                  <a:pt x="89535" y="1012190"/>
                </a:lnTo>
                <a:lnTo>
                  <a:pt x="59690" y="1087120"/>
                </a:lnTo>
                <a:lnTo>
                  <a:pt x="29845" y="1161415"/>
                </a:lnTo>
                <a:lnTo>
                  <a:pt x="14605" y="1235710"/>
                </a:lnTo>
                <a:lnTo>
                  <a:pt x="0" y="1310005"/>
                </a:lnTo>
                <a:lnTo>
                  <a:pt x="0" y="1384935"/>
                </a:lnTo>
                <a:lnTo>
                  <a:pt x="0" y="1459230"/>
                </a:lnTo>
                <a:lnTo>
                  <a:pt x="0" y="1533525"/>
                </a:lnTo>
                <a:lnTo>
                  <a:pt x="14605" y="1607820"/>
                </a:lnTo>
                <a:lnTo>
                  <a:pt x="44450" y="1682115"/>
                </a:lnTo>
                <a:lnTo>
                  <a:pt x="119380" y="1741805"/>
                </a:lnTo>
                <a:lnTo>
                  <a:pt x="104140" y="175704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16835" y="3920490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09570" y="4494530"/>
          <a:ext cx="32893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09570" y="4494530"/>
                        <a:ext cx="328930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>
            <a:endCxn id="5" idx="7"/>
          </p:cNvCxnSpPr>
          <p:nvPr/>
        </p:nvCxnSpPr>
        <p:spPr>
          <a:xfrm flipV="1">
            <a:off x="3108325" y="4054475"/>
            <a:ext cx="288925" cy="297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9245" y="5501005"/>
          <a:ext cx="91821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419100" imgH="203200" progId="Equation.KSEE3">
                  <p:embed/>
                </p:oleObj>
              </mc:Choice>
              <mc:Fallback>
                <p:oleObj name="" r:id="rId3" imgW="4191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9245" y="5501005"/>
                        <a:ext cx="91821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3108325" y="4361815"/>
            <a:ext cx="863600" cy="1314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5376545" y="2787650"/>
            <a:ext cx="2515870" cy="2693035"/>
          </a:xfrm>
          <a:custGeom>
            <a:avLst/>
            <a:gdLst>
              <a:gd name="connisteX0" fmla="*/ 580390 w 3706495"/>
              <a:gd name="connsiteY0" fmla="*/ 580390 h 3423920"/>
              <a:gd name="connisteX1" fmla="*/ 594995 w 3706495"/>
              <a:gd name="connsiteY1" fmla="*/ 491490 h 3423920"/>
              <a:gd name="connisteX2" fmla="*/ 640080 w 3706495"/>
              <a:gd name="connsiteY2" fmla="*/ 417195 h 3423920"/>
              <a:gd name="connisteX3" fmla="*/ 714375 w 3706495"/>
              <a:gd name="connsiteY3" fmla="*/ 342265 h 3423920"/>
              <a:gd name="connisteX4" fmla="*/ 774065 w 3706495"/>
              <a:gd name="connsiteY4" fmla="*/ 267970 h 3423920"/>
              <a:gd name="connisteX5" fmla="*/ 862965 w 3706495"/>
              <a:gd name="connsiteY5" fmla="*/ 208280 h 3423920"/>
              <a:gd name="connisteX6" fmla="*/ 937895 w 3706495"/>
              <a:gd name="connsiteY6" fmla="*/ 149225 h 3423920"/>
              <a:gd name="connisteX7" fmla="*/ 1012190 w 3706495"/>
              <a:gd name="connsiteY7" fmla="*/ 104140 h 3423920"/>
              <a:gd name="connisteX8" fmla="*/ 1086485 w 3706495"/>
              <a:gd name="connsiteY8" fmla="*/ 74295 h 3423920"/>
              <a:gd name="connisteX9" fmla="*/ 1160780 w 3706495"/>
              <a:gd name="connsiteY9" fmla="*/ 45085 h 3423920"/>
              <a:gd name="connisteX10" fmla="*/ 1235075 w 3706495"/>
              <a:gd name="connsiteY10" fmla="*/ 29845 h 3423920"/>
              <a:gd name="connisteX11" fmla="*/ 1324610 w 3706495"/>
              <a:gd name="connsiteY11" fmla="*/ 29845 h 3423920"/>
              <a:gd name="connisteX12" fmla="*/ 1414145 w 3706495"/>
              <a:gd name="connsiteY12" fmla="*/ 29845 h 3423920"/>
              <a:gd name="connisteX13" fmla="*/ 1518285 w 3706495"/>
              <a:gd name="connsiteY13" fmla="*/ 15240 h 3423920"/>
              <a:gd name="connisteX14" fmla="*/ 1652270 w 3706495"/>
              <a:gd name="connsiteY14" fmla="*/ 0 h 3423920"/>
              <a:gd name="connisteX15" fmla="*/ 1741170 w 3706495"/>
              <a:gd name="connsiteY15" fmla="*/ 0 h 3423920"/>
              <a:gd name="connisteX16" fmla="*/ 1845945 w 3706495"/>
              <a:gd name="connsiteY16" fmla="*/ 0 h 3423920"/>
              <a:gd name="connisteX17" fmla="*/ 1934845 w 3706495"/>
              <a:gd name="connsiteY17" fmla="*/ 0 h 3423920"/>
              <a:gd name="connisteX18" fmla="*/ 2024380 w 3706495"/>
              <a:gd name="connsiteY18" fmla="*/ 0 h 3423920"/>
              <a:gd name="connisteX19" fmla="*/ 2113915 w 3706495"/>
              <a:gd name="connsiteY19" fmla="*/ 0 h 3423920"/>
              <a:gd name="connisteX20" fmla="*/ 2202815 w 3706495"/>
              <a:gd name="connsiteY20" fmla="*/ 0 h 3423920"/>
              <a:gd name="connisteX21" fmla="*/ 2306955 w 3706495"/>
              <a:gd name="connsiteY21" fmla="*/ 0 h 3423920"/>
              <a:gd name="connisteX22" fmla="*/ 2396490 w 3706495"/>
              <a:gd name="connsiteY22" fmla="*/ 0 h 3423920"/>
              <a:gd name="connisteX23" fmla="*/ 2470785 w 3706495"/>
              <a:gd name="connsiteY23" fmla="*/ 0 h 3423920"/>
              <a:gd name="connisteX24" fmla="*/ 2545080 w 3706495"/>
              <a:gd name="connsiteY24" fmla="*/ 0 h 3423920"/>
              <a:gd name="connisteX25" fmla="*/ 2620010 w 3706495"/>
              <a:gd name="connsiteY25" fmla="*/ 0 h 3423920"/>
              <a:gd name="connisteX26" fmla="*/ 2708910 w 3706495"/>
              <a:gd name="connsiteY26" fmla="*/ 15240 h 3423920"/>
              <a:gd name="connisteX27" fmla="*/ 2798445 w 3706495"/>
              <a:gd name="connsiteY27" fmla="*/ 59690 h 3423920"/>
              <a:gd name="connisteX28" fmla="*/ 2872740 w 3706495"/>
              <a:gd name="connsiteY28" fmla="*/ 89535 h 3423920"/>
              <a:gd name="connisteX29" fmla="*/ 2947035 w 3706495"/>
              <a:gd name="connsiteY29" fmla="*/ 133985 h 3423920"/>
              <a:gd name="connisteX30" fmla="*/ 3021965 w 3706495"/>
              <a:gd name="connsiteY30" fmla="*/ 193675 h 3423920"/>
              <a:gd name="connisteX31" fmla="*/ 3096260 w 3706495"/>
              <a:gd name="connsiteY31" fmla="*/ 267970 h 3423920"/>
              <a:gd name="connisteX32" fmla="*/ 3170555 w 3706495"/>
              <a:gd name="connsiteY32" fmla="*/ 372110 h 3423920"/>
              <a:gd name="connisteX33" fmla="*/ 3230245 w 3706495"/>
              <a:gd name="connsiteY33" fmla="*/ 446405 h 3423920"/>
              <a:gd name="connisteX34" fmla="*/ 3274695 w 3706495"/>
              <a:gd name="connsiteY34" fmla="*/ 521335 h 3423920"/>
              <a:gd name="connisteX35" fmla="*/ 3319145 w 3706495"/>
              <a:gd name="connsiteY35" fmla="*/ 595630 h 3423920"/>
              <a:gd name="connisteX36" fmla="*/ 3364230 w 3706495"/>
              <a:gd name="connsiteY36" fmla="*/ 669925 h 3423920"/>
              <a:gd name="connisteX37" fmla="*/ 3408680 w 3706495"/>
              <a:gd name="connsiteY37" fmla="*/ 744220 h 3423920"/>
              <a:gd name="connisteX38" fmla="*/ 3453130 w 3706495"/>
              <a:gd name="connsiteY38" fmla="*/ 819150 h 3423920"/>
              <a:gd name="connisteX39" fmla="*/ 3498215 w 3706495"/>
              <a:gd name="connsiteY39" fmla="*/ 908050 h 3423920"/>
              <a:gd name="connisteX40" fmla="*/ 3542665 w 3706495"/>
              <a:gd name="connsiteY40" fmla="*/ 997585 h 3423920"/>
              <a:gd name="connisteX41" fmla="*/ 3587115 w 3706495"/>
              <a:gd name="connsiteY41" fmla="*/ 1071880 h 3423920"/>
              <a:gd name="connisteX42" fmla="*/ 3616960 w 3706495"/>
              <a:gd name="connsiteY42" fmla="*/ 1146175 h 3423920"/>
              <a:gd name="connisteX43" fmla="*/ 3646805 w 3706495"/>
              <a:gd name="connsiteY43" fmla="*/ 1221105 h 3423920"/>
              <a:gd name="connisteX44" fmla="*/ 3662045 w 3706495"/>
              <a:gd name="connsiteY44" fmla="*/ 1310005 h 3423920"/>
              <a:gd name="connisteX45" fmla="*/ 3691890 w 3706495"/>
              <a:gd name="connsiteY45" fmla="*/ 1399540 h 3423920"/>
              <a:gd name="connisteX46" fmla="*/ 3691890 w 3706495"/>
              <a:gd name="connsiteY46" fmla="*/ 1473835 h 3423920"/>
              <a:gd name="connisteX47" fmla="*/ 3706495 w 3706495"/>
              <a:gd name="connsiteY47" fmla="*/ 1577975 h 3423920"/>
              <a:gd name="connisteX48" fmla="*/ 3706495 w 3706495"/>
              <a:gd name="connsiteY48" fmla="*/ 1682115 h 3423920"/>
              <a:gd name="connisteX49" fmla="*/ 3706495 w 3706495"/>
              <a:gd name="connsiteY49" fmla="*/ 1786255 h 3423920"/>
              <a:gd name="connisteX50" fmla="*/ 3706495 w 3706495"/>
              <a:gd name="connsiteY50" fmla="*/ 1890395 h 3423920"/>
              <a:gd name="connisteX51" fmla="*/ 3706495 w 3706495"/>
              <a:gd name="connsiteY51" fmla="*/ 1995170 h 3423920"/>
              <a:gd name="connisteX52" fmla="*/ 3706495 w 3706495"/>
              <a:gd name="connsiteY52" fmla="*/ 2084070 h 3423920"/>
              <a:gd name="connisteX53" fmla="*/ 3706495 w 3706495"/>
              <a:gd name="connsiteY53" fmla="*/ 2173605 h 3423920"/>
              <a:gd name="connisteX54" fmla="*/ 3676650 w 3706495"/>
              <a:gd name="connsiteY54" fmla="*/ 2263140 h 3423920"/>
              <a:gd name="connisteX55" fmla="*/ 3662045 w 3706495"/>
              <a:gd name="connsiteY55" fmla="*/ 2337435 h 3423920"/>
              <a:gd name="connisteX56" fmla="*/ 3616960 w 3706495"/>
              <a:gd name="connsiteY56" fmla="*/ 2426335 h 3423920"/>
              <a:gd name="connisteX57" fmla="*/ 3587115 w 3706495"/>
              <a:gd name="connsiteY57" fmla="*/ 2501265 h 3423920"/>
              <a:gd name="connisteX58" fmla="*/ 3542665 w 3706495"/>
              <a:gd name="connsiteY58" fmla="*/ 2575560 h 3423920"/>
              <a:gd name="connisteX59" fmla="*/ 3482975 w 3706495"/>
              <a:gd name="connsiteY59" fmla="*/ 2665095 h 3423920"/>
              <a:gd name="connisteX60" fmla="*/ 3408680 w 3706495"/>
              <a:gd name="connsiteY60" fmla="*/ 2739390 h 3423920"/>
              <a:gd name="connisteX61" fmla="*/ 3319145 w 3706495"/>
              <a:gd name="connsiteY61" fmla="*/ 2828290 h 3423920"/>
              <a:gd name="connisteX62" fmla="*/ 3244850 w 3706495"/>
              <a:gd name="connsiteY62" fmla="*/ 2887980 h 3423920"/>
              <a:gd name="connisteX63" fmla="*/ 3126105 w 3706495"/>
              <a:gd name="connsiteY63" fmla="*/ 2992120 h 3423920"/>
              <a:gd name="connisteX64" fmla="*/ 3021965 w 3706495"/>
              <a:gd name="connsiteY64" fmla="*/ 3066415 h 3423920"/>
              <a:gd name="connisteX65" fmla="*/ 2917190 w 3706495"/>
              <a:gd name="connsiteY65" fmla="*/ 3141345 h 3423920"/>
              <a:gd name="connisteX66" fmla="*/ 2828290 w 3706495"/>
              <a:gd name="connsiteY66" fmla="*/ 3200400 h 3423920"/>
              <a:gd name="connisteX67" fmla="*/ 2753995 w 3706495"/>
              <a:gd name="connsiteY67" fmla="*/ 3245485 h 3423920"/>
              <a:gd name="connisteX68" fmla="*/ 2634615 w 3706495"/>
              <a:gd name="connsiteY68" fmla="*/ 3289935 h 3423920"/>
              <a:gd name="connisteX69" fmla="*/ 2560320 w 3706495"/>
              <a:gd name="connsiteY69" fmla="*/ 3319780 h 3423920"/>
              <a:gd name="connisteX70" fmla="*/ 2470785 w 3706495"/>
              <a:gd name="connsiteY70" fmla="*/ 3349625 h 3423920"/>
              <a:gd name="connisteX71" fmla="*/ 2396490 w 3706495"/>
              <a:gd name="connsiteY71" fmla="*/ 3364230 h 3423920"/>
              <a:gd name="connisteX72" fmla="*/ 2322195 w 3706495"/>
              <a:gd name="connsiteY72" fmla="*/ 3394075 h 3423920"/>
              <a:gd name="connisteX73" fmla="*/ 2232660 w 3706495"/>
              <a:gd name="connsiteY73" fmla="*/ 3409315 h 3423920"/>
              <a:gd name="connisteX74" fmla="*/ 2143125 w 3706495"/>
              <a:gd name="connsiteY74" fmla="*/ 3409315 h 3423920"/>
              <a:gd name="connisteX75" fmla="*/ 2054225 w 3706495"/>
              <a:gd name="connsiteY75" fmla="*/ 3423920 h 3423920"/>
              <a:gd name="connisteX76" fmla="*/ 1950085 w 3706495"/>
              <a:gd name="connsiteY76" fmla="*/ 3423920 h 3423920"/>
              <a:gd name="connisteX77" fmla="*/ 1860550 w 3706495"/>
              <a:gd name="connsiteY77" fmla="*/ 3423920 h 3423920"/>
              <a:gd name="connisteX78" fmla="*/ 1756410 w 3706495"/>
              <a:gd name="connsiteY78" fmla="*/ 3423920 h 3423920"/>
              <a:gd name="connisteX79" fmla="*/ 1652270 w 3706495"/>
              <a:gd name="connsiteY79" fmla="*/ 3423920 h 3423920"/>
              <a:gd name="connisteX80" fmla="*/ 1577975 w 3706495"/>
              <a:gd name="connsiteY80" fmla="*/ 3423920 h 3423920"/>
              <a:gd name="connisteX81" fmla="*/ 1458595 w 3706495"/>
              <a:gd name="connsiteY81" fmla="*/ 3409315 h 3423920"/>
              <a:gd name="connisteX82" fmla="*/ 1384300 w 3706495"/>
              <a:gd name="connsiteY82" fmla="*/ 3394075 h 3423920"/>
              <a:gd name="connisteX83" fmla="*/ 1294765 w 3706495"/>
              <a:gd name="connsiteY83" fmla="*/ 3364230 h 3423920"/>
              <a:gd name="connisteX84" fmla="*/ 1220470 w 3706495"/>
              <a:gd name="connsiteY84" fmla="*/ 3349625 h 3423920"/>
              <a:gd name="connisteX85" fmla="*/ 1116330 w 3706495"/>
              <a:gd name="connsiteY85" fmla="*/ 3305175 h 3423920"/>
              <a:gd name="connisteX86" fmla="*/ 1026795 w 3706495"/>
              <a:gd name="connsiteY86" fmla="*/ 3275330 h 3423920"/>
              <a:gd name="connisteX87" fmla="*/ 922655 w 3706495"/>
              <a:gd name="connsiteY87" fmla="*/ 3230245 h 3423920"/>
              <a:gd name="connisteX88" fmla="*/ 833120 w 3706495"/>
              <a:gd name="connsiteY88" fmla="*/ 3171190 h 3423920"/>
              <a:gd name="connisteX89" fmla="*/ 744220 w 3706495"/>
              <a:gd name="connsiteY89" fmla="*/ 3126105 h 3423920"/>
              <a:gd name="connisteX90" fmla="*/ 640080 w 3706495"/>
              <a:gd name="connsiteY90" fmla="*/ 3081655 h 3423920"/>
              <a:gd name="connisteX91" fmla="*/ 535940 w 3706495"/>
              <a:gd name="connsiteY91" fmla="*/ 3007360 h 3423920"/>
              <a:gd name="connisteX92" fmla="*/ 461010 w 3706495"/>
              <a:gd name="connsiteY92" fmla="*/ 2947670 h 3423920"/>
              <a:gd name="connisteX93" fmla="*/ 386715 w 3706495"/>
              <a:gd name="connsiteY93" fmla="*/ 2887980 h 3423920"/>
              <a:gd name="connisteX94" fmla="*/ 297180 w 3706495"/>
              <a:gd name="connsiteY94" fmla="*/ 2799080 h 3423920"/>
              <a:gd name="connisteX95" fmla="*/ 252730 w 3706495"/>
              <a:gd name="connsiteY95" fmla="*/ 2724150 h 3423920"/>
              <a:gd name="connisteX96" fmla="*/ 178435 w 3706495"/>
              <a:gd name="connsiteY96" fmla="*/ 2649855 h 3423920"/>
              <a:gd name="connisteX97" fmla="*/ 133985 w 3706495"/>
              <a:gd name="connsiteY97" fmla="*/ 2560320 h 3423920"/>
              <a:gd name="connisteX98" fmla="*/ 88900 w 3706495"/>
              <a:gd name="connsiteY98" fmla="*/ 2471420 h 3423920"/>
              <a:gd name="connisteX99" fmla="*/ 59055 w 3706495"/>
              <a:gd name="connsiteY99" fmla="*/ 2381885 h 3423920"/>
              <a:gd name="connisteX100" fmla="*/ 44450 w 3706495"/>
              <a:gd name="connsiteY100" fmla="*/ 2307590 h 3423920"/>
              <a:gd name="connisteX101" fmla="*/ 14605 w 3706495"/>
              <a:gd name="connsiteY101" fmla="*/ 2218055 h 3423920"/>
              <a:gd name="connisteX102" fmla="*/ 0 w 3706495"/>
              <a:gd name="connsiteY102" fmla="*/ 2143760 h 3423920"/>
              <a:gd name="connisteX103" fmla="*/ 0 w 3706495"/>
              <a:gd name="connsiteY103" fmla="*/ 2039620 h 3423920"/>
              <a:gd name="connisteX104" fmla="*/ 0 w 3706495"/>
              <a:gd name="connsiteY104" fmla="*/ 1965325 h 3423920"/>
              <a:gd name="connisteX105" fmla="*/ 0 w 3706495"/>
              <a:gd name="connsiteY105" fmla="*/ 1890395 h 3423920"/>
              <a:gd name="connisteX106" fmla="*/ 0 w 3706495"/>
              <a:gd name="connsiteY106" fmla="*/ 1816100 h 3423920"/>
              <a:gd name="connisteX107" fmla="*/ 0 w 3706495"/>
              <a:gd name="connsiteY107" fmla="*/ 1727200 h 3423920"/>
              <a:gd name="connisteX108" fmla="*/ 0 w 3706495"/>
              <a:gd name="connsiteY108" fmla="*/ 1652270 h 3423920"/>
              <a:gd name="connisteX109" fmla="*/ 14605 w 3706495"/>
              <a:gd name="connsiteY109" fmla="*/ 1577975 h 3423920"/>
              <a:gd name="connisteX110" fmla="*/ 44450 w 3706495"/>
              <a:gd name="connsiteY110" fmla="*/ 1503680 h 3423920"/>
              <a:gd name="connisteX111" fmla="*/ 59055 w 3706495"/>
              <a:gd name="connsiteY111" fmla="*/ 1429385 h 3423920"/>
              <a:gd name="connisteX112" fmla="*/ 104140 w 3706495"/>
              <a:gd name="connsiteY112" fmla="*/ 1355090 h 3423920"/>
              <a:gd name="connisteX113" fmla="*/ 133985 w 3706495"/>
              <a:gd name="connsiteY113" fmla="*/ 1280160 h 3423920"/>
              <a:gd name="connisteX114" fmla="*/ 178435 w 3706495"/>
              <a:gd name="connsiteY114" fmla="*/ 1205865 h 3423920"/>
              <a:gd name="connisteX115" fmla="*/ 222885 w 3706495"/>
              <a:gd name="connsiteY115" fmla="*/ 1131570 h 3423920"/>
              <a:gd name="connisteX116" fmla="*/ 252730 w 3706495"/>
              <a:gd name="connsiteY116" fmla="*/ 1057275 h 3423920"/>
              <a:gd name="connisteX117" fmla="*/ 297180 w 3706495"/>
              <a:gd name="connsiteY117" fmla="*/ 967740 h 3423920"/>
              <a:gd name="connisteX118" fmla="*/ 342265 w 3706495"/>
              <a:gd name="connsiteY118" fmla="*/ 893445 h 3423920"/>
              <a:gd name="connisteX119" fmla="*/ 372110 w 3706495"/>
              <a:gd name="connsiteY119" fmla="*/ 819150 h 3423920"/>
              <a:gd name="connisteX120" fmla="*/ 416560 w 3706495"/>
              <a:gd name="connsiteY120" fmla="*/ 744220 h 3423920"/>
              <a:gd name="connisteX121" fmla="*/ 461010 w 3706495"/>
              <a:gd name="connsiteY121" fmla="*/ 669925 h 3423920"/>
              <a:gd name="connisteX122" fmla="*/ 506095 w 3706495"/>
              <a:gd name="connsiteY122" fmla="*/ 595630 h 3423920"/>
              <a:gd name="connisteX123" fmla="*/ 580390 w 3706495"/>
              <a:gd name="connsiteY123" fmla="*/ 521335 h 3423920"/>
              <a:gd name="connisteX124" fmla="*/ 610235 w 3706495"/>
              <a:gd name="connsiteY124" fmla="*/ 535940 h 34239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</a:cxnLst>
            <a:rect l="l" t="t" r="r" b="b"/>
            <a:pathLst>
              <a:path w="3706495" h="3423920">
                <a:moveTo>
                  <a:pt x="580390" y="580390"/>
                </a:moveTo>
                <a:lnTo>
                  <a:pt x="594995" y="491490"/>
                </a:lnTo>
                <a:lnTo>
                  <a:pt x="640080" y="417195"/>
                </a:lnTo>
                <a:lnTo>
                  <a:pt x="714375" y="342265"/>
                </a:lnTo>
                <a:lnTo>
                  <a:pt x="774065" y="267970"/>
                </a:lnTo>
                <a:lnTo>
                  <a:pt x="862965" y="208280"/>
                </a:lnTo>
                <a:lnTo>
                  <a:pt x="937895" y="149225"/>
                </a:lnTo>
                <a:lnTo>
                  <a:pt x="1012190" y="104140"/>
                </a:lnTo>
                <a:lnTo>
                  <a:pt x="1086485" y="74295"/>
                </a:lnTo>
                <a:lnTo>
                  <a:pt x="1160780" y="45085"/>
                </a:lnTo>
                <a:lnTo>
                  <a:pt x="1235075" y="29845"/>
                </a:lnTo>
                <a:lnTo>
                  <a:pt x="1324610" y="29845"/>
                </a:lnTo>
                <a:lnTo>
                  <a:pt x="1414145" y="29845"/>
                </a:lnTo>
                <a:lnTo>
                  <a:pt x="1518285" y="15240"/>
                </a:lnTo>
                <a:lnTo>
                  <a:pt x="1652270" y="0"/>
                </a:lnTo>
                <a:lnTo>
                  <a:pt x="1741170" y="0"/>
                </a:lnTo>
                <a:lnTo>
                  <a:pt x="1845945" y="0"/>
                </a:lnTo>
                <a:lnTo>
                  <a:pt x="1934845" y="0"/>
                </a:lnTo>
                <a:lnTo>
                  <a:pt x="2024380" y="0"/>
                </a:lnTo>
                <a:lnTo>
                  <a:pt x="2113915" y="0"/>
                </a:lnTo>
                <a:lnTo>
                  <a:pt x="2202815" y="0"/>
                </a:lnTo>
                <a:lnTo>
                  <a:pt x="2306955" y="0"/>
                </a:lnTo>
                <a:lnTo>
                  <a:pt x="2396490" y="0"/>
                </a:lnTo>
                <a:lnTo>
                  <a:pt x="2470785" y="0"/>
                </a:lnTo>
                <a:lnTo>
                  <a:pt x="2545080" y="0"/>
                </a:lnTo>
                <a:lnTo>
                  <a:pt x="2620010" y="0"/>
                </a:lnTo>
                <a:lnTo>
                  <a:pt x="2708910" y="15240"/>
                </a:lnTo>
                <a:lnTo>
                  <a:pt x="2798445" y="59690"/>
                </a:lnTo>
                <a:lnTo>
                  <a:pt x="2872740" y="89535"/>
                </a:lnTo>
                <a:lnTo>
                  <a:pt x="2947035" y="133985"/>
                </a:lnTo>
                <a:lnTo>
                  <a:pt x="3021965" y="193675"/>
                </a:lnTo>
                <a:lnTo>
                  <a:pt x="3096260" y="267970"/>
                </a:lnTo>
                <a:lnTo>
                  <a:pt x="3170555" y="372110"/>
                </a:lnTo>
                <a:lnTo>
                  <a:pt x="3230245" y="446405"/>
                </a:lnTo>
                <a:lnTo>
                  <a:pt x="3274695" y="521335"/>
                </a:lnTo>
                <a:lnTo>
                  <a:pt x="3319145" y="595630"/>
                </a:lnTo>
                <a:lnTo>
                  <a:pt x="3364230" y="669925"/>
                </a:lnTo>
                <a:lnTo>
                  <a:pt x="3408680" y="744220"/>
                </a:lnTo>
                <a:lnTo>
                  <a:pt x="3453130" y="819150"/>
                </a:lnTo>
                <a:lnTo>
                  <a:pt x="3498215" y="908050"/>
                </a:lnTo>
                <a:lnTo>
                  <a:pt x="3542665" y="997585"/>
                </a:lnTo>
                <a:lnTo>
                  <a:pt x="3587115" y="1071880"/>
                </a:lnTo>
                <a:lnTo>
                  <a:pt x="3616960" y="1146175"/>
                </a:lnTo>
                <a:lnTo>
                  <a:pt x="3646805" y="1221105"/>
                </a:lnTo>
                <a:lnTo>
                  <a:pt x="3662045" y="1310005"/>
                </a:lnTo>
                <a:lnTo>
                  <a:pt x="3691890" y="1399540"/>
                </a:lnTo>
                <a:lnTo>
                  <a:pt x="3691890" y="1473835"/>
                </a:lnTo>
                <a:lnTo>
                  <a:pt x="3706495" y="1577975"/>
                </a:lnTo>
                <a:lnTo>
                  <a:pt x="3706495" y="1682115"/>
                </a:lnTo>
                <a:lnTo>
                  <a:pt x="3706495" y="1786255"/>
                </a:lnTo>
                <a:lnTo>
                  <a:pt x="3706495" y="1890395"/>
                </a:lnTo>
                <a:lnTo>
                  <a:pt x="3706495" y="1995170"/>
                </a:lnTo>
                <a:lnTo>
                  <a:pt x="3706495" y="2084070"/>
                </a:lnTo>
                <a:lnTo>
                  <a:pt x="3706495" y="2173605"/>
                </a:lnTo>
                <a:lnTo>
                  <a:pt x="3676650" y="2263140"/>
                </a:lnTo>
                <a:lnTo>
                  <a:pt x="3662045" y="2337435"/>
                </a:lnTo>
                <a:lnTo>
                  <a:pt x="3616960" y="2426335"/>
                </a:lnTo>
                <a:lnTo>
                  <a:pt x="3587115" y="2501265"/>
                </a:lnTo>
                <a:lnTo>
                  <a:pt x="3542665" y="2575560"/>
                </a:lnTo>
                <a:lnTo>
                  <a:pt x="3482975" y="2665095"/>
                </a:lnTo>
                <a:lnTo>
                  <a:pt x="3408680" y="2739390"/>
                </a:lnTo>
                <a:lnTo>
                  <a:pt x="3319145" y="2828290"/>
                </a:lnTo>
                <a:lnTo>
                  <a:pt x="3244850" y="2887980"/>
                </a:lnTo>
                <a:lnTo>
                  <a:pt x="3126105" y="2992120"/>
                </a:lnTo>
                <a:lnTo>
                  <a:pt x="3021965" y="3066415"/>
                </a:lnTo>
                <a:lnTo>
                  <a:pt x="2917190" y="3141345"/>
                </a:lnTo>
                <a:lnTo>
                  <a:pt x="2828290" y="3200400"/>
                </a:lnTo>
                <a:lnTo>
                  <a:pt x="2753995" y="3245485"/>
                </a:lnTo>
                <a:lnTo>
                  <a:pt x="2634615" y="3289935"/>
                </a:lnTo>
                <a:lnTo>
                  <a:pt x="2560320" y="3319780"/>
                </a:lnTo>
                <a:lnTo>
                  <a:pt x="2470785" y="3349625"/>
                </a:lnTo>
                <a:lnTo>
                  <a:pt x="2396490" y="3364230"/>
                </a:lnTo>
                <a:lnTo>
                  <a:pt x="2322195" y="3394075"/>
                </a:lnTo>
                <a:lnTo>
                  <a:pt x="2232660" y="3409315"/>
                </a:lnTo>
                <a:lnTo>
                  <a:pt x="2143125" y="3409315"/>
                </a:lnTo>
                <a:lnTo>
                  <a:pt x="2054225" y="3423920"/>
                </a:lnTo>
                <a:lnTo>
                  <a:pt x="1950085" y="3423920"/>
                </a:lnTo>
                <a:lnTo>
                  <a:pt x="1860550" y="3423920"/>
                </a:lnTo>
                <a:lnTo>
                  <a:pt x="1756410" y="3423920"/>
                </a:lnTo>
                <a:lnTo>
                  <a:pt x="1652270" y="3423920"/>
                </a:lnTo>
                <a:lnTo>
                  <a:pt x="1577975" y="3423920"/>
                </a:lnTo>
                <a:lnTo>
                  <a:pt x="1458595" y="3409315"/>
                </a:lnTo>
                <a:lnTo>
                  <a:pt x="1384300" y="3394075"/>
                </a:lnTo>
                <a:lnTo>
                  <a:pt x="1294765" y="3364230"/>
                </a:lnTo>
                <a:lnTo>
                  <a:pt x="1220470" y="3349625"/>
                </a:lnTo>
                <a:lnTo>
                  <a:pt x="1116330" y="3305175"/>
                </a:lnTo>
                <a:lnTo>
                  <a:pt x="1026795" y="3275330"/>
                </a:lnTo>
                <a:lnTo>
                  <a:pt x="922655" y="3230245"/>
                </a:lnTo>
                <a:lnTo>
                  <a:pt x="833120" y="3171190"/>
                </a:lnTo>
                <a:lnTo>
                  <a:pt x="744220" y="3126105"/>
                </a:lnTo>
                <a:lnTo>
                  <a:pt x="640080" y="3081655"/>
                </a:lnTo>
                <a:lnTo>
                  <a:pt x="535940" y="3007360"/>
                </a:lnTo>
                <a:lnTo>
                  <a:pt x="461010" y="2947670"/>
                </a:lnTo>
                <a:lnTo>
                  <a:pt x="386715" y="2887980"/>
                </a:lnTo>
                <a:lnTo>
                  <a:pt x="297180" y="2799080"/>
                </a:lnTo>
                <a:lnTo>
                  <a:pt x="252730" y="2724150"/>
                </a:lnTo>
                <a:lnTo>
                  <a:pt x="178435" y="2649855"/>
                </a:lnTo>
                <a:lnTo>
                  <a:pt x="133985" y="2560320"/>
                </a:lnTo>
                <a:lnTo>
                  <a:pt x="88900" y="2471420"/>
                </a:lnTo>
                <a:lnTo>
                  <a:pt x="59055" y="2381885"/>
                </a:lnTo>
                <a:lnTo>
                  <a:pt x="44450" y="2307590"/>
                </a:lnTo>
                <a:lnTo>
                  <a:pt x="14605" y="2218055"/>
                </a:lnTo>
                <a:lnTo>
                  <a:pt x="0" y="2143760"/>
                </a:lnTo>
                <a:lnTo>
                  <a:pt x="0" y="2039620"/>
                </a:lnTo>
                <a:lnTo>
                  <a:pt x="0" y="1965325"/>
                </a:lnTo>
                <a:lnTo>
                  <a:pt x="0" y="1890395"/>
                </a:lnTo>
                <a:lnTo>
                  <a:pt x="0" y="1816100"/>
                </a:lnTo>
                <a:lnTo>
                  <a:pt x="0" y="1727200"/>
                </a:lnTo>
                <a:lnTo>
                  <a:pt x="0" y="1652270"/>
                </a:lnTo>
                <a:lnTo>
                  <a:pt x="14605" y="1577975"/>
                </a:lnTo>
                <a:lnTo>
                  <a:pt x="44450" y="1503680"/>
                </a:lnTo>
                <a:lnTo>
                  <a:pt x="59055" y="1429385"/>
                </a:lnTo>
                <a:lnTo>
                  <a:pt x="104140" y="1355090"/>
                </a:lnTo>
                <a:lnTo>
                  <a:pt x="133985" y="1280160"/>
                </a:lnTo>
                <a:lnTo>
                  <a:pt x="178435" y="1205865"/>
                </a:lnTo>
                <a:lnTo>
                  <a:pt x="222885" y="1131570"/>
                </a:lnTo>
                <a:lnTo>
                  <a:pt x="252730" y="1057275"/>
                </a:lnTo>
                <a:lnTo>
                  <a:pt x="297180" y="967740"/>
                </a:lnTo>
                <a:lnTo>
                  <a:pt x="342265" y="893445"/>
                </a:lnTo>
                <a:lnTo>
                  <a:pt x="372110" y="819150"/>
                </a:lnTo>
                <a:lnTo>
                  <a:pt x="416560" y="744220"/>
                </a:lnTo>
                <a:lnTo>
                  <a:pt x="461010" y="669925"/>
                </a:lnTo>
                <a:lnTo>
                  <a:pt x="506095" y="595630"/>
                </a:lnTo>
                <a:lnTo>
                  <a:pt x="580390" y="521335"/>
                </a:lnTo>
                <a:lnTo>
                  <a:pt x="610235" y="53594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5956935" y="3176270"/>
            <a:ext cx="953135" cy="878205"/>
          </a:xfrm>
          <a:custGeom>
            <a:avLst/>
            <a:gdLst>
              <a:gd name="connisteX0" fmla="*/ 119380 w 953135"/>
              <a:gd name="connsiteY0" fmla="*/ 178435 h 878205"/>
              <a:gd name="connisteX1" fmla="*/ 119380 w 953135"/>
              <a:gd name="connsiteY1" fmla="*/ 104140 h 878205"/>
              <a:gd name="connisteX2" fmla="*/ 208915 w 953135"/>
              <a:gd name="connsiteY2" fmla="*/ 59690 h 878205"/>
              <a:gd name="connisteX3" fmla="*/ 297815 w 953135"/>
              <a:gd name="connsiteY3" fmla="*/ 29845 h 878205"/>
              <a:gd name="connisteX4" fmla="*/ 387350 w 953135"/>
              <a:gd name="connsiteY4" fmla="*/ 15240 h 878205"/>
              <a:gd name="connisteX5" fmla="*/ 521335 w 953135"/>
              <a:gd name="connsiteY5" fmla="*/ 0 h 878205"/>
              <a:gd name="connisteX6" fmla="*/ 610870 w 953135"/>
              <a:gd name="connsiteY6" fmla="*/ 0 h 878205"/>
              <a:gd name="connisteX7" fmla="*/ 699770 w 953135"/>
              <a:gd name="connsiteY7" fmla="*/ 0 h 878205"/>
              <a:gd name="connisteX8" fmla="*/ 774065 w 953135"/>
              <a:gd name="connsiteY8" fmla="*/ 15240 h 878205"/>
              <a:gd name="connisteX9" fmla="*/ 848995 w 953135"/>
              <a:gd name="connsiteY9" fmla="*/ 89535 h 878205"/>
              <a:gd name="connisteX10" fmla="*/ 923290 w 953135"/>
              <a:gd name="connsiteY10" fmla="*/ 163830 h 878205"/>
              <a:gd name="connisteX11" fmla="*/ 937895 w 953135"/>
              <a:gd name="connsiteY11" fmla="*/ 238125 h 878205"/>
              <a:gd name="connisteX12" fmla="*/ 953135 w 953135"/>
              <a:gd name="connsiteY12" fmla="*/ 312420 h 878205"/>
              <a:gd name="connisteX13" fmla="*/ 953135 w 953135"/>
              <a:gd name="connsiteY13" fmla="*/ 387350 h 878205"/>
              <a:gd name="connisteX14" fmla="*/ 953135 w 953135"/>
              <a:gd name="connsiteY14" fmla="*/ 476250 h 878205"/>
              <a:gd name="connisteX15" fmla="*/ 953135 w 953135"/>
              <a:gd name="connsiteY15" fmla="*/ 551180 h 878205"/>
              <a:gd name="connisteX16" fmla="*/ 923290 w 953135"/>
              <a:gd name="connsiteY16" fmla="*/ 625475 h 878205"/>
              <a:gd name="connisteX17" fmla="*/ 878840 w 953135"/>
              <a:gd name="connsiteY17" fmla="*/ 714375 h 878205"/>
              <a:gd name="connisteX18" fmla="*/ 803910 w 953135"/>
              <a:gd name="connsiteY18" fmla="*/ 759460 h 878205"/>
              <a:gd name="connisteX19" fmla="*/ 715010 w 953135"/>
              <a:gd name="connsiteY19" fmla="*/ 833755 h 878205"/>
              <a:gd name="connisteX20" fmla="*/ 640080 w 953135"/>
              <a:gd name="connsiteY20" fmla="*/ 848360 h 878205"/>
              <a:gd name="connisteX21" fmla="*/ 535940 w 953135"/>
              <a:gd name="connsiteY21" fmla="*/ 878205 h 878205"/>
              <a:gd name="connisteX22" fmla="*/ 447040 w 953135"/>
              <a:gd name="connsiteY22" fmla="*/ 878205 h 878205"/>
              <a:gd name="connisteX23" fmla="*/ 372110 w 953135"/>
              <a:gd name="connsiteY23" fmla="*/ 878205 h 878205"/>
              <a:gd name="connisteX24" fmla="*/ 283210 w 953135"/>
              <a:gd name="connsiteY24" fmla="*/ 833755 h 878205"/>
              <a:gd name="connisteX25" fmla="*/ 208915 w 953135"/>
              <a:gd name="connsiteY25" fmla="*/ 789305 h 878205"/>
              <a:gd name="connisteX26" fmla="*/ 133985 w 953135"/>
              <a:gd name="connsiteY26" fmla="*/ 699770 h 878205"/>
              <a:gd name="connisteX27" fmla="*/ 45085 w 953135"/>
              <a:gd name="connsiteY27" fmla="*/ 610235 h 878205"/>
              <a:gd name="connisteX28" fmla="*/ 15240 w 953135"/>
              <a:gd name="connsiteY28" fmla="*/ 521335 h 878205"/>
              <a:gd name="connisteX29" fmla="*/ 0 w 953135"/>
              <a:gd name="connsiteY29" fmla="*/ 446405 h 878205"/>
              <a:gd name="connisteX30" fmla="*/ 0 w 953135"/>
              <a:gd name="connsiteY30" fmla="*/ 372110 h 878205"/>
              <a:gd name="connisteX31" fmla="*/ 0 w 953135"/>
              <a:gd name="connsiteY31" fmla="*/ 283210 h 878205"/>
              <a:gd name="connisteX32" fmla="*/ 0 w 953135"/>
              <a:gd name="connsiteY32" fmla="*/ 208280 h 878205"/>
              <a:gd name="connisteX33" fmla="*/ 74930 w 953135"/>
              <a:gd name="connsiteY33" fmla="*/ 149225 h 878205"/>
              <a:gd name="connisteX34" fmla="*/ 149225 w 953135"/>
              <a:gd name="connsiteY34" fmla="*/ 133985 h 878205"/>
              <a:gd name="connisteX35" fmla="*/ 193675 w 953135"/>
              <a:gd name="connsiteY35" fmla="*/ 15240 h 8782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</a:cxnLst>
            <a:rect l="l" t="t" r="r" b="b"/>
            <a:pathLst>
              <a:path w="953135" h="878205">
                <a:moveTo>
                  <a:pt x="119380" y="178435"/>
                </a:moveTo>
                <a:lnTo>
                  <a:pt x="119380" y="104140"/>
                </a:lnTo>
                <a:lnTo>
                  <a:pt x="208915" y="59690"/>
                </a:lnTo>
                <a:lnTo>
                  <a:pt x="297815" y="29845"/>
                </a:lnTo>
                <a:lnTo>
                  <a:pt x="387350" y="15240"/>
                </a:lnTo>
                <a:lnTo>
                  <a:pt x="521335" y="0"/>
                </a:lnTo>
                <a:lnTo>
                  <a:pt x="610870" y="0"/>
                </a:lnTo>
                <a:lnTo>
                  <a:pt x="699770" y="0"/>
                </a:lnTo>
                <a:lnTo>
                  <a:pt x="774065" y="15240"/>
                </a:lnTo>
                <a:lnTo>
                  <a:pt x="848995" y="89535"/>
                </a:lnTo>
                <a:lnTo>
                  <a:pt x="923290" y="163830"/>
                </a:lnTo>
                <a:lnTo>
                  <a:pt x="937895" y="238125"/>
                </a:lnTo>
                <a:lnTo>
                  <a:pt x="953135" y="312420"/>
                </a:lnTo>
                <a:lnTo>
                  <a:pt x="953135" y="387350"/>
                </a:lnTo>
                <a:lnTo>
                  <a:pt x="953135" y="476250"/>
                </a:lnTo>
                <a:lnTo>
                  <a:pt x="953135" y="551180"/>
                </a:lnTo>
                <a:lnTo>
                  <a:pt x="923290" y="625475"/>
                </a:lnTo>
                <a:lnTo>
                  <a:pt x="878840" y="714375"/>
                </a:lnTo>
                <a:lnTo>
                  <a:pt x="803910" y="759460"/>
                </a:lnTo>
                <a:lnTo>
                  <a:pt x="715010" y="833755"/>
                </a:lnTo>
                <a:lnTo>
                  <a:pt x="640080" y="848360"/>
                </a:lnTo>
                <a:lnTo>
                  <a:pt x="535940" y="878205"/>
                </a:lnTo>
                <a:lnTo>
                  <a:pt x="447040" y="878205"/>
                </a:lnTo>
                <a:lnTo>
                  <a:pt x="372110" y="878205"/>
                </a:lnTo>
                <a:lnTo>
                  <a:pt x="283210" y="833755"/>
                </a:lnTo>
                <a:lnTo>
                  <a:pt x="208915" y="789305"/>
                </a:lnTo>
                <a:lnTo>
                  <a:pt x="133985" y="699770"/>
                </a:lnTo>
                <a:lnTo>
                  <a:pt x="45085" y="610235"/>
                </a:lnTo>
                <a:lnTo>
                  <a:pt x="15240" y="521335"/>
                </a:lnTo>
                <a:lnTo>
                  <a:pt x="0" y="446405"/>
                </a:lnTo>
                <a:lnTo>
                  <a:pt x="0" y="372110"/>
                </a:lnTo>
                <a:lnTo>
                  <a:pt x="0" y="283210"/>
                </a:lnTo>
                <a:lnTo>
                  <a:pt x="0" y="208280"/>
                </a:lnTo>
                <a:lnTo>
                  <a:pt x="74930" y="149225"/>
                </a:lnTo>
                <a:lnTo>
                  <a:pt x="149225" y="133985"/>
                </a:lnTo>
                <a:lnTo>
                  <a:pt x="193675" y="15240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6105525" y="4297680"/>
            <a:ext cx="1057275" cy="744855"/>
          </a:xfrm>
          <a:custGeom>
            <a:avLst/>
            <a:gdLst>
              <a:gd name="connisteX0" fmla="*/ 163830 w 1057275"/>
              <a:gd name="connsiteY0" fmla="*/ 133985 h 744855"/>
              <a:gd name="connisteX1" fmla="*/ 238125 w 1057275"/>
              <a:gd name="connsiteY1" fmla="*/ 89535 h 744855"/>
              <a:gd name="connisteX2" fmla="*/ 313055 w 1057275"/>
              <a:gd name="connsiteY2" fmla="*/ 59690 h 744855"/>
              <a:gd name="connisteX3" fmla="*/ 417195 w 1057275"/>
              <a:gd name="connsiteY3" fmla="*/ 15240 h 744855"/>
              <a:gd name="connisteX4" fmla="*/ 491490 w 1057275"/>
              <a:gd name="connsiteY4" fmla="*/ 0 h 744855"/>
              <a:gd name="connisteX5" fmla="*/ 595630 w 1057275"/>
              <a:gd name="connsiteY5" fmla="*/ 0 h 744855"/>
              <a:gd name="connisteX6" fmla="*/ 685165 w 1057275"/>
              <a:gd name="connsiteY6" fmla="*/ 0 h 744855"/>
              <a:gd name="connisteX7" fmla="*/ 819150 w 1057275"/>
              <a:gd name="connsiteY7" fmla="*/ 0 h 744855"/>
              <a:gd name="connisteX8" fmla="*/ 893445 w 1057275"/>
              <a:gd name="connsiteY8" fmla="*/ 0 h 744855"/>
              <a:gd name="connisteX9" fmla="*/ 967740 w 1057275"/>
              <a:gd name="connsiteY9" fmla="*/ 0 h 744855"/>
              <a:gd name="connisteX10" fmla="*/ 1042035 w 1057275"/>
              <a:gd name="connsiteY10" fmla="*/ 45085 h 744855"/>
              <a:gd name="connisteX11" fmla="*/ 1057275 w 1057275"/>
              <a:gd name="connsiteY11" fmla="*/ 119380 h 744855"/>
              <a:gd name="connisteX12" fmla="*/ 1057275 w 1057275"/>
              <a:gd name="connsiteY12" fmla="*/ 193675 h 744855"/>
              <a:gd name="connisteX13" fmla="*/ 1057275 w 1057275"/>
              <a:gd name="connsiteY13" fmla="*/ 297815 h 744855"/>
              <a:gd name="connisteX14" fmla="*/ 1027430 w 1057275"/>
              <a:gd name="connsiteY14" fmla="*/ 387350 h 744855"/>
              <a:gd name="connisteX15" fmla="*/ 997585 w 1057275"/>
              <a:gd name="connsiteY15" fmla="*/ 461645 h 744855"/>
              <a:gd name="connisteX16" fmla="*/ 953135 w 1057275"/>
              <a:gd name="connsiteY16" fmla="*/ 551180 h 744855"/>
              <a:gd name="connisteX17" fmla="*/ 878205 w 1057275"/>
              <a:gd name="connsiteY17" fmla="*/ 625475 h 744855"/>
              <a:gd name="connisteX18" fmla="*/ 803910 w 1057275"/>
              <a:gd name="connsiteY18" fmla="*/ 685165 h 744855"/>
              <a:gd name="connisteX19" fmla="*/ 714375 w 1057275"/>
              <a:gd name="connsiteY19" fmla="*/ 715010 h 744855"/>
              <a:gd name="connisteX20" fmla="*/ 625475 w 1057275"/>
              <a:gd name="connsiteY20" fmla="*/ 729615 h 744855"/>
              <a:gd name="connisteX21" fmla="*/ 535940 w 1057275"/>
              <a:gd name="connsiteY21" fmla="*/ 729615 h 744855"/>
              <a:gd name="connisteX22" fmla="*/ 447040 w 1057275"/>
              <a:gd name="connsiteY22" fmla="*/ 744855 h 744855"/>
              <a:gd name="connisteX23" fmla="*/ 372110 w 1057275"/>
              <a:gd name="connsiteY23" fmla="*/ 744855 h 744855"/>
              <a:gd name="connisteX24" fmla="*/ 297815 w 1057275"/>
              <a:gd name="connsiteY24" fmla="*/ 744855 h 744855"/>
              <a:gd name="connisteX25" fmla="*/ 223520 w 1057275"/>
              <a:gd name="connsiteY25" fmla="*/ 729615 h 744855"/>
              <a:gd name="connisteX26" fmla="*/ 149225 w 1057275"/>
              <a:gd name="connsiteY26" fmla="*/ 685165 h 744855"/>
              <a:gd name="connisteX27" fmla="*/ 74295 w 1057275"/>
              <a:gd name="connsiteY27" fmla="*/ 610870 h 744855"/>
              <a:gd name="connisteX28" fmla="*/ 29845 w 1057275"/>
              <a:gd name="connsiteY28" fmla="*/ 535940 h 744855"/>
              <a:gd name="connisteX29" fmla="*/ 15240 w 1057275"/>
              <a:gd name="connsiteY29" fmla="*/ 461645 h 744855"/>
              <a:gd name="connisteX30" fmla="*/ 0 w 1057275"/>
              <a:gd name="connsiteY30" fmla="*/ 387350 h 744855"/>
              <a:gd name="connisteX31" fmla="*/ 0 w 1057275"/>
              <a:gd name="connsiteY31" fmla="*/ 313055 h 744855"/>
              <a:gd name="connisteX32" fmla="*/ 45085 w 1057275"/>
              <a:gd name="connsiteY32" fmla="*/ 238760 h 744855"/>
              <a:gd name="connisteX33" fmla="*/ 119380 w 1057275"/>
              <a:gd name="connsiteY33" fmla="*/ 193675 h 744855"/>
              <a:gd name="connisteX34" fmla="*/ 133985 w 1057275"/>
              <a:gd name="connsiteY34" fmla="*/ 179070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</a:cxnLst>
            <a:rect l="l" t="t" r="r" b="b"/>
            <a:pathLst>
              <a:path w="1057275" h="744855">
                <a:moveTo>
                  <a:pt x="163830" y="133985"/>
                </a:moveTo>
                <a:lnTo>
                  <a:pt x="238125" y="89535"/>
                </a:lnTo>
                <a:lnTo>
                  <a:pt x="313055" y="59690"/>
                </a:lnTo>
                <a:lnTo>
                  <a:pt x="417195" y="15240"/>
                </a:lnTo>
                <a:lnTo>
                  <a:pt x="491490" y="0"/>
                </a:lnTo>
                <a:lnTo>
                  <a:pt x="595630" y="0"/>
                </a:lnTo>
                <a:lnTo>
                  <a:pt x="685165" y="0"/>
                </a:lnTo>
                <a:lnTo>
                  <a:pt x="819150" y="0"/>
                </a:lnTo>
                <a:lnTo>
                  <a:pt x="893445" y="0"/>
                </a:lnTo>
                <a:lnTo>
                  <a:pt x="967740" y="0"/>
                </a:lnTo>
                <a:lnTo>
                  <a:pt x="1042035" y="45085"/>
                </a:lnTo>
                <a:lnTo>
                  <a:pt x="1057275" y="119380"/>
                </a:lnTo>
                <a:lnTo>
                  <a:pt x="1057275" y="193675"/>
                </a:lnTo>
                <a:lnTo>
                  <a:pt x="1057275" y="297815"/>
                </a:lnTo>
                <a:lnTo>
                  <a:pt x="1027430" y="387350"/>
                </a:lnTo>
                <a:lnTo>
                  <a:pt x="997585" y="461645"/>
                </a:lnTo>
                <a:lnTo>
                  <a:pt x="953135" y="551180"/>
                </a:lnTo>
                <a:lnTo>
                  <a:pt x="878205" y="625475"/>
                </a:lnTo>
                <a:lnTo>
                  <a:pt x="803910" y="685165"/>
                </a:lnTo>
                <a:lnTo>
                  <a:pt x="714375" y="715010"/>
                </a:lnTo>
                <a:lnTo>
                  <a:pt x="625475" y="729615"/>
                </a:lnTo>
                <a:lnTo>
                  <a:pt x="535940" y="729615"/>
                </a:lnTo>
                <a:lnTo>
                  <a:pt x="447040" y="744855"/>
                </a:lnTo>
                <a:lnTo>
                  <a:pt x="372110" y="744855"/>
                </a:lnTo>
                <a:lnTo>
                  <a:pt x="297815" y="744855"/>
                </a:lnTo>
                <a:lnTo>
                  <a:pt x="223520" y="729615"/>
                </a:lnTo>
                <a:lnTo>
                  <a:pt x="149225" y="685165"/>
                </a:lnTo>
                <a:lnTo>
                  <a:pt x="74295" y="610870"/>
                </a:lnTo>
                <a:lnTo>
                  <a:pt x="29845" y="535940"/>
                </a:lnTo>
                <a:lnTo>
                  <a:pt x="15240" y="461645"/>
                </a:lnTo>
                <a:lnTo>
                  <a:pt x="0" y="387350"/>
                </a:lnTo>
                <a:lnTo>
                  <a:pt x="0" y="313055"/>
                </a:lnTo>
                <a:lnTo>
                  <a:pt x="45085" y="238760"/>
                </a:lnTo>
                <a:lnTo>
                  <a:pt x="119380" y="193675"/>
                </a:lnTo>
                <a:lnTo>
                  <a:pt x="133985" y="179070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9350" y="3971290"/>
          <a:ext cx="303530" cy="32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65100" imgH="177165" progId="Equation.KSEE3">
                  <p:embed/>
                </p:oleObj>
              </mc:Choice>
              <mc:Fallback>
                <p:oleObj name="" r:id="rId5" imgW="165100" imgH="177165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9350" y="3971290"/>
                        <a:ext cx="303530" cy="326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971540" y="59067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多连通区域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52930" y="5906770"/>
            <a:ext cx="1436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单连通区域</a:t>
            </a:r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4848" y="4143375"/>
          <a:ext cx="354330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165100" imgH="177165" progId="Equation.KSEE3">
                  <p:embed/>
                </p:oleObj>
              </mc:Choice>
              <mc:Fallback>
                <p:oleObj name="" r:id="rId7" imgW="165100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64848" y="4143375"/>
                        <a:ext cx="354330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9495" y="3321050"/>
          <a:ext cx="287020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177165" imgH="215900" progId="Equation.KSEE3">
                  <p:embed/>
                </p:oleObj>
              </mc:Choice>
              <mc:Fallback>
                <p:oleObj name="" r:id="rId9" imgW="177165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9495" y="3321050"/>
                        <a:ext cx="287020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69063" y="4495165"/>
          <a:ext cx="32956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203200" imgH="215900" progId="Equation.KSEE3">
                  <p:embed/>
                </p:oleObj>
              </mc:Choice>
              <mc:Fallback>
                <p:oleObj name="" r:id="rId11" imgW="2032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69063" y="4495165"/>
                        <a:ext cx="329565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地图与区域</a:t>
            </a:r>
            <a:endParaRPr lang="zh-CN" altLang="en-US"/>
          </a:p>
        </p:txBody>
      </p:sp>
      <p:pic>
        <p:nvPicPr>
          <p:cNvPr id="5" name="图片 4" descr="0_43909_groupinf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2595" y="1304290"/>
            <a:ext cx="6222365" cy="4605655"/>
          </a:xfrm>
          <a:prstGeom prst="rect">
            <a:avLst/>
          </a:prstGeom>
        </p:spPr>
      </p:pic>
      <p:pic>
        <p:nvPicPr>
          <p:cNvPr id="7" name="内容占位符 6" descr="c35535c947b2f2fb_middle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4684395" cy="3513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练习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试确定下列方程决定的区域，并指出它们是否连通，是单连通还是多连通，它们的边界，有界还是无界？开集还是闭集？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                                                </a:t>
            </a:r>
            <a:r>
              <a:rPr lang="en-US" altLang="zh-CN"/>
              <a:t>(2)   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(3)                                                      (4)    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1355" y="3150870"/>
          <a:ext cx="1078230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1" imgW="393700" imgH="203200" progId="Equation.KSEE3">
                  <p:embed/>
                </p:oleObj>
              </mc:Choice>
              <mc:Fallback>
                <p:oleObj name="" r:id="rId1" imgW="393700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1355" y="3150870"/>
                        <a:ext cx="1078230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47840" y="3207385"/>
          <a:ext cx="1539240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3" imgW="508000" imgH="165100" progId="Equation.KSEE3">
                  <p:embed/>
                </p:oleObj>
              </mc:Choice>
              <mc:Fallback>
                <p:oleObj name="" r:id="rId3" imgW="508000" imgH="1651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7840" y="3207385"/>
                        <a:ext cx="1539240" cy="50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1355" y="4744720"/>
          <a:ext cx="172529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5" imgW="584200" imgH="203200" progId="Equation.KSEE3">
                  <p:embed/>
                </p:oleObj>
              </mc:Choice>
              <mc:Fallback>
                <p:oleObj name="" r:id="rId5" imgW="584200" imgH="203200" progId="Equation.KSEE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1355" y="4744720"/>
                        <a:ext cx="172529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3700" y="4649470"/>
          <a:ext cx="2139315" cy="85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7" imgW="990600" imgH="393700" progId="Equation.KSEE3">
                  <p:embed/>
                </p:oleObj>
              </mc:Choice>
              <mc:Fallback>
                <p:oleObj name="" r:id="rId7" imgW="990600" imgH="393700" progId="Equation.KSEE3">
                  <p:embed/>
                  <p:pic>
                    <p:nvPicPr>
                      <p:cNvPr id="0" name="图片 5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43700" y="4649470"/>
                        <a:ext cx="2139315" cy="85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平面曲线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连续曲线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复数表示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7120" y="2411095"/>
          <a:ext cx="1651635" cy="98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609600" imgH="457200" progId="Equation.KSEE3">
                  <p:embed/>
                </p:oleObj>
              </mc:Choice>
              <mc:Fallback>
                <p:oleObj name="" r:id="rId1" imgW="6096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7120" y="2411095"/>
                        <a:ext cx="1651635" cy="98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8585" y="2634615"/>
          <a:ext cx="1645920" cy="53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45465" imgH="177165" progId="Equation.KSEE3">
                  <p:embed/>
                </p:oleObj>
              </mc:Choice>
              <mc:Fallback>
                <p:oleObj name="" r:id="rId3" imgW="545465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8585" y="2634615"/>
                        <a:ext cx="1645920" cy="53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4520" y="3863340"/>
          <a:ext cx="3194685" cy="50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295400" imgH="203200" progId="Equation.KSEE3">
                  <p:embed/>
                </p:oleObj>
              </mc:Choice>
              <mc:Fallback>
                <p:oleObj name="" r:id="rId5" imgW="12954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4520" y="3863340"/>
                        <a:ext cx="3194685" cy="501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8317865" y="2532380"/>
            <a:ext cx="1360170" cy="1360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367905" y="3212465"/>
            <a:ext cx="34836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990330" y="1634490"/>
            <a:ext cx="15240" cy="305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492490" y="496887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单位圆周怎么表示？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光滑曲线与简单曲线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光滑曲线：                  可导。</a:t>
            </a:r>
            <a:endParaRPr lang="zh-CN" altLang="en-US"/>
          </a:p>
          <a:p>
            <a:r>
              <a:rPr lang="zh-CN" altLang="en-US"/>
              <a:t>简单曲线：初起点和重点外没有重复的点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90850" y="1825625"/>
          <a:ext cx="1354455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584200" imgH="203200" progId="Equation.KSEE3">
                  <p:embed/>
                </p:oleObj>
              </mc:Choice>
              <mc:Fallback>
                <p:oleObj name="" r:id="rId1" imgW="584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0850" y="1825625"/>
                        <a:ext cx="1354455" cy="47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复变函数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定义：复数到复数的映射，对任意复数                  有一个或多个复数                       与之对应。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52030" y="1825625"/>
          <a:ext cx="1167765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96900" imgH="190500" progId="Equation.KSEE3">
                  <p:embed/>
                </p:oleObj>
              </mc:Choice>
              <mc:Fallback>
                <p:oleObj name="" r:id="rId1" imgW="596900" imgH="190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52030" y="1825625"/>
                        <a:ext cx="1167765" cy="4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9090" y="2289810"/>
          <a:ext cx="173545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622300" imgH="165100" progId="Equation.KSEE3">
                  <p:embed/>
                </p:oleObj>
              </mc:Choice>
              <mc:Fallback>
                <p:oleObj name="" r:id="rId3" imgW="622300" imgH="1651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9090" y="2289810"/>
                        <a:ext cx="173545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838200" y="4930140"/>
            <a:ext cx="312420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737360" y="3116580"/>
            <a:ext cx="15240" cy="2804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507480" y="5097780"/>
            <a:ext cx="37033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031480" y="2811780"/>
            <a:ext cx="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2087880" y="3344545"/>
            <a:ext cx="1417320" cy="1448435"/>
          </a:xfrm>
          <a:custGeom>
            <a:avLst/>
            <a:gdLst>
              <a:gd name="connisteX0" fmla="*/ 198120 w 1417320"/>
              <a:gd name="connsiteY0" fmla="*/ 381000 h 1249680"/>
              <a:gd name="connisteX1" fmla="*/ 274320 w 1417320"/>
              <a:gd name="connsiteY1" fmla="*/ 335280 h 1249680"/>
              <a:gd name="connisteX2" fmla="*/ 320040 w 1417320"/>
              <a:gd name="connsiteY2" fmla="*/ 259080 h 1249680"/>
              <a:gd name="connisteX3" fmla="*/ 381000 w 1417320"/>
              <a:gd name="connsiteY3" fmla="*/ 167640 h 1249680"/>
              <a:gd name="connisteX4" fmla="*/ 426720 w 1417320"/>
              <a:gd name="connsiteY4" fmla="*/ 91440 h 1249680"/>
              <a:gd name="connisteX5" fmla="*/ 502920 w 1417320"/>
              <a:gd name="connsiteY5" fmla="*/ 30480 h 1249680"/>
              <a:gd name="connisteX6" fmla="*/ 579120 w 1417320"/>
              <a:gd name="connsiteY6" fmla="*/ 15240 h 1249680"/>
              <a:gd name="connisteX7" fmla="*/ 670560 w 1417320"/>
              <a:gd name="connsiteY7" fmla="*/ 0 h 1249680"/>
              <a:gd name="connisteX8" fmla="*/ 762000 w 1417320"/>
              <a:gd name="connsiteY8" fmla="*/ 0 h 1249680"/>
              <a:gd name="connisteX9" fmla="*/ 838200 w 1417320"/>
              <a:gd name="connsiteY9" fmla="*/ 0 h 1249680"/>
              <a:gd name="connisteX10" fmla="*/ 914400 w 1417320"/>
              <a:gd name="connsiteY10" fmla="*/ 0 h 1249680"/>
              <a:gd name="connisteX11" fmla="*/ 990600 w 1417320"/>
              <a:gd name="connsiteY11" fmla="*/ 15240 h 1249680"/>
              <a:gd name="connisteX12" fmla="*/ 1066800 w 1417320"/>
              <a:gd name="connsiteY12" fmla="*/ 45720 h 1249680"/>
              <a:gd name="connisteX13" fmla="*/ 1143000 w 1417320"/>
              <a:gd name="connsiteY13" fmla="*/ 91440 h 1249680"/>
              <a:gd name="connisteX14" fmla="*/ 1234440 w 1417320"/>
              <a:gd name="connsiteY14" fmla="*/ 137160 h 1249680"/>
              <a:gd name="connisteX15" fmla="*/ 1310640 w 1417320"/>
              <a:gd name="connsiteY15" fmla="*/ 198120 h 1249680"/>
              <a:gd name="connisteX16" fmla="*/ 1371600 w 1417320"/>
              <a:gd name="connsiteY16" fmla="*/ 274320 h 1249680"/>
              <a:gd name="connisteX17" fmla="*/ 1402080 w 1417320"/>
              <a:gd name="connsiteY17" fmla="*/ 350520 h 1249680"/>
              <a:gd name="connisteX18" fmla="*/ 1417320 w 1417320"/>
              <a:gd name="connsiteY18" fmla="*/ 441960 h 1249680"/>
              <a:gd name="connisteX19" fmla="*/ 1417320 w 1417320"/>
              <a:gd name="connsiteY19" fmla="*/ 518160 h 1249680"/>
              <a:gd name="connisteX20" fmla="*/ 1417320 w 1417320"/>
              <a:gd name="connsiteY20" fmla="*/ 594360 h 1249680"/>
              <a:gd name="connisteX21" fmla="*/ 1417320 w 1417320"/>
              <a:gd name="connsiteY21" fmla="*/ 670560 h 1249680"/>
              <a:gd name="connisteX22" fmla="*/ 1417320 w 1417320"/>
              <a:gd name="connsiteY22" fmla="*/ 746760 h 1249680"/>
              <a:gd name="connisteX23" fmla="*/ 1386840 w 1417320"/>
              <a:gd name="connsiteY23" fmla="*/ 822960 h 1249680"/>
              <a:gd name="connisteX24" fmla="*/ 1356360 w 1417320"/>
              <a:gd name="connsiteY24" fmla="*/ 899160 h 1249680"/>
              <a:gd name="connisteX25" fmla="*/ 1295400 w 1417320"/>
              <a:gd name="connsiteY25" fmla="*/ 975360 h 1249680"/>
              <a:gd name="connisteX26" fmla="*/ 1219200 w 1417320"/>
              <a:gd name="connsiteY26" fmla="*/ 1051560 h 1249680"/>
              <a:gd name="connisteX27" fmla="*/ 1143000 w 1417320"/>
              <a:gd name="connsiteY27" fmla="*/ 1097280 h 1249680"/>
              <a:gd name="connisteX28" fmla="*/ 1066800 w 1417320"/>
              <a:gd name="connsiteY28" fmla="*/ 1158240 h 1249680"/>
              <a:gd name="connisteX29" fmla="*/ 975360 w 1417320"/>
              <a:gd name="connsiteY29" fmla="*/ 1203960 h 1249680"/>
              <a:gd name="connisteX30" fmla="*/ 899160 w 1417320"/>
              <a:gd name="connsiteY30" fmla="*/ 1219200 h 1249680"/>
              <a:gd name="connisteX31" fmla="*/ 807720 w 1417320"/>
              <a:gd name="connsiteY31" fmla="*/ 1249680 h 1249680"/>
              <a:gd name="connisteX32" fmla="*/ 716280 w 1417320"/>
              <a:gd name="connsiteY32" fmla="*/ 1249680 h 1249680"/>
              <a:gd name="connisteX33" fmla="*/ 640080 w 1417320"/>
              <a:gd name="connsiteY33" fmla="*/ 1249680 h 1249680"/>
              <a:gd name="connisteX34" fmla="*/ 563880 w 1417320"/>
              <a:gd name="connsiteY34" fmla="*/ 1249680 h 1249680"/>
              <a:gd name="connisteX35" fmla="*/ 487680 w 1417320"/>
              <a:gd name="connsiteY35" fmla="*/ 1249680 h 1249680"/>
              <a:gd name="connisteX36" fmla="*/ 411480 w 1417320"/>
              <a:gd name="connsiteY36" fmla="*/ 1234440 h 1249680"/>
              <a:gd name="connisteX37" fmla="*/ 335280 w 1417320"/>
              <a:gd name="connsiteY37" fmla="*/ 1158240 h 1249680"/>
              <a:gd name="connisteX38" fmla="*/ 274320 w 1417320"/>
              <a:gd name="connsiteY38" fmla="*/ 1082040 h 1249680"/>
              <a:gd name="connisteX39" fmla="*/ 198120 w 1417320"/>
              <a:gd name="connsiteY39" fmla="*/ 1005840 h 1249680"/>
              <a:gd name="connisteX40" fmla="*/ 152400 w 1417320"/>
              <a:gd name="connsiteY40" fmla="*/ 929640 h 1249680"/>
              <a:gd name="connisteX41" fmla="*/ 91440 w 1417320"/>
              <a:gd name="connsiteY41" fmla="*/ 853440 h 1249680"/>
              <a:gd name="connisteX42" fmla="*/ 45720 w 1417320"/>
              <a:gd name="connsiteY42" fmla="*/ 777240 h 1249680"/>
              <a:gd name="connisteX43" fmla="*/ 15240 w 1417320"/>
              <a:gd name="connsiteY43" fmla="*/ 701040 h 1249680"/>
              <a:gd name="connisteX44" fmla="*/ 0 w 1417320"/>
              <a:gd name="connsiteY44" fmla="*/ 624840 h 1249680"/>
              <a:gd name="connisteX45" fmla="*/ 0 w 1417320"/>
              <a:gd name="connsiteY45" fmla="*/ 548640 h 1249680"/>
              <a:gd name="connisteX46" fmla="*/ 60960 w 1417320"/>
              <a:gd name="connsiteY46" fmla="*/ 472440 h 1249680"/>
              <a:gd name="connisteX47" fmla="*/ 137160 w 1417320"/>
              <a:gd name="connsiteY47" fmla="*/ 411480 h 1249680"/>
              <a:gd name="connisteX48" fmla="*/ 121920 w 1417320"/>
              <a:gd name="connsiteY48" fmla="*/ 411480 h 1249680"/>
              <a:gd name="connisteX49" fmla="*/ 121920 w 1417320"/>
              <a:gd name="connsiteY49" fmla="*/ 411480 h 1249680"/>
              <a:gd name="connisteX50" fmla="*/ 304800 w 1417320"/>
              <a:gd name="connsiteY50" fmla="*/ 320040 h 12496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</a:cxnLst>
            <a:rect l="l" t="t" r="r" b="b"/>
            <a:pathLst>
              <a:path w="1417320" h="1249680">
                <a:moveTo>
                  <a:pt x="198120" y="381000"/>
                </a:moveTo>
                <a:lnTo>
                  <a:pt x="274320" y="335280"/>
                </a:lnTo>
                <a:lnTo>
                  <a:pt x="320040" y="259080"/>
                </a:lnTo>
                <a:lnTo>
                  <a:pt x="381000" y="167640"/>
                </a:lnTo>
                <a:lnTo>
                  <a:pt x="426720" y="91440"/>
                </a:lnTo>
                <a:lnTo>
                  <a:pt x="502920" y="30480"/>
                </a:lnTo>
                <a:lnTo>
                  <a:pt x="579120" y="15240"/>
                </a:lnTo>
                <a:lnTo>
                  <a:pt x="670560" y="0"/>
                </a:lnTo>
                <a:lnTo>
                  <a:pt x="762000" y="0"/>
                </a:lnTo>
                <a:lnTo>
                  <a:pt x="838200" y="0"/>
                </a:lnTo>
                <a:lnTo>
                  <a:pt x="914400" y="0"/>
                </a:lnTo>
                <a:lnTo>
                  <a:pt x="990600" y="15240"/>
                </a:lnTo>
                <a:lnTo>
                  <a:pt x="1066800" y="45720"/>
                </a:lnTo>
                <a:lnTo>
                  <a:pt x="1143000" y="91440"/>
                </a:lnTo>
                <a:lnTo>
                  <a:pt x="1234440" y="137160"/>
                </a:lnTo>
                <a:lnTo>
                  <a:pt x="1310640" y="198120"/>
                </a:lnTo>
                <a:lnTo>
                  <a:pt x="1371600" y="274320"/>
                </a:lnTo>
                <a:lnTo>
                  <a:pt x="1402080" y="350520"/>
                </a:lnTo>
                <a:lnTo>
                  <a:pt x="1417320" y="441960"/>
                </a:lnTo>
                <a:lnTo>
                  <a:pt x="1417320" y="518160"/>
                </a:lnTo>
                <a:lnTo>
                  <a:pt x="1417320" y="594360"/>
                </a:lnTo>
                <a:lnTo>
                  <a:pt x="1417320" y="670560"/>
                </a:lnTo>
                <a:lnTo>
                  <a:pt x="1417320" y="746760"/>
                </a:lnTo>
                <a:lnTo>
                  <a:pt x="1386840" y="822960"/>
                </a:lnTo>
                <a:lnTo>
                  <a:pt x="1356360" y="899160"/>
                </a:lnTo>
                <a:lnTo>
                  <a:pt x="1295400" y="975360"/>
                </a:lnTo>
                <a:lnTo>
                  <a:pt x="1219200" y="1051560"/>
                </a:lnTo>
                <a:lnTo>
                  <a:pt x="1143000" y="1097280"/>
                </a:lnTo>
                <a:lnTo>
                  <a:pt x="1066800" y="1158240"/>
                </a:lnTo>
                <a:lnTo>
                  <a:pt x="975360" y="1203960"/>
                </a:lnTo>
                <a:lnTo>
                  <a:pt x="899160" y="1219200"/>
                </a:lnTo>
                <a:lnTo>
                  <a:pt x="807720" y="1249680"/>
                </a:lnTo>
                <a:lnTo>
                  <a:pt x="716280" y="1249680"/>
                </a:lnTo>
                <a:lnTo>
                  <a:pt x="640080" y="1249680"/>
                </a:lnTo>
                <a:lnTo>
                  <a:pt x="563880" y="1249680"/>
                </a:lnTo>
                <a:lnTo>
                  <a:pt x="487680" y="1249680"/>
                </a:lnTo>
                <a:lnTo>
                  <a:pt x="411480" y="1234440"/>
                </a:lnTo>
                <a:lnTo>
                  <a:pt x="335280" y="1158240"/>
                </a:lnTo>
                <a:lnTo>
                  <a:pt x="274320" y="1082040"/>
                </a:lnTo>
                <a:lnTo>
                  <a:pt x="198120" y="1005840"/>
                </a:lnTo>
                <a:lnTo>
                  <a:pt x="152400" y="929640"/>
                </a:lnTo>
                <a:lnTo>
                  <a:pt x="91440" y="853440"/>
                </a:lnTo>
                <a:lnTo>
                  <a:pt x="45720" y="777240"/>
                </a:lnTo>
                <a:lnTo>
                  <a:pt x="15240" y="701040"/>
                </a:lnTo>
                <a:lnTo>
                  <a:pt x="0" y="624840"/>
                </a:lnTo>
                <a:lnTo>
                  <a:pt x="0" y="548640"/>
                </a:lnTo>
                <a:lnTo>
                  <a:pt x="60960" y="472440"/>
                </a:lnTo>
                <a:lnTo>
                  <a:pt x="137160" y="411480"/>
                </a:lnTo>
                <a:lnTo>
                  <a:pt x="121920" y="411480"/>
                </a:lnTo>
                <a:lnTo>
                  <a:pt x="304800" y="32004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823960" y="3345180"/>
            <a:ext cx="1417320" cy="1554480"/>
          </a:xfrm>
          <a:custGeom>
            <a:avLst/>
            <a:gdLst>
              <a:gd name="connisteX0" fmla="*/ 289560 w 1417320"/>
              <a:gd name="connsiteY0" fmla="*/ 60960 h 1554480"/>
              <a:gd name="connisteX1" fmla="*/ 365760 w 1417320"/>
              <a:gd name="connsiteY1" fmla="*/ 30480 h 1554480"/>
              <a:gd name="connisteX2" fmla="*/ 441960 w 1417320"/>
              <a:gd name="connsiteY2" fmla="*/ 0 h 1554480"/>
              <a:gd name="connisteX3" fmla="*/ 533400 w 1417320"/>
              <a:gd name="connsiteY3" fmla="*/ 30480 h 1554480"/>
              <a:gd name="connisteX4" fmla="*/ 609600 w 1417320"/>
              <a:gd name="connsiteY4" fmla="*/ 91440 h 1554480"/>
              <a:gd name="connisteX5" fmla="*/ 685800 w 1417320"/>
              <a:gd name="connsiteY5" fmla="*/ 152400 h 1554480"/>
              <a:gd name="connisteX6" fmla="*/ 746760 w 1417320"/>
              <a:gd name="connsiteY6" fmla="*/ 228600 h 1554480"/>
              <a:gd name="connisteX7" fmla="*/ 807720 w 1417320"/>
              <a:gd name="connsiteY7" fmla="*/ 304800 h 1554480"/>
              <a:gd name="connisteX8" fmla="*/ 883920 w 1417320"/>
              <a:gd name="connsiteY8" fmla="*/ 365760 h 1554480"/>
              <a:gd name="connisteX9" fmla="*/ 944880 w 1417320"/>
              <a:gd name="connsiteY9" fmla="*/ 441960 h 1554480"/>
              <a:gd name="connisteX10" fmla="*/ 1021080 w 1417320"/>
              <a:gd name="connsiteY10" fmla="*/ 502920 h 1554480"/>
              <a:gd name="connisteX11" fmla="*/ 1082040 w 1417320"/>
              <a:gd name="connsiteY11" fmla="*/ 579120 h 1554480"/>
              <a:gd name="connisteX12" fmla="*/ 1143000 w 1417320"/>
              <a:gd name="connsiteY12" fmla="*/ 655320 h 1554480"/>
              <a:gd name="connisteX13" fmla="*/ 1203960 w 1417320"/>
              <a:gd name="connsiteY13" fmla="*/ 731520 h 1554480"/>
              <a:gd name="connisteX14" fmla="*/ 1234440 w 1417320"/>
              <a:gd name="connsiteY14" fmla="*/ 807720 h 1554480"/>
              <a:gd name="connisteX15" fmla="*/ 1264920 w 1417320"/>
              <a:gd name="connsiteY15" fmla="*/ 883920 h 1554480"/>
              <a:gd name="connisteX16" fmla="*/ 1310640 w 1417320"/>
              <a:gd name="connsiteY16" fmla="*/ 960120 h 1554480"/>
              <a:gd name="connisteX17" fmla="*/ 1356360 w 1417320"/>
              <a:gd name="connsiteY17" fmla="*/ 1036320 h 1554480"/>
              <a:gd name="connisteX18" fmla="*/ 1386840 w 1417320"/>
              <a:gd name="connsiteY18" fmla="*/ 1112520 h 1554480"/>
              <a:gd name="connisteX19" fmla="*/ 1417320 w 1417320"/>
              <a:gd name="connsiteY19" fmla="*/ 1188720 h 1554480"/>
              <a:gd name="connisteX20" fmla="*/ 1417320 w 1417320"/>
              <a:gd name="connsiteY20" fmla="*/ 1264920 h 1554480"/>
              <a:gd name="connisteX21" fmla="*/ 1417320 w 1417320"/>
              <a:gd name="connsiteY21" fmla="*/ 1341120 h 1554480"/>
              <a:gd name="connisteX22" fmla="*/ 1371600 w 1417320"/>
              <a:gd name="connsiteY22" fmla="*/ 1417320 h 1554480"/>
              <a:gd name="connisteX23" fmla="*/ 1295400 w 1417320"/>
              <a:gd name="connsiteY23" fmla="*/ 1463040 h 1554480"/>
              <a:gd name="connisteX24" fmla="*/ 1219200 w 1417320"/>
              <a:gd name="connsiteY24" fmla="*/ 1493520 h 1554480"/>
              <a:gd name="connisteX25" fmla="*/ 1143000 w 1417320"/>
              <a:gd name="connsiteY25" fmla="*/ 1524000 h 1554480"/>
              <a:gd name="connisteX26" fmla="*/ 1066800 w 1417320"/>
              <a:gd name="connsiteY26" fmla="*/ 1539240 h 1554480"/>
              <a:gd name="connisteX27" fmla="*/ 975360 w 1417320"/>
              <a:gd name="connsiteY27" fmla="*/ 1554480 h 1554480"/>
              <a:gd name="connisteX28" fmla="*/ 899160 w 1417320"/>
              <a:gd name="connsiteY28" fmla="*/ 1554480 h 1554480"/>
              <a:gd name="connisteX29" fmla="*/ 822960 w 1417320"/>
              <a:gd name="connsiteY29" fmla="*/ 1554480 h 1554480"/>
              <a:gd name="connisteX30" fmla="*/ 746760 w 1417320"/>
              <a:gd name="connsiteY30" fmla="*/ 1554480 h 1554480"/>
              <a:gd name="connisteX31" fmla="*/ 670560 w 1417320"/>
              <a:gd name="connsiteY31" fmla="*/ 1524000 h 1554480"/>
              <a:gd name="connisteX32" fmla="*/ 579120 w 1417320"/>
              <a:gd name="connsiteY32" fmla="*/ 1478280 h 1554480"/>
              <a:gd name="connisteX33" fmla="*/ 502920 w 1417320"/>
              <a:gd name="connsiteY33" fmla="*/ 1417320 h 1554480"/>
              <a:gd name="connisteX34" fmla="*/ 426720 w 1417320"/>
              <a:gd name="connsiteY34" fmla="*/ 1356360 h 1554480"/>
              <a:gd name="connisteX35" fmla="*/ 350520 w 1417320"/>
              <a:gd name="connsiteY35" fmla="*/ 1295400 h 1554480"/>
              <a:gd name="connisteX36" fmla="*/ 289560 w 1417320"/>
              <a:gd name="connsiteY36" fmla="*/ 1219200 h 1554480"/>
              <a:gd name="connisteX37" fmla="*/ 228600 w 1417320"/>
              <a:gd name="connsiteY37" fmla="*/ 1143000 h 1554480"/>
              <a:gd name="connisteX38" fmla="*/ 182880 w 1417320"/>
              <a:gd name="connsiteY38" fmla="*/ 1066800 h 1554480"/>
              <a:gd name="connisteX39" fmla="*/ 137160 w 1417320"/>
              <a:gd name="connsiteY39" fmla="*/ 990600 h 1554480"/>
              <a:gd name="connisteX40" fmla="*/ 106680 w 1417320"/>
              <a:gd name="connsiteY40" fmla="*/ 914400 h 1554480"/>
              <a:gd name="connisteX41" fmla="*/ 60960 w 1417320"/>
              <a:gd name="connsiteY41" fmla="*/ 838200 h 1554480"/>
              <a:gd name="connisteX42" fmla="*/ 45720 w 1417320"/>
              <a:gd name="connsiteY42" fmla="*/ 762000 h 1554480"/>
              <a:gd name="connisteX43" fmla="*/ 30480 w 1417320"/>
              <a:gd name="connsiteY43" fmla="*/ 685800 h 1554480"/>
              <a:gd name="connisteX44" fmla="*/ 15240 w 1417320"/>
              <a:gd name="connsiteY44" fmla="*/ 609600 h 1554480"/>
              <a:gd name="connisteX45" fmla="*/ 0 w 1417320"/>
              <a:gd name="connsiteY45" fmla="*/ 533400 h 1554480"/>
              <a:gd name="connisteX46" fmla="*/ 0 w 1417320"/>
              <a:gd name="connsiteY46" fmla="*/ 457200 h 1554480"/>
              <a:gd name="connisteX47" fmla="*/ 0 w 1417320"/>
              <a:gd name="connsiteY47" fmla="*/ 381000 h 1554480"/>
              <a:gd name="connisteX48" fmla="*/ 45720 w 1417320"/>
              <a:gd name="connsiteY48" fmla="*/ 304800 h 1554480"/>
              <a:gd name="connisteX49" fmla="*/ 121920 w 1417320"/>
              <a:gd name="connsiteY49" fmla="*/ 243840 h 1554480"/>
              <a:gd name="connisteX50" fmla="*/ 152400 w 1417320"/>
              <a:gd name="connsiteY50" fmla="*/ 167640 h 1554480"/>
              <a:gd name="connisteX51" fmla="*/ 228600 w 1417320"/>
              <a:gd name="connsiteY51" fmla="*/ 137160 h 1554480"/>
              <a:gd name="connisteX52" fmla="*/ 304800 w 1417320"/>
              <a:gd name="connsiteY52" fmla="*/ 91440 h 1554480"/>
              <a:gd name="connisteX53" fmla="*/ 289560 w 1417320"/>
              <a:gd name="connsiteY53" fmla="*/ 60960 h 15544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</a:cxnLst>
            <a:rect l="l" t="t" r="r" b="b"/>
            <a:pathLst>
              <a:path w="1417320" h="1554480">
                <a:moveTo>
                  <a:pt x="289560" y="60960"/>
                </a:moveTo>
                <a:lnTo>
                  <a:pt x="365760" y="30480"/>
                </a:lnTo>
                <a:lnTo>
                  <a:pt x="441960" y="0"/>
                </a:lnTo>
                <a:lnTo>
                  <a:pt x="533400" y="30480"/>
                </a:lnTo>
                <a:lnTo>
                  <a:pt x="609600" y="91440"/>
                </a:lnTo>
                <a:lnTo>
                  <a:pt x="685800" y="152400"/>
                </a:lnTo>
                <a:lnTo>
                  <a:pt x="746760" y="228600"/>
                </a:lnTo>
                <a:lnTo>
                  <a:pt x="807720" y="304800"/>
                </a:lnTo>
                <a:lnTo>
                  <a:pt x="883920" y="365760"/>
                </a:lnTo>
                <a:lnTo>
                  <a:pt x="944880" y="441960"/>
                </a:lnTo>
                <a:lnTo>
                  <a:pt x="1021080" y="502920"/>
                </a:lnTo>
                <a:lnTo>
                  <a:pt x="1082040" y="579120"/>
                </a:lnTo>
                <a:lnTo>
                  <a:pt x="1143000" y="655320"/>
                </a:lnTo>
                <a:lnTo>
                  <a:pt x="1203960" y="731520"/>
                </a:lnTo>
                <a:lnTo>
                  <a:pt x="1234440" y="807720"/>
                </a:lnTo>
                <a:lnTo>
                  <a:pt x="1264920" y="883920"/>
                </a:lnTo>
                <a:lnTo>
                  <a:pt x="1310640" y="960120"/>
                </a:lnTo>
                <a:lnTo>
                  <a:pt x="1356360" y="1036320"/>
                </a:lnTo>
                <a:lnTo>
                  <a:pt x="1386840" y="1112520"/>
                </a:lnTo>
                <a:lnTo>
                  <a:pt x="1417320" y="1188720"/>
                </a:lnTo>
                <a:lnTo>
                  <a:pt x="1417320" y="1264920"/>
                </a:lnTo>
                <a:lnTo>
                  <a:pt x="1417320" y="1341120"/>
                </a:lnTo>
                <a:lnTo>
                  <a:pt x="1371600" y="1417320"/>
                </a:lnTo>
                <a:lnTo>
                  <a:pt x="1295400" y="1463040"/>
                </a:lnTo>
                <a:lnTo>
                  <a:pt x="1219200" y="1493520"/>
                </a:lnTo>
                <a:lnTo>
                  <a:pt x="1143000" y="1524000"/>
                </a:lnTo>
                <a:lnTo>
                  <a:pt x="1066800" y="1539240"/>
                </a:lnTo>
                <a:lnTo>
                  <a:pt x="975360" y="1554480"/>
                </a:lnTo>
                <a:lnTo>
                  <a:pt x="899160" y="1554480"/>
                </a:lnTo>
                <a:lnTo>
                  <a:pt x="822960" y="1554480"/>
                </a:lnTo>
                <a:lnTo>
                  <a:pt x="746760" y="1554480"/>
                </a:lnTo>
                <a:lnTo>
                  <a:pt x="670560" y="1524000"/>
                </a:lnTo>
                <a:lnTo>
                  <a:pt x="579120" y="1478280"/>
                </a:lnTo>
                <a:lnTo>
                  <a:pt x="502920" y="1417320"/>
                </a:lnTo>
                <a:lnTo>
                  <a:pt x="426720" y="1356360"/>
                </a:lnTo>
                <a:lnTo>
                  <a:pt x="350520" y="1295400"/>
                </a:lnTo>
                <a:lnTo>
                  <a:pt x="289560" y="1219200"/>
                </a:lnTo>
                <a:lnTo>
                  <a:pt x="228600" y="1143000"/>
                </a:lnTo>
                <a:lnTo>
                  <a:pt x="182880" y="1066800"/>
                </a:lnTo>
                <a:lnTo>
                  <a:pt x="137160" y="990600"/>
                </a:lnTo>
                <a:lnTo>
                  <a:pt x="106680" y="914400"/>
                </a:lnTo>
                <a:lnTo>
                  <a:pt x="60960" y="838200"/>
                </a:lnTo>
                <a:lnTo>
                  <a:pt x="45720" y="762000"/>
                </a:lnTo>
                <a:lnTo>
                  <a:pt x="30480" y="685800"/>
                </a:lnTo>
                <a:lnTo>
                  <a:pt x="15240" y="609600"/>
                </a:lnTo>
                <a:lnTo>
                  <a:pt x="0" y="533400"/>
                </a:lnTo>
                <a:lnTo>
                  <a:pt x="0" y="457200"/>
                </a:lnTo>
                <a:lnTo>
                  <a:pt x="0" y="381000"/>
                </a:lnTo>
                <a:lnTo>
                  <a:pt x="45720" y="304800"/>
                </a:lnTo>
                <a:lnTo>
                  <a:pt x="121920" y="243840"/>
                </a:lnTo>
                <a:lnTo>
                  <a:pt x="152400" y="167640"/>
                </a:lnTo>
                <a:lnTo>
                  <a:pt x="228600" y="137160"/>
                </a:lnTo>
                <a:lnTo>
                  <a:pt x="304800" y="91440"/>
                </a:lnTo>
                <a:lnTo>
                  <a:pt x="289560" y="609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上弧形箭头 13"/>
          <p:cNvSpPr/>
          <p:nvPr/>
        </p:nvSpPr>
        <p:spPr>
          <a:xfrm>
            <a:off x="3048000" y="2705100"/>
            <a:ext cx="6537960" cy="1310640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0670" y="4125595"/>
          <a:ext cx="362585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5" imgW="165100" imgH="177165" progId="Equation.KSEE3">
                  <p:embed/>
                </p:oleObj>
              </mc:Choice>
              <mc:Fallback>
                <p:oleObj name="" r:id="rId5" imgW="165100" imgH="177165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0670" y="4125595"/>
                        <a:ext cx="362585" cy="38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03385" y="4040188"/>
          <a:ext cx="458470" cy="33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7" imgW="241300" imgH="177165" progId="Equation.KSEE3">
                  <p:embed/>
                </p:oleObj>
              </mc:Choice>
              <mc:Fallback>
                <p:oleObj name="" r:id="rId7" imgW="241300" imgH="177165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03385" y="4040188"/>
                        <a:ext cx="458470" cy="33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44160" y="3098800"/>
          <a:ext cx="1503680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9" imgW="584200" imgH="203200" progId="Equation.KSEE3">
                  <p:embed/>
                </p:oleObj>
              </mc:Choice>
              <mc:Fallback>
                <p:oleObj name="" r:id="rId9" imgW="584200" imgH="203200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44160" y="3098800"/>
                        <a:ext cx="1503680" cy="52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复变函数与二元函数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一个复数                   由实数对              决定，同理                     由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决定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3830" y="1825625"/>
          <a:ext cx="1264920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96900" imgH="190500" progId="Equation.KSEE3">
                  <p:embed/>
                </p:oleObj>
              </mc:Choice>
              <mc:Fallback>
                <p:oleObj name="" r:id="rId1" imgW="5969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3830" y="1825625"/>
                        <a:ext cx="1264920" cy="4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83885" y="1825625"/>
          <a:ext cx="82486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68300" imgH="203200" progId="Equation.KSEE3">
                  <p:embed/>
                </p:oleObj>
              </mc:Choice>
              <mc:Fallback>
                <p:oleObj name="" r:id="rId3" imgW="368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3885" y="1825625"/>
                        <a:ext cx="824865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42960" y="1835785"/>
          <a:ext cx="148336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622300" imgH="165100" progId="Equation.KSEE3">
                  <p:embed/>
                </p:oleObj>
              </mc:Choice>
              <mc:Fallback>
                <p:oleObj name="" r:id="rId5" imgW="6223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42960" y="1835785"/>
                        <a:ext cx="148336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3320" y="2280920"/>
          <a:ext cx="808355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355600" imgH="203200" progId="Equation.KSEE3">
                  <p:embed/>
                </p:oleObj>
              </mc:Choice>
              <mc:Fallback>
                <p:oleObj name="" r:id="rId7" imgW="3556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3320" y="2280920"/>
                        <a:ext cx="808355" cy="46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笑脸 8"/>
          <p:cNvSpPr/>
          <p:nvPr/>
        </p:nvSpPr>
        <p:spPr>
          <a:xfrm>
            <a:off x="1910080" y="374142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3320" y="4211320"/>
          <a:ext cx="40386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27000" imgH="139700" progId="Equation.KSEE3">
                  <p:embed/>
                </p:oleObj>
              </mc:Choice>
              <mc:Fallback>
                <p:oleObj name="" r:id="rId9" imgW="127000" imgH="1397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63320" y="4211320"/>
                        <a:ext cx="40386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4520" y="4213860"/>
          <a:ext cx="380365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4520" y="4213860"/>
                        <a:ext cx="380365" cy="44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单圆角矩形 15"/>
          <p:cNvSpPr/>
          <p:nvPr/>
        </p:nvSpPr>
        <p:spPr>
          <a:xfrm>
            <a:off x="2077720" y="4655820"/>
            <a:ext cx="579120" cy="10668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斜纹 17"/>
          <p:cNvSpPr/>
          <p:nvPr/>
        </p:nvSpPr>
        <p:spPr>
          <a:xfrm>
            <a:off x="2656840" y="4450080"/>
            <a:ext cx="487680" cy="4572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392555" y="4253230"/>
            <a:ext cx="822960" cy="563880"/>
          </a:xfrm>
          <a:custGeom>
            <a:avLst/>
            <a:gdLst>
              <a:gd name="connisteX0" fmla="*/ 0 w 822960"/>
              <a:gd name="connsiteY0" fmla="*/ 76200 h 563880"/>
              <a:gd name="connisteX1" fmla="*/ 30480 w 822960"/>
              <a:gd name="connsiteY1" fmla="*/ 152400 h 563880"/>
              <a:gd name="connisteX2" fmla="*/ 76200 w 822960"/>
              <a:gd name="connsiteY2" fmla="*/ 228600 h 563880"/>
              <a:gd name="connisteX3" fmla="*/ 137160 w 822960"/>
              <a:gd name="connsiteY3" fmla="*/ 304800 h 563880"/>
              <a:gd name="connisteX4" fmla="*/ 213360 w 822960"/>
              <a:gd name="connsiteY4" fmla="*/ 320040 h 563880"/>
              <a:gd name="connisteX5" fmla="*/ 289560 w 822960"/>
              <a:gd name="connsiteY5" fmla="*/ 365760 h 563880"/>
              <a:gd name="connisteX6" fmla="*/ 365760 w 822960"/>
              <a:gd name="connsiteY6" fmla="*/ 411480 h 563880"/>
              <a:gd name="connisteX7" fmla="*/ 441960 w 822960"/>
              <a:gd name="connsiteY7" fmla="*/ 457200 h 563880"/>
              <a:gd name="connisteX8" fmla="*/ 518160 w 822960"/>
              <a:gd name="connsiteY8" fmla="*/ 487680 h 563880"/>
              <a:gd name="connisteX9" fmla="*/ 594360 w 822960"/>
              <a:gd name="connsiteY9" fmla="*/ 533400 h 563880"/>
              <a:gd name="connisteX10" fmla="*/ 670560 w 822960"/>
              <a:gd name="connsiteY10" fmla="*/ 563880 h 563880"/>
              <a:gd name="connisteX11" fmla="*/ 822960 w 822960"/>
              <a:gd name="connsiteY11" fmla="*/ 426720 h 563880"/>
              <a:gd name="connisteX12" fmla="*/ 137160 w 822960"/>
              <a:gd name="connsiteY12" fmla="*/ 0 h 563880"/>
              <a:gd name="connisteX13" fmla="*/ 106680 w 822960"/>
              <a:gd name="connsiteY13" fmla="*/ 0 h 563880"/>
              <a:gd name="connisteX14" fmla="*/ 45720 w 822960"/>
              <a:gd name="connsiteY14" fmla="*/ 76200 h 563880"/>
              <a:gd name="connisteX15" fmla="*/ 106680 w 822960"/>
              <a:gd name="connsiteY15" fmla="*/ 228600 h 563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</a:cxnLst>
            <a:rect l="l" t="t" r="r" b="b"/>
            <a:pathLst>
              <a:path w="822960" h="563880">
                <a:moveTo>
                  <a:pt x="0" y="76200"/>
                </a:moveTo>
                <a:lnTo>
                  <a:pt x="30480" y="152400"/>
                </a:lnTo>
                <a:lnTo>
                  <a:pt x="76200" y="228600"/>
                </a:lnTo>
                <a:lnTo>
                  <a:pt x="137160" y="304800"/>
                </a:lnTo>
                <a:lnTo>
                  <a:pt x="213360" y="320040"/>
                </a:lnTo>
                <a:lnTo>
                  <a:pt x="289560" y="365760"/>
                </a:lnTo>
                <a:lnTo>
                  <a:pt x="365760" y="411480"/>
                </a:lnTo>
                <a:lnTo>
                  <a:pt x="441960" y="457200"/>
                </a:lnTo>
                <a:lnTo>
                  <a:pt x="518160" y="487680"/>
                </a:lnTo>
                <a:lnTo>
                  <a:pt x="594360" y="533400"/>
                </a:lnTo>
                <a:lnTo>
                  <a:pt x="670560" y="563880"/>
                </a:lnTo>
                <a:lnTo>
                  <a:pt x="822960" y="426720"/>
                </a:lnTo>
                <a:lnTo>
                  <a:pt x="137160" y="0"/>
                </a:lnTo>
                <a:lnTo>
                  <a:pt x="106680" y="0"/>
                </a:lnTo>
                <a:lnTo>
                  <a:pt x="45720" y="76200"/>
                </a:lnTo>
                <a:lnTo>
                  <a:pt x="106680" y="228600"/>
                </a:ln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9155" y="4907280"/>
          <a:ext cx="476885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3" imgW="127000" imgH="127000" progId="Equation.KSEE3">
                  <p:embed/>
                </p:oleObj>
              </mc:Choice>
              <mc:Fallback>
                <p:oleObj name="" r:id="rId13" imgW="127000" imgH="1270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29155" y="4907280"/>
                        <a:ext cx="476885" cy="47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笑脸 22"/>
          <p:cNvSpPr/>
          <p:nvPr/>
        </p:nvSpPr>
        <p:spPr>
          <a:xfrm>
            <a:off x="7574280" y="3741420"/>
            <a:ext cx="868680" cy="8534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单圆角矩形 23"/>
          <p:cNvSpPr/>
          <p:nvPr/>
        </p:nvSpPr>
        <p:spPr>
          <a:xfrm>
            <a:off x="7719060" y="4594860"/>
            <a:ext cx="579120" cy="105156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214360" y="4213860"/>
            <a:ext cx="640080" cy="624840"/>
          </a:xfrm>
          <a:custGeom>
            <a:avLst/>
            <a:gdLst>
              <a:gd name="connisteX0" fmla="*/ 30480 w 640080"/>
              <a:gd name="connsiteY0" fmla="*/ 426720 h 624840"/>
              <a:gd name="connisteX1" fmla="*/ 106680 w 640080"/>
              <a:gd name="connsiteY1" fmla="*/ 381000 h 624840"/>
              <a:gd name="connisteX2" fmla="*/ 137160 w 640080"/>
              <a:gd name="connsiteY2" fmla="*/ 304800 h 624840"/>
              <a:gd name="connisteX3" fmla="*/ 213360 w 640080"/>
              <a:gd name="connsiteY3" fmla="*/ 228600 h 624840"/>
              <a:gd name="connisteX4" fmla="*/ 274320 w 640080"/>
              <a:gd name="connsiteY4" fmla="*/ 152400 h 624840"/>
              <a:gd name="connisteX5" fmla="*/ 350520 w 640080"/>
              <a:gd name="connsiteY5" fmla="*/ 91440 h 624840"/>
              <a:gd name="connisteX6" fmla="*/ 426720 w 640080"/>
              <a:gd name="connsiteY6" fmla="*/ 45720 h 624840"/>
              <a:gd name="connisteX7" fmla="*/ 502920 w 640080"/>
              <a:gd name="connsiteY7" fmla="*/ 0 h 624840"/>
              <a:gd name="connisteX8" fmla="*/ 579120 w 640080"/>
              <a:gd name="connsiteY8" fmla="*/ 0 h 624840"/>
              <a:gd name="connisteX9" fmla="*/ 640080 w 640080"/>
              <a:gd name="connsiteY9" fmla="*/ 76200 h 624840"/>
              <a:gd name="connisteX10" fmla="*/ 594360 w 640080"/>
              <a:gd name="connsiteY10" fmla="*/ 152400 h 624840"/>
              <a:gd name="connisteX11" fmla="*/ 518160 w 640080"/>
              <a:gd name="connsiteY11" fmla="*/ 213360 h 624840"/>
              <a:gd name="connisteX12" fmla="*/ 457200 w 640080"/>
              <a:gd name="connsiteY12" fmla="*/ 289560 h 624840"/>
              <a:gd name="connisteX13" fmla="*/ 411480 w 640080"/>
              <a:gd name="connsiteY13" fmla="*/ 365760 h 624840"/>
              <a:gd name="connisteX14" fmla="*/ 335280 w 640080"/>
              <a:gd name="connsiteY14" fmla="*/ 426720 h 624840"/>
              <a:gd name="connisteX15" fmla="*/ 259080 w 640080"/>
              <a:gd name="connsiteY15" fmla="*/ 487680 h 624840"/>
              <a:gd name="connisteX16" fmla="*/ 182880 w 640080"/>
              <a:gd name="connsiteY16" fmla="*/ 548640 h 624840"/>
              <a:gd name="connisteX17" fmla="*/ 106680 w 640080"/>
              <a:gd name="connsiteY17" fmla="*/ 624840 h 624840"/>
              <a:gd name="connisteX18" fmla="*/ 30480 w 640080"/>
              <a:gd name="connsiteY18" fmla="*/ 609600 h 624840"/>
              <a:gd name="connisteX19" fmla="*/ 0 w 640080"/>
              <a:gd name="connsiteY19" fmla="*/ 533400 h 624840"/>
              <a:gd name="connisteX20" fmla="*/ 30480 w 640080"/>
              <a:gd name="connsiteY20" fmla="*/ 472440 h 6248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</a:cxnLst>
            <a:rect l="l" t="t" r="r" b="b"/>
            <a:pathLst>
              <a:path w="640080" h="624840">
                <a:moveTo>
                  <a:pt x="30480" y="426720"/>
                </a:moveTo>
                <a:lnTo>
                  <a:pt x="106680" y="381000"/>
                </a:lnTo>
                <a:lnTo>
                  <a:pt x="137160" y="304800"/>
                </a:lnTo>
                <a:lnTo>
                  <a:pt x="213360" y="228600"/>
                </a:lnTo>
                <a:lnTo>
                  <a:pt x="274320" y="152400"/>
                </a:lnTo>
                <a:lnTo>
                  <a:pt x="350520" y="91440"/>
                </a:lnTo>
                <a:lnTo>
                  <a:pt x="426720" y="45720"/>
                </a:lnTo>
                <a:lnTo>
                  <a:pt x="502920" y="0"/>
                </a:lnTo>
                <a:lnTo>
                  <a:pt x="579120" y="0"/>
                </a:lnTo>
                <a:lnTo>
                  <a:pt x="640080" y="76200"/>
                </a:lnTo>
                <a:lnTo>
                  <a:pt x="594360" y="152400"/>
                </a:lnTo>
                <a:lnTo>
                  <a:pt x="518160" y="213360"/>
                </a:lnTo>
                <a:lnTo>
                  <a:pt x="457200" y="289560"/>
                </a:lnTo>
                <a:lnTo>
                  <a:pt x="411480" y="365760"/>
                </a:lnTo>
                <a:lnTo>
                  <a:pt x="335280" y="426720"/>
                </a:lnTo>
                <a:lnTo>
                  <a:pt x="259080" y="487680"/>
                </a:lnTo>
                <a:lnTo>
                  <a:pt x="182880" y="548640"/>
                </a:lnTo>
                <a:lnTo>
                  <a:pt x="106680" y="624840"/>
                </a:lnTo>
                <a:lnTo>
                  <a:pt x="30480" y="609600"/>
                </a:lnTo>
                <a:lnTo>
                  <a:pt x="0" y="533400"/>
                </a:lnTo>
                <a:lnTo>
                  <a:pt x="30480" y="472440"/>
                </a:ln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7071360" y="4411980"/>
            <a:ext cx="762000" cy="533400"/>
          </a:xfrm>
          <a:custGeom>
            <a:avLst/>
            <a:gdLst>
              <a:gd name="connisteX0" fmla="*/ 716280 w 762000"/>
              <a:gd name="connsiteY0" fmla="*/ 274320 h 533400"/>
              <a:gd name="connisteX1" fmla="*/ 640080 w 762000"/>
              <a:gd name="connsiteY1" fmla="*/ 228600 h 533400"/>
              <a:gd name="connisteX2" fmla="*/ 563880 w 762000"/>
              <a:gd name="connsiteY2" fmla="*/ 167640 h 533400"/>
              <a:gd name="connisteX3" fmla="*/ 487680 w 762000"/>
              <a:gd name="connsiteY3" fmla="*/ 137160 h 533400"/>
              <a:gd name="connisteX4" fmla="*/ 411480 w 762000"/>
              <a:gd name="connsiteY4" fmla="*/ 106680 h 533400"/>
              <a:gd name="connisteX5" fmla="*/ 335280 w 762000"/>
              <a:gd name="connsiteY5" fmla="*/ 76200 h 533400"/>
              <a:gd name="connisteX6" fmla="*/ 259080 w 762000"/>
              <a:gd name="connsiteY6" fmla="*/ 60960 h 533400"/>
              <a:gd name="connisteX7" fmla="*/ 182880 w 762000"/>
              <a:gd name="connsiteY7" fmla="*/ 30480 h 533400"/>
              <a:gd name="connisteX8" fmla="*/ 106680 w 762000"/>
              <a:gd name="connsiteY8" fmla="*/ 15240 h 533400"/>
              <a:gd name="connisteX9" fmla="*/ 30480 w 762000"/>
              <a:gd name="connsiteY9" fmla="*/ 0 h 533400"/>
              <a:gd name="connisteX10" fmla="*/ 15240 w 762000"/>
              <a:gd name="connsiteY10" fmla="*/ 76200 h 533400"/>
              <a:gd name="connisteX11" fmla="*/ 0 w 762000"/>
              <a:gd name="connsiteY11" fmla="*/ 152400 h 533400"/>
              <a:gd name="connisteX12" fmla="*/ 15240 w 762000"/>
              <a:gd name="connsiteY12" fmla="*/ 228600 h 533400"/>
              <a:gd name="connisteX13" fmla="*/ 76200 w 762000"/>
              <a:gd name="connsiteY13" fmla="*/ 304800 h 533400"/>
              <a:gd name="connisteX14" fmla="*/ 152400 w 762000"/>
              <a:gd name="connsiteY14" fmla="*/ 350520 h 533400"/>
              <a:gd name="connisteX15" fmla="*/ 228600 w 762000"/>
              <a:gd name="connsiteY15" fmla="*/ 381000 h 533400"/>
              <a:gd name="connisteX16" fmla="*/ 304800 w 762000"/>
              <a:gd name="connsiteY16" fmla="*/ 381000 h 533400"/>
              <a:gd name="connisteX17" fmla="*/ 381000 w 762000"/>
              <a:gd name="connsiteY17" fmla="*/ 381000 h 533400"/>
              <a:gd name="connisteX18" fmla="*/ 457200 w 762000"/>
              <a:gd name="connsiteY18" fmla="*/ 411480 h 533400"/>
              <a:gd name="connisteX19" fmla="*/ 533400 w 762000"/>
              <a:gd name="connsiteY19" fmla="*/ 472440 h 533400"/>
              <a:gd name="connisteX20" fmla="*/ 609600 w 762000"/>
              <a:gd name="connsiteY20" fmla="*/ 502920 h 533400"/>
              <a:gd name="connisteX21" fmla="*/ 685800 w 762000"/>
              <a:gd name="connsiteY21" fmla="*/ 533400 h 533400"/>
              <a:gd name="connisteX22" fmla="*/ 762000 w 762000"/>
              <a:gd name="connsiteY22" fmla="*/ 533400 h 533400"/>
              <a:gd name="connisteX23" fmla="*/ 685800 w 762000"/>
              <a:gd name="connsiteY23" fmla="*/ 320040 h 533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</a:cxnLst>
            <a:rect l="l" t="t" r="r" b="b"/>
            <a:pathLst>
              <a:path w="762000" h="533400">
                <a:moveTo>
                  <a:pt x="716280" y="274320"/>
                </a:moveTo>
                <a:lnTo>
                  <a:pt x="640080" y="228600"/>
                </a:lnTo>
                <a:lnTo>
                  <a:pt x="563880" y="167640"/>
                </a:lnTo>
                <a:lnTo>
                  <a:pt x="487680" y="137160"/>
                </a:lnTo>
                <a:lnTo>
                  <a:pt x="411480" y="106680"/>
                </a:lnTo>
                <a:lnTo>
                  <a:pt x="335280" y="76200"/>
                </a:lnTo>
                <a:lnTo>
                  <a:pt x="259080" y="60960"/>
                </a:lnTo>
                <a:lnTo>
                  <a:pt x="182880" y="30480"/>
                </a:lnTo>
                <a:lnTo>
                  <a:pt x="106680" y="15240"/>
                </a:lnTo>
                <a:lnTo>
                  <a:pt x="30480" y="0"/>
                </a:lnTo>
                <a:lnTo>
                  <a:pt x="15240" y="76200"/>
                </a:lnTo>
                <a:lnTo>
                  <a:pt x="0" y="152400"/>
                </a:lnTo>
                <a:lnTo>
                  <a:pt x="15240" y="228600"/>
                </a:lnTo>
                <a:lnTo>
                  <a:pt x="76200" y="304800"/>
                </a:lnTo>
                <a:lnTo>
                  <a:pt x="152400" y="350520"/>
                </a:lnTo>
                <a:lnTo>
                  <a:pt x="228600" y="381000"/>
                </a:lnTo>
                <a:lnTo>
                  <a:pt x="304800" y="381000"/>
                </a:lnTo>
                <a:lnTo>
                  <a:pt x="381000" y="381000"/>
                </a:lnTo>
                <a:lnTo>
                  <a:pt x="457200" y="411480"/>
                </a:lnTo>
                <a:lnTo>
                  <a:pt x="533400" y="472440"/>
                </a:lnTo>
                <a:lnTo>
                  <a:pt x="609600" y="502920"/>
                </a:lnTo>
                <a:lnTo>
                  <a:pt x="685800" y="533400"/>
                </a:lnTo>
                <a:lnTo>
                  <a:pt x="762000" y="533400"/>
                </a:lnTo>
                <a:lnTo>
                  <a:pt x="685800" y="320040"/>
                </a:ln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33360" y="4997450"/>
          <a:ext cx="417195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5" imgW="152400" imgH="139700" progId="Equation.KSEE3">
                  <p:embed/>
                </p:oleObj>
              </mc:Choice>
              <mc:Fallback>
                <p:oleObj name="" r:id="rId15" imgW="152400" imgH="1397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833360" y="4997450"/>
                        <a:ext cx="417195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86855" y="4253230"/>
          <a:ext cx="37274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17" imgW="127000" imgH="139700" progId="Equation.KSEE3">
                  <p:embed/>
                </p:oleObj>
              </mc:Choice>
              <mc:Fallback>
                <p:oleObj name="" r:id="rId17" imgW="127000" imgH="1397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86855" y="4253230"/>
                        <a:ext cx="372745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49690" y="4184650"/>
          <a:ext cx="394335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19" imgW="114300" imgH="139700" progId="Equation.KSEE3">
                  <p:embed/>
                </p:oleObj>
              </mc:Choice>
              <mc:Fallback>
                <p:oleObj name="" r:id="rId19" imgW="114300" imgH="1397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949690" y="4184650"/>
                        <a:ext cx="394335" cy="48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右箭头 31"/>
          <p:cNvSpPr/>
          <p:nvPr/>
        </p:nvSpPr>
        <p:spPr>
          <a:xfrm>
            <a:off x="3840480" y="4914900"/>
            <a:ext cx="216408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6595" y="2743200"/>
          <a:ext cx="4194810" cy="956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21" imgW="2005965" imgH="457200" progId="Equation.KSEE3">
                  <p:embed/>
                </p:oleObj>
              </mc:Choice>
              <mc:Fallback>
                <p:oleObj name="" r:id="rId21" imgW="2005965" imgH="457200" progId="Equation.KSEE3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36595" y="2743200"/>
                        <a:ext cx="4194810" cy="956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复变函数举例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1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8690" y="1825625"/>
          <a:ext cx="5449570" cy="62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93900" imgH="228600" progId="Equation.KSEE3">
                  <p:embed/>
                </p:oleObj>
              </mc:Choice>
              <mc:Fallback>
                <p:oleObj name="" r:id="rId1" imgW="19939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8690" y="1825625"/>
                        <a:ext cx="5449570" cy="62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WPS 演示</Application>
  <PresentationFormat>宽屏</PresentationFormat>
  <Paragraphs>105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65</vt:i4>
      </vt:variant>
      <vt:variant>
        <vt:lpstr>幻灯片标题</vt:lpstr>
      </vt:variant>
      <vt:variant>
        <vt:i4>15</vt:i4>
      </vt:variant>
    </vt:vector>
  </HeadingPairs>
  <TitlesOfParts>
    <vt:vector size="8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区域与曲线</vt:lpstr>
      <vt:lpstr>区域和点集</vt:lpstr>
      <vt:lpstr>地图与区域</vt:lpstr>
      <vt:lpstr>练习</vt:lpstr>
      <vt:lpstr>平面曲线</vt:lpstr>
      <vt:lpstr>光滑曲线与简单曲线</vt:lpstr>
      <vt:lpstr>复变函数</vt:lpstr>
      <vt:lpstr>复变函数与二元函数</vt:lpstr>
      <vt:lpstr>复变函数举例</vt:lpstr>
      <vt:lpstr>复变函数的极限</vt:lpstr>
      <vt:lpstr>复变函数极限与二元函数极限</vt:lpstr>
      <vt:lpstr>PowerPoint 演示文稿</vt:lpstr>
      <vt:lpstr>重要事项</vt:lpstr>
      <vt:lpstr>复变函数极限的运算法则</vt:lpstr>
      <vt:lpstr>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54</cp:revision>
  <dcterms:created xsi:type="dcterms:W3CDTF">2015-05-05T08:02:00Z</dcterms:created>
  <dcterms:modified xsi:type="dcterms:W3CDTF">2017-09-19T13:23:30Z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